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66" d="100"/>
          <a:sy n="66" d="100"/>
        </p:scale>
        <p:origin x="996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Business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0973071" y="1930570"/>
            <a:ext cx="527050" cy="527051"/>
            <a:chOff x="10972800" y="1930400"/>
            <a:chExt cx="527050" cy="527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72800" y="2009775"/>
              <a:ext cx="527050" cy="395288"/>
            </a:xfrm>
            <a:custGeom>
              <a:avLst/>
              <a:gdLst>
                <a:gd name="T0" fmla="*/ 332 w 3320"/>
                <a:gd name="T1" fmla="*/ 2158 h 2490"/>
                <a:gd name="T2" fmla="*/ 2953 w 3320"/>
                <a:gd name="T3" fmla="*/ 1841 h 2490"/>
                <a:gd name="T4" fmla="*/ 2796 w 3320"/>
                <a:gd name="T5" fmla="*/ 1979 h 2490"/>
                <a:gd name="T6" fmla="*/ 332 w 3320"/>
                <a:gd name="T7" fmla="*/ 2047 h 2490"/>
                <a:gd name="T8" fmla="*/ 459 w 3320"/>
                <a:gd name="T9" fmla="*/ 1895 h 2490"/>
                <a:gd name="T10" fmla="*/ 1715 w 3320"/>
                <a:gd name="T11" fmla="*/ 1275 h 2490"/>
                <a:gd name="T12" fmla="*/ 1802 w 3320"/>
                <a:gd name="T13" fmla="*/ 1198 h 2490"/>
                <a:gd name="T14" fmla="*/ 1771 w 3320"/>
                <a:gd name="T15" fmla="*/ 1103 h 2490"/>
                <a:gd name="T16" fmla="*/ 3171 w 3320"/>
                <a:gd name="T17" fmla="*/ 1097 h 2490"/>
                <a:gd name="T18" fmla="*/ 3099 w 3320"/>
                <a:gd name="T19" fmla="*/ 719 h 2490"/>
                <a:gd name="T20" fmla="*/ 1605 w 3320"/>
                <a:gd name="T21" fmla="*/ 834 h 2490"/>
                <a:gd name="T22" fmla="*/ 1108 w 3320"/>
                <a:gd name="T23" fmla="*/ 853 h 2490"/>
                <a:gd name="T24" fmla="*/ 1054 w 3320"/>
                <a:gd name="T25" fmla="*/ 1169 h 2490"/>
                <a:gd name="T26" fmla="*/ 1190 w 3320"/>
                <a:gd name="T27" fmla="*/ 1494 h 2490"/>
                <a:gd name="T28" fmla="*/ 1479 w 3320"/>
                <a:gd name="T29" fmla="*/ 1688 h 2490"/>
                <a:gd name="T30" fmla="*/ 1841 w 3320"/>
                <a:gd name="T31" fmla="*/ 1688 h 2490"/>
                <a:gd name="T32" fmla="*/ 2130 w 3320"/>
                <a:gd name="T33" fmla="*/ 1494 h 2490"/>
                <a:gd name="T34" fmla="*/ 2266 w 3320"/>
                <a:gd name="T35" fmla="*/ 1169 h 2490"/>
                <a:gd name="T36" fmla="*/ 2212 w 3320"/>
                <a:gd name="T37" fmla="*/ 853 h 2490"/>
                <a:gd name="T38" fmla="*/ 1839 w 3320"/>
                <a:gd name="T39" fmla="*/ 1016 h 2490"/>
                <a:gd name="T40" fmla="*/ 1917 w 3320"/>
                <a:gd name="T41" fmla="*/ 1185 h 2490"/>
                <a:gd name="T42" fmla="*/ 1816 w 3320"/>
                <a:gd name="T43" fmla="*/ 1347 h 2490"/>
                <a:gd name="T44" fmla="*/ 1704 w 3320"/>
                <a:gd name="T45" fmla="*/ 1471 h 2490"/>
                <a:gd name="T46" fmla="*/ 1616 w 3320"/>
                <a:gd name="T47" fmla="*/ 1471 h 2490"/>
                <a:gd name="T48" fmla="*/ 1501 w 3320"/>
                <a:gd name="T49" fmla="*/ 1345 h 2490"/>
                <a:gd name="T50" fmla="*/ 1386 w 3320"/>
                <a:gd name="T51" fmla="*/ 1158 h 2490"/>
                <a:gd name="T52" fmla="*/ 1439 w 3320"/>
                <a:gd name="T53" fmla="*/ 1063 h 2490"/>
                <a:gd name="T54" fmla="*/ 1497 w 3320"/>
                <a:gd name="T55" fmla="*/ 1149 h 2490"/>
                <a:gd name="T56" fmla="*/ 1605 w 3320"/>
                <a:gd name="T57" fmla="*/ 1275 h 2490"/>
                <a:gd name="T58" fmla="*/ 1414 w 3320"/>
                <a:gd name="T59" fmla="*/ 779 h 2490"/>
                <a:gd name="T60" fmla="*/ 377 w 3320"/>
                <a:gd name="T61" fmla="*/ 1729 h 2490"/>
                <a:gd name="T62" fmla="*/ 593 w 3320"/>
                <a:gd name="T63" fmla="*/ 1880 h 2490"/>
                <a:gd name="T64" fmla="*/ 2670 w 3320"/>
                <a:gd name="T65" fmla="*/ 2002 h 2490"/>
                <a:gd name="T66" fmla="*/ 2821 w 3320"/>
                <a:gd name="T67" fmla="*/ 1786 h 2490"/>
                <a:gd name="T68" fmla="*/ 2265 w 3320"/>
                <a:gd name="T69" fmla="*/ 719 h 2490"/>
                <a:gd name="T70" fmla="*/ 2376 w 3320"/>
                <a:gd name="T71" fmla="*/ 1047 h 2490"/>
                <a:gd name="T72" fmla="*/ 2310 w 3320"/>
                <a:gd name="T73" fmla="*/ 1415 h 2490"/>
                <a:gd name="T74" fmla="*/ 2074 w 3320"/>
                <a:gd name="T75" fmla="*/ 1694 h 2490"/>
                <a:gd name="T76" fmla="*/ 1725 w 3320"/>
                <a:gd name="T77" fmla="*/ 1823 h 2490"/>
                <a:gd name="T78" fmla="*/ 1352 w 3320"/>
                <a:gd name="T79" fmla="*/ 1757 h 2490"/>
                <a:gd name="T80" fmla="*/ 1072 w 3320"/>
                <a:gd name="T81" fmla="*/ 1521 h 2490"/>
                <a:gd name="T82" fmla="*/ 944 w 3320"/>
                <a:gd name="T83" fmla="*/ 1172 h 2490"/>
                <a:gd name="T84" fmla="*/ 1000 w 3320"/>
                <a:gd name="T85" fmla="*/ 822 h 2490"/>
                <a:gd name="T86" fmla="*/ 114 w 3320"/>
                <a:gd name="T87" fmla="*/ 1050 h 2490"/>
                <a:gd name="T88" fmla="*/ 221 w 3320"/>
                <a:gd name="T89" fmla="*/ 1107 h 2490"/>
                <a:gd name="T90" fmla="*/ 133 w 3320"/>
                <a:gd name="T91" fmla="*/ 354 h 2490"/>
                <a:gd name="T92" fmla="*/ 3209 w 3320"/>
                <a:gd name="T93" fmla="*/ 408 h 2490"/>
                <a:gd name="T94" fmla="*/ 3133 w 3320"/>
                <a:gd name="T95" fmla="*/ 332 h 2490"/>
                <a:gd name="T96" fmla="*/ 121 w 3320"/>
                <a:gd name="T97" fmla="*/ 149 h 2490"/>
                <a:gd name="T98" fmla="*/ 125 w 3320"/>
                <a:gd name="T99" fmla="*/ 232 h 2490"/>
                <a:gd name="T100" fmla="*/ 3133 w 3320"/>
                <a:gd name="T101" fmla="*/ 221 h 2490"/>
                <a:gd name="T102" fmla="*/ 3207 w 3320"/>
                <a:gd name="T103" fmla="*/ 237 h 2490"/>
                <a:gd name="T104" fmla="*/ 3187 w 3320"/>
                <a:gd name="T105" fmla="*/ 133 h 2490"/>
                <a:gd name="T106" fmla="*/ 3133 w 3320"/>
                <a:gd name="T107" fmla="*/ 0 h 2490"/>
                <a:gd name="T108" fmla="*/ 3295 w 3320"/>
                <a:gd name="T109" fmla="*/ 93 h 2490"/>
                <a:gd name="T110" fmla="*/ 3308 w 3320"/>
                <a:gd name="T111" fmla="*/ 1096 h 2490"/>
                <a:gd name="T112" fmla="*/ 3167 w 3320"/>
                <a:gd name="T113" fmla="*/ 1214 h 2490"/>
                <a:gd name="T114" fmla="*/ 187 w 3320"/>
                <a:gd name="T115" fmla="*/ 1217 h 2490"/>
                <a:gd name="T116" fmla="*/ 25 w 3320"/>
                <a:gd name="T117" fmla="*/ 1125 h 2490"/>
                <a:gd name="T118" fmla="*/ 12 w 3320"/>
                <a:gd name="T119" fmla="*/ 122 h 2490"/>
                <a:gd name="T120" fmla="*/ 153 w 3320"/>
                <a:gd name="T121" fmla="*/ 3 h 2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20" h="2490">
                  <a:moveTo>
                    <a:pt x="332" y="2324"/>
                  </a:moveTo>
                  <a:lnTo>
                    <a:pt x="332" y="2379"/>
                  </a:lnTo>
                  <a:lnTo>
                    <a:pt x="2988" y="2379"/>
                  </a:lnTo>
                  <a:lnTo>
                    <a:pt x="2988" y="2324"/>
                  </a:lnTo>
                  <a:lnTo>
                    <a:pt x="332" y="2324"/>
                  </a:lnTo>
                  <a:close/>
                  <a:moveTo>
                    <a:pt x="332" y="2158"/>
                  </a:moveTo>
                  <a:lnTo>
                    <a:pt x="332" y="2213"/>
                  </a:lnTo>
                  <a:lnTo>
                    <a:pt x="2988" y="2213"/>
                  </a:lnTo>
                  <a:lnTo>
                    <a:pt x="2988" y="2158"/>
                  </a:lnTo>
                  <a:lnTo>
                    <a:pt x="332" y="2158"/>
                  </a:lnTo>
                  <a:close/>
                  <a:moveTo>
                    <a:pt x="2988" y="1832"/>
                  </a:moveTo>
                  <a:lnTo>
                    <a:pt x="2953" y="1841"/>
                  </a:lnTo>
                  <a:lnTo>
                    <a:pt x="2920" y="1855"/>
                  </a:lnTo>
                  <a:lnTo>
                    <a:pt x="2888" y="1873"/>
                  </a:lnTo>
                  <a:lnTo>
                    <a:pt x="2861" y="1895"/>
                  </a:lnTo>
                  <a:lnTo>
                    <a:pt x="2836" y="1921"/>
                  </a:lnTo>
                  <a:lnTo>
                    <a:pt x="2814" y="1948"/>
                  </a:lnTo>
                  <a:lnTo>
                    <a:pt x="2796" y="1979"/>
                  </a:lnTo>
                  <a:lnTo>
                    <a:pt x="2782" y="2012"/>
                  </a:lnTo>
                  <a:lnTo>
                    <a:pt x="2773" y="2047"/>
                  </a:lnTo>
                  <a:lnTo>
                    <a:pt x="2988" y="2047"/>
                  </a:lnTo>
                  <a:lnTo>
                    <a:pt x="2988" y="1832"/>
                  </a:lnTo>
                  <a:close/>
                  <a:moveTo>
                    <a:pt x="332" y="1832"/>
                  </a:moveTo>
                  <a:lnTo>
                    <a:pt x="332" y="2047"/>
                  </a:lnTo>
                  <a:lnTo>
                    <a:pt x="547" y="2047"/>
                  </a:lnTo>
                  <a:lnTo>
                    <a:pt x="538" y="2012"/>
                  </a:lnTo>
                  <a:lnTo>
                    <a:pt x="524" y="1979"/>
                  </a:lnTo>
                  <a:lnTo>
                    <a:pt x="506" y="1948"/>
                  </a:lnTo>
                  <a:lnTo>
                    <a:pt x="484" y="1921"/>
                  </a:lnTo>
                  <a:lnTo>
                    <a:pt x="459" y="1895"/>
                  </a:lnTo>
                  <a:lnTo>
                    <a:pt x="432" y="1873"/>
                  </a:lnTo>
                  <a:lnTo>
                    <a:pt x="400" y="1855"/>
                  </a:lnTo>
                  <a:lnTo>
                    <a:pt x="367" y="1841"/>
                  </a:lnTo>
                  <a:lnTo>
                    <a:pt x="332" y="1832"/>
                  </a:lnTo>
                  <a:close/>
                  <a:moveTo>
                    <a:pt x="1715" y="1059"/>
                  </a:moveTo>
                  <a:lnTo>
                    <a:pt x="1715" y="1275"/>
                  </a:lnTo>
                  <a:lnTo>
                    <a:pt x="1735" y="1266"/>
                  </a:lnTo>
                  <a:lnTo>
                    <a:pt x="1755" y="1256"/>
                  </a:lnTo>
                  <a:lnTo>
                    <a:pt x="1772" y="1241"/>
                  </a:lnTo>
                  <a:lnTo>
                    <a:pt x="1787" y="1226"/>
                  </a:lnTo>
                  <a:lnTo>
                    <a:pt x="1796" y="1212"/>
                  </a:lnTo>
                  <a:lnTo>
                    <a:pt x="1802" y="1198"/>
                  </a:lnTo>
                  <a:lnTo>
                    <a:pt x="1805" y="1182"/>
                  </a:lnTo>
                  <a:lnTo>
                    <a:pt x="1805" y="1165"/>
                  </a:lnTo>
                  <a:lnTo>
                    <a:pt x="1802" y="1147"/>
                  </a:lnTo>
                  <a:lnTo>
                    <a:pt x="1794" y="1131"/>
                  </a:lnTo>
                  <a:lnTo>
                    <a:pt x="1784" y="1116"/>
                  </a:lnTo>
                  <a:lnTo>
                    <a:pt x="1771" y="1103"/>
                  </a:lnTo>
                  <a:lnTo>
                    <a:pt x="1715" y="1059"/>
                  </a:lnTo>
                  <a:close/>
                  <a:moveTo>
                    <a:pt x="3099" y="719"/>
                  </a:moveTo>
                  <a:lnTo>
                    <a:pt x="3099" y="1107"/>
                  </a:lnTo>
                  <a:lnTo>
                    <a:pt x="3133" y="1107"/>
                  </a:lnTo>
                  <a:lnTo>
                    <a:pt x="3153" y="1104"/>
                  </a:lnTo>
                  <a:lnTo>
                    <a:pt x="3171" y="1097"/>
                  </a:lnTo>
                  <a:lnTo>
                    <a:pt x="3187" y="1085"/>
                  </a:lnTo>
                  <a:lnTo>
                    <a:pt x="3199" y="1068"/>
                  </a:lnTo>
                  <a:lnTo>
                    <a:pt x="3206" y="1050"/>
                  </a:lnTo>
                  <a:lnTo>
                    <a:pt x="3209" y="1030"/>
                  </a:lnTo>
                  <a:lnTo>
                    <a:pt x="3209" y="719"/>
                  </a:lnTo>
                  <a:lnTo>
                    <a:pt x="3099" y="719"/>
                  </a:lnTo>
                  <a:close/>
                  <a:moveTo>
                    <a:pt x="1515" y="719"/>
                  </a:moveTo>
                  <a:lnTo>
                    <a:pt x="1517" y="739"/>
                  </a:lnTo>
                  <a:lnTo>
                    <a:pt x="1523" y="759"/>
                  </a:lnTo>
                  <a:lnTo>
                    <a:pt x="1534" y="776"/>
                  </a:lnTo>
                  <a:lnTo>
                    <a:pt x="1549" y="791"/>
                  </a:lnTo>
                  <a:lnTo>
                    <a:pt x="1605" y="834"/>
                  </a:lnTo>
                  <a:lnTo>
                    <a:pt x="1605" y="719"/>
                  </a:lnTo>
                  <a:lnTo>
                    <a:pt x="1515" y="719"/>
                  </a:lnTo>
                  <a:close/>
                  <a:moveTo>
                    <a:pt x="1191" y="719"/>
                  </a:moveTo>
                  <a:lnTo>
                    <a:pt x="1160" y="762"/>
                  </a:lnTo>
                  <a:lnTo>
                    <a:pt x="1132" y="806"/>
                  </a:lnTo>
                  <a:lnTo>
                    <a:pt x="1108" y="853"/>
                  </a:lnTo>
                  <a:lnTo>
                    <a:pt x="1088" y="901"/>
                  </a:lnTo>
                  <a:lnTo>
                    <a:pt x="1071" y="951"/>
                  </a:lnTo>
                  <a:lnTo>
                    <a:pt x="1060" y="1002"/>
                  </a:lnTo>
                  <a:lnTo>
                    <a:pt x="1053" y="1054"/>
                  </a:lnTo>
                  <a:lnTo>
                    <a:pt x="1051" y="1107"/>
                  </a:lnTo>
                  <a:lnTo>
                    <a:pt x="1054" y="1169"/>
                  </a:lnTo>
                  <a:lnTo>
                    <a:pt x="1063" y="1229"/>
                  </a:lnTo>
                  <a:lnTo>
                    <a:pt x="1078" y="1288"/>
                  </a:lnTo>
                  <a:lnTo>
                    <a:pt x="1100" y="1343"/>
                  </a:lnTo>
                  <a:lnTo>
                    <a:pt x="1125" y="1396"/>
                  </a:lnTo>
                  <a:lnTo>
                    <a:pt x="1155" y="1447"/>
                  </a:lnTo>
                  <a:lnTo>
                    <a:pt x="1190" y="1494"/>
                  </a:lnTo>
                  <a:lnTo>
                    <a:pt x="1229" y="1537"/>
                  </a:lnTo>
                  <a:lnTo>
                    <a:pt x="1273" y="1576"/>
                  </a:lnTo>
                  <a:lnTo>
                    <a:pt x="1320" y="1612"/>
                  </a:lnTo>
                  <a:lnTo>
                    <a:pt x="1370" y="1642"/>
                  </a:lnTo>
                  <a:lnTo>
                    <a:pt x="1424" y="1667"/>
                  </a:lnTo>
                  <a:lnTo>
                    <a:pt x="1479" y="1688"/>
                  </a:lnTo>
                  <a:lnTo>
                    <a:pt x="1537" y="1703"/>
                  </a:lnTo>
                  <a:lnTo>
                    <a:pt x="1598" y="1712"/>
                  </a:lnTo>
                  <a:lnTo>
                    <a:pt x="1660" y="1715"/>
                  </a:lnTo>
                  <a:lnTo>
                    <a:pt x="1722" y="1712"/>
                  </a:lnTo>
                  <a:lnTo>
                    <a:pt x="1783" y="1703"/>
                  </a:lnTo>
                  <a:lnTo>
                    <a:pt x="1841" y="1688"/>
                  </a:lnTo>
                  <a:lnTo>
                    <a:pt x="1896" y="1667"/>
                  </a:lnTo>
                  <a:lnTo>
                    <a:pt x="1950" y="1642"/>
                  </a:lnTo>
                  <a:lnTo>
                    <a:pt x="2000" y="1612"/>
                  </a:lnTo>
                  <a:lnTo>
                    <a:pt x="2047" y="1576"/>
                  </a:lnTo>
                  <a:lnTo>
                    <a:pt x="2091" y="1537"/>
                  </a:lnTo>
                  <a:lnTo>
                    <a:pt x="2130" y="1494"/>
                  </a:lnTo>
                  <a:lnTo>
                    <a:pt x="2165" y="1447"/>
                  </a:lnTo>
                  <a:lnTo>
                    <a:pt x="2195" y="1396"/>
                  </a:lnTo>
                  <a:lnTo>
                    <a:pt x="2220" y="1343"/>
                  </a:lnTo>
                  <a:lnTo>
                    <a:pt x="2242" y="1288"/>
                  </a:lnTo>
                  <a:lnTo>
                    <a:pt x="2257" y="1229"/>
                  </a:lnTo>
                  <a:lnTo>
                    <a:pt x="2266" y="1169"/>
                  </a:lnTo>
                  <a:lnTo>
                    <a:pt x="2269" y="1107"/>
                  </a:lnTo>
                  <a:lnTo>
                    <a:pt x="2267" y="1054"/>
                  </a:lnTo>
                  <a:lnTo>
                    <a:pt x="2260" y="1002"/>
                  </a:lnTo>
                  <a:lnTo>
                    <a:pt x="2249" y="951"/>
                  </a:lnTo>
                  <a:lnTo>
                    <a:pt x="2232" y="901"/>
                  </a:lnTo>
                  <a:lnTo>
                    <a:pt x="2212" y="853"/>
                  </a:lnTo>
                  <a:lnTo>
                    <a:pt x="2188" y="806"/>
                  </a:lnTo>
                  <a:lnTo>
                    <a:pt x="2160" y="762"/>
                  </a:lnTo>
                  <a:lnTo>
                    <a:pt x="2129" y="719"/>
                  </a:lnTo>
                  <a:lnTo>
                    <a:pt x="1715" y="719"/>
                  </a:lnTo>
                  <a:lnTo>
                    <a:pt x="1715" y="920"/>
                  </a:lnTo>
                  <a:lnTo>
                    <a:pt x="1839" y="1016"/>
                  </a:lnTo>
                  <a:lnTo>
                    <a:pt x="1862" y="1037"/>
                  </a:lnTo>
                  <a:lnTo>
                    <a:pt x="1882" y="1063"/>
                  </a:lnTo>
                  <a:lnTo>
                    <a:pt x="1898" y="1092"/>
                  </a:lnTo>
                  <a:lnTo>
                    <a:pt x="1910" y="1122"/>
                  </a:lnTo>
                  <a:lnTo>
                    <a:pt x="1916" y="1153"/>
                  </a:lnTo>
                  <a:lnTo>
                    <a:pt x="1917" y="1185"/>
                  </a:lnTo>
                  <a:lnTo>
                    <a:pt x="1912" y="1215"/>
                  </a:lnTo>
                  <a:lnTo>
                    <a:pt x="1902" y="1244"/>
                  </a:lnTo>
                  <a:lnTo>
                    <a:pt x="1889" y="1273"/>
                  </a:lnTo>
                  <a:lnTo>
                    <a:pt x="1871" y="1298"/>
                  </a:lnTo>
                  <a:lnTo>
                    <a:pt x="1845" y="1324"/>
                  </a:lnTo>
                  <a:lnTo>
                    <a:pt x="1816" y="1347"/>
                  </a:lnTo>
                  <a:lnTo>
                    <a:pt x="1785" y="1366"/>
                  </a:lnTo>
                  <a:lnTo>
                    <a:pt x="1751" y="1380"/>
                  </a:lnTo>
                  <a:lnTo>
                    <a:pt x="1715" y="1389"/>
                  </a:lnTo>
                  <a:lnTo>
                    <a:pt x="1715" y="1439"/>
                  </a:lnTo>
                  <a:lnTo>
                    <a:pt x="1712" y="1456"/>
                  </a:lnTo>
                  <a:lnTo>
                    <a:pt x="1704" y="1471"/>
                  </a:lnTo>
                  <a:lnTo>
                    <a:pt x="1692" y="1483"/>
                  </a:lnTo>
                  <a:lnTo>
                    <a:pt x="1677" y="1491"/>
                  </a:lnTo>
                  <a:lnTo>
                    <a:pt x="1660" y="1494"/>
                  </a:lnTo>
                  <a:lnTo>
                    <a:pt x="1643" y="1491"/>
                  </a:lnTo>
                  <a:lnTo>
                    <a:pt x="1628" y="1483"/>
                  </a:lnTo>
                  <a:lnTo>
                    <a:pt x="1616" y="1471"/>
                  </a:lnTo>
                  <a:lnTo>
                    <a:pt x="1608" y="1456"/>
                  </a:lnTo>
                  <a:lnTo>
                    <a:pt x="1605" y="1439"/>
                  </a:lnTo>
                  <a:lnTo>
                    <a:pt x="1605" y="1390"/>
                  </a:lnTo>
                  <a:lnTo>
                    <a:pt x="1567" y="1380"/>
                  </a:lnTo>
                  <a:lnTo>
                    <a:pt x="1533" y="1365"/>
                  </a:lnTo>
                  <a:lnTo>
                    <a:pt x="1501" y="1345"/>
                  </a:lnTo>
                  <a:lnTo>
                    <a:pt x="1472" y="1322"/>
                  </a:lnTo>
                  <a:lnTo>
                    <a:pt x="1447" y="1295"/>
                  </a:lnTo>
                  <a:lnTo>
                    <a:pt x="1425" y="1265"/>
                  </a:lnTo>
                  <a:lnTo>
                    <a:pt x="1407" y="1231"/>
                  </a:lnTo>
                  <a:lnTo>
                    <a:pt x="1394" y="1196"/>
                  </a:lnTo>
                  <a:lnTo>
                    <a:pt x="1386" y="1158"/>
                  </a:lnTo>
                  <a:lnTo>
                    <a:pt x="1383" y="1119"/>
                  </a:lnTo>
                  <a:lnTo>
                    <a:pt x="1386" y="1102"/>
                  </a:lnTo>
                  <a:lnTo>
                    <a:pt x="1394" y="1087"/>
                  </a:lnTo>
                  <a:lnTo>
                    <a:pt x="1406" y="1074"/>
                  </a:lnTo>
                  <a:lnTo>
                    <a:pt x="1422" y="1066"/>
                  </a:lnTo>
                  <a:lnTo>
                    <a:pt x="1439" y="1063"/>
                  </a:lnTo>
                  <a:lnTo>
                    <a:pt x="1456" y="1066"/>
                  </a:lnTo>
                  <a:lnTo>
                    <a:pt x="1472" y="1074"/>
                  </a:lnTo>
                  <a:lnTo>
                    <a:pt x="1483" y="1087"/>
                  </a:lnTo>
                  <a:lnTo>
                    <a:pt x="1491" y="1102"/>
                  </a:lnTo>
                  <a:lnTo>
                    <a:pt x="1494" y="1119"/>
                  </a:lnTo>
                  <a:lnTo>
                    <a:pt x="1497" y="1149"/>
                  </a:lnTo>
                  <a:lnTo>
                    <a:pt x="1505" y="1177"/>
                  </a:lnTo>
                  <a:lnTo>
                    <a:pt x="1517" y="1203"/>
                  </a:lnTo>
                  <a:lnTo>
                    <a:pt x="1534" y="1226"/>
                  </a:lnTo>
                  <a:lnTo>
                    <a:pt x="1554" y="1247"/>
                  </a:lnTo>
                  <a:lnTo>
                    <a:pt x="1579" y="1263"/>
                  </a:lnTo>
                  <a:lnTo>
                    <a:pt x="1605" y="1275"/>
                  </a:lnTo>
                  <a:lnTo>
                    <a:pt x="1605" y="974"/>
                  </a:lnTo>
                  <a:lnTo>
                    <a:pt x="1481" y="878"/>
                  </a:lnTo>
                  <a:lnTo>
                    <a:pt x="1459" y="857"/>
                  </a:lnTo>
                  <a:lnTo>
                    <a:pt x="1440" y="833"/>
                  </a:lnTo>
                  <a:lnTo>
                    <a:pt x="1425" y="807"/>
                  </a:lnTo>
                  <a:lnTo>
                    <a:pt x="1414" y="779"/>
                  </a:lnTo>
                  <a:lnTo>
                    <a:pt x="1406" y="750"/>
                  </a:lnTo>
                  <a:lnTo>
                    <a:pt x="1404" y="719"/>
                  </a:lnTo>
                  <a:lnTo>
                    <a:pt x="1191" y="719"/>
                  </a:lnTo>
                  <a:close/>
                  <a:moveTo>
                    <a:pt x="332" y="719"/>
                  </a:moveTo>
                  <a:lnTo>
                    <a:pt x="332" y="1719"/>
                  </a:lnTo>
                  <a:lnTo>
                    <a:pt x="377" y="1729"/>
                  </a:lnTo>
                  <a:lnTo>
                    <a:pt x="421" y="1744"/>
                  </a:lnTo>
                  <a:lnTo>
                    <a:pt x="461" y="1763"/>
                  </a:lnTo>
                  <a:lnTo>
                    <a:pt x="499" y="1786"/>
                  </a:lnTo>
                  <a:lnTo>
                    <a:pt x="534" y="1814"/>
                  </a:lnTo>
                  <a:lnTo>
                    <a:pt x="565" y="1845"/>
                  </a:lnTo>
                  <a:lnTo>
                    <a:pt x="593" y="1880"/>
                  </a:lnTo>
                  <a:lnTo>
                    <a:pt x="617" y="1919"/>
                  </a:lnTo>
                  <a:lnTo>
                    <a:pt x="636" y="1959"/>
                  </a:lnTo>
                  <a:lnTo>
                    <a:pt x="650" y="2002"/>
                  </a:lnTo>
                  <a:lnTo>
                    <a:pt x="660" y="2047"/>
                  </a:lnTo>
                  <a:lnTo>
                    <a:pt x="2660" y="2047"/>
                  </a:lnTo>
                  <a:lnTo>
                    <a:pt x="2670" y="2002"/>
                  </a:lnTo>
                  <a:lnTo>
                    <a:pt x="2684" y="1959"/>
                  </a:lnTo>
                  <a:lnTo>
                    <a:pt x="2703" y="1919"/>
                  </a:lnTo>
                  <a:lnTo>
                    <a:pt x="2727" y="1880"/>
                  </a:lnTo>
                  <a:lnTo>
                    <a:pt x="2755" y="1845"/>
                  </a:lnTo>
                  <a:lnTo>
                    <a:pt x="2786" y="1814"/>
                  </a:lnTo>
                  <a:lnTo>
                    <a:pt x="2821" y="1786"/>
                  </a:lnTo>
                  <a:lnTo>
                    <a:pt x="2859" y="1763"/>
                  </a:lnTo>
                  <a:lnTo>
                    <a:pt x="2899" y="1744"/>
                  </a:lnTo>
                  <a:lnTo>
                    <a:pt x="2943" y="1729"/>
                  </a:lnTo>
                  <a:lnTo>
                    <a:pt x="2988" y="1719"/>
                  </a:lnTo>
                  <a:lnTo>
                    <a:pt x="2988" y="719"/>
                  </a:lnTo>
                  <a:lnTo>
                    <a:pt x="2265" y="719"/>
                  </a:lnTo>
                  <a:lnTo>
                    <a:pt x="2295" y="770"/>
                  </a:lnTo>
                  <a:lnTo>
                    <a:pt x="2320" y="822"/>
                  </a:lnTo>
                  <a:lnTo>
                    <a:pt x="2341" y="876"/>
                  </a:lnTo>
                  <a:lnTo>
                    <a:pt x="2357" y="933"/>
                  </a:lnTo>
                  <a:lnTo>
                    <a:pt x="2369" y="990"/>
                  </a:lnTo>
                  <a:lnTo>
                    <a:pt x="2376" y="1047"/>
                  </a:lnTo>
                  <a:lnTo>
                    <a:pt x="2379" y="1107"/>
                  </a:lnTo>
                  <a:lnTo>
                    <a:pt x="2376" y="1172"/>
                  </a:lnTo>
                  <a:lnTo>
                    <a:pt x="2367" y="1235"/>
                  </a:lnTo>
                  <a:lnTo>
                    <a:pt x="2353" y="1298"/>
                  </a:lnTo>
                  <a:lnTo>
                    <a:pt x="2334" y="1357"/>
                  </a:lnTo>
                  <a:lnTo>
                    <a:pt x="2310" y="1415"/>
                  </a:lnTo>
                  <a:lnTo>
                    <a:pt x="2281" y="1470"/>
                  </a:lnTo>
                  <a:lnTo>
                    <a:pt x="2248" y="1521"/>
                  </a:lnTo>
                  <a:lnTo>
                    <a:pt x="2210" y="1569"/>
                  </a:lnTo>
                  <a:lnTo>
                    <a:pt x="2168" y="1615"/>
                  </a:lnTo>
                  <a:lnTo>
                    <a:pt x="2123" y="1657"/>
                  </a:lnTo>
                  <a:lnTo>
                    <a:pt x="2074" y="1694"/>
                  </a:lnTo>
                  <a:lnTo>
                    <a:pt x="2023" y="1727"/>
                  </a:lnTo>
                  <a:lnTo>
                    <a:pt x="1968" y="1757"/>
                  </a:lnTo>
                  <a:lnTo>
                    <a:pt x="1911" y="1781"/>
                  </a:lnTo>
                  <a:lnTo>
                    <a:pt x="1851" y="1801"/>
                  </a:lnTo>
                  <a:lnTo>
                    <a:pt x="1789" y="1815"/>
                  </a:lnTo>
                  <a:lnTo>
                    <a:pt x="1725" y="1823"/>
                  </a:lnTo>
                  <a:lnTo>
                    <a:pt x="1660" y="1826"/>
                  </a:lnTo>
                  <a:lnTo>
                    <a:pt x="1595" y="1823"/>
                  </a:lnTo>
                  <a:lnTo>
                    <a:pt x="1531" y="1815"/>
                  </a:lnTo>
                  <a:lnTo>
                    <a:pt x="1469" y="1801"/>
                  </a:lnTo>
                  <a:lnTo>
                    <a:pt x="1409" y="1781"/>
                  </a:lnTo>
                  <a:lnTo>
                    <a:pt x="1352" y="1757"/>
                  </a:lnTo>
                  <a:lnTo>
                    <a:pt x="1297" y="1727"/>
                  </a:lnTo>
                  <a:lnTo>
                    <a:pt x="1246" y="1694"/>
                  </a:lnTo>
                  <a:lnTo>
                    <a:pt x="1197" y="1657"/>
                  </a:lnTo>
                  <a:lnTo>
                    <a:pt x="1152" y="1615"/>
                  </a:lnTo>
                  <a:lnTo>
                    <a:pt x="1110" y="1569"/>
                  </a:lnTo>
                  <a:lnTo>
                    <a:pt x="1072" y="1521"/>
                  </a:lnTo>
                  <a:lnTo>
                    <a:pt x="1039" y="1470"/>
                  </a:lnTo>
                  <a:lnTo>
                    <a:pt x="1010" y="1415"/>
                  </a:lnTo>
                  <a:lnTo>
                    <a:pt x="986" y="1357"/>
                  </a:lnTo>
                  <a:lnTo>
                    <a:pt x="967" y="1298"/>
                  </a:lnTo>
                  <a:lnTo>
                    <a:pt x="953" y="1235"/>
                  </a:lnTo>
                  <a:lnTo>
                    <a:pt x="944" y="1172"/>
                  </a:lnTo>
                  <a:lnTo>
                    <a:pt x="941" y="1107"/>
                  </a:lnTo>
                  <a:lnTo>
                    <a:pt x="944" y="1047"/>
                  </a:lnTo>
                  <a:lnTo>
                    <a:pt x="951" y="990"/>
                  </a:lnTo>
                  <a:lnTo>
                    <a:pt x="963" y="933"/>
                  </a:lnTo>
                  <a:lnTo>
                    <a:pt x="979" y="876"/>
                  </a:lnTo>
                  <a:lnTo>
                    <a:pt x="1000" y="822"/>
                  </a:lnTo>
                  <a:lnTo>
                    <a:pt x="1025" y="770"/>
                  </a:lnTo>
                  <a:lnTo>
                    <a:pt x="1055" y="719"/>
                  </a:lnTo>
                  <a:lnTo>
                    <a:pt x="332" y="719"/>
                  </a:lnTo>
                  <a:close/>
                  <a:moveTo>
                    <a:pt x="111" y="719"/>
                  </a:moveTo>
                  <a:lnTo>
                    <a:pt x="111" y="1030"/>
                  </a:lnTo>
                  <a:lnTo>
                    <a:pt x="114" y="1050"/>
                  </a:lnTo>
                  <a:lnTo>
                    <a:pt x="121" y="1068"/>
                  </a:lnTo>
                  <a:lnTo>
                    <a:pt x="133" y="1085"/>
                  </a:lnTo>
                  <a:lnTo>
                    <a:pt x="149" y="1097"/>
                  </a:lnTo>
                  <a:lnTo>
                    <a:pt x="167" y="1104"/>
                  </a:lnTo>
                  <a:lnTo>
                    <a:pt x="187" y="1107"/>
                  </a:lnTo>
                  <a:lnTo>
                    <a:pt x="221" y="1107"/>
                  </a:lnTo>
                  <a:lnTo>
                    <a:pt x="221" y="719"/>
                  </a:lnTo>
                  <a:lnTo>
                    <a:pt x="111" y="719"/>
                  </a:lnTo>
                  <a:close/>
                  <a:moveTo>
                    <a:pt x="187" y="332"/>
                  </a:moveTo>
                  <a:lnTo>
                    <a:pt x="167" y="335"/>
                  </a:lnTo>
                  <a:lnTo>
                    <a:pt x="149" y="342"/>
                  </a:lnTo>
                  <a:lnTo>
                    <a:pt x="133" y="354"/>
                  </a:lnTo>
                  <a:lnTo>
                    <a:pt x="121" y="370"/>
                  </a:lnTo>
                  <a:lnTo>
                    <a:pt x="114" y="388"/>
                  </a:lnTo>
                  <a:lnTo>
                    <a:pt x="111" y="408"/>
                  </a:lnTo>
                  <a:lnTo>
                    <a:pt x="111" y="609"/>
                  </a:lnTo>
                  <a:lnTo>
                    <a:pt x="3209" y="609"/>
                  </a:lnTo>
                  <a:lnTo>
                    <a:pt x="3209" y="408"/>
                  </a:lnTo>
                  <a:lnTo>
                    <a:pt x="3206" y="388"/>
                  </a:lnTo>
                  <a:lnTo>
                    <a:pt x="3199" y="370"/>
                  </a:lnTo>
                  <a:lnTo>
                    <a:pt x="3187" y="354"/>
                  </a:lnTo>
                  <a:lnTo>
                    <a:pt x="3171" y="342"/>
                  </a:lnTo>
                  <a:lnTo>
                    <a:pt x="3153" y="335"/>
                  </a:lnTo>
                  <a:lnTo>
                    <a:pt x="3133" y="332"/>
                  </a:lnTo>
                  <a:lnTo>
                    <a:pt x="187" y="332"/>
                  </a:lnTo>
                  <a:close/>
                  <a:moveTo>
                    <a:pt x="187" y="111"/>
                  </a:moveTo>
                  <a:lnTo>
                    <a:pt x="167" y="114"/>
                  </a:lnTo>
                  <a:lnTo>
                    <a:pt x="149" y="121"/>
                  </a:lnTo>
                  <a:lnTo>
                    <a:pt x="133" y="133"/>
                  </a:lnTo>
                  <a:lnTo>
                    <a:pt x="121" y="149"/>
                  </a:lnTo>
                  <a:lnTo>
                    <a:pt x="114" y="167"/>
                  </a:lnTo>
                  <a:lnTo>
                    <a:pt x="111" y="187"/>
                  </a:lnTo>
                  <a:lnTo>
                    <a:pt x="111" y="237"/>
                  </a:lnTo>
                  <a:lnTo>
                    <a:pt x="112" y="237"/>
                  </a:lnTo>
                  <a:lnTo>
                    <a:pt x="113" y="237"/>
                  </a:lnTo>
                  <a:lnTo>
                    <a:pt x="125" y="232"/>
                  </a:lnTo>
                  <a:lnTo>
                    <a:pt x="137" y="229"/>
                  </a:lnTo>
                  <a:lnTo>
                    <a:pt x="143" y="227"/>
                  </a:lnTo>
                  <a:lnTo>
                    <a:pt x="148" y="225"/>
                  </a:lnTo>
                  <a:lnTo>
                    <a:pt x="167" y="222"/>
                  </a:lnTo>
                  <a:lnTo>
                    <a:pt x="187" y="221"/>
                  </a:lnTo>
                  <a:lnTo>
                    <a:pt x="3133" y="221"/>
                  </a:lnTo>
                  <a:lnTo>
                    <a:pt x="3153" y="222"/>
                  </a:lnTo>
                  <a:lnTo>
                    <a:pt x="3172" y="225"/>
                  </a:lnTo>
                  <a:lnTo>
                    <a:pt x="3177" y="227"/>
                  </a:lnTo>
                  <a:lnTo>
                    <a:pt x="3183" y="229"/>
                  </a:lnTo>
                  <a:lnTo>
                    <a:pt x="3195" y="232"/>
                  </a:lnTo>
                  <a:lnTo>
                    <a:pt x="3207" y="237"/>
                  </a:lnTo>
                  <a:lnTo>
                    <a:pt x="3208" y="237"/>
                  </a:lnTo>
                  <a:lnTo>
                    <a:pt x="3209" y="237"/>
                  </a:lnTo>
                  <a:lnTo>
                    <a:pt x="3209" y="187"/>
                  </a:lnTo>
                  <a:lnTo>
                    <a:pt x="3206" y="167"/>
                  </a:lnTo>
                  <a:lnTo>
                    <a:pt x="3199" y="149"/>
                  </a:lnTo>
                  <a:lnTo>
                    <a:pt x="3187" y="133"/>
                  </a:lnTo>
                  <a:lnTo>
                    <a:pt x="3171" y="121"/>
                  </a:lnTo>
                  <a:lnTo>
                    <a:pt x="3153" y="114"/>
                  </a:lnTo>
                  <a:lnTo>
                    <a:pt x="3133" y="111"/>
                  </a:lnTo>
                  <a:lnTo>
                    <a:pt x="187" y="111"/>
                  </a:lnTo>
                  <a:close/>
                  <a:moveTo>
                    <a:pt x="187" y="0"/>
                  </a:moveTo>
                  <a:lnTo>
                    <a:pt x="3133" y="0"/>
                  </a:lnTo>
                  <a:lnTo>
                    <a:pt x="3167" y="3"/>
                  </a:lnTo>
                  <a:lnTo>
                    <a:pt x="3198" y="12"/>
                  </a:lnTo>
                  <a:lnTo>
                    <a:pt x="3227" y="25"/>
                  </a:lnTo>
                  <a:lnTo>
                    <a:pt x="3254" y="44"/>
                  </a:lnTo>
                  <a:lnTo>
                    <a:pt x="3276" y="66"/>
                  </a:lnTo>
                  <a:lnTo>
                    <a:pt x="3295" y="93"/>
                  </a:lnTo>
                  <a:lnTo>
                    <a:pt x="3308" y="122"/>
                  </a:lnTo>
                  <a:lnTo>
                    <a:pt x="3317" y="153"/>
                  </a:lnTo>
                  <a:lnTo>
                    <a:pt x="3320" y="187"/>
                  </a:lnTo>
                  <a:lnTo>
                    <a:pt x="3320" y="1030"/>
                  </a:lnTo>
                  <a:lnTo>
                    <a:pt x="3317" y="1064"/>
                  </a:lnTo>
                  <a:lnTo>
                    <a:pt x="3308" y="1096"/>
                  </a:lnTo>
                  <a:lnTo>
                    <a:pt x="3295" y="1125"/>
                  </a:lnTo>
                  <a:lnTo>
                    <a:pt x="3276" y="1151"/>
                  </a:lnTo>
                  <a:lnTo>
                    <a:pt x="3254" y="1173"/>
                  </a:lnTo>
                  <a:lnTo>
                    <a:pt x="3227" y="1192"/>
                  </a:lnTo>
                  <a:lnTo>
                    <a:pt x="3198" y="1205"/>
                  </a:lnTo>
                  <a:lnTo>
                    <a:pt x="3167" y="1214"/>
                  </a:lnTo>
                  <a:lnTo>
                    <a:pt x="3133" y="1217"/>
                  </a:lnTo>
                  <a:lnTo>
                    <a:pt x="3099" y="1217"/>
                  </a:lnTo>
                  <a:lnTo>
                    <a:pt x="3099" y="2490"/>
                  </a:lnTo>
                  <a:lnTo>
                    <a:pt x="221" y="2490"/>
                  </a:lnTo>
                  <a:lnTo>
                    <a:pt x="221" y="1217"/>
                  </a:lnTo>
                  <a:lnTo>
                    <a:pt x="187" y="1217"/>
                  </a:lnTo>
                  <a:lnTo>
                    <a:pt x="153" y="1214"/>
                  </a:lnTo>
                  <a:lnTo>
                    <a:pt x="122" y="1205"/>
                  </a:lnTo>
                  <a:lnTo>
                    <a:pt x="93" y="1192"/>
                  </a:lnTo>
                  <a:lnTo>
                    <a:pt x="66" y="1173"/>
                  </a:lnTo>
                  <a:lnTo>
                    <a:pt x="44" y="1151"/>
                  </a:lnTo>
                  <a:lnTo>
                    <a:pt x="25" y="1125"/>
                  </a:lnTo>
                  <a:lnTo>
                    <a:pt x="12" y="1096"/>
                  </a:lnTo>
                  <a:lnTo>
                    <a:pt x="3" y="1064"/>
                  </a:lnTo>
                  <a:lnTo>
                    <a:pt x="0" y="1030"/>
                  </a:lnTo>
                  <a:lnTo>
                    <a:pt x="0" y="187"/>
                  </a:lnTo>
                  <a:lnTo>
                    <a:pt x="3" y="153"/>
                  </a:lnTo>
                  <a:lnTo>
                    <a:pt x="12" y="122"/>
                  </a:lnTo>
                  <a:lnTo>
                    <a:pt x="25" y="93"/>
                  </a:lnTo>
                  <a:lnTo>
                    <a:pt x="44" y="66"/>
                  </a:lnTo>
                  <a:lnTo>
                    <a:pt x="66" y="44"/>
                  </a:lnTo>
                  <a:lnTo>
                    <a:pt x="93" y="25"/>
                  </a:lnTo>
                  <a:lnTo>
                    <a:pt x="122" y="12"/>
                  </a:lnTo>
                  <a:lnTo>
                    <a:pt x="153" y="3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972800" y="1930400"/>
              <a:ext cx="527050" cy="61913"/>
            </a:xfrm>
            <a:custGeom>
              <a:avLst/>
              <a:gdLst>
                <a:gd name="T0" fmla="*/ 0 w 3320"/>
                <a:gd name="T1" fmla="*/ 0 h 387"/>
                <a:gd name="T2" fmla="*/ 3320 w 3320"/>
                <a:gd name="T3" fmla="*/ 0 h 387"/>
                <a:gd name="T4" fmla="*/ 3320 w 3320"/>
                <a:gd name="T5" fmla="*/ 332 h 387"/>
                <a:gd name="T6" fmla="*/ 3317 w 3320"/>
                <a:gd name="T7" fmla="*/ 349 h 387"/>
                <a:gd name="T8" fmla="*/ 3309 w 3320"/>
                <a:gd name="T9" fmla="*/ 365 h 387"/>
                <a:gd name="T10" fmla="*/ 3297 w 3320"/>
                <a:gd name="T11" fmla="*/ 376 h 387"/>
                <a:gd name="T12" fmla="*/ 3282 w 3320"/>
                <a:gd name="T13" fmla="*/ 384 h 387"/>
                <a:gd name="T14" fmla="*/ 3265 w 3320"/>
                <a:gd name="T15" fmla="*/ 387 h 387"/>
                <a:gd name="T16" fmla="*/ 3248 w 3320"/>
                <a:gd name="T17" fmla="*/ 384 h 387"/>
                <a:gd name="T18" fmla="*/ 3231 w 3320"/>
                <a:gd name="T19" fmla="*/ 376 h 387"/>
                <a:gd name="T20" fmla="*/ 3220 w 3320"/>
                <a:gd name="T21" fmla="*/ 365 h 387"/>
                <a:gd name="T22" fmla="*/ 3212 w 3320"/>
                <a:gd name="T23" fmla="*/ 349 h 387"/>
                <a:gd name="T24" fmla="*/ 3209 w 3320"/>
                <a:gd name="T25" fmla="*/ 332 h 387"/>
                <a:gd name="T26" fmla="*/ 3209 w 3320"/>
                <a:gd name="T27" fmla="*/ 111 h 387"/>
                <a:gd name="T28" fmla="*/ 111 w 3320"/>
                <a:gd name="T29" fmla="*/ 111 h 387"/>
                <a:gd name="T30" fmla="*/ 111 w 3320"/>
                <a:gd name="T31" fmla="*/ 332 h 387"/>
                <a:gd name="T32" fmla="*/ 108 w 3320"/>
                <a:gd name="T33" fmla="*/ 349 h 387"/>
                <a:gd name="T34" fmla="*/ 100 w 3320"/>
                <a:gd name="T35" fmla="*/ 365 h 387"/>
                <a:gd name="T36" fmla="*/ 89 w 3320"/>
                <a:gd name="T37" fmla="*/ 376 h 387"/>
                <a:gd name="T38" fmla="*/ 72 w 3320"/>
                <a:gd name="T39" fmla="*/ 384 h 387"/>
                <a:gd name="T40" fmla="*/ 55 w 3320"/>
                <a:gd name="T41" fmla="*/ 387 h 387"/>
                <a:gd name="T42" fmla="*/ 38 w 3320"/>
                <a:gd name="T43" fmla="*/ 384 h 387"/>
                <a:gd name="T44" fmla="*/ 23 w 3320"/>
                <a:gd name="T45" fmla="*/ 376 h 387"/>
                <a:gd name="T46" fmla="*/ 11 w 3320"/>
                <a:gd name="T47" fmla="*/ 365 h 387"/>
                <a:gd name="T48" fmla="*/ 3 w 3320"/>
                <a:gd name="T49" fmla="*/ 349 h 387"/>
                <a:gd name="T50" fmla="*/ 0 w 3320"/>
                <a:gd name="T51" fmla="*/ 332 h 387"/>
                <a:gd name="T52" fmla="*/ 0 w 3320"/>
                <a:gd name="T53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20" h="387">
                  <a:moveTo>
                    <a:pt x="0" y="0"/>
                  </a:moveTo>
                  <a:lnTo>
                    <a:pt x="3320" y="0"/>
                  </a:lnTo>
                  <a:lnTo>
                    <a:pt x="3320" y="332"/>
                  </a:lnTo>
                  <a:lnTo>
                    <a:pt x="3317" y="349"/>
                  </a:lnTo>
                  <a:lnTo>
                    <a:pt x="3309" y="365"/>
                  </a:lnTo>
                  <a:lnTo>
                    <a:pt x="3297" y="376"/>
                  </a:lnTo>
                  <a:lnTo>
                    <a:pt x="3282" y="384"/>
                  </a:lnTo>
                  <a:lnTo>
                    <a:pt x="3265" y="387"/>
                  </a:lnTo>
                  <a:lnTo>
                    <a:pt x="3248" y="384"/>
                  </a:lnTo>
                  <a:lnTo>
                    <a:pt x="3231" y="376"/>
                  </a:lnTo>
                  <a:lnTo>
                    <a:pt x="3220" y="365"/>
                  </a:lnTo>
                  <a:lnTo>
                    <a:pt x="3212" y="349"/>
                  </a:lnTo>
                  <a:lnTo>
                    <a:pt x="3209" y="332"/>
                  </a:lnTo>
                  <a:lnTo>
                    <a:pt x="3209" y="111"/>
                  </a:lnTo>
                  <a:lnTo>
                    <a:pt x="111" y="111"/>
                  </a:lnTo>
                  <a:lnTo>
                    <a:pt x="111" y="332"/>
                  </a:lnTo>
                  <a:lnTo>
                    <a:pt x="108" y="349"/>
                  </a:lnTo>
                  <a:lnTo>
                    <a:pt x="100" y="365"/>
                  </a:lnTo>
                  <a:lnTo>
                    <a:pt x="89" y="376"/>
                  </a:lnTo>
                  <a:lnTo>
                    <a:pt x="72" y="384"/>
                  </a:lnTo>
                  <a:lnTo>
                    <a:pt x="55" y="387"/>
                  </a:lnTo>
                  <a:lnTo>
                    <a:pt x="38" y="384"/>
                  </a:lnTo>
                  <a:lnTo>
                    <a:pt x="23" y="376"/>
                  </a:lnTo>
                  <a:lnTo>
                    <a:pt x="11" y="365"/>
                  </a:lnTo>
                  <a:lnTo>
                    <a:pt x="3" y="349"/>
                  </a:lnTo>
                  <a:lnTo>
                    <a:pt x="0" y="3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0972800" y="2220913"/>
              <a:ext cx="527050" cy="236538"/>
            </a:xfrm>
            <a:custGeom>
              <a:avLst/>
              <a:gdLst>
                <a:gd name="T0" fmla="*/ 55 w 3320"/>
                <a:gd name="T1" fmla="*/ 0 h 1494"/>
                <a:gd name="T2" fmla="*/ 72 w 3320"/>
                <a:gd name="T3" fmla="*/ 3 h 1494"/>
                <a:gd name="T4" fmla="*/ 89 w 3320"/>
                <a:gd name="T5" fmla="*/ 11 h 1494"/>
                <a:gd name="T6" fmla="*/ 100 w 3320"/>
                <a:gd name="T7" fmla="*/ 22 h 1494"/>
                <a:gd name="T8" fmla="*/ 108 w 3320"/>
                <a:gd name="T9" fmla="*/ 38 h 1494"/>
                <a:gd name="T10" fmla="*/ 111 w 3320"/>
                <a:gd name="T11" fmla="*/ 55 h 1494"/>
                <a:gd name="T12" fmla="*/ 111 w 3320"/>
                <a:gd name="T13" fmla="*/ 1383 h 1494"/>
                <a:gd name="T14" fmla="*/ 3209 w 3320"/>
                <a:gd name="T15" fmla="*/ 1383 h 1494"/>
                <a:gd name="T16" fmla="*/ 3209 w 3320"/>
                <a:gd name="T17" fmla="*/ 55 h 1494"/>
                <a:gd name="T18" fmla="*/ 3212 w 3320"/>
                <a:gd name="T19" fmla="*/ 38 h 1494"/>
                <a:gd name="T20" fmla="*/ 3220 w 3320"/>
                <a:gd name="T21" fmla="*/ 22 h 1494"/>
                <a:gd name="T22" fmla="*/ 3231 w 3320"/>
                <a:gd name="T23" fmla="*/ 11 h 1494"/>
                <a:gd name="T24" fmla="*/ 3248 w 3320"/>
                <a:gd name="T25" fmla="*/ 3 h 1494"/>
                <a:gd name="T26" fmla="*/ 3265 w 3320"/>
                <a:gd name="T27" fmla="*/ 0 h 1494"/>
                <a:gd name="T28" fmla="*/ 3282 w 3320"/>
                <a:gd name="T29" fmla="*/ 3 h 1494"/>
                <a:gd name="T30" fmla="*/ 3297 w 3320"/>
                <a:gd name="T31" fmla="*/ 11 h 1494"/>
                <a:gd name="T32" fmla="*/ 3309 w 3320"/>
                <a:gd name="T33" fmla="*/ 22 h 1494"/>
                <a:gd name="T34" fmla="*/ 3317 w 3320"/>
                <a:gd name="T35" fmla="*/ 38 h 1494"/>
                <a:gd name="T36" fmla="*/ 3320 w 3320"/>
                <a:gd name="T37" fmla="*/ 55 h 1494"/>
                <a:gd name="T38" fmla="*/ 3320 w 3320"/>
                <a:gd name="T39" fmla="*/ 1494 h 1494"/>
                <a:gd name="T40" fmla="*/ 0 w 3320"/>
                <a:gd name="T41" fmla="*/ 1494 h 1494"/>
                <a:gd name="T42" fmla="*/ 0 w 3320"/>
                <a:gd name="T43" fmla="*/ 55 h 1494"/>
                <a:gd name="T44" fmla="*/ 3 w 3320"/>
                <a:gd name="T45" fmla="*/ 38 h 1494"/>
                <a:gd name="T46" fmla="*/ 11 w 3320"/>
                <a:gd name="T47" fmla="*/ 22 h 1494"/>
                <a:gd name="T48" fmla="*/ 23 w 3320"/>
                <a:gd name="T49" fmla="*/ 11 h 1494"/>
                <a:gd name="T50" fmla="*/ 38 w 3320"/>
                <a:gd name="T51" fmla="*/ 3 h 1494"/>
                <a:gd name="T52" fmla="*/ 55 w 3320"/>
                <a:gd name="T53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20" h="1494">
                  <a:moveTo>
                    <a:pt x="55" y="0"/>
                  </a:moveTo>
                  <a:lnTo>
                    <a:pt x="72" y="3"/>
                  </a:lnTo>
                  <a:lnTo>
                    <a:pt x="89" y="11"/>
                  </a:lnTo>
                  <a:lnTo>
                    <a:pt x="100" y="22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383"/>
                  </a:lnTo>
                  <a:lnTo>
                    <a:pt x="3209" y="1383"/>
                  </a:lnTo>
                  <a:lnTo>
                    <a:pt x="3209" y="55"/>
                  </a:lnTo>
                  <a:lnTo>
                    <a:pt x="3212" y="38"/>
                  </a:lnTo>
                  <a:lnTo>
                    <a:pt x="3220" y="22"/>
                  </a:lnTo>
                  <a:lnTo>
                    <a:pt x="3231" y="11"/>
                  </a:lnTo>
                  <a:lnTo>
                    <a:pt x="3248" y="3"/>
                  </a:lnTo>
                  <a:lnTo>
                    <a:pt x="3265" y="0"/>
                  </a:lnTo>
                  <a:lnTo>
                    <a:pt x="3282" y="3"/>
                  </a:lnTo>
                  <a:lnTo>
                    <a:pt x="3297" y="11"/>
                  </a:lnTo>
                  <a:lnTo>
                    <a:pt x="3309" y="22"/>
                  </a:lnTo>
                  <a:lnTo>
                    <a:pt x="3317" y="38"/>
                  </a:lnTo>
                  <a:lnTo>
                    <a:pt x="3320" y="55"/>
                  </a:lnTo>
                  <a:lnTo>
                    <a:pt x="3320" y="1494"/>
                  </a:lnTo>
                  <a:lnTo>
                    <a:pt x="0" y="1494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036778" y="1948826"/>
            <a:ext cx="528638" cy="490538"/>
            <a:chOff x="10017125" y="1944688"/>
            <a:chExt cx="52863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0096500" y="2066925"/>
              <a:ext cx="69850" cy="88900"/>
            </a:xfrm>
            <a:custGeom>
              <a:avLst/>
              <a:gdLst>
                <a:gd name="T0" fmla="*/ 111 w 444"/>
                <a:gd name="T1" fmla="*/ 111 h 551"/>
                <a:gd name="T2" fmla="*/ 111 w 444"/>
                <a:gd name="T3" fmla="*/ 442 h 551"/>
                <a:gd name="T4" fmla="*/ 333 w 444"/>
                <a:gd name="T5" fmla="*/ 442 h 551"/>
                <a:gd name="T6" fmla="*/ 333 w 444"/>
                <a:gd name="T7" fmla="*/ 111 h 551"/>
                <a:gd name="T8" fmla="*/ 111 w 444"/>
                <a:gd name="T9" fmla="*/ 111 h 551"/>
                <a:gd name="T10" fmla="*/ 0 w 444"/>
                <a:gd name="T11" fmla="*/ 0 h 551"/>
                <a:gd name="T12" fmla="*/ 444 w 444"/>
                <a:gd name="T13" fmla="*/ 0 h 551"/>
                <a:gd name="T14" fmla="*/ 444 w 444"/>
                <a:gd name="T15" fmla="*/ 551 h 551"/>
                <a:gd name="T16" fmla="*/ 0 w 444"/>
                <a:gd name="T17" fmla="*/ 551 h 551"/>
                <a:gd name="T18" fmla="*/ 0 w 444"/>
                <a:gd name="T1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551">
                  <a:moveTo>
                    <a:pt x="111" y="111"/>
                  </a:moveTo>
                  <a:lnTo>
                    <a:pt x="111" y="442"/>
                  </a:lnTo>
                  <a:lnTo>
                    <a:pt x="333" y="442"/>
                  </a:lnTo>
                  <a:lnTo>
                    <a:pt x="333" y="111"/>
                  </a:lnTo>
                  <a:lnTo>
                    <a:pt x="111" y="111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551"/>
                  </a:lnTo>
                  <a:lnTo>
                    <a:pt x="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0096500" y="2173288"/>
              <a:ext cx="69850" cy="87313"/>
            </a:xfrm>
            <a:custGeom>
              <a:avLst/>
              <a:gdLst>
                <a:gd name="T0" fmla="*/ 111 w 444"/>
                <a:gd name="T1" fmla="*/ 109 h 551"/>
                <a:gd name="T2" fmla="*/ 111 w 444"/>
                <a:gd name="T3" fmla="*/ 440 h 551"/>
                <a:gd name="T4" fmla="*/ 333 w 444"/>
                <a:gd name="T5" fmla="*/ 440 h 551"/>
                <a:gd name="T6" fmla="*/ 333 w 444"/>
                <a:gd name="T7" fmla="*/ 109 h 551"/>
                <a:gd name="T8" fmla="*/ 111 w 444"/>
                <a:gd name="T9" fmla="*/ 109 h 551"/>
                <a:gd name="T10" fmla="*/ 0 w 444"/>
                <a:gd name="T11" fmla="*/ 0 h 551"/>
                <a:gd name="T12" fmla="*/ 444 w 444"/>
                <a:gd name="T13" fmla="*/ 0 h 551"/>
                <a:gd name="T14" fmla="*/ 444 w 444"/>
                <a:gd name="T15" fmla="*/ 551 h 551"/>
                <a:gd name="T16" fmla="*/ 0 w 444"/>
                <a:gd name="T17" fmla="*/ 551 h 551"/>
                <a:gd name="T18" fmla="*/ 0 w 444"/>
                <a:gd name="T1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551">
                  <a:moveTo>
                    <a:pt x="111" y="109"/>
                  </a:moveTo>
                  <a:lnTo>
                    <a:pt x="111" y="440"/>
                  </a:lnTo>
                  <a:lnTo>
                    <a:pt x="333" y="440"/>
                  </a:lnTo>
                  <a:lnTo>
                    <a:pt x="333" y="109"/>
                  </a:lnTo>
                  <a:lnTo>
                    <a:pt x="111" y="109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551"/>
                  </a:lnTo>
                  <a:lnTo>
                    <a:pt x="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0096500" y="2278063"/>
              <a:ext cx="69850" cy="87313"/>
            </a:xfrm>
            <a:custGeom>
              <a:avLst/>
              <a:gdLst>
                <a:gd name="T0" fmla="*/ 111 w 444"/>
                <a:gd name="T1" fmla="*/ 112 h 552"/>
                <a:gd name="T2" fmla="*/ 111 w 444"/>
                <a:gd name="T3" fmla="*/ 442 h 552"/>
                <a:gd name="T4" fmla="*/ 333 w 444"/>
                <a:gd name="T5" fmla="*/ 442 h 552"/>
                <a:gd name="T6" fmla="*/ 333 w 444"/>
                <a:gd name="T7" fmla="*/ 112 h 552"/>
                <a:gd name="T8" fmla="*/ 111 w 444"/>
                <a:gd name="T9" fmla="*/ 112 h 552"/>
                <a:gd name="T10" fmla="*/ 0 w 444"/>
                <a:gd name="T11" fmla="*/ 0 h 552"/>
                <a:gd name="T12" fmla="*/ 444 w 444"/>
                <a:gd name="T13" fmla="*/ 0 h 552"/>
                <a:gd name="T14" fmla="*/ 444 w 444"/>
                <a:gd name="T15" fmla="*/ 552 h 552"/>
                <a:gd name="T16" fmla="*/ 0 w 444"/>
                <a:gd name="T17" fmla="*/ 552 h 552"/>
                <a:gd name="T18" fmla="*/ 0 w 444"/>
                <a:gd name="T1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552">
                  <a:moveTo>
                    <a:pt x="111" y="112"/>
                  </a:moveTo>
                  <a:lnTo>
                    <a:pt x="111" y="442"/>
                  </a:lnTo>
                  <a:lnTo>
                    <a:pt x="333" y="442"/>
                  </a:lnTo>
                  <a:lnTo>
                    <a:pt x="333" y="112"/>
                  </a:lnTo>
                  <a:lnTo>
                    <a:pt x="111" y="112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55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0325100" y="2146300"/>
              <a:ext cx="17463" cy="96838"/>
            </a:xfrm>
            <a:custGeom>
              <a:avLst/>
              <a:gdLst>
                <a:gd name="T0" fmla="*/ 55 w 111"/>
                <a:gd name="T1" fmla="*/ 0 h 607"/>
                <a:gd name="T2" fmla="*/ 72 w 111"/>
                <a:gd name="T3" fmla="*/ 3 h 607"/>
                <a:gd name="T4" fmla="*/ 88 w 111"/>
                <a:gd name="T5" fmla="*/ 11 h 607"/>
                <a:gd name="T6" fmla="*/ 99 w 111"/>
                <a:gd name="T7" fmla="*/ 23 h 607"/>
                <a:gd name="T8" fmla="*/ 107 w 111"/>
                <a:gd name="T9" fmla="*/ 38 h 607"/>
                <a:gd name="T10" fmla="*/ 111 w 111"/>
                <a:gd name="T11" fmla="*/ 55 h 607"/>
                <a:gd name="T12" fmla="*/ 111 w 111"/>
                <a:gd name="T13" fmla="*/ 552 h 607"/>
                <a:gd name="T14" fmla="*/ 107 w 111"/>
                <a:gd name="T15" fmla="*/ 570 h 607"/>
                <a:gd name="T16" fmla="*/ 99 w 111"/>
                <a:gd name="T17" fmla="*/ 585 h 607"/>
                <a:gd name="T18" fmla="*/ 88 w 111"/>
                <a:gd name="T19" fmla="*/ 597 h 607"/>
                <a:gd name="T20" fmla="*/ 72 w 111"/>
                <a:gd name="T21" fmla="*/ 605 h 607"/>
                <a:gd name="T22" fmla="*/ 55 w 111"/>
                <a:gd name="T23" fmla="*/ 607 h 607"/>
                <a:gd name="T24" fmla="*/ 38 w 111"/>
                <a:gd name="T25" fmla="*/ 605 h 607"/>
                <a:gd name="T26" fmla="*/ 23 w 111"/>
                <a:gd name="T27" fmla="*/ 597 h 607"/>
                <a:gd name="T28" fmla="*/ 11 w 111"/>
                <a:gd name="T29" fmla="*/ 585 h 607"/>
                <a:gd name="T30" fmla="*/ 3 w 111"/>
                <a:gd name="T31" fmla="*/ 570 h 607"/>
                <a:gd name="T32" fmla="*/ 0 w 111"/>
                <a:gd name="T33" fmla="*/ 552 h 607"/>
                <a:gd name="T34" fmla="*/ 0 w 111"/>
                <a:gd name="T35" fmla="*/ 55 h 607"/>
                <a:gd name="T36" fmla="*/ 3 w 111"/>
                <a:gd name="T37" fmla="*/ 38 h 607"/>
                <a:gd name="T38" fmla="*/ 11 w 111"/>
                <a:gd name="T39" fmla="*/ 23 h 607"/>
                <a:gd name="T40" fmla="*/ 23 w 111"/>
                <a:gd name="T41" fmla="*/ 11 h 607"/>
                <a:gd name="T42" fmla="*/ 38 w 111"/>
                <a:gd name="T43" fmla="*/ 3 h 607"/>
                <a:gd name="T44" fmla="*/ 55 w 111"/>
                <a:gd name="T4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607">
                  <a:moveTo>
                    <a:pt x="55" y="0"/>
                  </a:moveTo>
                  <a:lnTo>
                    <a:pt x="72" y="3"/>
                  </a:lnTo>
                  <a:lnTo>
                    <a:pt x="88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5"/>
                  </a:lnTo>
                  <a:lnTo>
                    <a:pt x="111" y="552"/>
                  </a:lnTo>
                  <a:lnTo>
                    <a:pt x="107" y="570"/>
                  </a:lnTo>
                  <a:lnTo>
                    <a:pt x="99" y="585"/>
                  </a:lnTo>
                  <a:lnTo>
                    <a:pt x="88" y="597"/>
                  </a:lnTo>
                  <a:lnTo>
                    <a:pt x="72" y="605"/>
                  </a:lnTo>
                  <a:lnTo>
                    <a:pt x="55" y="607"/>
                  </a:lnTo>
                  <a:lnTo>
                    <a:pt x="38" y="605"/>
                  </a:lnTo>
                  <a:lnTo>
                    <a:pt x="23" y="597"/>
                  </a:lnTo>
                  <a:lnTo>
                    <a:pt x="11" y="585"/>
                  </a:lnTo>
                  <a:lnTo>
                    <a:pt x="3" y="570"/>
                  </a:lnTo>
                  <a:lnTo>
                    <a:pt x="0" y="55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0325100" y="2260600"/>
              <a:ext cx="17463" cy="96838"/>
            </a:xfrm>
            <a:custGeom>
              <a:avLst/>
              <a:gdLst>
                <a:gd name="T0" fmla="*/ 55 w 111"/>
                <a:gd name="T1" fmla="*/ 0 h 607"/>
                <a:gd name="T2" fmla="*/ 72 w 111"/>
                <a:gd name="T3" fmla="*/ 2 h 607"/>
                <a:gd name="T4" fmla="*/ 88 w 111"/>
                <a:gd name="T5" fmla="*/ 10 h 607"/>
                <a:gd name="T6" fmla="*/ 99 w 111"/>
                <a:gd name="T7" fmla="*/ 22 h 607"/>
                <a:gd name="T8" fmla="*/ 107 w 111"/>
                <a:gd name="T9" fmla="*/ 37 h 607"/>
                <a:gd name="T10" fmla="*/ 111 w 111"/>
                <a:gd name="T11" fmla="*/ 55 h 607"/>
                <a:gd name="T12" fmla="*/ 111 w 111"/>
                <a:gd name="T13" fmla="*/ 551 h 607"/>
                <a:gd name="T14" fmla="*/ 107 w 111"/>
                <a:gd name="T15" fmla="*/ 568 h 607"/>
                <a:gd name="T16" fmla="*/ 99 w 111"/>
                <a:gd name="T17" fmla="*/ 584 h 607"/>
                <a:gd name="T18" fmla="*/ 88 w 111"/>
                <a:gd name="T19" fmla="*/ 596 h 607"/>
                <a:gd name="T20" fmla="*/ 72 w 111"/>
                <a:gd name="T21" fmla="*/ 604 h 607"/>
                <a:gd name="T22" fmla="*/ 55 w 111"/>
                <a:gd name="T23" fmla="*/ 607 h 607"/>
                <a:gd name="T24" fmla="*/ 38 w 111"/>
                <a:gd name="T25" fmla="*/ 604 h 607"/>
                <a:gd name="T26" fmla="*/ 23 w 111"/>
                <a:gd name="T27" fmla="*/ 596 h 607"/>
                <a:gd name="T28" fmla="*/ 11 w 111"/>
                <a:gd name="T29" fmla="*/ 584 h 607"/>
                <a:gd name="T30" fmla="*/ 3 w 111"/>
                <a:gd name="T31" fmla="*/ 568 h 607"/>
                <a:gd name="T32" fmla="*/ 0 w 111"/>
                <a:gd name="T33" fmla="*/ 551 h 607"/>
                <a:gd name="T34" fmla="*/ 0 w 111"/>
                <a:gd name="T35" fmla="*/ 55 h 607"/>
                <a:gd name="T36" fmla="*/ 3 w 111"/>
                <a:gd name="T37" fmla="*/ 37 h 607"/>
                <a:gd name="T38" fmla="*/ 11 w 111"/>
                <a:gd name="T39" fmla="*/ 22 h 607"/>
                <a:gd name="T40" fmla="*/ 23 w 111"/>
                <a:gd name="T41" fmla="*/ 10 h 607"/>
                <a:gd name="T42" fmla="*/ 38 w 111"/>
                <a:gd name="T43" fmla="*/ 2 h 607"/>
                <a:gd name="T44" fmla="*/ 55 w 111"/>
                <a:gd name="T4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607">
                  <a:moveTo>
                    <a:pt x="55" y="0"/>
                  </a:moveTo>
                  <a:lnTo>
                    <a:pt x="72" y="2"/>
                  </a:lnTo>
                  <a:lnTo>
                    <a:pt x="88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11" y="551"/>
                  </a:lnTo>
                  <a:lnTo>
                    <a:pt x="107" y="568"/>
                  </a:lnTo>
                  <a:lnTo>
                    <a:pt x="99" y="584"/>
                  </a:lnTo>
                  <a:lnTo>
                    <a:pt x="88" y="596"/>
                  </a:lnTo>
                  <a:lnTo>
                    <a:pt x="72" y="604"/>
                  </a:lnTo>
                  <a:lnTo>
                    <a:pt x="55" y="607"/>
                  </a:lnTo>
                  <a:lnTo>
                    <a:pt x="38" y="604"/>
                  </a:lnTo>
                  <a:lnTo>
                    <a:pt x="23" y="596"/>
                  </a:lnTo>
                  <a:lnTo>
                    <a:pt x="11" y="584"/>
                  </a:lnTo>
                  <a:lnTo>
                    <a:pt x="3" y="568"/>
                  </a:lnTo>
                  <a:lnTo>
                    <a:pt x="0" y="551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10282238" y="2146300"/>
              <a:ext cx="17463" cy="26988"/>
            </a:xfrm>
            <a:custGeom>
              <a:avLst/>
              <a:gdLst>
                <a:gd name="T0" fmla="*/ 56 w 111"/>
                <a:gd name="T1" fmla="*/ 0 h 167"/>
                <a:gd name="T2" fmla="*/ 73 w 111"/>
                <a:gd name="T3" fmla="*/ 3 h 167"/>
                <a:gd name="T4" fmla="*/ 89 w 111"/>
                <a:gd name="T5" fmla="*/ 11 h 167"/>
                <a:gd name="T6" fmla="*/ 100 w 111"/>
                <a:gd name="T7" fmla="*/ 23 h 167"/>
                <a:gd name="T8" fmla="*/ 108 w 111"/>
                <a:gd name="T9" fmla="*/ 38 h 167"/>
                <a:gd name="T10" fmla="*/ 111 w 111"/>
                <a:gd name="T11" fmla="*/ 55 h 167"/>
                <a:gd name="T12" fmla="*/ 111 w 111"/>
                <a:gd name="T13" fmla="*/ 112 h 167"/>
                <a:gd name="T14" fmla="*/ 108 w 111"/>
                <a:gd name="T15" fmla="*/ 129 h 167"/>
                <a:gd name="T16" fmla="*/ 100 w 111"/>
                <a:gd name="T17" fmla="*/ 144 h 167"/>
                <a:gd name="T18" fmla="*/ 89 w 111"/>
                <a:gd name="T19" fmla="*/ 156 h 167"/>
                <a:gd name="T20" fmla="*/ 73 w 111"/>
                <a:gd name="T21" fmla="*/ 164 h 167"/>
                <a:gd name="T22" fmla="*/ 56 w 111"/>
                <a:gd name="T23" fmla="*/ 167 h 167"/>
                <a:gd name="T24" fmla="*/ 38 w 111"/>
                <a:gd name="T25" fmla="*/ 164 h 167"/>
                <a:gd name="T26" fmla="*/ 23 w 111"/>
                <a:gd name="T27" fmla="*/ 156 h 167"/>
                <a:gd name="T28" fmla="*/ 11 w 111"/>
                <a:gd name="T29" fmla="*/ 144 h 167"/>
                <a:gd name="T30" fmla="*/ 3 w 111"/>
                <a:gd name="T31" fmla="*/ 129 h 167"/>
                <a:gd name="T32" fmla="*/ 0 w 111"/>
                <a:gd name="T33" fmla="*/ 112 h 167"/>
                <a:gd name="T34" fmla="*/ 0 w 111"/>
                <a:gd name="T35" fmla="*/ 55 h 167"/>
                <a:gd name="T36" fmla="*/ 3 w 111"/>
                <a:gd name="T37" fmla="*/ 38 h 167"/>
                <a:gd name="T38" fmla="*/ 11 w 111"/>
                <a:gd name="T39" fmla="*/ 23 h 167"/>
                <a:gd name="T40" fmla="*/ 23 w 111"/>
                <a:gd name="T41" fmla="*/ 11 h 167"/>
                <a:gd name="T42" fmla="*/ 38 w 111"/>
                <a:gd name="T43" fmla="*/ 3 h 167"/>
                <a:gd name="T44" fmla="*/ 56 w 111"/>
                <a:gd name="T4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67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12"/>
                  </a:lnTo>
                  <a:lnTo>
                    <a:pt x="108" y="129"/>
                  </a:lnTo>
                  <a:lnTo>
                    <a:pt x="100" y="144"/>
                  </a:lnTo>
                  <a:lnTo>
                    <a:pt x="89" y="156"/>
                  </a:lnTo>
                  <a:lnTo>
                    <a:pt x="73" y="164"/>
                  </a:lnTo>
                  <a:lnTo>
                    <a:pt x="56" y="167"/>
                  </a:lnTo>
                  <a:lnTo>
                    <a:pt x="38" y="164"/>
                  </a:lnTo>
                  <a:lnTo>
                    <a:pt x="23" y="156"/>
                  </a:lnTo>
                  <a:lnTo>
                    <a:pt x="11" y="144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0282238" y="2190750"/>
              <a:ext cx="17463" cy="34925"/>
            </a:xfrm>
            <a:custGeom>
              <a:avLst/>
              <a:gdLst>
                <a:gd name="T0" fmla="*/ 56 w 111"/>
                <a:gd name="T1" fmla="*/ 0 h 221"/>
                <a:gd name="T2" fmla="*/ 73 w 111"/>
                <a:gd name="T3" fmla="*/ 3 h 221"/>
                <a:gd name="T4" fmla="*/ 89 w 111"/>
                <a:gd name="T5" fmla="*/ 11 h 221"/>
                <a:gd name="T6" fmla="*/ 100 w 111"/>
                <a:gd name="T7" fmla="*/ 23 h 221"/>
                <a:gd name="T8" fmla="*/ 108 w 111"/>
                <a:gd name="T9" fmla="*/ 38 h 221"/>
                <a:gd name="T10" fmla="*/ 111 w 111"/>
                <a:gd name="T11" fmla="*/ 55 h 221"/>
                <a:gd name="T12" fmla="*/ 111 w 111"/>
                <a:gd name="T13" fmla="*/ 166 h 221"/>
                <a:gd name="T14" fmla="*/ 108 w 111"/>
                <a:gd name="T15" fmla="*/ 183 h 221"/>
                <a:gd name="T16" fmla="*/ 100 w 111"/>
                <a:gd name="T17" fmla="*/ 198 h 221"/>
                <a:gd name="T18" fmla="*/ 89 w 111"/>
                <a:gd name="T19" fmla="*/ 210 h 221"/>
                <a:gd name="T20" fmla="*/ 73 w 111"/>
                <a:gd name="T21" fmla="*/ 218 h 221"/>
                <a:gd name="T22" fmla="*/ 56 w 111"/>
                <a:gd name="T23" fmla="*/ 221 h 221"/>
                <a:gd name="T24" fmla="*/ 38 w 111"/>
                <a:gd name="T25" fmla="*/ 218 h 221"/>
                <a:gd name="T26" fmla="*/ 23 w 111"/>
                <a:gd name="T27" fmla="*/ 210 h 221"/>
                <a:gd name="T28" fmla="*/ 11 w 111"/>
                <a:gd name="T29" fmla="*/ 198 h 221"/>
                <a:gd name="T30" fmla="*/ 3 w 111"/>
                <a:gd name="T31" fmla="*/ 183 h 221"/>
                <a:gd name="T32" fmla="*/ 0 w 111"/>
                <a:gd name="T33" fmla="*/ 166 h 221"/>
                <a:gd name="T34" fmla="*/ 0 w 111"/>
                <a:gd name="T35" fmla="*/ 55 h 221"/>
                <a:gd name="T36" fmla="*/ 3 w 111"/>
                <a:gd name="T37" fmla="*/ 38 h 221"/>
                <a:gd name="T38" fmla="*/ 11 w 111"/>
                <a:gd name="T39" fmla="*/ 23 h 221"/>
                <a:gd name="T40" fmla="*/ 23 w 111"/>
                <a:gd name="T41" fmla="*/ 11 h 221"/>
                <a:gd name="T42" fmla="*/ 38 w 111"/>
                <a:gd name="T43" fmla="*/ 3 h 221"/>
                <a:gd name="T44" fmla="*/ 56 w 111"/>
                <a:gd name="T4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2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66"/>
                  </a:lnTo>
                  <a:lnTo>
                    <a:pt x="108" y="183"/>
                  </a:lnTo>
                  <a:lnTo>
                    <a:pt x="100" y="198"/>
                  </a:lnTo>
                  <a:lnTo>
                    <a:pt x="89" y="210"/>
                  </a:lnTo>
                  <a:lnTo>
                    <a:pt x="73" y="218"/>
                  </a:lnTo>
                  <a:lnTo>
                    <a:pt x="56" y="221"/>
                  </a:lnTo>
                  <a:lnTo>
                    <a:pt x="38" y="218"/>
                  </a:lnTo>
                  <a:lnTo>
                    <a:pt x="23" y="210"/>
                  </a:lnTo>
                  <a:lnTo>
                    <a:pt x="11" y="198"/>
                  </a:lnTo>
                  <a:lnTo>
                    <a:pt x="3" y="183"/>
                  </a:lnTo>
                  <a:lnTo>
                    <a:pt x="0" y="166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0282238" y="2243138"/>
              <a:ext cx="17463" cy="25400"/>
            </a:xfrm>
            <a:custGeom>
              <a:avLst/>
              <a:gdLst>
                <a:gd name="T0" fmla="*/ 56 w 111"/>
                <a:gd name="T1" fmla="*/ 0 h 166"/>
                <a:gd name="T2" fmla="*/ 73 w 111"/>
                <a:gd name="T3" fmla="*/ 3 h 166"/>
                <a:gd name="T4" fmla="*/ 89 w 111"/>
                <a:gd name="T5" fmla="*/ 11 h 166"/>
                <a:gd name="T6" fmla="*/ 100 w 111"/>
                <a:gd name="T7" fmla="*/ 23 h 166"/>
                <a:gd name="T8" fmla="*/ 108 w 111"/>
                <a:gd name="T9" fmla="*/ 38 h 166"/>
                <a:gd name="T10" fmla="*/ 111 w 111"/>
                <a:gd name="T11" fmla="*/ 55 h 166"/>
                <a:gd name="T12" fmla="*/ 111 w 111"/>
                <a:gd name="T13" fmla="*/ 111 h 166"/>
                <a:gd name="T14" fmla="*/ 108 w 111"/>
                <a:gd name="T15" fmla="*/ 128 h 166"/>
                <a:gd name="T16" fmla="*/ 100 w 111"/>
                <a:gd name="T17" fmla="*/ 143 h 166"/>
                <a:gd name="T18" fmla="*/ 89 w 111"/>
                <a:gd name="T19" fmla="*/ 155 h 166"/>
                <a:gd name="T20" fmla="*/ 73 w 111"/>
                <a:gd name="T21" fmla="*/ 163 h 166"/>
                <a:gd name="T22" fmla="*/ 56 w 111"/>
                <a:gd name="T23" fmla="*/ 166 h 166"/>
                <a:gd name="T24" fmla="*/ 38 w 111"/>
                <a:gd name="T25" fmla="*/ 163 h 166"/>
                <a:gd name="T26" fmla="*/ 23 w 111"/>
                <a:gd name="T27" fmla="*/ 155 h 166"/>
                <a:gd name="T28" fmla="*/ 11 w 111"/>
                <a:gd name="T29" fmla="*/ 143 h 166"/>
                <a:gd name="T30" fmla="*/ 3 w 111"/>
                <a:gd name="T31" fmla="*/ 128 h 166"/>
                <a:gd name="T32" fmla="*/ 0 w 111"/>
                <a:gd name="T33" fmla="*/ 111 h 166"/>
                <a:gd name="T34" fmla="*/ 0 w 111"/>
                <a:gd name="T35" fmla="*/ 55 h 166"/>
                <a:gd name="T36" fmla="*/ 3 w 111"/>
                <a:gd name="T37" fmla="*/ 38 h 166"/>
                <a:gd name="T38" fmla="*/ 11 w 111"/>
                <a:gd name="T39" fmla="*/ 23 h 166"/>
                <a:gd name="T40" fmla="*/ 23 w 111"/>
                <a:gd name="T41" fmla="*/ 11 h 166"/>
                <a:gd name="T42" fmla="*/ 38 w 111"/>
                <a:gd name="T43" fmla="*/ 3 h 166"/>
                <a:gd name="T44" fmla="*/ 56 w 111"/>
                <a:gd name="T4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66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11"/>
                  </a:lnTo>
                  <a:lnTo>
                    <a:pt x="108" y="128"/>
                  </a:lnTo>
                  <a:lnTo>
                    <a:pt x="100" y="143"/>
                  </a:lnTo>
                  <a:lnTo>
                    <a:pt x="89" y="155"/>
                  </a:lnTo>
                  <a:lnTo>
                    <a:pt x="73" y="163"/>
                  </a:lnTo>
                  <a:lnTo>
                    <a:pt x="56" y="166"/>
                  </a:lnTo>
                  <a:lnTo>
                    <a:pt x="38" y="163"/>
                  </a:lnTo>
                  <a:lnTo>
                    <a:pt x="23" y="155"/>
                  </a:lnTo>
                  <a:lnTo>
                    <a:pt x="11" y="143"/>
                  </a:lnTo>
                  <a:lnTo>
                    <a:pt x="3" y="128"/>
                  </a:lnTo>
                  <a:lnTo>
                    <a:pt x="0" y="111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0282238" y="2286000"/>
              <a:ext cx="17463" cy="34925"/>
            </a:xfrm>
            <a:custGeom>
              <a:avLst/>
              <a:gdLst>
                <a:gd name="T0" fmla="*/ 56 w 111"/>
                <a:gd name="T1" fmla="*/ 0 h 221"/>
                <a:gd name="T2" fmla="*/ 73 w 111"/>
                <a:gd name="T3" fmla="*/ 3 h 221"/>
                <a:gd name="T4" fmla="*/ 89 w 111"/>
                <a:gd name="T5" fmla="*/ 11 h 221"/>
                <a:gd name="T6" fmla="*/ 100 w 111"/>
                <a:gd name="T7" fmla="*/ 24 h 221"/>
                <a:gd name="T8" fmla="*/ 108 w 111"/>
                <a:gd name="T9" fmla="*/ 39 h 221"/>
                <a:gd name="T10" fmla="*/ 111 w 111"/>
                <a:gd name="T11" fmla="*/ 57 h 221"/>
                <a:gd name="T12" fmla="*/ 111 w 111"/>
                <a:gd name="T13" fmla="*/ 167 h 221"/>
                <a:gd name="T14" fmla="*/ 108 w 111"/>
                <a:gd name="T15" fmla="*/ 184 h 221"/>
                <a:gd name="T16" fmla="*/ 100 w 111"/>
                <a:gd name="T17" fmla="*/ 199 h 221"/>
                <a:gd name="T18" fmla="*/ 89 w 111"/>
                <a:gd name="T19" fmla="*/ 211 h 221"/>
                <a:gd name="T20" fmla="*/ 73 w 111"/>
                <a:gd name="T21" fmla="*/ 219 h 221"/>
                <a:gd name="T22" fmla="*/ 56 w 111"/>
                <a:gd name="T23" fmla="*/ 221 h 221"/>
                <a:gd name="T24" fmla="*/ 38 w 111"/>
                <a:gd name="T25" fmla="*/ 219 h 221"/>
                <a:gd name="T26" fmla="*/ 23 w 111"/>
                <a:gd name="T27" fmla="*/ 211 h 221"/>
                <a:gd name="T28" fmla="*/ 11 w 111"/>
                <a:gd name="T29" fmla="*/ 199 h 221"/>
                <a:gd name="T30" fmla="*/ 3 w 111"/>
                <a:gd name="T31" fmla="*/ 184 h 221"/>
                <a:gd name="T32" fmla="*/ 0 w 111"/>
                <a:gd name="T33" fmla="*/ 167 h 221"/>
                <a:gd name="T34" fmla="*/ 0 w 111"/>
                <a:gd name="T35" fmla="*/ 57 h 221"/>
                <a:gd name="T36" fmla="*/ 3 w 111"/>
                <a:gd name="T37" fmla="*/ 39 h 221"/>
                <a:gd name="T38" fmla="*/ 11 w 111"/>
                <a:gd name="T39" fmla="*/ 24 h 221"/>
                <a:gd name="T40" fmla="*/ 23 w 111"/>
                <a:gd name="T41" fmla="*/ 11 h 221"/>
                <a:gd name="T42" fmla="*/ 38 w 111"/>
                <a:gd name="T43" fmla="*/ 3 h 221"/>
                <a:gd name="T44" fmla="*/ 56 w 111"/>
                <a:gd name="T4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2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1" y="57"/>
                  </a:lnTo>
                  <a:lnTo>
                    <a:pt x="111" y="167"/>
                  </a:lnTo>
                  <a:lnTo>
                    <a:pt x="108" y="184"/>
                  </a:lnTo>
                  <a:lnTo>
                    <a:pt x="100" y="199"/>
                  </a:lnTo>
                  <a:lnTo>
                    <a:pt x="89" y="211"/>
                  </a:lnTo>
                  <a:lnTo>
                    <a:pt x="73" y="219"/>
                  </a:lnTo>
                  <a:lnTo>
                    <a:pt x="56" y="221"/>
                  </a:lnTo>
                  <a:lnTo>
                    <a:pt x="38" y="219"/>
                  </a:lnTo>
                  <a:lnTo>
                    <a:pt x="23" y="211"/>
                  </a:lnTo>
                  <a:lnTo>
                    <a:pt x="11" y="199"/>
                  </a:lnTo>
                  <a:lnTo>
                    <a:pt x="3" y="184"/>
                  </a:lnTo>
                  <a:lnTo>
                    <a:pt x="0" y="16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10282238" y="2339975"/>
              <a:ext cx="17463" cy="17463"/>
            </a:xfrm>
            <a:custGeom>
              <a:avLst/>
              <a:gdLst>
                <a:gd name="T0" fmla="*/ 56 w 111"/>
                <a:gd name="T1" fmla="*/ 0 h 111"/>
                <a:gd name="T2" fmla="*/ 70 w 111"/>
                <a:gd name="T3" fmla="*/ 2 h 111"/>
                <a:gd name="T4" fmla="*/ 83 w 111"/>
                <a:gd name="T5" fmla="*/ 7 h 111"/>
                <a:gd name="T6" fmla="*/ 95 w 111"/>
                <a:gd name="T7" fmla="*/ 15 h 111"/>
                <a:gd name="T8" fmla="*/ 104 w 111"/>
                <a:gd name="T9" fmla="*/ 27 h 111"/>
                <a:gd name="T10" fmla="*/ 109 w 111"/>
                <a:gd name="T11" fmla="*/ 40 h 111"/>
                <a:gd name="T12" fmla="*/ 111 w 111"/>
                <a:gd name="T13" fmla="*/ 55 h 111"/>
                <a:gd name="T14" fmla="*/ 109 w 111"/>
                <a:gd name="T15" fmla="*/ 69 h 111"/>
                <a:gd name="T16" fmla="*/ 104 w 111"/>
                <a:gd name="T17" fmla="*/ 83 h 111"/>
                <a:gd name="T18" fmla="*/ 95 w 111"/>
                <a:gd name="T19" fmla="*/ 94 h 111"/>
                <a:gd name="T20" fmla="*/ 83 w 111"/>
                <a:gd name="T21" fmla="*/ 103 h 111"/>
                <a:gd name="T22" fmla="*/ 70 w 111"/>
                <a:gd name="T23" fmla="*/ 109 h 111"/>
                <a:gd name="T24" fmla="*/ 56 w 111"/>
                <a:gd name="T25" fmla="*/ 111 h 111"/>
                <a:gd name="T26" fmla="*/ 41 w 111"/>
                <a:gd name="T27" fmla="*/ 109 h 111"/>
                <a:gd name="T28" fmla="*/ 28 w 111"/>
                <a:gd name="T29" fmla="*/ 103 h 111"/>
                <a:gd name="T30" fmla="*/ 16 w 111"/>
                <a:gd name="T31" fmla="*/ 94 h 111"/>
                <a:gd name="T32" fmla="*/ 7 w 111"/>
                <a:gd name="T33" fmla="*/ 83 h 111"/>
                <a:gd name="T34" fmla="*/ 2 w 111"/>
                <a:gd name="T35" fmla="*/ 69 h 111"/>
                <a:gd name="T36" fmla="*/ 0 w 111"/>
                <a:gd name="T37" fmla="*/ 55 h 111"/>
                <a:gd name="T38" fmla="*/ 2 w 111"/>
                <a:gd name="T39" fmla="*/ 40 h 111"/>
                <a:gd name="T40" fmla="*/ 7 w 111"/>
                <a:gd name="T41" fmla="*/ 27 h 111"/>
                <a:gd name="T42" fmla="*/ 16 w 111"/>
                <a:gd name="T43" fmla="*/ 15 h 111"/>
                <a:gd name="T44" fmla="*/ 28 w 111"/>
                <a:gd name="T45" fmla="*/ 7 h 111"/>
                <a:gd name="T46" fmla="*/ 41 w 111"/>
                <a:gd name="T47" fmla="*/ 2 h 111"/>
                <a:gd name="T48" fmla="*/ 56 w 111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lnTo>
                    <a:pt x="70" y="2"/>
                  </a:lnTo>
                  <a:lnTo>
                    <a:pt x="83" y="7"/>
                  </a:lnTo>
                  <a:lnTo>
                    <a:pt x="95" y="15"/>
                  </a:lnTo>
                  <a:lnTo>
                    <a:pt x="104" y="27"/>
                  </a:lnTo>
                  <a:lnTo>
                    <a:pt x="109" y="40"/>
                  </a:lnTo>
                  <a:lnTo>
                    <a:pt x="111" y="55"/>
                  </a:lnTo>
                  <a:lnTo>
                    <a:pt x="109" y="69"/>
                  </a:lnTo>
                  <a:lnTo>
                    <a:pt x="104" y="83"/>
                  </a:lnTo>
                  <a:lnTo>
                    <a:pt x="95" y="94"/>
                  </a:lnTo>
                  <a:lnTo>
                    <a:pt x="83" y="103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1" y="109"/>
                  </a:lnTo>
                  <a:lnTo>
                    <a:pt x="28" y="103"/>
                  </a:lnTo>
                  <a:lnTo>
                    <a:pt x="16" y="94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10017125" y="1944688"/>
              <a:ext cx="422275" cy="490538"/>
            </a:xfrm>
            <a:custGeom>
              <a:avLst/>
              <a:gdLst>
                <a:gd name="T0" fmla="*/ 1889 w 2664"/>
                <a:gd name="T1" fmla="*/ 937 h 3088"/>
                <a:gd name="T2" fmla="*/ 1887 w 2664"/>
                <a:gd name="T3" fmla="*/ 731 h 3088"/>
                <a:gd name="T4" fmla="*/ 1881 w 2664"/>
                <a:gd name="T5" fmla="*/ 719 h 3088"/>
                <a:gd name="T6" fmla="*/ 1776 w 2664"/>
                <a:gd name="T7" fmla="*/ 716 h 3088"/>
                <a:gd name="T8" fmla="*/ 1555 w 2664"/>
                <a:gd name="T9" fmla="*/ 927 h 3088"/>
                <a:gd name="T10" fmla="*/ 1564 w 2664"/>
                <a:gd name="T11" fmla="*/ 936 h 3088"/>
                <a:gd name="T12" fmla="*/ 1665 w 2664"/>
                <a:gd name="T13" fmla="*/ 716 h 3088"/>
                <a:gd name="T14" fmla="*/ 1554 w 2664"/>
                <a:gd name="T15" fmla="*/ 715 h 3088"/>
                <a:gd name="T16" fmla="*/ 1560 w 2664"/>
                <a:gd name="T17" fmla="*/ 498 h 3088"/>
                <a:gd name="T18" fmla="*/ 1554 w 2664"/>
                <a:gd name="T19" fmla="*/ 509 h 3088"/>
                <a:gd name="T20" fmla="*/ 1557 w 2664"/>
                <a:gd name="T21" fmla="*/ 601 h 3088"/>
                <a:gd name="T22" fmla="*/ 1568 w 2664"/>
                <a:gd name="T23" fmla="*/ 607 h 3088"/>
                <a:gd name="T24" fmla="*/ 1921 w 2664"/>
                <a:gd name="T25" fmla="*/ 616 h 3088"/>
                <a:gd name="T26" fmla="*/ 1977 w 2664"/>
                <a:gd name="T27" fmla="*/ 661 h 3088"/>
                <a:gd name="T28" fmla="*/ 1998 w 2664"/>
                <a:gd name="T29" fmla="*/ 731 h 3088"/>
                <a:gd name="T30" fmla="*/ 2001 w 2664"/>
                <a:gd name="T31" fmla="*/ 931 h 3088"/>
                <a:gd name="T32" fmla="*/ 2012 w 2664"/>
                <a:gd name="T33" fmla="*/ 937 h 3088"/>
                <a:gd name="T34" fmla="*/ 2103 w 2664"/>
                <a:gd name="T35" fmla="*/ 934 h 3088"/>
                <a:gd name="T36" fmla="*/ 2109 w 2664"/>
                <a:gd name="T37" fmla="*/ 922 h 3088"/>
                <a:gd name="T38" fmla="*/ 2106 w 2664"/>
                <a:gd name="T39" fmla="*/ 501 h 3088"/>
                <a:gd name="T40" fmla="*/ 2095 w 2664"/>
                <a:gd name="T41" fmla="*/ 495 h 3088"/>
                <a:gd name="T42" fmla="*/ 1998 w 2664"/>
                <a:gd name="T43" fmla="*/ 386 h 3088"/>
                <a:gd name="T44" fmla="*/ 2109 w 2664"/>
                <a:gd name="T45" fmla="*/ 387 h 3088"/>
                <a:gd name="T46" fmla="*/ 1776 w 2664"/>
                <a:gd name="T47" fmla="*/ 275 h 3088"/>
                <a:gd name="T48" fmla="*/ 1887 w 2664"/>
                <a:gd name="T49" fmla="*/ 275 h 3088"/>
                <a:gd name="T50" fmla="*/ 1554 w 2664"/>
                <a:gd name="T51" fmla="*/ 387 h 3088"/>
                <a:gd name="T52" fmla="*/ 1665 w 2664"/>
                <a:gd name="T53" fmla="*/ 386 h 3088"/>
                <a:gd name="T54" fmla="*/ 611 w 2664"/>
                <a:gd name="T55" fmla="*/ 275 h 3088"/>
                <a:gd name="T56" fmla="*/ 833 w 2664"/>
                <a:gd name="T57" fmla="*/ 275 h 3088"/>
                <a:gd name="T58" fmla="*/ 278 w 2664"/>
                <a:gd name="T59" fmla="*/ 2855 h 3088"/>
                <a:gd name="T60" fmla="*/ 299 w 2664"/>
                <a:gd name="T61" fmla="*/ 2923 h 3088"/>
                <a:gd name="T62" fmla="*/ 353 w 2664"/>
                <a:gd name="T63" fmla="*/ 2968 h 3088"/>
                <a:gd name="T64" fmla="*/ 2263 w 2664"/>
                <a:gd name="T65" fmla="*/ 2977 h 3088"/>
                <a:gd name="T66" fmla="*/ 2332 w 2664"/>
                <a:gd name="T67" fmla="*/ 2956 h 3088"/>
                <a:gd name="T68" fmla="*/ 2376 w 2664"/>
                <a:gd name="T69" fmla="*/ 2902 h 3088"/>
                <a:gd name="T70" fmla="*/ 2387 w 2664"/>
                <a:gd name="T71" fmla="*/ 275 h 3088"/>
                <a:gd name="T72" fmla="*/ 2217 w 2664"/>
                <a:gd name="T73" fmla="*/ 947 h 3088"/>
                <a:gd name="T74" fmla="*/ 2184 w 2664"/>
                <a:gd name="T75" fmla="*/ 1011 h 3088"/>
                <a:gd name="T76" fmla="*/ 2120 w 2664"/>
                <a:gd name="T77" fmla="*/ 1045 h 3088"/>
                <a:gd name="T78" fmla="*/ 1543 w 2664"/>
                <a:gd name="T79" fmla="*/ 1045 h 3088"/>
                <a:gd name="T80" fmla="*/ 1479 w 2664"/>
                <a:gd name="T81" fmla="*/ 1011 h 3088"/>
                <a:gd name="T82" fmla="*/ 1446 w 2664"/>
                <a:gd name="T83" fmla="*/ 947 h 3088"/>
                <a:gd name="T84" fmla="*/ 944 w 2664"/>
                <a:gd name="T85" fmla="*/ 275 h 3088"/>
                <a:gd name="T86" fmla="*/ 500 w 2664"/>
                <a:gd name="T87" fmla="*/ 275 h 3088"/>
                <a:gd name="T88" fmla="*/ 111 w 2664"/>
                <a:gd name="T89" fmla="*/ 275 h 3088"/>
                <a:gd name="T90" fmla="*/ 2498 w 2664"/>
                <a:gd name="T91" fmla="*/ 164 h 3088"/>
                <a:gd name="T92" fmla="*/ 2553 w 2664"/>
                <a:gd name="T93" fmla="*/ 110 h 3088"/>
                <a:gd name="T94" fmla="*/ 2664 w 2664"/>
                <a:gd name="T95" fmla="*/ 0 h 3088"/>
                <a:gd name="T96" fmla="*/ 2498 w 2664"/>
                <a:gd name="T97" fmla="*/ 2855 h 3088"/>
                <a:gd name="T98" fmla="*/ 2471 w 2664"/>
                <a:gd name="T99" fmla="*/ 2962 h 3088"/>
                <a:gd name="T100" fmla="*/ 2402 w 2664"/>
                <a:gd name="T101" fmla="*/ 3043 h 3088"/>
                <a:gd name="T102" fmla="*/ 2302 w 2664"/>
                <a:gd name="T103" fmla="*/ 3085 h 3088"/>
                <a:gd name="T104" fmla="*/ 362 w 2664"/>
                <a:gd name="T105" fmla="*/ 3085 h 3088"/>
                <a:gd name="T106" fmla="*/ 262 w 2664"/>
                <a:gd name="T107" fmla="*/ 3043 h 3088"/>
                <a:gd name="T108" fmla="*/ 193 w 2664"/>
                <a:gd name="T109" fmla="*/ 2962 h 3088"/>
                <a:gd name="T110" fmla="*/ 167 w 2664"/>
                <a:gd name="T111" fmla="*/ 2855 h 3088"/>
                <a:gd name="T112" fmla="*/ 0 w 2664"/>
                <a:gd name="T113" fmla="*/ 0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64" h="3088">
                  <a:moveTo>
                    <a:pt x="1776" y="716"/>
                  </a:moveTo>
                  <a:lnTo>
                    <a:pt x="1776" y="937"/>
                  </a:lnTo>
                  <a:lnTo>
                    <a:pt x="1889" y="937"/>
                  </a:lnTo>
                  <a:lnTo>
                    <a:pt x="1887" y="929"/>
                  </a:lnTo>
                  <a:lnTo>
                    <a:pt x="1887" y="922"/>
                  </a:lnTo>
                  <a:lnTo>
                    <a:pt x="1887" y="731"/>
                  </a:lnTo>
                  <a:lnTo>
                    <a:pt x="1886" y="726"/>
                  </a:lnTo>
                  <a:lnTo>
                    <a:pt x="1884" y="722"/>
                  </a:lnTo>
                  <a:lnTo>
                    <a:pt x="1881" y="719"/>
                  </a:lnTo>
                  <a:lnTo>
                    <a:pt x="1877" y="717"/>
                  </a:lnTo>
                  <a:lnTo>
                    <a:pt x="1873" y="716"/>
                  </a:lnTo>
                  <a:lnTo>
                    <a:pt x="1776" y="716"/>
                  </a:lnTo>
                  <a:close/>
                  <a:moveTo>
                    <a:pt x="1554" y="715"/>
                  </a:moveTo>
                  <a:lnTo>
                    <a:pt x="1554" y="922"/>
                  </a:lnTo>
                  <a:lnTo>
                    <a:pt x="1555" y="927"/>
                  </a:lnTo>
                  <a:lnTo>
                    <a:pt x="1557" y="931"/>
                  </a:lnTo>
                  <a:lnTo>
                    <a:pt x="1560" y="934"/>
                  </a:lnTo>
                  <a:lnTo>
                    <a:pt x="1564" y="936"/>
                  </a:lnTo>
                  <a:lnTo>
                    <a:pt x="1568" y="937"/>
                  </a:lnTo>
                  <a:lnTo>
                    <a:pt x="1665" y="937"/>
                  </a:lnTo>
                  <a:lnTo>
                    <a:pt x="1665" y="716"/>
                  </a:lnTo>
                  <a:lnTo>
                    <a:pt x="1568" y="716"/>
                  </a:lnTo>
                  <a:lnTo>
                    <a:pt x="1561" y="716"/>
                  </a:lnTo>
                  <a:lnTo>
                    <a:pt x="1554" y="715"/>
                  </a:lnTo>
                  <a:close/>
                  <a:moveTo>
                    <a:pt x="1568" y="495"/>
                  </a:moveTo>
                  <a:lnTo>
                    <a:pt x="1564" y="496"/>
                  </a:lnTo>
                  <a:lnTo>
                    <a:pt x="1560" y="498"/>
                  </a:lnTo>
                  <a:lnTo>
                    <a:pt x="1557" y="501"/>
                  </a:lnTo>
                  <a:lnTo>
                    <a:pt x="1555" y="505"/>
                  </a:lnTo>
                  <a:lnTo>
                    <a:pt x="1554" y="509"/>
                  </a:lnTo>
                  <a:lnTo>
                    <a:pt x="1554" y="593"/>
                  </a:lnTo>
                  <a:lnTo>
                    <a:pt x="1555" y="597"/>
                  </a:lnTo>
                  <a:lnTo>
                    <a:pt x="1557" y="601"/>
                  </a:lnTo>
                  <a:lnTo>
                    <a:pt x="1560" y="604"/>
                  </a:lnTo>
                  <a:lnTo>
                    <a:pt x="1564" y="606"/>
                  </a:lnTo>
                  <a:lnTo>
                    <a:pt x="1568" y="607"/>
                  </a:lnTo>
                  <a:lnTo>
                    <a:pt x="1873" y="607"/>
                  </a:lnTo>
                  <a:lnTo>
                    <a:pt x="1898" y="609"/>
                  </a:lnTo>
                  <a:lnTo>
                    <a:pt x="1921" y="616"/>
                  </a:lnTo>
                  <a:lnTo>
                    <a:pt x="1943" y="628"/>
                  </a:lnTo>
                  <a:lnTo>
                    <a:pt x="1962" y="643"/>
                  </a:lnTo>
                  <a:lnTo>
                    <a:pt x="1977" y="661"/>
                  </a:lnTo>
                  <a:lnTo>
                    <a:pt x="1988" y="682"/>
                  </a:lnTo>
                  <a:lnTo>
                    <a:pt x="1996" y="706"/>
                  </a:lnTo>
                  <a:lnTo>
                    <a:pt x="1998" y="731"/>
                  </a:lnTo>
                  <a:lnTo>
                    <a:pt x="1998" y="922"/>
                  </a:lnTo>
                  <a:lnTo>
                    <a:pt x="1999" y="927"/>
                  </a:lnTo>
                  <a:lnTo>
                    <a:pt x="2001" y="931"/>
                  </a:lnTo>
                  <a:lnTo>
                    <a:pt x="2004" y="934"/>
                  </a:lnTo>
                  <a:lnTo>
                    <a:pt x="2008" y="936"/>
                  </a:lnTo>
                  <a:lnTo>
                    <a:pt x="2012" y="937"/>
                  </a:lnTo>
                  <a:lnTo>
                    <a:pt x="2095" y="937"/>
                  </a:lnTo>
                  <a:lnTo>
                    <a:pt x="2099" y="936"/>
                  </a:lnTo>
                  <a:lnTo>
                    <a:pt x="2103" y="934"/>
                  </a:lnTo>
                  <a:lnTo>
                    <a:pt x="2106" y="931"/>
                  </a:lnTo>
                  <a:lnTo>
                    <a:pt x="2108" y="927"/>
                  </a:lnTo>
                  <a:lnTo>
                    <a:pt x="2109" y="922"/>
                  </a:lnTo>
                  <a:lnTo>
                    <a:pt x="2109" y="509"/>
                  </a:lnTo>
                  <a:lnTo>
                    <a:pt x="2108" y="505"/>
                  </a:lnTo>
                  <a:lnTo>
                    <a:pt x="2106" y="501"/>
                  </a:lnTo>
                  <a:lnTo>
                    <a:pt x="2103" y="498"/>
                  </a:lnTo>
                  <a:lnTo>
                    <a:pt x="2099" y="496"/>
                  </a:lnTo>
                  <a:lnTo>
                    <a:pt x="2095" y="495"/>
                  </a:lnTo>
                  <a:lnTo>
                    <a:pt x="1568" y="495"/>
                  </a:lnTo>
                  <a:close/>
                  <a:moveTo>
                    <a:pt x="1998" y="275"/>
                  </a:moveTo>
                  <a:lnTo>
                    <a:pt x="1998" y="386"/>
                  </a:lnTo>
                  <a:lnTo>
                    <a:pt x="2095" y="386"/>
                  </a:lnTo>
                  <a:lnTo>
                    <a:pt x="2102" y="386"/>
                  </a:lnTo>
                  <a:lnTo>
                    <a:pt x="2109" y="387"/>
                  </a:lnTo>
                  <a:lnTo>
                    <a:pt x="2109" y="275"/>
                  </a:lnTo>
                  <a:lnTo>
                    <a:pt x="1998" y="275"/>
                  </a:lnTo>
                  <a:close/>
                  <a:moveTo>
                    <a:pt x="1776" y="275"/>
                  </a:moveTo>
                  <a:lnTo>
                    <a:pt x="1776" y="386"/>
                  </a:lnTo>
                  <a:lnTo>
                    <a:pt x="1887" y="386"/>
                  </a:lnTo>
                  <a:lnTo>
                    <a:pt x="1887" y="275"/>
                  </a:lnTo>
                  <a:lnTo>
                    <a:pt x="1776" y="275"/>
                  </a:lnTo>
                  <a:close/>
                  <a:moveTo>
                    <a:pt x="1554" y="275"/>
                  </a:moveTo>
                  <a:lnTo>
                    <a:pt x="1554" y="387"/>
                  </a:lnTo>
                  <a:lnTo>
                    <a:pt x="1561" y="386"/>
                  </a:lnTo>
                  <a:lnTo>
                    <a:pt x="1568" y="386"/>
                  </a:lnTo>
                  <a:lnTo>
                    <a:pt x="1665" y="386"/>
                  </a:lnTo>
                  <a:lnTo>
                    <a:pt x="1665" y="275"/>
                  </a:lnTo>
                  <a:lnTo>
                    <a:pt x="1554" y="275"/>
                  </a:lnTo>
                  <a:close/>
                  <a:moveTo>
                    <a:pt x="611" y="275"/>
                  </a:moveTo>
                  <a:lnTo>
                    <a:pt x="611" y="550"/>
                  </a:lnTo>
                  <a:lnTo>
                    <a:pt x="833" y="550"/>
                  </a:lnTo>
                  <a:lnTo>
                    <a:pt x="833" y="275"/>
                  </a:lnTo>
                  <a:lnTo>
                    <a:pt x="611" y="275"/>
                  </a:lnTo>
                  <a:close/>
                  <a:moveTo>
                    <a:pt x="278" y="275"/>
                  </a:moveTo>
                  <a:lnTo>
                    <a:pt x="278" y="2855"/>
                  </a:lnTo>
                  <a:lnTo>
                    <a:pt x="280" y="2879"/>
                  </a:lnTo>
                  <a:lnTo>
                    <a:pt x="288" y="2902"/>
                  </a:lnTo>
                  <a:lnTo>
                    <a:pt x="299" y="2923"/>
                  </a:lnTo>
                  <a:lnTo>
                    <a:pt x="314" y="2941"/>
                  </a:lnTo>
                  <a:lnTo>
                    <a:pt x="332" y="2956"/>
                  </a:lnTo>
                  <a:lnTo>
                    <a:pt x="353" y="2968"/>
                  </a:lnTo>
                  <a:lnTo>
                    <a:pt x="375" y="2975"/>
                  </a:lnTo>
                  <a:lnTo>
                    <a:pt x="401" y="2977"/>
                  </a:lnTo>
                  <a:lnTo>
                    <a:pt x="2263" y="2977"/>
                  </a:lnTo>
                  <a:lnTo>
                    <a:pt x="2289" y="2975"/>
                  </a:lnTo>
                  <a:lnTo>
                    <a:pt x="2311" y="2968"/>
                  </a:lnTo>
                  <a:lnTo>
                    <a:pt x="2332" y="2956"/>
                  </a:lnTo>
                  <a:lnTo>
                    <a:pt x="2350" y="2941"/>
                  </a:lnTo>
                  <a:lnTo>
                    <a:pt x="2365" y="2923"/>
                  </a:lnTo>
                  <a:lnTo>
                    <a:pt x="2376" y="2902"/>
                  </a:lnTo>
                  <a:lnTo>
                    <a:pt x="2383" y="2879"/>
                  </a:lnTo>
                  <a:lnTo>
                    <a:pt x="2387" y="2855"/>
                  </a:lnTo>
                  <a:lnTo>
                    <a:pt x="2387" y="275"/>
                  </a:lnTo>
                  <a:lnTo>
                    <a:pt x="2220" y="275"/>
                  </a:lnTo>
                  <a:lnTo>
                    <a:pt x="2220" y="922"/>
                  </a:lnTo>
                  <a:lnTo>
                    <a:pt x="2217" y="947"/>
                  </a:lnTo>
                  <a:lnTo>
                    <a:pt x="2210" y="971"/>
                  </a:lnTo>
                  <a:lnTo>
                    <a:pt x="2199" y="993"/>
                  </a:lnTo>
                  <a:lnTo>
                    <a:pt x="2184" y="1011"/>
                  </a:lnTo>
                  <a:lnTo>
                    <a:pt x="2165" y="1026"/>
                  </a:lnTo>
                  <a:lnTo>
                    <a:pt x="2143" y="1038"/>
                  </a:lnTo>
                  <a:lnTo>
                    <a:pt x="2120" y="1045"/>
                  </a:lnTo>
                  <a:lnTo>
                    <a:pt x="2095" y="1047"/>
                  </a:lnTo>
                  <a:lnTo>
                    <a:pt x="1568" y="1047"/>
                  </a:lnTo>
                  <a:lnTo>
                    <a:pt x="1543" y="1045"/>
                  </a:lnTo>
                  <a:lnTo>
                    <a:pt x="1520" y="1038"/>
                  </a:lnTo>
                  <a:lnTo>
                    <a:pt x="1499" y="1026"/>
                  </a:lnTo>
                  <a:lnTo>
                    <a:pt x="1479" y="1011"/>
                  </a:lnTo>
                  <a:lnTo>
                    <a:pt x="1464" y="993"/>
                  </a:lnTo>
                  <a:lnTo>
                    <a:pt x="1453" y="971"/>
                  </a:lnTo>
                  <a:lnTo>
                    <a:pt x="1446" y="947"/>
                  </a:lnTo>
                  <a:lnTo>
                    <a:pt x="1443" y="922"/>
                  </a:lnTo>
                  <a:lnTo>
                    <a:pt x="1443" y="275"/>
                  </a:lnTo>
                  <a:lnTo>
                    <a:pt x="944" y="275"/>
                  </a:lnTo>
                  <a:lnTo>
                    <a:pt x="944" y="662"/>
                  </a:lnTo>
                  <a:lnTo>
                    <a:pt x="500" y="662"/>
                  </a:lnTo>
                  <a:lnTo>
                    <a:pt x="500" y="275"/>
                  </a:lnTo>
                  <a:lnTo>
                    <a:pt x="278" y="275"/>
                  </a:lnTo>
                  <a:close/>
                  <a:moveTo>
                    <a:pt x="111" y="110"/>
                  </a:moveTo>
                  <a:lnTo>
                    <a:pt x="111" y="275"/>
                  </a:lnTo>
                  <a:lnTo>
                    <a:pt x="167" y="275"/>
                  </a:lnTo>
                  <a:lnTo>
                    <a:pt x="167" y="164"/>
                  </a:lnTo>
                  <a:lnTo>
                    <a:pt x="2498" y="164"/>
                  </a:lnTo>
                  <a:lnTo>
                    <a:pt x="2498" y="275"/>
                  </a:lnTo>
                  <a:lnTo>
                    <a:pt x="2553" y="275"/>
                  </a:lnTo>
                  <a:lnTo>
                    <a:pt x="2553" y="110"/>
                  </a:lnTo>
                  <a:lnTo>
                    <a:pt x="111" y="110"/>
                  </a:lnTo>
                  <a:close/>
                  <a:moveTo>
                    <a:pt x="0" y="0"/>
                  </a:moveTo>
                  <a:lnTo>
                    <a:pt x="2664" y="0"/>
                  </a:lnTo>
                  <a:lnTo>
                    <a:pt x="2664" y="386"/>
                  </a:lnTo>
                  <a:lnTo>
                    <a:pt x="2498" y="386"/>
                  </a:lnTo>
                  <a:lnTo>
                    <a:pt x="2498" y="2855"/>
                  </a:lnTo>
                  <a:lnTo>
                    <a:pt x="2494" y="2892"/>
                  </a:lnTo>
                  <a:lnTo>
                    <a:pt x="2485" y="2928"/>
                  </a:lnTo>
                  <a:lnTo>
                    <a:pt x="2471" y="2962"/>
                  </a:lnTo>
                  <a:lnTo>
                    <a:pt x="2452" y="2992"/>
                  </a:lnTo>
                  <a:lnTo>
                    <a:pt x="2429" y="3019"/>
                  </a:lnTo>
                  <a:lnTo>
                    <a:pt x="2402" y="3043"/>
                  </a:lnTo>
                  <a:lnTo>
                    <a:pt x="2371" y="3062"/>
                  </a:lnTo>
                  <a:lnTo>
                    <a:pt x="2337" y="3076"/>
                  </a:lnTo>
                  <a:lnTo>
                    <a:pt x="2302" y="3085"/>
                  </a:lnTo>
                  <a:lnTo>
                    <a:pt x="2263" y="3088"/>
                  </a:lnTo>
                  <a:lnTo>
                    <a:pt x="401" y="3088"/>
                  </a:lnTo>
                  <a:lnTo>
                    <a:pt x="362" y="3085"/>
                  </a:lnTo>
                  <a:lnTo>
                    <a:pt x="327" y="3076"/>
                  </a:lnTo>
                  <a:lnTo>
                    <a:pt x="293" y="3062"/>
                  </a:lnTo>
                  <a:lnTo>
                    <a:pt x="262" y="3043"/>
                  </a:lnTo>
                  <a:lnTo>
                    <a:pt x="235" y="3019"/>
                  </a:lnTo>
                  <a:lnTo>
                    <a:pt x="212" y="2992"/>
                  </a:lnTo>
                  <a:lnTo>
                    <a:pt x="193" y="2962"/>
                  </a:lnTo>
                  <a:lnTo>
                    <a:pt x="179" y="2928"/>
                  </a:lnTo>
                  <a:lnTo>
                    <a:pt x="170" y="2892"/>
                  </a:lnTo>
                  <a:lnTo>
                    <a:pt x="167" y="2855"/>
                  </a:lnTo>
                  <a:lnTo>
                    <a:pt x="167" y="386"/>
                  </a:lnTo>
                  <a:lnTo>
                    <a:pt x="0" y="3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0421938" y="2173288"/>
              <a:ext cx="123825" cy="261938"/>
            </a:xfrm>
            <a:custGeom>
              <a:avLst/>
              <a:gdLst>
                <a:gd name="T0" fmla="*/ 381 w 777"/>
                <a:gd name="T1" fmla="*/ 0 h 1654"/>
                <a:gd name="T2" fmla="*/ 396 w 777"/>
                <a:gd name="T3" fmla="*/ 0 h 1654"/>
                <a:gd name="T4" fmla="*/ 410 w 777"/>
                <a:gd name="T5" fmla="*/ 4 h 1654"/>
                <a:gd name="T6" fmla="*/ 420 w 777"/>
                <a:gd name="T7" fmla="*/ 9 h 1654"/>
                <a:gd name="T8" fmla="*/ 428 w 777"/>
                <a:gd name="T9" fmla="*/ 16 h 1654"/>
                <a:gd name="T10" fmla="*/ 761 w 777"/>
                <a:gd name="T11" fmla="*/ 347 h 1654"/>
                <a:gd name="T12" fmla="*/ 770 w 777"/>
                <a:gd name="T13" fmla="*/ 358 h 1654"/>
                <a:gd name="T14" fmla="*/ 775 w 777"/>
                <a:gd name="T15" fmla="*/ 372 h 1654"/>
                <a:gd name="T16" fmla="*/ 777 w 777"/>
                <a:gd name="T17" fmla="*/ 386 h 1654"/>
                <a:gd name="T18" fmla="*/ 775 w 777"/>
                <a:gd name="T19" fmla="*/ 399 h 1654"/>
                <a:gd name="T20" fmla="*/ 770 w 777"/>
                <a:gd name="T21" fmla="*/ 413 h 1654"/>
                <a:gd name="T22" fmla="*/ 761 w 777"/>
                <a:gd name="T23" fmla="*/ 424 h 1654"/>
                <a:gd name="T24" fmla="*/ 749 w 777"/>
                <a:gd name="T25" fmla="*/ 433 h 1654"/>
                <a:gd name="T26" fmla="*/ 736 w 777"/>
                <a:gd name="T27" fmla="*/ 439 h 1654"/>
                <a:gd name="T28" fmla="*/ 722 w 777"/>
                <a:gd name="T29" fmla="*/ 440 h 1654"/>
                <a:gd name="T30" fmla="*/ 707 w 777"/>
                <a:gd name="T31" fmla="*/ 439 h 1654"/>
                <a:gd name="T32" fmla="*/ 694 w 777"/>
                <a:gd name="T33" fmla="*/ 433 h 1654"/>
                <a:gd name="T34" fmla="*/ 682 w 777"/>
                <a:gd name="T35" fmla="*/ 424 h 1654"/>
                <a:gd name="T36" fmla="*/ 444 w 777"/>
                <a:gd name="T37" fmla="*/ 187 h 1654"/>
                <a:gd name="T38" fmla="*/ 444 w 777"/>
                <a:gd name="T39" fmla="*/ 1599 h 1654"/>
                <a:gd name="T40" fmla="*/ 441 w 777"/>
                <a:gd name="T41" fmla="*/ 1616 h 1654"/>
                <a:gd name="T42" fmla="*/ 433 w 777"/>
                <a:gd name="T43" fmla="*/ 1631 h 1654"/>
                <a:gd name="T44" fmla="*/ 421 w 777"/>
                <a:gd name="T45" fmla="*/ 1643 h 1654"/>
                <a:gd name="T46" fmla="*/ 406 w 777"/>
                <a:gd name="T47" fmla="*/ 1651 h 1654"/>
                <a:gd name="T48" fmla="*/ 389 w 777"/>
                <a:gd name="T49" fmla="*/ 1654 h 1654"/>
                <a:gd name="T50" fmla="*/ 371 w 777"/>
                <a:gd name="T51" fmla="*/ 1651 h 1654"/>
                <a:gd name="T52" fmla="*/ 356 w 777"/>
                <a:gd name="T53" fmla="*/ 1643 h 1654"/>
                <a:gd name="T54" fmla="*/ 344 w 777"/>
                <a:gd name="T55" fmla="*/ 1631 h 1654"/>
                <a:gd name="T56" fmla="*/ 336 w 777"/>
                <a:gd name="T57" fmla="*/ 1616 h 1654"/>
                <a:gd name="T58" fmla="*/ 333 w 777"/>
                <a:gd name="T59" fmla="*/ 1599 h 1654"/>
                <a:gd name="T60" fmla="*/ 333 w 777"/>
                <a:gd name="T61" fmla="*/ 187 h 1654"/>
                <a:gd name="T62" fmla="*/ 95 w 777"/>
                <a:gd name="T63" fmla="*/ 424 h 1654"/>
                <a:gd name="T64" fmla="*/ 83 w 777"/>
                <a:gd name="T65" fmla="*/ 433 h 1654"/>
                <a:gd name="T66" fmla="*/ 70 w 777"/>
                <a:gd name="T67" fmla="*/ 439 h 1654"/>
                <a:gd name="T68" fmla="*/ 56 w 777"/>
                <a:gd name="T69" fmla="*/ 440 h 1654"/>
                <a:gd name="T70" fmla="*/ 41 w 777"/>
                <a:gd name="T71" fmla="*/ 439 h 1654"/>
                <a:gd name="T72" fmla="*/ 28 w 777"/>
                <a:gd name="T73" fmla="*/ 433 h 1654"/>
                <a:gd name="T74" fmla="*/ 16 w 777"/>
                <a:gd name="T75" fmla="*/ 424 h 1654"/>
                <a:gd name="T76" fmla="*/ 7 w 777"/>
                <a:gd name="T77" fmla="*/ 413 h 1654"/>
                <a:gd name="T78" fmla="*/ 2 w 777"/>
                <a:gd name="T79" fmla="*/ 399 h 1654"/>
                <a:gd name="T80" fmla="*/ 0 w 777"/>
                <a:gd name="T81" fmla="*/ 386 h 1654"/>
                <a:gd name="T82" fmla="*/ 2 w 777"/>
                <a:gd name="T83" fmla="*/ 372 h 1654"/>
                <a:gd name="T84" fmla="*/ 7 w 777"/>
                <a:gd name="T85" fmla="*/ 358 h 1654"/>
                <a:gd name="T86" fmla="*/ 16 w 777"/>
                <a:gd name="T87" fmla="*/ 347 h 1654"/>
                <a:gd name="T88" fmla="*/ 349 w 777"/>
                <a:gd name="T89" fmla="*/ 16 h 1654"/>
                <a:gd name="T90" fmla="*/ 357 w 777"/>
                <a:gd name="T91" fmla="*/ 9 h 1654"/>
                <a:gd name="T92" fmla="*/ 367 w 777"/>
                <a:gd name="T93" fmla="*/ 4 h 1654"/>
                <a:gd name="T94" fmla="*/ 381 w 777"/>
                <a:gd name="T95" fmla="*/ 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7" h="1654">
                  <a:moveTo>
                    <a:pt x="381" y="0"/>
                  </a:moveTo>
                  <a:lnTo>
                    <a:pt x="396" y="0"/>
                  </a:lnTo>
                  <a:lnTo>
                    <a:pt x="410" y="4"/>
                  </a:lnTo>
                  <a:lnTo>
                    <a:pt x="420" y="9"/>
                  </a:lnTo>
                  <a:lnTo>
                    <a:pt x="428" y="16"/>
                  </a:lnTo>
                  <a:lnTo>
                    <a:pt x="761" y="347"/>
                  </a:lnTo>
                  <a:lnTo>
                    <a:pt x="770" y="358"/>
                  </a:lnTo>
                  <a:lnTo>
                    <a:pt x="775" y="372"/>
                  </a:lnTo>
                  <a:lnTo>
                    <a:pt x="777" y="386"/>
                  </a:lnTo>
                  <a:lnTo>
                    <a:pt x="775" y="399"/>
                  </a:lnTo>
                  <a:lnTo>
                    <a:pt x="770" y="413"/>
                  </a:lnTo>
                  <a:lnTo>
                    <a:pt x="761" y="424"/>
                  </a:lnTo>
                  <a:lnTo>
                    <a:pt x="749" y="433"/>
                  </a:lnTo>
                  <a:lnTo>
                    <a:pt x="736" y="439"/>
                  </a:lnTo>
                  <a:lnTo>
                    <a:pt x="722" y="440"/>
                  </a:lnTo>
                  <a:lnTo>
                    <a:pt x="707" y="439"/>
                  </a:lnTo>
                  <a:lnTo>
                    <a:pt x="694" y="433"/>
                  </a:lnTo>
                  <a:lnTo>
                    <a:pt x="682" y="424"/>
                  </a:lnTo>
                  <a:lnTo>
                    <a:pt x="444" y="187"/>
                  </a:lnTo>
                  <a:lnTo>
                    <a:pt x="444" y="1599"/>
                  </a:lnTo>
                  <a:lnTo>
                    <a:pt x="441" y="1616"/>
                  </a:lnTo>
                  <a:lnTo>
                    <a:pt x="433" y="1631"/>
                  </a:lnTo>
                  <a:lnTo>
                    <a:pt x="421" y="1643"/>
                  </a:lnTo>
                  <a:lnTo>
                    <a:pt x="406" y="1651"/>
                  </a:lnTo>
                  <a:lnTo>
                    <a:pt x="389" y="1654"/>
                  </a:lnTo>
                  <a:lnTo>
                    <a:pt x="371" y="1651"/>
                  </a:lnTo>
                  <a:lnTo>
                    <a:pt x="356" y="1643"/>
                  </a:lnTo>
                  <a:lnTo>
                    <a:pt x="344" y="1631"/>
                  </a:lnTo>
                  <a:lnTo>
                    <a:pt x="336" y="1616"/>
                  </a:lnTo>
                  <a:lnTo>
                    <a:pt x="333" y="1599"/>
                  </a:lnTo>
                  <a:lnTo>
                    <a:pt x="333" y="187"/>
                  </a:lnTo>
                  <a:lnTo>
                    <a:pt x="95" y="424"/>
                  </a:lnTo>
                  <a:lnTo>
                    <a:pt x="83" y="433"/>
                  </a:lnTo>
                  <a:lnTo>
                    <a:pt x="70" y="439"/>
                  </a:lnTo>
                  <a:lnTo>
                    <a:pt x="56" y="440"/>
                  </a:lnTo>
                  <a:lnTo>
                    <a:pt x="41" y="439"/>
                  </a:lnTo>
                  <a:lnTo>
                    <a:pt x="28" y="433"/>
                  </a:lnTo>
                  <a:lnTo>
                    <a:pt x="16" y="424"/>
                  </a:lnTo>
                  <a:lnTo>
                    <a:pt x="7" y="413"/>
                  </a:lnTo>
                  <a:lnTo>
                    <a:pt x="2" y="399"/>
                  </a:lnTo>
                  <a:lnTo>
                    <a:pt x="0" y="386"/>
                  </a:lnTo>
                  <a:lnTo>
                    <a:pt x="2" y="372"/>
                  </a:lnTo>
                  <a:lnTo>
                    <a:pt x="7" y="358"/>
                  </a:lnTo>
                  <a:lnTo>
                    <a:pt x="16" y="347"/>
                  </a:lnTo>
                  <a:lnTo>
                    <a:pt x="349" y="16"/>
                  </a:lnTo>
                  <a:lnTo>
                    <a:pt x="357" y="9"/>
                  </a:lnTo>
                  <a:lnTo>
                    <a:pt x="367" y="4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101285" y="1948826"/>
            <a:ext cx="528637" cy="490538"/>
            <a:chOff x="9101138" y="1944688"/>
            <a:chExt cx="528637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9180513" y="2066925"/>
              <a:ext cx="69850" cy="88900"/>
            </a:xfrm>
            <a:custGeom>
              <a:avLst/>
              <a:gdLst>
                <a:gd name="T0" fmla="*/ 111 w 444"/>
                <a:gd name="T1" fmla="*/ 111 h 551"/>
                <a:gd name="T2" fmla="*/ 111 w 444"/>
                <a:gd name="T3" fmla="*/ 442 h 551"/>
                <a:gd name="T4" fmla="*/ 333 w 444"/>
                <a:gd name="T5" fmla="*/ 442 h 551"/>
                <a:gd name="T6" fmla="*/ 333 w 444"/>
                <a:gd name="T7" fmla="*/ 111 h 551"/>
                <a:gd name="T8" fmla="*/ 111 w 444"/>
                <a:gd name="T9" fmla="*/ 111 h 551"/>
                <a:gd name="T10" fmla="*/ 0 w 444"/>
                <a:gd name="T11" fmla="*/ 0 h 551"/>
                <a:gd name="T12" fmla="*/ 444 w 444"/>
                <a:gd name="T13" fmla="*/ 0 h 551"/>
                <a:gd name="T14" fmla="*/ 444 w 444"/>
                <a:gd name="T15" fmla="*/ 551 h 551"/>
                <a:gd name="T16" fmla="*/ 0 w 444"/>
                <a:gd name="T17" fmla="*/ 551 h 551"/>
                <a:gd name="T18" fmla="*/ 0 w 444"/>
                <a:gd name="T1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551">
                  <a:moveTo>
                    <a:pt x="111" y="111"/>
                  </a:moveTo>
                  <a:lnTo>
                    <a:pt x="111" y="442"/>
                  </a:lnTo>
                  <a:lnTo>
                    <a:pt x="333" y="442"/>
                  </a:lnTo>
                  <a:lnTo>
                    <a:pt x="333" y="111"/>
                  </a:lnTo>
                  <a:lnTo>
                    <a:pt x="111" y="111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551"/>
                  </a:lnTo>
                  <a:lnTo>
                    <a:pt x="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9180513" y="2173288"/>
              <a:ext cx="69850" cy="87313"/>
            </a:xfrm>
            <a:custGeom>
              <a:avLst/>
              <a:gdLst>
                <a:gd name="T0" fmla="*/ 111 w 444"/>
                <a:gd name="T1" fmla="*/ 109 h 551"/>
                <a:gd name="T2" fmla="*/ 111 w 444"/>
                <a:gd name="T3" fmla="*/ 440 h 551"/>
                <a:gd name="T4" fmla="*/ 333 w 444"/>
                <a:gd name="T5" fmla="*/ 440 h 551"/>
                <a:gd name="T6" fmla="*/ 333 w 444"/>
                <a:gd name="T7" fmla="*/ 109 h 551"/>
                <a:gd name="T8" fmla="*/ 111 w 444"/>
                <a:gd name="T9" fmla="*/ 109 h 551"/>
                <a:gd name="T10" fmla="*/ 0 w 444"/>
                <a:gd name="T11" fmla="*/ 0 h 551"/>
                <a:gd name="T12" fmla="*/ 444 w 444"/>
                <a:gd name="T13" fmla="*/ 0 h 551"/>
                <a:gd name="T14" fmla="*/ 444 w 444"/>
                <a:gd name="T15" fmla="*/ 551 h 551"/>
                <a:gd name="T16" fmla="*/ 0 w 444"/>
                <a:gd name="T17" fmla="*/ 551 h 551"/>
                <a:gd name="T18" fmla="*/ 0 w 444"/>
                <a:gd name="T1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551">
                  <a:moveTo>
                    <a:pt x="111" y="109"/>
                  </a:moveTo>
                  <a:lnTo>
                    <a:pt x="111" y="440"/>
                  </a:lnTo>
                  <a:lnTo>
                    <a:pt x="333" y="440"/>
                  </a:lnTo>
                  <a:lnTo>
                    <a:pt x="333" y="109"/>
                  </a:lnTo>
                  <a:lnTo>
                    <a:pt x="111" y="109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551"/>
                  </a:lnTo>
                  <a:lnTo>
                    <a:pt x="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"/>
            <p:cNvSpPr>
              <a:spLocks noEditPoints="1"/>
            </p:cNvSpPr>
            <p:nvPr/>
          </p:nvSpPr>
          <p:spPr bwMode="auto">
            <a:xfrm>
              <a:off x="9180513" y="2278063"/>
              <a:ext cx="69850" cy="87313"/>
            </a:xfrm>
            <a:custGeom>
              <a:avLst/>
              <a:gdLst>
                <a:gd name="T0" fmla="*/ 111 w 444"/>
                <a:gd name="T1" fmla="*/ 112 h 552"/>
                <a:gd name="T2" fmla="*/ 111 w 444"/>
                <a:gd name="T3" fmla="*/ 442 h 552"/>
                <a:gd name="T4" fmla="*/ 333 w 444"/>
                <a:gd name="T5" fmla="*/ 442 h 552"/>
                <a:gd name="T6" fmla="*/ 333 w 444"/>
                <a:gd name="T7" fmla="*/ 112 h 552"/>
                <a:gd name="T8" fmla="*/ 111 w 444"/>
                <a:gd name="T9" fmla="*/ 112 h 552"/>
                <a:gd name="T10" fmla="*/ 0 w 444"/>
                <a:gd name="T11" fmla="*/ 0 h 552"/>
                <a:gd name="T12" fmla="*/ 444 w 444"/>
                <a:gd name="T13" fmla="*/ 0 h 552"/>
                <a:gd name="T14" fmla="*/ 444 w 444"/>
                <a:gd name="T15" fmla="*/ 552 h 552"/>
                <a:gd name="T16" fmla="*/ 0 w 444"/>
                <a:gd name="T17" fmla="*/ 552 h 552"/>
                <a:gd name="T18" fmla="*/ 0 w 444"/>
                <a:gd name="T1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552">
                  <a:moveTo>
                    <a:pt x="111" y="112"/>
                  </a:moveTo>
                  <a:lnTo>
                    <a:pt x="111" y="442"/>
                  </a:lnTo>
                  <a:lnTo>
                    <a:pt x="333" y="442"/>
                  </a:lnTo>
                  <a:lnTo>
                    <a:pt x="333" y="112"/>
                  </a:lnTo>
                  <a:lnTo>
                    <a:pt x="111" y="112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55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9409113" y="2146300"/>
              <a:ext cx="17462" cy="96838"/>
            </a:xfrm>
            <a:custGeom>
              <a:avLst/>
              <a:gdLst>
                <a:gd name="T0" fmla="*/ 55 w 111"/>
                <a:gd name="T1" fmla="*/ 0 h 607"/>
                <a:gd name="T2" fmla="*/ 72 w 111"/>
                <a:gd name="T3" fmla="*/ 3 h 607"/>
                <a:gd name="T4" fmla="*/ 88 w 111"/>
                <a:gd name="T5" fmla="*/ 11 h 607"/>
                <a:gd name="T6" fmla="*/ 99 w 111"/>
                <a:gd name="T7" fmla="*/ 23 h 607"/>
                <a:gd name="T8" fmla="*/ 107 w 111"/>
                <a:gd name="T9" fmla="*/ 38 h 607"/>
                <a:gd name="T10" fmla="*/ 111 w 111"/>
                <a:gd name="T11" fmla="*/ 55 h 607"/>
                <a:gd name="T12" fmla="*/ 111 w 111"/>
                <a:gd name="T13" fmla="*/ 552 h 607"/>
                <a:gd name="T14" fmla="*/ 107 w 111"/>
                <a:gd name="T15" fmla="*/ 570 h 607"/>
                <a:gd name="T16" fmla="*/ 99 w 111"/>
                <a:gd name="T17" fmla="*/ 585 h 607"/>
                <a:gd name="T18" fmla="*/ 88 w 111"/>
                <a:gd name="T19" fmla="*/ 597 h 607"/>
                <a:gd name="T20" fmla="*/ 72 w 111"/>
                <a:gd name="T21" fmla="*/ 605 h 607"/>
                <a:gd name="T22" fmla="*/ 55 w 111"/>
                <a:gd name="T23" fmla="*/ 607 h 607"/>
                <a:gd name="T24" fmla="*/ 38 w 111"/>
                <a:gd name="T25" fmla="*/ 605 h 607"/>
                <a:gd name="T26" fmla="*/ 23 w 111"/>
                <a:gd name="T27" fmla="*/ 597 h 607"/>
                <a:gd name="T28" fmla="*/ 11 w 111"/>
                <a:gd name="T29" fmla="*/ 585 h 607"/>
                <a:gd name="T30" fmla="*/ 3 w 111"/>
                <a:gd name="T31" fmla="*/ 570 h 607"/>
                <a:gd name="T32" fmla="*/ 0 w 111"/>
                <a:gd name="T33" fmla="*/ 552 h 607"/>
                <a:gd name="T34" fmla="*/ 0 w 111"/>
                <a:gd name="T35" fmla="*/ 55 h 607"/>
                <a:gd name="T36" fmla="*/ 3 w 111"/>
                <a:gd name="T37" fmla="*/ 38 h 607"/>
                <a:gd name="T38" fmla="*/ 11 w 111"/>
                <a:gd name="T39" fmla="*/ 23 h 607"/>
                <a:gd name="T40" fmla="*/ 23 w 111"/>
                <a:gd name="T41" fmla="*/ 11 h 607"/>
                <a:gd name="T42" fmla="*/ 38 w 111"/>
                <a:gd name="T43" fmla="*/ 3 h 607"/>
                <a:gd name="T44" fmla="*/ 55 w 111"/>
                <a:gd name="T4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607">
                  <a:moveTo>
                    <a:pt x="55" y="0"/>
                  </a:moveTo>
                  <a:lnTo>
                    <a:pt x="72" y="3"/>
                  </a:lnTo>
                  <a:lnTo>
                    <a:pt x="88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5"/>
                  </a:lnTo>
                  <a:lnTo>
                    <a:pt x="111" y="552"/>
                  </a:lnTo>
                  <a:lnTo>
                    <a:pt x="107" y="570"/>
                  </a:lnTo>
                  <a:lnTo>
                    <a:pt x="99" y="585"/>
                  </a:lnTo>
                  <a:lnTo>
                    <a:pt x="88" y="597"/>
                  </a:lnTo>
                  <a:lnTo>
                    <a:pt x="72" y="605"/>
                  </a:lnTo>
                  <a:lnTo>
                    <a:pt x="55" y="607"/>
                  </a:lnTo>
                  <a:lnTo>
                    <a:pt x="38" y="605"/>
                  </a:lnTo>
                  <a:lnTo>
                    <a:pt x="23" y="597"/>
                  </a:lnTo>
                  <a:lnTo>
                    <a:pt x="11" y="585"/>
                  </a:lnTo>
                  <a:lnTo>
                    <a:pt x="3" y="570"/>
                  </a:lnTo>
                  <a:lnTo>
                    <a:pt x="0" y="55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9409113" y="2260600"/>
              <a:ext cx="17462" cy="96838"/>
            </a:xfrm>
            <a:custGeom>
              <a:avLst/>
              <a:gdLst>
                <a:gd name="T0" fmla="*/ 55 w 111"/>
                <a:gd name="T1" fmla="*/ 0 h 607"/>
                <a:gd name="T2" fmla="*/ 72 w 111"/>
                <a:gd name="T3" fmla="*/ 2 h 607"/>
                <a:gd name="T4" fmla="*/ 88 w 111"/>
                <a:gd name="T5" fmla="*/ 10 h 607"/>
                <a:gd name="T6" fmla="*/ 99 w 111"/>
                <a:gd name="T7" fmla="*/ 22 h 607"/>
                <a:gd name="T8" fmla="*/ 107 w 111"/>
                <a:gd name="T9" fmla="*/ 37 h 607"/>
                <a:gd name="T10" fmla="*/ 111 w 111"/>
                <a:gd name="T11" fmla="*/ 55 h 607"/>
                <a:gd name="T12" fmla="*/ 111 w 111"/>
                <a:gd name="T13" fmla="*/ 551 h 607"/>
                <a:gd name="T14" fmla="*/ 107 w 111"/>
                <a:gd name="T15" fmla="*/ 568 h 607"/>
                <a:gd name="T16" fmla="*/ 99 w 111"/>
                <a:gd name="T17" fmla="*/ 584 h 607"/>
                <a:gd name="T18" fmla="*/ 88 w 111"/>
                <a:gd name="T19" fmla="*/ 596 h 607"/>
                <a:gd name="T20" fmla="*/ 72 w 111"/>
                <a:gd name="T21" fmla="*/ 604 h 607"/>
                <a:gd name="T22" fmla="*/ 55 w 111"/>
                <a:gd name="T23" fmla="*/ 607 h 607"/>
                <a:gd name="T24" fmla="*/ 38 w 111"/>
                <a:gd name="T25" fmla="*/ 604 h 607"/>
                <a:gd name="T26" fmla="*/ 23 w 111"/>
                <a:gd name="T27" fmla="*/ 596 h 607"/>
                <a:gd name="T28" fmla="*/ 11 w 111"/>
                <a:gd name="T29" fmla="*/ 584 h 607"/>
                <a:gd name="T30" fmla="*/ 3 w 111"/>
                <a:gd name="T31" fmla="*/ 568 h 607"/>
                <a:gd name="T32" fmla="*/ 0 w 111"/>
                <a:gd name="T33" fmla="*/ 551 h 607"/>
                <a:gd name="T34" fmla="*/ 0 w 111"/>
                <a:gd name="T35" fmla="*/ 55 h 607"/>
                <a:gd name="T36" fmla="*/ 3 w 111"/>
                <a:gd name="T37" fmla="*/ 37 h 607"/>
                <a:gd name="T38" fmla="*/ 11 w 111"/>
                <a:gd name="T39" fmla="*/ 22 h 607"/>
                <a:gd name="T40" fmla="*/ 23 w 111"/>
                <a:gd name="T41" fmla="*/ 10 h 607"/>
                <a:gd name="T42" fmla="*/ 38 w 111"/>
                <a:gd name="T43" fmla="*/ 2 h 607"/>
                <a:gd name="T44" fmla="*/ 55 w 111"/>
                <a:gd name="T4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607">
                  <a:moveTo>
                    <a:pt x="55" y="0"/>
                  </a:moveTo>
                  <a:lnTo>
                    <a:pt x="72" y="2"/>
                  </a:lnTo>
                  <a:lnTo>
                    <a:pt x="88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11" y="551"/>
                  </a:lnTo>
                  <a:lnTo>
                    <a:pt x="107" y="568"/>
                  </a:lnTo>
                  <a:lnTo>
                    <a:pt x="99" y="584"/>
                  </a:lnTo>
                  <a:lnTo>
                    <a:pt x="88" y="596"/>
                  </a:lnTo>
                  <a:lnTo>
                    <a:pt x="72" y="604"/>
                  </a:lnTo>
                  <a:lnTo>
                    <a:pt x="55" y="607"/>
                  </a:lnTo>
                  <a:lnTo>
                    <a:pt x="38" y="604"/>
                  </a:lnTo>
                  <a:lnTo>
                    <a:pt x="23" y="596"/>
                  </a:lnTo>
                  <a:lnTo>
                    <a:pt x="11" y="584"/>
                  </a:lnTo>
                  <a:lnTo>
                    <a:pt x="3" y="568"/>
                  </a:lnTo>
                  <a:lnTo>
                    <a:pt x="0" y="551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9366250" y="2146300"/>
              <a:ext cx="17462" cy="26988"/>
            </a:xfrm>
            <a:custGeom>
              <a:avLst/>
              <a:gdLst>
                <a:gd name="T0" fmla="*/ 56 w 111"/>
                <a:gd name="T1" fmla="*/ 0 h 167"/>
                <a:gd name="T2" fmla="*/ 73 w 111"/>
                <a:gd name="T3" fmla="*/ 3 h 167"/>
                <a:gd name="T4" fmla="*/ 89 w 111"/>
                <a:gd name="T5" fmla="*/ 11 h 167"/>
                <a:gd name="T6" fmla="*/ 100 w 111"/>
                <a:gd name="T7" fmla="*/ 23 h 167"/>
                <a:gd name="T8" fmla="*/ 108 w 111"/>
                <a:gd name="T9" fmla="*/ 38 h 167"/>
                <a:gd name="T10" fmla="*/ 111 w 111"/>
                <a:gd name="T11" fmla="*/ 55 h 167"/>
                <a:gd name="T12" fmla="*/ 111 w 111"/>
                <a:gd name="T13" fmla="*/ 112 h 167"/>
                <a:gd name="T14" fmla="*/ 108 w 111"/>
                <a:gd name="T15" fmla="*/ 129 h 167"/>
                <a:gd name="T16" fmla="*/ 100 w 111"/>
                <a:gd name="T17" fmla="*/ 144 h 167"/>
                <a:gd name="T18" fmla="*/ 89 w 111"/>
                <a:gd name="T19" fmla="*/ 156 h 167"/>
                <a:gd name="T20" fmla="*/ 73 w 111"/>
                <a:gd name="T21" fmla="*/ 164 h 167"/>
                <a:gd name="T22" fmla="*/ 56 w 111"/>
                <a:gd name="T23" fmla="*/ 167 h 167"/>
                <a:gd name="T24" fmla="*/ 38 w 111"/>
                <a:gd name="T25" fmla="*/ 164 h 167"/>
                <a:gd name="T26" fmla="*/ 23 w 111"/>
                <a:gd name="T27" fmla="*/ 156 h 167"/>
                <a:gd name="T28" fmla="*/ 11 w 111"/>
                <a:gd name="T29" fmla="*/ 144 h 167"/>
                <a:gd name="T30" fmla="*/ 3 w 111"/>
                <a:gd name="T31" fmla="*/ 129 h 167"/>
                <a:gd name="T32" fmla="*/ 0 w 111"/>
                <a:gd name="T33" fmla="*/ 112 h 167"/>
                <a:gd name="T34" fmla="*/ 0 w 111"/>
                <a:gd name="T35" fmla="*/ 55 h 167"/>
                <a:gd name="T36" fmla="*/ 3 w 111"/>
                <a:gd name="T37" fmla="*/ 38 h 167"/>
                <a:gd name="T38" fmla="*/ 11 w 111"/>
                <a:gd name="T39" fmla="*/ 23 h 167"/>
                <a:gd name="T40" fmla="*/ 23 w 111"/>
                <a:gd name="T41" fmla="*/ 11 h 167"/>
                <a:gd name="T42" fmla="*/ 38 w 111"/>
                <a:gd name="T43" fmla="*/ 3 h 167"/>
                <a:gd name="T44" fmla="*/ 56 w 111"/>
                <a:gd name="T4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67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12"/>
                  </a:lnTo>
                  <a:lnTo>
                    <a:pt x="108" y="129"/>
                  </a:lnTo>
                  <a:lnTo>
                    <a:pt x="100" y="144"/>
                  </a:lnTo>
                  <a:lnTo>
                    <a:pt x="89" y="156"/>
                  </a:lnTo>
                  <a:lnTo>
                    <a:pt x="73" y="164"/>
                  </a:lnTo>
                  <a:lnTo>
                    <a:pt x="56" y="167"/>
                  </a:lnTo>
                  <a:lnTo>
                    <a:pt x="38" y="164"/>
                  </a:lnTo>
                  <a:lnTo>
                    <a:pt x="23" y="156"/>
                  </a:lnTo>
                  <a:lnTo>
                    <a:pt x="11" y="144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9366250" y="2190750"/>
              <a:ext cx="17462" cy="34925"/>
            </a:xfrm>
            <a:custGeom>
              <a:avLst/>
              <a:gdLst>
                <a:gd name="T0" fmla="*/ 56 w 111"/>
                <a:gd name="T1" fmla="*/ 0 h 221"/>
                <a:gd name="T2" fmla="*/ 73 w 111"/>
                <a:gd name="T3" fmla="*/ 3 h 221"/>
                <a:gd name="T4" fmla="*/ 89 w 111"/>
                <a:gd name="T5" fmla="*/ 11 h 221"/>
                <a:gd name="T6" fmla="*/ 100 w 111"/>
                <a:gd name="T7" fmla="*/ 23 h 221"/>
                <a:gd name="T8" fmla="*/ 108 w 111"/>
                <a:gd name="T9" fmla="*/ 38 h 221"/>
                <a:gd name="T10" fmla="*/ 111 w 111"/>
                <a:gd name="T11" fmla="*/ 55 h 221"/>
                <a:gd name="T12" fmla="*/ 111 w 111"/>
                <a:gd name="T13" fmla="*/ 166 h 221"/>
                <a:gd name="T14" fmla="*/ 108 w 111"/>
                <a:gd name="T15" fmla="*/ 183 h 221"/>
                <a:gd name="T16" fmla="*/ 100 w 111"/>
                <a:gd name="T17" fmla="*/ 198 h 221"/>
                <a:gd name="T18" fmla="*/ 89 w 111"/>
                <a:gd name="T19" fmla="*/ 210 h 221"/>
                <a:gd name="T20" fmla="*/ 73 w 111"/>
                <a:gd name="T21" fmla="*/ 218 h 221"/>
                <a:gd name="T22" fmla="*/ 56 w 111"/>
                <a:gd name="T23" fmla="*/ 221 h 221"/>
                <a:gd name="T24" fmla="*/ 38 w 111"/>
                <a:gd name="T25" fmla="*/ 218 h 221"/>
                <a:gd name="T26" fmla="*/ 23 w 111"/>
                <a:gd name="T27" fmla="*/ 210 h 221"/>
                <a:gd name="T28" fmla="*/ 11 w 111"/>
                <a:gd name="T29" fmla="*/ 198 h 221"/>
                <a:gd name="T30" fmla="*/ 3 w 111"/>
                <a:gd name="T31" fmla="*/ 183 h 221"/>
                <a:gd name="T32" fmla="*/ 0 w 111"/>
                <a:gd name="T33" fmla="*/ 166 h 221"/>
                <a:gd name="T34" fmla="*/ 0 w 111"/>
                <a:gd name="T35" fmla="*/ 55 h 221"/>
                <a:gd name="T36" fmla="*/ 3 w 111"/>
                <a:gd name="T37" fmla="*/ 38 h 221"/>
                <a:gd name="T38" fmla="*/ 11 w 111"/>
                <a:gd name="T39" fmla="*/ 23 h 221"/>
                <a:gd name="T40" fmla="*/ 23 w 111"/>
                <a:gd name="T41" fmla="*/ 11 h 221"/>
                <a:gd name="T42" fmla="*/ 38 w 111"/>
                <a:gd name="T43" fmla="*/ 3 h 221"/>
                <a:gd name="T44" fmla="*/ 56 w 111"/>
                <a:gd name="T4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2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66"/>
                  </a:lnTo>
                  <a:lnTo>
                    <a:pt x="108" y="183"/>
                  </a:lnTo>
                  <a:lnTo>
                    <a:pt x="100" y="198"/>
                  </a:lnTo>
                  <a:lnTo>
                    <a:pt x="89" y="210"/>
                  </a:lnTo>
                  <a:lnTo>
                    <a:pt x="73" y="218"/>
                  </a:lnTo>
                  <a:lnTo>
                    <a:pt x="56" y="221"/>
                  </a:lnTo>
                  <a:lnTo>
                    <a:pt x="38" y="218"/>
                  </a:lnTo>
                  <a:lnTo>
                    <a:pt x="23" y="210"/>
                  </a:lnTo>
                  <a:lnTo>
                    <a:pt x="11" y="198"/>
                  </a:lnTo>
                  <a:lnTo>
                    <a:pt x="3" y="183"/>
                  </a:lnTo>
                  <a:lnTo>
                    <a:pt x="0" y="166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9366250" y="2243138"/>
              <a:ext cx="17462" cy="25400"/>
            </a:xfrm>
            <a:custGeom>
              <a:avLst/>
              <a:gdLst>
                <a:gd name="T0" fmla="*/ 56 w 111"/>
                <a:gd name="T1" fmla="*/ 0 h 166"/>
                <a:gd name="T2" fmla="*/ 73 w 111"/>
                <a:gd name="T3" fmla="*/ 3 h 166"/>
                <a:gd name="T4" fmla="*/ 89 w 111"/>
                <a:gd name="T5" fmla="*/ 11 h 166"/>
                <a:gd name="T6" fmla="*/ 100 w 111"/>
                <a:gd name="T7" fmla="*/ 23 h 166"/>
                <a:gd name="T8" fmla="*/ 108 w 111"/>
                <a:gd name="T9" fmla="*/ 38 h 166"/>
                <a:gd name="T10" fmla="*/ 111 w 111"/>
                <a:gd name="T11" fmla="*/ 55 h 166"/>
                <a:gd name="T12" fmla="*/ 111 w 111"/>
                <a:gd name="T13" fmla="*/ 111 h 166"/>
                <a:gd name="T14" fmla="*/ 108 w 111"/>
                <a:gd name="T15" fmla="*/ 128 h 166"/>
                <a:gd name="T16" fmla="*/ 100 w 111"/>
                <a:gd name="T17" fmla="*/ 143 h 166"/>
                <a:gd name="T18" fmla="*/ 89 w 111"/>
                <a:gd name="T19" fmla="*/ 155 h 166"/>
                <a:gd name="T20" fmla="*/ 73 w 111"/>
                <a:gd name="T21" fmla="*/ 163 h 166"/>
                <a:gd name="T22" fmla="*/ 56 w 111"/>
                <a:gd name="T23" fmla="*/ 166 h 166"/>
                <a:gd name="T24" fmla="*/ 38 w 111"/>
                <a:gd name="T25" fmla="*/ 163 h 166"/>
                <a:gd name="T26" fmla="*/ 23 w 111"/>
                <a:gd name="T27" fmla="*/ 155 h 166"/>
                <a:gd name="T28" fmla="*/ 11 w 111"/>
                <a:gd name="T29" fmla="*/ 143 h 166"/>
                <a:gd name="T30" fmla="*/ 3 w 111"/>
                <a:gd name="T31" fmla="*/ 128 h 166"/>
                <a:gd name="T32" fmla="*/ 0 w 111"/>
                <a:gd name="T33" fmla="*/ 111 h 166"/>
                <a:gd name="T34" fmla="*/ 0 w 111"/>
                <a:gd name="T35" fmla="*/ 55 h 166"/>
                <a:gd name="T36" fmla="*/ 3 w 111"/>
                <a:gd name="T37" fmla="*/ 38 h 166"/>
                <a:gd name="T38" fmla="*/ 11 w 111"/>
                <a:gd name="T39" fmla="*/ 23 h 166"/>
                <a:gd name="T40" fmla="*/ 23 w 111"/>
                <a:gd name="T41" fmla="*/ 11 h 166"/>
                <a:gd name="T42" fmla="*/ 38 w 111"/>
                <a:gd name="T43" fmla="*/ 3 h 166"/>
                <a:gd name="T44" fmla="*/ 56 w 111"/>
                <a:gd name="T4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66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111"/>
                  </a:lnTo>
                  <a:lnTo>
                    <a:pt x="108" y="128"/>
                  </a:lnTo>
                  <a:lnTo>
                    <a:pt x="100" y="143"/>
                  </a:lnTo>
                  <a:lnTo>
                    <a:pt x="89" y="155"/>
                  </a:lnTo>
                  <a:lnTo>
                    <a:pt x="73" y="163"/>
                  </a:lnTo>
                  <a:lnTo>
                    <a:pt x="56" y="166"/>
                  </a:lnTo>
                  <a:lnTo>
                    <a:pt x="38" y="163"/>
                  </a:lnTo>
                  <a:lnTo>
                    <a:pt x="23" y="155"/>
                  </a:lnTo>
                  <a:lnTo>
                    <a:pt x="11" y="143"/>
                  </a:lnTo>
                  <a:lnTo>
                    <a:pt x="3" y="128"/>
                  </a:lnTo>
                  <a:lnTo>
                    <a:pt x="0" y="111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9366250" y="2286000"/>
              <a:ext cx="17462" cy="34925"/>
            </a:xfrm>
            <a:custGeom>
              <a:avLst/>
              <a:gdLst>
                <a:gd name="T0" fmla="*/ 56 w 111"/>
                <a:gd name="T1" fmla="*/ 0 h 221"/>
                <a:gd name="T2" fmla="*/ 73 w 111"/>
                <a:gd name="T3" fmla="*/ 3 h 221"/>
                <a:gd name="T4" fmla="*/ 89 w 111"/>
                <a:gd name="T5" fmla="*/ 11 h 221"/>
                <a:gd name="T6" fmla="*/ 100 w 111"/>
                <a:gd name="T7" fmla="*/ 24 h 221"/>
                <a:gd name="T8" fmla="*/ 108 w 111"/>
                <a:gd name="T9" fmla="*/ 39 h 221"/>
                <a:gd name="T10" fmla="*/ 111 w 111"/>
                <a:gd name="T11" fmla="*/ 57 h 221"/>
                <a:gd name="T12" fmla="*/ 111 w 111"/>
                <a:gd name="T13" fmla="*/ 167 h 221"/>
                <a:gd name="T14" fmla="*/ 108 w 111"/>
                <a:gd name="T15" fmla="*/ 184 h 221"/>
                <a:gd name="T16" fmla="*/ 100 w 111"/>
                <a:gd name="T17" fmla="*/ 199 h 221"/>
                <a:gd name="T18" fmla="*/ 89 w 111"/>
                <a:gd name="T19" fmla="*/ 211 h 221"/>
                <a:gd name="T20" fmla="*/ 73 w 111"/>
                <a:gd name="T21" fmla="*/ 219 h 221"/>
                <a:gd name="T22" fmla="*/ 56 w 111"/>
                <a:gd name="T23" fmla="*/ 221 h 221"/>
                <a:gd name="T24" fmla="*/ 38 w 111"/>
                <a:gd name="T25" fmla="*/ 219 h 221"/>
                <a:gd name="T26" fmla="*/ 23 w 111"/>
                <a:gd name="T27" fmla="*/ 211 h 221"/>
                <a:gd name="T28" fmla="*/ 11 w 111"/>
                <a:gd name="T29" fmla="*/ 199 h 221"/>
                <a:gd name="T30" fmla="*/ 3 w 111"/>
                <a:gd name="T31" fmla="*/ 184 h 221"/>
                <a:gd name="T32" fmla="*/ 0 w 111"/>
                <a:gd name="T33" fmla="*/ 167 h 221"/>
                <a:gd name="T34" fmla="*/ 0 w 111"/>
                <a:gd name="T35" fmla="*/ 57 h 221"/>
                <a:gd name="T36" fmla="*/ 3 w 111"/>
                <a:gd name="T37" fmla="*/ 39 h 221"/>
                <a:gd name="T38" fmla="*/ 11 w 111"/>
                <a:gd name="T39" fmla="*/ 24 h 221"/>
                <a:gd name="T40" fmla="*/ 23 w 111"/>
                <a:gd name="T41" fmla="*/ 11 h 221"/>
                <a:gd name="T42" fmla="*/ 38 w 111"/>
                <a:gd name="T43" fmla="*/ 3 h 221"/>
                <a:gd name="T44" fmla="*/ 56 w 111"/>
                <a:gd name="T4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2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1" y="57"/>
                  </a:lnTo>
                  <a:lnTo>
                    <a:pt x="111" y="167"/>
                  </a:lnTo>
                  <a:lnTo>
                    <a:pt x="108" y="184"/>
                  </a:lnTo>
                  <a:lnTo>
                    <a:pt x="100" y="199"/>
                  </a:lnTo>
                  <a:lnTo>
                    <a:pt x="89" y="211"/>
                  </a:lnTo>
                  <a:lnTo>
                    <a:pt x="73" y="219"/>
                  </a:lnTo>
                  <a:lnTo>
                    <a:pt x="56" y="221"/>
                  </a:lnTo>
                  <a:lnTo>
                    <a:pt x="38" y="219"/>
                  </a:lnTo>
                  <a:lnTo>
                    <a:pt x="23" y="211"/>
                  </a:lnTo>
                  <a:lnTo>
                    <a:pt x="11" y="199"/>
                  </a:lnTo>
                  <a:lnTo>
                    <a:pt x="3" y="184"/>
                  </a:lnTo>
                  <a:lnTo>
                    <a:pt x="0" y="16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9366250" y="2339975"/>
              <a:ext cx="17462" cy="17463"/>
            </a:xfrm>
            <a:custGeom>
              <a:avLst/>
              <a:gdLst>
                <a:gd name="T0" fmla="*/ 56 w 111"/>
                <a:gd name="T1" fmla="*/ 0 h 111"/>
                <a:gd name="T2" fmla="*/ 70 w 111"/>
                <a:gd name="T3" fmla="*/ 2 h 111"/>
                <a:gd name="T4" fmla="*/ 84 w 111"/>
                <a:gd name="T5" fmla="*/ 7 h 111"/>
                <a:gd name="T6" fmla="*/ 95 w 111"/>
                <a:gd name="T7" fmla="*/ 15 h 111"/>
                <a:gd name="T8" fmla="*/ 104 w 111"/>
                <a:gd name="T9" fmla="*/ 27 h 111"/>
                <a:gd name="T10" fmla="*/ 109 w 111"/>
                <a:gd name="T11" fmla="*/ 40 h 111"/>
                <a:gd name="T12" fmla="*/ 111 w 111"/>
                <a:gd name="T13" fmla="*/ 55 h 111"/>
                <a:gd name="T14" fmla="*/ 109 w 111"/>
                <a:gd name="T15" fmla="*/ 69 h 111"/>
                <a:gd name="T16" fmla="*/ 104 w 111"/>
                <a:gd name="T17" fmla="*/ 83 h 111"/>
                <a:gd name="T18" fmla="*/ 95 w 111"/>
                <a:gd name="T19" fmla="*/ 94 h 111"/>
                <a:gd name="T20" fmla="*/ 84 w 111"/>
                <a:gd name="T21" fmla="*/ 103 h 111"/>
                <a:gd name="T22" fmla="*/ 70 w 111"/>
                <a:gd name="T23" fmla="*/ 109 h 111"/>
                <a:gd name="T24" fmla="*/ 56 w 111"/>
                <a:gd name="T25" fmla="*/ 111 h 111"/>
                <a:gd name="T26" fmla="*/ 41 w 111"/>
                <a:gd name="T27" fmla="*/ 109 h 111"/>
                <a:gd name="T28" fmla="*/ 28 w 111"/>
                <a:gd name="T29" fmla="*/ 103 h 111"/>
                <a:gd name="T30" fmla="*/ 16 w 111"/>
                <a:gd name="T31" fmla="*/ 94 h 111"/>
                <a:gd name="T32" fmla="*/ 7 w 111"/>
                <a:gd name="T33" fmla="*/ 83 h 111"/>
                <a:gd name="T34" fmla="*/ 2 w 111"/>
                <a:gd name="T35" fmla="*/ 69 h 111"/>
                <a:gd name="T36" fmla="*/ 0 w 111"/>
                <a:gd name="T37" fmla="*/ 55 h 111"/>
                <a:gd name="T38" fmla="*/ 2 w 111"/>
                <a:gd name="T39" fmla="*/ 40 h 111"/>
                <a:gd name="T40" fmla="*/ 7 w 111"/>
                <a:gd name="T41" fmla="*/ 27 h 111"/>
                <a:gd name="T42" fmla="*/ 16 w 111"/>
                <a:gd name="T43" fmla="*/ 15 h 111"/>
                <a:gd name="T44" fmla="*/ 27 w 111"/>
                <a:gd name="T45" fmla="*/ 7 h 111"/>
                <a:gd name="T46" fmla="*/ 41 w 111"/>
                <a:gd name="T47" fmla="*/ 2 h 111"/>
                <a:gd name="T48" fmla="*/ 56 w 111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5" y="15"/>
                  </a:lnTo>
                  <a:lnTo>
                    <a:pt x="104" y="27"/>
                  </a:lnTo>
                  <a:lnTo>
                    <a:pt x="109" y="40"/>
                  </a:lnTo>
                  <a:lnTo>
                    <a:pt x="111" y="55"/>
                  </a:lnTo>
                  <a:lnTo>
                    <a:pt x="109" y="69"/>
                  </a:lnTo>
                  <a:lnTo>
                    <a:pt x="104" y="83"/>
                  </a:lnTo>
                  <a:lnTo>
                    <a:pt x="95" y="94"/>
                  </a:lnTo>
                  <a:lnTo>
                    <a:pt x="84" y="103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1" y="109"/>
                  </a:lnTo>
                  <a:lnTo>
                    <a:pt x="28" y="103"/>
                  </a:lnTo>
                  <a:lnTo>
                    <a:pt x="16" y="94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7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9101138" y="1944688"/>
              <a:ext cx="422275" cy="490538"/>
            </a:xfrm>
            <a:custGeom>
              <a:avLst/>
              <a:gdLst>
                <a:gd name="T0" fmla="*/ 1889 w 2664"/>
                <a:gd name="T1" fmla="*/ 937 h 3088"/>
                <a:gd name="T2" fmla="*/ 1887 w 2664"/>
                <a:gd name="T3" fmla="*/ 731 h 3088"/>
                <a:gd name="T4" fmla="*/ 1881 w 2664"/>
                <a:gd name="T5" fmla="*/ 719 h 3088"/>
                <a:gd name="T6" fmla="*/ 1776 w 2664"/>
                <a:gd name="T7" fmla="*/ 716 h 3088"/>
                <a:gd name="T8" fmla="*/ 1555 w 2664"/>
                <a:gd name="T9" fmla="*/ 927 h 3088"/>
                <a:gd name="T10" fmla="*/ 1564 w 2664"/>
                <a:gd name="T11" fmla="*/ 936 h 3088"/>
                <a:gd name="T12" fmla="*/ 1665 w 2664"/>
                <a:gd name="T13" fmla="*/ 716 h 3088"/>
                <a:gd name="T14" fmla="*/ 1554 w 2664"/>
                <a:gd name="T15" fmla="*/ 715 h 3088"/>
                <a:gd name="T16" fmla="*/ 1560 w 2664"/>
                <a:gd name="T17" fmla="*/ 498 h 3088"/>
                <a:gd name="T18" fmla="*/ 1554 w 2664"/>
                <a:gd name="T19" fmla="*/ 509 h 3088"/>
                <a:gd name="T20" fmla="*/ 1557 w 2664"/>
                <a:gd name="T21" fmla="*/ 601 h 3088"/>
                <a:gd name="T22" fmla="*/ 1568 w 2664"/>
                <a:gd name="T23" fmla="*/ 607 h 3088"/>
                <a:gd name="T24" fmla="*/ 1921 w 2664"/>
                <a:gd name="T25" fmla="*/ 616 h 3088"/>
                <a:gd name="T26" fmla="*/ 1977 w 2664"/>
                <a:gd name="T27" fmla="*/ 661 h 3088"/>
                <a:gd name="T28" fmla="*/ 1998 w 2664"/>
                <a:gd name="T29" fmla="*/ 731 h 3088"/>
                <a:gd name="T30" fmla="*/ 2001 w 2664"/>
                <a:gd name="T31" fmla="*/ 931 h 3088"/>
                <a:gd name="T32" fmla="*/ 2012 w 2664"/>
                <a:gd name="T33" fmla="*/ 937 h 3088"/>
                <a:gd name="T34" fmla="*/ 2103 w 2664"/>
                <a:gd name="T35" fmla="*/ 934 h 3088"/>
                <a:gd name="T36" fmla="*/ 2109 w 2664"/>
                <a:gd name="T37" fmla="*/ 922 h 3088"/>
                <a:gd name="T38" fmla="*/ 2106 w 2664"/>
                <a:gd name="T39" fmla="*/ 501 h 3088"/>
                <a:gd name="T40" fmla="*/ 2095 w 2664"/>
                <a:gd name="T41" fmla="*/ 495 h 3088"/>
                <a:gd name="T42" fmla="*/ 1998 w 2664"/>
                <a:gd name="T43" fmla="*/ 386 h 3088"/>
                <a:gd name="T44" fmla="*/ 2109 w 2664"/>
                <a:gd name="T45" fmla="*/ 387 h 3088"/>
                <a:gd name="T46" fmla="*/ 1776 w 2664"/>
                <a:gd name="T47" fmla="*/ 275 h 3088"/>
                <a:gd name="T48" fmla="*/ 1887 w 2664"/>
                <a:gd name="T49" fmla="*/ 275 h 3088"/>
                <a:gd name="T50" fmla="*/ 1554 w 2664"/>
                <a:gd name="T51" fmla="*/ 387 h 3088"/>
                <a:gd name="T52" fmla="*/ 1665 w 2664"/>
                <a:gd name="T53" fmla="*/ 386 h 3088"/>
                <a:gd name="T54" fmla="*/ 611 w 2664"/>
                <a:gd name="T55" fmla="*/ 275 h 3088"/>
                <a:gd name="T56" fmla="*/ 833 w 2664"/>
                <a:gd name="T57" fmla="*/ 275 h 3088"/>
                <a:gd name="T58" fmla="*/ 278 w 2664"/>
                <a:gd name="T59" fmla="*/ 2855 h 3088"/>
                <a:gd name="T60" fmla="*/ 299 w 2664"/>
                <a:gd name="T61" fmla="*/ 2923 h 3088"/>
                <a:gd name="T62" fmla="*/ 353 w 2664"/>
                <a:gd name="T63" fmla="*/ 2968 h 3088"/>
                <a:gd name="T64" fmla="*/ 2263 w 2664"/>
                <a:gd name="T65" fmla="*/ 2977 h 3088"/>
                <a:gd name="T66" fmla="*/ 2332 w 2664"/>
                <a:gd name="T67" fmla="*/ 2956 h 3088"/>
                <a:gd name="T68" fmla="*/ 2376 w 2664"/>
                <a:gd name="T69" fmla="*/ 2902 h 3088"/>
                <a:gd name="T70" fmla="*/ 2387 w 2664"/>
                <a:gd name="T71" fmla="*/ 275 h 3088"/>
                <a:gd name="T72" fmla="*/ 2217 w 2664"/>
                <a:gd name="T73" fmla="*/ 947 h 3088"/>
                <a:gd name="T74" fmla="*/ 2184 w 2664"/>
                <a:gd name="T75" fmla="*/ 1011 h 3088"/>
                <a:gd name="T76" fmla="*/ 2120 w 2664"/>
                <a:gd name="T77" fmla="*/ 1045 h 3088"/>
                <a:gd name="T78" fmla="*/ 1543 w 2664"/>
                <a:gd name="T79" fmla="*/ 1045 h 3088"/>
                <a:gd name="T80" fmla="*/ 1479 w 2664"/>
                <a:gd name="T81" fmla="*/ 1011 h 3088"/>
                <a:gd name="T82" fmla="*/ 1446 w 2664"/>
                <a:gd name="T83" fmla="*/ 947 h 3088"/>
                <a:gd name="T84" fmla="*/ 944 w 2664"/>
                <a:gd name="T85" fmla="*/ 275 h 3088"/>
                <a:gd name="T86" fmla="*/ 500 w 2664"/>
                <a:gd name="T87" fmla="*/ 275 h 3088"/>
                <a:gd name="T88" fmla="*/ 111 w 2664"/>
                <a:gd name="T89" fmla="*/ 275 h 3088"/>
                <a:gd name="T90" fmla="*/ 2498 w 2664"/>
                <a:gd name="T91" fmla="*/ 164 h 3088"/>
                <a:gd name="T92" fmla="*/ 2553 w 2664"/>
                <a:gd name="T93" fmla="*/ 110 h 3088"/>
                <a:gd name="T94" fmla="*/ 2664 w 2664"/>
                <a:gd name="T95" fmla="*/ 0 h 3088"/>
                <a:gd name="T96" fmla="*/ 2498 w 2664"/>
                <a:gd name="T97" fmla="*/ 2855 h 3088"/>
                <a:gd name="T98" fmla="*/ 2471 w 2664"/>
                <a:gd name="T99" fmla="*/ 2962 h 3088"/>
                <a:gd name="T100" fmla="*/ 2402 w 2664"/>
                <a:gd name="T101" fmla="*/ 3043 h 3088"/>
                <a:gd name="T102" fmla="*/ 2302 w 2664"/>
                <a:gd name="T103" fmla="*/ 3085 h 3088"/>
                <a:gd name="T104" fmla="*/ 362 w 2664"/>
                <a:gd name="T105" fmla="*/ 3085 h 3088"/>
                <a:gd name="T106" fmla="*/ 262 w 2664"/>
                <a:gd name="T107" fmla="*/ 3043 h 3088"/>
                <a:gd name="T108" fmla="*/ 193 w 2664"/>
                <a:gd name="T109" fmla="*/ 2962 h 3088"/>
                <a:gd name="T110" fmla="*/ 167 w 2664"/>
                <a:gd name="T111" fmla="*/ 2855 h 3088"/>
                <a:gd name="T112" fmla="*/ 0 w 2664"/>
                <a:gd name="T113" fmla="*/ 0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64" h="3088">
                  <a:moveTo>
                    <a:pt x="1776" y="716"/>
                  </a:moveTo>
                  <a:lnTo>
                    <a:pt x="1776" y="937"/>
                  </a:lnTo>
                  <a:lnTo>
                    <a:pt x="1889" y="937"/>
                  </a:lnTo>
                  <a:lnTo>
                    <a:pt x="1887" y="929"/>
                  </a:lnTo>
                  <a:lnTo>
                    <a:pt x="1887" y="922"/>
                  </a:lnTo>
                  <a:lnTo>
                    <a:pt x="1887" y="731"/>
                  </a:lnTo>
                  <a:lnTo>
                    <a:pt x="1886" y="726"/>
                  </a:lnTo>
                  <a:lnTo>
                    <a:pt x="1884" y="722"/>
                  </a:lnTo>
                  <a:lnTo>
                    <a:pt x="1881" y="719"/>
                  </a:lnTo>
                  <a:lnTo>
                    <a:pt x="1877" y="717"/>
                  </a:lnTo>
                  <a:lnTo>
                    <a:pt x="1873" y="716"/>
                  </a:lnTo>
                  <a:lnTo>
                    <a:pt x="1776" y="716"/>
                  </a:lnTo>
                  <a:close/>
                  <a:moveTo>
                    <a:pt x="1554" y="715"/>
                  </a:moveTo>
                  <a:lnTo>
                    <a:pt x="1554" y="922"/>
                  </a:lnTo>
                  <a:lnTo>
                    <a:pt x="1555" y="927"/>
                  </a:lnTo>
                  <a:lnTo>
                    <a:pt x="1557" y="931"/>
                  </a:lnTo>
                  <a:lnTo>
                    <a:pt x="1560" y="934"/>
                  </a:lnTo>
                  <a:lnTo>
                    <a:pt x="1564" y="936"/>
                  </a:lnTo>
                  <a:lnTo>
                    <a:pt x="1568" y="937"/>
                  </a:lnTo>
                  <a:lnTo>
                    <a:pt x="1665" y="937"/>
                  </a:lnTo>
                  <a:lnTo>
                    <a:pt x="1665" y="716"/>
                  </a:lnTo>
                  <a:lnTo>
                    <a:pt x="1568" y="716"/>
                  </a:lnTo>
                  <a:lnTo>
                    <a:pt x="1561" y="716"/>
                  </a:lnTo>
                  <a:lnTo>
                    <a:pt x="1554" y="715"/>
                  </a:lnTo>
                  <a:close/>
                  <a:moveTo>
                    <a:pt x="1568" y="495"/>
                  </a:moveTo>
                  <a:lnTo>
                    <a:pt x="1564" y="496"/>
                  </a:lnTo>
                  <a:lnTo>
                    <a:pt x="1560" y="498"/>
                  </a:lnTo>
                  <a:lnTo>
                    <a:pt x="1557" y="501"/>
                  </a:lnTo>
                  <a:lnTo>
                    <a:pt x="1555" y="505"/>
                  </a:lnTo>
                  <a:lnTo>
                    <a:pt x="1554" y="509"/>
                  </a:lnTo>
                  <a:lnTo>
                    <a:pt x="1554" y="593"/>
                  </a:lnTo>
                  <a:lnTo>
                    <a:pt x="1555" y="597"/>
                  </a:lnTo>
                  <a:lnTo>
                    <a:pt x="1557" y="601"/>
                  </a:lnTo>
                  <a:lnTo>
                    <a:pt x="1560" y="604"/>
                  </a:lnTo>
                  <a:lnTo>
                    <a:pt x="1564" y="606"/>
                  </a:lnTo>
                  <a:lnTo>
                    <a:pt x="1568" y="607"/>
                  </a:lnTo>
                  <a:lnTo>
                    <a:pt x="1873" y="607"/>
                  </a:lnTo>
                  <a:lnTo>
                    <a:pt x="1898" y="609"/>
                  </a:lnTo>
                  <a:lnTo>
                    <a:pt x="1921" y="616"/>
                  </a:lnTo>
                  <a:lnTo>
                    <a:pt x="1943" y="628"/>
                  </a:lnTo>
                  <a:lnTo>
                    <a:pt x="1962" y="643"/>
                  </a:lnTo>
                  <a:lnTo>
                    <a:pt x="1977" y="661"/>
                  </a:lnTo>
                  <a:lnTo>
                    <a:pt x="1988" y="682"/>
                  </a:lnTo>
                  <a:lnTo>
                    <a:pt x="1996" y="706"/>
                  </a:lnTo>
                  <a:lnTo>
                    <a:pt x="1998" y="731"/>
                  </a:lnTo>
                  <a:lnTo>
                    <a:pt x="1998" y="922"/>
                  </a:lnTo>
                  <a:lnTo>
                    <a:pt x="1999" y="927"/>
                  </a:lnTo>
                  <a:lnTo>
                    <a:pt x="2001" y="931"/>
                  </a:lnTo>
                  <a:lnTo>
                    <a:pt x="2004" y="934"/>
                  </a:lnTo>
                  <a:lnTo>
                    <a:pt x="2008" y="936"/>
                  </a:lnTo>
                  <a:lnTo>
                    <a:pt x="2012" y="937"/>
                  </a:lnTo>
                  <a:lnTo>
                    <a:pt x="2095" y="937"/>
                  </a:lnTo>
                  <a:lnTo>
                    <a:pt x="2099" y="936"/>
                  </a:lnTo>
                  <a:lnTo>
                    <a:pt x="2103" y="934"/>
                  </a:lnTo>
                  <a:lnTo>
                    <a:pt x="2106" y="931"/>
                  </a:lnTo>
                  <a:lnTo>
                    <a:pt x="2108" y="927"/>
                  </a:lnTo>
                  <a:lnTo>
                    <a:pt x="2109" y="922"/>
                  </a:lnTo>
                  <a:lnTo>
                    <a:pt x="2109" y="509"/>
                  </a:lnTo>
                  <a:lnTo>
                    <a:pt x="2108" y="505"/>
                  </a:lnTo>
                  <a:lnTo>
                    <a:pt x="2106" y="501"/>
                  </a:lnTo>
                  <a:lnTo>
                    <a:pt x="2103" y="498"/>
                  </a:lnTo>
                  <a:lnTo>
                    <a:pt x="2099" y="496"/>
                  </a:lnTo>
                  <a:lnTo>
                    <a:pt x="2095" y="495"/>
                  </a:lnTo>
                  <a:lnTo>
                    <a:pt x="1568" y="495"/>
                  </a:lnTo>
                  <a:close/>
                  <a:moveTo>
                    <a:pt x="1998" y="275"/>
                  </a:moveTo>
                  <a:lnTo>
                    <a:pt x="1998" y="386"/>
                  </a:lnTo>
                  <a:lnTo>
                    <a:pt x="2095" y="386"/>
                  </a:lnTo>
                  <a:lnTo>
                    <a:pt x="2102" y="386"/>
                  </a:lnTo>
                  <a:lnTo>
                    <a:pt x="2109" y="387"/>
                  </a:lnTo>
                  <a:lnTo>
                    <a:pt x="2109" y="275"/>
                  </a:lnTo>
                  <a:lnTo>
                    <a:pt x="1998" y="275"/>
                  </a:lnTo>
                  <a:close/>
                  <a:moveTo>
                    <a:pt x="1776" y="275"/>
                  </a:moveTo>
                  <a:lnTo>
                    <a:pt x="1776" y="386"/>
                  </a:lnTo>
                  <a:lnTo>
                    <a:pt x="1887" y="386"/>
                  </a:lnTo>
                  <a:lnTo>
                    <a:pt x="1887" y="275"/>
                  </a:lnTo>
                  <a:lnTo>
                    <a:pt x="1776" y="275"/>
                  </a:lnTo>
                  <a:close/>
                  <a:moveTo>
                    <a:pt x="1554" y="275"/>
                  </a:moveTo>
                  <a:lnTo>
                    <a:pt x="1554" y="387"/>
                  </a:lnTo>
                  <a:lnTo>
                    <a:pt x="1561" y="386"/>
                  </a:lnTo>
                  <a:lnTo>
                    <a:pt x="1568" y="386"/>
                  </a:lnTo>
                  <a:lnTo>
                    <a:pt x="1665" y="386"/>
                  </a:lnTo>
                  <a:lnTo>
                    <a:pt x="1665" y="275"/>
                  </a:lnTo>
                  <a:lnTo>
                    <a:pt x="1554" y="275"/>
                  </a:lnTo>
                  <a:close/>
                  <a:moveTo>
                    <a:pt x="611" y="275"/>
                  </a:moveTo>
                  <a:lnTo>
                    <a:pt x="611" y="550"/>
                  </a:lnTo>
                  <a:lnTo>
                    <a:pt x="833" y="550"/>
                  </a:lnTo>
                  <a:lnTo>
                    <a:pt x="833" y="275"/>
                  </a:lnTo>
                  <a:lnTo>
                    <a:pt x="611" y="275"/>
                  </a:lnTo>
                  <a:close/>
                  <a:moveTo>
                    <a:pt x="278" y="275"/>
                  </a:moveTo>
                  <a:lnTo>
                    <a:pt x="278" y="2855"/>
                  </a:lnTo>
                  <a:lnTo>
                    <a:pt x="280" y="2879"/>
                  </a:lnTo>
                  <a:lnTo>
                    <a:pt x="288" y="2902"/>
                  </a:lnTo>
                  <a:lnTo>
                    <a:pt x="299" y="2923"/>
                  </a:lnTo>
                  <a:lnTo>
                    <a:pt x="314" y="2941"/>
                  </a:lnTo>
                  <a:lnTo>
                    <a:pt x="332" y="2956"/>
                  </a:lnTo>
                  <a:lnTo>
                    <a:pt x="353" y="2968"/>
                  </a:lnTo>
                  <a:lnTo>
                    <a:pt x="375" y="2975"/>
                  </a:lnTo>
                  <a:lnTo>
                    <a:pt x="401" y="2977"/>
                  </a:lnTo>
                  <a:lnTo>
                    <a:pt x="2263" y="2977"/>
                  </a:lnTo>
                  <a:lnTo>
                    <a:pt x="2289" y="2975"/>
                  </a:lnTo>
                  <a:lnTo>
                    <a:pt x="2311" y="2968"/>
                  </a:lnTo>
                  <a:lnTo>
                    <a:pt x="2332" y="2956"/>
                  </a:lnTo>
                  <a:lnTo>
                    <a:pt x="2350" y="2941"/>
                  </a:lnTo>
                  <a:lnTo>
                    <a:pt x="2365" y="2923"/>
                  </a:lnTo>
                  <a:lnTo>
                    <a:pt x="2376" y="2902"/>
                  </a:lnTo>
                  <a:lnTo>
                    <a:pt x="2383" y="2879"/>
                  </a:lnTo>
                  <a:lnTo>
                    <a:pt x="2387" y="2855"/>
                  </a:lnTo>
                  <a:lnTo>
                    <a:pt x="2387" y="275"/>
                  </a:lnTo>
                  <a:lnTo>
                    <a:pt x="2220" y="275"/>
                  </a:lnTo>
                  <a:lnTo>
                    <a:pt x="2220" y="922"/>
                  </a:lnTo>
                  <a:lnTo>
                    <a:pt x="2217" y="947"/>
                  </a:lnTo>
                  <a:lnTo>
                    <a:pt x="2210" y="971"/>
                  </a:lnTo>
                  <a:lnTo>
                    <a:pt x="2199" y="993"/>
                  </a:lnTo>
                  <a:lnTo>
                    <a:pt x="2184" y="1011"/>
                  </a:lnTo>
                  <a:lnTo>
                    <a:pt x="2165" y="1026"/>
                  </a:lnTo>
                  <a:lnTo>
                    <a:pt x="2143" y="1038"/>
                  </a:lnTo>
                  <a:lnTo>
                    <a:pt x="2120" y="1045"/>
                  </a:lnTo>
                  <a:lnTo>
                    <a:pt x="2095" y="1047"/>
                  </a:lnTo>
                  <a:lnTo>
                    <a:pt x="1568" y="1047"/>
                  </a:lnTo>
                  <a:lnTo>
                    <a:pt x="1543" y="1045"/>
                  </a:lnTo>
                  <a:lnTo>
                    <a:pt x="1520" y="1038"/>
                  </a:lnTo>
                  <a:lnTo>
                    <a:pt x="1499" y="1026"/>
                  </a:lnTo>
                  <a:lnTo>
                    <a:pt x="1479" y="1011"/>
                  </a:lnTo>
                  <a:lnTo>
                    <a:pt x="1464" y="993"/>
                  </a:lnTo>
                  <a:lnTo>
                    <a:pt x="1453" y="971"/>
                  </a:lnTo>
                  <a:lnTo>
                    <a:pt x="1446" y="947"/>
                  </a:lnTo>
                  <a:lnTo>
                    <a:pt x="1443" y="922"/>
                  </a:lnTo>
                  <a:lnTo>
                    <a:pt x="1443" y="275"/>
                  </a:lnTo>
                  <a:lnTo>
                    <a:pt x="944" y="275"/>
                  </a:lnTo>
                  <a:lnTo>
                    <a:pt x="944" y="662"/>
                  </a:lnTo>
                  <a:lnTo>
                    <a:pt x="500" y="662"/>
                  </a:lnTo>
                  <a:lnTo>
                    <a:pt x="500" y="275"/>
                  </a:lnTo>
                  <a:lnTo>
                    <a:pt x="278" y="275"/>
                  </a:lnTo>
                  <a:close/>
                  <a:moveTo>
                    <a:pt x="111" y="110"/>
                  </a:moveTo>
                  <a:lnTo>
                    <a:pt x="111" y="275"/>
                  </a:lnTo>
                  <a:lnTo>
                    <a:pt x="167" y="275"/>
                  </a:lnTo>
                  <a:lnTo>
                    <a:pt x="167" y="164"/>
                  </a:lnTo>
                  <a:lnTo>
                    <a:pt x="2498" y="164"/>
                  </a:lnTo>
                  <a:lnTo>
                    <a:pt x="2498" y="275"/>
                  </a:lnTo>
                  <a:lnTo>
                    <a:pt x="2553" y="275"/>
                  </a:lnTo>
                  <a:lnTo>
                    <a:pt x="2553" y="110"/>
                  </a:lnTo>
                  <a:lnTo>
                    <a:pt x="111" y="110"/>
                  </a:lnTo>
                  <a:close/>
                  <a:moveTo>
                    <a:pt x="0" y="0"/>
                  </a:moveTo>
                  <a:lnTo>
                    <a:pt x="2664" y="0"/>
                  </a:lnTo>
                  <a:lnTo>
                    <a:pt x="2664" y="386"/>
                  </a:lnTo>
                  <a:lnTo>
                    <a:pt x="2498" y="386"/>
                  </a:lnTo>
                  <a:lnTo>
                    <a:pt x="2498" y="2855"/>
                  </a:lnTo>
                  <a:lnTo>
                    <a:pt x="2494" y="2892"/>
                  </a:lnTo>
                  <a:lnTo>
                    <a:pt x="2485" y="2928"/>
                  </a:lnTo>
                  <a:lnTo>
                    <a:pt x="2471" y="2962"/>
                  </a:lnTo>
                  <a:lnTo>
                    <a:pt x="2452" y="2992"/>
                  </a:lnTo>
                  <a:lnTo>
                    <a:pt x="2429" y="3019"/>
                  </a:lnTo>
                  <a:lnTo>
                    <a:pt x="2402" y="3043"/>
                  </a:lnTo>
                  <a:lnTo>
                    <a:pt x="2371" y="3062"/>
                  </a:lnTo>
                  <a:lnTo>
                    <a:pt x="2337" y="3076"/>
                  </a:lnTo>
                  <a:lnTo>
                    <a:pt x="2302" y="3085"/>
                  </a:lnTo>
                  <a:lnTo>
                    <a:pt x="2263" y="3088"/>
                  </a:lnTo>
                  <a:lnTo>
                    <a:pt x="401" y="3088"/>
                  </a:lnTo>
                  <a:lnTo>
                    <a:pt x="362" y="3085"/>
                  </a:lnTo>
                  <a:lnTo>
                    <a:pt x="327" y="3076"/>
                  </a:lnTo>
                  <a:lnTo>
                    <a:pt x="293" y="3062"/>
                  </a:lnTo>
                  <a:lnTo>
                    <a:pt x="262" y="3043"/>
                  </a:lnTo>
                  <a:lnTo>
                    <a:pt x="235" y="3019"/>
                  </a:lnTo>
                  <a:lnTo>
                    <a:pt x="212" y="2992"/>
                  </a:lnTo>
                  <a:lnTo>
                    <a:pt x="193" y="2962"/>
                  </a:lnTo>
                  <a:lnTo>
                    <a:pt x="179" y="2928"/>
                  </a:lnTo>
                  <a:lnTo>
                    <a:pt x="170" y="2892"/>
                  </a:lnTo>
                  <a:lnTo>
                    <a:pt x="167" y="2855"/>
                  </a:lnTo>
                  <a:lnTo>
                    <a:pt x="167" y="386"/>
                  </a:lnTo>
                  <a:lnTo>
                    <a:pt x="0" y="3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9505950" y="2173288"/>
              <a:ext cx="123825" cy="261938"/>
            </a:xfrm>
            <a:custGeom>
              <a:avLst/>
              <a:gdLst>
                <a:gd name="T0" fmla="*/ 389 w 777"/>
                <a:gd name="T1" fmla="*/ 0 h 1654"/>
                <a:gd name="T2" fmla="*/ 406 w 777"/>
                <a:gd name="T3" fmla="*/ 2 h 1654"/>
                <a:gd name="T4" fmla="*/ 421 w 777"/>
                <a:gd name="T5" fmla="*/ 10 h 1654"/>
                <a:gd name="T6" fmla="*/ 433 w 777"/>
                <a:gd name="T7" fmla="*/ 22 h 1654"/>
                <a:gd name="T8" fmla="*/ 441 w 777"/>
                <a:gd name="T9" fmla="*/ 37 h 1654"/>
                <a:gd name="T10" fmla="*/ 444 w 777"/>
                <a:gd name="T11" fmla="*/ 55 h 1654"/>
                <a:gd name="T12" fmla="*/ 444 w 777"/>
                <a:gd name="T13" fmla="*/ 1465 h 1654"/>
                <a:gd name="T14" fmla="*/ 682 w 777"/>
                <a:gd name="T15" fmla="*/ 1229 h 1654"/>
                <a:gd name="T16" fmla="*/ 694 w 777"/>
                <a:gd name="T17" fmla="*/ 1220 h 1654"/>
                <a:gd name="T18" fmla="*/ 707 w 777"/>
                <a:gd name="T19" fmla="*/ 1214 h 1654"/>
                <a:gd name="T20" fmla="*/ 722 w 777"/>
                <a:gd name="T21" fmla="*/ 1212 h 1654"/>
                <a:gd name="T22" fmla="*/ 736 w 777"/>
                <a:gd name="T23" fmla="*/ 1214 h 1654"/>
                <a:gd name="T24" fmla="*/ 749 w 777"/>
                <a:gd name="T25" fmla="*/ 1220 h 1654"/>
                <a:gd name="T26" fmla="*/ 761 w 777"/>
                <a:gd name="T27" fmla="*/ 1229 h 1654"/>
                <a:gd name="T28" fmla="*/ 770 w 777"/>
                <a:gd name="T29" fmla="*/ 1240 h 1654"/>
                <a:gd name="T30" fmla="*/ 775 w 777"/>
                <a:gd name="T31" fmla="*/ 1253 h 1654"/>
                <a:gd name="T32" fmla="*/ 777 w 777"/>
                <a:gd name="T33" fmla="*/ 1267 h 1654"/>
                <a:gd name="T34" fmla="*/ 775 w 777"/>
                <a:gd name="T35" fmla="*/ 1281 h 1654"/>
                <a:gd name="T36" fmla="*/ 770 w 777"/>
                <a:gd name="T37" fmla="*/ 1295 h 1654"/>
                <a:gd name="T38" fmla="*/ 761 w 777"/>
                <a:gd name="T39" fmla="*/ 1306 h 1654"/>
                <a:gd name="T40" fmla="*/ 428 w 777"/>
                <a:gd name="T41" fmla="*/ 1637 h 1654"/>
                <a:gd name="T42" fmla="*/ 420 w 777"/>
                <a:gd name="T43" fmla="*/ 1644 h 1654"/>
                <a:gd name="T44" fmla="*/ 410 w 777"/>
                <a:gd name="T45" fmla="*/ 1649 h 1654"/>
                <a:gd name="T46" fmla="*/ 400 w 777"/>
                <a:gd name="T47" fmla="*/ 1652 h 1654"/>
                <a:gd name="T48" fmla="*/ 389 w 777"/>
                <a:gd name="T49" fmla="*/ 1654 h 1654"/>
                <a:gd name="T50" fmla="*/ 377 w 777"/>
                <a:gd name="T51" fmla="*/ 1652 h 1654"/>
                <a:gd name="T52" fmla="*/ 367 w 777"/>
                <a:gd name="T53" fmla="*/ 1649 h 1654"/>
                <a:gd name="T54" fmla="*/ 357 w 777"/>
                <a:gd name="T55" fmla="*/ 1644 h 1654"/>
                <a:gd name="T56" fmla="*/ 349 w 777"/>
                <a:gd name="T57" fmla="*/ 1637 h 1654"/>
                <a:gd name="T58" fmla="*/ 16 w 777"/>
                <a:gd name="T59" fmla="*/ 1306 h 1654"/>
                <a:gd name="T60" fmla="*/ 7 w 777"/>
                <a:gd name="T61" fmla="*/ 1295 h 1654"/>
                <a:gd name="T62" fmla="*/ 2 w 777"/>
                <a:gd name="T63" fmla="*/ 1281 h 1654"/>
                <a:gd name="T64" fmla="*/ 0 w 777"/>
                <a:gd name="T65" fmla="*/ 1267 h 1654"/>
                <a:gd name="T66" fmla="*/ 2 w 777"/>
                <a:gd name="T67" fmla="*/ 1253 h 1654"/>
                <a:gd name="T68" fmla="*/ 7 w 777"/>
                <a:gd name="T69" fmla="*/ 1240 h 1654"/>
                <a:gd name="T70" fmla="*/ 16 w 777"/>
                <a:gd name="T71" fmla="*/ 1229 h 1654"/>
                <a:gd name="T72" fmla="*/ 28 w 777"/>
                <a:gd name="T73" fmla="*/ 1220 h 1654"/>
                <a:gd name="T74" fmla="*/ 41 w 777"/>
                <a:gd name="T75" fmla="*/ 1214 h 1654"/>
                <a:gd name="T76" fmla="*/ 56 w 777"/>
                <a:gd name="T77" fmla="*/ 1212 h 1654"/>
                <a:gd name="T78" fmla="*/ 70 w 777"/>
                <a:gd name="T79" fmla="*/ 1214 h 1654"/>
                <a:gd name="T80" fmla="*/ 83 w 777"/>
                <a:gd name="T81" fmla="*/ 1220 h 1654"/>
                <a:gd name="T82" fmla="*/ 95 w 777"/>
                <a:gd name="T83" fmla="*/ 1229 h 1654"/>
                <a:gd name="T84" fmla="*/ 333 w 777"/>
                <a:gd name="T85" fmla="*/ 1465 h 1654"/>
                <a:gd name="T86" fmla="*/ 333 w 777"/>
                <a:gd name="T87" fmla="*/ 55 h 1654"/>
                <a:gd name="T88" fmla="*/ 336 w 777"/>
                <a:gd name="T89" fmla="*/ 37 h 1654"/>
                <a:gd name="T90" fmla="*/ 344 w 777"/>
                <a:gd name="T91" fmla="*/ 22 h 1654"/>
                <a:gd name="T92" fmla="*/ 356 w 777"/>
                <a:gd name="T93" fmla="*/ 10 h 1654"/>
                <a:gd name="T94" fmla="*/ 371 w 777"/>
                <a:gd name="T95" fmla="*/ 2 h 1654"/>
                <a:gd name="T96" fmla="*/ 389 w 777"/>
                <a:gd name="T97" fmla="*/ 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7" h="1654">
                  <a:moveTo>
                    <a:pt x="389" y="0"/>
                  </a:moveTo>
                  <a:lnTo>
                    <a:pt x="406" y="2"/>
                  </a:lnTo>
                  <a:lnTo>
                    <a:pt x="421" y="10"/>
                  </a:lnTo>
                  <a:lnTo>
                    <a:pt x="433" y="22"/>
                  </a:lnTo>
                  <a:lnTo>
                    <a:pt x="441" y="37"/>
                  </a:lnTo>
                  <a:lnTo>
                    <a:pt x="444" y="55"/>
                  </a:lnTo>
                  <a:lnTo>
                    <a:pt x="444" y="1465"/>
                  </a:lnTo>
                  <a:lnTo>
                    <a:pt x="682" y="1229"/>
                  </a:lnTo>
                  <a:lnTo>
                    <a:pt x="694" y="1220"/>
                  </a:lnTo>
                  <a:lnTo>
                    <a:pt x="707" y="1214"/>
                  </a:lnTo>
                  <a:lnTo>
                    <a:pt x="722" y="1212"/>
                  </a:lnTo>
                  <a:lnTo>
                    <a:pt x="736" y="1214"/>
                  </a:lnTo>
                  <a:lnTo>
                    <a:pt x="749" y="1220"/>
                  </a:lnTo>
                  <a:lnTo>
                    <a:pt x="761" y="1229"/>
                  </a:lnTo>
                  <a:lnTo>
                    <a:pt x="770" y="1240"/>
                  </a:lnTo>
                  <a:lnTo>
                    <a:pt x="775" y="1253"/>
                  </a:lnTo>
                  <a:lnTo>
                    <a:pt x="777" y="1267"/>
                  </a:lnTo>
                  <a:lnTo>
                    <a:pt x="775" y="1281"/>
                  </a:lnTo>
                  <a:lnTo>
                    <a:pt x="770" y="1295"/>
                  </a:lnTo>
                  <a:lnTo>
                    <a:pt x="761" y="1306"/>
                  </a:lnTo>
                  <a:lnTo>
                    <a:pt x="428" y="1637"/>
                  </a:lnTo>
                  <a:lnTo>
                    <a:pt x="420" y="1644"/>
                  </a:lnTo>
                  <a:lnTo>
                    <a:pt x="410" y="1649"/>
                  </a:lnTo>
                  <a:lnTo>
                    <a:pt x="400" y="1652"/>
                  </a:lnTo>
                  <a:lnTo>
                    <a:pt x="389" y="1654"/>
                  </a:lnTo>
                  <a:lnTo>
                    <a:pt x="377" y="1652"/>
                  </a:lnTo>
                  <a:lnTo>
                    <a:pt x="367" y="1649"/>
                  </a:lnTo>
                  <a:lnTo>
                    <a:pt x="357" y="1644"/>
                  </a:lnTo>
                  <a:lnTo>
                    <a:pt x="349" y="1637"/>
                  </a:lnTo>
                  <a:lnTo>
                    <a:pt x="16" y="1306"/>
                  </a:lnTo>
                  <a:lnTo>
                    <a:pt x="7" y="1295"/>
                  </a:lnTo>
                  <a:lnTo>
                    <a:pt x="2" y="1281"/>
                  </a:lnTo>
                  <a:lnTo>
                    <a:pt x="0" y="1267"/>
                  </a:lnTo>
                  <a:lnTo>
                    <a:pt x="2" y="1253"/>
                  </a:lnTo>
                  <a:lnTo>
                    <a:pt x="7" y="1240"/>
                  </a:lnTo>
                  <a:lnTo>
                    <a:pt x="16" y="1229"/>
                  </a:lnTo>
                  <a:lnTo>
                    <a:pt x="28" y="1220"/>
                  </a:lnTo>
                  <a:lnTo>
                    <a:pt x="41" y="1214"/>
                  </a:lnTo>
                  <a:lnTo>
                    <a:pt x="56" y="1212"/>
                  </a:lnTo>
                  <a:lnTo>
                    <a:pt x="70" y="1214"/>
                  </a:lnTo>
                  <a:lnTo>
                    <a:pt x="83" y="1220"/>
                  </a:lnTo>
                  <a:lnTo>
                    <a:pt x="95" y="1229"/>
                  </a:lnTo>
                  <a:lnTo>
                    <a:pt x="333" y="1465"/>
                  </a:lnTo>
                  <a:lnTo>
                    <a:pt x="333" y="55"/>
                  </a:lnTo>
                  <a:lnTo>
                    <a:pt x="336" y="37"/>
                  </a:lnTo>
                  <a:lnTo>
                    <a:pt x="344" y="22"/>
                  </a:lnTo>
                  <a:lnTo>
                    <a:pt x="356" y="10"/>
                  </a:lnTo>
                  <a:lnTo>
                    <a:pt x="371" y="2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165790" y="1948826"/>
            <a:ext cx="528638" cy="490538"/>
            <a:chOff x="8166100" y="1944688"/>
            <a:chExt cx="52863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" name="Freeform 45"/>
            <p:cNvSpPr>
              <a:spLocks noEditPoints="1"/>
            </p:cNvSpPr>
            <p:nvPr/>
          </p:nvSpPr>
          <p:spPr bwMode="auto">
            <a:xfrm>
              <a:off x="8166100" y="1944688"/>
              <a:ext cx="528638" cy="490538"/>
            </a:xfrm>
            <a:custGeom>
              <a:avLst/>
              <a:gdLst>
                <a:gd name="T0" fmla="*/ 111 w 3330"/>
                <a:gd name="T1" fmla="*/ 2826 h 3088"/>
                <a:gd name="T2" fmla="*/ 123 w 3330"/>
                <a:gd name="T3" fmla="*/ 2884 h 3088"/>
                <a:gd name="T4" fmla="*/ 155 w 3330"/>
                <a:gd name="T5" fmla="*/ 2932 h 3088"/>
                <a:gd name="T6" fmla="*/ 204 w 3330"/>
                <a:gd name="T7" fmla="*/ 2966 h 3088"/>
                <a:gd name="T8" fmla="*/ 263 w 3330"/>
                <a:gd name="T9" fmla="*/ 2977 h 3088"/>
                <a:gd name="T10" fmla="*/ 3098 w 3330"/>
                <a:gd name="T11" fmla="*/ 2974 h 3088"/>
                <a:gd name="T12" fmla="*/ 3151 w 3330"/>
                <a:gd name="T13" fmla="*/ 2951 h 3088"/>
                <a:gd name="T14" fmla="*/ 3193 w 3330"/>
                <a:gd name="T15" fmla="*/ 2910 h 3088"/>
                <a:gd name="T16" fmla="*/ 3216 w 3330"/>
                <a:gd name="T17" fmla="*/ 2856 h 3088"/>
                <a:gd name="T18" fmla="*/ 3219 w 3330"/>
                <a:gd name="T19" fmla="*/ 882 h 3088"/>
                <a:gd name="T20" fmla="*/ 2831 w 3330"/>
                <a:gd name="T21" fmla="*/ 550 h 3088"/>
                <a:gd name="T22" fmla="*/ 2997 w 3330"/>
                <a:gd name="T23" fmla="*/ 771 h 3088"/>
                <a:gd name="T24" fmla="*/ 500 w 3330"/>
                <a:gd name="T25" fmla="*/ 550 h 3088"/>
                <a:gd name="T26" fmla="*/ 500 w 3330"/>
                <a:gd name="T27" fmla="*/ 771 h 3088"/>
                <a:gd name="T28" fmla="*/ 3131 w 3330"/>
                <a:gd name="T29" fmla="*/ 110 h 3088"/>
                <a:gd name="T30" fmla="*/ 3135 w 3330"/>
                <a:gd name="T31" fmla="*/ 771 h 3088"/>
                <a:gd name="T32" fmla="*/ 3164 w 3330"/>
                <a:gd name="T33" fmla="*/ 110 h 3088"/>
                <a:gd name="T34" fmla="*/ 356 w 3330"/>
                <a:gd name="T35" fmla="*/ 110 h 3088"/>
                <a:gd name="T36" fmla="*/ 595 w 3330"/>
                <a:gd name="T37" fmla="*/ 349 h 3088"/>
                <a:gd name="T38" fmla="*/ 598 w 3330"/>
                <a:gd name="T39" fmla="*/ 353 h 3088"/>
                <a:gd name="T40" fmla="*/ 604 w 3330"/>
                <a:gd name="T41" fmla="*/ 361 h 3088"/>
                <a:gd name="T42" fmla="*/ 606 w 3330"/>
                <a:gd name="T43" fmla="*/ 367 h 3088"/>
                <a:gd name="T44" fmla="*/ 607 w 3330"/>
                <a:gd name="T45" fmla="*/ 371 h 3088"/>
                <a:gd name="T46" fmla="*/ 609 w 3330"/>
                <a:gd name="T47" fmla="*/ 382 h 3088"/>
                <a:gd name="T48" fmla="*/ 611 w 3330"/>
                <a:gd name="T49" fmla="*/ 386 h 3088"/>
                <a:gd name="T50" fmla="*/ 2720 w 3330"/>
                <a:gd name="T51" fmla="*/ 771 h 3088"/>
                <a:gd name="T52" fmla="*/ 2720 w 3330"/>
                <a:gd name="T53" fmla="*/ 384 h 3088"/>
                <a:gd name="T54" fmla="*/ 2722 w 3330"/>
                <a:gd name="T55" fmla="*/ 376 h 3088"/>
                <a:gd name="T56" fmla="*/ 2723 w 3330"/>
                <a:gd name="T57" fmla="*/ 369 h 3088"/>
                <a:gd name="T58" fmla="*/ 2724 w 3330"/>
                <a:gd name="T59" fmla="*/ 364 h 3088"/>
                <a:gd name="T60" fmla="*/ 2729 w 3330"/>
                <a:gd name="T61" fmla="*/ 357 h 3088"/>
                <a:gd name="T62" fmla="*/ 2733 w 3330"/>
                <a:gd name="T63" fmla="*/ 351 h 3088"/>
                <a:gd name="T64" fmla="*/ 2736 w 3330"/>
                <a:gd name="T65" fmla="*/ 347 h 3088"/>
                <a:gd name="T66" fmla="*/ 356 w 3330"/>
                <a:gd name="T67" fmla="*/ 110 h 3088"/>
                <a:gd name="T68" fmla="*/ 167 w 3330"/>
                <a:gd name="T69" fmla="*/ 771 h 3088"/>
                <a:gd name="T70" fmla="*/ 481 w 3330"/>
                <a:gd name="T71" fmla="*/ 391 h 3088"/>
                <a:gd name="T72" fmla="*/ 167 w 3330"/>
                <a:gd name="T73" fmla="*/ 110 h 3088"/>
                <a:gd name="T74" fmla="*/ 3275 w 3330"/>
                <a:gd name="T75" fmla="*/ 0 h 3088"/>
                <a:gd name="T76" fmla="*/ 3330 w 3330"/>
                <a:gd name="T77" fmla="*/ 771 h 3088"/>
                <a:gd name="T78" fmla="*/ 3327 w 3330"/>
                <a:gd name="T79" fmla="*/ 2864 h 3088"/>
                <a:gd name="T80" fmla="*/ 3306 w 3330"/>
                <a:gd name="T81" fmla="*/ 2936 h 3088"/>
                <a:gd name="T82" fmla="*/ 3265 w 3330"/>
                <a:gd name="T83" fmla="*/ 2998 h 3088"/>
                <a:gd name="T84" fmla="*/ 3210 w 3330"/>
                <a:gd name="T85" fmla="*/ 3045 h 3088"/>
                <a:gd name="T86" fmla="*/ 3142 w 3330"/>
                <a:gd name="T87" fmla="*/ 3077 h 3088"/>
                <a:gd name="T88" fmla="*/ 3067 w 3330"/>
                <a:gd name="T89" fmla="*/ 3088 h 3088"/>
                <a:gd name="T90" fmla="*/ 224 w 3330"/>
                <a:gd name="T91" fmla="*/ 3085 h 3088"/>
                <a:gd name="T92" fmla="*/ 152 w 3330"/>
                <a:gd name="T93" fmla="*/ 3063 h 3088"/>
                <a:gd name="T94" fmla="*/ 91 w 3330"/>
                <a:gd name="T95" fmla="*/ 3023 h 3088"/>
                <a:gd name="T96" fmla="*/ 42 w 3330"/>
                <a:gd name="T97" fmla="*/ 2969 h 3088"/>
                <a:gd name="T98" fmla="*/ 11 w 3330"/>
                <a:gd name="T99" fmla="*/ 2901 h 3088"/>
                <a:gd name="T100" fmla="*/ 0 w 3330"/>
                <a:gd name="T101" fmla="*/ 2826 h 3088"/>
                <a:gd name="T102" fmla="*/ 56 w 3330"/>
                <a:gd name="T103" fmla="*/ 771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30" h="3088">
                  <a:moveTo>
                    <a:pt x="111" y="882"/>
                  </a:moveTo>
                  <a:lnTo>
                    <a:pt x="111" y="2826"/>
                  </a:lnTo>
                  <a:lnTo>
                    <a:pt x="114" y="2856"/>
                  </a:lnTo>
                  <a:lnTo>
                    <a:pt x="123" y="2884"/>
                  </a:lnTo>
                  <a:lnTo>
                    <a:pt x="137" y="2910"/>
                  </a:lnTo>
                  <a:lnTo>
                    <a:pt x="155" y="2932"/>
                  </a:lnTo>
                  <a:lnTo>
                    <a:pt x="179" y="2951"/>
                  </a:lnTo>
                  <a:lnTo>
                    <a:pt x="204" y="2966"/>
                  </a:lnTo>
                  <a:lnTo>
                    <a:pt x="232" y="2974"/>
                  </a:lnTo>
                  <a:lnTo>
                    <a:pt x="263" y="2977"/>
                  </a:lnTo>
                  <a:lnTo>
                    <a:pt x="3067" y="2977"/>
                  </a:lnTo>
                  <a:lnTo>
                    <a:pt x="3098" y="2974"/>
                  </a:lnTo>
                  <a:lnTo>
                    <a:pt x="3126" y="2966"/>
                  </a:lnTo>
                  <a:lnTo>
                    <a:pt x="3151" y="2951"/>
                  </a:lnTo>
                  <a:lnTo>
                    <a:pt x="3175" y="2932"/>
                  </a:lnTo>
                  <a:lnTo>
                    <a:pt x="3193" y="2910"/>
                  </a:lnTo>
                  <a:lnTo>
                    <a:pt x="3207" y="2884"/>
                  </a:lnTo>
                  <a:lnTo>
                    <a:pt x="3216" y="2856"/>
                  </a:lnTo>
                  <a:lnTo>
                    <a:pt x="3219" y="2826"/>
                  </a:lnTo>
                  <a:lnTo>
                    <a:pt x="3219" y="882"/>
                  </a:lnTo>
                  <a:lnTo>
                    <a:pt x="111" y="882"/>
                  </a:lnTo>
                  <a:close/>
                  <a:moveTo>
                    <a:pt x="2831" y="550"/>
                  </a:moveTo>
                  <a:lnTo>
                    <a:pt x="2831" y="771"/>
                  </a:lnTo>
                  <a:lnTo>
                    <a:pt x="2997" y="771"/>
                  </a:lnTo>
                  <a:lnTo>
                    <a:pt x="2831" y="550"/>
                  </a:lnTo>
                  <a:close/>
                  <a:moveTo>
                    <a:pt x="500" y="550"/>
                  </a:moveTo>
                  <a:lnTo>
                    <a:pt x="333" y="771"/>
                  </a:lnTo>
                  <a:lnTo>
                    <a:pt x="500" y="771"/>
                  </a:lnTo>
                  <a:lnTo>
                    <a:pt x="500" y="550"/>
                  </a:lnTo>
                  <a:close/>
                  <a:moveTo>
                    <a:pt x="3131" y="110"/>
                  </a:moveTo>
                  <a:lnTo>
                    <a:pt x="2849" y="391"/>
                  </a:lnTo>
                  <a:lnTo>
                    <a:pt x="3135" y="771"/>
                  </a:lnTo>
                  <a:lnTo>
                    <a:pt x="3164" y="771"/>
                  </a:lnTo>
                  <a:lnTo>
                    <a:pt x="3164" y="110"/>
                  </a:lnTo>
                  <a:lnTo>
                    <a:pt x="3131" y="110"/>
                  </a:lnTo>
                  <a:close/>
                  <a:moveTo>
                    <a:pt x="356" y="110"/>
                  </a:moveTo>
                  <a:lnTo>
                    <a:pt x="594" y="347"/>
                  </a:lnTo>
                  <a:lnTo>
                    <a:pt x="595" y="349"/>
                  </a:lnTo>
                  <a:lnTo>
                    <a:pt x="597" y="351"/>
                  </a:lnTo>
                  <a:lnTo>
                    <a:pt x="598" y="353"/>
                  </a:lnTo>
                  <a:lnTo>
                    <a:pt x="601" y="357"/>
                  </a:lnTo>
                  <a:lnTo>
                    <a:pt x="604" y="361"/>
                  </a:lnTo>
                  <a:lnTo>
                    <a:pt x="606" y="364"/>
                  </a:lnTo>
                  <a:lnTo>
                    <a:pt x="606" y="367"/>
                  </a:lnTo>
                  <a:lnTo>
                    <a:pt x="607" y="369"/>
                  </a:lnTo>
                  <a:lnTo>
                    <a:pt x="607" y="371"/>
                  </a:lnTo>
                  <a:lnTo>
                    <a:pt x="608" y="376"/>
                  </a:lnTo>
                  <a:lnTo>
                    <a:pt x="609" y="382"/>
                  </a:lnTo>
                  <a:lnTo>
                    <a:pt x="611" y="384"/>
                  </a:lnTo>
                  <a:lnTo>
                    <a:pt x="611" y="386"/>
                  </a:lnTo>
                  <a:lnTo>
                    <a:pt x="611" y="771"/>
                  </a:lnTo>
                  <a:lnTo>
                    <a:pt x="2720" y="771"/>
                  </a:lnTo>
                  <a:lnTo>
                    <a:pt x="2720" y="386"/>
                  </a:lnTo>
                  <a:lnTo>
                    <a:pt x="2720" y="384"/>
                  </a:lnTo>
                  <a:lnTo>
                    <a:pt x="2721" y="382"/>
                  </a:lnTo>
                  <a:lnTo>
                    <a:pt x="2722" y="376"/>
                  </a:lnTo>
                  <a:lnTo>
                    <a:pt x="2723" y="371"/>
                  </a:lnTo>
                  <a:lnTo>
                    <a:pt x="2723" y="369"/>
                  </a:lnTo>
                  <a:lnTo>
                    <a:pt x="2724" y="367"/>
                  </a:lnTo>
                  <a:lnTo>
                    <a:pt x="2724" y="364"/>
                  </a:lnTo>
                  <a:lnTo>
                    <a:pt x="2726" y="361"/>
                  </a:lnTo>
                  <a:lnTo>
                    <a:pt x="2729" y="357"/>
                  </a:lnTo>
                  <a:lnTo>
                    <a:pt x="2732" y="353"/>
                  </a:lnTo>
                  <a:lnTo>
                    <a:pt x="2733" y="351"/>
                  </a:lnTo>
                  <a:lnTo>
                    <a:pt x="2735" y="349"/>
                  </a:lnTo>
                  <a:lnTo>
                    <a:pt x="2736" y="347"/>
                  </a:lnTo>
                  <a:lnTo>
                    <a:pt x="2974" y="110"/>
                  </a:lnTo>
                  <a:lnTo>
                    <a:pt x="356" y="110"/>
                  </a:lnTo>
                  <a:close/>
                  <a:moveTo>
                    <a:pt x="167" y="110"/>
                  </a:moveTo>
                  <a:lnTo>
                    <a:pt x="167" y="771"/>
                  </a:lnTo>
                  <a:lnTo>
                    <a:pt x="195" y="771"/>
                  </a:lnTo>
                  <a:lnTo>
                    <a:pt x="481" y="391"/>
                  </a:lnTo>
                  <a:lnTo>
                    <a:pt x="199" y="110"/>
                  </a:lnTo>
                  <a:lnTo>
                    <a:pt x="167" y="110"/>
                  </a:lnTo>
                  <a:close/>
                  <a:moveTo>
                    <a:pt x="56" y="0"/>
                  </a:moveTo>
                  <a:lnTo>
                    <a:pt x="3275" y="0"/>
                  </a:lnTo>
                  <a:lnTo>
                    <a:pt x="3275" y="771"/>
                  </a:lnTo>
                  <a:lnTo>
                    <a:pt x="3330" y="771"/>
                  </a:lnTo>
                  <a:lnTo>
                    <a:pt x="3330" y="2826"/>
                  </a:lnTo>
                  <a:lnTo>
                    <a:pt x="3327" y="2864"/>
                  </a:lnTo>
                  <a:lnTo>
                    <a:pt x="3319" y="2901"/>
                  </a:lnTo>
                  <a:lnTo>
                    <a:pt x="3306" y="2936"/>
                  </a:lnTo>
                  <a:lnTo>
                    <a:pt x="3288" y="2969"/>
                  </a:lnTo>
                  <a:lnTo>
                    <a:pt x="3265" y="2998"/>
                  </a:lnTo>
                  <a:lnTo>
                    <a:pt x="3239" y="3023"/>
                  </a:lnTo>
                  <a:lnTo>
                    <a:pt x="3210" y="3045"/>
                  </a:lnTo>
                  <a:lnTo>
                    <a:pt x="3178" y="3063"/>
                  </a:lnTo>
                  <a:lnTo>
                    <a:pt x="3142" y="3077"/>
                  </a:lnTo>
                  <a:lnTo>
                    <a:pt x="3106" y="3085"/>
                  </a:lnTo>
                  <a:lnTo>
                    <a:pt x="3067" y="3088"/>
                  </a:lnTo>
                  <a:lnTo>
                    <a:pt x="263" y="3088"/>
                  </a:lnTo>
                  <a:lnTo>
                    <a:pt x="224" y="3085"/>
                  </a:lnTo>
                  <a:lnTo>
                    <a:pt x="188" y="3077"/>
                  </a:lnTo>
                  <a:lnTo>
                    <a:pt x="152" y="3063"/>
                  </a:lnTo>
                  <a:lnTo>
                    <a:pt x="120" y="3045"/>
                  </a:lnTo>
                  <a:lnTo>
                    <a:pt x="91" y="3023"/>
                  </a:lnTo>
                  <a:lnTo>
                    <a:pt x="65" y="2998"/>
                  </a:lnTo>
                  <a:lnTo>
                    <a:pt x="42" y="2969"/>
                  </a:lnTo>
                  <a:lnTo>
                    <a:pt x="24" y="2936"/>
                  </a:lnTo>
                  <a:lnTo>
                    <a:pt x="11" y="2901"/>
                  </a:lnTo>
                  <a:lnTo>
                    <a:pt x="3" y="2864"/>
                  </a:lnTo>
                  <a:lnTo>
                    <a:pt x="0" y="2826"/>
                  </a:lnTo>
                  <a:lnTo>
                    <a:pt x="0" y="771"/>
                  </a:lnTo>
                  <a:lnTo>
                    <a:pt x="56" y="77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8315325" y="2138363"/>
              <a:ext cx="230188" cy="174625"/>
            </a:xfrm>
            <a:custGeom>
              <a:avLst/>
              <a:gdLst>
                <a:gd name="T0" fmla="*/ 72 w 1443"/>
                <a:gd name="T1" fmla="*/ 2 h 1103"/>
                <a:gd name="T2" fmla="*/ 99 w 1443"/>
                <a:gd name="T3" fmla="*/ 22 h 1103"/>
                <a:gd name="T4" fmla="*/ 111 w 1443"/>
                <a:gd name="T5" fmla="*/ 54 h 1103"/>
                <a:gd name="T6" fmla="*/ 114 w 1443"/>
                <a:gd name="T7" fmla="*/ 447 h 1103"/>
                <a:gd name="T8" fmla="*/ 138 w 1443"/>
                <a:gd name="T9" fmla="*/ 566 h 1103"/>
                <a:gd name="T10" fmla="*/ 184 w 1443"/>
                <a:gd name="T11" fmla="*/ 675 h 1103"/>
                <a:gd name="T12" fmla="*/ 250 w 1443"/>
                <a:gd name="T13" fmla="*/ 771 h 1103"/>
                <a:gd name="T14" fmla="*/ 333 w 1443"/>
                <a:gd name="T15" fmla="*/ 853 h 1103"/>
                <a:gd name="T16" fmla="*/ 430 w 1443"/>
                <a:gd name="T17" fmla="*/ 918 h 1103"/>
                <a:gd name="T18" fmla="*/ 539 w 1443"/>
                <a:gd name="T19" fmla="*/ 965 h 1103"/>
                <a:gd name="T20" fmla="*/ 658 w 1443"/>
                <a:gd name="T21" fmla="*/ 989 h 1103"/>
                <a:gd name="T22" fmla="*/ 784 w 1443"/>
                <a:gd name="T23" fmla="*/ 989 h 1103"/>
                <a:gd name="T24" fmla="*/ 903 w 1443"/>
                <a:gd name="T25" fmla="*/ 965 h 1103"/>
                <a:gd name="T26" fmla="*/ 1012 w 1443"/>
                <a:gd name="T27" fmla="*/ 918 h 1103"/>
                <a:gd name="T28" fmla="*/ 1110 w 1443"/>
                <a:gd name="T29" fmla="*/ 853 h 1103"/>
                <a:gd name="T30" fmla="*/ 1192 w 1443"/>
                <a:gd name="T31" fmla="*/ 771 h 1103"/>
                <a:gd name="T32" fmla="*/ 1258 w 1443"/>
                <a:gd name="T33" fmla="*/ 675 h 1103"/>
                <a:gd name="T34" fmla="*/ 1304 w 1443"/>
                <a:gd name="T35" fmla="*/ 566 h 1103"/>
                <a:gd name="T36" fmla="*/ 1328 w 1443"/>
                <a:gd name="T37" fmla="*/ 447 h 1103"/>
                <a:gd name="T38" fmla="*/ 1332 w 1443"/>
                <a:gd name="T39" fmla="*/ 54 h 1103"/>
                <a:gd name="T40" fmla="*/ 1343 w 1443"/>
                <a:gd name="T41" fmla="*/ 22 h 1103"/>
                <a:gd name="T42" fmla="*/ 1370 w 1443"/>
                <a:gd name="T43" fmla="*/ 2 h 1103"/>
                <a:gd name="T44" fmla="*/ 1404 w 1443"/>
                <a:gd name="T45" fmla="*/ 2 h 1103"/>
                <a:gd name="T46" fmla="*/ 1431 w 1443"/>
                <a:gd name="T47" fmla="*/ 22 h 1103"/>
                <a:gd name="T48" fmla="*/ 1443 w 1443"/>
                <a:gd name="T49" fmla="*/ 54 h 1103"/>
                <a:gd name="T50" fmla="*/ 1439 w 1443"/>
                <a:gd name="T51" fmla="*/ 450 h 1103"/>
                <a:gd name="T52" fmla="*/ 1416 w 1443"/>
                <a:gd name="T53" fmla="*/ 576 h 1103"/>
                <a:gd name="T54" fmla="*/ 1373 w 1443"/>
                <a:gd name="T55" fmla="*/ 693 h 1103"/>
                <a:gd name="T56" fmla="*/ 1310 w 1443"/>
                <a:gd name="T57" fmla="*/ 799 h 1103"/>
                <a:gd name="T58" fmla="*/ 1231 w 1443"/>
                <a:gd name="T59" fmla="*/ 892 h 1103"/>
                <a:gd name="T60" fmla="*/ 1137 w 1443"/>
                <a:gd name="T61" fmla="*/ 972 h 1103"/>
                <a:gd name="T62" fmla="*/ 1030 w 1443"/>
                <a:gd name="T63" fmla="*/ 1034 h 1103"/>
                <a:gd name="T64" fmla="*/ 913 w 1443"/>
                <a:gd name="T65" fmla="*/ 1077 h 1103"/>
                <a:gd name="T66" fmla="*/ 787 w 1443"/>
                <a:gd name="T67" fmla="*/ 1100 h 1103"/>
                <a:gd name="T68" fmla="*/ 655 w 1443"/>
                <a:gd name="T69" fmla="*/ 1100 h 1103"/>
                <a:gd name="T70" fmla="*/ 529 w 1443"/>
                <a:gd name="T71" fmla="*/ 1077 h 1103"/>
                <a:gd name="T72" fmla="*/ 412 w 1443"/>
                <a:gd name="T73" fmla="*/ 1034 h 1103"/>
                <a:gd name="T74" fmla="*/ 305 w 1443"/>
                <a:gd name="T75" fmla="*/ 972 h 1103"/>
                <a:gd name="T76" fmla="*/ 211 w 1443"/>
                <a:gd name="T77" fmla="*/ 892 h 1103"/>
                <a:gd name="T78" fmla="*/ 132 w 1443"/>
                <a:gd name="T79" fmla="*/ 799 h 1103"/>
                <a:gd name="T80" fmla="*/ 69 w 1443"/>
                <a:gd name="T81" fmla="*/ 693 h 1103"/>
                <a:gd name="T82" fmla="*/ 26 w 1443"/>
                <a:gd name="T83" fmla="*/ 576 h 1103"/>
                <a:gd name="T84" fmla="*/ 3 w 1443"/>
                <a:gd name="T85" fmla="*/ 450 h 1103"/>
                <a:gd name="T86" fmla="*/ 0 w 1443"/>
                <a:gd name="T87" fmla="*/ 54 h 1103"/>
                <a:gd name="T88" fmla="*/ 11 w 1443"/>
                <a:gd name="T89" fmla="*/ 22 h 1103"/>
                <a:gd name="T90" fmla="*/ 38 w 1443"/>
                <a:gd name="T91" fmla="*/ 2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3" h="1103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4"/>
                  </a:lnTo>
                  <a:lnTo>
                    <a:pt x="111" y="385"/>
                  </a:lnTo>
                  <a:lnTo>
                    <a:pt x="114" y="447"/>
                  </a:lnTo>
                  <a:lnTo>
                    <a:pt x="123" y="507"/>
                  </a:lnTo>
                  <a:lnTo>
                    <a:pt x="138" y="566"/>
                  </a:lnTo>
                  <a:lnTo>
                    <a:pt x="159" y="622"/>
                  </a:lnTo>
                  <a:lnTo>
                    <a:pt x="184" y="675"/>
                  </a:lnTo>
                  <a:lnTo>
                    <a:pt x="214" y="724"/>
                  </a:lnTo>
                  <a:lnTo>
                    <a:pt x="250" y="771"/>
                  </a:lnTo>
                  <a:lnTo>
                    <a:pt x="289" y="814"/>
                  </a:lnTo>
                  <a:lnTo>
                    <a:pt x="333" y="853"/>
                  </a:lnTo>
                  <a:lnTo>
                    <a:pt x="380" y="888"/>
                  </a:lnTo>
                  <a:lnTo>
                    <a:pt x="430" y="918"/>
                  </a:lnTo>
                  <a:lnTo>
                    <a:pt x="484" y="944"/>
                  </a:lnTo>
                  <a:lnTo>
                    <a:pt x="539" y="965"/>
                  </a:lnTo>
                  <a:lnTo>
                    <a:pt x="598" y="980"/>
                  </a:lnTo>
                  <a:lnTo>
                    <a:pt x="658" y="989"/>
                  </a:lnTo>
                  <a:lnTo>
                    <a:pt x="721" y="993"/>
                  </a:lnTo>
                  <a:lnTo>
                    <a:pt x="784" y="989"/>
                  </a:lnTo>
                  <a:lnTo>
                    <a:pt x="844" y="980"/>
                  </a:lnTo>
                  <a:lnTo>
                    <a:pt x="903" y="965"/>
                  </a:lnTo>
                  <a:lnTo>
                    <a:pt x="958" y="944"/>
                  </a:lnTo>
                  <a:lnTo>
                    <a:pt x="1012" y="918"/>
                  </a:lnTo>
                  <a:lnTo>
                    <a:pt x="1062" y="888"/>
                  </a:lnTo>
                  <a:lnTo>
                    <a:pt x="1110" y="853"/>
                  </a:lnTo>
                  <a:lnTo>
                    <a:pt x="1153" y="814"/>
                  </a:lnTo>
                  <a:lnTo>
                    <a:pt x="1192" y="771"/>
                  </a:lnTo>
                  <a:lnTo>
                    <a:pt x="1228" y="724"/>
                  </a:lnTo>
                  <a:lnTo>
                    <a:pt x="1258" y="675"/>
                  </a:lnTo>
                  <a:lnTo>
                    <a:pt x="1283" y="622"/>
                  </a:lnTo>
                  <a:lnTo>
                    <a:pt x="1304" y="566"/>
                  </a:lnTo>
                  <a:lnTo>
                    <a:pt x="1319" y="507"/>
                  </a:lnTo>
                  <a:lnTo>
                    <a:pt x="1328" y="447"/>
                  </a:lnTo>
                  <a:lnTo>
                    <a:pt x="1332" y="385"/>
                  </a:lnTo>
                  <a:lnTo>
                    <a:pt x="1332" y="54"/>
                  </a:lnTo>
                  <a:lnTo>
                    <a:pt x="1335" y="37"/>
                  </a:lnTo>
                  <a:lnTo>
                    <a:pt x="1343" y="22"/>
                  </a:lnTo>
                  <a:lnTo>
                    <a:pt x="1355" y="10"/>
                  </a:lnTo>
                  <a:lnTo>
                    <a:pt x="1370" y="2"/>
                  </a:lnTo>
                  <a:lnTo>
                    <a:pt x="1387" y="0"/>
                  </a:lnTo>
                  <a:lnTo>
                    <a:pt x="1404" y="2"/>
                  </a:lnTo>
                  <a:lnTo>
                    <a:pt x="1419" y="10"/>
                  </a:lnTo>
                  <a:lnTo>
                    <a:pt x="1431" y="22"/>
                  </a:lnTo>
                  <a:lnTo>
                    <a:pt x="1439" y="37"/>
                  </a:lnTo>
                  <a:lnTo>
                    <a:pt x="1443" y="54"/>
                  </a:lnTo>
                  <a:lnTo>
                    <a:pt x="1443" y="385"/>
                  </a:lnTo>
                  <a:lnTo>
                    <a:pt x="1439" y="450"/>
                  </a:lnTo>
                  <a:lnTo>
                    <a:pt x="1430" y="514"/>
                  </a:lnTo>
                  <a:lnTo>
                    <a:pt x="1416" y="576"/>
                  </a:lnTo>
                  <a:lnTo>
                    <a:pt x="1397" y="636"/>
                  </a:lnTo>
                  <a:lnTo>
                    <a:pt x="1373" y="693"/>
                  </a:lnTo>
                  <a:lnTo>
                    <a:pt x="1344" y="747"/>
                  </a:lnTo>
                  <a:lnTo>
                    <a:pt x="1310" y="799"/>
                  </a:lnTo>
                  <a:lnTo>
                    <a:pt x="1273" y="847"/>
                  </a:lnTo>
                  <a:lnTo>
                    <a:pt x="1231" y="892"/>
                  </a:lnTo>
                  <a:lnTo>
                    <a:pt x="1185" y="933"/>
                  </a:lnTo>
                  <a:lnTo>
                    <a:pt x="1137" y="972"/>
                  </a:lnTo>
                  <a:lnTo>
                    <a:pt x="1085" y="1005"/>
                  </a:lnTo>
                  <a:lnTo>
                    <a:pt x="1030" y="1034"/>
                  </a:lnTo>
                  <a:lnTo>
                    <a:pt x="972" y="1058"/>
                  </a:lnTo>
                  <a:lnTo>
                    <a:pt x="913" y="1077"/>
                  </a:lnTo>
                  <a:lnTo>
                    <a:pt x="850" y="1091"/>
                  </a:lnTo>
                  <a:lnTo>
                    <a:pt x="787" y="1100"/>
                  </a:lnTo>
                  <a:lnTo>
                    <a:pt x="721" y="1103"/>
                  </a:lnTo>
                  <a:lnTo>
                    <a:pt x="655" y="1100"/>
                  </a:lnTo>
                  <a:lnTo>
                    <a:pt x="592" y="1091"/>
                  </a:lnTo>
                  <a:lnTo>
                    <a:pt x="529" y="1077"/>
                  </a:lnTo>
                  <a:lnTo>
                    <a:pt x="470" y="1058"/>
                  </a:lnTo>
                  <a:lnTo>
                    <a:pt x="412" y="1034"/>
                  </a:lnTo>
                  <a:lnTo>
                    <a:pt x="357" y="1005"/>
                  </a:lnTo>
                  <a:lnTo>
                    <a:pt x="305" y="972"/>
                  </a:lnTo>
                  <a:lnTo>
                    <a:pt x="257" y="933"/>
                  </a:lnTo>
                  <a:lnTo>
                    <a:pt x="211" y="892"/>
                  </a:lnTo>
                  <a:lnTo>
                    <a:pt x="169" y="847"/>
                  </a:lnTo>
                  <a:lnTo>
                    <a:pt x="132" y="799"/>
                  </a:lnTo>
                  <a:lnTo>
                    <a:pt x="98" y="747"/>
                  </a:lnTo>
                  <a:lnTo>
                    <a:pt x="69" y="693"/>
                  </a:lnTo>
                  <a:lnTo>
                    <a:pt x="45" y="636"/>
                  </a:lnTo>
                  <a:lnTo>
                    <a:pt x="26" y="576"/>
                  </a:lnTo>
                  <a:lnTo>
                    <a:pt x="12" y="514"/>
                  </a:lnTo>
                  <a:lnTo>
                    <a:pt x="3" y="450"/>
                  </a:lnTo>
                  <a:lnTo>
                    <a:pt x="0" y="385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8289925" y="2111375"/>
              <a:ext cx="69850" cy="44450"/>
            </a:xfrm>
            <a:custGeom>
              <a:avLst/>
              <a:gdLst>
                <a:gd name="T0" fmla="*/ 222 w 444"/>
                <a:gd name="T1" fmla="*/ 0 h 275"/>
                <a:gd name="T2" fmla="*/ 258 w 444"/>
                <a:gd name="T3" fmla="*/ 3 h 275"/>
                <a:gd name="T4" fmla="*/ 292 w 444"/>
                <a:gd name="T5" fmla="*/ 12 h 275"/>
                <a:gd name="T6" fmla="*/ 324 w 444"/>
                <a:gd name="T7" fmla="*/ 25 h 275"/>
                <a:gd name="T8" fmla="*/ 353 w 444"/>
                <a:gd name="T9" fmla="*/ 43 h 275"/>
                <a:gd name="T10" fmla="*/ 379 w 444"/>
                <a:gd name="T11" fmla="*/ 65 h 275"/>
                <a:gd name="T12" fmla="*/ 402 w 444"/>
                <a:gd name="T13" fmla="*/ 91 h 275"/>
                <a:gd name="T14" fmla="*/ 420 w 444"/>
                <a:gd name="T15" fmla="*/ 119 h 275"/>
                <a:gd name="T16" fmla="*/ 433 w 444"/>
                <a:gd name="T17" fmla="*/ 151 h 275"/>
                <a:gd name="T18" fmla="*/ 441 w 444"/>
                <a:gd name="T19" fmla="*/ 185 h 275"/>
                <a:gd name="T20" fmla="*/ 444 w 444"/>
                <a:gd name="T21" fmla="*/ 220 h 275"/>
                <a:gd name="T22" fmla="*/ 441 w 444"/>
                <a:gd name="T23" fmla="*/ 238 h 275"/>
                <a:gd name="T24" fmla="*/ 433 w 444"/>
                <a:gd name="T25" fmla="*/ 253 h 275"/>
                <a:gd name="T26" fmla="*/ 422 w 444"/>
                <a:gd name="T27" fmla="*/ 265 h 275"/>
                <a:gd name="T28" fmla="*/ 406 w 444"/>
                <a:gd name="T29" fmla="*/ 273 h 275"/>
                <a:gd name="T30" fmla="*/ 389 w 444"/>
                <a:gd name="T31" fmla="*/ 275 h 275"/>
                <a:gd name="T32" fmla="*/ 371 w 444"/>
                <a:gd name="T33" fmla="*/ 273 h 275"/>
                <a:gd name="T34" fmla="*/ 356 w 444"/>
                <a:gd name="T35" fmla="*/ 265 h 275"/>
                <a:gd name="T36" fmla="*/ 344 w 444"/>
                <a:gd name="T37" fmla="*/ 253 h 275"/>
                <a:gd name="T38" fmla="*/ 336 w 444"/>
                <a:gd name="T39" fmla="*/ 238 h 275"/>
                <a:gd name="T40" fmla="*/ 333 w 444"/>
                <a:gd name="T41" fmla="*/ 220 h 275"/>
                <a:gd name="T42" fmla="*/ 330 w 444"/>
                <a:gd name="T43" fmla="*/ 195 h 275"/>
                <a:gd name="T44" fmla="*/ 322 w 444"/>
                <a:gd name="T45" fmla="*/ 172 h 275"/>
                <a:gd name="T46" fmla="*/ 309 w 444"/>
                <a:gd name="T47" fmla="*/ 152 h 275"/>
                <a:gd name="T48" fmla="*/ 292 w 444"/>
                <a:gd name="T49" fmla="*/ 135 h 275"/>
                <a:gd name="T50" fmla="*/ 270 w 444"/>
                <a:gd name="T51" fmla="*/ 122 h 275"/>
                <a:gd name="T52" fmla="*/ 247 w 444"/>
                <a:gd name="T53" fmla="*/ 113 h 275"/>
                <a:gd name="T54" fmla="*/ 222 w 444"/>
                <a:gd name="T55" fmla="*/ 111 h 275"/>
                <a:gd name="T56" fmla="*/ 197 w 444"/>
                <a:gd name="T57" fmla="*/ 113 h 275"/>
                <a:gd name="T58" fmla="*/ 174 w 444"/>
                <a:gd name="T59" fmla="*/ 122 h 275"/>
                <a:gd name="T60" fmla="*/ 152 w 444"/>
                <a:gd name="T61" fmla="*/ 135 h 275"/>
                <a:gd name="T62" fmla="*/ 135 w 444"/>
                <a:gd name="T63" fmla="*/ 152 h 275"/>
                <a:gd name="T64" fmla="*/ 122 w 444"/>
                <a:gd name="T65" fmla="*/ 172 h 275"/>
                <a:gd name="T66" fmla="*/ 114 w 444"/>
                <a:gd name="T67" fmla="*/ 195 h 275"/>
                <a:gd name="T68" fmla="*/ 111 w 444"/>
                <a:gd name="T69" fmla="*/ 220 h 275"/>
                <a:gd name="T70" fmla="*/ 108 w 444"/>
                <a:gd name="T71" fmla="*/ 238 h 275"/>
                <a:gd name="T72" fmla="*/ 100 w 444"/>
                <a:gd name="T73" fmla="*/ 253 h 275"/>
                <a:gd name="T74" fmla="*/ 88 w 444"/>
                <a:gd name="T75" fmla="*/ 265 h 275"/>
                <a:gd name="T76" fmla="*/ 73 w 444"/>
                <a:gd name="T77" fmla="*/ 273 h 275"/>
                <a:gd name="T78" fmla="*/ 56 w 444"/>
                <a:gd name="T79" fmla="*/ 275 h 275"/>
                <a:gd name="T80" fmla="*/ 38 w 444"/>
                <a:gd name="T81" fmla="*/ 273 h 275"/>
                <a:gd name="T82" fmla="*/ 23 w 444"/>
                <a:gd name="T83" fmla="*/ 265 h 275"/>
                <a:gd name="T84" fmla="*/ 11 w 444"/>
                <a:gd name="T85" fmla="*/ 253 h 275"/>
                <a:gd name="T86" fmla="*/ 3 w 444"/>
                <a:gd name="T87" fmla="*/ 238 h 275"/>
                <a:gd name="T88" fmla="*/ 0 w 444"/>
                <a:gd name="T89" fmla="*/ 220 h 275"/>
                <a:gd name="T90" fmla="*/ 3 w 444"/>
                <a:gd name="T91" fmla="*/ 185 h 275"/>
                <a:gd name="T92" fmla="*/ 11 w 444"/>
                <a:gd name="T93" fmla="*/ 151 h 275"/>
                <a:gd name="T94" fmla="*/ 25 w 444"/>
                <a:gd name="T95" fmla="*/ 119 h 275"/>
                <a:gd name="T96" fmla="*/ 42 w 444"/>
                <a:gd name="T97" fmla="*/ 91 h 275"/>
                <a:gd name="T98" fmla="*/ 65 w 444"/>
                <a:gd name="T99" fmla="*/ 65 h 275"/>
                <a:gd name="T100" fmla="*/ 91 w 444"/>
                <a:gd name="T101" fmla="*/ 43 h 275"/>
                <a:gd name="T102" fmla="*/ 120 w 444"/>
                <a:gd name="T103" fmla="*/ 25 h 275"/>
                <a:gd name="T104" fmla="*/ 151 w 444"/>
                <a:gd name="T105" fmla="*/ 12 h 275"/>
                <a:gd name="T106" fmla="*/ 186 w 444"/>
                <a:gd name="T107" fmla="*/ 3 h 275"/>
                <a:gd name="T108" fmla="*/ 222 w 444"/>
                <a:gd name="T10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5">
                  <a:moveTo>
                    <a:pt x="222" y="0"/>
                  </a:moveTo>
                  <a:lnTo>
                    <a:pt x="258" y="3"/>
                  </a:lnTo>
                  <a:lnTo>
                    <a:pt x="292" y="12"/>
                  </a:lnTo>
                  <a:lnTo>
                    <a:pt x="324" y="25"/>
                  </a:lnTo>
                  <a:lnTo>
                    <a:pt x="353" y="43"/>
                  </a:lnTo>
                  <a:lnTo>
                    <a:pt x="379" y="65"/>
                  </a:lnTo>
                  <a:lnTo>
                    <a:pt x="402" y="91"/>
                  </a:lnTo>
                  <a:lnTo>
                    <a:pt x="420" y="119"/>
                  </a:lnTo>
                  <a:lnTo>
                    <a:pt x="433" y="151"/>
                  </a:lnTo>
                  <a:lnTo>
                    <a:pt x="441" y="185"/>
                  </a:lnTo>
                  <a:lnTo>
                    <a:pt x="444" y="220"/>
                  </a:lnTo>
                  <a:lnTo>
                    <a:pt x="441" y="238"/>
                  </a:lnTo>
                  <a:lnTo>
                    <a:pt x="433" y="253"/>
                  </a:lnTo>
                  <a:lnTo>
                    <a:pt x="422" y="265"/>
                  </a:lnTo>
                  <a:lnTo>
                    <a:pt x="406" y="273"/>
                  </a:lnTo>
                  <a:lnTo>
                    <a:pt x="389" y="275"/>
                  </a:lnTo>
                  <a:lnTo>
                    <a:pt x="371" y="273"/>
                  </a:lnTo>
                  <a:lnTo>
                    <a:pt x="356" y="265"/>
                  </a:lnTo>
                  <a:lnTo>
                    <a:pt x="344" y="253"/>
                  </a:lnTo>
                  <a:lnTo>
                    <a:pt x="336" y="238"/>
                  </a:lnTo>
                  <a:lnTo>
                    <a:pt x="333" y="220"/>
                  </a:lnTo>
                  <a:lnTo>
                    <a:pt x="330" y="195"/>
                  </a:lnTo>
                  <a:lnTo>
                    <a:pt x="322" y="172"/>
                  </a:lnTo>
                  <a:lnTo>
                    <a:pt x="309" y="152"/>
                  </a:lnTo>
                  <a:lnTo>
                    <a:pt x="292" y="135"/>
                  </a:lnTo>
                  <a:lnTo>
                    <a:pt x="270" y="122"/>
                  </a:lnTo>
                  <a:lnTo>
                    <a:pt x="247" y="113"/>
                  </a:lnTo>
                  <a:lnTo>
                    <a:pt x="222" y="111"/>
                  </a:lnTo>
                  <a:lnTo>
                    <a:pt x="197" y="113"/>
                  </a:lnTo>
                  <a:lnTo>
                    <a:pt x="174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2"/>
                  </a:lnTo>
                  <a:lnTo>
                    <a:pt x="114" y="195"/>
                  </a:lnTo>
                  <a:lnTo>
                    <a:pt x="111" y="220"/>
                  </a:lnTo>
                  <a:lnTo>
                    <a:pt x="108" y="238"/>
                  </a:lnTo>
                  <a:lnTo>
                    <a:pt x="100" y="253"/>
                  </a:lnTo>
                  <a:lnTo>
                    <a:pt x="88" y="265"/>
                  </a:lnTo>
                  <a:lnTo>
                    <a:pt x="73" y="273"/>
                  </a:lnTo>
                  <a:lnTo>
                    <a:pt x="56" y="275"/>
                  </a:lnTo>
                  <a:lnTo>
                    <a:pt x="38" y="273"/>
                  </a:lnTo>
                  <a:lnTo>
                    <a:pt x="23" y="265"/>
                  </a:lnTo>
                  <a:lnTo>
                    <a:pt x="11" y="253"/>
                  </a:lnTo>
                  <a:lnTo>
                    <a:pt x="3" y="238"/>
                  </a:lnTo>
                  <a:lnTo>
                    <a:pt x="0" y="220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5" y="119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0" y="25"/>
                  </a:lnTo>
                  <a:lnTo>
                    <a:pt x="151" y="12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8501063" y="2111375"/>
              <a:ext cx="69850" cy="44450"/>
            </a:xfrm>
            <a:custGeom>
              <a:avLst/>
              <a:gdLst>
                <a:gd name="T0" fmla="*/ 222 w 444"/>
                <a:gd name="T1" fmla="*/ 0 h 275"/>
                <a:gd name="T2" fmla="*/ 258 w 444"/>
                <a:gd name="T3" fmla="*/ 3 h 275"/>
                <a:gd name="T4" fmla="*/ 293 w 444"/>
                <a:gd name="T5" fmla="*/ 12 h 275"/>
                <a:gd name="T6" fmla="*/ 324 w 444"/>
                <a:gd name="T7" fmla="*/ 25 h 275"/>
                <a:gd name="T8" fmla="*/ 353 w 444"/>
                <a:gd name="T9" fmla="*/ 43 h 275"/>
                <a:gd name="T10" fmla="*/ 379 w 444"/>
                <a:gd name="T11" fmla="*/ 65 h 275"/>
                <a:gd name="T12" fmla="*/ 402 w 444"/>
                <a:gd name="T13" fmla="*/ 91 h 275"/>
                <a:gd name="T14" fmla="*/ 419 w 444"/>
                <a:gd name="T15" fmla="*/ 119 h 275"/>
                <a:gd name="T16" fmla="*/ 433 w 444"/>
                <a:gd name="T17" fmla="*/ 151 h 275"/>
                <a:gd name="T18" fmla="*/ 441 w 444"/>
                <a:gd name="T19" fmla="*/ 185 h 275"/>
                <a:gd name="T20" fmla="*/ 444 w 444"/>
                <a:gd name="T21" fmla="*/ 220 h 275"/>
                <a:gd name="T22" fmla="*/ 441 w 444"/>
                <a:gd name="T23" fmla="*/ 238 h 275"/>
                <a:gd name="T24" fmla="*/ 433 w 444"/>
                <a:gd name="T25" fmla="*/ 253 h 275"/>
                <a:gd name="T26" fmla="*/ 421 w 444"/>
                <a:gd name="T27" fmla="*/ 265 h 275"/>
                <a:gd name="T28" fmla="*/ 406 w 444"/>
                <a:gd name="T29" fmla="*/ 273 h 275"/>
                <a:gd name="T30" fmla="*/ 389 w 444"/>
                <a:gd name="T31" fmla="*/ 275 h 275"/>
                <a:gd name="T32" fmla="*/ 371 w 444"/>
                <a:gd name="T33" fmla="*/ 273 h 275"/>
                <a:gd name="T34" fmla="*/ 356 w 444"/>
                <a:gd name="T35" fmla="*/ 265 h 275"/>
                <a:gd name="T36" fmla="*/ 344 w 444"/>
                <a:gd name="T37" fmla="*/ 253 h 275"/>
                <a:gd name="T38" fmla="*/ 336 w 444"/>
                <a:gd name="T39" fmla="*/ 238 h 275"/>
                <a:gd name="T40" fmla="*/ 333 w 444"/>
                <a:gd name="T41" fmla="*/ 220 h 275"/>
                <a:gd name="T42" fmla="*/ 330 w 444"/>
                <a:gd name="T43" fmla="*/ 195 h 275"/>
                <a:gd name="T44" fmla="*/ 322 w 444"/>
                <a:gd name="T45" fmla="*/ 172 h 275"/>
                <a:gd name="T46" fmla="*/ 309 w 444"/>
                <a:gd name="T47" fmla="*/ 152 h 275"/>
                <a:gd name="T48" fmla="*/ 292 w 444"/>
                <a:gd name="T49" fmla="*/ 135 h 275"/>
                <a:gd name="T50" fmla="*/ 270 w 444"/>
                <a:gd name="T51" fmla="*/ 122 h 275"/>
                <a:gd name="T52" fmla="*/ 247 w 444"/>
                <a:gd name="T53" fmla="*/ 113 h 275"/>
                <a:gd name="T54" fmla="*/ 222 w 444"/>
                <a:gd name="T55" fmla="*/ 111 h 275"/>
                <a:gd name="T56" fmla="*/ 197 w 444"/>
                <a:gd name="T57" fmla="*/ 113 h 275"/>
                <a:gd name="T58" fmla="*/ 174 w 444"/>
                <a:gd name="T59" fmla="*/ 122 h 275"/>
                <a:gd name="T60" fmla="*/ 152 w 444"/>
                <a:gd name="T61" fmla="*/ 135 h 275"/>
                <a:gd name="T62" fmla="*/ 135 w 444"/>
                <a:gd name="T63" fmla="*/ 152 h 275"/>
                <a:gd name="T64" fmla="*/ 122 w 444"/>
                <a:gd name="T65" fmla="*/ 172 h 275"/>
                <a:gd name="T66" fmla="*/ 114 w 444"/>
                <a:gd name="T67" fmla="*/ 195 h 275"/>
                <a:gd name="T68" fmla="*/ 111 w 444"/>
                <a:gd name="T69" fmla="*/ 220 h 275"/>
                <a:gd name="T70" fmla="*/ 108 w 444"/>
                <a:gd name="T71" fmla="*/ 238 h 275"/>
                <a:gd name="T72" fmla="*/ 100 w 444"/>
                <a:gd name="T73" fmla="*/ 253 h 275"/>
                <a:gd name="T74" fmla="*/ 88 w 444"/>
                <a:gd name="T75" fmla="*/ 265 h 275"/>
                <a:gd name="T76" fmla="*/ 73 w 444"/>
                <a:gd name="T77" fmla="*/ 273 h 275"/>
                <a:gd name="T78" fmla="*/ 56 w 444"/>
                <a:gd name="T79" fmla="*/ 275 h 275"/>
                <a:gd name="T80" fmla="*/ 38 w 444"/>
                <a:gd name="T81" fmla="*/ 273 h 275"/>
                <a:gd name="T82" fmla="*/ 22 w 444"/>
                <a:gd name="T83" fmla="*/ 265 h 275"/>
                <a:gd name="T84" fmla="*/ 11 w 444"/>
                <a:gd name="T85" fmla="*/ 253 h 275"/>
                <a:gd name="T86" fmla="*/ 3 w 444"/>
                <a:gd name="T87" fmla="*/ 238 h 275"/>
                <a:gd name="T88" fmla="*/ 0 w 444"/>
                <a:gd name="T89" fmla="*/ 220 h 275"/>
                <a:gd name="T90" fmla="*/ 3 w 444"/>
                <a:gd name="T91" fmla="*/ 185 h 275"/>
                <a:gd name="T92" fmla="*/ 11 w 444"/>
                <a:gd name="T93" fmla="*/ 151 h 275"/>
                <a:gd name="T94" fmla="*/ 24 w 444"/>
                <a:gd name="T95" fmla="*/ 119 h 275"/>
                <a:gd name="T96" fmla="*/ 42 w 444"/>
                <a:gd name="T97" fmla="*/ 91 h 275"/>
                <a:gd name="T98" fmla="*/ 65 w 444"/>
                <a:gd name="T99" fmla="*/ 65 h 275"/>
                <a:gd name="T100" fmla="*/ 91 w 444"/>
                <a:gd name="T101" fmla="*/ 43 h 275"/>
                <a:gd name="T102" fmla="*/ 120 w 444"/>
                <a:gd name="T103" fmla="*/ 25 h 275"/>
                <a:gd name="T104" fmla="*/ 152 w 444"/>
                <a:gd name="T105" fmla="*/ 12 h 275"/>
                <a:gd name="T106" fmla="*/ 186 w 444"/>
                <a:gd name="T107" fmla="*/ 3 h 275"/>
                <a:gd name="T108" fmla="*/ 222 w 444"/>
                <a:gd name="T10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5">
                  <a:moveTo>
                    <a:pt x="222" y="0"/>
                  </a:moveTo>
                  <a:lnTo>
                    <a:pt x="258" y="3"/>
                  </a:lnTo>
                  <a:lnTo>
                    <a:pt x="293" y="12"/>
                  </a:lnTo>
                  <a:lnTo>
                    <a:pt x="324" y="25"/>
                  </a:lnTo>
                  <a:lnTo>
                    <a:pt x="353" y="43"/>
                  </a:lnTo>
                  <a:lnTo>
                    <a:pt x="379" y="65"/>
                  </a:lnTo>
                  <a:lnTo>
                    <a:pt x="402" y="91"/>
                  </a:lnTo>
                  <a:lnTo>
                    <a:pt x="419" y="119"/>
                  </a:lnTo>
                  <a:lnTo>
                    <a:pt x="433" y="151"/>
                  </a:lnTo>
                  <a:lnTo>
                    <a:pt x="441" y="185"/>
                  </a:lnTo>
                  <a:lnTo>
                    <a:pt x="444" y="220"/>
                  </a:lnTo>
                  <a:lnTo>
                    <a:pt x="441" y="238"/>
                  </a:lnTo>
                  <a:lnTo>
                    <a:pt x="433" y="253"/>
                  </a:lnTo>
                  <a:lnTo>
                    <a:pt x="421" y="265"/>
                  </a:lnTo>
                  <a:lnTo>
                    <a:pt x="406" y="273"/>
                  </a:lnTo>
                  <a:lnTo>
                    <a:pt x="389" y="275"/>
                  </a:lnTo>
                  <a:lnTo>
                    <a:pt x="371" y="273"/>
                  </a:lnTo>
                  <a:lnTo>
                    <a:pt x="356" y="265"/>
                  </a:lnTo>
                  <a:lnTo>
                    <a:pt x="344" y="253"/>
                  </a:lnTo>
                  <a:lnTo>
                    <a:pt x="336" y="238"/>
                  </a:lnTo>
                  <a:lnTo>
                    <a:pt x="333" y="220"/>
                  </a:lnTo>
                  <a:lnTo>
                    <a:pt x="330" y="195"/>
                  </a:lnTo>
                  <a:lnTo>
                    <a:pt x="322" y="172"/>
                  </a:lnTo>
                  <a:lnTo>
                    <a:pt x="309" y="152"/>
                  </a:lnTo>
                  <a:lnTo>
                    <a:pt x="292" y="135"/>
                  </a:lnTo>
                  <a:lnTo>
                    <a:pt x="270" y="122"/>
                  </a:lnTo>
                  <a:lnTo>
                    <a:pt x="247" y="113"/>
                  </a:lnTo>
                  <a:lnTo>
                    <a:pt x="222" y="111"/>
                  </a:lnTo>
                  <a:lnTo>
                    <a:pt x="197" y="113"/>
                  </a:lnTo>
                  <a:lnTo>
                    <a:pt x="174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2"/>
                  </a:lnTo>
                  <a:lnTo>
                    <a:pt x="114" y="195"/>
                  </a:lnTo>
                  <a:lnTo>
                    <a:pt x="111" y="220"/>
                  </a:lnTo>
                  <a:lnTo>
                    <a:pt x="108" y="238"/>
                  </a:lnTo>
                  <a:lnTo>
                    <a:pt x="100" y="253"/>
                  </a:lnTo>
                  <a:lnTo>
                    <a:pt x="88" y="265"/>
                  </a:lnTo>
                  <a:lnTo>
                    <a:pt x="73" y="273"/>
                  </a:lnTo>
                  <a:lnTo>
                    <a:pt x="56" y="275"/>
                  </a:lnTo>
                  <a:lnTo>
                    <a:pt x="38" y="273"/>
                  </a:lnTo>
                  <a:lnTo>
                    <a:pt x="22" y="265"/>
                  </a:lnTo>
                  <a:lnTo>
                    <a:pt x="11" y="253"/>
                  </a:lnTo>
                  <a:lnTo>
                    <a:pt x="3" y="238"/>
                  </a:lnTo>
                  <a:lnTo>
                    <a:pt x="0" y="220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4" y="119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0" y="25"/>
                  </a:lnTo>
                  <a:lnTo>
                    <a:pt x="152" y="12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283478" y="1930570"/>
            <a:ext cx="422275" cy="527050"/>
            <a:chOff x="7280275" y="1930400"/>
            <a:chExt cx="422275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7385050" y="2089150"/>
              <a:ext cx="71438" cy="42863"/>
            </a:xfrm>
            <a:custGeom>
              <a:avLst/>
              <a:gdLst>
                <a:gd name="T0" fmla="*/ 220 w 442"/>
                <a:gd name="T1" fmla="*/ 0 h 277"/>
                <a:gd name="T2" fmla="*/ 256 w 442"/>
                <a:gd name="T3" fmla="*/ 3 h 277"/>
                <a:gd name="T4" fmla="*/ 291 w 442"/>
                <a:gd name="T5" fmla="*/ 11 h 277"/>
                <a:gd name="T6" fmla="*/ 322 w 442"/>
                <a:gd name="T7" fmla="*/ 24 h 277"/>
                <a:gd name="T8" fmla="*/ 351 w 442"/>
                <a:gd name="T9" fmla="*/ 42 h 277"/>
                <a:gd name="T10" fmla="*/ 377 w 442"/>
                <a:gd name="T11" fmla="*/ 64 h 277"/>
                <a:gd name="T12" fmla="*/ 399 w 442"/>
                <a:gd name="T13" fmla="*/ 91 h 277"/>
                <a:gd name="T14" fmla="*/ 418 w 442"/>
                <a:gd name="T15" fmla="*/ 120 h 277"/>
                <a:gd name="T16" fmla="*/ 431 w 442"/>
                <a:gd name="T17" fmla="*/ 152 h 277"/>
                <a:gd name="T18" fmla="*/ 439 w 442"/>
                <a:gd name="T19" fmla="*/ 185 h 277"/>
                <a:gd name="T20" fmla="*/ 442 w 442"/>
                <a:gd name="T21" fmla="*/ 221 h 277"/>
                <a:gd name="T22" fmla="*/ 440 w 442"/>
                <a:gd name="T23" fmla="*/ 238 h 277"/>
                <a:gd name="T24" fmla="*/ 432 w 442"/>
                <a:gd name="T25" fmla="*/ 254 h 277"/>
                <a:gd name="T26" fmla="*/ 420 w 442"/>
                <a:gd name="T27" fmla="*/ 266 h 277"/>
                <a:gd name="T28" fmla="*/ 405 w 442"/>
                <a:gd name="T29" fmla="*/ 274 h 277"/>
                <a:gd name="T30" fmla="*/ 386 w 442"/>
                <a:gd name="T31" fmla="*/ 277 h 277"/>
                <a:gd name="T32" fmla="*/ 369 w 442"/>
                <a:gd name="T33" fmla="*/ 274 h 277"/>
                <a:gd name="T34" fmla="*/ 354 w 442"/>
                <a:gd name="T35" fmla="*/ 266 h 277"/>
                <a:gd name="T36" fmla="*/ 342 w 442"/>
                <a:gd name="T37" fmla="*/ 254 h 277"/>
                <a:gd name="T38" fmla="*/ 334 w 442"/>
                <a:gd name="T39" fmla="*/ 238 h 277"/>
                <a:gd name="T40" fmla="*/ 331 w 442"/>
                <a:gd name="T41" fmla="*/ 221 h 277"/>
                <a:gd name="T42" fmla="*/ 328 w 442"/>
                <a:gd name="T43" fmla="*/ 196 h 277"/>
                <a:gd name="T44" fmla="*/ 320 w 442"/>
                <a:gd name="T45" fmla="*/ 173 h 277"/>
                <a:gd name="T46" fmla="*/ 307 w 442"/>
                <a:gd name="T47" fmla="*/ 152 h 277"/>
                <a:gd name="T48" fmla="*/ 290 w 442"/>
                <a:gd name="T49" fmla="*/ 135 h 277"/>
                <a:gd name="T50" fmla="*/ 270 w 442"/>
                <a:gd name="T51" fmla="*/ 122 h 277"/>
                <a:gd name="T52" fmla="*/ 246 w 442"/>
                <a:gd name="T53" fmla="*/ 114 h 277"/>
                <a:gd name="T54" fmla="*/ 220 w 442"/>
                <a:gd name="T55" fmla="*/ 111 h 277"/>
                <a:gd name="T56" fmla="*/ 195 w 442"/>
                <a:gd name="T57" fmla="*/ 114 h 277"/>
                <a:gd name="T58" fmla="*/ 172 w 442"/>
                <a:gd name="T59" fmla="*/ 122 h 277"/>
                <a:gd name="T60" fmla="*/ 152 w 442"/>
                <a:gd name="T61" fmla="*/ 135 h 277"/>
                <a:gd name="T62" fmla="*/ 135 w 442"/>
                <a:gd name="T63" fmla="*/ 152 h 277"/>
                <a:gd name="T64" fmla="*/ 122 w 442"/>
                <a:gd name="T65" fmla="*/ 173 h 277"/>
                <a:gd name="T66" fmla="*/ 112 w 442"/>
                <a:gd name="T67" fmla="*/ 196 h 277"/>
                <a:gd name="T68" fmla="*/ 109 w 442"/>
                <a:gd name="T69" fmla="*/ 221 h 277"/>
                <a:gd name="T70" fmla="*/ 106 w 442"/>
                <a:gd name="T71" fmla="*/ 238 h 277"/>
                <a:gd name="T72" fmla="*/ 99 w 442"/>
                <a:gd name="T73" fmla="*/ 254 h 277"/>
                <a:gd name="T74" fmla="*/ 87 w 442"/>
                <a:gd name="T75" fmla="*/ 266 h 277"/>
                <a:gd name="T76" fmla="*/ 72 w 442"/>
                <a:gd name="T77" fmla="*/ 274 h 277"/>
                <a:gd name="T78" fmla="*/ 54 w 442"/>
                <a:gd name="T79" fmla="*/ 277 h 277"/>
                <a:gd name="T80" fmla="*/ 37 w 442"/>
                <a:gd name="T81" fmla="*/ 274 h 277"/>
                <a:gd name="T82" fmla="*/ 22 w 442"/>
                <a:gd name="T83" fmla="*/ 266 h 277"/>
                <a:gd name="T84" fmla="*/ 10 w 442"/>
                <a:gd name="T85" fmla="*/ 254 h 277"/>
                <a:gd name="T86" fmla="*/ 2 w 442"/>
                <a:gd name="T87" fmla="*/ 238 h 277"/>
                <a:gd name="T88" fmla="*/ 0 w 442"/>
                <a:gd name="T89" fmla="*/ 221 h 277"/>
                <a:gd name="T90" fmla="*/ 2 w 442"/>
                <a:gd name="T91" fmla="*/ 185 h 277"/>
                <a:gd name="T92" fmla="*/ 11 w 442"/>
                <a:gd name="T93" fmla="*/ 152 h 277"/>
                <a:gd name="T94" fmla="*/ 24 w 442"/>
                <a:gd name="T95" fmla="*/ 120 h 277"/>
                <a:gd name="T96" fmla="*/ 42 w 442"/>
                <a:gd name="T97" fmla="*/ 91 h 277"/>
                <a:gd name="T98" fmla="*/ 64 w 442"/>
                <a:gd name="T99" fmla="*/ 64 h 277"/>
                <a:gd name="T100" fmla="*/ 90 w 442"/>
                <a:gd name="T101" fmla="*/ 42 h 277"/>
                <a:gd name="T102" fmla="*/ 119 w 442"/>
                <a:gd name="T103" fmla="*/ 24 h 277"/>
                <a:gd name="T104" fmla="*/ 151 w 442"/>
                <a:gd name="T105" fmla="*/ 11 h 277"/>
                <a:gd name="T106" fmla="*/ 185 w 442"/>
                <a:gd name="T107" fmla="*/ 3 h 277"/>
                <a:gd name="T108" fmla="*/ 220 w 442"/>
                <a:gd name="T10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277">
                  <a:moveTo>
                    <a:pt x="220" y="0"/>
                  </a:moveTo>
                  <a:lnTo>
                    <a:pt x="256" y="3"/>
                  </a:lnTo>
                  <a:lnTo>
                    <a:pt x="291" y="11"/>
                  </a:lnTo>
                  <a:lnTo>
                    <a:pt x="322" y="24"/>
                  </a:lnTo>
                  <a:lnTo>
                    <a:pt x="351" y="42"/>
                  </a:lnTo>
                  <a:lnTo>
                    <a:pt x="377" y="64"/>
                  </a:lnTo>
                  <a:lnTo>
                    <a:pt x="399" y="91"/>
                  </a:lnTo>
                  <a:lnTo>
                    <a:pt x="418" y="120"/>
                  </a:lnTo>
                  <a:lnTo>
                    <a:pt x="431" y="152"/>
                  </a:lnTo>
                  <a:lnTo>
                    <a:pt x="439" y="185"/>
                  </a:lnTo>
                  <a:lnTo>
                    <a:pt x="442" y="221"/>
                  </a:lnTo>
                  <a:lnTo>
                    <a:pt x="440" y="238"/>
                  </a:lnTo>
                  <a:lnTo>
                    <a:pt x="432" y="254"/>
                  </a:lnTo>
                  <a:lnTo>
                    <a:pt x="420" y="266"/>
                  </a:lnTo>
                  <a:lnTo>
                    <a:pt x="405" y="274"/>
                  </a:lnTo>
                  <a:lnTo>
                    <a:pt x="386" y="277"/>
                  </a:lnTo>
                  <a:lnTo>
                    <a:pt x="369" y="274"/>
                  </a:lnTo>
                  <a:lnTo>
                    <a:pt x="354" y="266"/>
                  </a:lnTo>
                  <a:lnTo>
                    <a:pt x="342" y="254"/>
                  </a:lnTo>
                  <a:lnTo>
                    <a:pt x="334" y="238"/>
                  </a:lnTo>
                  <a:lnTo>
                    <a:pt x="331" y="221"/>
                  </a:lnTo>
                  <a:lnTo>
                    <a:pt x="328" y="196"/>
                  </a:lnTo>
                  <a:lnTo>
                    <a:pt x="320" y="173"/>
                  </a:lnTo>
                  <a:lnTo>
                    <a:pt x="307" y="152"/>
                  </a:lnTo>
                  <a:lnTo>
                    <a:pt x="290" y="135"/>
                  </a:lnTo>
                  <a:lnTo>
                    <a:pt x="270" y="122"/>
                  </a:lnTo>
                  <a:lnTo>
                    <a:pt x="246" y="114"/>
                  </a:lnTo>
                  <a:lnTo>
                    <a:pt x="220" y="111"/>
                  </a:lnTo>
                  <a:lnTo>
                    <a:pt x="195" y="114"/>
                  </a:lnTo>
                  <a:lnTo>
                    <a:pt x="172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3"/>
                  </a:lnTo>
                  <a:lnTo>
                    <a:pt x="112" y="196"/>
                  </a:lnTo>
                  <a:lnTo>
                    <a:pt x="109" y="221"/>
                  </a:lnTo>
                  <a:lnTo>
                    <a:pt x="106" y="238"/>
                  </a:lnTo>
                  <a:lnTo>
                    <a:pt x="99" y="254"/>
                  </a:lnTo>
                  <a:lnTo>
                    <a:pt x="87" y="266"/>
                  </a:lnTo>
                  <a:lnTo>
                    <a:pt x="72" y="274"/>
                  </a:lnTo>
                  <a:lnTo>
                    <a:pt x="54" y="277"/>
                  </a:lnTo>
                  <a:lnTo>
                    <a:pt x="37" y="274"/>
                  </a:lnTo>
                  <a:lnTo>
                    <a:pt x="22" y="266"/>
                  </a:lnTo>
                  <a:lnTo>
                    <a:pt x="10" y="254"/>
                  </a:lnTo>
                  <a:lnTo>
                    <a:pt x="2" y="238"/>
                  </a:lnTo>
                  <a:lnTo>
                    <a:pt x="0" y="221"/>
                  </a:lnTo>
                  <a:lnTo>
                    <a:pt x="2" y="185"/>
                  </a:lnTo>
                  <a:lnTo>
                    <a:pt x="11" y="152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4" y="64"/>
                  </a:lnTo>
                  <a:lnTo>
                    <a:pt x="90" y="42"/>
                  </a:lnTo>
                  <a:lnTo>
                    <a:pt x="119" y="24"/>
                  </a:lnTo>
                  <a:lnTo>
                    <a:pt x="151" y="11"/>
                  </a:lnTo>
                  <a:lnTo>
                    <a:pt x="185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4"/>
            <p:cNvSpPr>
              <a:spLocks/>
            </p:cNvSpPr>
            <p:nvPr/>
          </p:nvSpPr>
          <p:spPr bwMode="auto">
            <a:xfrm>
              <a:off x="7526338" y="2089150"/>
              <a:ext cx="69850" cy="42863"/>
            </a:xfrm>
            <a:custGeom>
              <a:avLst/>
              <a:gdLst>
                <a:gd name="T0" fmla="*/ 222 w 443"/>
                <a:gd name="T1" fmla="*/ 0 h 277"/>
                <a:gd name="T2" fmla="*/ 258 w 443"/>
                <a:gd name="T3" fmla="*/ 3 h 277"/>
                <a:gd name="T4" fmla="*/ 292 w 443"/>
                <a:gd name="T5" fmla="*/ 11 h 277"/>
                <a:gd name="T6" fmla="*/ 323 w 443"/>
                <a:gd name="T7" fmla="*/ 24 h 277"/>
                <a:gd name="T8" fmla="*/ 352 w 443"/>
                <a:gd name="T9" fmla="*/ 42 h 277"/>
                <a:gd name="T10" fmla="*/ 379 w 443"/>
                <a:gd name="T11" fmla="*/ 64 h 277"/>
                <a:gd name="T12" fmla="*/ 401 w 443"/>
                <a:gd name="T13" fmla="*/ 91 h 277"/>
                <a:gd name="T14" fmla="*/ 419 w 443"/>
                <a:gd name="T15" fmla="*/ 120 h 277"/>
                <a:gd name="T16" fmla="*/ 432 w 443"/>
                <a:gd name="T17" fmla="*/ 152 h 277"/>
                <a:gd name="T18" fmla="*/ 441 w 443"/>
                <a:gd name="T19" fmla="*/ 185 h 277"/>
                <a:gd name="T20" fmla="*/ 443 w 443"/>
                <a:gd name="T21" fmla="*/ 221 h 277"/>
                <a:gd name="T22" fmla="*/ 441 w 443"/>
                <a:gd name="T23" fmla="*/ 238 h 277"/>
                <a:gd name="T24" fmla="*/ 433 w 443"/>
                <a:gd name="T25" fmla="*/ 254 h 277"/>
                <a:gd name="T26" fmla="*/ 421 w 443"/>
                <a:gd name="T27" fmla="*/ 266 h 277"/>
                <a:gd name="T28" fmla="*/ 406 w 443"/>
                <a:gd name="T29" fmla="*/ 274 h 277"/>
                <a:gd name="T30" fmla="*/ 388 w 443"/>
                <a:gd name="T31" fmla="*/ 277 h 277"/>
                <a:gd name="T32" fmla="*/ 371 w 443"/>
                <a:gd name="T33" fmla="*/ 274 h 277"/>
                <a:gd name="T34" fmla="*/ 355 w 443"/>
                <a:gd name="T35" fmla="*/ 266 h 277"/>
                <a:gd name="T36" fmla="*/ 343 w 443"/>
                <a:gd name="T37" fmla="*/ 254 h 277"/>
                <a:gd name="T38" fmla="*/ 335 w 443"/>
                <a:gd name="T39" fmla="*/ 238 h 277"/>
                <a:gd name="T40" fmla="*/ 332 w 443"/>
                <a:gd name="T41" fmla="*/ 221 h 277"/>
                <a:gd name="T42" fmla="*/ 329 w 443"/>
                <a:gd name="T43" fmla="*/ 196 h 277"/>
                <a:gd name="T44" fmla="*/ 321 w 443"/>
                <a:gd name="T45" fmla="*/ 173 h 277"/>
                <a:gd name="T46" fmla="*/ 308 w 443"/>
                <a:gd name="T47" fmla="*/ 152 h 277"/>
                <a:gd name="T48" fmla="*/ 291 w 443"/>
                <a:gd name="T49" fmla="*/ 135 h 277"/>
                <a:gd name="T50" fmla="*/ 271 w 443"/>
                <a:gd name="T51" fmla="*/ 122 h 277"/>
                <a:gd name="T52" fmla="*/ 248 w 443"/>
                <a:gd name="T53" fmla="*/ 114 h 277"/>
                <a:gd name="T54" fmla="*/ 222 w 443"/>
                <a:gd name="T55" fmla="*/ 111 h 277"/>
                <a:gd name="T56" fmla="*/ 196 w 443"/>
                <a:gd name="T57" fmla="*/ 114 h 277"/>
                <a:gd name="T58" fmla="*/ 173 w 443"/>
                <a:gd name="T59" fmla="*/ 122 h 277"/>
                <a:gd name="T60" fmla="*/ 153 w 443"/>
                <a:gd name="T61" fmla="*/ 135 h 277"/>
                <a:gd name="T62" fmla="*/ 136 w 443"/>
                <a:gd name="T63" fmla="*/ 152 h 277"/>
                <a:gd name="T64" fmla="*/ 123 w 443"/>
                <a:gd name="T65" fmla="*/ 173 h 277"/>
                <a:gd name="T66" fmla="*/ 114 w 443"/>
                <a:gd name="T67" fmla="*/ 196 h 277"/>
                <a:gd name="T68" fmla="*/ 111 w 443"/>
                <a:gd name="T69" fmla="*/ 221 h 277"/>
                <a:gd name="T70" fmla="*/ 109 w 443"/>
                <a:gd name="T71" fmla="*/ 238 h 277"/>
                <a:gd name="T72" fmla="*/ 101 w 443"/>
                <a:gd name="T73" fmla="*/ 254 h 277"/>
                <a:gd name="T74" fmla="*/ 89 w 443"/>
                <a:gd name="T75" fmla="*/ 266 h 277"/>
                <a:gd name="T76" fmla="*/ 73 w 443"/>
                <a:gd name="T77" fmla="*/ 274 h 277"/>
                <a:gd name="T78" fmla="*/ 55 w 443"/>
                <a:gd name="T79" fmla="*/ 277 h 277"/>
                <a:gd name="T80" fmla="*/ 38 w 443"/>
                <a:gd name="T81" fmla="*/ 274 h 277"/>
                <a:gd name="T82" fmla="*/ 23 w 443"/>
                <a:gd name="T83" fmla="*/ 266 h 277"/>
                <a:gd name="T84" fmla="*/ 11 w 443"/>
                <a:gd name="T85" fmla="*/ 254 h 277"/>
                <a:gd name="T86" fmla="*/ 3 w 443"/>
                <a:gd name="T87" fmla="*/ 238 h 277"/>
                <a:gd name="T88" fmla="*/ 0 w 443"/>
                <a:gd name="T89" fmla="*/ 221 h 277"/>
                <a:gd name="T90" fmla="*/ 3 w 443"/>
                <a:gd name="T91" fmla="*/ 185 h 277"/>
                <a:gd name="T92" fmla="*/ 11 w 443"/>
                <a:gd name="T93" fmla="*/ 152 h 277"/>
                <a:gd name="T94" fmla="*/ 25 w 443"/>
                <a:gd name="T95" fmla="*/ 120 h 277"/>
                <a:gd name="T96" fmla="*/ 43 w 443"/>
                <a:gd name="T97" fmla="*/ 91 h 277"/>
                <a:gd name="T98" fmla="*/ 65 w 443"/>
                <a:gd name="T99" fmla="*/ 64 h 277"/>
                <a:gd name="T100" fmla="*/ 92 w 443"/>
                <a:gd name="T101" fmla="*/ 42 h 277"/>
                <a:gd name="T102" fmla="*/ 120 w 443"/>
                <a:gd name="T103" fmla="*/ 24 h 277"/>
                <a:gd name="T104" fmla="*/ 152 w 443"/>
                <a:gd name="T105" fmla="*/ 11 h 277"/>
                <a:gd name="T106" fmla="*/ 186 w 443"/>
                <a:gd name="T107" fmla="*/ 3 h 277"/>
                <a:gd name="T108" fmla="*/ 222 w 443"/>
                <a:gd name="T10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3" h="277">
                  <a:moveTo>
                    <a:pt x="222" y="0"/>
                  </a:moveTo>
                  <a:lnTo>
                    <a:pt x="258" y="3"/>
                  </a:lnTo>
                  <a:lnTo>
                    <a:pt x="292" y="11"/>
                  </a:lnTo>
                  <a:lnTo>
                    <a:pt x="323" y="24"/>
                  </a:lnTo>
                  <a:lnTo>
                    <a:pt x="352" y="42"/>
                  </a:lnTo>
                  <a:lnTo>
                    <a:pt x="379" y="64"/>
                  </a:lnTo>
                  <a:lnTo>
                    <a:pt x="401" y="91"/>
                  </a:lnTo>
                  <a:lnTo>
                    <a:pt x="419" y="120"/>
                  </a:lnTo>
                  <a:lnTo>
                    <a:pt x="432" y="152"/>
                  </a:lnTo>
                  <a:lnTo>
                    <a:pt x="441" y="185"/>
                  </a:lnTo>
                  <a:lnTo>
                    <a:pt x="443" y="221"/>
                  </a:lnTo>
                  <a:lnTo>
                    <a:pt x="441" y="238"/>
                  </a:lnTo>
                  <a:lnTo>
                    <a:pt x="433" y="254"/>
                  </a:lnTo>
                  <a:lnTo>
                    <a:pt x="421" y="266"/>
                  </a:lnTo>
                  <a:lnTo>
                    <a:pt x="406" y="274"/>
                  </a:lnTo>
                  <a:lnTo>
                    <a:pt x="388" y="277"/>
                  </a:lnTo>
                  <a:lnTo>
                    <a:pt x="371" y="274"/>
                  </a:lnTo>
                  <a:lnTo>
                    <a:pt x="355" y="266"/>
                  </a:lnTo>
                  <a:lnTo>
                    <a:pt x="343" y="254"/>
                  </a:lnTo>
                  <a:lnTo>
                    <a:pt x="335" y="238"/>
                  </a:lnTo>
                  <a:lnTo>
                    <a:pt x="332" y="221"/>
                  </a:lnTo>
                  <a:lnTo>
                    <a:pt x="329" y="196"/>
                  </a:lnTo>
                  <a:lnTo>
                    <a:pt x="321" y="173"/>
                  </a:lnTo>
                  <a:lnTo>
                    <a:pt x="308" y="152"/>
                  </a:lnTo>
                  <a:lnTo>
                    <a:pt x="291" y="135"/>
                  </a:lnTo>
                  <a:lnTo>
                    <a:pt x="271" y="122"/>
                  </a:lnTo>
                  <a:lnTo>
                    <a:pt x="248" y="114"/>
                  </a:lnTo>
                  <a:lnTo>
                    <a:pt x="222" y="111"/>
                  </a:lnTo>
                  <a:lnTo>
                    <a:pt x="196" y="114"/>
                  </a:lnTo>
                  <a:lnTo>
                    <a:pt x="173" y="122"/>
                  </a:lnTo>
                  <a:lnTo>
                    <a:pt x="153" y="135"/>
                  </a:lnTo>
                  <a:lnTo>
                    <a:pt x="136" y="152"/>
                  </a:lnTo>
                  <a:lnTo>
                    <a:pt x="123" y="173"/>
                  </a:lnTo>
                  <a:lnTo>
                    <a:pt x="114" y="196"/>
                  </a:lnTo>
                  <a:lnTo>
                    <a:pt x="111" y="221"/>
                  </a:lnTo>
                  <a:lnTo>
                    <a:pt x="109" y="238"/>
                  </a:lnTo>
                  <a:lnTo>
                    <a:pt x="101" y="254"/>
                  </a:lnTo>
                  <a:lnTo>
                    <a:pt x="89" y="266"/>
                  </a:lnTo>
                  <a:lnTo>
                    <a:pt x="73" y="274"/>
                  </a:lnTo>
                  <a:lnTo>
                    <a:pt x="55" y="277"/>
                  </a:lnTo>
                  <a:lnTo>
                    <a:pt x="38" y="274"/>
                  </a:lnTo>
                  <a:lnTo>
                    <a:pt x="23" y="266"/>
                  </a:lnTo>
                  <a:lnTo>
                    <a:pt x="11" y="254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3" y="91"/>
                  </a:lnTo>
                  <a:lnTo>
                    <a:pt x="65" y="64"/>
                  </a:lnTo>
                  <a:lnTo>
                    <a:pt x="92" y="42"/>
                  </a:lnTo>
                  <a:lnTo>
                    <a:pt x="120" y="24"/>
                  </a:lnTo>
                  <a:lnTo>
                    <a:pt x="152" y="11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5"/>
            <p:cNvSpPr>
              <a:spLocks noEditPoints="1"/>
            </p:cNvSpPr>
            <p:nvPr/>
          </p:nvSpPr>
          <p:spPr bwMode="auto">
            <a:xfrm>
              <a:off x="7280275" y="1930400"/>
              <a:ext cx="422275" cy="527050"/>
            </a:xfrm>
            <a:custGeom>
              <a:avLst/>
              <a:gdLst>
                <a:gd name="T0" fmla="*/ 112 w 2659"/>
                <a:gd name="T1" fmla="*/ 3209 h 3320"/>
                <a:gd name="T2" fmla="*/ 2548 w 2659"/>
                <a:gd name="T3" fmla="*/ 885 h 3320"/>
                <a:gd name="T4" fmla="*/ 2160 w 2659"/>
                <a:gd name="T5" fmla="*/ 553 h 3320"/>
                <a:gd name="T6" fmla="*/ 2327 w 2659"/>
                <a:gd name="T7" fmla="*/ 775 h 3320"/>
                <a:gd name="T8" fmla="*/ 499 w 2659"/>
                <a:gd name="T9" fmla="*/ 553 h 3320"/>
                <a:gd name="T10" fmla="*/ 499 w 2659"/>
                <a:gd name="T11" fmla="*/ 775 h 3320"/>
                <a:gd name="T12" fmla="*/ 2460 w 2659"/>
                <a:gd name="T13" fmla="*/ 111 h 3320"/>
                <a:gd name="T14" fmla="*/ 2465 w 2659"/>
                <a:gd name="T15" fmla="*/ 775 h 3320"/>
                <a:gd name="T16" fmla="*/ 2493 w 2659"/>
                <a:gd name="T17" fmla="*/ 111 h 3320"/>
                <a:gd name="T18" fmla="*/ 355 w 2659"/>
                <a:gd name="T19" fmla="*/ 111 h 3320"/>
                <a:gd name="T20" fmla="*/ 595 w 2659"/>
                <a:gd name="T21" fmla="*/ 350 h 3320"/>
                <a:gd name="T22" fmla="*/ 597 w 2659"/>
                <a:gd name="T23" fmla="*/ 354 h 3320"/>
                <a:gd name="T24" fmla="*/ 603 w 2659"/>
                <a:gd name="T25" fmla="*/ 363 h 3320"/>
                <a:gd name="T26" fmla="*/ 606 w 2659"/>
                <a:gd name="T27" fmla="*/ 368 h 3320"/>
                <a:gd name="T28" fmla="*/ 607 w 2659"/>
                <a:gd name="T29" fmla="*/ 373 h 3320"/>
                <a:gd name="T30" fmla="*/ 609 w 2659"/>
                <a:gd name="T31" fmla="*/ 383 h 3320"/>
                <a:gd name="T32" fmla="*/ 609 w 2659"/>
                <a:gd name="T33" fmla="*/ 387 h 3320"/>
                <a:gd name="T34" fmla="*/ 2050 w 2659"/>
                <a:gd name="T35" fmla="*/ 775 h 3320"/>
                <a:gd name="T36" fmla="*/ 2050 w 2659"/>
                <a:gd name="T37" fmla="*/ 385 h 3320"/>
                <a:gd name="T38" fmla="*/ 2051 w 2659"/>
                <a:gd name="T39" fmla="*/ 378 h 3320"/>
                <a:gd name="T40" fmla="*/ 2053 w 2659"/>
                <a:gd name="T41" fmla="*/ 369 h 3320"/>
                <a:gd name="T42" fmla="*/ 2055 w 2659"/>
                <a:gd name="T43" fmla="*/ 364 h 3320"/>
                <a:gd name="T44" fmla="*/ 2058 w 2659"/>
                <a:gd name="T45" fmla="*/ 358 h 3320"/>
                <a:gd name="T46" fmla="*/ 2064 w 2659"/>
                <a:gd name="T47" fmla="*/ 352 h 3320"/>
                <a:gd name="T48" fmla="*/ 2067 w 2659"/>
                <a:gd name="T49" fmla="*/ 348 h 3320"/>
                <a:gd name="T50" fmla="*/ 355 w 2659"/>
                <a:gd name="T51" fmla="*/ 111 h 3320"/>
                <a:gd name="T52" fmla="*/ 166 w 2659"/>
                <a:gd name="T53" fmla="*/ 775 h 3320"/>
                <a:gd name="T54" fmla="*/ 481 w 2659"/>
                <a:gd name="T55" fmla="*/ 392 h 3320"/>
                <a:gd name="T56" fmla="*/ 166 w 2659"/>
                <a:gd name="T57" fmla="*/ 111 h 3320"/>
                <a:gd name="T58" fmla="*/ 2604 w 2659"/>
                <a:gd name="T59" fmla="*/ 0 h 3320"/>
                <a:gd name="T60" fmla="*/ 2659 w 2659"/>
                <a:gd name="T61" fmla="*/ 775 h 3320"/>
                <a:gd name="T62" fmla="*/ 0 w 2659"/>
                <a:gd name="T63" fmla="*/ 3320 h 3320"/>
                <a:gd name="T64" fmla="*/ 55 w 2659"/>
                <a:gd name="T65" fmla="*/ 775 h 3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59" h="3320">
                  <a:moveTo>
                    <a:pt x="112" y="885"/>
                  </a:moveTo>
                  <a:lnTo>
                    <a:pt x="112" y="3209"/>
                  </a:lnTo>
                  <a:lnTo>
                    <a:pt x="2548" y="3209"/>
                  </a:lnTo>
                  <a:lnTo>
                    <a:pt x="2548" y="885"/>
                  </a:lnTo>
                  <a:lnTo>
                    <a:pt x="112" y="885"/>
                  </a:lnTo>
                  <a:close/>
                  <a:moveTo>
                    <a:pt x="2160" y="553"/>
                  </a:moveTo>
                  <a:lnTo>
                    <a:pt x="2160" y="775"/>
                  </a:lnTo>
                  <a:lnTo>
                    <a:pt x="2327" y="775"/>
                  </a:lnTo>
                  <a:lnTo>
                    <a:pt x="2160" y="553"/>
                  </a:lnTo>
                  <a:close/>
                  <a:moveTo>
                    <a:pt x="499" y="553"/>
                  </a:moveTo>
                  <a:lnTo>
                    <a:pt x="332" y="775"/>
                  </a:lnTo>
                  <a:lnTo>
                    <a:pt x="499" y="775"/>
                  </a:lnTo>
                  <a:lnTo>
                    <a:pt x="499" y="553"/>
                  </a:lnTo>
                  <a:close/>
                  <a:moveTo>
                    <a:pt x="2460" y="111"/>
                  </a:moveTo>
                  <a:lnTo>
                    <a:pt x="2178" y="392"/>
                  </a:lnTo>
                  <a:lnTo>
                    <a:pt x="2465" y="775"/>
                  </a:lnTo>
                  <a:lnTo>
                    <a:pt x="2493" y="775"/>
                  </a:lnTo>
                  <a:lnTo>
                    <a:pt x="2493" y="111"/>
                  </a:lnTo>
                  <a:lnTo>
                    <a:pt x="2460" y="111"/>
                  </a:lnTo>
                  <a:close/>
                  <a:moveTo>
                    <a:pt x="355" y="111"/>
                  </a:moveTo>
                  <a:lnTo>
                    <a:pt x="593" y="348"/>
                  </a:lnTo>
                  <a:lnTo>
                    <a:pt x="595" y="350"/>
                  </a:lnTo>
                  <a:lnTo>
                    <a:pt x="596" y="352"/>
                  </a:lnTo>
                  <a:lnTo>
                    <a:pt x="597" y="354"/>
                  </a:lnTo>
                  <a:lnTo>
                    <a:pt x="600" y="358"/>
                  </a:lnTo>
                  <a:lnTo>
                    <a:pt x="603" y="363"/>
                  </a:lnTo>
                  <a:lnTo>
                    <a:pt x="605" y="366"/>
                  </a:lnTo>
                  <a:lnTo>
                    <a:pt x="606" y="368"/>
                  </a:lnTo>
                  <a:lnTo>
                    <a:pt x="606" y="371"/>
                  </a:lnTo>
                  <a:lnTo>
                    <a:pt x="607" y="373"/>
                  </a:lnTo>
                  <a:lnTo>
                    <a:pt x="608" y="378"/>
                  </a:lnTo>
                  <a:lnTo>
                    <a:pt x="609" y="383"/>
                  </a:lnTo>
                  <a:lnTo>
                    <a:pt x="609" y="385"/>
                  </a:lnTo>
                  <a:lnTo>
                    <a:pt x="609" y="387"/>
                  </a:lnTo>
                  <a:lnTo>
                    <a:pt x="609" y="775"/>
                  </a:lnTo>
                  <a:lnTo>
                    <a:pt x="2050" y="775"/>
                  </a:lnTo>
                  <a:lnTo>
                    <a:pt x="2050" y="387"/>
                  </a:lnTo>
                  <a:lnTo>
                    <a:pt x="2050" y="385"/>
                  </a:lnTo>
                  <a:lnTo>
                    <a:pt x="2050" y="383"/>
                  </a:lnTo>
                  <a:lnTo>
                    <a:pt x="2051" y="378"/>
                  </a:lnTo>
                  <a:lnTo>
                    <a:pt x="2052" y="373"/>
                  </a:lnTo>
                  <a:lnTo>
                    <a:pt x="2053" y="369"/>
                  </a:lnTo>
                  <a:lnTo>
                    <a:pt x="2054" y="366"/>
                  </a:lnTo>
                  <a:lnTo>
                    <a:pt x="2055" y="364"/>
                  </a:lnTo>
                  <a:lnTo>
                    <a:pt x="2056" y="363"/>
                  </a:lnTo>
                  <a:lnTo>
                    <a:pt x="2058" y="358"/>
                  </a:lnTo>
                  <a:lnTo>
                    <a:pt x="2061" y="354"/>
                  </a:lnTo>
                  <a:lnTo>
                    <a:pt x="2064" y="352"/>
                  </a:lnTo>
                  <a:lnTo>
                    <a:pt x="2065" y="350"/>
                  </a:lnTo>
                  <a:lnTo>
                    <a:pt x="2067" y="348"/>
                  </a:lnTo>
                  <a:lnTo>
                    <a:pt x="2304" y="111"/>
                  </a:lnTo>
                  <a:lnTo>
                    <a:pt x="355" y="111"/>
                  </a:lnTo>
                  <a:close/>
                  <a:moveTo>
                    <a:pt x="166" y="111"/>
                  </a:moveTo>
                  <a:lnTo>
                    <a:pt x="166" y="775"/>
                  </a:lnTo>
                  <a:lnTo>
                    <a:pt x="194" y="775"/>
                  </a:lnTo>
                  <a:lnTo>
                    <a:pt x="481" y="392"/>
                  </a:lnTo>
                  <a:lnTo>
                    <a:pt x="198" y="111"/>
                  </a:lnTo>
                  <a:lnTo>
                    <a:pt x="166" y="111"/>
                  </a:lnTo>
                  <a:close/>
                  <a:moveTo>
                    <a:pt x="55" y="0"/>
                  </a:moveTo>
                  <a:lnTo>
                    <a:pt x="2604" y="0"/>
                  </a:lnTo>
                  <a:lnTo>
                    <a:pt x="2604" y="775"/>
                  </a:lnTo>
                  <a:lnTo>
                    <a:pt x="2659" y="775"/>
                  </a:lnTo>
                  <a:lnTo>
                    <a:pt x="2659" y="3320"/>
                  </a:lnTo>
                  <a:lnTo>
                    <a:pt x="0" y="3320"/>
                  </a:lnTo>
                  <a:lnTo>
                    <a:pt x="0" y="775"/>
                  </a:lnTo>
                  <a:lnTo>
                    <a:pt x="55" y="775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6"/>
            <p:cNvSpPr>
              <a:spLocks/>
            </p:cNvSpPr>
            <p:nvPr/>
          </p:nvSpPr>
          <p:spPr bwMode="auto">
            <a:xfrm>
              <a:off x="7412038" y="2114550"/>
              <a:ext cx="158750" cy="141288"/>
            </a:xfrm>
            <a:custGeom>
              <a:avLst/>
              <a:gdLst>
                <a:gd name="T0" fmla="*/ 73 w 997"/>
                <a:gd name="T1" fmla="*/ 3 h 885"/>
                <a:gd name="T2" fmla="*/ 101 w 997"/>
                <a:gd name="T3" fmla="*/ 23 h 885"/>
                <a:gd name="T4" fmla="*/ 112 w 997"/>
                <a:gd name="T5" fmla="*/ 55 h 885"/>
                <a:gd name="T6" fmla="*/ 115 w 997"/>
                <a:gd name="T7" fmla="*/ 436 h 885"/>
                <a:gd name="T8" fmla="*/ 137 w 997"/>
                <a:gd name="T9" fmla="*/ 527 h 885"/>
                <a:gd name="T10" fmla="*/ 181 w 997"/>
                <a:gd name="T11" fmla="*/ 609 h 885"/>
                <a:gd name="T12" fmla="*/ 242 w 997"/>
                <a:gd name="T13" fmla="*/ 677 h 885"/>
                <a:gd name="T14" fmla="*/ 317 w 997"/>
                <a:gd name="T15" fmla="*/ 729 h 885"/>
                <a:gd name="T16" fmla="*/ 404 w 997"/>
                <a:gd name="T17" fmla="*/ 763 h 885"/>
                <a:gd name="T18" fmla="*/ 498 w 997"/>
                <a:gd name="T19" fmla="*/ 775 h 885"/>
                <a:gd name="T20" fmla="*/ 594 w 997"/>
                <a:gd name="T21" fmla="*/ 763 h 885"/>
                <a:gd name="T22" fmla="*/ 681 w 997"/>
                <a:gd name="T23" fmla="*/ 729 h 885"/>
                <a:gd name="T24" fmla="*/ 756 w 997"/>
                <a:gd name="T25" fmla="*/ 677 h 885"/>
                <a:gd name="T26" fmla="*/ 817 w 997"/>
                <a:gd name="T27" fmla="*/ 609 h 885"/>
                <a:gd name="T28" fmla="*/ 860 w 997"/>
                <a:gd name="T29" fmla="*/ 527 h 885"/>
                <a:gd name="T30" fmla="*/ 883 w 997"/>
                <a:gd name="T31" fmla="*/ 436 h 885"/>
                <a:gd name="T32" fmla="*/ 886 w 997"/>
                <a:gd name="T33" fmla="*/ 55 h 885"/>
                <a:gd name="T34" fmla="*/ 897 w 997"/>
                <a:gd name="T35" fmla="*/ 23 h 885"/>
                <a:gd name="T36" fmla="*/ 924 w 997"/>
                <a:gd name="T37" fmla="*/ 3 h 885"/>
                <a:gd name="T38" fmla="*/ 960 w 997"/>
                <a:gd name="T39" fmla="*/ 3 h 885"/>
                <a:gd name="T40" fmla="*/ 987 w 997"/>
                <a:gd name="T41" fmla="*/ 23 h 885"/>
                <a:gd name="T42" fmla="*/ 997 w 997"/>
                <a:gd name="T43" fmla="*/ 55 h 885"/>
                <a:gd name="T44" fmla="*/ 994 w 997"/>
                <a:gd name="T45" fmla="*/ 442 h 885"/>
                <a:gd name="T46" fmla="*/ 972 w 997"/>
                <a:gd name="T47" fmla="*/ 544 h 885"/>
                <a:gd name="T48" fmla="*/ 929 w 997"/>
                <a:gd name="T49" fmla="*/ 639 h 885"/>
                <a:gd name="T50" fmla="*/ 869 w 997"/>
                <a:gd name="T51" fmla="*/ 721 h 885"/>
                <a:gd name="T52" fmla="*/ 792 w 997"/>
                <a:gd name="T53" fmla="*/ 789 h 885"/>
                <a:gd name="T54" fmla="*/ 705 w 997"/>
                <a:gd name="T55" fmla="*/ 841 h 885"/>
                <a:gd name="T56" fmla="*/ 605 w 997"/>
                <a:gd name="T57" fmla="*/ 874 h 885"/>
                <a:gd name="T58" fmla="*/ 498 w 997"/>
                <a:gd name="T59" fmla="*/ 885 h 885"/>
                <a:gd name="T60" fmla="*/ 392 w 997"/>
                <a:gd name="T61" fmla="*/ 874 h 885"/>
                <a:gd name="T62" fmla="*/ 293 w 997"/>
                <a:gd name="T63" fmla="*/ 841 h 885"/>
                <a:gd name="T64" fmla="*/ 204 w 997"/>
                <a:gd name="T65" fmla="*/ 789 h 885"/>
                <a:gd name="T66" fmla="*/ 129 w 997"/>
                <a:gd name="T67" fmla="*/ 721 h 885"/>
                <a:gd name="T68" fmla="*/ 68 w 997"/>
                <a:gd name="T69" fmla="*/ 639 h 885"/>
                <a:gd name="T70" fmla="*/ 26 w 997"/>
                <a:gd name="T71" fmla="*/ 544 h 885"/>
                <a:gd name="T72" fmla="*/ 3 w 997"/>
                <a:gd name="T73" fmla="*/ 442 h 885"/>
                <a:gd name="T74" fmla="*/ 0 w 997"/>
                <a:gd name="T75" fmla="*/ 55 h 885"/>
                <a:gd name="T76" fmla="*/ 11 w 997"/>
                <a:gd name="T77" fmla="*/ 23 h 885"/>
                <a:gd name="T78" fmla="*/ 38 w 997"/>
                <a:gd name="T79" fmla="*/ 3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7" h="885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12" y="387"/>
                  </a:lnTo>
                  <a:lnTo>
                    <a:pt x="115" y="436"/>
                  </a:lnTo>
                  <a:lnTo>
                    <a:pt x="123" y="483"/>
                  </a:lnTo>
                  <a:lnTo>
                    <a:pt x="137" y="527"/>
                  </a:lnTo>
                  <a:lnTo>
                    <a:pt x="157" y="569"/>
                  </a:lnTo>
                  <a:lnTo>
                    <a:pt x="181" y="609"/>
                  </a:lnTo>
                  <a:lnTo>
                    <a:pt x="209" y="645"/>
                  </a:lnTo>
                  <a:lnTo>
                    <a:pt x="242" y="677"/>
                  </a:lnTo>
                  <a:lnTo>
                    <a:pt x="278" y="705"/>
                  </a:lnTo>
                  <a:lnTo>
                    <a:pt x="317" y="729"/>
                  </a:lnTo>
                  <a:lnTo>
                    <a:pt x="358" y="749"/>
                  </a:lnTo>
                  <a:lnTo>
                    <a:pt x="404" y="763"/>
                  </a:lnTo>
                  <a:lnTo>
                    <a:pt x="450" y="772"/>
                  </a:lnTo>
                  <a:lnTo>
                    <a:pt x="498" y="775"/>
                  </a:lnTo>
                  <a:lnTo>
                    <a:pt x="548" y="772"/>
                  </a:lnTo>
                  <a:lnTo>
                    <a:pt x="594" y="763"/>
                  </a:lnTo>
                  <a:lnTo>
                    <a:pt x="638" y="749"/>
                  </a:lnTo>
                  <a:lnTo>
                    <a:pt x="681" y="729"/>
                  </a:lnTo>
                  <a:lnTo>
                    <a:pt x="720" y="705"/>
                  </a:lnTo>
                  <a:lnTo>
                    <a:pt x="756" y="677"/>
                  </a:lnTo>
                  <a:lnTo>
                    <a:pt x="788" y="645"/>
                  </a:lnTo>
                  <a:lnTo>
                    <a:pt x="817" y="609"/>
                  </a:lnTo>
                  <a:lnTo>
                    <a:pt x="841" y="569"/>
                  </a:lnTo>
                  <a:lnTo>
                    <a:pt x="860" y="527"/>
                  </a:lnTo>
                  <a:lnTo>
                    <a:pt x="875" y="483"/>
                  </a:lnTo>
                  <a:lnTo>
                    <a:pt x="883" y="436"/>
                  </a:lnTo>
                  <a:lnTo>
                    <a:pt x="886" y="387"/>
                  </a:lnTo>
                  <a:lnTo>
                    <a:pt x="886" y="55"/>
                  </a:lnTo>
                  <a:lnTo>
                    <a:pt x="889" y="38"/>
                  </a:lnTo>
                  <a:lnTo>
                    <a:pt x="897" y="23"/>
                  </a:lnTo>
                  <a:lnTo>
                    <a:pt x="909" y="11"/>
                  </a:lnTo>
                  <a:lnTo>
                    <a:pt x="924" y="3"/>
                  </a:lnTo>
                  <a:lnTo>
                    <a:pt x="942" y="0"/>
                  </a:lnTo>
                  <a:lnTo>
                    <a:pt x="960" y="3"/>
                  </a:lnTo>
                  <a:lnTo>
                    <a:pt x="975" y="11"/>
                  </a:lnTo>
                  <a:lnTo>
                    <a:pt x="987" y="23"/>
                  </a:lnTo>
                  <a:lnTo>
                    <a:pt x="994" y="38"/>
                  </a:lnTo>
                  <a:lnTo>
                    <a:pt x="997" y="55"/>
                  </a:lnTo>
                  <a:lnTo>
                    <a:pt x="997" y="387"/>
                  </a:lnTo>
                  <a:lnTo>
                    <a:pt x="994" y="442"/>
                  </a:lnTo>
                  <a:lnTo>
                    <a:pt x="986" y="494"/>
                  </a:lnTo>
                  <a:lnTo>
                    <a:pt x="972" y="544"/>
                  </a:lnTo>
                  <a:lnTo>
                    <a:pt x="953" y="593"/>
                  </a:lnTo>
                  <a:lnTo>
                    <a:pt x="929" y="639"/>
                  </a:lnTo>
                  <a:lnTo>
                    <a:pt x="901" y="681"/>
                  </a:lnTo>
                  <a:lnTo>
                    <a:pt x="869" y="721"/>
                  </a:lnTo>
                  <a:lnTo>
                    <a:pt x="833" y="757"/>
                  </a:lnTo>
                  <a:lnTo>
                    <a:pt x="792" y="789"/>
                  </a:lnTo>
                  <a:lnTo>
                    <a:pt x="750" y="817"/>
                  </a:lnTo>
                  <a:lnTo>
                    <a:pt x="705" y="841"/>
                  </a:lnTo>
                  <a:lnTo>
                    <a:pt x="656" y="860"/>
                  </a:lnTo>
                  <a:lnTo>
                    <a:pt x="605" y="874"/>
                  </a:lnTo>
                  <a:lnTo>
                    <a:pt x="553" y="882"/>
                  </a:lnTo>
                  <a:lnTo>
                    <a:pt x="498" y="885"/>
                  </a:lnTo>
                  <a:lnTo>
                    <a:pt x="444" y="882"/>
                  </a:lnTo>
                  <a:lnTo>
                    <a:pt x="392" y="874"/>
                  </a:lnTo>
                  <a:lnTo>
                    <a:pt x="341" y="860"/>
                  </a:lnTo>
                  <a:lnTo>
                    <a:pt x="293" y="841"/>
                  </a:lnTo>
                  <a:lnTo>
                    <a:pt x="248" y="817"/>
                  </a:lnTo>
                  <a:lnTo>
                    <a:pt x="204" y="789"/>
                  </a:lnTo>
                  <a:lnTo>
                    <a:pt x="165" y="757"/>
                  </a:lnTo>
                  <a:lnTo>
                    <a:pt x="129" y="721"/>
                  </a:lnTo>
                  <a:lnTo>
                    <a:pt x="97" y="681"/>
                  </a:lnTo>
                  <a:lnTo>
                    <a:pt x="68" y="639"/>
                  </a:lnTo>
                  <a:lnTo>
                    <a:pt x="45" y="593"/>
                  </a:lnTo>
                  <a:lnTo>
                    <a:pt x="26" y="544"/>
                  </a:lnTo>
                  <a:lnTo>
                    <a:pt x="12" y="494"/>
                  </a:lnTo>
                  <a:lnTo>
                    <a:pt x="3" y="442"/>
                  </a:lnTo>
                  <a:lnTo>
                    <a:pt x="0" y="387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348778" y="1937714"/>
            <a:ext cx="420687" cy="512763"/>
            <a:chOff x="6342063" y="1933575"/>
            <a:chExt cx="420687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61"/>
            <p:cNvSpPr>
              <a:spLocks/>
            </p:cNvSpPr>
            <p:nvPr/>
          </p:nvSpPr>
          <p:spPr bwMode="auto">
            <a:xfrm>
              <a:off x="6446838" y="2043113"/>
              <a:ext cx="69850" cy="42863"/>
            </a:xfrm>
            <a:custGeom>
              <a:avLst/>
              <a:gdLst>
                <a:gd name="T0" fmla="*/ 222 w 445"/>
                <a:gd name="T1" fmla="*/ 0 h 277"/>
                <a:gd name="T2" fmla="*/ 259 w 445"/>
                <a:gd name="T3" fmla="*/ 3 h 277"/>
                <a:gd name="T4" fmla="*/ 293 w 445"/>
                <a:gd name="T5" fmla="*/ 11 h 277"/>
                <a:gd name="T6" fmla="*/ 324 w 445"/>
                <a:gd name="T7" fmla="*/ 25 h 277"/>
                <a:gd name="T8" fmla="*/ 354 w 445"/>
                <a:gd name="T9" fmla="*/ 44 h 277"/>
                <a:gd name="T10" fmla="*/ 380 w 445"/>
                <a:gd name="T11" fmla="*/ 66 h 277"/>
                <a:gd name="T12" fmla="*/ 402 w 445"/>
                <a:gd name="T13" fmla="*/ 91 h 277"/>
                <a:gd name="T14" fmla="*/ 421 w 445"/>
                <a:gd name="T15" fmla="*/ 120 h 277"/>
                <a:gd name="T16" fmla="*/ 434 w 445"/>
                <a:gd name="T17" fmla="*/ 152 h 277"/>
                <a:gd name="T18" fmla="*/ 442 w 445"/>
                <a:gd name="T19" fmla="*/ 186 h 277"/>
                <a:gd name="T20" fmla="*/ 445 w 445"/>
                <a:gd name="T21" fmla="*/ 222 h 277"/>
                <a:gd name="T22" fmla="*/ 442 w 445"/>
                <a:gd name="T23" fmla="*/ 240 h 277"/>
                <a:gd name="T24" fmla="*/ 435 w 445"/>
                <a:gd name="T25" fmla="*/ 255 h 277"/>
                <a:gd name="T26" fmla="*/ 423 w 445"/>
                <a:gd name="T27" fmla="*/ 267 h 277"/>
                <a:gd name="T28" fmla="*/ 407 w 445"/>
                <a:gd name="T29" fmla="*/ 274 h 277"/>
                <a:gd name="T30" fmla="*/ 389 w 445"/>
                <a:gd name="T31" fmla="*/ 277 h 277"/>
                <a:gd name="T32" fmla="*/ 372 w 445"/>
                <a:gd name="T33" fmla="*/ 274 h 277"/>
                <a:gd name="T34" fmla="*/ 357 w 445"/>
                <a:gd name="T35" fmla="*/ 267 h 277"/>
                <a:gd name="T36" fmla="*/ 345 w 445"/>
                <a:gd name="T37" fmla="*/ 255 h 277"/>
                <a:gd name="T38" fmla="*/ 337 w 445"/>
                <a:gd name="T39" fmla="*/ 240 h 277"/>
                <a:gd name="T40" fmla="*/ 334 w 445"/>
                <a:gd name="T41" fmla="*/ 222 h 277"/>
                <a:gd name="T42" fmla="*/ 331 w 445"/>
                <a:gd name="T43" fmla="*/ 196 h 277"/>
                <a:gd name="T44" fmla="*/ 322 w 445"/>
                <a:gd name="T45" fmla="*/ 173 h 277"/>
                <a:gd name="T46" fmla="*/ 309 w 445"/>
                <a:gd name="T47" fmla="*/ 153 h 277"/>
                <a:gd name="T48" fmla="*/ 292 w 445"/>
                <a:gd name="T49" fmla="*/ 135 h 277"/>
                <a:gd name="T50" fmla="*/ 272 w 445"/>
                <a:gd name="T51" fmla="*/ 122 h 277"/>
                <a:gd name="T52" fmla="*/ 248 w 445"/>
                <a:gd name="T53" fmla="*/ 114 h 277"/>
                <a:gd name="T54" fmla="*/ 222 w 445"/>
                <a:gd name="T55" fmla="*/ 111 h 277"/>
                <a:gd name="T56" fmla="*/ 197 w 445"/>
                <a:gd name="T57" fmla="*/ 114 h 277"/>
                <a:gd name="T58" fmla="*/ 174 w 445"/>
                <a:gd name="T59" fmla="*/ 122 h 277"/>
                <a:gd name="T60" fmla="*/ 153 w 445"/>
                <a:gd name="T61" fmla="*/ 135 h 277"/>
                <a:gd name="T62" fmla="*/ 135 w 445"/>
                <a:gd name="T63" fmla="*/ 153 h 277"/>
                <a:gd name="T64" fmla="*/ 122 w 445"/>
                <a:gd name="T65" fmla="*/ 173 h 277"/>
                <a:gd name="T66" fmla="*/ 114 w 445"/>
                <a:gd name="T67" fmla="*/ 196 h 277"/>
                <a:gd name="T68" fmla="*/ 111 w 445"/>
                <a:gd name="T69" fmla="*/ 222 h 277"/>
                <a:gd name="T70" fmla="*/ 108 w 445"/>
                <a:gd name="T71" fmla="*/ 240 h 277"/>
                <a:gd name="T72" fmla="*/ 101 w 445"/>
                <a:gd name="T73" fmla="*/ 255 h 277"/>
                <a:gd name="T74" fmla="*/ 89 w 445"/>
                <a:gd name="T75" fmla="*/ 267 h 277"/>
                <a:gd name="T76" fmla="*/ 74 w 445"/>
                <a:gd name="T77" fmla="*/ 274 h 277"/>
                <a:gd name="T78" fmla="*/ 56 w 445"/>
                <a:gd name="T79" fmla="*/ 277 h 277"/>
                <a:gd name="T80" fmla="*/ 38 w 445"/>
                <a:gd name="T81" fmla="*/ 274 h 277"/>
                <a:gd name="T82" fmla="*/ 23 w 445"/>
                <a:gd name="T83" fmla="*/ 267 h 277"/>
                <a:gd name="T84" fmla="*/ 11 w 445"/>
                <a:gd name="T85" fmla="*/ 255 h 277"/>
                <a:gd name="T86" fmla="*/ 3 w 445"/>
                <a:gd name="T87" fmla="*/ 240 h 277"/>
                <a:gd name="T88" fmla="*/ 0 w 445"/>
                <a:gd name="T89" fmla="*/ 222 h 277"/>
                <a:gd name="T90" fmla="*/ 3 w 445"/>
                <a:gd name="T91" fmla="*/ 186 h 277"/>
                <a:gd name="T92" fmla="*/ 11 w 445"/>
                <a:gd name="T93" fmla="*/ 152 h 277"/>
                <a:gd name="T94" fmla="*/ 25 w 445"/>
                <a:gd name="T95" fmla="*/ 120 h 277"/>
                <a:gd name="T96" fmla="*/ 43 w 445"/>
                <a:gd name="T97" fmla="*/ 91 h 277"/>
                <a:gd name="T98" fmla="*/ 66 w 445"/>
                <a:gd name="T99" fmla="*/ 66 h 277"/>
                <a:gd name="T100" fmla="*/ 91 w 445"/>
                <a:gd name="T101" fmla="*/ 44 h 277"/>
                <a:gd name="T102" fmla="*/ 120 w 445"/>
                <a:gd name="T103" fmla="*/ 25 h 277"/>
                <a:gd name="T104" fmla="*/ 153 w 445"/>
                <a:gd name="T105" fmla="*/ 11 h 277"/>
                <a:gd name="T106" fmla="*/ 187 w 445"/>
                <a:gd name="T107" fmla="*/ 3 h 277"/>
                <a:gd name="T108" fmla="*/ 222 w 445"/>
                <a:gd name="T10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77">
                  <a:moveTo>
                    <a:pt x="222" y="0"/>
                  </a:moveTo>
                  <a:lnTo>
                    <a:pt x="259" y="3"/>
                  </a:lnTo>
                  <a:lnTo>
                    <a:pt x="293" y="11"/>
                  </a:lnTo>
                  <a:lnTo>
                    <a:pt x="324" y="25"/>
                  </a:lnTo>
                  <a:lnTo>
                    <a:pt x="354" y="44"/>
                  </a:lnTo>
                  <a:lnTo>
                    <a:pt x="380" y="66"/>
                  </a:lnTo>
                  <a:lnTo>
                    <a:pt x="402" y="91"/>
                  </a:lnTo>
                  <a:lnTo>
                    <a:pt x="421" y="120"/>
                  </a:lnTo>
                  <a:lnTo>
                    <a:pt x="434" y="152"/>
                  </a:lnTo>
                  <a:lnTo>
                    <a:pt x="442" y="186"/>
                  </a:lnTo>
                  <a:lnTo>
                    <a:pt x="445" y="222"/>
                  </a:lnTo>
                  <a:lnTo>
                    <a:pt x="442" y="240"/>
                  </a:lnTo>
                  <a:lnTo>
                    <a:pt x="435" y="255"/>
                  </a:lnTo>
                  <a:lnTo>
                    <a:pt x="423" y="267"/>
                  </a:lnTo>
                  <a:lnTo>
                    <a:pt x="407" y="274"/>
                  </a:lnTo>
                  <a:lnTo>
                    <a:pt x="389" y="277"/>
                  </a:lnTo>
                  <a:lnTo>
                    <a:pt x="372" y="274"/>
                  </a:lnTo>
                  <a:lnTo>
                    <a:pt x="357" y="267"/>
                  </a:lnTo>
                  <a:lnTo>
                    <a:pt x="345" y="255"/>
                  </a:lnTo>
                  <a:lnTo>
                    <a:pt x="337" y="240"/>
                  </a:lnTo>
                  <a:lnTo>
                    <a:pt x="334" y="222"/>
                  </a:lnTo>
                  <a:lnTo>
                    <a:pt x="331" y="196"/>
                  </a:lnTo>
                  <a:lnTo>
                    <a:pt x="322" y="173"/>
                  </a:lnTo>
                  <a:lnTo>
                    <a:pt x="309" y="153"/>
                  </a:lnTo>
                  <a:lnTo>
                    <a:pt x="292" y="135"/>
                  </a:lnTo>
                  <a:lnTo>
                    <a:pt x="272" y="122"/>
                  </a:lnTo>
                  <a:lnTo>
                    <a:pt x="248" y="114"/>
                  </a:lnTo>
                  <a:lnTo>
                    <a:pt x="222" y="111"/>
                  </a:lnTo>
                  <a:lnTo>
                    <a:pt x="197" y="114"/>
                  </a:lnTo>
                  <a:lnTo>
                    <a:pt x="174" y="122"/>
                  </a:lnTo>
                  <a:lnTo>
                    <a:pt x="153" y="135"/>
                  </a:lnTo>
                  <a:lnTo>
                    <a:pt x="135" y="153"/>
                  </a:lnTo>
                  <a:lnTo>
                    <a:pt x="122" y="173"/>
                  </a:lnTo>
                  <a:lnTo>
                    <a:pt x="114" y="196"/>
                  </a:lnTo>
                  <a:lnTo>
                    <a:pt x="111" y="222"/>
                  </a:lnTo>
                  <a:lnTo>
                    <a:pt x="108" y="240"/>
                  </a:lnTo>
                  <a:lnTo>
                    <a:pt x="101" y="255"/>
                  </a:lnTo>
                  <a:lnTo>
                    <a:pt x="89" y="267"/>
                  </a:lnTo>
                  <a:lnTo>
                    <a:pt x="74" y="274"/>
                  </a:lnTo>
                  <a:lnTo>
                    <a:pt x="56" y="277"/>
                  </a:lnTo>
                  <a:lnTo>
                    <a:pt x="38" y="274"/>
                  </a:lnTo>
                  <a:lnTo>
                    <a:pt x="23" y="267"/>
                  </a:lnTo>
                  <a:lnTo>
                    <a:pt x="11" y="255"/>
                  </a:lnTo>
                  <a:lnTo>
                    <a:pt x="3" y="240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3" y="91"/>
                  </a:lnTo>
                  <a:lnTo>
                    <a:pt x="66" y="66"/>
                  </a:lnTo>
                  <a:lnTo>
                    <a:pt x="91" y="44"/>
                  </a:lnTo>
                  <a:lnTo>
                    <a:pt x="120" y="25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2"/>
            <p:cNvSpPr>
              <a:spLocks/>
            </p:cNvSpPr>
            <p:nvPr/>
          </p:nvSpPr>
          <p:spPr bwMode="auto">
            <a:xfrm>
              <a:off x="6586538" y="2043113"/>
              <a:ext cx="71437" cy="42863"/>
            </a:xfrm>
            <a:custGeom>
              <a:avLst/>
              <a:gdLst>
                <a:gd name="T0" fmla="*/ 222 w 444"/>
                <a:gd name="T1" fmla="*/ 0 h 277"/>
                <a:gd name="T2" fmla="*/ 258 w 444"/>
                <a:gd name="T3" fmla="*/ 3 h 277"/>
                <a:gd name="T4" fmla="*/ 293 w 444"/>
                <a:gd name="T5" fmla="*/ 11 h 277"/>
                <a:gd name="T6" fmla="*/ 324 w 444"/>
                <a:gd name="T7" fmla="*/ 25 h 277"/>
                <a:gd name="T8" fmla="*/ 353 w 444"/>
                <a:gd name="T9" fmla="*/ 44 h 277"/>
                <a:gd name="T10" fmla="*/ 380 w 444"/>
                <a:gd name="T11" fmla="*/ 66 h 277"/>
                <a:gd name="T12" fmla="*/ 402 w 444"/>
                <a:gd name="T13" fmla="*/ 91 h 277"/>
                <a:gd name="T14" fmla="*/ 420 w 444"/>
                <a:gd name="T15" fmla="*/ 120 h 277"/>
                <a:gd name="T16" fmla="*/ 433 w 444"/>
                <a:gd name="T17" fmla="*/ 152 h 277"/>
                <a:gd name="T18" fmla="*/ 441 w 444"/>
                <a:gd name="T19" fmla="*/ 186 h 277"/>
                <a:gd name="T20" fmla="*/ 444 w 444"/>
                <a:gd name="T21" fmla="*/ 222 h 277"/>
                <a:gd name="T22" fmla="*/ 441 w 444"/>
                <a:gd name="T23" fmla="*/ 240 h 277"/>
                <a:gd name="T24" fmla="*/ 434 w 444"/>
                <a:gd name="T25" fmla="*/ 255 h 277"/>
                <a:gd name="T26" fmla="*/ 422 w 444"/>
                <a:gd name="T27" fmla="*/ 267 h 277"/>
                <a:gd name="T28" fmla="*/ 407 w 444"/>
                <a:gd name="T29" fmla="*/ 274 h 277"/>
                <a:gd name="T30" fmla="*/ 389 w 444"/>
                <a:gd name="T31" fmla="*/ 277 h 277"/>
                <a:gd name="T32" fmla="*/ 372 w 444"/>
                <a:gd name="T33" fmla="*/ 274 h 277"/>
                <a:gd name="T34" fmla="*/ 356 w 444"/>
                <a:gd name="T35" fmla="*/ 267 h 277"/>
                <a:gd name="T36" fmla="*/ 344 w 444"/>
                <a:gd name="T37" fmla="*/ 255 h 277"/>
                <a:gd name="T38" fmla="*/ 336 w 444"/>
                <a:gd name="T39" fmla="*/ 240 h 277"/>
                <a:gd name="T40" fmla="*/ 333 w 444"/>
                <a:gd name="T41" fmla="*/ 222 h 277"/>
                <a:gd name="T42" fmla="*/ 330 w 444"/>
                <a:gd name="T43" fmla="*/ 196 h 277"/>
                <a:gd name="T44" fmla="*/ 322 w 444"/>
                <a:gd name="T45" fmla="*/ 173 h 277"/>
                <a:gd name="T46" fmla="*/ 309 w 444"/>
                <a:gd name="T47" fmla="*/ 153 h 277"/>
                <a:gd name="T48" fmla="*/ 292 w 444"/>
                <a:gd name="T49" fmla="*/ 135 h 277"/>
                <a:gd name="T50" fmla="*/ 271 w 444"/>
                <a:gd name="T51" fmla="*/ 122 h 277"/>
                <a:gd name="T52" fmla="*/ 247 w 444"/>
                <a:gd name="T53" fmla="*/ 114 h 277"/>
                <a:gd name="T54" fmla="*/ 222 w 444"/>
                <a:gd name="T55" fmla="*/ 111 h 277"/>
                <a:gd name="T56" fmla="*/ 197 w 444"/>
                <a:gd name="T57" fmla="*/ 114 h 277"/>
                <a:gd name="T58" fmla="*/ 173 w 444"/>
                <a:gd name="T59" fmla="*/ 122 h 277"/>
                <a:gd name="T60" fmla="*/ 152 w 444"/>
                <a:gd name="T61" fmla="*/ 135 h 277"/>
                <a:gd name="T62" fmla="*/ 135 w 444"/>
                <a:gd name="T63" fmla="*/ 153 h 277"/>
                <a:gd name="T64" fmla="*/ 122 w 444"/>
                <a:gd name="T65" fmla="*/ 173 h 277"/>
                <a:gd name="T66" fmla="*/ 114 w 444"/>
                <a:gd name="T67" fmla="*/ 196 h 277"/>
                <a:gd name="T68" fmla="*/ 111 w 444"/>
                <a:gd name="T69" fmla="*/ 222 h 277"/>
                <a:gd name="T70" fmla="*/ 108 w 444"/>
                <a:gd name="T71" fmla="*/ 240 h 277"/>
                <a:gd name="T72" fmla="*/ 101 w 444"/>
                <a:gd name="T73" fmla="*/ 255 h 277"/>
                <a:gd name="T74" fmla="*/ 88 w 444"/>
                <a:gd name="T75" fmla="*/ 267 h 277"/>
                <a:gd name="T76" fmla="*/ 73 w 444"/>
                <a:gd name="T77" fmla="*/ 274 h 277"/>
                <a:gd name="T78" fmla="*/ 55 w 444"/>
                <a:gd name="T79" fmla="*/ 277 h 277"/>
                <a:gd name="T80" fmla="*/ 38 w 444"/>
                <a:gd name="T81" fmla="*/ 274 h 277"/>
                <a:gd name="T82" fmla="*/ 23 w 444"/>
                <a:gd name="T83" fmla="*/ 267 h 277"/>
                <a:gd name="T84" fmla="*/ 11 w 444"/>
                <a:gd name="T85" fmla="*/ 255 h 277"/>
                <a:gd name="T86" fmla="*/ 3 w 444"/>
                <a:gd name="T87" fmla="*/ 240 h 277"/>
                <a:gd name="T88" fmla="*/ 0 w 444"/>
                <a:gd name="T89" fmla="*/ 222 h 277"/>
                <a:gd name="T90" fmla="*/ 3 w 444"/>
                <a:gd name="T91" fmla="*/ 186 h 277"/>
                <a:gd name="T92" fmla="*/ 11 w 444"/>
                <a:gd name="T93" fmla="*/ 152 h 277"/>
                <a:gd name="T94" fmla="*/ 25 w 444"/>
                <a:gd name="T95" fmla="*/ 120 h 277"/>
                <a:gd name="T96" fmla="*/ 43 w 444"/>
                <a:gd name="T97" fmla="*/ 91 h 277"/>
                <a:gd name="T98" fmla="*/ 65 w 444"/>
                <a:gd name="T99" fmla="*/ 66 h 277"/>
                <a:gd name="T100" fmla="*/ 91 w 444"/>
                <a:gd name="T101" fmla="*/ 44 h 277"/>
                <a:gd name="T102" fmla="*/ 120 w 444"/>
                <a:gd name="T103" fmla="*/ 25 h 277"/>
                <a:gd name="T104" fmla="*/ 152 w 444"/>
                <a:gd name="T105" fmla="*/ 11 h 277"/>
                <a:gd name="T106" fmla="*/ 187 w 444"/>
                <a:gd name="T107" fmla="*/ 3 h 277"/>
                <a:gd name="T108" fmla="*/ 222 w 444"/>
                <a:gd name="T10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7">
                  <a:moveTo>
                    <a:pt x="222" y="0"/>
                  </a:moveTo>
                  <a:lnTo>
                    <a:pt x="258" y="3"/>
                  </a:lnTo>
                  <a:lnTo>
                    <a:pt x="293" y="11"/>
                  </a:lnTo>
                  <a:lnTo>
                    <a:pt x="324" y="25"/>
                  </a:lnTo>
                  <a:lnTo>
                    <a:pt x="353" y="44"/>
                  </a:lnTo>
                  <a:lnTo>
                    <a:pt x="380" y="66"/>
                  </a:lnTo>
                  <a:lnTo>
                    <a:pt x="402" y="91"/>
                  </a:lnTo>
                  <a:lnTo>
                    <a:pt x="420" y="120"/>
                  </a:lnTo>
                  <a:lnTo>
                    <a:pt x="433" y="152"/>
                  </a:lnTo>
                  <a:lnTo>
                    <a:pt x="441" y="186"/>
                  </a:lnTo>
                  <a:lnTo>
                    <a:pt x="444" y="222"/>
                  </a:lnTo>
                  <a:lnTo>
                    <a:pt x="441" y="240"/>
                  </a:lnTo>
                  <a:lnTo>
                    <a:pt x="434" y="255"/>
                  </a:lnTo>
                  <a:lnTo>
                    <a:pt x="422" y="267"/>
                  </a:lnTo>
                  <a:lnTo>
                    <a:pt x="407" y="274"/>
                  </a:lnTo>
                  <a:lnTo>
                    <a:pt x="389" y="277"/>
                  </a:lnTo>
                  <a:lnTo>
                    <a:pt x="372" y="274"/>
                  </a:lnTo>
                  <a:lnTo>
                    <a:pt x="356" y="267"/>
                  </a:lnTo>
                  <a:lnTo>
                    <a:pt x="344" y="255"/>
                  </a:lnTo>
                  <a:lnTo>
                    <a:pt x="336" y="240"/>
                  </a:lnTo>
                  <a:lnTo>
                    <a:pt x="333" y="222"/>
                  </a:lnTo>
                  <a:lnTo>
                    <a:pt x="330" y="196"/>
                  </a:lnTo>
                  <a:lnTo>
                    <a:pt x="322" y="173"/>
                  </a:lnTo>
                  <a:lnTo>
                    <a:pt x="309" y="153"/>
                  </a:lnTo>
                  <a:lnTo>
                    <a:pt x="292" y="135"/>
                  </a:lnTo>
                  <a:lnTo>
                    <a:pt x="271" y="122"/>
                  </a:lnTo>
                  <a:lnTo>
                    <a:pt x="247" y="114"/>
                  </a:lnTo>
                  <a:lnTo>
                    <a:pt x="222" y="111"/>
                  </a:lnTo>
                  <a:lnTo>
                    <a:pt x="197" y="114"/>
                  </a:lnTo>
                  <a:lnTo>
                    <a:pt x="173" y="122"/>
                  </a:lnTo>
                  <a:lnTo>
                    <a:pt x="152" y="135"/>
                  </a:lnTo>
                  <a:lnTo>
                    <a:pt x="135" y="153"/>
                  </a:lnTo>
                  <a:lnTo>
                    <a:pt x="122" y="173"/>
                  </a:lnTo>
                  <a:lnTo>
                    <a:pt x="114" y="196"/>
                  </a:lnTo>
                  <a:lnTo>
                    <a:pt x="111" y="222"/>
                  </a:lnTo>
                  <a:lnTo>
                    <a:pt x="108" y="240"/>
                  </a:lnTo>
                  <a:lnTo>
                    <a:pt x="101" y="255"/>
                  </a:lnTo>
                  <a:lnTo>
                    <a:pt x="88" y="267"/>
                  </a:lnTo>
                  <a:lnTo>
                    <a:pt x="73" y="274"/>
                  </a:lnTo>
                  <a:lnTo>
                    <a:pt x="55" y="277"/>
                  </a:lnTo>
                  <a:lnTo>
                    <a:pt x="38" y="274"/>
                  </a:lnTo>
                  <a:lnTo>
                    <a:pt x="23" y="267"/>
                  </a:lnTo>
                  <a:lnTo>
                    <a:pt x="11" y="255"/>
                  </a:lnTo>
                  <a:lnTo>
                    <a:pt x="3" y="240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3" y="91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0" y="25"/>
                  </a:lnTo>
                  <a:lnTo>
                    <a:pt x="152" y="11"/>
                  </a:lnTo>
                  <a:lnTo>
                    <a:pt x="187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3"/>
            <p:cNvSpPr>
              <a:spLocks/>
            </p:cNvSpPr>
            <p:nvPr/>
          </p:nvSpPr>
          <p:spPr bwMode="auto">
            <a:xfrm>
              <a:off x="6472238" y="2068513"/>
              <a:ext cx="158750" cy="141288"/>
            </a:xfrm>
            <a:custGeom>
              <a:avLst/>
              <a:gdLst>
                <a:gd name="T0" fmla="*/ 74 w 1001"/>
                <a:gd name="T1" fmla="*/ 3 h 886"/>
                <a:gd name="T2" fmla="*/ 101 w 1001"/>
                <a:gd name="T3" fmla="*/ 23 h 886"/>
                <a:gd name="T4" fmla="*/ 111 w 1001"/>
                <a:gd name="T5" fmla="*/ 56 h 886"/>
                <a:gd name="T6" fmla="*/ 114 w 1001"/>
                <a:gd name="T7" fmla="*/ 436 h 886"/>
                <a:gd name="T8" fmla="*/ 137 w 1001"/>
                <a:gd name="T9" fmla="*/ 527 h 886"/>
                <a:gd name="T10" fmla="*/ 181 w 1001"/>
                <a:gd name="T11" fmla="*/ 609 h 886"/>
                <a:gd name="T12" fmla="*/ 242 w 1001"/>
                <a:gd name="T13" fmla="*/ 677 h 886"/>
                <a:gd name="T14" fmla="*/ 317 w 1001"/>
                <a:gd name="T15" fmla="*/ 730 h 886"/>
                <a:gd name="T16" fmla="*/ 405 w 1001"/>
                <a:gd name="T17" fmla="*/ 763 h 886"/>
                <a:gd name="T18" fmla="*/ 500 w 1001"/>
                <a:gd name="T19" fmla="*/ 775 h 886"/>
                <a:gd name="T20" fmla="*/ 596 w 1001"/>
                <a:gd name="T21" fmla="*/ 763 h 886"/>
                <a:gd name="T22" fmla="*/ 683 w 1001"/>
                <a:gd name="T23" fmla="*/ 730 h 886"/>
                <a:gd name="T24" fmla="*/ 759 w 1001"/>
                <a:gd name="T25" fmla="*/ 677 h 886"/>
                <a:gd name="T26" fmla="*/ 820 w 1001"/>
                <a:gd name="T27" fmla="*/ 609 h 886"/>
                <a:gd name="T28" fmla="*/ 863 w 1001"/>
                <a:gd name="T29" fmla="*/ 527 h 886"/>
                <a:gd name="T30" fmla="*/ 886 w 1001"/>
                <a:gd name="T31" fmla="*/ 436 h 886"/>
                <a:gd name="T32" fmla="*/ 889 w 1001"/>
                <a:gd name="T33" fmla="*/ 56 h 886"/>
                <a:gd name="T34" fmla="*/ 900 w 1001"/>
                <a:gd name="T35" fmla="*/ 23 h 886"/>
                <a:gd name="T36" fmla="*/ 928 w 1001"/>
                <a:gd name="T37" fmla="*/ 3 h 886"/>
                <a:gd name="T38" fmla="*/ 963 w 1001"/>
                <a:gd name="T39" fmla="*/ 3 h 886"/>
                <a:gd name="T40" fmla="*/ 990 w 1001"/>
                <a:gd name="T41" fmla="*/ 23 h 886"/>
                <a:gd name="T42" fmla="*/ 1001 w 1001"/>
                <a:gd name="T43" fmla="*/ 56 h 886"/>
                <a:gd name="T44" fmla="*/ 997 w 1001"/>
                <a:gd name="T45" fmla="*/ 442 h 886"/>
                <a:gd name="T46" fmla="*/ 975 w 1001"/>
                <a:gd name="T47" fmla="*/ 546 h 886"/>
                <a:gd name="T48" fmla="*/ 933 w 1001"/>
                <a:gd name="T49" fmla="*/ 639 h 886"/>
                <a:gd name="T50" fmla="*/ 872 w 1001"/>
                <a:gd name="T51" fmla="*/ 722 h 886"/>
                <a:gd name="T52" fmla="*/ 795 w 1001"/>
                <a:gd name="T53" fmla="*/ 790 h 886"/>
                <a:gd name="T54" fmla="*/ 707 w 1001"/>
                <a:gd name="T55" fmla="*/ 841 h 886"/>
                <a:gd name="T56" fmla="*/ 607 w 1001"/>
                <a:gd name="T57" fmla="*/ 875 h 886"/>
                <a:gd name="T58" fmla="*/ 500 w 1001"/>
                <a:gd name="T59" fmla="*/ 886 h 886"/>
                <a:gd name="T60" fmla="*/ 393 w 1001"/>
                <a:gd name="T61" fmla="*/ 875 h 886"/>
                <a:gd name="T62" fmla="*/ 294 w 1001"/>
                <a:gd name="T63" fmla="*/ 841 h 886"/>
                <a:gd name="T64" fmla="*/ 205 w 1001"/>
                <a:gd name="T65" fmla="*/ 790 h 886"/>
                <a:gd name="T66" fmla="*/ 129 w 1001"/>
                <a:gd name="T67" fmla="*/ 722 h 886"/>
                <a:gd name="T68" fmla="*/ 69 w 1001"/>
                <a:gd name="T69" fmla="*/ 639 h 886"/>
                <a:gd name="T70" fmla="*/ 25 w 1001"/>
                <a:gd name="T71" fmla="*/ 546 h 886"/>
                <a:gd name="T72" fmla="*/ 3 w 1001"/>
                <a:gd name="T73" fmla="*/ 442 h 886"/>
                <a:gd name="T74" fmla="*/ 0 w 1001"/>
                <a:gd name="T75" fmla="*/ 56 h 886"/>
                <a:gd name="T76" fmla="*/ 11 w 1001"/>
                <a:gd name="T77" fmla="*/ 23 h 886"/>
                <a:gd name="T78" fmla="*/ 38 w 1001"/>
                <a:gd name="T79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1" h="886">
                  <a:moveTo>
                    <a:pt x="55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8" y="38"/>
                  </a:lnTo>
                  <a:lnTo>
                    <a:pt x="111" y="56"/>
                  </a:lnTo>
                  <a:lnTo>
                    <a:pt x="111" y="388"/>
                  </a:lnTo>
                  <a:lnTo>
                    <a:pt x="114" y="436"/>
                  </a:lnTo>
                  <a:lnTo>
                    <a:pt x="123" y="483"/>
                  </a:lnTo>
                  <a:lnTo>
                    <a:pt x="137" y="527"/>
                  </a:lnTo>
                  <a:lnTo>
                    <a:pt x="156" y="570"/>
                  </a:lnTo>
                  <a:lnTo>
                    <a:pt x="181" y="609"/>
                  </a:lnTo>
                  <a:lnTo>
                    <a:pt x="209" y="645"/>
                  </a:lnTo>
                  <a:lnTo>
                    <a:pt x="242" y="677"/>
                  </a:lnTo>
                  <a:lnTo>
                    <a:pt x="278" y="705"/>
                  </a:lnTo>
                  <a:lnTo>
                    <a:pt x="317" y="730"/>
                  </a:lnTo>
                  <a:lnTo>
                    <a:pt x="360" y="749"/>
                  </a:lnTo>
                  <a:lnTo>
                    <a:pt x="405" y="763"/>
                  </a:lnTo>
                  <a:lnTo>
                    <a:pt x="452" y="772"/>
                  </a:lnTo>
                  <a:lnTo>
                    <a:pt x="500" y="775"/>
                  </a:lnTo>
                  <a:lnTo>
                    <a:pt x="550" y="772"/>
                  </a:lnTo>
                  <a:lnTo>
                    <a:pt x="596" y="763"/>
                  </a:lnTo>
                  <a:lnTo>
                    <a:pt x="641" y="749"/>
                  </a:lnTo>
                  <a:lnTo>
                    <a:pt x="683" y="730"/>
                  </a:lnTo>
                  <a:lnTo>
                    <a:pt x="723" y="705"/>
                  </a:lnTo>
                  <a:lnTo>
                    <a:pt x="759" y="677"/>
                  </a:lnTo>
                  <a:lnTo>
                    <a:pt x="791" y="645"/>
                  </a:lnTo>
                  <a:lnTo>
                    <a:pt x="820" y="609"/>
                  </a:lnTo>
                  <a:lnTo>
                    <a:pt x="844" y="570"/>
                  </a:lnTo>
                  <a:lnTo>
                    <a:pt x="863" y="527"/>
                  </a:lnTo>
                  <a:lnTo>
                    <a:pt x="877" y="483"/>
                  </a:lnTo>
                  <a:lnTo>
                    <a:pt x="886" y="436"/>
                  </a:lnTo>
                  <a:lnTo>
                    <a:pt x="889" y="388"/>
                  </a:lnTo>
                  <a:lnTo>
                    <a:pt x="889" y="56"/>
                  </a:lnTo>
                  <a:lnTo>
                    <a:pt x="892" y="38"/>
                  </a:lnTo>
                  <a:lnTo>
                    <a:pt x="900" y="23"/>
                  </a:lnTo>
                  <a:lnTo>
                    <a:pt x="913" y="11"/>
                  </a:lnTo>
                  <a:lnTo>
                    <a:pt x="928" y="3"/>
                  </a:lnTo>
                  <a:lnTo>
                    <a:pt x="945" y="0"/>
                  </a:lnTo>
                  <a:lnTo>
                    <a:pt x="963" y="3"/>
                  </a:lnTo>
                  <a:lnTo>
                    <a:pt x="978" y="11"/>
                  </a:lnTo>
                  <a:lnTo>
                    <a:pt x="990" y="23"/>
                  </a:lnTo>
                  <a:lnTo>
                    <a:pt x="997" y="38"/>
                  </a:lnTo>
                  <a:lnTo>
                    <a:pt x="1001" y="56"/>
                  </a:lnTo>
                  <a:lnTo>
                    <a:pt x="1001" y="388"/>
                  </a:lnTo>
                  <a:lnTo>
                    <a:pt x="997" y="442"/>
                  </a:lnTo>
                  <a:lnTo>
                    <a:pt x="989" y="494"/>
                  </a:lnTo>
                  <a:lnTo>
                    <a:pt x="975" y="546"/>
                  </a:lnTo>
                  <a:lnTo>
                    <a:pt x="956" y="593"/>
                  </a:lnTo>
                  <a:lnTo>
                    <a:pt x="933" y="639"/>
                  </a:lnTo>
                  <a:lnTo>
                    <a:pt x="904" y="681"/>
                  </a:lnTo>
                  <a:lnTo>
                    <a:pt x="872" y="722"/>
                  </a:lnTo>
                  <a:lnTo>
                    <a:pt x="836" y="758"/>
                  </a:lnTo>
                  <a:lnTo>
                    <a:pt x="795" y="790"/>
                  </a:lnTo>
                  <a:lnTo>
                    <a:pt x="753" y="818"/>
                  </a:lnTo>
                  <a:lnTo>
                    <a:pt x="707" y="841"/>
                  </a:lnTo>
                  <a:lnTo>
                    <a:pt x="659" y="860"/>
                  </a:lnTo>
                  <a:lnTo>
                    <a:pt x="607" y="875"/>
                  </a:lnTo>
                  <a:lnTo>
                    <a:pt x="555" y="883"/>
                  </a:lnTo>
                  <a:lnTo>
                    <a:pt x="500" y="886"/>
                  </a:lnTo>
                  <a:lnTo>
                    <a:pt x="446" y="883"/>
                  </a:lnTo>
                  <a:lnTo>
                    <a:pt x="393" y="875"/>
                  </a:lnTo>
                  <a:lnTo>
                    <a:pt x="342" y="860"/>
                  </a:lnTo>
                  <a:lnTo>
                    <a:pt x="294" y="841"/>
                  </a:lnTo>
                  <a:lnTo>
                    <a:pt x="248" y="818"/>
                  </a:lnTo>
                  <a:lnTo>
                    <a:pt x="205" y="790"/>
                  </a:lnTo>
                  <a:lnTo>
                    <a:pt x="166" y="758"/>
                  </a:lnTo>
                  <a:lnTo>
                    <a:pt x="129" y="722"/>
                  </a:lnTo>
                  <a:lnTo>
                    <a:pt x="97" y="681"/>
                  </a:lnTo>
                  <a:lnTo>
                    <a:pt x="69" y="639"/>
                  </a:lnTo>
                  <a:lnTo>
                    <a:pt x="44" y="593"/>
                  </a:lnTo>
                  <a:lnTo>
                    <a:pt x="25" y="546"/>
                  </a:lnTo>
                  <a:lnTo>
                    <a:pt x="12" y="494"/>
                  </a:lnTo>
                  <a:lnTo>
                    <a:pt x="3" y="442"/>
                  </a:lnTo>
                  <a:lnTo>
                    <a:pt x="0" y="388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64"/>
            <p:cNvSpPr>
              <a:spLocks noEditPoints="1"/>
            </p:cNvSpPr>
            <p:nvPr/>
          </p:nvSpPr>
          <p:spPr bwMode="auto">
            <a:xfrm>
              <a:off x="6342063" y="1933575"/>
              <a:ext cx="420687" cy="512763"/>
            </a:xfrm>
            <a:custGeom>
              <a:avLst/>
              <a:gdLst>
                <a:gd name="T0" fmla="*/ 322 w 2646"/>
                <a:gd name="T1" fmla="*/ 323 h 3233"/>
                <a:gd name="T2" fmla="*/ 267 w 2646"/>
                <a:gd name="T3" fmla="*/ 2394 h 3233"/>
                <a:gd name="T4" fmla="*/ 364 w 2646"/>
                <a:gd name="T5" fmla="*/ 2460 h 3233"/>
                <a:gd name="T6" fmla="*/ 641 w 2646"/>
                <a:gd name="T7" fmla="*/ 2458 h 3233"/>
                <a:gd name="T8" fmla="*/ 673 w 2646"/>
                <a:gd name="T9" fmla="*/ 2469 h 3233"/>
                <a:gd name="T10" fmla="*/ 693 w 2646"/>
                <a:gd name="T11" fmla="*/ 2496 h 3233"/>
                <a:gd name="T12" fmla="*/ 693 w 2646"/>
                <a:gd name="T13" fmla="*/ 2531 h 3233"/>
                <a:gd name="T14" fmla="*/ 673 w 2646"/>
                <a:gd name="T15" fmla="*/ 2559 h 3233"/>
                <a:gd name="T16" fmla="*/ 641 w 2646"/>
                <a:gd name="T17" fmla="*/ 2569 h 3233"/>
                <a:gd name="T18" fmla="*/ 365 w 2646"/>
                <a:gd name="T19" fmla="*/ 2567 h 3233"/>
                <a:gd name="T20" fmla="*/ 256 w 2646"/>
                <a:gd name="T21" fmla="*/ 2654 h 3233"/>
                <a:gd name="T22" fmla="*/ 112 w 2646"/>
                <a:gd name="T23" fmla="*/ 3113 h 3233"/>
                <a:gd name="T24" fmla="*/ 115 w 2646"/>
                <a:gd name="T25" fmla="*/ 3118 h 3233"/>
                <a:gd name="T26" fmla="*/ 119 w 2646"/>
                <a:gd name="T27" fmla="*/ 3121 h 3233"/>
                <a:gd name="T28" fmla="*/ 125 w 2646"/>
                <a:gd name="T29" fmla="*/ 3122 h 3233"/>
                <a:gd name="T30" fmla="*/ 2525 w 2646"/>
                <a:gd name="T31" fmla="*/ 3122 h 3233"/>
                <a:gd name="T32" fmla="*/ 2530 w 2646"/>
                <a:gd name="T33" fmla="*/ 3119 h 3233"/>
                <a:gd name="T34" fmla="*/ 2533 w 2646"/>
                <a:gd name="T35" fmla="*/ 3115 h 3233"/>
                <a:gd name="T36" fmla="*/ 2535 w 2646"/>
                <a:gd name="T37" fmla="*/ 3109 h 3233"/>
                <a:gd name="T38" fmla="*/ 2301 w 2646"/>
                <a:gd name="T39" fmla="*/ 2569 h 3233"/>
                <a:gd name="T40" fmla="*/ 1916 w 2646"/>
                <a:gd name="T41" fmla="*/ 2567 h 3233"/>
                <a:gd name="T42" fmla="*/ 1889 w 2646"/>
                <a:gd name="T43" fmla="*/ 2546 h 3233"/>
                <a:gd name="T44" fmla="*/ 1879 w 2646"/>
                <a:gd name="T45" fmla="*/ 2513 h 3233"/>
                <a:gd name="T46" fmla="*/ 1889 w 2646"/>
                <a:gd name="T47" fmla="*/ 2481 h 3233"/>
                <a:gd name="T48" fmla="*/ 1916 w 2646"/>
                <a:gd name="T49" fmla="*/ 2461 h 3233"/>
                <a:gd name="T50" fmla="*/ 2311 w 2646"/>
                <a:gd name="T51" fmla="*/ 2458 h 3233"/>
                <a:gd name="T52" fmla="*/ 2379 w 2646"/>
                <a:gd name="T53" fmla="*/ 268 h 3233"/>
                <a:gd name="T54" fmla="*/ 2157 w 2646"/>
                <a:gd name="T55" fmla="*/ 157 h 3233"/>
                <a:gd name="T56" fmla="*/ 1824 w 2646"/>
                <a:gd name="T57" fmla="*/ 157 h 3233"/>
                <a:gd name="T58" fmla="*/ 1490 w 2646"/>
                <a:gd name="T59" fmla="*/ 157 h 3233"/>
                <a:gd name="T60" fmla="*/ 1156 w 2646"/>
                <a:gd name="T61" fmla="*/ 157 h 3233"/>
                <a:gd name="T62" fmla="*/ 823 w 2646"/>
                <a:gd name="T63" fmla="*/ 157 h 3233"/>
                <a:gd name="T64" fmla="*/ 489 w 2646"/>
                <a:gd name="T65" fmla="*/ 157 h 3233"/>
                <a:gd name="T66" fmla="*/ 322 w 2646"/>
                <a:gd name="T67" fmla="*/ 166 h 3233"/>
                <a:gd name="T68" fmla="*/ 656 w 2646"/>
                <a:gd name="T69" fmla="*/ 166 h 3233"/>
                <a:gd name="T70" fmla="*/ 990 w 2646"/>
                <a:gd name="T71" fmla="*/ 166 h 3233"/>
                <a:gd name="T72" fmla="*/ 1323 w 2646"/>
                <a:gd name="T73" fmla="*/ 166 h 3233"/>
                <a:gd name="T74" fmla="*/ 1657 w 2646"/>
                <a:gd name="T75" fmla="*/ 166 h 3233"/>
                <a:gd name="T76" fmla="*/ 1990 w 2646"/>
                <a:gd name="T77" fmla="*/ 166 h 3233"/>
                <a:gd name="T78" fmla="*/ 2324 w 2646"/>
                <a:gd name="T79" fmla="*/ 166 h 3233"/>
                <a:gd name="T80" fmla="*/ 2491 w 2646"/>
                <a:gd name="T81" fmla="*/ 2492 h 3233"/>
                <a:gd name="T82" fmla="*/ 2484 w 2646"/>
                <a:gd name="T83" fmla="*/ 2595 h 3233"/>
                <a:gd name="T84" fmla="*/ 2646 w 2646"/>
                <a:gd name="T85" fmla="*/ 3112 h 3233"/>
                <a:gd name="T86" fmla="*/ 2638 w 2646"/>
                <a:gd name="T87" fmla="*/ 3153 h 3233"/>
                <a:gd name="T88" fmla="*/ 2616 w 2646"/>
                <a:gd name="T89" fmla="*/ 3189 h 3233"/>
                <a:gd name="T90" fmla="*/ 2583 w 2646"/>
                <a:gd name="T91" fmla="*/ 3216 h 3233"/>
                <a:gd name="T92" fmla="*/ 2543 w 2646"/>
                <a:gd name="T93" fmla="*/ 3231 h 3233"/>
                <a:gd name="T94" fmla="*/ 125 w 2646"/>
                <a:gd name="T95" fmla="*/ 3233 h 3233"/>
                <a:gd name="T96" fmla="*/ 83 w 2646"/>
                <a:gd name="T97" fmla="*/ 3226 h 3233"/>
                <a:gd name="T98" fmla="*/ 46 w 2646"/>
                <a:gd name="T99" fmla="*/ 3204 h 3233"/>
                <a:gd name="T100" fmla="*/ 18 w 2646"/>
                <a:gd name="T101" fmla="*/ 3172 h 3233"/>
                <a:gd name="T102" fmla="*/ 3 w 2646"/>
                <a:gd name="T103" fmla="*/ 3132 h 3233"/>
                <a:gd name="T104" fmla="*/ 2 w 2646"/>
                <a:gd name="T105" fmla="*/ 3090 h 3233"/>
                <a:gd name="T106" fmla="*/ 158 w 2646"/>
                <a:gd name="T107" fmla="*/ 2594 h 3233"/>
                <a:gd name="T108" fmla="*/ 156 w 2646"/>
                <a:gd name="T109" fmla="*/ 2444 h 3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6" h="3233">
                  <a:moveTo>
                    <a:pt x="489" y="157"/>
                  </a:moveTo>
                  <a:lnTo>
                    <a:pt x="322" y="323"/>
                  </a:lnTo>
                  <a:lnTo>
                    <a:pt x="267" y="268"/>
                  </a:lnTo>
                  <a:lnTo>
                    <a:pt x="267" y="2394"/>
                  </a:lnTo>
                  <a:lnTo>
                    <a:pt x="352" y="2466"/>
                  </a:lnTo>
                  <a:lnTo>
                    <a:pt x="364" y="2460"/>
                  </a:lnTo>
                  <a:lnTo>
                    <a:pt x="378" y="2458"/>
                  </a:lnTo>
                  <a:lnTo>
                    <a:pt x="641" y="2458"/>
                  </a:lnTo>
                  <a:lnTo>
                    <a:pt x="658" y="2461"/>
                  </a:lnTo>
                  <a:lnTo>
                    <a:pt x="673" y="2469"/>
                  </a:lnTo>
                  <a:lnTo>
                    <a:pt x="685" y="2481"/>
                  </a:lnTo>
                  <a:lnTo>
                    <a:pt x="693" y="2496"/>
                  </a:lnTo>
                  <a:lnTo>
                    <a:pt x="696" y="2513"/>
                  </a:lnTo>
                  <a:lnTo>
                    <a:pt x="693" y="2531"/>
                  </a:lnTo>
                  <a:lnTo>
                    <a:pt x="685" y="2546"/>
                  </a:lnTo>
                  <a:lnTo>
                    <a:pt x="673" y="2559"/>
                  </a:lnTo>
                  <a:lnTo>
                    <a:pt x="658" y="2567"/>
                  </a:lnTo>
                  <a:lnTo>
                    <a:pt x="641" y="2569"/>
                  </a:lnTo>
                  <a:lnTo>
                    <a:pt x="378" y="2569"/>
                  </a:lnTo>
                  <a:lnTo>
                    <a:pt x="365" y="2567"/>
                  </a:lnTo>
                  <a:lnTo>
                    <a:pt x="353" y="2562"/>
                  </a:lnTo>
                  <a:lnTo>
                    <a:pt x="256" y="2654"/>
                  </a:lnTo>
                  <a:lnTo>
                    <a:pt x="111" y="3109"/>
                  </a:lnTo>
                  <a:lnTo>
                    <a:pt x="112" y="3113"/>
                  </a:lnTo>
                  <a:lnTo>
                    <a:pt x="113" y="3115"/>
                  </a:lnTo>
                  <a:lnTo>
                    <a:pt x="115" y="3118"/>
                  </a:lnTo>
                  <a:lnTo>
                    <a:pt x="116" y="3119"/>
                  </a:lnTo>
                  <a:lnTo>
                    <a:pt x="119" y="3121"/>
                  </a:lnTo>
                  <a:lnTo>
                    <a:pt x="122" y="3122"/>
                  </a:lnTo>
                  <a:lnTo>
                    <a:pt x="125" y="3122"/>
                  </a:lnTo>
                  <a:lnTo>
                    <a:pt x="2521" y="3122"/>
                  </a:lnTo>
                  <a:lnTo>
                    <a:pt x="2525" y="3122"/>
                  </a:lnTo>
                  <a:lnTo>
                    <a:pt x="2528" y="3121"/>
                  </a:lnTo>
                  <a:lnTo>
                    <a:pt x="2530" y="3119"/>
                  </a:lnTo>
                  <a:lnTo>
                    <a:pt x="2532" y="3118"/>
                  </a:lnTo>
                  <a:lnTo>
                    <a:pt x="2533" y="3115"/>
                  </a:lnTo>
                  <a:lnTo>
                    <a:pt x="2534" y="3113"/>
                  </a:lnTo>
                  <a:lnTo>
                    <a:pt x="2535" y="3109"/>
                  </a:lnTo>
                  <a:lnTo>
                    <a:pt x="2387" y="2654"/>
                  </a:lnTo>
                  <a:lnTo>
                    <a:pt x="2301" y="2569"/>
                  </a:lnTo>
                  <a:lnTo>
                    <a:pt x="1935" y="2569"/>
                  </a:lnTo>
                  <a:lnTo>
                    <a:pt x="1916" y="2567"/>
                  </a:lnTo>
                  <a:lnTo>
                    <a:pt x="1901" y="2559"/>
                  </a:lnTo>
                  <a:lnTo>
                    <a:pt x="1889" y="2546"/>
                  </a:lnTo>
                  <a:lnTo>
                    <a:pt x="1882" y="2531"/>
                  </a:lnTo>
                  <a:lnTo>
                    <a:pt x="1879" y="2513"/>
                  </a:lnTo>
                  <a:lnTo>
                    <a:pt x="1882" y="2496"/>
                  </a:lnTo>
                  <a:lnTo>
                    <a:pt x="1889" y="2481"/>
                  </a:lnTo>
                  <a:lnTo>
                    <a:pt x="1901" y="2469"/>
                  </a:lnTo>
                  <a:lnTo>
                    <a:pt x="1916" y="2461"/>
                  </a:lnTo>
                  <a:lnTo>
                    <a:pt x="1935" y="2458"/>
                  </a:lnTo>
                  <a:lnTo>
                    <a:pt x="2311" y="2458"/>
                  </a:lnTo>
                  <a:lnTo>
                    <a:pt x="2379" y="2424"/>
                  </a:lnTo>
                  <a:lnTo>
                    <a:pt x="2379" y="268"/>
                  </a:lnTo>
                  <a:lnTo>
                    <a:pt x="2324" y="323"/>
                  </a:lnTo>
                  <a:lnTo>
                    <a:pt x="2157" y="157"/>
                  </a:lnTo>
                  <a:lnTo>
                    <a:pt x="1990" y="323"/>
                  </a:lnTo>
                  <a:lnTo>
                    <a:pt x="1824" y="157"/>
                  </a:lnTo>
                  <a:lnTo>
                    <a:pt x="1657" y="323"/>
                  </a:lnTo>
                  <a:lnTo>
                    <a:pt x="1490" y="157"/>
                  </a:lnTo>
                  <a:lnTo>
                    <a:pt x="1323" y="323"/>
                  </a:lnTo>
                  <a:lnTo>
                    <a:pt x="1156" y="157"/>
                  </a:lnTo>
                  <a:lnTo>
                    <a:pt x="990" y="323"/>
                  </a:lnTo>
                  <a:lnTo>
                    <a:pt x="823" y="157"/>
                  </a:lnTo>
                  <a:lnTo>
                    <a:pt x="656" y="323"/>
                  </a:lnTo>
                  <a:lnTo>
                    <a:pt x="489" y="157"/>
                  </a:lnTo>
                  <a:close/>
                  <a:moveTo>
                    <a:pt x="156" y="0"/>
                  </a:moveTo>
                  <a:lnTo>
                    <a:pt x="322" y="166"/>
                  </a:lnTo>
                  <a:lnTo>
                    <a:pt x="489" y="0"/>
                  </a:lnTo>
                  <a:lnTo>
                    <a:pt x="656" y="166"/>
                  </a:lnTo>
                  <a:lnTo>
                    <a:pt x="823" y="0"/>
                  </a:lnTo>
                  <a:lnTo>
                    <a:pt x="990" y="166"/>
                  </a:lnTo>
                  <a:lnTo>
                    <a:pt x="1156" y="0"/>
                  </a:lnTo>
                  <a:lnTo>
                    <a:pt x="1323" y="166"/>
                  </a:lnTo>
                  <a:lnTo>
                    <a:pt x="1490" y="0"/>
                  </a:lnTo>
                  <a:lnTo>
                    <a:pt x="1657" y="166"/>
                  </a:lnTo>
                  <a:lnTo>
                    <a:pt x="1824" y="0"/>
                  </a:lnTo>
                  <a:lnTo>
                    <a:pt x="1990" y="166"/>
                  </a:lnTo>
                  <a:lnTo>
                    <a:pt x="2157" y="0"/>
                  </a:lnTo>
                  <a:lnTo>
                    <a:pt x="2324" y="166"/>
                  </a:lnTo>
                  <a:lnTo>
                    <a:pt x="2491" y="0"/>
                  </a:lnTo>
                  <a:lnTo>
                    <a:pt x="2491" y="2492"/>
                  </a:lnTo>
                  <a:lnTo>
                    <a:pt x="2418" y="2528"/>
                  </a:lnTo>
                  <a:lnTo>
                    <a:pt x="2484" y="2595"/>
                  </a:lnTo>
                  <a:lnTo>
                    <a:pt x="2645" y="3090"/>
                  </a:lnTo>
                  <a:lnTo>
                    <a:pt x="2646" y="3112"/>
                  </a:lnTo>
                  <a:lnTo>
                    <a:pt x="2644" y="3133"/>
                  </a:lnTo>
                  <a:lnTo>
                    <a:pt x="2638" y="3153"/>
                  </a:lnTo>
                  <a:lnTo>
                    <a:pt x="2629" y="3172"/>
                  </a:lnTo>
                  <a:lnTo>
                    <a:pt x="2616" y="3189"/>
                  </a:lnTo>
                  <a:lnTo>
                    <a:pt x="2601" y="3204"/>
                  </a:lnTo>
                  <a:lnTo>
                    <a:pt x="2583" y="3216"/>
                  </a:lnTo>
                  <a:lnTo>
                    <a:pt x="2563" y="3226"/>
                  </a:lnTo>
                  <a:lnTo>
                    <a:pt x="2543" y="3231"/>
                  </a:lnTo>
                  <a:lnTo>
                    <a:pt x="2521" y="3233"/>
                  </a:lnTo>
                  <a:lnTo>
                    <a:pt x="125" y="3233"/>
                  </a:lnTo>
                  <a:lnTo>
                    <a:pt x="104" y="3231"/>
                  </a:lnTo>
                  <a:lnTo>
                    <a:pt x="83" y="3226"/>
                  </a:lnTo>
                  <a:lnTo>
                    <a:pt x="64" y="3216"/>
                  </a:lnTo>
                  <a:lnTo>
                    <a:pt x="46" y="3204"/>
                  </a:lnTo>
                  <a:lnTo>
                    <a:pt x="30" y="3189"/>
                  </a:lnTo>
                  <a:lnTo>
                    <a:pt x="18" y="3172"/>
                  </a:lnTo>
                  <a:lnTo>
                    <a:pt x="9" y="3153"/>
                  </a:lnTo>
                  <a:lnTo>
                    <a:pt x="3" y="3132"/>
                  </a:lnTo>
                  <a:lnTo>
                    <a:pt x="0" y="3111"/>
                  </a:lnTo>
                  <a:lnTo>
                    <a:pt x="2" y="3090"/>
                  </a:lnTo>
                  <a:lnTo>
                    <a:pt x="4" y="3082"/>
                  </a:lnTo>
                  <a:lnTo>
                    <a:pt x="158" y="2594"/>
                  </a:lnTo>
                  <a:lnTo>
                    <a:pt x="240" y="2515"/>
                  </a:lnTo>
                  <a:lnTo>
                    <a:pt x="156" y="244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65"/>
            <p:cNvSpPr>
              <a:spLocks/>
            </p:cNvSpPr>
            <p:nvPr/>
          </p:nvSpPr>
          <p:spPr bwMode="auto">
            <a:xfrm>
              <a:off x="6464300" y="2324100"/>
              <a:ext cx="77787" cy="17463"/>
            </a:xfrm>
            <a:custGeom>
              <a:avLst/>
              <a:gdLst>
                <a:gd name="T0" fmla="*/ 56 w 495"/>
                <a:gd name="T1" fmla="*/ 0 h 111"/>
                <a:gd name="T2" fmla="*/ 440 w 495"/>
                <a:gd name="T3" fmla="*/ 0 h 111"/>
                <a:gd name="T4" fmla="*/ 457 w 495"/>
                <a:gd name="T5" fmla="*/ 3 h 111"/>
                <a:gd name="T6" fmla="*/ 473 w 495"/>
                <a:gd name="T7" fmla="*/ 11 h 111"/>
                <a:gd name="T8" fmla="*/ 485 w 495"/>
                <a:gd name="T9" fmla="*/ 23 h 111"/>
                <a:gd name="T10" fmla="*/ 492 w 495"/>
                <a:gd name="T11" fmla="*/ 38 h 111"/>
                <a:gd name="T12" fmla="*/ 495 w 495"/>
                <a:gd name="T13" fmla="*/ 55 h 111"/>
                <a:gd name="T14" fmla="*/ 492 w 495"/>
                <a:gd name="T15" fmla="*/ 73 h 111"/>
                <a:gd name="T16" fmla="*/ 485 w 495"/>
                <a:gd name="T17" fmla="*/ 88 h 111"/>
                <a:gd name="T18" fmla="*/ 473 w 495"/>
                <a:gd name="T19" fmla="*/ 101 h 111"/>
                <a:gd name="T20" fmla="*/ 457 w 495"/>
                <a:gd name="T21" fmla="*/ 109 h 111"/>
                <a:gd name="T22" fmla="*/ 440 w 495"/>
                <a:gd name="T23" fmla="*/ 111 h 111"/>
                <a:gd name="T24" fmla="*/ 56 w 495"/>
                <a:gd name="T25" fmla="*/ 111 h 111"/>
                <a:gd name="T26" fmla="*/ 39 w 495"/>
                <a:gd name="T27" fmla="*/ 109 h 111"/>
                <a:gd name="T28" fmla="*/ 23 w 495"/>
                <a:gd name="T29" fmla="*/ 101 h 111"/>
                <a:gd name="T30" fmla="*/ 11 w 495"/>
                <a:gd name="T31" fmla="*/ 88 h 111"/>
                <a:gd name="T32" fmla="*/ 3 w 495"/>
                <a:gd name="T33" fmla="*/ 73 h 111"/>
                <a:gd name="T34" fmla="*/ 0 w 495"/>
                <a:gd name="T35" fmla="*/ 55 h 111"/>
                <a:gd name="T36" fmla="*/ 3 w 495"/>
                <a:gd name="T37" fmla="*/ 38 h 111"/>
                <a:gd name="T38" fmla="*/ 11 w 495"/>
                <a:gd name="T39" fmla="*/ 23 h 111"/>
                <a:gd name="T40" fmla="*/ 23 w 495"/>
                <a:gd name="T41" fmla="*/ 11 h 111"/>
                <a:gd name="T42" fmla="*/ 39 w 495"/>
                <a:gd name="T43" fmla="*/ 3 h 111"/>
                <a:gd name="T44" fmla="*/ 56 w 495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5" h="111">
                  <a:moveTo>
                    <a:pt x="56" y="0"/>
                  </a:moveTo>
                  <a:lnTo>
                    <a:pt x="440" y="0"/>
                  </a:lnTo>
                  <a:lnTo>
                    <a:pt x="457" y="3"/>
                  </a:lnTo>
                  <a:lnTo>
                    <a:pt x="473" y="11"/>
                  </a:lnTo>
                  <a:lnTo>
                    <a:pt x="485" y="23"/>
                  </a:lnTo>
                  <a:lnTo>
                    <a:pt x="492" y="38"/>
                  </a:lnTo>
                  <a:lnTo>
                    <a:pt x="495" y="55"/>
                  </a:lnTo>
                  <a:lnTo>
                    <a:pt x="492" y="73"/>
                  </a:lnTo>
                  <a:lnTo>
                    <a:pt x="485" y="88"/>
                  </a:lnTo>
                  <a:lnTo>
                    <a:pt x="473" y="101"/>
                  </a:lnTo>
                  <a:lnTo>
                    <a:pt x="457" y="109"/>
                  </a:lnTo>
                  <a:lnTo>
                    <a:pt x="440" y="111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6"/>
            <p:cNvSpPr>
              <a:spLocks/>
            </p:cNvSpPr>
            <p:nvPr/>
          </p:nvSpPr>
          <p:spPr bwMode="auto">
            <a:xfrm>
              <a:off x="6561138" y="2324100"/>
              <a:ext cx="53975" cy="17463"/>
            </a:xfrm>
            <a:custGeom>
              <a:avLst/>
              <a:gdLst>
                <a:gd name="T0" fmla="*/ 55 w 341"/>
                <a:gd name="T1" fmla="*/ 0 h 111"/>
                <a:gd name="T2" fmla="*/ 286 w 341"/>
                <a:gd name="T3" fmla="*/ 0 h 111"/>
                <a:gd name="T4" fmla="*/ 304 w 341"/>
                <a:gd name="T5" fmla="*/ 3 h 111"/>
                <a:gd name="T6" fmla="*/ 319 w 341"/>
                <a:gd name="T7" fmla="*/ 11 h 111"/>
                <a:gd name="T8" fmla="*/ 331 w 341"/>
                <a:gd name="T9" fmla="*/ 23 h 111"/>
                <a:gd name="T10" fmla="*/ 338 w 341"/>
                <a:gd name="T11" fmla="*/ 38 h 111"/>
                <a:gd name="T12" fmla="*/ 341 w 341"/>
                <a:gd name="T13" fmla="*/ 55 h 111"/>
                <a:gd name="T14" fmla="*/ 338 w 341"/>
                <a:gd name="T15" fmla="*/ 73 h 111"/>
                <a:gd name="T16" fmla="*/ 331 w 341"/>
                <a:gd name="T17" fmla="*/ 88 h 111"/>
                <a:gd name="T18" fmla="*/ 319 w 341"/>
                <a:gd name="T19" fmla="*/ 101 h 111"/>
                <a:gd name="T20" fmla="*/ 304 w 341"/>
                <a:gd name="T21" fmla="*/ 109 h 111"/>
                <a:gd name="T22" fmla="*/ 286 w 341"/>
                <a:gd name="T23" fmla="*/ 111 h 111"/>
                <a:gd name="T24" fmla="*/ 55 w 341"/>
                <a:gd name="T25" fmla="*/ 111 h 111"/>
                <a:gd name="T26" fmla="*/ 38 w 341"/>
                <a:gd name="T27" fmla="*/ 109 h 111"/>
                <a:gd name="T28" fmla="*/ 23 w 341"/>
                <a:gd name="T29" fmla="*/ 101 h 111"/>
                <a:gd name="T30" fmla="*/ 11 w 341"/>
                <a:gd name="T31" fmla="*/ 88 h 111"/>
                <a:gd name="T32" fmla="*/ 3 w 341"/>
                <a:gd name="T33" fmla="*/ 73 h 111"/>
                <a:gd name="T34" fmla="*/ 0 w 341"/>
                <a:gd name="T35" fmla="*/ 55 h 111"/>
                <a:gd name="T36" fmla="*/ 3 w 341"/>
                <a:gd name="T37" fmla="*/ 38 h 111"/>
                <a:gd name="T38" fmla="*/ 11 w 341"/>
                <a:gd name="T39" fmla="*/ 23 h 111"/>
                <a:gd name="T40" fmla="*/ 23 w 341"/>
                <a:gd name="T41" fmla="*/ 11 h 111"/>
                <a:gd name="T42" fmla="*/ 38 w 341"/>
                <a:gd name="T43" fmla="*/ 3 h 111"/>
                <a:gd name="T44" fmla="*/ 55 w 341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111">
                  <a:moveTo>
                    <a:pt x="55" y="0"/>
                  </a:moveTo>
                  <a:lnTo>
                    <a:pt x="286" y="0"/>
                  </a:lnTo>
                  <a:lnTo>
                    <a:pt x="304" y="3"/>
                  </a:lnTo>
                  <a:lnTo>
                    <a:pt x="319" y="11"/>
                  </a:lnTo>
                  <a:lnTo>
                    <a:pt x="331" y="23"/>
                  </a:lnTo>
                  <a:lnTo>
                    <a:pt x="338" y="38"/>
                  </a:lnTo>
                  <a:lnTo>
                    <a:pt x="341" y="55"/>
                  </a:lnTo>
                  <a:lnTo>
                    <a:pt x="338" y="73"/>
                  </a:lnTo>
                  <a:lnTo>
                    <a:pt x="331" y="88"/>
                  </a:lnTo>
                  <a:lnTo>
                    <a:pt x="319" y="101"/>
                  </a:lnTo>
                  <a:lnTo>
                    <a:pt x="304" y="109"/>
                  </a:lnTo>
                  <a:lnTo>
                    <a:pt x="286" y="111"/>
                  </a:lnTo>
                  <a:lnTo>
                    <a:pt x="55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5359308" y="1948826"/>
            <a:ext cx="528638" cy="490538"/>
            <a:chOff x="5359400" y="1944688"/>
            <a:chExt cx="52863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0" name="Freeform 71"/>
            <p:cNvSpPr>
              <a:spLocks noEditPoints="1"/>
            </p:cNvSpPr>
            <p:nvPr/>
          </p:nvSpPr>
          <p:spPr bwMode="auto">
            <a:xfrm>
              <a:off x="5359400" y="1944688"/>
              <a:ext cx="528638" cy="490538"/>
            </a:xfrm>
            <a:custGeom>
              <a:avLst/>
              <a:gdLst>
                <a:gd name="T0" fmla="*/ 111 w 3330"/>
                <a:gd name="T1" fmla="*/ 2826 h 3088"/>
                <a:gd name="T2" fmla="*/ 123 w 3330"/>
                <a:gd name="T3" fmla="*/ 2884 h 3088"/>
                <a:gd name="T4" fmla="*/ 155 w 3330"/>
                <a:gd name="T5" fmla="*/ 2932 h 3088"/>
                <a:gd name="T6" fmla="*/ 204 w 3330"/>
                <a:gd name="T7" fmla="*/ 2966 h 3088"/>
                <a:gd name="T8" fmla="*/ 263 w 3330"/>
                <a:gd name="T9" fmla="*/ 2977 h 3088"/>
                <a:gd name="T10" fmla="*/ 3098 w 3330"/>
                <a:gd name="T11" fmla="*/ 2974 h 3088"/>
                <a:gd name="T12" fmla="*/ 3151 w 3330"/>
                <a:gd name="T13" fmla="*/ 2951 h 3088"/>
                <a:gd name="T14" fmla="*/ 3193 w 3330"/>
                <a:gd name="T15" fmla="*/ 2910 h 3088"/>
                <a:gd name="T16" fmla="*/ 3216 w 3330"/>
                <a:gd name="T17" fmla="*/ 2856 h 3088"/>
                <a:gd name="T18" fmla="*/ 3219 w 3330"/>
                <a:gd name="T19" fmla="*/ 882 h 3088"/>
                <a:gd name="T20" fmla="*/ 2831 w 3330"/>
                <a:gd name="T21" fmla="*/ 550 h 3088"/>
                <a:gd name="T22" fmla="*/ 2997 w 3330"/>
                <a:gd name="T23" fmla="*/ 771 h 3088"/>
                <a:gd name="T24" fmla="*/ 500 w 3330"/>
                <a:gd name="T25" fmla="*/ 550 h 3088"/>
                <a:gd name="T26" fmla="*/ 500 w 3330"/>
                <a:gd name="T27" fmla="*/ 771 h 3088"/>
                <a:gd name="T28" fmla="*/ 3131 w 3330"/>
                <a:gd name="T29" fmla="*/ 110 h 3088"/>
                <a:gd name="T30" fmla="*/ 3135 w 3330"/>
                <a:gd name="T31" fmla="*/ 771 h 3088"/>
                <a:gd name="T32" fmla="*/ 3164 w 3330"/>
                <a:gd name="T33" fmla="*/ 110 h 3088"/>
                <a:gd name="T34" fmla="*/ 356 w 3330"/>
                <a:gd name="T35" fmla="*/ 110 h 3088"/>
                <a:gd name="T36" fmla="*/ 595 w 3330"/>
                <a:gd name="T37" fmla="*/ 349 h 3088"/>
                <a:gd name="T38" fmla="*/ 598 w 3330"/>
                <a:gd name="T39" fmla="*/ 353 h 3088"/>
                <a:gd name="T40" fmla="*/ 604 w 3330"/>
                <a:gd name="T41" fmla="*/ 361 h 3088"/>
                <a:gd name="T42" fmla="*/ 607 w 3330"/>
                <a:gd name="T43" fmla="*/ 367 h 3088"/>
                <a:gd name="T44" fmla="*/ 607 w 3330"/>
                <a:gd name="T45" fmla="*/ 371 h 3088"/>
                <a:gd name="T46" fmla="*/ 609 w 3330"/>
                <a:gd name="T47" fmla="*/ 382 h 3088"/>
                <a:gd name="T48" fmla="*/ 611 w 3330"/>
                <a:gd name="T49" fmla="*/ 386 h 3088"/>
                <a:gd name="T50" fmla="*/ 2720 w 3330"/>
                <a:gd name="T51" fmla="*/ 771 h 3088"/>
                <a:gd name="T52" fmla="*/ 2720 w 3330"/>
                <a:gd name="T53" fmla="*/ 384 h 3088"/>
                <a:gd name="T54" fmla="*/ 2722 w 3330"/>
                <a:gd name="T55" fmla="*/ 377 h 3088"/>
                <a:gd name="T56" fmla="*/ 2723 w 3330"/>
                <a:gd name="T57" fmla="*/ 369 h 3088"/>
                <a:gd name="T58" fmla="*/ 2724 w 3330"/>
                <a:gd name="T59" fmla="*/ 365 h 3088"/>
                <a:gd name="T60" fmla="*/ 2726 w 3330"/>
                <a:gd name="T61" fmla="*/ 361 h 3088"/>
                <a:gd name="T62" fmla="*/ 2732 w 3330"/>
                <a:gd name="T63" fmla="*/ 353 h 3088"/>
                <a:gd name="T64" fmla="*/ 2735 w 3330"/>
                <a:gd name="T65" fmla="*/ 349 h 3088"/>
                <a:gd name="T66" fmla="*/ 2974 w 3330"/>
                <a:gd name="T67" fmla="*/ 110 h 3088"/>
                <a:gd name="T68" fmla="*/ 167 w 3330"/>
                <a:gd name="T69" fmla="*/ 110 h 3088"/>
                <a:gd name="T70" fmla="*/ 195 w 3330"/>
                <a:gd name="T71" fmla="*/ 771 h 3088"/>
                <a:gd name="T72" fmla="*/ 199 w 3330"/>
                <a:gd name="T73" fmla="*/ 110 h 3088"/>
                <a:gd name="T74" fmla="*/ 56 w 3330"/>
                <a:gd name="T75" fmla="*/ 0 h 3088"/>
                <a:gd name="T76" fmla="*/ 3275 w 3330"/>
                <a:gd name="T77" fmla="*/ 771 h 3088"/>
                <a:gd name="T78" fmla="*/ 3330 w 3330"/>
                <a:gd name="T79" fmla="*/ 2826 h 3088"/>
                <a:gd name="T80" fmla="*/ 3319 w 3330"/>
                <a:gd name="T81" fmla="*/ 2901 h 3088"/>
                <a:gd name="T82" fmla="*/ 3288 w 3330"/>
                <a:gd name="T83" fmla="*/ 2969 h 3088"/>
                <a:gd name="T84" fmla="*/ 3239 w 3330"/>
                <a:gd name="T85" fmla="*/ 3023 h 3088"/>
                <a:gd name="T86" fmla="*/ 3178 w 3330"/>
                <a:gd name="T87" fmla="*/ 3063 h 3088"/>
                <a:gd name="T88" fmla="*/ 3106 w 3330"/>
                <a:gd name="T89" fmla="*/ 3085 h 3088"/>
                <a:gd name="T90" fmla="*/ 263 w 3330"/>
                <a:gd name="T91" fmla="*/ 3088 h 3088"/>
                <a:gd name="T92" fmla="*/ 188 w 3330"/>
                <a:gd name="T93" fmla="*/ 3077 h 3088"/>
                <a:gd name="T94" fmla="*/ 120 w 3330"/>
                <a:gd name="T95" fmla="*/ 3045 h 3088"/>
                <a:gd name="T96" fmla="*/ 65 w 3330"/>
                <a:gd name="T97" fmla="*/ 2998 h 3088"/>
                <a:gd name="T98" fmla="*/ 24 w 3330"/>
                <a:gd name="T99" fmla="*/ 2936 h 3088"/>
                <a:gd name="T100" fmla="*/ 3 w 3330"/>
                <a:gd name="T101" fmla="*/ 2864 h 3088"/>
                <a:gd name="T102" fmla="*/ 0 w 3330"/>
                <a:gd name="T103" fmla="*/ 771 h 3088"/>
                <a:gd name="T104" fmla="*/ 56 w 3330"/>
                <a:gd name="T105" fmla="*/ 0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0" h="3088">
                  <a:moveTo>
                    <a:pt x="111" y="882"/>
                  </a:moveTo>
                  <a:lnTo>
                    <a:pt x="111" y="2826"/>
                  </a:lnTo>
                  <a:lnTo>
                    <a:pt x="114" y="2856"/>
                  </a:lnTo>
                  <a:lnTo>
                    <a:pt x="123" y="2884"/>
                  </a:lnTo>
                  <a:lnTo>
                    <a:pt x="137" y="2910"/>
                  </a:lnTo>
                  <a:lnTo>
                    <a:pt x="155" y="2932"/>
                  </a:lnTo>
                  <a:lnTo>
                    <a:pt x="179" y="2951"/>
                  </a:lnTo>
                  <a:lnTo>
                    <a:pt x="204" y="2966"/>
                  </a:lnTo>
                  <a:lnTo>
                    <a:pt x="232" y="2974"/>
                  </a:lnTo>
                  <a:lnTo>
                    <a:pt x="263" y="2977"/>
                  </a:lnTo>
                  <a:lnTo>
                    <a:pt x="3067" y="2977"/>
                  </a:lnTo>
                  <a:lnTo>
                    <a:pt x="3098" y="2974"/>
                  </a:lnTo>
                  <a:lnTo>
                    <a:pt x="3126" y="2966"/>
                  </a:lnTo>
                  <a:lnTo>
                    <a:pt x="3151" y="2951"/>
                  </a:lnTo>
                  <a:lnTo>
                    <a:pt x="3175" y="2932"/>
                  </a:lnTo>
                  <a:lnTo>
                    <a:pt x="3193" y="2910"/>
                  </a:lnTo>
                  <a:lnTo>
                    <a:pt x="3207" y="2884"/>
                  </a:lnTo>
                  <a:lnTo>
                    <a:pt x="3216" y="2856"/>
                  </a:lnTo>
                  <a:lnTo>
                    <a:pt x="3219" y="2826"/>
                  </a:lnTo>
                  <a:lnTo>
                    <a:pt x="3219" y="882"/>
                  </a:lnTo>
                  <a:lnTo>
                    <a:pt x="111" y="882"/>
                  </a:lnTo>
                  <a:close/>
                  <a:moveTo>
                    <a:pt x="2831" y="550"/>
                  </a:moveTo>
                  <a:lnTo>
                    <a:pt x="2831" y="771"/>
                  </a:lnTo>
                  <a:lnTo>
                    <a:pt x="2997" y="771"/>
                  </a:lnTo>
                  <a:lnTo>
                    <a:pt x="2831" y="550"/>
                  </a:lnTo>
                  <a:close/>
                  <a:moveTo>
                    <a:pt x="500" y="550"/>
                  </a:moveTo>
                  <a:lnTo>
                    <a:pt x="333" y="771"/>
                  </a:lnTo>
                  <a:lnTo>
                    <a:pt x="500" y="771"/>
                  </a:lnTo>
                  <a:lnTo>
                    <a:pt x="500" y="550"/>
                  </a:lnTo>
                  <a:close/>
                  <a:moveTo>
                    <a:pt x="3131" y="110"/>
                  </a:moveTo>
                  <a:lnTo>
                    <a:pt x="2849" y="391"/>
                  </a:lnTo>
                  <a:lnTo>
                    <a:pt x="3135" y="771"/>
                  </a:lnTo>
                  <a:lnTo>
                    <a:pt x="3164" y="771"/>
                  </a:lnTo>
                  <a:lnTo>
                    <a:pt x="3164" y="110"/>
                  </a:lnTo>
                  <a:lnTo>
                    <a:pt x="3131" y="110"/>
                  </a:lnTo>
                  <a:close/>
                  <a:moveTo>
                    <a:pt x="356" y="110"/>
                  </a:moveTo>
                  <a:lnTo>
                    <a:pt x="594" y="347"/>
                  </a:lnTo>
                  <a:lnTo>
                    <a:pt x="595" y="349"/>
                  </a:lnTo>
                  <a:lnTo>
                    <a:pt x="597" y="351"/>
                  </a:lnTo>
                  <a:lnTo>
                    <a:pt x="598" y="353"/>
                  </a:lnTo>
                  <a:lnTo>
                    <a:pt x="601" y="357"/>
                  </a:lnTo>
                  <a:lnTo>
                    <a:pt x="604" y="361"/>
                  </a:lnTo>
                  <a:lnTo>
                    <a:pt x="606" y="364"/>
                  </a:lnTo>
                  <a:lnTo>
                    <a:pt x="607" y="367"/>
                  </a:lnTo>
                  <a:lnTo>
                    <a:pt x="607" y="369"/>
                  </a:lnTo>
                  <a:lnTo>
                    <a:pt x="607" y="371"/>
                  </a:lnTo>
                  <a:lnTo>
                    <a:pt x="608" y="376"/>
                  </a:lnTo>
                  <a:lnTo>
                    <a:pt x="609" y="382"/>
                  </a:lnTo>
                  <a:lnTo>
                    <a:pt x="611" y="384"/>
                  </a:lnTo>
                  <a:lnTo>
                    <a:pt x="611" y="386"/>
                  </a:lnTo>
                  <a:lnTo>
                    <a:pt x="611" y="771"/>
                  </a:lnTo>
                  <a:lnTo>
                    <a:pt x="2720" y="771"/>
                  </a:lnTo>
                  <a:lnTo>
                    <a:pt x="2720" y="386"/>
                  </a:lnTo>
                  <a:lnTo>
                    <a:pt x="2720" y="384"/>
                  </a:lnTo>
                  <a:lnTo>
                    <a:pt x="2721" y="382"/>
                  </a:lnTo>
                  <a:lnTo>
                    <a:pt x="2722" y="377"/>
                  </a:lnTo>
                  <a:lnTo>
                    <a:pt x="2723" y="371"/>
                  </a:lnTo>
                  <a:lnTo>
                    <a:pt x="2723" y="369"/>
                  </a:lnTo>
                  <a:lnTo>
                    <a:pt x="2724" y="367"/>
                  </a:lnTo>
                  <a:lnTo>
                    <a:pt x="2724" y="365"/>
                  </a:lnTo>
                  <a:lnTo>
                    <a:pt x="2725" y="363"/>
                  </a:lnTo>
                  <a:lnTo>
                    <a:pt x="2726" y="361"/>
                  </a:lnTo>
                  <a:lnTo>
                    <a:pt x="2729" y="357"/>
                  </a:lnTo>
                  <a:lnTo>
                    <a:pt x="2732" y="353"/>
                  </a:lnTo>
                  <a:lnTo>
                    <a:pt x="2733" y="351"/>
                  </a:lnTo>
                  <a:lnTo>
                    <a:pt x="2735" y="349"/>
                  </a:lnTo>
                  <a:lnTo>
                    <a:pt x="2736" y="347"/>
                  </a:lnTo>
                  <a:lnTo>
                    <a:pt x="2974" y="110"/>
                  </a:lnTo>
                  <a:lnTo>
                    <a:pt x="356" y="110"/>
                  </a:lnTo>
                  <a:close/>
                  <a:moveTo>
                    <a:pt x="167" y="110"/>
                  </a:moveTo>
                  <a:lnTo>
                    <a:pt x="167" y="771"/>
                  </a:lnTo>
                  <a:lnTo>
                    <a:pt x="195" y="771"/>
                  </a:lnTo>
                  <a:lnTo>
                    <a:pt x="481" y="391"/>
                  </a:lnTo>
                  <a:lnTo>
                    <a:pt x="199" y="110"/>
                  </a:lnTo>
                  <a:lnTo>
                    <a:pt x="167" y="110"/>
                  </a:lnTo>
                  <a:close/>
                  <a:moveTo>
                    <a:pt x="56" y="0"/>
                  </a:moveTo>
                  <a:lnTo>
                    <a:pt x="3275" y="0"/>
                  </a:lnTo>
                  <a:lnTo>
                    <a:pt x="3275" y="771"/>
                  </a:lnTo>
                  <a:lnTo>
                    <a:pt x="3330" y="771"/>
                  </a:lnTo>
                  <a:lnTo>
                    <a:pt x="3330" y="2826"/>
                  </a:lnTo>
                  <a:lnTo>
                    <a:pt x="3327" y="2864"/>
                  </a:lnTo>
                  <a:lnTo>
                    <a:pt x="3319" y="2901"/>
                  </a:lnTo>
                  <a:lnTo>
                    <a:pt x="3306" y="2936"/>
                  </a:lnTo>
                  <a:lnTo>
                    <a:pt x="3288" y="2969"/>
                  </a:lnTo>
                  <a:lnTo>
                    <a:pt x="3265" y="2998"/>
                  </a:lnTo>
                  <a:lnTo>
                    <a:pt x="3239" y="3023"/>
                  </a:lnTo>
                  <a:lnTo>
                    <a:pt x="3210" y="3045"/>
                  </a:lnTo>
                  <a:lnTo>
                    <a:pt x="3178" y="3063"/>
                  </a:lnTo>
                  <a:lnTo>
                    <a:pt x="3142" y="3077"/>
                  </a:lnTo>
                  <a:lnTo>
                    <a:pt x="3106" y="3085"/>
                  </a:lnTo>
                  <a:lnTo>
                    <a:pt x="3067" y="3088"/>
                  </a:lnTo>
                  <a:lnTo>
                    <a:pt x="263" y="3088"/>
                  </a:lnTo>
                  <a:lnTo>
                    <a:pt x="224" y="3085"/>
                  </a:lnTo>
                  <a:lnTo>
                    <a:pt x="188" y="3077"/>
                  </a:lnTo>
                  <a:lnTo>
                    <a:pt x="152" y="3063"/>
                  </a:lnTo>
                  <a:lnTo>
                    <a:pt x="120" y="3045"/>
                  </a:lnTo>
                  <a:lnTo>
                    <a:pt x="91" y="3023"/>
                  </a:lnTo>
                  <a:lnTo>
                    <a:pt x="65" y="2998"/>
                  </a:lnTo>
                  <a:lnTo>
                    <a:pt x="42" y="2969"/>
                  </a:lnTo>
                  <a:lnTo>
                    <a:pt x="24" y="2936"/>
                  </a:lnTo>
                  <a:lnTo>
                    <a:pt x="11" y="2901"/>
                  </a:lnTo>
                  <a:lnTo>
                    <a:pt x="3" y="2864"/>
                  </a:lnTo>
                  <a:lnTo>
                    <a:pt x="0" y="2826"/>
                  </a:lnTo>
                  <a:lnTo>
                    <a:pt x="0" y="771"/>
                  </a:lnTo>
                  <a:lnTo>
                    <a:pt x="56" y="77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72"/>
            <p:cNvSpPr>
              <a:spLocks/>
            </p:cNvSpPr>
            <p:nvPr/>
          </p:nvSpPr>
          <p:spPr bwMode="auto">
            <a:xfrm>
              <a:off x="5508625" y="2138363"/>
              <a:ext cx="230188" cy="174625"/>
            </a:xfrm>
            <a:custGeom>
              <a:avLst/>
              <a:gdLst>
                <a:gd name="T0" fmla="*/ 72 w 1443"/>
                <a:gd name="T1" fmla="*/ 2 h 1103"/>
                <a:gd name="T2" fmla="*/ 99 w 1443"/>
                <a:gd name="T3" fmla="*/ 22 h 1103"/>
                <a:gd name="T4" fmla="*/ 111 w 1443"/>
                <a:gd name="T5" fmla="*/ 54 h 1103"/>
                <a:gd name="T6" fmla="*/ 114 w 1443"/>
                <a:gd name="T7" fmla="*/ 447 h 1103"/>
                <a:gd name="T8" fmla="*/ 138 w 1443"/>
                <a:gd name="T9" fmla="*/ 566 h 1103"/>
                <a:gd name="T10" fmla="*/ 184 w 1443"/>
                <a:gd name="T11" fmla="*/ 675 h 1103"/>
                <a:gd name="T12" fmla="*/ 250 w 1443"/>
                <a:gd name="T13" fmla="*/ 771 h 1103"/>
                <a:gd name="T14" fmla="*/ 333 w 1443"/>
                <a:gd name="T15" fmla="*/ 853 h 1103"/>
                <a:gd name="T16" fmla="*/ 430 w 1443"/>
                <a:gd name="T17" fmla="*/ 918 h 1103"/>
                <a:gd name="T18" fmla="*/ 539 w 1443"/>
                <a:gd name="T19" fmla="*/ 965 h 1103"/>
                <a:gd name="T20" fmla="*/ 658 w 1443"/>
                <a:gd name="T21" fmla="*/ 989 h 1103"/>
                <a:gd name="T22" fmla="*/ 784 w 1443"/>
                <a:gd name="T23" fmla="*/ 989 h 1103"/>
                <a:gd name="T24" fmla="*/ 903 w 1443"/>
                <a:gd name="T25" fmla="*/ 965 h 1103"/>
                <a:gd name="T26" fmla="*/ 1012 w 1443"/>
                <a:gd name="T27" fmla="*/ 918 h 1103"/>
                <a:gd name="T28" fmla="*/ 1110 w 1443"/>
                <a:gd name="T29" fmla="*/ 853 h 1103"/>
                <a:gd name="T30" fmla="*/ 1192 w 1443"/>
                <a:gd name="T31" fmla="*/ 771 h 1103"/>
                <a:gd name="T32" fmla="*/ 1258 w 1443"/>
                <a:gd name="T33" fmla="*/ 675 h 1103"/>
                <a:gd name="T34" fmla="*/ 1304 w 1443"/>
                <a:gd name="T35" fmla="*/ 566 h 1103"/>
                <a:gd name="T36" fmla="*/ 1328 w 1443"/>
                <a:gd name="T37" fmla="*/ 447 h 1103"/>
                <a:gd name="T38" fmla="*/ 1332 w 1443"/>
                <a:gd name="T39" fmla="*/ 54 h 1103"/>
                <a:gd name="T40" fmla="*/ 1343 w 1443"/>
                <a:gd name="T41" fmla="*/ 22 h 1103"/>
                <a:gd name="T42" fmla="*/ 1370 w 1443"/>
                <a:gd name="T43" fmla="*/ 2 h 1103"/>
                <a:gd name="T44" fmla="*/ 1404 w 1443"/>
                <a:gd name="T45" fmla="*/ 2 h 1103"/>
                <a:gd name="T46" fmla="*/ 1431 w 1443"/>
                <a:gd name="T47" fmla="*/ 22 h 1103"/>
                <a:gd name="T48" fmla="*/ 1443 w 1443"/>
                <a:gd name="T49" fmla="*/ 54 h 1103"/>
                <a:gd name="T50" fmla="*/ 1439 w 1443"/>
                <a:gd name="T51" fmla="*/ 450 h 1103"/>
                <a:gd name="T52" fmla="*/ 1416 w 1443"/>
                <a:gd name="T53" fmla="*/ 576 h 1103"/>
                <a:gd name="T54" fmla="*/ 1373 w 1443"/>
                <a:gd name="T55" fmla="*/ 693 h 1103"/>
                <a:gd name="T56" fmla="*/ 1310 w 1443"/>
                <a:gd name="T57" fmla="*/ 799 h 1103"/>
                <a:gd name="T58" fmla="*/ 1231 w 1443"/>
                <a:gd name="T59" fmla="*/ 892 h 1103"/>
                <a:gd name="T60" fmla="*/ 1137 w 1443"/>
                <a:gd name="T61" fmla="*/ 972 h 1103"/>
                <a:gd name="T62" fmla="*/ 1030 w 1443"/>
                <a:gd name="T63" fmla="*/ 1034 h 1103"/>
                <a:gd name="T64" fmla="*/ 913 w 1443"/>
                <a:gd name="T65" fmla="*/ 1077 h 1103"/>
                <a:gd name="T66" fmla="*/ 787 w 1443"/>
                <a:gd name="T67" fmla="*/ 1100 h 1103"/>
                <a:gd name="T68" fmla="*/ 655 w 1443"/>
                <a:gd name="T69" fmla="*/ 1100 h 1103"/>
                <a:gd name="T70" fmla="*/ 529 w 1443"/>
                <a:gd name="T71" fmla="*/ 1077 h 1103"/>
                <a:gd name="T72" fmla="*/ 412 w 1443"/>
                <a:gd name="T73" fmla="*/ 1034 h 1103"/>
                <a:gd name="T74" fmla="*/ 305 w 1443"/>
                <a:gd name="T75" fmla="*/ 972 h 1103"/>
                <a:gd name="T76" fmla="*/ 211 w 1443"/>
                <a:gd name="T77" fmla="*/ 892 h 1103"/>
                <a:gd name="T78" fmla="*/ 132 w 1443"/>
                <a:gd name="T79" fmla="*/ 799 h 1103"/>
                <a:gd name="T80" fmla="*/ 69 w 1443"/>
                <a:gd name="T81" fmla="*/ 693 h 1103"/>
                <a:gd name="T82" fmla="*/ 26 w 1443"/>
                <a:gd name="T83" fmla="*/ 576 h 1103"/>
                <a:gd name="T84" fmla="*/ 3 w 1443"/>
                <a:gd name="T85" fmla="*/ 450 h 1103"/>
                <a:gd name="T86" fmla="*/ 0 w 1443"/>
                <a:gd name="T87" fmla="*/ 54 h 1103"/>
                <a:gd name="T88" fmla="*/ 11 w 1443"/>
                <a:gd name="T89" fmla="*/ 22 h 1103"/>
                <a:gd name="T90" fmla="*/ 38 w 1443"/>
                <a:gd name="T91" fmla="*/ 2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3" h="1103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4"/>
                  </a:lnTo>
                  <a:lnTo>
                    <a:pt x="111" y="385"/>
                  </a:lnTo>
                  <a:lnTo>
                    <a:pt x="114" y="447"/>
                  </a:lnTo>
                  <a:lnTo>
                    <a:pt x="123" y="507"/>
                  </a:lnTo>
                  <a:lnTo>
                    <a:pt x="138" y="566"/>
                  </a:lnTo>
                  <a:lnTo>
                    <a:pt x="159" y="622"/>
                  </a:lnTo>
                  <a:lnTo>
                    <a:pt x="184" y="675"/>
                  </a:lnTo>
                  <a:lnTo>
                    <a:pt x="214" y="724"/>
                  </a:lnTo>
                  <a:lnTo>
                    <a:pt x="250" y="771"/>
                  </a:lnTo>
                  <a:lnTo>
                    <a:pt x="289" y="814"/>
                  </a:lnTo>
                  <a:lnTo>
                    <a:pt x="333" y="853"/>
                  </a:lnTo>
                  <a:lnTo>
                    <a:pt x="380" y="888"/>
                  </a:lnTo>
                  <a:lnTo>
                    <a:pt x="430" y="918"/>
                  </a:lnTo>
                  <a:lnTo>
                    <a:pt x="484" y="944"/>
                  </a:lnTo>
                  <a:lnTo>
                    <a:pt x="539" y="965"/>
                  </a:lnTo>
                  <a:lnTo>
                    <a:pt x="598" y="980"/>
                  </a:lnTo>
                  <a:lnTo>
                    <a:pt x="658" y="989"/>
                  </a:lnTo>
                  <a:lnTo>
                    <a:pt x="721" y="993"/>
                  </a:lnTo>
                  <a:lnTo>
                    <a:pt x="784" y="989"/>
                  </a:lnTo>
                  <a:lnTo>
                    <a:pt x="844" y="980"/>
                  </a:lnTo>
                  <a:lnTo>
                    <a:pt x="903" y="965"/>
                  </a:lnTo>
                  <a:lnTo>
                    <a:pt x="958" y="944"/>
                  </a:lnTo>
                  <a:lnTo>
                    <a:pt x="1012" y="918"/>
                  </a:lnTo>
                  <a:lnTo>
                    <a:pt x="1062" y="888"/>
                  </a:lnTo>
                  <a:lnTo>
                    <a:pt x="1110" y="853"/>
                  </a:lnTo>
                  <a:lnTo>
                    <a:pt x="1153" y="814"/>
                  </a:lnTo>
                  <a:lnTo>
                    <a:pt x="1192" y="771"/>
                  </a:lnTo>
                  <a:lnTo>
                    <a:pt x="1228" y="724"/>
                  </a:lnTo>
                  <a:lnTo>
                    <a:pt x="1258" y="675"/>
                  </a:lnTo>
                  <a:lnTo>
                    <a:pt x="1283" y="622"/>
                  </a:lnTo>
                  <a:lnTo>
                    <a:pt x="1304" y="566"/>
                  </a:lnTo>
                  <a:lnTo>
                    <a:pt x="1319" y="507"/>
                  </a:lnTo>
                  <a:lnTo>
                    <a:pt x="1328" y="447"/>
                  </a:lnTo>
                  <a:lnTo>
                    <a:pt x="1332" y="385"/>
                  </a:lnTo>
                  <a:lnTo>
                    <a:pt x="1332" y="54"/>
                  </a:lnTo>
                  <a:lnTo>
                    <a:pt x="1335" y="37"/>
                  </a:lnTo>
                  <a:lnTo>
                    <a:pt x="1343" y="22"/>
                  </a:lnTo>
                  <a:lnTo>
                    <a:pt x="1355" y="10"/>
                  </a:lnTo>
                  <a:lnTo>
                    <a:pt x="1370" y="2"/>
                  </a:lnTo>
                  <a:lnTo>
                    <a:pt x="1387" y="0"/>
                  </a:lnTo>
                  <a:lnTo>
                    <a:pt x="1404" y="2"/>
                  </a:lnTo>
                  <a:lnTo>
                    <a:pt x="1419" y="10"/>
                  </a:lnTo>
                  <a:lnTo>
                    <a:pt x="1431" y="22"/>
                  </a:lnTo>
                  <a:lnTo>
                    <a:pt x="1439" y="37"/>
                  </a:lnTo>
                  <a:lnTo>
                    <a:pt x="1443" y="54"/>
                  </a:lnTo>
                  <a:lnTo>
                    <a:pt x="1443" y="385"/>
                  </a:lnTo>
                  <a:lnTo>
                    <a:pt x="1439" y="450"/>
                  </a:lnTo>
                  <a:lnTo>
                    <a:pt x="1430" y="514"/>
                  </a:lnTo>
                  <a:lnTo>
                    <a:pt x="1416" y="576"/>
                  </a:lnTo>
                  <a:lnTo>
                    <a:pt x="1397" y="636"/>
                  </a:lnTo>
                  <a:lnTo>
                    <a:pt x="1373" y="693"/>
                  </a:lnTo>
                  <a:lnTo>
                    <a:pt x="1344" y="747"/>
                  </a:lnTo>
                  <a:lnTo>
                    <a:pt x="1310" y="799"/>
                  </a:lnTo>
                  <a:lnTo>
                    <a:pt x="1273" y="847"/>
                  </a:lnTo>
                  <a:lnTo>
                    <a:pt x="1231" y="892"/>
                  </a:lnTo>
                  <a:lnTo>
                    <a:pt x="1185" y="933"/>
                  </a:lnTo>
                  <a:lnTo>
                    <a:pt x="1137" y="972"/>
                  </a:lnTo>
                  <a:lnTo>
                    <a:pt x="1085" y="1005"/>
                  </a:lnTo>
                  <a:lnTo>
                    <a:pt x="1030" y="1034"/>
                  </a:lnTo>
                  <a:lnTo>
                    <a:pt x="972" y="1058"/>
                  </a:lnTo>
                  <a:lnTo>
                    <a:pt x="913" y="1077"/>
                  </a:lnTo>
                  <a:lnTo>
                    <a:pt x="850" y="1091"/>
                  </a:lnTo>
                  <a:lnTo>
                    <a:pt x="787" y="1100"/>
                  </a:lnTo>
                  <a:lnTo>
                    <a:pt x="721" y="1103"/>
                  </a:lnTo>
                  <a:lnTo>
                    <a:pt x="655" y="1100"/>
                  </a:lnTo>
                  <a:lnTo>
                    <a:pt x="592" y="1091"/>
                  </a:lnTo>
                  <a:lnTo>
                    <a:pt x="529" y="1077"/>
                  </a:lnTo>
                  <a:lnTo>
                    <a:pt x="470" y="1058"/>
                  </a:lnTo>
                  <a:lnTo>
                    <a:pt x="412" y="1034"/>
                  </a:lnTo>
                  <a:lnTo>
                    <a:pt x="357" y="1005"/>
                  </a:lnTo>
                  <a:lnTo>
                    <a:pt x="305" y="972"/>
                  </a:lnTo>
                  <a:lnTo>
                    <a:pt x="257" y="933"/>
                  </a:lnTo>
                  <a:lnTo>
                    <a:pt x="211" y="892"/>
                  </a:lnTo>
                  <a:lnTo>
                    <a:pt x="169" y="847"/>
                  </a:lnTo>
                  <a:lnTo>
                    <a:pt x="132" y="799"/>
                  </a:lnTo>
                  <a:lnTo>
                    <a:pt x="98" y="747"/>
                  </a:lnTo>
                  <a:lnTo>
                    <a:pt x="69" y="693"/>
                  </a:lnTo>
                  <a:lnTo>
                    <a:pt x="45" y="636"/>
                  </a:lnTo>
                  <a:lnTo>
                    <a:pt x="26" y="576"/>
                  </a:lnTo>
                  <a:lnTo>
                    <a:pt x="12" y="514"/>
                  </a:lnTo>
                  <a:lnTo>
                    <a:pt x="3" y="450"/>
                  </a:lnTo>
                  <a:lnTo>
                    <a:pt x="0" y="385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73"/>
            <p:cNvSpPr>
              <a:spLocks/>
            </p:cNvSpPr>
            <p:nvPr/>
          </p:nvSpPr>
          <p:spPr bwMode="auto">
            <a:xfrm>
              <a:off x="5483225" y="2111375"/>
              <a:ext cx="69850" cy="44450"/>
            </a:xfrm>
            <a:custGeom>
              <a:avLst/>
              <a:gdLst>
                <a:gd name="T0" fmla="*/ 222 w 444"/>
                <a:gd name="T1" fmla="*/ 0 h 275"/>
                <a:gd name="T2" fmla="*/ 258 w 444"/>
                <a:gd name="T3" fmla="*/ 3 h 275"/>
                <a:gd name="T4" fmla="*/ 292 w 444"/>
                <a:gd name="T5" fmla="*/ 12 h 275"/>
                <a:gd name="T6" fmla="*/ 324 w 444"/>
                <a:gd name="T7" fmla="*/ 25 h 275"/>
                <a:gd name="T8" fmla="*/ 353 w 444"/>
                <a:gd name="T9" fmla="*/ 43 h 275"/>
                <a:gd name="T10" fmla="*/ 379 w 444"/>
                <a:gd name="T11" fmla="*/ 65 h 275"/>
                <a:gd name="T12" fmla="*/ 402 w 444"/>
                <a:gd name="T13" fmla="*/ 91 h 275"/>
                <a:gd name="T14" fmla="*/ 420 w 444"/>
                <a:gd name="T15" fmla="*/ 119 h 275"/>
                <a:gd name="T16" fmla="*/ 433 w 444"/>
                <a:gd name="T17" fmla="*/ 151 h 275"/>
                <a:gd name="T18" fmla="*/ 441 w 444"/>
                <a:gd name="T19" fmla="*/ 185 h 275"/>
                <a:gd name="T20" fmla="*/ 444 w 444"/>
                <a:gd name="T21" fmla="*/ 220 h 275"/>
                <a:gd name="T22" fmla="*/ 441 w 444"/>
                <a:gd name="T23" fmla="*/ 238 h 275"/>
                <a:gd name="T24" fmla="*/ 433 w 444"/>
                <a:gd name="T25" fmla="*/ 253 h 275"/>
                <a:gd name="T26" fmla="*/ 422 w 444"/>
                <a:gd name="T27" fmla="*/ 265 h 275"/>
                <a:gd name="T28" fmla="*/ 406 w 444"/>
                <a:gd name="T29" fmla="*/ 273 h 275"/>
                <a:gd name="T30" fmla="*/ 389 w 444"/>
                <a:gd name="T31" fmla="*/ 275 h 275"/>
                <a:gd name="T32" fmla="*/ 371 w 444"/>
                <a:gd name="T33" fmla="*/ 273 h 275"/>
                <a:gd name="T34" fmla="*/ 356 w 444"/>
                <a:gd name="T35" fmla="*/ 265 h 275"/>
                <a:gd name="T36" fmla="*/ 344 w 444"/>
                <a:gd name="T37" fmla="*/ 253 h 275"/>
                <a:gd name="T38" fmla="*/ 336 w 444"/>
                <a:gd name="T39" fmla="*/ 238 h 275"/>
                <a:gd name="T40" fmla="*/ 333 w 444"/>
                <a:gd name="T41" fmla="*/ 220 h 275"/>
                <a:gd name="T42" fmla="*/ 330 w 444"/>
                <a:gd name="T43" fmla="*/ 195 h 275"/>
                <a:gd name="T44" fmla="*/ 322 w 444"/>
                <a:gd name="T45" fmla="*/ 172 h 275"/>
                <a:gd name="T46" fmla="*/ 309 w 444"/>
                <a:gd name="T47" fmla="*/ 152 h 275"/>
                <a:gd name="T48" fmla="*/ 292 w 444"/>
                <a:gd name="T49" fmla="*/ 135 h 275"/>
                <a:gd name="T50" fmla="*/ 270 w 444"/>
                <a:gd name="T51" fmla="*/ 122 h 275"/>
                <a:gd name="T52" fmla="*/ 247 w 444"/>
                <a:gd name="T53" fmla="*/ 113 h 275"/>
                <a:gd name="T54" fmla="*/ 222 w 444"/>
                <a:gd name="T55" fmla="*/ 111 h 275"/>
                <a:gd name="T56" fmla="*/ 197 w 444"/>
                <a:gd name="T57" fmla="*/ 113 h 275"/>
                <a:gd name="T58" fmla="*/ 174 w 444"/>
                <a:gd name="T59" fmla="*/ 122 h 275"/>
                <a:gd name="T60" fmla="*/ 152 w 444"/>
                <a:gd name="T61" fmla="*/ 135 h 275"/>
                <a:gd name="T62" fmla="*/ 135 w 444"/>
                <a:gd name="T63" fmla="*/ 152 h 275"/>
                <a:gd name="T64" fmla="*/ 122 w 444"/>
                <a:gd name="T65" fmla="*/ 172 h 275"/>
                <a:gd name="T66" fmla="*/ 114 w 444"/>
                <a:gd name="T67" fmla="*/ 195 h 275"/>
                <a:gd name="T68" fmla="*/ 111 w 444"/>
                <a:gd name="T69" fmla="*/ 220 h 275"/>
                <a:gd name="T70" fmla="*/ 108 w 444"/>
                <a:gd name="T71" fmla="*/ 238 h 275"/>
                <a:gd name="T72" fmla="*/ 100 w 444"/>
                <a:gd name="T73" fmla="*/ 253 h 275"/>
                <a:gd name="T74" fmla="*/ 88 w 444"/>
                <a:gd name="T75" fmla="*/ 265 h 275"/>
                <a:gd name="T76" fmla="*/ 73 w 444"/>
                <a:gd name="T77" fmla="*/ 273 h 275"/>
                <a:gd name="T78" fmla="*/ 56 w 444"/>
                <a:gd name="T79" fmla="*/ 275 h 275"/>
                <a:gd name="T80" fmla="*/ 38 w 444"/>
                <a:gd name="T81" fmla="*/ 273 h 275"/>
                <a:gd name="T82" fmla="*/ 23 w 444"/>
                <a:gd name="T83" fmla="*/ 265 h 275"/>
                <a:gd name="T84" fmla="*/ 11 w 444"/>
                <a:gd name="T85" fmla="*/ 253 h 275"/>
                <a:gd name="T86" fmla="*/ 3 w 444"/>
                <a:gd name="T87" fmla="*/ 238 h 275"/>
                <a:gd name="T88" fmla="*/ 0 w 444"/>
                <a:gd name="T89" fmla="*/ 220 h 275"/>
                <a:gd name="T90" fmla="*/ 3 w 444"/>
                <a:gd name="T91" fmla="*/ 185 h 275"/>
                <a:gd name="T92" fmla="*/ 11 w 444"/>
                <a:gd name="T93" fmla="*/ 151 h 275"/>
                <a:gd name="T94" fmla="*/ 25 w 444"/>
                <a:gd name="T95" fmla="*/ 119 h 275"/>
                <a:gd name="T96" fmla="*/ 42 w 444"/>
                <a:gd name="T97" fmla="*/ 91 h 275"/>
                <a:gd name="T98" fmla="*/ 65 w 444"/>
                <a:gd name="T99" fmla="*/ 65 h 275"/>
                <a:gd name="T100" fmla="*/ 91 w 444"/>
                <a:gd name="T101" fmla="*/ 43 h 275"/>
                <a:gd name="T102" fmla="*/ 120 w 444"/>
                <a:gd name="T103" fmla="*/ 25 h 275"/>
                <a:gd name="T104" fmla="*/ 151 w 444"/>
                <a:gd name="T105" fmla="*/ 12 h 275"/>
                <a:gd name="T106" fmla="*/ 186 w 444"/>
                <a:gd name="T107" fmla="*/ 3 h 275"/>
                <a:gd name="T108" fmla="*/ 222 w 444"/>
                <a:gd name="T10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5">
                  <a:moveTo>
                    <a:pt x="222" y="0"/>
                  </a:moveTo>
                  <a:lnTo>
                    <a:pt x="258" y="3"/>
                  </a:lnTo>
                  <a:lnTo>
                    <a:pt x="292" y="12"/>
                  </a:lnTo>
                  <a:lnTo>
                    <a:pt x="324" y="25"/>
                  </a:lnTo>
                  <a:lnTo>
                    <a:pt x="353" y="43"/>
                  </a:lnTo>
                  <a:lnTo>
                    <a:pt x="379" y="65"/>
                  </a:lnTo>
                  <a:lnTo>
                    <a:pt x="402" y="91"/>
                  </a:lnTo>
                  <a:lnTo>
                    <a:pt x="420" y="119"/>
                  </a:lnTo>
                  <a:lnTo>
                    <a:pt x="433" y="151"/>
                  </a:lnTo>
                  <a:lnTo>
                    <a:pt x="441" y="185"/>
                  </a:lnTo>
                  <a:lnTo>
                    <a:pt x="444" y="220"/>
                  </a:lnTo>
                  <a:lnTo>
                    <a:pt x="441" y="238"/>
                  </a:lnTo>
                  <a:lnTo>
                    <a:pt x="433" y="253"/>
                  </a:lnTo>
                  <a:lnTo>
                    <a:pt x="422" y="265"/>
                  </a:lnTo>
                  <a:lnTo>
                    <a:pt x="406" y="273"/>
                  </a:lnTo>
                  <a:lnTo>
                    <a:pt x="389" y="275"/>
                  </a:lnTo>
                  <a:lnTo>
                    <a:pt x="371" y="273"/>
                  </a:lnTo>
                  <a:lnTo>
                    <a:pt x="356" y="265"/>
                  </a:lnTo>
                  <a:lnTo>
                    <a:pt x="344" y="253"/>
                  </a:lnTo>
                  <a:lnTo>
                    <a:pt x="336" y="238"/>
                  </a:lnTo>
                  <a:lnTo>
                    <a:pt x="333" y="220"/>
                  </a:lnTo>
                  <a:lnTo>
                    <a:pt x="330" y="195"/>
                  </a:lnTo>
                  <a:lnTo>
                    <a:pt x="322" y="172"/>
                  </a:lnTo>
                  <a:lnTo>
                    <a:pt x="309" y="152"/>
                  </a:lnTo>
                  <a:lnTo>
                    <a:pt x="292" y="135"/>
                  </a:lnTo>
                  <a:lnTo>
                    <a:pt x="270" y="122"/>
                  </a:lnTo>
                  <a:lnTo>
                    <a:pt x="247" y="113"/>
                  </a:lnTo>
                  <a:lnTo>
                    <a:pt x="222" y="111"/>
                  </a:lnTo>
                  <a:lnTo>
                    <a:pt x="197" y="113"/>
                  </a:lnTo>
                  <a:lnTo>
                    <a:pt x="174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2"/>
                  </a:lnTo>
                  <a:lnTo>
                    <a:pt x="114" y="195"/>
                  </a:lnTo>
                  <a:lnTo>
                    <a:pt x="111" y="220"/>
                  </a:lnTo>
                  <a:lnTo>
                    <a:pt x="108" y="238"/>
                  </a:lnTo>
                  <a:lnTo>
                    <a:pt x="100" y="253"/>
                  </a:lnTo>
                  <a:lnTo>
                    <a:pt x="88" y="265"/>
                  </a:lnTo>
                  <a:lnTo>
                    <a:pt x="73" y="273"/>
                  </a:lnTo>
                  <a:lnTo>
                    <a:pt x="56" y="275"/>
                  </a:lnTo>
                  <a:lnTo>
                    <a:pt x="38" y="273"/>
                  </a:lnTo>
                  <a:lnTo>
                    <a:pt x="23" y="265"/>
                  </a:lnTo>
                  <a:lnTo>
                    <a:pt x="11" y="253"/>
                  </a:lnTo>
                  <a:lnTo>
                    <a:pt x="3" y="238"/>
                  </a:lnTo>
                  <a:lnTo>
                    <a:pt x="0" y="220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5" y="119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0" y="25"/>
                  </a:lnTo>
                  <a:lnTo>
                    <a:pt x="151" y="12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74"/>
            <p:cNvSpPr>
              <a:spLocks/>
            </p:cNvSpPr>
            <p:nvPr/>
          </p:nvSpPr>
          <p:spPr bwMode="auto">
            <a:xfrm>
              <a:off x="5694363" y="2111375"/>
              <a:ext cx="69850" cy="44450"/>
            </a:xfrm>
            <a:custGeom>
              <a:avLst/>
              <a:gdLst>
                <a:gd name="T0" fmla="*/ 222 w 444"/>
                <a:gd name="T1" fmla="*/ 0 h 275"/>
                <a:gd name="T2" fmla="*/ 258 w 444"/>
                <a:gd name="T3" fmla="*/ 3 h 275"/>
                <a:gd name="T4" fmla="*/ 293 w 444"/>
                <a:gd name="T5" fmla="*/ 12 h 275"/>
                <a:gd name="T6" fmla="*/ 324 w 444"/>
                <a:gd name="T7" fmla="*/ 25 h 275"/>
                <a:gd name="T8" fmla="*/ 353 w 444"/>
                <a:gd name="T9" fmla="*/ 43 h 275"/>
                <a:gd name="T10" fmla="*/ 379 w 444"/>
                <a:gd name="T11" fmla="*/ 65 h 275"/>
                <a:gd name="T12" fmla="*/ 402 w 444"/>
                <a:gd name="T13" fmla="*/ 91 h 275"/>
                <a:gd name="T14" fmla="*/ 419 w 444"/>
                <a:gd name="T15" fmla="*/ 119 h 275"/>
                <a:gd name="T16" fmla="*/ 433 w 444"/>
                <a:gd name="T17" fmla="*/ 151 h 275"/>
                <a:gd name="T18" fmla="*/ 441 w 444"/>
                <a:gd name="T19" fmla="*/ 185 h 275"/>
                <a:gd name="T20" fmla="*/ 444 w 444"/>
                <a:gd name="T21" fmla="*/ 220 h 275"/>
                <a:gd name="T22" fmla="*/ 441 w 444"/>
                <a:gd name="T23" fmla="*/ 238 h 275"/>
                <a:gd name="T24" fmla="*/ 433 w 444"/>
                <a:gd name="T25" fmla="*/ 253 h 275"/>
                <a:gd name="T26" fmla="*/ 421 w 444"/>
                <a:gd name="T27" fmla="*/ 265 h 275"/>
                <a:gd name="T28" fmla="*/ 406 w 444"/>
                <a:gd name="T29" fmla="*/ 273 h 275"/>
                <a:gd name="T30" fmla="*/ 389 w 444"/>
                <a:gd name="T31" fmla="*/ 275 h 275"/>
                <a:gd name="T32" fmla="*/ 371 w 444"/>
                <a:gd name="T33" fmla="*/ 273 h 275"/>
                <a:gd name="T34" fmla="*/ 356 w 444"/>
                <a:gd name="T35" fmla="*/ 265 h 275"/>
                <a:gd name="T36" fmla="*/ 344 w 444"/>
                <a:gd name="T37" fmla="*/ 253 h 275"/>
                <a:gd name="T38" fmla="*/ 336 w 444"/>
                <a:gd name="T39" fmla="*/ 238 h 275"/>
                <a:gd name="T40" fmla="*/ 333 w 444"/>
                <a:gd name="T41" fmla="*/ 220 h 275"/>
                <a:gd name="T42" fmla="*/ 330 w 444"/>
                <a:gd name="T43" fmla="*/ 195 h 275"/>
                <a:gd name="T44" fmla="*/ 322 w 444"/>
                <a:gd name="T45" fmla="*/ 172 h 275"/>
                <a:gd name="T46" fmla="*/ 309 w 444"/>
                <a:gd name="T47" fmla="*/ 152 h 275"/>
                <a:gd name="T48" fmla="*/ 292 w 444"/>
                <a:gd name="T49" fmla="*/ 135 h 275"/>
                <a:gd name="T50" fmla="*/ 270 w 444"/>
                <a:gd name="T51" fmla="*/ 122 h 275"/>
                <a:gd name="T52" fmla="*/ 247 w 444"/>
                <a:gd name="T53" fmla="*/ 113 h 275"/>
                <a:gd name="T54" fmla="*/ 222 w 444"/>
                <a:gd name="T55" fmla="*/ 111 h 275"/>
                <a:gd name="T56" fmla="*/ 197 w 444"/>
                <a:gd name="T57" fmla="*/ 113 h 275"/>
                <a:gd name="T58" fmla="*/ 174 w 444"/>
                <a:gd name="T59" fmla="*/ 122 h 275"/>
                <a:gd name="T60" fmla="*/ 152 w 444"/>
                <a:gd name="T61" fmla="*/ 135 h 275"/>
                <a:gd name="T62" fmla="*/ 135 w 444"/>
                <a:gd name="T63" fmla="*/ 152 h 275"/>
                <a:gd name="T64" fmla="*/ 122 w 444"/>
                <a:gd name="T65" fmla="*/ 172 h 275"/>
                <a:gd name="T66" fmla="*/ 114 w 444"/>
                <a:gd name="T67" fmla="*/ 195 h 275"/>
                <a:gd name="T68" fmla="*/ 111 w 444"/>
                <a:gd name="T69" fmla="*/ 220 h 275"/>
                <a:gd name="T70" fmla="*/ 108 w 444"/>
                <a:gd name="T71" fmla="*/ 238 h 275"/>
                <a:gd name="T72" fmla="*/ 100 w 444"/>
                <a:gd name="T73" fmla="*/ 253 h 275"/>
                <a:gd name="T74" fmla="*/ 88 w 444"/>
                <a:gd name="T75" fmla="*/ 265 h 275"/>
                <a:gd name="T76" fmla="*/ 73 w 444"/>
                <a:gd name="T77" fmla="*/ 273 h 275"/>
                <a:gd name="T78" fmla="*/ 56 w 444"/>
                <a:gd name="T79" fmla="*/ 275 h 275"/>
                <a:gd name="T80" fmla="*/ 38 w 444"/>
                <a:gd name="T81" fmla="*/ 273 h 275"/>
                <a:gd name="T82" fmla="*/ 22 w 444"/>
                <a:gd name="T83" fmla="*/ 265 h 275"/>
                <a:gd name="T84" fmla="*/ 11 w 444"/>
                <a:gd name="T85" fmla="*/ 253 h 275"/>
                <a:gd name="T86" fmla="*/ 3 w 444"/>
                <a:gd name="T87" fmla="*/ 238 h 275"/>
                <a:gd name="T88" fmla="*/ 0 w 444"/>
                <a:gd name="T89" fmla="*/ 220 h 275"/>
                <a:gd name="T90" fmla="*/ 3 w 444"/>
                <a:gd name="T91" fmla="*/ 185 h 275"/>
                <a:gd name="T92" fmla="*/ 11 w 444"/>
                <a:gd name="T93" fmla="*/ 151 h 275"/>
                <a:gd name="T94" fmla="*/ 24 w 444"/>
                <a:gd name="T95" fmla="*/ 119 h 275"/>
                <a:gd name="T96" fmla="*/ 42 w 444"/>
                <a:gd name="T97" fmla="*/ 91 h 275"/>
                <a:gd name="T98" fmla="*/ 65 w 444"/>
                <a:gd name="T99" fmla="*/ 65 h 275"/>
                <a:gd name="T100" fmla="*/ 91 w 444"/>
                <a:gd name="T101" fmla="*/ 43 h 275"/>
                <a:gd name="T102" fmla="*/ 120 w 444"/>
                <a:gd name="T103" fmla="*/ 25 h 275"/>
                <a:gd name="T104" fmla="*/ 152 w 444"/>
                <a:gd name="T105" fmla="*/ 12 h 275"/>
                <a:gd name="T106" fmla="*/ 186 w 444"/>
                <a:gd name="T107" fmla="*/ 3 h 275"/>
                <a:gd name="T108" fmla="*/ 222 w 444"/>
                <a:gd name="T10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5">
                  <a:moveTo>
                    <a:pt x="222" y="0"/>
                  </a:moveTo>
                  <a:lnTo>
                    <a:pt x="258" y="3"/>
                  </a:lnTo>
                  <a:lnTo>
                    <a:pt x="293" y="12"/>
                  </a:lnTo>
                  <a:lnTo>
                    <a:pt x="324" y="25"/>
                  </a:lnTo>
                  <a:lnTo>
                    <a:pt x="353" y="43"/>
                  </a:lnTo>
                  <a:lnTo>
                    <a:pt x="379" y="65"/>
                  </a:lnTo>
                  <a:lnTo>
                    <a:pt x="402" y="91"/>
                  </a:lnTo>
                  <a:lnTo>
                    <a:pt x="419" y="119"/>
                  </a:lnTo>
                  <a:lnTo>
                    <a:pt x="433" y="151"/>
                  </a:lnTo>
                  <a:lnTo>
                    <a:pt x="441" y="185"/>
                  </a:lnTo>
                  <a:lnTo>
                    <a:pt x="444" y="220"/>
                  </a:lnTo>
                  <a:lnTo>
                    <a:pt x="441" y="238"/>
                  </a:lnTo>
                  <a:lnTo>
                    <a:pt x="433" y="253"/>
                  </a:lnTo>
                  <a:lnTo>
                    <a:pt x="421" y="265"/>
                  </a:lnTo>
                  <a:lnTo>
                    <a:pt x="406" y="273"/>
                  </a:lnTo>
                  <a:lnTo>
                    <a:pt x="389" y="275"/>
                  </a:lnTo>
                  <a:lnTo>
                    <a:pt x="371" y="273"/>
                  </a:lnTo>
                  <a:lnTo>
                    <a:pt x="356" y="265"/>
                  </a:lnTo>
                  <a:lnTo>
                    <a:pt x="344" y="253"/>
                  </a:lnTo>
                  <a:lnTo>
                    <a:pt x="336" y="238"/>
                  </a:lnTo>
                  <a:lnTo>
                    <a:pt x="333" y="220"/>
                  </a:lnTo>
                  <a:lnTo>
                    <a:pt x="330" y="195"/>
                  </a:lnTo>
                  <a:lnTo>
                    <a:pt x="322" y="172"/>
                  </a:lnTo>
                  <a:lnTo>
                    <a:pt x="309" y="152"/>
                  </a:lnTo>
                  <a:lnTo>
                    <a:pt x="292" y="135"/>
                  </a:lnTo>
                  <a:lnTo>
                    <a:pt x="270" y="122"/>
                  </a:lnTo>
                  <a:lnTo>
                    <a:pt x="247" y="113"/>
                  </a:lnTo>
                  <a:lnTo>
                    <a:pt x="222" y="111"/>
                  </a:lnTo>
                  <a:lnTo>
                    <a:pt x="197" y="113"/>
                  </a:lnTo>
                  <a:lnTo>
                    <a:pt x="174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2"/>
                  </a:lnTo>
                  <a:lnTo>
                    <a:pt x="114" y="195"/>
                  </a:lnTo>
                  <a:lnTo>
                    <a:pt x="111" y="220"/>
                  </a:lnTo>
                  <a:lnTo>
                    <a:pt x="108" y="238"/>
                  </a:lnTo>
                  <a:lnTo>
                    <a:pt x="100" y="253"/>
                  </a:lnTo>
                  <a:lnTo>
                    <a:pt x="88" y="265"/>
                  </a:lnTo>
                  <a:lnTo>
                    <a:pt x="73" y="273"/>
                  </a:lnTo>
                  <a:lnTo>
                    <a:pt x="56" y="275"/>
                  </a:lnTo>
                  <a:lnTo>
                    <a:pt x="38" y="273"/>
                  </a:lnTo>
                  <a:lnTo>
                    <a:pt x="22" y="265"/>
                  </a:lnTo>
                  <a:lnTo>
                    <a:pt x="11" y="253"/>
                  </a:lnTo>
                  <a:lnTo>
                    <a:pt x="3" y="238"/>
                  </a:lnTo>
                  <a:lnTo>
                    <a:pt x="0" y="220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4" y="119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0" y="25"/>
                  </a:lnTo>
                  <a:lnTo>
                    <a:pt x="152" y="12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75"/>
            <p:cNvSpPr>
              <a:spLocks/>
            </p:cNvSpPr>
            <p:nvPr/>
          </p:nvSpPr>
          <p:spPr bwMode="auto">
            <a:xfrm>
              <a:off x="5562600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2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2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76"/>
            <p:cNvSpPr>
              <a:spLocks/>
            </p:cNvSpPr>
            <p:nvPr/>
          </p:nvSpPr>
          <p:spPr bwMode="auto">
            <a:xfrm>
              <a:off x="5588000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8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3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77"/>
            <p:cNvSpPr>
              <a:spLocks/>
            </p:cNvSpPr>
            <p:nvPr/>
          </p:nvSpPr>
          <p:spPr bwMode="auto">
            <a:xfrm>
              <a:off x="5588000" y="2014538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3 h 110"/>
                <a:gd name="T4" fmla="*/ 88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3 h 110"/>
                <a:gd name="T30" fmla="*/ 0 w 111"/>
                <a:gd name="T31" fmla="*/ 55 h 110"/>
                <a:gd name="T32" fmla="*/ 3 w 111"/>
                <a:gd name="T33" fmla="*/ 38 h 110"/>
                <a:gd name="T34" fmla="*/ 11 w 111"/>
                <a:gd name="T35" fmla="*/ 23 h 110"/>
                <a:gd name="T36" fmla="*/ 23 w 111"/>
                <a:gd name="T37" fmla="*/ 11 h 110"/>
                <a:gd name="T38" fmla="*/ 38 w 111"/>
                <a:gd name="T39" fmla="*/ 3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78"/>
            <p:cNvSpPr>
              <a:spLocks/>
            </p:cNvSpPr>
            <p:nvPr/>
          </p:nvSpPr>
          <p:spPr bwMode="auto">
            <a:xfrm>
              <a:off x="5614988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79"/>
            <p:cNvSpPr>
              <a:spLocks/>
            </p:cNvSpPr>
            <p:nvPr/>
          </p:nvSpPr>
          <p:spPr bwMode="auto">
            <a:xfrm>
              <a:off x="5508625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80"/>
            <p:cNvSpPr>
              <a:spLocks/>
            </p:cNvSpPr>
            <p:nvPr/>
          </p:nvSpPr>
          <p:spPr bwMode="auto">
            <a:xfrm>
              <a:off x="5535613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9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9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3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9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81"/>
            <p:cNvSpPr>
              <a:spLocks/>
            </p:cNvSpPr>
            <p:nvPr/>
          </p:nvSpPr>
          <p:spPr bwMode="auto">
            <a:xfrm>
              <a:off x="5535613" y="2014538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3 h 110"/>
                <a:gd name="T4" fmla="*/ 89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9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3 h 110"/>
                <a:gd name="T30" fmla="*/ 0 w 111"/>
                <a:gd name="T31" fmla="*/ 55 h 110"/>
                <a:gd name="T32" fmla="*/ 3 w 111"/>
                <a:gd name="T33" fmla="*/ 38 h 110"/>
                <a:gd name="T34" fmla="*/ 11 w 111"/>
                <a:gd name="T35" fmla="*/ 23 h 110"/>
                <a:gd name="T36" fmla="*/ 23 w 111"/>
                <a:gd name="T37" fmla="*/ 11 h 110"/>
                <a:gd name="T38" fmla="*/ 38 w 111"/>
                <a:gd name="T39" fmla="*/ 3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9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82"/>
            <p:cNvSpPr>
              <a:spLocks/>
            </p:cNvSpPr>
            <p:nvPr/>
          </p:nvSpPr>
          <p:spPr bwMode="auto">
            <a:xfrm>
              <a:off x="5456238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83"/>
            <p:cNvSpPr>
              <a:spLocks/>
            </p:cNvSpPr>
            <p:nvPr/>
          </p:nvSpPr>
          <p:spPr bwMode="auto">
            <a:xfrm>
              <a:off x="5429250" y="1962150"/>
              <a:ext cx="19050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8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2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2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84"/>
            <p:cNvSpPr>
              <a:spLocks/>
            </p:cNvSpPr>
            <p:nvPr/>
          </p:nvSpPr>
          <p:spPr bwMode="auto">
            <a:xfrm>
              <a:off x="5483225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8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3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85"/>
            <p:cNvSpPr>
              <a:spLocks/>
            </p:cNvSpPr>
            <p:nvPr/>
          </p:nvSpPr>
          <p:spPr bwMode="auto">
            <a:xfrm>
              <a:off x="5483225" y="2014538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3 h 110"/>
                <a:gd name="T4" fmla="*/ 88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3 h 110"/>
                <a:gd name="T30" fmla="*/ 0 w 111"/>
                <a:gd name="T31" fmla="*/ 55 h 110"/>
                <a:gd name="T32" fmla="*/ 3 w 111"/>
                <a:gd name="T33" fmla="*/ 38 h 110"/>
                <a:gd name="T34" fmla="*/ 11 w 111"/>
                <a:gd name="T35" fmla="*/ 23 h 110"/>
                <a:gd name="T36" fmla="*/ 23 w 111"/>
                <a:gd name="T37" fmla="*/ 11 h 110"/>
                <a:gd name="T38" fmla="*/ 38 w 111"/>
                <a:gd name="T39" fmla="*/ 3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86"/>
            <p:cNvSpPr>
              <a:spLocks/>
            </p:cNvSpPr>
            <p:nvPr/>
          </p:nvSpPr>
          <p:spPr bwMode="auto">
            <a:xfrm>
              <a:off x="5773738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87"/>
            <p:cNvSpPr>
              <a:spLocks/>
            </p:cNvSpPr>
            <p:nvPr/>
          </p:nvSpPr>
          <p:spPr bwMode="auto">
            <a:xfrm>
              <a:off x="5800725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9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9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3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9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88"/>
            <p:cNvSpPr>
              <a:spLocks/>
            </p:cNvSpPr>
            <p:nvPr/>
          </p:nvSpPr>
          <p:spPr bwMode="auto">
            <a:xfrm>
              <a:off x="5641975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8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3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89"/>
            <p:cNvSpPr>
              <a:spLocks/>
            </p:cNvSpPr>
            <p:nvPr/>
          </p:nvSpPr>
          <p:spPr bwMode="auto">
            <a:xfrm>
              <a:off x="5641975" y="2014538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3 h 110"/>
                <a:gd name="T4" fmla="*/ 88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3 h 110"/>
                <a:gd name="T30" fmla="*/ 0 w 111"/>
                <a:gd name="T31" fmla="*/ 55 h 110"/>
                <a:gd name="T32" fmla="*/ 3 w 111"/>
                <a:gd name="T33" fmla="*/ 38 h 110"/>
                <a:gd name="T34" fmla="*/ 11 w 111"/>
                <a:gd name="T35" fmla="*/ 23 h 110"/>
                <a:gd name="T36" fmla="*/ 23 w 111"/>
                <a:gd name="T37" fmla="*/ 11 h 110"/>
                <a:gd name="T38" fmla="*/ 38 w 111"/>
                <a:gd name="T39" fmla="*/ 3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0"/>
            <p:cNvSpPr>
              <a:spLocks/>
            </p:cNvSpPr>
            <p:nvPr/>
          </p:nvSpPr>
          <p:spPr bwMode="auto">
            <a:xfrm>
              <a:off x="5667375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8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8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8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8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91"/>
            <p:cNvSpPr>
              <a:spLocks/>
            </p:cNvSpPr>
            <p:nvPr/>
          </p:nvSpPr>
          <p:spPr bwMode="auto">
            <a:xfrm>
              <a:off x="5721350" y="1989138"/>
              <a:ext cx="17463" cy="17463"/>
            </a:xfrm>
            <a:custGeom>
              <a:avLst/>
              <a:gdLst>
                <a:gd name="T0" fmla="*/ 55 w 111"/>
                <a:gd name="T1" fmla="*/ 0 h 111"/>
                <a:gd name="T2" fmla="*/ 72 w 111"/>
                <a:gd name="T3" fmla="*/ 3 h 111"/>
                <a:gd name="T4" fmla="*/ 87 w 111"/>
                <a:gd name="T5" fmla="*/ 11 h 111"/>
                <a:gd name="T6" fmla="*/ 99 w 111"/>
                <a:gd name="T7" fmla="*/ 23 h 111"/>
                <a:gd name="T8" fmla="*/ 107 w 111"/>
                <a:gd name="T9" fmla="*/ 38 h 111"/>
                <a:gd name="T10" fmla="*/ 111 w 111"/>
                <a:gd name="T11" fmla="*/ 56 h 111"/>
                <a:gd name="T12" fmla="*/ 107 w 111"/>
                <a:gd name="T13" fmla="*/ 73 h 111"/>
                <a:gd name="T14" fmla="*/ 99 w 111"/>
                <a:gd name="T15" fmla="*/ 88 h 111"/>
                <a:gd name="T16" fmla="*/ 87 w 111"/>
                <a:gd name="T17" fmla="*/ 100 h 111"/>
                <a:gd name="T18" fmla="*/ 72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6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1" y="56"/>
                  </a:lnTo>
                  <a:lnTo>
                    <a:pt x="107" y="73"/>
                  </a:lnTo>
                  <a:lnTo>
                    <a:pt x="99" y="88"/>
                  </a:lnTo>
                  <a:lnTo>
                    <a:pt x="87" y="100"/>
                  </a:lnTo>
                  <a:lnTo>
                    <a:pt x="72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2"/>
            <p:cNvSpPr>
              <a:spLocks/>
            </p:cNvSpPr>
            <p:nvPr/>
          </p:nvSpPr>
          <p:spPr bwMode="auto">
            <a:xfrm>
              <a:off x="5562600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7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7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2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2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2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93"/>
            <p:cNvSpPr>
              <a:spLocks/>
            </p:cNvSpPr>
            <p:nvPr/>
          </p:nvSpPr>
          <p:spPr bwMode="auto">
            <a:xfrm>
              <a:off x="5614988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7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7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3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3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94"/>
            <p:cNvSpPr>
              <a:spLocks/>
            </p:cNvSpPr>
            <p:nvPr/>
          </p:nvSpPr>
          <p:spPr bwMode="auto">
            <a:xfrm>
              <a:off x="5508625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7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7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3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3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95"/>
            <p:cNvSpPr>
              <a:spLocks/>
            </p:cNvSpPr>
            <p:nvPr/>
          </p:nvSpPr>
          <p:spPr bwMode="auto">
            <a:xfrm>
              <a:off x="5456238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7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7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3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3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96"/>
            <p:cNvSpPr>
              <a:spLocks/>
            </p:cNvSpPr>
            <p:nvPr/>
          </p:nvSpPr>
          <p:spPr bwMode="auto">
            <a:xfrm>
              <a:off x="5773738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7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7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3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3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7"/>
            <p:cNvSpPr>
              <a:spLocks/>
            </p:cNvSpPr>
            <p:nvPr/>
          </p:nvSpPr>
          <p:spPr bwMode="auto">
            <a:xfrm>
              <a:off x="5667375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8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8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3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3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8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8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98"/>
            <p:cNvSpPr>
              <a:spLocks/>
            </p:cNvSpPr>
            <p:nvPr/>
          </p:nvSpPr>
          <p:spPr bwMode="auto">
            <a:xfrm>
              <a:off x="5721350" y="2041525"/>
              <a:ext cx="17463" cy="17463"/>
            </a:xfrm>
            <a:custGeom>
              <a:avLst/>
              <a:gdLst>
                <a:gd name="T0" fmla="*/ 55 w 111"/>
                <a:gd name="T1" fmla="*/ 0 h 109"/>
                <a:gd name="T2" fmla="*/ 72 w 111"/>
                <a:gd name="T3" fmla="*/ 2 h 109"/>
                <a:gd name="T4" fmla="*/ 87 w 111"/>
                <a:gd name="T5" fmla="*/ 10 h 109"/>
                <a:gd name="T6" fmla="*/ 99 w 111"/>
                <a:gd name="T7" fmla="*/ 22 h 109"/>
                <a:gd name="T8" fmla="*/ 107 w 111"/>
                <a:gd name="T9" fmla="*/ 37 h 109"/>
                <a:gd name="T10" fmla="*/ 111 w 111"/>
                <a:gd name="T11" fmla="*/ 55 h 109"/>
                <a:gd name="T12" fmla="*/ 107 w 111"/>
                <a:gd name="T13" fmla="*/ 72 h 109"/>
                <a:gd name="T14" fmla="*/ 99 w 111"/>
                <a:gd name="T15" fmla="*/ 87 h 109"/>
                <a:gd name="T16" fmla="*/ 87 w 111"/>
                <a:gd name="T17" fmla="*/ 99 h 109"/>
                <a:gd name="T18" fmla="*/ 72 w 111"/>
                <a:gd name="T19" fmla="*/ 107 h 109"/>
                <a:gd name="T20" fmla="*/ 55 w 111"/>
                <a:gd name="T21" fmla="*/ 109 h 109"/>
                <a:gd name="T22" fmla="*/ 38 w 111"/>
                <a:gd name="T23" fmla="*/ 107 h 109"/>
                <a:gd name="T24" fmla="*/ 23 w 111"/>
                <a:gd name="T25" fmla="*/ 99 h 109"/>
                <a:gd name="T26" fmla="*/ 11 w 111"/>
                <a:gd name="T27" fmla="*/ 87 h 109"/>
                <a:gd name="T28" fmla="*/ 3 w 111"/>
                <a:gd name="T29" fmla="*/ 72 h 109"/>
                <a:gd name="T30" fmla="*/ 0 w 111"/>
                <a:gd name="T31" fmla="*/ 55 h 109"/>
                <a:gd name="T32" fmla="*/ 3 w 111"/>
                <a:gd name="T33" fmla="*/ 37 h 109"/>
                <a:gd name="T34" fmla="*/ 11 w 111"/>
                <a:gd name="T35" fmla="*/ 22 h 109"/>
                <a:gd name="T36" fmla="*/ 23 w 111"/>
                <a:gd name="T37" fmla="*/ 10 h 109"/>
                <a:gd name="T38" fmla="*/ 38 w 111"/>
                <a:gd name="T39" fmla="*/ 2 h 109"/>
                <a:gd name="T40" fmla="*/ 55 w 111"/>
                <a:gd name="T4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09">
                  <a:moveTo>
                    <a:pt x="55" y="0"/>
                  </a:moveTo>
                  <a:lnTo>
                    <a:pt x="72" y="2"/>
                  </a:lnTo>
                  <a:lnTo>
                    <a:pt x="87" y="10"/>
                  </a:lnTo>
                  <a:lnTo>
                    <a:pt x="99" y="22"/>
                  </a:lnTo>
                  <a:lnTo>
                    <a:pt x="107" y="37"/>
                  </a:lnTo>
                  <a:lnTo>
                    <a:pt x="111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09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99"/>
            <p:cNvSpPr>
              <a:spLocks/>
            </p:cNvSpPr>
            <p:nvPr/>
          </p:nvSpPr>
          <p:spPr bwMode="auto">
            <a:xfrm>
              <a:off x="5694363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8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2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2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0"/>
            <p:cNvSpPr>
              <a:spLocks/>
            </p:cNvSpPr>
            <p:nvPr/>
          </p:nvSpPr>
          <p:spPr bwMode="auto">
            <a:xfrm>
              <a:off x="5746750" y="1962150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2 h 110"/>
                <a:gd name="T4" fmla="*/ 88 w 111"/>
                <a:gd name="T5" fmla="*/ 10 h 110"/>
                <a:gd name="T6" fmla="*/ 100 w 111"/>
                <a:gd name="T7" fmla="*/ 22 h 110"/>
                <a:gd name="T8" fmla="*/ 108 w 111"/>
                <a:gd name="T9" fmla="*/ 37 h 110"/>
                <a:gd name="T10" fmla="*/ 111 w 111"/>
                <a:gd name="T11" fmla="*/ 54 h 110"/>
                <a:gd name="T12" fmla="*/ 108 w 111"/>
                <a:gd name="T13" fmla="*/ 72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2 h 110"/>
                <a:gd name="T30" fmla="*/ 0 w 111"/>
                <a:gd name="T31" fmla="*/ 54 h 110"/>
                <a:gd name="T32" fmla="*/ 3 w 111"/>
                <a:gd name="T33" fmla="*/ 37 h 110"/>
                <a:gd name="T34" fmla="*/ 11 w 111"/>
                <a:gd name="T35" fmla="*/ 22 h 110"/>
                <a:gd name="T36" fmla="*/ 23 w 111"/>
                <a:gd name="T37" fmla="*/ 10 h 110"/>
                <a:gd name="T38" fmla="*/ 38 w 111"/>
                <a:gd name="T39" fmla="*/ 2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1" y="54"/>
                  </a:lnTo>
                  <a:lnTo>
                    <a:pt x="108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01"/>
            <p:cNvSpPr>
              <a:spLocks/>
            </p:cNvSpPr>
            <p:nvPr/>
          </p:nvSpPr>
          <p:spPr bwMode="auto">
            <a:xfrm>
              <a:off x="5694363" y="2014538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3 h 110"/>
                <a:gd name="T4" fmla="*/ 88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2 w 111"/>
                <a:gd name="T25" fmla="*/ 100 h 110"/>
                <a:gd name="T26" fmla="*/ 11 w 111"/>
                <a:gd name="T27" fmla="*/ 88 h 110"/>
                <a:gd name="T28" fmla="*/ 3 w 111"/>
                <a:gd name="T29" fmla="*/ 73 h 110"/>
                <a:gd name="T30" fmla="*/ 0 w 111"/>
                <a:gd name="T31" fmla="*/ 55 h 110"/>
                <a:gd name="T32" fmla="*/ 3 w 111"/>
                <a:gd name="T33" fmla="*/ 38 h 110"/>
                <a:gd name="T34" fmla="*/ 11 w 111"/>
                <a:gd name="T35" fmla="*/ 23 h 110"/>
                <a:gd name="T36" fmla="*/ 22 w 111"/>
                <a:gd name="T37" fmla="*/ 11 h 110"/>
                <a:gd name="T38" fmla="*/ 38 w 111"/>
                <a:gd name="T39" fmla="*/ 3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02"/>
            <p:cNvSpPr>
              <a:spLocks/>
            </p:cNvSpPr>
            <p:nvPr/>
          </p:nvSpPr>
          <p:spPr bwMode="auto">
            <a:xfrm>
              <a:off x="5746750" y="2014538"/>
              <a:ext cx="17463" cy="17463"/>
            </a:xfrm>
            <a:custGeom>
              <a:avLst/>
              <a:gdLst>
                <a:gd name="T0" fmla="*/ 56 w 111"/>
                <a:gd name="T1" fmla="*/ 0 h 110"/>
                <a:gd name="T2" fmla="*/ 73 w 111"/>
                <a:gd name="T3" fmla="*/ 3 h 110"/>
                <a:gd name="T4" fmla="*/ 88 w 111"/>
                <a:gd name="T5" fmla="*/ 11 h 110"/>
                <a:gd name="T6" fmla="*/ 100 w 111"/>
                <a:gd name="T7" fmla="*/ 23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3 h 110"/>
                <a:gd name="T14" fmla="*/ 100 w 111"/>
                <a:gd name="T15" fmla="*/ 88 h 110"/>
                <a:gd name="T16" fmla="*/ 88 w 111"/>
                <a:gd name="T17" fmla="*/ 100 h 110"/>
                <a:gd name="T18" fmla="*/ 73 w 111"/>
                <a:gd name="T19" fmla="*/ 108 h 110"/>
                <a:gd name="T20" fmla="*/ 56 w 111"/>
                <a:gd name="T21" fmla="*/ 110 h 110"/>
                <a:gd name="T22" fmla="*/ 38 w 111"/>
                <a:gd name="T23" fmla="*/ 108 h 110"/>
                <a:gd name="T24" fmla="*/ 23 w 111"/>
                <a:gd name="T25" fmla="*/ 100 h 110"/>
                <a:gd name="T26" fmla="*/ 11 w 111"/>
                <a:gd name="T27" fmla="*/ 88 h 110"/>
                <a:gd name="T28" fmla="*/ 3 w 111"/>
                <a:gd name="T29" fmla="*/ 73 h 110"/>
                <a:gd name="T30" fmla="*/ 0 w 111"/>
                <a:gd name="T31" fmla="*/ 55 h 110"/>
                <a:gd name="T32" fmla="*/ 3 w 111"/>
                <a:gd name="T33" fmla="*/ 38 h 110"/>
                <a:gd name="T34" fmla="*/ 11 w 111"/>
                <a:gd name="T35" fmla="*/ 23 h 110"/>
                <a:gd name="T36" fmla="*/ 23 w 111"/>
                <a:gd name="T37" fmla="*/ 11 h 110"/>
                <a:gd name="T38" fmla="*/ 38 w 111"/>
                <a:gd name="T39" fmla="*/ 3 h 110"/>
                <a:gd name="T40" fmla="*/ 56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4424608" y="1931364"/>
            <a:ext cx="527050" cy="525463"/>
            <a:chOff x="4424363" y="1936751"/>
            <a:chExt cx="527050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6" name="Freeform 107"/>
            <p:cNvSpPr>
              <a:spLocks noEditPoints="1"/>
            </p:cNvSpPr>
            <p:nvPr/>
          </p:nvSpPr>
          <p:spPr bwMode="auto">
            <a:xfrm>
              <a:off x="4424363" y="1971676"/>
              <a:ext cx="527050" cy="490538"/>
            </a:xfrm>
            <a:custGeom>
              <a:avLst/>
              <a:gdLst>
                <a:gd name="T0" fmla="*/ 111 w 3320"/>
                <a:gd name="T1" fmla="*/ 2829 h 3090"/>
                <a:gd name="T2" fmla="*/ 122 w 3320"/>
                <a:gd name="T3" fmla="*/ 2887 h 3090"/>
                <a:gd name="T4" fmla="*/ 155 w 3320"/>
                <a:gd name="T5" fmla="*/ 2935 h 3090"/>
                <a:gd name="T6" fmla="*/ 203 w 3320"/>
                <a:gd name="T7" fmla="*/ 2968 h 3090"/>
                <a:gd name="T8" fmla="*/ 262 w 3320"/>
                <a:gd name="T9" fmla="*/ 2979 h 3090"/>
                <a:gd name="T10" fmla="*/ 3089 w 3320"/>
                <a:gd name="T11" fmla="*/ 2976 h 3090"/>
                <a:gd name="T12" fmla="*/ 3142 w 3320"/>
                <a:gd name="T13" fmla="*/ 2954 h 3090"/>
                <a:gd name="T14" fmla="*/ 3183 w 3320"/>
                <a:gd name="T15" fmla="*/ 2913 h 3090"/>
                <a:gd name="T16" fmla="*/ 3206 w 3320"/>
                <a:gd name="T17" fmla="*/ 2859 h 3090"/>
                <a:gd name="T18" fmla="*/ 3209 w 3320"/>
                <a:gd name="T19" fmla="*/ 883 h 3090"/>
                <a:gd name="T20" fmla="*/ 2822 w 3320"/>
                <a:gd name="T21" fmla="*/ 552 h 3090"/>
                <a:gd name="T22" fmla="*/ 2988 w 3320"/>
                <a:gd name="T23" fmla="*/ 772 h 3090"/>
                <a:gd name="T24" fmla="*/ 498 w 3320"/>
                <a:gd name="T25" fmla="*/ 552 h 3090"/>
                <a:gd name="T26" fmla="*/ 498 w 3320"/>
                <a:gd name="T27" fmla="*/ 772 h 3090"/>
                <a:gd name="T28" fmla="*/ 3122 w 3320"/>
                <a:gd name="T29" fmla="*/ 110 h 3090"/>
                <a:gd name="T30" fmla="*/ 3127 w 3320"/>
                <a:gd name="T31" fmla="*/ 772 h 3090"/>
                <a:gd name="T32" fmla="*/ 3155 w 3320"/>
                <a:gd name="T33" fmla="*/ 110 h 3090"/>
                <a:gd name="T34" fmla="*/ 165 w 3320"/>
                <a:gd name="T35" fmla="*/ 110 h 3090"/>
                <a:gd name="T36" fmla="*/ 193 w 3320"/>
                <a:gd name="T37" fmla="*/ 772 h 3090"/>
                <a:gd name="T38" fmla="*/ 198 w 3320"/>
                <a:gd name="T39" fmla="*/ 110 h 3090"/>
                <a:gd name="T40" fmla="*/ 55 w 3320"/>
                <a:gd name="T41" fmla="*/ 0 h 3090"/>
                <a:gd name="T42" fmla="*/ 1179 w 3320"/>
                <a:gd name="T43" fmla="*/ 3 h 3090"/>
                <a:gd name="T44" fmla="*/ 1207 w 3320"/>
                <a:gd name="T45" fmla="*/ 22 h 3090"/>
                <a:gd name="T46" fmla="*/ 1217 w 3320"/>
                <a:gd name="T47" fmla="*/ 55 h 3090"/>
                <a:gd name="T48" fmla="*/ 1207 w 3320"/>
                <a:gd name="T49" fmla="*/ 88 h 3090"/>
                <a:gd name="T50" fmla="*/ 1179 w 3320"/>
                <a:gd name="T51" fmla="*/ 107 h 3090"/>
                <a:gd name="T52" fmla="*/ 354 w 3320"/>
                <a:gd name="T53" fmla="*/ 110 h 3090"/>
                <a:gd name="T54" fmla="*/ 595 w 3320"/>
                <a:gd name="T55" fmla="*/ 350 h 3090"/>
                <a:gd name="T56" fmla="*/ 600 w 3320"/>
                <a:gd name="T57" fmla="*/ 357 h 3090"/>
                <a:gd name="T58" fmla="*/ 603 w 3320"/>
                <a:gd name="T59" fmla="*/ 363 h 3090"/>
                <a:gd name="T60" fmla="*/ 605 w 3320"/>
                <a:gd name="T61" fmla="*/ 368 h 3090"/>
                <a:gd name="T62" fmla="*/ 606 w 3320"/>
                <a:gd name="T63" fmla="*/ 372 h 3090"/>
                <a:gd name="T64" fmla="*/ 608 w 3320"/>
                <a:gd name="T65" fmla="*/ 382 h 3090"/>
                <a:gd name="T66" fmla="*/ 608 w 3320"/>
                <a:gd name="T67" fmla="*/ 386 h 3090"/>
                <a:gd name="T68" fmla="*/ 2712 w 3320"/>
                <a:gd name="T69" fmla="*/ 772 h 3090"/>
                <a:gd name="T70" fmla="*/ 2712 w 3320"/>
                <a:gd name="T71" fmla="*/ 384 h 3090"/>
                <a:gd name="T72" fmla="*/ 2713 w 3320"/>
                <a:gd name="T73" fmla="*/ 377 h 3090"/>
                <a:gd name="T74" fmla="*/ 2715 w 3320"/>
                <a:gd name="T75" fmla="*/ 370 h 3090"/>
                <a:gd name="T76" fmla="*/ 2716 w 3320"/>
                <a:gd name="T77" fmla="*/ 366 h 3090"/>
                <a:gd name="T78" fmla="*/ 2718 w 3320"/>
                <a:gd name="T79" fmla="*/ 361 h 3090"/>
                <a:gd name="T80" fmla="*/ 2723 w 3320"/>
                <a:gd name="T81" fmla="*/ 353 h 3090"/>
                <a:gd name="T82" fmla="*/ 2727 w 3320"/>
                <a:gd name="T83" fmla="*/ 347 h 3090"/>
                <a:gd name="T84" fmla="*/ 2158 w 3320"/>
                <a:gd name="T85" fmla="*/ 110 h 3090"/>
                <a:gd name="T86" fmla="*/ 2125 w 3320"/>
                <a:gd name="T87" fmla="*/ 99 h 3090"/>
                <a:gd name="T88" fmla="*/ 2106 w 3320"/>
                <a:gd name="T89" fmla="*/ 73 h 3090"/>
                <a:gd name="T90" fmla="*/ 2106 w 3320"/>
                <a:gd name="T91" fmla="*/ 38 h 3090"/>
                <a:gd name="T92" fmla="*/ 2125 w 3320"/>
                <a:gd name="T93" fmla="*/ 10 h 3090"/>
                <a:gd name="T94" fmla="*/ 2158 w 3320"/>
                <a:gd name="T95" fmla="*/ 0 h 3090"/>
                <a:gd name="T96" fmla="*/ 3265 w 3320"/>
                <a:gd name="T97" fmla="*/ 772 h 3090"/>
                <a:gd name="T98" fmla="*/ 3320 w 3320"/>
                <a:gd name="T99" fmla="*/ 2829 h 3090"/>
                <a:gd name="T100" fmla="*/ 3309 w 3320"/>
                <a:gd name="T101" fmla="*/ 2904 h 3090"/>
                <a:gd name="T102" fmla="*/ 3278 w 3320"/>
                <a:gd name="T103" fmla="*/ 2971 h 3090"/>
                <a:gd name="T104" fmla="*/ 3230 w 3320"/>
                <a:gd name="T105" fmla="*/ 3025 h 3090"/>
                <a:gd name="T106" fmla="*/ 3168 w 3320"/>
                <a:gd name="T107" fmla="*/ 3065 h 3090"/>
                <a:gd name="T108" fmla="*/ 3097 w 3320"/>
                <a:gd name="T109" fmla="*/ 3087 h 3090"/>
                <a:gd name="T110" fmla="*/ 262 w 3320"/>
                <a:gd name="T111" fmla="*/ 3090 h 3090"/>
                <a:gd name="T112" fmla="*/ 186 w 3320"/>
                <a:gd name="T113" fmla="*/ 3079 h 3090"/>
                <a:gd name="T114" fmla="*/ 119 w 3320"/>
                <a:gd name="T115" fmla="*/ 3048 h 3090"/>
                <a:gd name="T116" fmla="*/ 64 w 3320"/>
                <a:gd name="T117" fmla="*/ 3000 h 3090"/>
                <a:gd name="T118" fmla="*/ 24 w 3320"/>
                <a:gd name="T119" fmla="*/ 2938 h 3090"/>
                <a:gd name="T120" fmla="*/ 2 w 3320"/>
                <a:gd name="T121" fmla="*/ 2867 h 3090"/>
                <a:gd name="T122" fmla="*/ 0 w 3320"/>
                <a:gd name="T123" fmla="*/ 772 h 3090"/>
                <a:gd name="T124" fmla="*/ 55 w 3320"/>
                <a:gd name="T125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20" h="3090">
                  <a:moveTo>
                    <a:pt x="111" y="883"/>
                  </a:moveTo>
                  <a:lnTo>
                    <a:pt x="111" y="2829"/>
                  </a:lnTo>
                  <a:lnTo>
                    <a:pt x="114" y="2859"/>
                  </a:lnTo>
                  <a:lnTo>
                    <a:pt x="122" y="2887"/>
                  </a:lnTo>
                  <a:lnTo>
                    <a:pt x="137" y="2913"/>
                  </a:lnTo>
                  <a:lnTo>
                    <a:pt x="155" y="2935"/>
                  </a:lnTo>
                  <a:lnTo>
                    <a:pt x="178" y="2954"/>
                  </a:lnTo>
                  <a:lnTo>
                    <a:pt x="203" y="2968"/>
                  </a:lnTo>
                  <a:lnTo>
                    <a:pt x="231" y="2976"/>
                  </a:lnTo>
                  <a:lnTo>
                    <a:pt x="262" y="2979"/>
                  </a:lnTo>
                  <a:lnTo>
                    <a:pt x="3058" y="2979"/>
                  </a:lnTo>
                  <a:lnTo>
                    <a:pt x="3089" y="2976"/>
                  </a:lnTo>
                  <a:lnTo>
                    <a:pt x="3117" y="2968"/>
                  </a:lnTo>
                  <a:lnTo>
                    <a:pt x="3142" y="2954"/>
                  </a:lnTo>
                  <a:lnTo>
                    <a:pt x="3165" y="2935"/>
                  </a:lnTo>
                  <a:lnTo>
                    <a:pt x="3183" y="2913"/>
                  </a:lnTo>
                  <a:lnTo>
                    <a:pt x="3198" y="2887"/>
                  </a:lnTo>
                  <a:lnTo>
                    <a:pt x="3206" y="2859"/>
                  </a:lnTo>
                  <a:lnTo>
                    <a:pt x="3209" y="2829"/>
                  </a:lnTo>
                  <a:lnTo>
                    <a:pt x="3209" y="883"/>
                  </a:lnTo>
                  <a:lnTo>
                    <a:pt x="111" y="883"/>
                  </a:lnTo>
                  <a:close/>
                  <a:moveTo>
                    <a:pt x="2822" y="552"/>
                  </a:moveTo>
                  <a:lnTo>
                    <a:pt x="2822" y="772"/>
                  </a:lnTo>
                  <a:lnTo>
                    <a:pt x="2988" y="772"/>
                  </a:lnTo>
                  <a:lnTo>
                    <a:pt x="2822" y="552"/>
                  </a:lnTo>
                  <a:close/>
                  <a:moveTo>
                    <a:pt x="498" y="552"/>
                  </a:moveTo>
                  <a:lnTo>
                    <a:pt x="332" y="772"/>
                  </a:lnTo>
                  <a:lnTo>
                    <a:pt x="498" y="772"/>
                  </a:lnTo>
                  <a:lnTo>
                    <a:pt x="498" y="552"/>
                  </a:lnTo>
                  <a:close/>
                  <a:moveTo>
                    <a:pt x="3122" y="110"/>
                  </a:moveTo>
                  <a:lnTo>
                    <a:pt x="2840" y="391"/>
                  </a:lnTo>
                  <a:lnTo>
                    <a:pt x="3127" y="772"/>
                  </a:lnTo>
                  <a:lnTo>
                    <a:pt x="3155" y="772"/>
                  </a:lnTo>
                  <a:lnTo>
                    <a:pt x="3155" y="110"/>
                  </a:lnTo>
                  <a:lnTo>
                    <a:pt x="3122" y="110"/>
                  </a:lnTo>
                  <a:close/>
                  <a:moveTo>
                    <a:pt x="165" y="110"/>
                  </a:moveTo>
                  <a:lnTo>
                    <a:pt x="165" y="772"/>
                  </a:lnTo>
                  <a:lnTo>
                    <a:pt x="193" y="772"/>
                  </a:lnTo>
                  <a:lnTo>
                    <a:pt x="480" y="391"/>
                  </a:lnTo>
                  <a:lnTo>
                    <a:pt x="198" y="110"/>
                  </a:lnTo>
                  <a:lnTo>
                    <a:pt x="165" y="110"/>
                  </a:lnTo>
                  <a:close/>
                  <a:moveTo>
                    <a:pt x="55" y="0"/>
                  </a:moveTo>
                  <a:lnTo>
                    <a:pt x="1162" y="0"/>
                  </a:lnTo>
                  <a:lnTo>
                    <a:pt x="1179" y="3"/>
                  </a:lnTo>
                  <a:lnTo>
                    <a:pt x="1195" y="10"/>
                  </a:lnTo>
                  <a:lnTo>
                    <a:pt x="1207" y="22"/>
                  </a:lnTo>
                  <a:lnTo>
                    <a:pt x="1214" y="38"/>
                  </a:lnTo>
                  <a:lnTo>
                    <a:pt x="1217" y="55"/>
                  </a:lnTo>
                  <a:lnTo>
                    <a:pt x="1214" y="73"/>
                  </a:lnTo>
                  <a:lnTo>
                    <a:pt x="1207" y="88"/>
                  </a:lnTo>
                  <a:lnTo>
                    <a:pt x="1195" y="99"/>
                  </a:lnTo>
                  <a:lnTo>
                    <a:pt x="1179" y="107"/>
                  </a:lnTo>
                  <a:lnTo>
                    <a:pt x="1162" y="110"/>
                  </a:lnTo>
                  <a:lnTo>
                    <a:pt x="354" y="110"/>
                  </a:lnTo>
                  <a:lnTo>
                    <a:pt x="593" y="347"/>
                  </a:lnTo>
                  <a:lnTo>
                    <a:pt x="595" y="350"/>
                  </a:lnTo>
                  <a:lnTo>
                    <a:pt x="597" y="353"/>
                  </a:lnTo>
                  <a:lnTo>
                    <a:pt x="600" y="357"/>
                  </a:lnTo>
                  <a:lnTo>
                    <a:pt x="602" y="361"/>
                  </a:lnTo>
                  <a:lnTo>
                    <a:pt x="603" y="363"/>
                  </a:lnTo>
                  <a:lnTo>
                    <a:pt x="604" y="366"/>
                  </a:lnTo>
                  <a:lnTo>
                    <a:pt x="605" y="368"/>
                  </a:lnTo>
                  <a:lnTo>
                    <a:pt x="605" y="370"/>
                  </a:lnTo>
                  <a:lnTo>
                    <a:pt x="606" y="372"/>
                  </a:lnTo>
                  <a:lnTo>
                    <a:pt x="607" y="377"/>
                  </a:lnTo>
                  <a:lnTo>
                    <a:pt x="608" y="382"/>
                  </a:lnTo>
                  <a:lnTo>
                    <a:pt x="608" y="384"/>
                  </a:lnTo>
                  <a:lnTo>
                    <a:pt x="608" y="386"/>
                  </a:lnTo>
                  <a:lnTo>
                    <a:pt x="608" y="772"/>
                  </a:lnTo>
                  <a:lnTo>
                    <a:pt x="2712" y="772"/>
                  </a:lnTo>
                  <a:lnTo>
                    <a:pt x="2712" y="386"/>
                  </a:lnTo>
                  <a:lnTo>
                    <a:pt x="2712" y="384"/>
                  </a:lnTo>
                  <a:lnTo>
                    <a:pt x="2712" y="382"/>
                  </a:lnTo>
                  <a:lnTo>
                    <a:pt x="2713" y="377"/>
                  </a:lnTo>
                  <a:lnTo>
                    <a:pt x="2714" y="372"/>
                  </a:lnTo>
                  <a:lnTo>
                    <a:pt x="2715" y="370"/>
                  </a:lnTo>
                  <a:lnTo>
                    <a:pt x="2715" y="368"/>
                  </a:lnTo>
                  <a:lnTo>
                    <a:pt x="2716" y="366"/>
                  </a:lnTo>
                  <a:lnTo>
                    <a:pt x="2717" y="363"/>
                  </a:lnTo>
                  <a:lnTo>
                    <a:pt x="2718" y="361"/>
                  </a:lnTo>
                  <a:lnTo>
                    <a:pt x="2720" y="357"/>
                  </a:lnTo>
                  <a:lnTo>
                    <a:pt x="2723" y="353"/>
                  </a:lnTo>
                  <a:lnTo>
                    <a:pt x="2725" y="350"/>
                  </a:lnTo>
                  <a:lnTo>
                    <a:pt x="2727" y="347"/>
                  </a:lnTo>
                  <a:lnTo>
                    <a:pt x="2966" y="110"/>
                  </a:lnTo>
                  <a:lnTo>
                    <a:pt x="2158" y="110"/>
                  </a:lnTo>
                  <a:lnTo>
                    <a:pt x="2141" y="107"/>
                  </a:lnTo>
                  <a:lnTo>
                    <a:pt x="2125" y="99"/>
                  </a:lnTo>
                  <a:lnTo>
                    <a:pt x="2113" y="88"/>
                  </a:lnTo>
                  <a:lnTo>
                    <a:pt x="2106" y="73"/>
                  </a:lnTo>
                  <a:lnTo>
                    <a:pt x="2103" y="55"/>
                  </a:lnTo>
                  <a:lnTo>
                    <a:pt x="2106" y="38"/>
                  </a:lnTo>
                  <a:lnTo>
                    <a:pt x="2113" y="22"/>
                  </a:lnTo>
                  <a:lnTo>
                    <a:pt x="2125" y="10"/>
                  </a:lnTo>
                  <a:lnTo>
                    <a:pt x="2141" y="3"/>
                  </a:lnTo>
                  <a:lnTo>
                    <a:pt x="2158" y="0"/>
                  </a:lnTo>
                  <a:lnTo>
                    <a:pt x="3265" y="0"/>
                  </a:lnTo>
                  <a:lnTo>
                    <a:pt x="3265" y="772"/>
                  </a:lnTo>
                  <a:lnTo>
                    <a:pt x="3320" y="772"/>
                  </a:lnTo>
                  <a:lnTo>
                    <a:pt x="3320" y="2829"/>
                  </a:lnTo>
                  <a:lnTo>
                    <a:pt x="3318" y="2867"/>
                  </a:lnTo>
                  <a:lnTo>
                    <a:pt x="3309" y="2904"/>
                  </a:lnTo>
                  <a:lnTo>
                    <a:pt x="3296" y="2938"/>
                  </a:lnTo>
                  <a:lnTo>
                    <a:pt x="3278" y="2971"/>
                  </a:lnTo>
                  <a:lnTo>
                    <a:pt x="3256" y="3000"/>
                  </a:lnTo>
                  <a:lnTo>
                    <a:pt x="3230" y="3025"/>
                  </a:lnTo>
                  <a:lnTo>
                    <a:pt x="3201" y="3048"/>
                  </a:lnTo>
                  <a:lnTo>
                    <a:pt x="3168" y="3065"/>
                  </a:lnTo>
                  <a:lnTo>
                    <a:pt x="3134" y="3079"/>
                  </a:lnTo>
                  <a:lnTo>
                    <a:pt x="3097" y="3087"/>
                  </a:lnTo>
                  <a:lnTo>
                    <a:pt x="3058" y="3090"/>
                  </a:lnTo>
                  <a:lnTo>
                    <a:pt x="262" y="3090"/>
                  </a:lnTo>
                  <a:lnTo>
                    <a:pt x="223" y="3087"/>
                  </a:lnTo>
                  <a:lnTo>
                    <a:pt x="186" y="3079"/>
                  </a:lnTo>
                  <a:lnTo>
                    <a:pt x="152" y="3065"/>
                  </a:lnTo>
                  <a:lnTo>
                    <a:pt x="119" y="3048"/>
                  </a:lnTo>
                  <a:lnTo>
                    <a:pt x="90" y="3025"/>
                  </a:lnTo>
                  <a:lnTo>
                    <a:pt x="64" y="3000"/>
                  </a:lnTo>
                  <a:lnTo>
                    <a:pt x="42" y="2971"/>
                  </a:lnTo>
                  <a:lnTo>
                    <a:pt x="24" y="2938"/>
                  </a:lnTo>
                  <a:lnTo>
                    <a:pt x="11" y="2904"/>
                  </a:lnTo>
                  <a:lnTo>
                    <a:pt x="2" y="2867"/>
                  </a:lnTo>
                  <a:lnTo>
                    <a:pt x="0" y="2829"/>
                  </a:lnTo>
                  <a:lnTo>
                    <a:pt x="0" y="772"/>
                  </a:lnTo>
                  <a:lnTo>
                    <a:pt x="55" y="77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08"/>
            <p:cNvSpPr>
              <a:spLocks/>
            </p:cNvSpPr>
            <p:nvPr/>
          </p:nvSpPr>
          <p:spPr bwMode="auto">
            <a:xfrm>
              <a:off x="4573588" y="2163763"/>
              <a:ext cx="228600" cy="176213"/>
            </a:xfrm>
            <a:custGeom>
              <a:avLst/>
              <a:gdLst>
                <a:gd name="T0" fmla="*/ 72 w 1438"/>
                <a:gd name="T1" fmla="*/ 3 h 1104"/>
                <a:gd name="T2" fmla="*/ 100 w 1438"/>
                <a:gd name="T3" fmla="*/ 22 h 1104"/>
                <a:gd name="T4" fmla="*/ 110 w 1438"/>
                <a:gd name="T5" fmla="*/ 55 h 1104"/>
                <a:gd name="T6" fmla="*/ 113 w 1438"/>
                <a:gd name="T7" fmla="*/ 448 h 1104"/>
                <a:gd name="T8" fmla="*/ 138 w 1438"/>
                <a:gd name="T9" fmla="*/ 566 h 1104"/>
                <a:gd name="T10" fmla="*/ 184 w 1438"/>
                <a:gd name="T11" fmla="*/ 676 h 1104"/>
                <a:gd name="T12" fmla="*/ 250 w 1438"/>
                <a:gd name="T13" fmla="*/ 772 h 1104"/>
                <a:gd name="T14" fmla="*/ 332 w 1438"/>
                <a:gd name="T15" fmla="*/ 854 h 1104"/>
                <a:gd name="T16" fmla="*/ 429 w 1438"/>
                <a:gd name="T17" fmla="*/ 919 h 1104"/>
                <a:gd name="T18" fmla="*/ 538 w 1438"/>
                <a:gd name="T19" fmla="*/ 965 h 1104"/>
                <a:gd name="T20" fmla="*/ 656 w 1438"/>
                <a:gd name="T21" fmla="*/ 990 h 1104"/>
                <a:gd name="T22" fmla="*/ 782 w 1438"/>
                <a:gd name="T23" fmla="*/ 990 h 1104"/>
                <a:gd name="T24" fmla="*/ 900 w 1438"/>
                <a:gd name="T25" fmla="*/ 965 h 1104"/>
                <a:gd name="T26" fmla="*/ 1009 w 1438"/>
                <a:gd name="T27" fmla="*/ 919 h 1104"/>
                <a:gd name="T28" fmla="*/ 1106 w 1438"/>
                <a:gd name="T29" fmla="*/ 854 h 1104"/>
                <a:gd name="T30" fmla="*/ 1188 w 1438"/>
                <a:gd name="T31" fmla="*/ 772 h 1104"/>
                <a:gd name="T32" fmla="*/ 1254 w 1438"/>
                <a:gd name="T33" fmla="*/ 676 h 1104"/>
                <a:gd name="T34" fmla="*/ 1300 w 1438"/>
                <a:gd name="T35" fmla="*/ 566 h 1104"/>
                <a:gd name="T36" fmla="*/ 1325 w 1438"/>
                <a:gd name="T37" fmla="*/ 448 h 1104"/>
                <a:gd name="T38" fmla="*/ 1328 w 1438"/>
                <a:gd name="T39" fmla="*/ 55 h 1104"/>
                <a:gd name="T40" fmla="*/ 1338 w 1438"/>
                <a:gd name="T41" fmla="*/ 22 h 1104"/>
                <a:gd name="T42" fmla="*/ 1366 w 1438"/>
                <a:gd name="T43" fmla="*/ 3 h 1104"/>
                <a:gd name="T44" fmla="*/ 1401 w 1438"/>
                <a:gd name="T45" fmla="*/ 3 h 1104"/>
                <a:gd name="T46" fmla="*/ 1428 w 1438"/>
                <a:gd name="T47" fmla="*/ 22 h 1104"/>
                <a:gd name="T48" fmla="*/ 1438 w 1438"/>
                <a:gd name="T49" fmla="*/ 55 h 1104"/>
                <a:gd name="T50" fmla="*/ 1435 w 1438"/>
                <a:gd name="T51" fmla="*/ 451 h 1104"/>
                <a:gd name="T52" fmla="*/ 1412 w 1438"/>
                <a:gd name="T53" fmla="*/ 576 h 1104"/>
                <a:gd name="T54" fmla="*/ 1369 w 1438"/>
                <a:gd name="T55" fmla="*/ 693 h 1104"/>
                <a:gd name="T56" fmla="*/ 1307 w 1438"/>
                <a:gd name="T57" fmla="*/ 800 h 1104"/>
                <a:gd name="T58" fmla="*/ 1227 w 1438"/>
                <a:gd name="T59" fmla="*/ 893 h 1104"/>
                <a:gd name="T60" fmla="*/ 1134 w 1438"/>
                <a:gd name="T61" fmla="*/ 972 h 1104"/>
                <a:gd name="T62" fmla="*/ 1027 w 1438"/>
                <a:gd name="T63" fmla="*/ 1034 h 1104"/>
                <a:gd name="T64" fmla="*/ 910 w 1438"/>
                <a:gd name="T65" fmla="*/ 1078 h 1104"/>
                <a:gd name="T66" fmla="*/ 785 w 1438"/>
                <a:gd name="T67" fmla="*/ 1101 h 1104"/>
                <a:gd name="T68" fmla="*/ 653 w 1438"/>
                <a:gd name="T69" fmla="*/ 1101 h 1104"/>
                <a:gd name="T70" fmla="*/ 528 w 1438"/>
                <a:gd name="T71" fmla="*/ 1078 h 1104"/>
                <a:gd name="T72" fmla="*/ 411 w 1438"/>
                <a:gd name="T73" fmla="*/ 1034 h 1104"/>
                <a:gd name="T74" fmla="*/ 304 w 1438"/>
                <a:gd name="T75" fmla="*/ 972 h 1104"/>
                <a:gd name="T76" fmla="*/ 211 w 1438"/>
                <a:gd name="T77" fmla="*/ 893 h 1104"/>
                <a:gd name="T78" fmla="*/ 131 w 1438"/>
                <a:gd name="T79" fmla="*/ 800 h 1104"/>
                <a:gd name="T80" fmla="*/ 69 w 1438"/>
                <a:gd name="T81" fmla="*/ 693 h 1104"/>
                <a:gd name="T82" fmla="*/ 26 w 1438"/>
                <a:gd name="T83" fmla="*/ 576 h 1104"/>
                <a:gd name="T84" fmla="*/ 3 w 1438"/>
                <a:gd name="T85" fmla="*/ 451 h 1104"/>
                <a:gd name="T86" fmla="*/ 0 w 1438"/>
                <a:gd name="T87" fmla="*/ 55 h 1104"/>
                <a:gd name="T88" fmla="*/ 10 w 1438"/>
                <a:gd name="T89" fmla="*/ 22 h 1104"/>
                <a:gd name="T90" fmla="*/ 37 w 1438"/>
                <a:gd name="T91" fmla="*/ 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8" h="1104">
                  <a:moveTo>
                    <a:pt x="54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100" y="22"/>
                  </a:lnTo>
                  <a:lnTo>
                    <a:pt x="108" y="37"/>
                  </a:lnTo>
                  <a:lnTo>
                    <a:pt x="110" y="55"/>
                  </a:lnTo>
                  <a:lnTo>
                    <a:pt x="110" y="386"/>
                  </a:lnTo>
                  <a:lnTo>
                    <a:pt x="113" y="448"/>
                  </a:lnTo>
                  <a:lnTo>
                    <a:pt x="122" y="509"/>
                  </a:lnTo>
                  <a:lnTo>
                    <a:pt x="138" y="566"/>
                  </a:lnTo>
                  <a:lnTo>
                    <a:pt x="158" y="622"/>
                  </a:lnTo>
                  <a:lnTo>
                    <a:pt x="184" y="676"/>
                  </a:lnTo>
                  <a:lnTo>
                    <a:pt x="215" y="725"/>
                  </a:lnTo>
                  <a:lnTo>
                    <a:pt x="250" y="772"/>
                  </a:lnTo>
                  <a:lnTo>
                    <a:pt x="289" y="815"/>
                  </a:lnTo>
                  <a:lnTo>
                    <a:pt x="332" y="854"/>
                  </a:lnTo>
                  <a:lnTo>
                    <a:pt x="379" y="890"/>
                  </a:lnTo>
                  <a:lnTo>
                    <a:pt x="429" y="919"/>
                  </a:lnTo>
                  <a:lnTo>
                    <a:pt x="483" y="945"/>
                  </a:lnTo>
                  <a:lnTo>
                    <a:pt x="538" y="965"/>
                  </a:lnTo>
                  <a:lnTo>
                    <a:pt x="597" y="981"/>
                  </a:lnTo>
                  <a:lnTo>
                    <a:pt x="656" y="990"/>
                  </a:lnTo>
                  <a:lnTo>
                    <a:pt x="719" y="993"/>
                  </a:lnTo>
                  <a:lnTo>
                    <a:pt x="782" y="990"/>
                  </a:lnTo>
                  <a:lnTo>
                    <a:pt x="841" y="981"/>
                  </a:lnTo>
                  <a:lnTo>
                    <a:pt x="900" y="965"/>
                  </a:lnTo>
                  <a:lnTo>
                    <a:pt x="955" y="945"/>
                  </a:lnTo>
                  <a:lnTo>
                    <a:pt x="1009" y="919"/>
                  </a:lnTo>
                  <a:lnTo>
                    <a:pt x="1059" y="890"/>
                  </a:lnTo>
                  <a:lnTo>
                    <a:pt x="1106" y="854"/>
                  </a:lnTo>
                  <a:lnTo>
                    <a:pt x="1149" y="815"/>
                  </a:lnTo>
                  <a:lnTo>
                    <a:pt x="1188" y="772"/>
                  </a:lnTo>
                  <a:lnTo>
                    <a:pt x="1223" y="725"/>
                  </a:lnTo>
                  <a:lnTo>
                    <a:pt x="1254" y="676"/>
                  </a:lnTo>
                  <a:lnTo>
                    <a:pt x="1280" y="622"/>
                  </a:lnTo>
                  <a:lnTo>
                    <a:pt x="1300" y="566"/>
                  </a:lnTo>
                  <a:lnTo>
                    <a:pt x="1316" y="509"/>
                  </a:lnTo>
                  <a:lnTo>
                    <a:pt x="1325" y="448"/>
                  </a:lnTo>
                  <a:lnTo>
                    <a:pt x="1328" y="386"/>
                  </a:lnTo>
                  <a:lnTo>
                    <a:pt x="1328" y="55"/>
                  </a:lnTo>
                  <a:lnTo>
                    <a:pt x="1330" y="37"/>
                  </a:lnTo>
                  <a:lnTo>
                    <a:pt x="1338" y="22"/>
                  </a:lnTo>
                  <a:lnTo>
                    <a:pt x="1351" y="11"/>
                  </a:lnTo>
                  <a:lnTo>
                    <a:pt x="1366" y="3"/>
                  </a:lnTo>
                  <a:lnTo>
                    <a:pt x="1384" y="0"/>
                  </a:lnTo>
                  <a:lnTo>
                    <a:pt x="1401" y="3"/>
                  </a:lnTo>
                  <a:lnTo>
                    <a:pt x="1415" y="11"/>
                  </a:lnTo>
                  <a:lnTo>
                    <a:pt x="1428" y="22"/>
                  </a:lnTo>
                  <a:lnTo>
                    <a:pt x="1436" y="37"/>
                  </a:lnTo>
                  <a:lnTo>
                    <a:pt x="1438" y="55"/>
                  </a:lnTo>
                  <a:lnTo>
                    <a:pt x="1438" y="386"/>
                  </a:lnTo>
                  <a:lnTo>
                    <a:pt x="1435" y="451"/>
                  </a:lnTo>
                  <a:lnTo>
                    <a:pt x="1427" y="515"/>
                  </a:lnTo>
                  <a:lnTo>
                    <a:pt x="1412" y="576"/>
                  </a:lnTo>
                  <a:lnTo>
                    <a:pt x="1393" y="636"/>
                  </a:lnTo>
                  <a:lnTo>
                    <a:pt x="1369" y="693"/>
                  </a:lnTo>
                  <a:lnTo>
                    <a:pt x="1340" y="747"/>
                  </a:lnTo>
                  <a:lnTo>
                    <a:pt x="1307" y="800"/>
                  </a:lnTo>
                  <a:lnTo>
                    <a:pt x="1269" y="848"/>
                  </a:lnTo>
                  <a:lnTo>
                    <a:pt x="1227" y="893"/>
                  </a:lnTo>
                  <a:lnTo>
                    <a:pt x="1182" y="935"/>
                  </a:lnTo>
                  <a:lnTo>
                    <a:pt x="1134" y="972"/>
                  </a:lnTo>
                  <a:lnTo>
                    <a:pt x="1082" y="1005"/>
                  </a:lnTo>
                  <a:lnTo>
                    <a:pt x="1027" y="1034"/>
                  </a:lnTo>
                  <a:lnTo>
                    <a:pt x="970" y="1059"/>
                  </a:lnTo>
                  <a:lnTo>
                    <a:pt x="910" y="1078"/>
                  </a:lnTo>
                  <a:lnTo>
                    <a:pt x="848" y="1091"/>
                  </a:lnTo>
                  <a:lnTo>
                    <a:pt x="785" y="1101"/>
                  </a:lnTo>
                  <a:lnTo>
                    <a:pt x="719" y="1104"/>
                  </a:lnTo>
                  <a:lnTo>
                    <a:pt x="653" y="1101"/>
                  </a:lnTo>
                  <a:lnTo>
                    <a:pt x="590" y="1091"/>
                  </a:lnTo>
                  <a:lnTo>
                    <a:pt x="528" y="1078"/>
                  </a:lnTo>
                  <a:lnTo>
                    <a:pt x="468" y="1059"/>
                  </a:lnTo>
                  <a:lnTo>
                    <a:pt x="411" y="1034"/>
                  </a:lnTo>
                  <a:lnTo>
                    <a:pt x="356" y="1005"/>
                  </a:lnTo>
                  <a:lnTo>
                    <a:pt x="304" y="972"/>
                  </a:lnTo>
                  <a:lnTo>
                    <a:pt x="256" y="935"/>
                  </a:lnTo>
                  <a:lnTo>
                    <a:pt x="211" y="893"/>
                  </a:lnTo>
                  <a:lnTo>
                    <a:pt x="169" y="848"/>
                  </a:lnTo>
                  <a:lnTo>
                    <a:pt x="131" y="800"/>
                  </a:lnTo>
                  <a:lnTo>
                    <a:pt x="98" y="747"/>
                  </a:lnTo>
                  <a:lnTo>
                    <a:pt x="69" y="693"/>
                  </a:lnTo>
                  <a:lnTo>
                    <a:pt x="45" y="636"/>
                  </a:lnTo>
                  <a:lnTo>
                    <a:pt x="26" y="576"/>
                  </a:lnTo>
                  <a:lnTo>
                    <a:pt x="11" y="515"/>
                  </a:lnTo>
                  <a:lnTo>
                    <a:pt x="3" y="451"/>
                  </a:lnTo>
                  <a:lnTo>
                    <a:pt x="0" y="386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09"/>
            <p:cNvSpPr>
              <a:spLocks/>
            </p:cNvSpPr>
            <p:nvPr/>
          </p:nvSpPr>
          <p:spPr bwMode="auto">
            <a:xfrm>
              <a:off x="4546601" y="2138363"/>
              <a:ext cx="71438" cy="42863"/>
            </a:xfrm>
            <a:custGeom>
              <a:avLst/>
              <a:gdLst>
                <a:gd name="T0" fmla="*/ 220 w 442"/>
                <a:gd name="T1" fmla="*/ 0 h 276"/>
                <a:gd name="T2" fmla="*/ 256 w 442"/>
                <a:gd name="T3" fmla="*/ 3 h 276"/>
                <a:gd name="T4" fmla="*/ 290 w 442"/>
                <a:gd name="T5" fmla="*/ 11 h 276"/>
                <a:gd name="T6" fmla="*/ 322 w 442"/>
                <a:gd name="T7" fmla="*/ 25 h 276"/>
                <a:gd name="T8" fmla="*/ 352 w 442"/>
                <a:gd name="T9" fmla="*/ 43 h 276"/>
                <a:gd name="T10" fmla="*/ 378 w 442"/>
                <a:gd name="T11" fmla="*/ 65 h 276"/>
                <a:gd name="T12" fmla="*/ 399 w 442"/>
                <a:gd name="T13" fmla="*/ 91 h 276"/>
                <a:gd name="T14" fmla="*/ 418 w 442"/>
                <a:gd name="T15" fmla="*/ 119 h 276"/>
                <a:gd name="T16" fmla="*/ 431 w 442"/>
                <a:gd name="T17" fmla="*/ 151 h 276"/>
                <a:gd name="T18" fmla="*/ 439 w 442"/>
                <a:gd name="T19" fmla="*/ 185 h 276"/>
                <a:gd name="T20" fmla="*/ 442 w 442"/>
                <a:gd name="T21" fmla="*/ 221 h 276"/>
                <a:gd name="T22" fmla="*/ 439 w 442"/>
                <a:gd name="T23" fmla="*/ 238 h 276"/>
                <a:gd name="T24" fmla="*/ 432 w 442"/>
                <a:gd name="T25" fmla="*/ 254 h 276"/>
                <a:gd name="T26" fmla="*/ 420 w 442"/>
                <a:gd name="T27" fmla="*/ 265 h 276"/>
                <a:gd name="T28" fmla="*/ 404 w 442"/>
                <a:gd name="T29" fmla="*/ 273 h 276"/>
                <a:gd name="T30" fmla="*/ 387 w 442"/>
                <a:gd name="T31" fmla="*/ 276 h 276"/>
                <a:gd name="T32" fmla="*/ 369 w 442"/>
                <a:gd name="T33" fmla="*/ 273 h 276"/>
                <a:gd name="T34" fmla="*/ 354 w 442"/>
                <a:gd name="T35" fmla="*/ 265 h 276"/>
                <a:gd name="T36" fmla="*/ 343 w 442"/>
                <a:gd name="T37" fmla="*/ 254 h 276"/>
                <a:gd name="T38" fmla="*/ 334 w 442"/>
                <a:gd name="T39" fmla="*/ 238 h 276"/>
                <a:gd name="T40" fmla="*/ 331 w 442"/>
                <a:gd name="T41" fmla="*/ 221 h 276"/>
                <a:gd name="T42" fmla="*/ 328 w 442"/>
                <a:gd name="T43" fmla="*/ 195 h 276"/>
                <a:gd name="T44" fmla="*/ 320 w 442"/>
                <a:gd name="T45" fmla="*/ 173 h 276"/>
                <a:gd name="T46" fmla="*/ 307 w 442"/>
                <a:gd name="T47" fmla="*/ 152 h 276"/>
                <a:gd name="T48" fmla="*/ 290 w 442"/>
                <a:gd name="T49" fmla="*/ 135 h 276"/>
                <a:gd name="T50" fmla="*/ 270 w 442"/>
                <a:gd name="T51" fmla="*/ 122 h 276"/>
                <a:gd name="T52" fmla="*/ 246 w 442"/>
                <a:gd name="T53" fmla="*/ 113 h 276"/>
                <a:gd name="T54" fmla="*/ 220 w 442"/>
                <a:gd name="T55" fmla="*/ 110 h 276"/>
                <a:gd name="T56" fmla="*/ 196 w 442"/>
                <a:gd name="T57" fmla="*/ 113 h 276"/>
                <a:gd name="T58" fmla="*/ 172 w 442"/>
                <a:gd name="T59" fmla="*/ 122 h 276"/>
                <a:gd name="T60" fmla="*/ 152 w 442"/>
                <a:gd name="T61" fmla="*/ 135 h 276"/>
                <a:gd name="T62" fmla="*/ 134 w 442"/>
                <a:gd name="T63" fmla="*/ 152 h 276"/>
                <a:gd name="T64" fmla="*/ 122 w 442"/>
                <a:gd name="T65" fmla="*/ 173 h 276"/>
                <a:gd name="T66" fmla="*/ 114 w 442"/>
                <a:gd name="T67" fmla="*/ 195 h 276"/>
                <a:gd name="T68" fmla="*/ 110 w 442"/>
                <a:gd name="T69" fmla="*/ 221 h 276"/>
                <a:gd name="T70" fmla="*/ 107 w 442"/>
                <a:gd name="T71" fmla="*/ 238 h 276"/>
                <a:gd name="T72" fmla="*/ 99 w 442"/>
                <a:gd name="T73" fmla="*/ 254 h 276"/>
                <a:gd name="T74" fmla="*/ 88 w 442"/>
                <a:gd name="T75" fmla="*/ 265 h 276"/>
                <a:gd name="T76" fmla="*/ 72 w 442"/>
                <a:gd name="T77" fmla="*/ 273 h 276"/>
                <a:gd name="T78" fmla="*/ 55 w 442"/>
                <a:gd name="T79" fmla="*/ 276 h 276"/>
                <a:gd name="T80" fmla="*/ 38 w 442"/>
                <a:gd name="T81" fmla="*/ 273 h 276"/>
                <a:gd name="T82" fmla="*/ 22 w 442"/>
                <a:gd name="T83" fmla="*/ 265 h 276"/>
                <a:gd name="T84" fmla="*/ 10 w 442"/>
                <a:gd name="T85" fmla="*/ 254 h 276"/>
                <a:gd name="T86" fmla="*/ 3 w 442"/>
                <a:gd name="T87" fmla="*/ 238 h 276"/>
                <a:gd name="T88" fmla="*/ 0 w 442"/>
                <a:gd name="T89" fmla="*/ 221 h 276"/>
                <a:gd name="T90" fmla="*/ 3 w 442"/>
                <a:gd name="T91" fmla="*/ 185 h 276"/>
                <a:gd name="T92" fmla="*/ 11 w 442"/>
                <a:gd name="T93" fmla="*/ 151 h 276"/>
                <a:gd name="T94" fmla="*/ 24 w 442"/>
                <a:gd name="T95" fmla="*/ 119 h 276"/>
                <a:gd name="T96" fmla="*/ 43 w 442"/>
                <a:gd name="T97" fmla="*/ 91 h 276"/>
                <a:gd name="T98" fmla="*/ 64 w 442"/>
                <a:gd name="T99" fmla="*/ 65 h 276"/>
                <a:gd name="T100" fmla="*/ 90 w 442"/>
                <a:gd name="T101" fmla="*/ 43 h 276"/>
                <a:gd name="T102" fmla="*/ 119 w 442"/>
                <a:gd name="T103" fmla="*/ 25 h 276"/>
                <a:gd name="T104" fmla="*/ 151 w 442"/>
                <a:gd name="T105" fmla="*/ 11 h 276"/>
                <a:gd name="T106" fmla="*/ 184 w 442"/>
                <a:gd name="T107" fmla="*/ 3 h 276"/>
                <a:gd name="T108" fmla="*/ 220 w 442"/>
                <a:gd name="T10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276">
                  <a:moveTo>
                    <a:pt x="220" y="0"/>
                  </a:moveTo>
                  <a:lnTo>
                    <a:pt x="256" y="3"/>
                  </a:lnTo>
                  <a:lnTo>
                    <a:pt x="290" y="11"/>
                  </a:lnTo>
                  <a:lnTo>
                    <a:pt x="322" y="25"/>
                  </a:lnTo>
                  <a:lnTo>
                    <a:pt x="352" y="43"/>
                  </a:lnTo>
                  <a:lnTo>
                    <a:pt x="378" y="65"/>
                  </a:lnTo>
                  <a:lnTo>
                    <a:pt x="399" y="91"/>
                  </a:lnTo>
                  <a:lnTo>
                    <a:pt x="418" y="119"/>
                  </a:lnTo>
                  <a:lnTo>
                    <a:pt x="431" y="151"/>
                  </a:lnTo>
                  <a:lnTo>
                    <a:pt x="439" y="185"/>
                  </a:lnTo>
                  <a:lnTo>
                    <a:pt x="442" y="221"/>
                  </a:lnTo>
                  <a:lnTo>
                    <a:pt x="439" y="238"/>
                  </a:lnTo>
                  <a:lnTo>
                    <a:pt x="432" y="254"/>
                  </a:lnTo>
                  <a:lnTo>
                    <a:pt x="420" y="265"/>
                  </a:lnTo>
                  <a:lnTo>
                    <a:pt x="404" y="273"/>
                  </a:lnTo>
                  <a:lnTo>
                    <a:pt x="387" y="276"/>
                  </a:lnTo>
                  <a:lnTo>
                    <a:pt x="369" y="273"/>
                  </a:lnTo>
                  <a:lnTo>
                    <a:pt x="354" y="265"/>
                  </a:lnTo>
                  <a:lnTo>
                    <a:pt x="343" y="254"/>
                  </a:lnTo>
                  <a:lnTo>
                    <a:pt x="334" y="238"/>
                  </a:lnTo>
                  <a:lnTo>
                    <a:pt x="331" y="221"/>
                  </a:lnTo>
                  <a:lnTo>
                    <a:pt x="328" y="195"/>
                  </a:lnTo>
                  <a:lnTo>
                    <a:pt x="320" y="173"/>
                  </a:lnTo>
                  <a:lnTo>
                    <a:pt x="307" y="152"/>
                  </a:lnTo>
                  <a:lnTo>
                    <a:pt x="290" y="135"/>
                  </a:lnTo>
                  <a:lnTo>
                    <a:pt x="270" y="122"/>
                  </a:lnTo>
                  <a:lnTo>
                    <a:pt x="246" y="113"/>
                  </a:lnTo>
                  <a:lnTo>
                    <a:pt x="220" y="110"/>
                  </a:lnTo>
                  <a:lnTo>
                    <a:pt x="196" y="113"/>
                  </a:lnTo>
                  <a:lnTo>
                    <a:pt x="172" y="122"/>
                  </a:lnTo>
                  <a:lnTo>
                    <a:pt x="152" y="135"/>
                  </a:lnTo>
                  <a:lnTo>
                    <a:pt x="134" y="152"/>
                  </a:lnTo>
                  <a:lnTo>
                    <a:pt x="122" y="173"/>
                  </a:lnTo>
                  <a:lnTo>
                    <a:pt x="114" y="195"/>
                  </a:lnTo>
                  <a:lnTo>
                    <a:pt x="110" y="221"/>
                  </a:lnTo>
                  <a:lnTo>
                    <a:pt x="107" y="238"/>
                  </a:lnTo>
                  <a:lnTo>
                    <a:pt x="99" y="254"/>
                  </a:lnTo>
                  <a:lnTo>
                    <a:pt x="88" y="265"/>
                  </a:lnTo>
                  <a:lnTo>
                    <a:pt x="72" y="273"/>
                  </a:lnTo>
                  <a:lnTo>
                    <a:pt x="55" y="276"/>
                  </a:lnTo>
                  <a:lnTo>
                    <a:pt x="38" y="273"/>
                  </a:lnTo>
                  <a:lnTo>
                    <a:pt x="22" y="265"/>
                  </a:lnTo>
                  <a:lnTo>
                    <a:pt x="10" y="254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4" y="119"/>
                  </a:lnTo>
                  <a:lnTo>
                    <a:pt x="43" y="91"/>
                  </a:lnTo>
                  <a:lnTo>
                    <a:pt x="64" y="65"/>
                  </a:lnTo>
                  <a:lnTo>
                    <a:pt x="90" y="43"/>
                  </a:lnTo>
                  <a:lnTo>
                    <a:pt x="119" y="25"/>
                  </a:lnTo>
                  <a:lnTo>
                    <a:pt x="151" y="11"/>
                  </a:lnTo>
                  <a:lnTo>
                    <a:pt x="184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10"/>
            <p:cNvSpPr>
              <a:spLocks/>
            </p:cNvSpPr>
            <p:nvPr/>
          </p:nvSpPr>
          <p:spPr bwMode="auto">
            <a:xfrm>
              <a:off x="4757738" y="2138363"/>
              <a:ext cx="71438" cy="42863"/>
            </a:xfrm>
            <a:custGeom>
              <a:avLst/>
              <a:gdLst>
                <a:gd name="T0" fmla="*/ 222 w 442"/>
                <a:gd name="T1" fmla="*/ 0 h 276"/>
                <a:gd name="T2" fmla="*/ 258 w 442"/>
                <a:gd name="T3" fmla="*/ 3 h 276"/>
                <a:gd name="T4" fmla="*/ 291 w 442"/>
                <a:gd name="T5" fmla="*/ 11 h 276"/>
                <a:gd name="T6" fmla="*/ 323 w 442"/>
                <a:gd name="T7" fmla="*/ 25 h 276"/>
                <a:gd name="T8" fmla="*/ 352 w 442"/>
                <a:gd name="T9" fmla="*/ 43 h 276"/>
                <a:gd name="T10" fmla="*/ 378 w 442"/>
                <a:gd name="T11" fmla="*/ 65 h 276"/>
                <a:gd name="T12" fmla="*/ 399 w 442"/>
                <a:gd name="T13" fmla="*/ 91 h 276"/>
                <a:gd name="T14" fmla="*/ 418 w 442"/>
                <a:gd name="T15" fmla="*/ 119 h 276"/>
                <a:gd name="T16" fmla="*/ 431 w 442"/>
                <a:gd name="T17" fmla="*/ 151 h 276"/>
                <a:gd name="T18" fmla="*/ 439 w 442"/>
                <a:gd name="T19" fmla="*/ 185 h 276"/>
                <a:gd name="T20" fmla="*/ 442 w 442"/>
                <a:gd name="T21" fmla="*/ 221 h 276"/>
                <a:gd name="T22" fmla="*/ 439 w 442"/>
                <a:gd name="T23" fmla="*/ 238 h 276"/>
                <a:gd name="T24" fmla="*/ 432 w 442"/>
                <a:gd name="T25" fmla="*/ 254 h 276"/>
                <a:gd name="T26" fmla="*/ 420 w 442"/>
                <a:gd name="T27" fmla="*/ 265 h 276"/>
                <a:gd name="T28" fmla="*/ 404 w 442"/>
                <a:gd name="T29" fmla="*/ 273 h 276"/>
                <a:gd name="T30" fmla="*/ 387 w 442"/>
                <a:gd name="T31" fmla="*/ 276 h 276"/>
                <a:gd name="T32" fmla="*/ 370 w 442"/>
                <a:gd name="T33" fmla="*/ 273 h 276"/>
                <a:gd name="T34" fmla="*/ 354 w 442"/>
                <a:gd name="T35" fmla="*/ 265 h 276"/>
                <a:gd name="T36" fmla="*/ 343 w 442"/>
                <a:gd name="T37" fmla="*/ 254 h 276"/>
                <a:gd name="T38" fmla="*/ 335 w 442"/>
                <a:gd name="T39" fmla="*/ 238 h 276"/>
                <a:gd name="T40" fmla="*/ 332 w 442"/>
                <a:gd name="T41" fmla="*/ 221 h 276"/>
                <a:gd name="T42" fmla="*/ 328 w 442"/>
                <a:gd name="T43" fmla="*/ 195 h 276"/>
                <a:gd name="T44" fmla="*/ 320 w 442"/>
                <a:gd name="T45" fmla="*/ 173 h 276"/>
                <a:gd name="T46" fmla="*/ 308 w 442"/>
                <a:gd name="T47" fmla="*/ 152 h 276"/>
                <a:gd name="T48" fmla="*/ 290 w 442"/>
                <a:gd name="T49" fmla="*/ 135 h 276"/>
                <a:gd name="T50" fmla="*/ 270 w 442"/>
                <a:gd name="T51" fmla="*/ 122 h 276"/>
                <a:gd name="T52" fmla="*/ 246 w 442"/>
                <a:gd name="T53" fmla="*/ 113 h 276"/>
                <a:gd name="T54" fmla="*/ 222 w 442"/>
                <a:gd name="T55" fmla="*/ 110 h 276"/>
                <a:gd name="T56" fmla="*/ 196 w 442"/>
                <a:gd name="T57" fmla="*/ 113 h 276"/>
                <a:gd name="T58" fmla="*/ 172 w 442"/>
                <a:gd name="T59" fmla="*/ 122 h 276"/>
                <a:gd name="T60" fmla="*/ 152 w 442"/>
                <a:gd name="T61" fmla="*/ 135 h 276"/>
                <a:gd name="T62" fmla="*/ 135 w 442"/>
                <a:gd name="T63" fmla="*/ 152 h 276"/>
                <a:gd name="T64" fmla="*/ 122 w 442"/>
                <a:gd name="T65" fmla="*/ 173 h 276"/>
                <a:gd name="T66" fmla="*/ 114 w 442"/>
                <a:gd name="T67" fmla="*/ 195 h 276"/>
                <a:gd name="T68" fmla="*/ 111 w 442"/>
                <a:gd name="T69" fmla="*/ 221 h 276"/>
                <a:gd name="T70" fmla="*/ 108 w 442"/>
                <a:gd name="T71" fmla="*/ 238 h 276"/>
                <a:gd name="T72" fmla="*/ 99 w 442"/>
                <a:gd name="T73" fmla="*/ 254 h 276"/>
                <a:gd name="T74" fmla="*/ 88 w 442"/>
                <a:gd name="T75" fmla="*/ 265 h 276"/>
                <a:gd name="T76" fmla="*/ 73 w 442"/>
                <a:gd name="T77" fmla="*/ 273 h 276"/>
                <a:gd name="T78" fmla="*/ 55 w 442"/>
                <a:gd name="T79" fmla="*/ 276 h 276"/>
                <a:gd name="T80" fmla="*/ 38 w 442"/>
                <a:gd name="T81" fmla="*/ 273 h 276"/>
                <a:gd name="T82" fmla="*/ 22 w 442"/>
                <a:gd name="T83" fmla="*/ 265 h 276"/>
                <a:gd name="T84" fmla="*/ 10 w 442"/>
                <a:gd name="T85" fmla="*/ 254 h 276"/>
                <a:gd name="T86" fmla="*/ 3 w 442"/>
                <a:gd name="T87" fmla="*/ 238 h 276"/>
                <a:gd name="T88" fmla="*/ 0 w 442"/>
                <a:gd name="T89" fmla="*/ 221 h 276"/>
                <a:gd name="T90" fmla="*/ 3 w 442"/>
                <a:gd name="T91" fmla="*/ 185 h 276"/>
                <a:gd name="T92" fmla="*/ 11 w 442"/>
                <a:gd name="T93" fmla="*/ 151 h 276"/>
                <a:gd name="T94" fmla="*/ 24 w 442"/>
                <a:gd name="T95" fmla="*/ 119 h 276"/>
                <a:gd name="T96" fmla="*/ 43 w 442"/>
                <a:gd name="T97" fmla="*/ 91 h 276"/>
                <a:gd name="T98" fmla="*/ 64 w 442"/>
                <a:gd name="T99" fmla="*/ 65 h 276"/>
                <a:gd name="T100" fmla="*/ 90 w 442"/>
                <a:gd name="T101" fmla="*/ 43 h 276"/>
                <a:gd name="T102" fmla="*/ 120 w 442"/>
                <a:gd name="T103" fmla="*/ 25 h 276"/>
                <a:gd name="T104" fmla="*/ 152 w 442"/>
                <a:gd name="T105" fmla="*/ 11 h 276"/>
                <a:gd name="T106" fmla="*/ 186 w 442"/>
                <a:gd name="T107" fmla="*/ 3 h 276"/>
                <a:gd name="T108" fmla="*/ 222 w 442"/>
                <a:gd name="T10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276">
                  <a:moveTo>
                    <a:pt x="222" y="0"/>
                  </a:moveTo>
                  <a:lnTo>
                    <a:pt x="258" y="3"/>
                  </a:lnTo>
                  <a:lnTo>
                    <a:pt x="291" y="11"/>
                  </a:lnTo>
                  <a:lnTo>
                    <a:pt x="323" y="25"/>
                  </a:lnTo>
                  <a:lnTo>
                    <a:pt x="352" y="43"/>
                  </a:lnTo>
                  <a:lnTo>
                    <a:pt x="378" y="65"/>
                  </a:lnTo>
                  <a:lnTo>
                    <a:pt x="399" y="91"/>
                  </a:lnTo>
                  <a:lnTo>
                    <a:pt x="418" y="119"/>
                  </a:lnTo>
                  <a:lnTo>
                    <a:pt x="431" y="151"/>
                  </a:lnTo>
                  <a:lnTo>
                    <a:pt x="439" y="185"/>
                  </a:lnTo>
                  <a:lnTo>
                    <a:pt x="442" y="221"/>
                  </a:lnTo>
                  <a:lnTo>
                    <a:pt x="439" y="238"/>
                  </a:lnTo>
                  <a:lnTo>
                    <a:pt x="432" y="254"/>
                  </a:lnTo>
                  <a:lnTo>
                    <a:pt x="420" y="265"/>
                  </a:lnTo>
                  <a:lnTo>
                    <a:pt x="404" y="273"/>
                  </a:lnTo>
                  <a:lnTo>
                    <a:pt x="387" y="276"/>
                  </a:lnTo>
                  <a:lnTo>
                    <a:pt x="370" y="273"/>
                  </a:lnTo>
                  <a:lnTo>
                    <a:pt x="354" y="265"/>
                  </a:lnTo>
                  <a:lnTo>
                    <a:pt x="343" y="254"/>
                  </a:lnTo>
                  <a:lnTo>
                    <a:pt x="335" y="238"/>
                  </a:lnTo>
                  <a:lnTo>
                    <a:pt x="332" y="221"/>
                  </a:lnTo>
                  <a:lnTo>
                    <a:pt x="328" y="195"/>
                  </a:lnTo>
                  <a:lnTo>
                    <a:pt x="320" y="173"/>
                  </a:lnTo>
                  <a:lnTo>
                    <a:pt x="308" y="152"/>
                  </a:lnTo>
                  <a:lnTo>
                    <a:pt x="290" y="135"/>
                  </a:lnTo>
                  <a:lnTo>
                    <a:pt x="270" y="122"/>
                  </a:lnTo>
                  <a:lnTo>
                    <a:pt x="246" y="113"/>
                  </a:lnTo>
                  <a:lnTo>
                    <a:pt x="222" y="110"/>
                  </a:lnTo>
                  <a:lnTo>
                    <a:pt x="196" y="113"/>
                  </a:lnTo>
                  <a:lnTo>
                    <a:pt x="172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3"/>
                  </a:lnTo>
                  <a:lnTo>
                    <a:pt x="114" y="195"/>
                  </a:lnTo>
                  <a:lnTo>
                    <a:pt x="111" y="221"/>
                  </a:lnTo>
                  <a:lnTo>
                    <a:pt x="108" y="238"/>
                  </a:lnTo>
                  <a:lnTo>
                    <a:pt x="99" y="254"/>
                  </a:lnTo>
                  <a:lnTo>
                    <a:pt x="88" y="265"/>
                  </a:lnTo>
                  <a:lnTo>
                    <a:pt x="73" y="273"/>
                  </a:lnTo>
                  <a:lnTo>
                    <a:pt x="55" y="276"/>
                  </a:lnTo>
                  <a:lnTo>
                    <a:pt x="38" y="273"/>
                  </a:lnTo>
                  <a:lnTo>
                    <a:pt x="22" y="265"/>
                  </a:lnTo>
                  <a:lnTo>
                    <a:pt x="10" y="254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4" y="119"/>
                  </a:lnTo>
                  <a:lnTo>
                    <a:pt x="43" y="91"/>
                  </a:lnTo>
                  <a:lnTo>
                    <a:pt x="64" y="65"/>
                  </a:lnTo>
                  <a:lnTo>
                    <a:pt x="90" y="43"/>
                  </a:lnTo>
                  <a:lnTo>
                    <a:pt x="120" y="25"/>
                  </a:lnTo>
                  <a:lnTo>
                    <a:pt x="152" y="11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11"/>
            <p:cNvSpPr>
              <a:spLocks/>
            </p:cNvSpPr>
            <p:nvPr/>
          </p:nvSpPr>
          <p:spPr bwMode="auto">
            <a:xfrm>
              <a:off x="4618038" y="1936751"/>
              <a:ext cx="139700" cy="139700"/>
            </a:xfrm>
            <a:custGeom>
              <a:avLst/>
              <a:gdLst>
                <a:gd name="T0" fmla="*/ 56 w 886"/>
                <a:gd name="T1" fmla="*/ 0 h 883"/>
                <a:gd name="T2" fmla="*/ 69 w 886"/>
                <a:gd name="T3" fmla="*/ 2 h 883"/>
                <a:gd name="T4" fmla="*/ 82 w 886"/>
                <a:gd name="T5" fmla="*/ 7 h 883"/>
                <a:gd name="T6" fmla="*/ 95 w 886"/>
                <a:gd name="T7" fmla="*/ 16 h 883"/>
                <a:gd name="T8" fmla="*/ 443 w 886"/>
                <a:gd name="T9" fmla="*/ 363 h 883"/>
                <a:gd name="T10" fmla="*/ 791 w 886"/>
                <a:gd name="T11" fmla="*/ 16 h 883"/>
                <a:gd name="T12" fmla="*/ 804 w 886"/>
                <a:gd name="T13" fmla="*/ 7 h 883"/>
                <a:gd name="T14" fmla="*/ 817 w 886"/>
                <a:gd name="T15" fmla="*/ 2 h 883"/>
                <a:gd name="T16" fmla="*/ 830 w 886"/>
                <a:gd name="T17" fmla="*/ 0 h 883"/>
                <a:gd name="T18" fmla="*/ 845 w 886"/>
                <a:gd name="T19" fmla="*/ 2 h 883"/>
                <a:gd name="T20" fmla="*/ 858 w 886"/>
                <a:gd name="T21" fmla="*/ 7 h 883"/>
                <a:gd name="T22" fmla="*/ 869 w 886"/>
                <a:gd name="T23" fmla="*/ 16 h 883"/>
                <a:gd name="T24" fmla="*/ 879 w 886"/>
                <a:gd name="T25" fmla="*/ 28 h 883"/>
                <a:gd name="T26" fmla="*/ 884 w 886"/>
                <a:gd name="T27" fmla="*/ 42 h 883"/>
                <a:gd name="T28" fmla="*/ 886 w 886"/>
                <a:gd name="T29" fmla="*/ 55 h 883"/>
                <a:gd name="T30" fmla="*/ 884 w 886"/>
                <a:gd name="T31" fmla="*/ 69 h 883"/>
                <a:gd name="T32" fmla="*/ 879 w 886"/>
                <a:gd name="T33" fmla="*/ 83 h 883"/>
                <a:gd name="T34" fmla="*/ 869 w 886"/>
                <a:gd name="T35" fmla="*/ 94 h 883"/>
                <a:gd name="T36" fmla="*/ 521 w 886"/>
                <a:gd name="T37" fmla="*/ 441 h 883"/>
                <a:gd name="T38" fmla="*/ 869 w 886"/>
                <a:gd name="T39" fmla="*/ 788 h 883"/>
                <a:gd name="T40" fmla="*/ 879 w 886"/>
                <a:gd name="T41" fmla="*/ 801 h 883"/>
                <a:gd name="T42" fmla="*/ 884 w 886"/>
                <a:gd name="T43" fmla="*/ 814 h 883"/>
                <a:gd name="T44" fmla="*/ 886 w 886"/>
                <a:gd name="T45" fmla="*/ 828 h 883"/>
                <a:gd name="T46" fmla="*/ 884 w 886"/>
                <a:gd name="T47" fmla="*/ 842 h 883"/>
                <a:gd name="T48" fmla="*/ 879 w 886"/>
                <a:gd name="T49" fmla="*/ 855 h 883"/>
                <a:gd name="T50" fmla="*/ 869 w 886"/>
                <a:gd name="T51" fmla="*/ 867 h 883"/>
                <a:gd name="T52" fmla="*/ 858 w 886"/>
                <a:gd name="T53" fmla="*/ 875 h 883"/>
                <a:gd name="T54" fmla="*/ 845 w 886"/>
                <a:gd name="T55" fmla="*/ 881 h 883"/>
                <a:gd name="T56" fmla="*/ 830 w 886"/>
                <a:gd name="T57" fmla="*/ 883 h 883"/>
                <a:gd name="T58" fmla="*/ 817 w 886"/>
                <a:gd name="T59" fmla="*/ 881 h 883"/>
                <a:gd name="T60" fmla="*/ 804 w 886"/>
                <a:gd name="T61" fmla="*/ 875 h 883"/>
                <a:gd name="T62" fmla="*/ 791 w 886"/>
                <a:gd name="T63" fmla="*/ 867 h 883"/>
                <a:gd name="T64" fmla="*/ 443 w 886"/>
                <a:gd name="T65" fmla="*/ 520 h 883"/>
                <a:gd name="T66" fmla="*/ 95 w 886"/>
                <a:gd name="T67" fmla="*/ 867 h 883"/>
                <a:gd name="T68" fmla="*/ 82 w 886"/>
                <a:gd name="T69" fmla="*/ 875 h 883"/>
                <a:gd name="T70" fmla="*/ 69 w 886"/>
                <a:gd name="T71" fmla="*/ 881 h 883"/>
                <a:gd name="T72" fmla="*/ 56 w 886"/>
                <a:gd name="T73" fmla="*/ 883 h 883"/>
                <a:gd name="T74" fmla="*/ 41 w 886"/>
                <a:gd name="T75" fmla="*/ 881 h 883"/>
                <a:gd name="T76" fmla="*/ 28 w 886"/>
                <a:gd name="T77" fmla="*/ 875 h 883"/>
                <a:gd name="T78" fmla="*/ 17 w 886"/>
                <a:gd name="T79" fmla="*/ 867 h 883"/>
                <a:gd name="T80" fmla="*/ 7 w 886"/>
                <a:gd name="T81" fmla="*/ 855 h 883"/>
                <a:gd name="T82" fmla="*/ 2 w 886"/>
                <a:gd name="T83" fmla="*/ 842 h 883"/>
                <a:gd name="T84" fmla="*/ 0 w 886"/>
                <a:gd name="T85" fmla="*/ 828 h 883"/>
                <a:gd name="T86" fmla="*/ 2 w 886"/>
                <a:gd name="T87" fmla="*/ 814 h 883"/>
                <a:gd name="T88" fmla="*/ 7 w 886"/>
                <a:gd name="T89" fmla="*/ 801 h 883"/>
                <a:gd name="T90" fmla="*/ 17 w 886"/>
                <a:gd name="T91" fmla="*/ 788 h 883"/>
                <a:gd name="T92" fmla="*/ 365 w 886"/>
                <a:gd name="T93" fmla="*/ 441 h 883"/>
                <a:gd name="T94" fmla="*/ 17 w 886"/>
                <a:gd name="T95" fmla="*/ 94 h 883"/>
                <a:gd name="T96" fmla="*/ 7 w 886"/>
                <a:gd name="T97" fmla="*/ 83 h 883"/>
                <a:gd name="T98" fmla="*/ 2 w 886"/>
                <a:gd name="T99" fmla="*/ 69 h 883"/>
                <a:gd name="T100" fmla="*/ 0 w 886"/>
                <a:gd name="T101" fmla="*/ 55 h 883"/>
                <a:gd name="T102" fmla="*/ 2 w 886"/>
                <a:gd name="T103" fmla="*/ 42 h 883"/>
                <a:gd name="T104" fmla="*/ 7 w 886"/>
                <a:gd name="T105" fmla="*/ 28 h 883"/>
                <a:gd name="T106" fmla="*/ 17 w 886"/>
                <a:gd name="T107" fmla="*/ 16 h 883"/>
                <a:gd name="T108" fmla="*/ 28 w 886"/>
                <a:gd name="T109" fmla="*/ 7 h 883"/>
                <a:gd name="T110" fmla="*/ 41 w 886"/>
                <a:gd name="T111" fmla="*/ 2 h 883"/>
                <a:gd name="T112" fmla="*/ 56 w 886"/>
                <a:gd name="T113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6" h="883">
                  <a:moveTo>
                    <a:pt x="56" y="0"/>
                  </a:moveTo>
                  <a:lnTo>
                    <a:pt x="69" y="2"/>
                  </a:lnTo>
                  <a:lnTo>
                    <a:pt x="82" y="7"/>
                  </a:lnTo>
                  <a:lnTo>
                    <a:pt x="95" y="16"/>
                  </a:lnTo>
                  <a:lnTo>
                    <a:pt x="443" y="363"/>
                  </a:lnTo>
                  <a:lnTo>
                    <a:pt x="791" y="16"/>
                  </a:lnTo>
                  <a:lnTo>
                    <a:pt x="804" y="7"/>
                  </a:lnTo>
                  <a:lnTo>
                    <a:pt x="817" y="2"/>
                  </a:lnTo>
                  <a:lnTo>
                    <a:pt x="830" y="0"/>
                  </a:lnTo>
                  <a:lnTo>
                    <a:pt x="845" y="2"/>
                  </a:lnTo>
                  <a:lnTo>
                    <a:pt x="858" y="7"/>
                  </a:lnTo>
                  <a:lnTo>
                    <a:pt x="869" y="16"/>
                  </a:lnTo>
                  <a:lnTo>
                    <a:pt x="879" y="28"/>
                  </a:lnTo>
                  <a:lnTo>
                    <a:pt x="884" y="42"/>
                  </a:lnTo>
                  <a:lnTo>
                    <a:pt x="886" y="55"/>
                  </a:lnTo>
                  <a:lnTo>
                    <a:pt x="884" y="69"/>
                  </a:lnTo>
                  <a:lnTo>
                    <a:pt x="879" y="83"/>
                  </a:lnTo>
                  <a:lnTo>
                    <a:pt x="869" y="94"/>
                  </a:lnTo>
                  <a:lnTo>
                    <a:pt x="521" y="441"/>
                  </a:lnTo>
                  <a:lnTo>
                    <a:pt x="869" y="788"/>
                  </a:lnTo>
                  <a:lnTo>
                    <a:pt x="879" y="801"/>
                  </a:lnTo>
                  <a:lnTo>
                    <a:pt x="884" y="814"/>
                  </a:lnTo>
                  <a:lnTo>
                    <a:pt x="886" y="828"/>
                  </a:lnTo>
                  <a:lnTo>
                    <a:pt x="884" y="842"/>
                  </a:lnTo>
                  <a:lnTo>
                    <a:pt x="879" y="855"/>
                  </a:lnTo>
                  <a:lnTo>
                    <a:pt x="869" y="867"/>
                  </a:lnTo>
                  <a:lnTo>
                    <a:pt x="858" y="875"/>
                  </a:lnTo>
                  <a:lnTo>
                    <a:pt x="845" y="881"/>
                  </a:lnTo>
                  <a:lnTo>
                    <a:pt x="830" y="883"/>
                  </a:lnTo>
                  <a:lnTo>
                    <a:pt x="817" y="881"/>
                  </a:lnTo>
                  <a:lnTo>
                    <a:pt x="804" y="875"/>
                  </a:lnTo>
                  <a:lnTo>
                    <a:pt x="791" y="867"/>
                  </a:lnTo>
                  <a:lnTo>
                    <a:pt x="443" y="520"/>
                  </a:lnTo>
                  <a:lnTo>
                    <a:pt x="95" y="867"/>
                  </a:lnTo>
                  <a:lnTo>
                    <a:pt x="82" y="875"/>
                  </a:lnTo>
                  <a:lnTo>
                    <a:pt x="69" y="881"/>
                  </a:lnTo>
                  <a:lnTo>
                    <a:pt x="56" y="883"/>
                  </a:lnTo>
                  <a:lnTo>
                    <a:pt x="41" y="881"/>
                  </a:lnTo>
                  <a:lnTo>
                    <a:pt x="28" y="875"/>
                  </a:lnTo>
                  <a:lnTo>
                    <a:pt x="17" y="867"/>
                  </a:lnTo>
                  <a:lnTo>
                    <a:pt x="7" y="855"/>
                  </a:lnTo>
                  <a:lnTo>
                    <a:pt x="2" y="842"/>
                  </a:lnTo>
                  <a:lnTo>
                    <a:pt x="0" y="828"/>
                  </a:lnTo>
                  <a:lnTo>
                    <a:pt x="2" y="814"/>
                  </a:lnTo>
                  <a:lnTo>
                    <a:pt x="7" y="801"/>
                  </a:lnTo>
                  <a:lnTo>
                    <a:pt x="17" y="788"/>
                  </a:lnTo>
                  <a:lnTo>
                    <a:pt x="365" y="441"/>
                  </a:lnTo>
                  <a:lnTo>
                    <a:pt x="17" y="94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3489114" y="1930570"/>
            <a:ext cx="527050" cy="527050"/>
            <a:chOff x="3489325" y="1930400"/>
            <a:chExt cx="52705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6" name="Freeform 116"/>
            <p:cNvSpPr>
              <a:spLocks noEditPoints="1"/>
            </p:cNvSpPr>
            <p:nvPr/>
          </p:nvSpPr>
          <p:spPr bwMode="auto">
            <a:xfrm>
              <a:off x="3489325" y="1965325"/>
              <a:ext cx="527050" cy="492125"/>
            </a:xfrm>
            <a:custGeom>
              <a:avLst/>
              <a:gdLst>
                <a:gd name="T0" fmla="*/ 111 w 3320"/>
                <a:gd name="T1" fmla="*/ 2836 h 3099"/>
                <a:gd name="T2" fmla="*/ 123 w 3320"/>
                <a:gd name="T3" fmla="*/ 2896 h 3099"/>
                <a:gd name="T4" fmla="*/ 155 w 3320"/>
                <a:gd name="T5" fmla="*/ 2944 h 3099"/>
                <a:gd name="T6" fmla="*/ 203 w 3320"/>
                <a:gd name="T7" fmla="*/ 2976 h 3099"/>
                <a:gd name="T8" fmla="*/ 263 w 3320"/>
                <a:gd name="T9" fmla="*/ 2988 h 3099"/>
                <a:gd name="T10" fmla="*/ 3089 w 3320"/>
                <a:gd name="T11" fmla="*/ 2985 h 3099"/>
                <a:gd name="T12" fmla="*/ 3142 w 3320"/>
                <a:gd name="T13" fmla="*/ 2962 h 3099"/>
                <a:gd name="T14" fmla="*/ 3183 w 3320"/>
                <a:gd name="T15" fmla="*/ 2921 h 3099"/>
                <a:gd name="T16" fmla="*/ 3206 w 3320"/>
                <a:gd name="T17" fmla="*/ 2868 h 3099"/>
                <a:gd name="T18" fmla="*/ 3209 w 3320"/>
                <a:gd name="T19" fmla="*/ 886 h 3099"/>
                <a:gd name="T20" fmla="*/ 2822 w 3320"/>
                <a:gd name="T21" fmla="*/ 554 h 3099"/>
                <a:gd name="T22" fmla="*/ 2988 w 3320"/>
                <a:gd name="T23" fmla="*/ 775 h 3099"/>
                <a:gd name="T24" fmla="*/ 498 w 3320"/>
                <a:gd name="T25" fmla="*/ 554 h 3099"/>
                <a:gd name="T26" fmla="*/ 498 w 3320"/>
                <a:gd name="T27" fmla="*/ 775 h 3099"/>
                <a:gd name="T28" fmla="*/ 3122 w 3320"/>
                <a:gd name="T29" fmla="*/ 111 h 3099"/>
                <a:gd name="T30" fmla="*/ 3126 w 3320"/>
                <a:gd name="T31" fmla="*/ 775 h 3099"/>
                <a:gd name="T32" fmla="*/ 3154 w 3320"/>
                <a:gd name="T33" fmla="*/ 111 h 3099"/>
                <a:gd name="T34" fmla="*/ 166 w 3320"/>
                <a:gd name="T35" fmla="*/ 111 h 3099"/>
                <a:gd name="T36" fmla="*/ 194 w 3320"/>
                <a:gd name="T37" fmla="*/ 775 h 3099"/>
                <a:gd name="T38" fmla="*/ 198 w 3320"/>
                <a:gd name="T39" fmla="*/ 111 h 3099"/>
                <a:gd name="T40" fmla="*/ 55 w 3320"/>
                <a:gd name="T41" fmla="*/ 0 h 3099"/>
                <a:gd name="T42" fmla="*/ 1345 w 3320"/>
                <a:gd name="T43" fmla="*/ 3 h 3099"/>
                <a:gd name="T44" fmla="*/ 1372 w 3320"/>
                <a:gd name="T45" fmla="*/ 23 h 3099"/>
                <a:gd name="T46" fmla="*/ 1383 w 3320"/>
                <a:gd name="T47" fmla="*/ 56 h 3099"/>
                <a:gd name="T48" fmla="*/ 1372 w 3320"/>
                <a:gd name="T49" fmla="*/ 88 h 3099"/>
                <a:gd name="T50" fmla="*/ 1345 w 3320"/>
                <a:gd name="T51" fmla="*/ 108 h 3099"/>
                <a:gd name="T52" fmla="*/ 355 w 3320"/>
                <a:gd name="T53" fmla="*/ 111 h 3099"/>
                <a:gd name="T54" fmla="*/ 595 w 3320"/>
                <a:gd name="T55" fmla="*/ 351 h 3099"/>
                <a:gd name="T56" fmla="*/ 600 w 3320"/>
                <a:gd name="T57" fmla="*/ 358 h 3099"/>
                <a:gd name="T58" fmla="*/ 604 w 3320"/>
                <a:gd name="T59" fmla="*/ 365 h 3099"/>
                <a:gd name="T60" fmla="*/ 605 w 3320"/>
                <a:gd name="T61" fmla="*/ 369 h 3099"/>
                <a:gd name="T62" fmla="*/ 606 w 3320"/>
                <a:gd name="T63" fmla="*/ 374 h 3099"/>
                <a:gd name="T64" fmla="*/ 608 w 3320"/>
                <a:gd name="T65" fmla="*/ 384 h 3099"/>
                <a:gd name="T66" fmla="*/ 609 w 3320"/>
                <a:gd name="T67" fmla="*/ 388 h 3099"/>
                <a:gd name="T68" fmla="*/ 2711 w 3320"/>
                <a:gd name="T69" fmla="*/ 775 h 3099"/>
                <a:gd name="T70" fmla="*/ 2711 w 3320"/>
                <a:gd name="T71" fmla="*/ 386 h 3099"/>
                <a:gd name="T72" fmla="*/ 2713 w 3320"/>
                <a:gd name="T73" fmla="*/ 379 h 3099"/>
                <a:gd name="T74" fmla="*/ 2714 w 3320"/>
                <a:gd name="T75" fmla="*/ 372 h 3099"/>
                <a:gd name="T76" fmla="*/ 2715 w 3320"/>
                <a:gd name="T77" fmla="*/ 367 h 3099"/>
                <a:gd name="T78" fmla="*/ 2717 w 3320"/>
                <a:gd name="T79" fmla="*/ 364 h 3099"/>
                <a:gd name="T80" fmla="*/ 2723 w 3320"/>
                <a:gd name="T81" fmla="*/ 354 h 3099"/>
                <a:gd name="T82" fmla="*/ 2727 w 3320"/>
                <a:gd name="T83" fmla="*/ 348 h 3099"/>
                <a:gd name="T84" fmla="*/ 1992 w 3320"/>
                <a:gd name="T85" fmla="*/ 111 h 3099"/>
                <a:gd name="T86" fmla="*/ 1960 w 3320"/>
                <a:gd name="T87" fmla="*/ 100 h 3099"/>
                <a:gd name="T88" fmla="*/ 1940 w 3320"/>
                <a:gd name="T89" fmla="*/ 73 h 3099"/>
                <a:gd name="T90" fmla="*/ 1940 w 3320"/>
                <a:gd name="T91" fmla="*/ 39 h 3099"/>
                <a:gd name="T92" fmla="*/ 1960 w 3320"/>
                <a:gd name="T93" fmla="*/ 11 h 3099"/>
                <a:gd name="T94" fmla="*/ 1992 w 3320"/>
                <a:gd name="T95" fmla="*/ 0 h 3099"/>
                <a:gd name="T96" fmla="*/ 3265 w 3320"/>
                <a:gd name="T97" fmla="*/ 775 h 3099"/>
                <a:gd name="T98" fmla="*/ 3320 w 3320"/>
                <a:gd name="T99" fmla="*/ 2836 h 3099"/>
                <a:gd name="T100" fmla="*/ 3309 w 3320"/>
                <a:gd name="T101" fmla="*/ 2912 h 3099"/>
                <a:gd name="T102" fmla="*/ 3278 w 3320"/>
                <a:gd name="T103" fmla="*/ 2979 h 3099"/>
                <a:gd name="T104" fmla="*/ 3229 w 3320"/>
                <a:gd name="T105" fmla="*/ 3035 h 3099"/>
                <a:gd name="T106" fmla="*/ 3168 w 3320"/>
                <a:gd name="T107" fmla="*/ 3075 h 3099"/>
                <a:gd name="T108" fmla="*/ 3097 w 3320"/>
                <a:gd name="T109" fmla="*/ 3096 h 3099"/>
                <a:gd name="T110" fmla="*/ 263 w 3320"/>
                <a:gd name="T111" fmla="*/ 3099 h 3099"/>
                <a:gd name="T112" fmla="*/ 187 w 3320"/>
                <a:gd name="T113" fmla="*/ 3088 h 3099"/>
                <a:gd name="T114" fmla="*/ 120 w 3320"/>
                <a:gd name="T115" fmla="*/ 3057 h 3099"/>
                <a:gd name="T116" fmla="*/ 64 w 3320"/>
                <a:gd name="T117" fmla="*/ 3008 h 3099"/>
                <a:gd name="T118" fmla="*/ 24 w 3320"/>
                <a:gd name="T119" fmla="*/ 2947 h 3099"/>
                <a:gd name="T120" fmla="*/ 3 w 3320"/>
                <a:gd name="T121" fmla="*/ 2876 h 3099"/>
                <a:gd name="T122" fmla="*/ 0 w 3320"/>
                <a:gd name="T123" fmla="*/ 775 h 3099"/>
                <a:gd name="T124" fmla="*/ 55 w 3320"/>
                <a:gd name="T125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20" h="3099">
                  <a:moveTo>
                    <a:pt x="111" y="886"/>
                  </a:moveTo>
                  <a:lnTo>
                    <a:pt x="111" y="2836"/>
                  </a:lnTo>
                  <a:lnTo>
                    <a:pt x="114" y="2868"/>
                  </a:lnTo>
                  <a:lnTo>
                    <a:pt x="123" y="2896"/>
                  </a:lnTo>
                  <a:lnTo>
                    <a:pt x="137" y="2921"/>
                  </a:lnTo>
                  <a:lnTo>
                    <a:pt x="155" y="2944"/>
                  </a:lnTo>
                  <a:lnTo>
                    <a:pt x="178" y="2962"/>
                  </a:lnTo>
                  <a:lnTo>
                    <a:pt x="203" y="2976"/>
                  </a:lnTo>
                  <a:lnTo>
                    <a:pt x="231" y="2985"/>
                  </a:lnTo>
                  <a:lnTo>
                    <a:pt x="263" y="2988"/>
                  </a:lnTo>
                  <a:lnTo>
                    <a:pt x="3057" y="2988"/>
                  </a:lnTo>
                  <a:lnTo>
                    <a:pt x="3089" y="2985"/>
                  </a:lnTo>
                  <a:lnTo>
                    <a:pt x="3117" y="2976"/>
                  </a:lnTo>
                  <a:lnTo>
                    <a:pt x="3142" y="2962"/>
                  </a:lnTo>
                  <a:lnTo>
                    <a:pt x="3165" y="2944"/>
                  </a:lnTo>
                  <a:lnTo>
                    <a:pt x="3183" y="2921"/>
                  </a:lnTo>
                  <a:lnTo>
                    <a:pt x="3197" y="2896"/>
                  </a:lnTo>
                  <a:lnTo>
                    <a:pt x="3206" y="2868"/>
                  </a:lnTo>
                  <a:lnTo>
                    <a:pt x="3209" y="2836"/>
                  </a:lnTo>
                  <a:lnTo>
                    <a:pt x="3209" y="886"/>
                  </a:lnTo>
                  <a:lnTo>
                    <a:pt x="111" y="886"/>
                  </a:lnTo>
                  <a:close/>
                  <a:moveTo>
                    <a:pt x="2822" y="554"/>
                  </a:moveTo>
                  <a:lnTo>
                    <a:pt x="2822" y="775"/>
                  </a:lnTo>
                  <a:lnTo>
                    <a:pt x="2988" y="775"/>
                  </a:lnTo>
                  <a:lnTo>
                    <a:pt x="2822" y="554"/>
                  </a:lnTo>
                  <a:close/>
                  <a:moveTo>
                    <a:pt x="498" y="554"/>
                  </a:moveTo>
                  <a:lnTo>
                    <a:pt x="332" y="775"/>
                  </a:lnTo>
                  <a:lnTo>
                    <a:pt x="498" y="775"/>
                  </a:lnTo>
                  <a:lnTo>
                    <a:pt x="498" y="554"/>
                  </a:lnTo>
                  <a:close/>
                  <a:moveTo>
                    <a:pt x="3122" y="111"/>
                  </a:moveTo>
                  <a:lnTo>
                    <a:pt x="2840" y="393"/>
                  </a:lnTo>
                  <a:lnTo>
                    <a:pt x="3126" y="775"/>
                  </a:lnTo>
                  <a:lnTo>
                    <a:pt x="3154" y="775"/>
                  </a:lnTo>
                  <a:lnTo>
                    <a:pt x="3154" y="111"/>
                  </a:lnTo>
                  <a:lnTo>
                    <a:pt x="3122" y="111"/>
                  </a:lnTo>
                  <a:close/>
                  <a:moveTo>
                    <a:pt x="166" y="111"/>
                  </a:moveTo>
                  <a:lnTo>
                    <a:pt x="166" y="775"/>
                  </a:lnTo>
                  <a:lnTo>
                    <a:pt x="194" y="775"/>
                  </a:lnTo>
                  <a:lnTo>
                    <a:pt x="480" y="393"/>
                  </a:lnTo>
                  <a:lnTo>
                    <a:pt x="198" y="111"/>
                  </a:lnTo>
                  <a:lnTo>
                    <a:pt x="166" y="111"/>
                  </a:lnTo>
                  <a:close/>
                  <a:moveTo>
                    <a:pt x="55" y="0"/>
                  </a:moveTo>
                  <a:lnTo>
                    <a:pt x="1328" y="0"/>
                  </a:lnTo>
                  <a:lnTo>
                    <a:pt x="1345" y="3"/>
                  </a:lnTo>
                  <a:lnTo>
                    <a:pt x="1360" y="11"/>
                  </a:lnTo>
                  <a:lnTo>
                    <a:pt x="1372" y="23"/>
                  </a:lnTo>
                  <a:lnTo>
                    <a:pt x="1380" y="39"/>
                  </a:lnTo>
                  <a:lnTo>
                    <a:pt x="1383" y="56"/>
                  </a:lnTo>
                  <a:lnTo>
                    <a:pt x="1380" y="73"/>
                  </a:lnTo>
                  <a:lnTo>
                    <a:pt x="1372" y="88"/>
                  </a:lnTo>
                  <a:lnTo>
                    <a:pt x="1360" y="100"/>
                  </a:lnTo>
                  <a:lnTo>
                    <a:pt x="1345" y="108"/>
                  </a:lnTo>
                  <a:lnTo>
                    <a:pt x="1328" y="111"/>
                  </a:lnTo>
                  <a:lnTo>
                    <a:pt x="355" y="111"/>
                  </a:lnTo>
                  <a:lnTo>
                    <a:pt x="593" y="348"/>
                  </a:lnTo>
                  <a:lnTo>
                    <a:pt x="595" y="351"/>
                  </a:lnTo>
                  <a:lnTo>
                    <a:pt x="597" y="354"/>
                  </a:lnTo>
                  <a:lnTo>
                    <a:pt x="600" y="358"/>
                  </a:lnTo>
                  <a:lnTo>
                    <a:pt x="603" y="364"/>
                  </a:lnTo>
                  <a:lnTo>
                    <a:pt x="604" y="365"/>
                  </a:lnTo>
                  <a:lnTo>
                    <a:pt x="605" y="367"/>
                  </a:lnTo>
                  <a:lnTo>
                    <a:pt x="605" y="369"/>
                  </a:lnTo>
                  <a:lnTo>
                    <a:pt x="606" y="372"/>
                  </a:lnTo>
                  <a:lnTo>
                    <a:pt x="606" y="374"/>
                  </a:lnTo>
                  <a:lnTo>
                    <a:pt x="607" y="379"/>
                  </a:lnTo>
                  <a:lnTo>
                    <a:pt x="608" y="384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09" y="775"/>
                  </a:lnTo>
                  <a:lnTo>
                    <a:pt x="2711" y="775"/>
                  </a:lnTo>
                  <a:lnTo>
                    <a:pt x="2711" y="388"/>
                  </a:lnTo>
                  <a:lnTo>
                    <a:pt x="2711" y="386"/>
                  </a:lnTo>
                  <a:lnTo>
                    <a:pt x="2712" y="384"/>
                  </a:lnTo>
                  <a:lnTo>
                    <a:pt x="2713" y="379"/>
                  </a:lnTo>
                  <a:lnTo>
                    <a:pt x="2714" y="374"/>
                  </a:lnTo>
                  <a:lnTo>
                    <a:pt x="2714" y="372"/>
                  </a:lnTo>
                  <a:lnTo>
                    <a:pt x="2715" y="369"/>
                  </a:lnTo>
                  <a:lnTo>
                    <a:pt x="2715" y="367"/>
                  </a:lnTo>
                  <a:lnTo>
                    <a:pt x="2716" y="365"/>
                  </a:lnTo>
                  <a:lnTo>
                    <a:pt x="2717" y="364"/>
                  </a:lnTo>
                  <a:lnTo>
                    <a:pt x="2720" y="358"/>
                  </a:lnTo>
                  <a:lnTo>
                    <a:pt x="2723" y="354"/>
                  </a:lnTo>
                  <a:lnTo>
                    <a:pt x="2725" y="351"/>
                  </a:lnTo>
                  <a:lnTo>
                    <a:pt x="2727" y="348"/>
                  </a:lnTo>
                  <a:lnTo>
                    <a:pt x="2965" y="111"/>
                  </a:lnTo>
                  <a:lnTo>
                    <a:pt x="1992" y="111"/>
                  </a:lnTo>
                  <a:lnTo>
                    <a:pt x="1975" y="108"/>
                  </a:lnTo>
                  <a:lnTo>
                    <a:pt x="1960" y="100"/>
                  </a:lnTo>
                  <a:lnTo>
                    <a:pt x="1948" y="88"/>
                  </a:lnTo>
                  <a:lnTo>
                    <a:pt x="1940" y="73"/>
                  </a:lnTo>
                  <a:lnTo>
                    <a:pt x="1937" y="56"/>
                  </a:lnTo>
                  <a:lnTo>
                    <a:pt x="1940" y="39"/>
                  </a:lnTo>
                  <a:lnTo>
                    <a:pt x="1948" y="23"/>
                  </a:lnTo>
                  <a:lnTo>
                    <a:pt x="1960" y="11"/>
                  </a:lnTo>
                  <a:lnTo>
                    <a:pt x="1975" y="3"/>
                  </a:lnTo>
                  <a:lnTo>
                    <a:pt x="1992" y="0"/>
                  </a:lnTo>
                  <a:lnTo>
                    <a:pt x="3265" y="0"/>
                  </a:lnTo>
                  <a:lnTo>
                    <a:pt x="3265" y="775"/>
                  </a:lnTo>
                  <a:lnTo>
                    <a:pt x="3320" y="775"/>
                  </a:lnTo>
                  <a:lnTo>
                    <a:pt x="3320" y="2836"/>
                  </a:lnTo>
                  <a:lnTo>
                    <a:pt x="3317" y="2876"/>
                  </a:lnTo>
                  <a:lnTo>
                    <a:pt x="3309" y="2912"/>
                  </a:lnTo>
                  <a:lnTo>
                    <a:pt x="3296" y="2947"/>
                  </a:lnTo>
                  <a:lnTo>
                    <a:pt x="3278" y="2979"/>
                  </a:lnTo>
                  <a:lnTo>
                    <a:pt x="3256" y="3008"/>
                  </a:lnTo>
                  <a:lnTo>
                    <a:pt x="3229" y="3035"/>
                  </a:lnTo>
                  <a:lnTo>
                    <a:pt x="3200" y="3057"/>
                  </a:lnTo>
                  <a:lnTo>
                    <a:pt x="3168" y="3075"/>
                  </a:lnTo>
                  <a:lnTo>
                    <a:pt x="3133" y="3088"/>
                  </a:lnTo>
                  <a:lnTo>
                    <a:pt x="3097" y="3096"/>
                  </a:lnTo>
                  <a:lnTo>
                    <a:pt x="3057" y="3099"/>
                  </a:lnTo>
                  <a:lnTo>
                    <a:pt x="263" y="3099"/>
                  </a:lnTo>
                  <a:lnTo>
                    <a:pt x="223" y="3096"/>
                  </a:lnTo>
                  <a:lnTo>
                    <a:pt x="187" y="3088"/>
                  </a:lnTo>
                  <a:lnTo>
                    <a:pt x="152" y="3075"/>
                  </a:lnTo>
                  <a:lnTo>
                    <a:pt x="120" y="3057"/>
                  </a:lnTo>
                  <a:lnTo>
                    <a:pt x="91" y="3035"/>
                  </a:lnTo>
                  <a:lnTo>
                    <a:pt x="64" y="3008"/>
                  </a:lnTo>
                  <a:lnTo>
                    <a:pt x="42" y="2979"/>
                  </a:lnTo>
                  <a:lnTo>
                    <a:pt x="24" y="2947"/>
                  </a:lnTo>
                  <a:lnTo>
                    <a:pt x="11" y="2912"/>
                  </a:lnTo>
                  <a:lnTo>
                    <a:pt x="3" y="2876"/>
                  </a:lnTo>
                  <a:lnTo>
                    <a:pt x="0" y="2836"/>
                  </a:lnTo>
                  <a:lnTo>
                    <a:pt x="0" y="775"/>
                  </a:lnTo>
                  <a:lnTo>
                    <a:pt x="55" y="775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17"/>
            <p:cNvSpPr>
              <a:spLocks/>
            </p:cNvSpPr>
            <p:nvPr/>
          </p:nvSpPr>
          <p:spPr bwMode="auto">
            <a:xfrm>
              <a:off x="3638550" y="2159000"/>
              <a:ext cx="228600" cy="176213"/>
            </a:xfrm>
            <a:custGeom>
              <a:avLst/>
              <a:gdLst>
                <a:gd name="T0" fmla="*/ 72 w 1438"/>
                <a:gd name="T1" fmla="*/ 3 h 1106"/>
                <a:gd name="T2" fmla="*/ 99 w 1438"/>
                <a:gd name="T3" fmla="*/ 23 h 1106"/>
                <a:gd name="T4" fmla="*/ 110 w 1438"/>
                <a:gd name="T5" fmla="*/ 55 h 1106"/>
                <a:gd name="T6" fmla="*/ 113 w 1438"/>
                <a:gd name="T7" fmla="*/ 449 h 1106"/>
                <a:gd name="T8" fmla="*/ 137 w 1438"/>
                <a:gd name="T9" fmla="*/ 568 h 1106"/>
                <a:gd name="T10" fmla="*/ 184 w 1438"/>
                <a:gd name="T11" fmla="*/ 677 h 1106"/>
                <a:gd name="T12" fmla="*/ 249 w 1438"/>
                <a:gd name="T13" fmla="*/ 774 h 1106"/>
                <a:gd name="T14" fmla="*/ 332 w 1438"/>
                <a:gd name="T15" fmla="*/ 857 h 1106"/>
                <a:gd name="T16" fmla="*/ 429 w 1438"/>
                <a:gd name="T17" fmla="*/ 922 h 1106"/>
                <a:gd name="T18" fmla="*/ 538 w 1438"/>
                <a:gd name="T19" fmla="*/ 969 h 1106"/>
                <a:gd name="T20" fmla="*/ 657 w 1438"/>
                <a:gd name="T21" fmla="*/ 993 h 1106"/>
                <a:gd name="T22" fmla="*/ 781 w 1438"/>
                <a:gd name="T23" fmla="*/ 993 h 1106"/>
                <a:gd name="T24" fmla="*/ 900 w 1438"/>
                <a:gd name="T25" fmla="*/ 969 h 1106"/>
                <a:gd name="T26" fmla="*/ 1009 w 1438"/>
                <a:gd name="T27" fmla="*/ 922 h 1106"/>
                <a:gd name="T28" fmla="*/ 1106 w 1438"/>
                <a:gd name="T29" fmla="*/ 857 h 1106"/>
                <a:gd name="T30" fmla="*/ 1189 w 1438"/>
                <a:gd name="T31" fmla="*/ 774 h 1106"/>
                <a:gd name="T32" fmla="*/ 1254 w 1438"/>
                <a:gd name="T33" fmla="*/ 677 h 1106"/>
                <a:gd name="T34" fmla="*/ 1301 w 1438"/>
                <a:gd name="T35" fmla="*/ 568 h 1106"/>
                <a:gd name="T36" fmla="*/ 1325 w 1438"/>
                <a:gd name="T37" fmla="*/ 449 h 1106"/>
                <a:gd name="T38" fmla="*/ 1328 w 1438"/>
                <a:gd name="T39" fmla="*/ 55 h 1106"/>
                <a:gd name="T40" fmla="*/ 1339 w 1438"/>
                <a:gd name="T41" fmla="*/ 23 h 1106"/>
                <a:gd name="T42" fmla="*/ 1366 w 1438"/>
                <a:gd name="T43" fmla="*/ 3 h 1106"/>
                <a:gd name="T44" fmla="*/ 1400 w 1438"/>
                <a:gd name="T45" fmla="*/ 3 h 1106"/>
                <a:gd name="T46" fmla="*/ 1427 w 1438"/>
                <a:gd name="T47" fmla="*/ 23 h 1106"/>
                <a:gd name="T48" fmla="*/ 1438 w 1438"/>
                <a:gd name="T49" fmla="*/ 55 h 1106"/>
                <a:gd name="T50" fmla="*/ 1435 w 1438"/>
                <a:gd name="T51" fmla="*/ 452 h 1106"/>
                <a:gd name="T52" fmla="*/ 1412 w 1438"/>
                <a:gd name="T53" fmla="*/ 578 h 1106"/>
                <a:gd name="T54" fmla="*/ 1369 w 1438"/>
                <a:gd name="T55" fmla="*/ 695 h 1106"/>
                <a:gd name="T56" fmla="*/ 1307 w 1438"/>
                <a:gd name="T57" fmla="*/ 801 h 1106"/>
                <a:gd name="T58" fmla="*/ 1227 w 1438"/>
                <a:gd name="T59" fmla="*/ 895 h 1106"/>
                <a:gd name="T60" fmla="*/ 1133 w 1438"/>
                <a:gd name="T61" fmla="*/ 975 h 1106"/>
                <a:gd name="T62" fmla="*/ 1027 w 1438"/>
                <a:gd name="T63" fmla="*/ 1037 h 1106"/>
                <a:gd name="T64" fmla="*/ 910 w 1438"/>
                <a:gd name="T65" fmla="*/ 1080 h 1106"/>
                <a:gd name="T66" fmla="*/ 784 w 1438"/>
                <a:gd name="T67" fmla="*/ 1103 h 1106"/>
                <a:gd name="T68" fmla="*/ 654 w 1438"/>
                <a:gd name="T69" fmla="*/ 1103 h 1106"/>
                <a:gd name="T70" fmla="*/ 528 w 1438"/>
                <a:gd name="T71" fmla="*/ 1080 h 1106"/>
                <a:gd name="T72" fmla="*/ 411 w 1438"/>
                <a:gd name="T73" fmla="*/ 1037 h 1106"/>
                <a:gd name="T74" fmla="*/ 305 w 1438"/>
                <a:gd name="T75" fmla="*/ 975 h 1106"/>
                <a:gd name="T76" fmla="*/ 211 w 1438"/>
                <a:gd name="T77" fmla="*/ 895 h 1106"/>
                <a:gd name="T78" fmla="*/ 131 w 1438"/>
                <a:gd name="T79" fmla="*/ 801 h 1106"/>
                <a:gd name="T80" fmla="*/ 69 w 1438"/>
                <a:gd name="T81" fmla="*/ 695 h 1106"/>
                <a:gd name="T82" fmla="*/ 26 w 1438"/>
                <a:gd name="T83" fmla="*/ 578 h 1106"/>
                <a:gd name="T84" fmla="*/ 3 w 1438"/>
                <a:gd name="T85" fmla="*/ 452 h 1106"/>
                <a:gd name="T86" fmla="*/ 0 w 1438"/>
                <a:gd name="T87" fmla="*/ 55 h 1106"/>
                <a:gd name="T88" fmla="*/ 11 w 1438"/>
                <a:gd name="T89" fmla="*/ 23 h 1106"/>
                <a:gd name="T90" fmla="*/ 38 w 1438"/>
                <a:gd name="T91" fmla="*/ 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8" h="1106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3"/>
                  </a:lnTo>
                  <a:lnTo>
                    <a:pt x="107" y="38"/>
                  </a:lnTo>
                  <a:lnTo>
                    <a:pt x="110" y="55"/>
                  </a:lnTo>
                  <a:lnTo>
                    <a:pt x="110" y="387"/>
                  </a:lnTo>
                  <a:lnTo>
                    <a:pt x="113" y="449"/>
                  </a:lnTo>
                  <a:lnTo>
                    <a:pt x="122" y="510"/>
                  </a:lnTo>
                  <a:lnTo>
                    <a:pt x="137" y="568"/>
                  </a:lnTo>
                  <a:lnTo>
                    <a:pt x="159" y="623"/>
                  </a:lnTo>
                  <a:lnTo>
                    <a:pt x="184" y="677"/>
                  </a:lnTo>
                  <a:lnTo>
                    <a:pt x="214" y="727"/>
                  </a:lnTo>
                  <a:lnTo>
                    <a:pt x="249" y="774"/>
                  </a:lnTo>
                  <a:lnTo>
                    <a:pt x="288" y="818"/>
                  </a:lnTo>
                  <a:lnTo>
                    <a:pt x="332" y="857"/>
                  </a:lnTo>
                  <a:lnTo>
                    <a:pt x="379" y="892"/>
                  </a:lnTo>
                  <a:lnTo>
                    <a:pt x="429" y="922"/>
                  </a:lnTo>
                  <a:lnTo>
                    <a:pt x="483" y="947"/>
                  </a:lnTo>
                  <a:lnTo>
                    <a:pt x="538" y="969"/>
                  </a:lnTo>
                  <a:lnTo>
                    <a:pt x="596" y="984"/>
                  </a:lnTo>
                  <a:lnTo>
                    <a:pt x="657" y="993"/>
                  </a:lnTo>
                  <a:lnTo>
                    <a:pt x="719" y="996"/>
                  </a:lnTo>
                  <a:lnTo>
                    <a:pt x="781" y="993"/>
                  </a:lnTo>
                  <a:lnTo>
                    <a:pt x="842" y="984"/>
                  </a:lnTo>
                  <a:lnTo>
                    <a:pt x="900" y="969"/>
                  </a:lnTo>
                  <a:lnTo>
                    <a:pt x="955" y="947"/>
                  </a:lnTo>
                  <a:lnTo>
                    <a:pt x="1009" y="922"/>
                  </a:lnTo>
                  <a:lnTo>
                    <a:pt x="1059" y="892"/>
                  </a:lnTo>
                  <a:lnTo>
                    <a:pt x="1106" y="857"/>
                  </a:lnTo>
                  <a:lnTo>
                    <a:pt x="1150" y="818"/>
                  </a:lnTo>
                  <a:lnTo>
                    <a:pt x="1189" y="774"/>
                  </a:lnTo>
                  <a:lnTo>
                    <a:pt x="1224" y="727"/>
                  </a:lnTo>
                  <a:lnTo>
                    <a:pt x="1254" y="677"/>
                  </a:lnTo>
                  <a:lnTo>
                    <a:pt x="1279" y="623"/>
                  </a:lnTo>
                  <a:lnTo>
                    <a:pt x="1301" y="568"/>
                  </a:lnTo>
                  <a:lnTo>
                    <a:pt x="1316" y="510"/>
                  </a:lnTo>
                  <a:lnTo>
                    <a:pt x="1325" y="449"/>
                  </a:lnTo>
                  <a:lnTo>
                    <a:pt x="1328" y="387"/>
                  </a:lnTo>
                  <a:lnTo>
                    <a:pt x="1328" y="55"/>
                  </a:lnTo>
                  <a:lnTo>
                    <a:pt x="1331" y="38"/>
                  </a:lnTo>
                  <a:lnTo>
                    <a:pt x="1339" y="23"/>
                  </a:lnTo>
                  <a:lnTo>
                    <a:pt x="1351" y="11"/>
                  </a:lnTo>
                  <a:lnTo>
                    <a:pt x="1366" y="3"/>
                  </a:lnTo>
                  <a:lnTo>
                    <a:pt x="1383" y="0"/>
                  </a:lnTo>
                  <a:lnTo>
                    <a:pt x="1400" y="3"/>
                  </a:lnTo>
                  <a:lnTo>
                    <a:pt x="1415" y="11"/>
                  </a:lnTo>
                  <a:lnTo>
                    <a:pt x="1427" y="23"/>
                  </a:lnTo>
                  <a:lnTo>
                    <a:pt x="1435" y="38"/>
                  </a:lnTo>
                  <a:lnTo>
                    <a:pt x="1438" y="55"/>
                  </a:lnTo>
                  <a:lnTo>
                    <a:pt x="1438" y="387"/>
                  </a:lnTo>
                  <a:lnTo>
                    <a:pt x="1435" y="452"/>
                  </a:lnTo>
                  <a:lnTo>
                    <a:pt x="1426" y="516"/>
                  </a:lnTo>
                  <a:lnTo>
                    <a:pt x="1412" y="578"/>
                  </a:lnTo>
                  <a:lnTo>
                    <a:pt x="1393" y="638"/>
                  </a:lnTo>
                  <a:lnTo>
                    <a:pt x="1369" y="695"/>
                  </a:lnTo>
                  <a:lnTo>
                    <a:pt x="1340" y="750"/>
                  </a:lnTo>
                  <a:lnTo>
                    <a:pt x="1307" y="801"/>
                  </a:lnTo>
                  <a:lnTo>
                    <a:pt x="1269" y="850"/>
                  </a:lnTo>
                  <a:lnTo>
                    <a:pt x="1227" y="895"/>
                  </a:lnTo>
                  <a:lnTo>
                    <a:pt x="1182" y="937"/>
                  </a:lnTo>
                  <a:lnTo>
                    <a:pt x="1133" y="975"/>
                  </a:lnTo>
                  <a:lnTo>
                    <a:pt x="1082" y="1008"/>
                  </a:lnTo>
                  <a:lnTo>
                    <a:pt x="1027" y="1037"/>
                  </a:lnTo>
                  <a:lnTo>
                    <a:pt x="970" y="1061"/>
                  </a:lnTo>
                  <a:lnTo>
                    <a:pt x="910" y="1080"/>
                  </a:lnTo>
                  <a:lnTo>
                    <a:pt x="848" y="1095"/>
                  </a:lnTo>
                  <a:lnTo>
                    <a:pt x="784" y="1103"/>
                  </a:lnTo>
                  <a:lnTo>
                    <a:pt x="719" y="1106"/>
                  </a:lnTo>
                  <a:lnTo>
                    <a:pt x="654" y="1103"/>
                  </a:lnTo>
                  <a:lnTo>
                    <a:pt x="590" y="1095"/>
                  </a:lnTo>
                  <a:lnTo>
                    <a:pt x="528" y="1080"/>
                  </a:lnTo>
                  <a:lnTo>
                    <a:pt x="468" y="1061"/>
                  </a:lnTo>
                  <a:lnTo>
                    <a:pt x="411" y="1037"/>
                  </a:lnTo>
                  <a:lnTo>
                    <a:pt x="356" y="1008"/>
                  </a:lnTo>
                  <a:lnTo>
                    <a:pt x="305" y="975"/>
                  </a:lnTo>
                  <a:lnTo>
                    <a:pt x="256" y="937"/>
                  </a:lnTo>
                  <a:lnTo>
                    <a:pt x="211" y="895"/>
                  </a:lnTo>
                  <a:lnTo>
                    <a:pt x="169" y="850"/>
                  </a:lnTo>
                  <a:lnTo>
                    <a:pt x="131" y="801"/>
                  </a:lnTo>
                  <a:lnTo>
                    <a:pt x="98" y="750"/>
                  </a:lnTo>
                  <a:lnTo>
                    <a:pt x="69" y="695"/>
                  </a:lnTo>
                  <a:lnTo>
                    <a:pt x="45" y="638"/>
                  </a:lnTo>
                  <a:lnTo>
                    <a:pt x="26" y="578"/>
                  </a:lnTo>
                  <a:lnTo>
                    <a:pt x="12" y="516"/>
                  </a:lnTo>
                  <a:lnTo>
                    <a:pt x="3" y="452"/>
                  </a:lnTo>
                  <a:lnTo>
                    <a:pt x="0" y="387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18"/>
            <p:cNvSpPr>
              <a:spLocks/>
            </p:cNvSpPr>
            <p:nvPr/>
          </p:nvSpPr>
          <p:spPr bwMode="auto">
            <a:xfrm>
              <a:off x="3611563" y="2132013"/>
              <a:ext cx="71438" cy="44450"/>
            </a:xfrm>
            <a:custGeom>
              <a:avLst/>
              <a:gdLst>
                <a:gd name="T0" fmla="*/ 221 w 442"/>
                <a:gd name="T1" fmla="*/ 0 h 276"/>
                <a:gd name="T2" fmla="*/ 257 w 442"/>
                <a:gd name="T3" fmla="*/ 3 h 276"/>
                <a:gd name="T4" fmla="*/ 290 w 442"/>
                <a:gd name="T5" fmla="*/ 11 h 276"/>
                <a:gd name="T6" fmla="*/ 323 w 442"/>
                <a:gd name="T7" fmla="*/ 24 h 276"/>
                <a:gd name="T8" fmla="*/ 352 w 442"/>
                <a:gd name="T9" fmla="*/ 42 h 276"/>
                <a:gd name="T10" fmla="*/ 378 w 442"/>
                <a:gd name="T11" fmla="*/ 64 h 276"/>
                <a:gd name="T12" fmla="*/ 400 w 442"/>
                <a:gd name="T13" fmla="*/ 90 h 276"/>
                <a:gd name="T14" fmla="*/ 418 w 442"/>
                <a:gd name="T15" fmla="*/ 119 h 276"/>
                <a:gd name="T16" fmla="*/ 431 w 442"/>
                <a:gd name="T17" fmla="*/ 152 h 276"/>
                <a:gd name="T18" fmla="*/ 439 w 442"/>
                <a:gd name="T19" fmla="*/ 185 h 276"/>
                <a:gd name="T20" fmla="*/ 442 w 442"/>
                <a:gd name="T21" fmla="*/ 221 h 276"/>
                <a:gd name="T22" fmla="*/ 439 w 442"/>
                <a:gd name="T23" fmla="*/ 238 h 276"/>
                <a:gd name="T24" fmla="*/ 431 w 442"/>
                <a:gd name="T25" fmla="*/ 253 h 276"/>
                <a:gd name="T26" fmla="*/ 420 w 442"/>
                <a:gd name="T27" fmla="*/ 265 h 276"/>
                <a:gd name="T28" fmla="*/ 404 w 442"/>
                <a:gd name="T29" fmla="*/ 273 h 276"/>
                <a:gd name="T30" fmla="*/ 387 w 442"/>
                <a:gd name="T31" fmla="*/ 276 h 276"/>
                <a:gd name="T32" fmla="*/ 370 w 442"/>
                <a:gd name="T33" fmla="*/ 273 h 276"/>
                <a:gd name="T34" fmla="*/ 355 w 442"/>
                <a:gd name="T35" fmla="*/ 265 h 276"/>
                <a:gd name="T36" fmla="*/ 343 w 442"/>
                <a:gd name="T37" fmla="*/ 253 h 276"/>
                <a:gd name="T38" fmla="*/ 335 w 442"/>
                <a:gd name="T39" fmla="*/ 238 h 276"/>
                <a:gd name="T40" fmla="*/ 332 w 442"/>
                <a:gd name="T41" fmla="*/ 221 h 276"/>
                <a:gd name="T42" fmla="*/ 329 w 442"/>
                <a:gd name="T43" fmla="*/ 196 h 276"/>
                <a:gd name="T44" fmla="*/ 321 w 442"/>
                <a:gd name="T45" fmla="*/ 173 h 276"/>
                <a:gd name="T46" fmla="*/ 308 w 442"/>
                <a:gd name="T47" fmla="*/ 152 h 276"/>
                <a:gd name="T48" fmla="*/ 290 w 442"/>
                <a:gd name="T49" fmla="*/ 134 h 276"/>
                <a:gd name="T50" fmla="*/ 269 w 442"/>
                <a:gd name="T51" fmla="*/ 121 h 276"/>
                <a:gd name="T52" fmla="*/ 246 w 442"/>
                <a:gd name="T53" fmla="*/ 113 h 276"/>
                <a:gd name="T54" fmla="*/ 221 w 442"/>
                <a:gd name="T55" fmla="*/ 110 h 276"/>
                <a:gd name="T56" fmla="*/ 196 w 442"/>
                <a:gd name="T57" fmla="*/ 113 h 276"/>
                <a:gd name="T58" fmla="*/ 173 w 442"/>
                <a:gd name="T59" fmla="*/ 121 h 276"/>
                <a:gd name="T60" fmla="*/ 152 w 442"/>
                <a:gd name="T61" fmla="*/ 134 h 276"/>
                <a:gd name="T62" fmla="*/ 134 w 442"/>
                <a:gd name="T63" fmla="*/ 152 h 276"/>
                <a:gd name="T64" fmla="*/ 121 w 442"/>
                <a:gd name="T65" fmla="*/ 173 h 276"/>
                <a:gd name="T66" fmla="*/ 113 w 442"/>
                <a:gd name="T67" fmla="*/ 196 h 276"/>
                <a:gd name="T68" fmla="*/ 110 w 442"/>
                <a:gd name="T69" fmla="*/ 221 h 276"/>
                <a:gd name="T70" fmla="*/ 107 w 442"/>
                <a:gd name="T71" fmla="*/ 238 h 276"/>
                <a:gd name="T72" fmla="*/ 99 w 442"/>
                <a:gd name="T73" fmla="*/ 253 h 276"/>
                <a:gd name="T74" fmla="*/ 87 w 442"/>
                <a:gd name="T75" fmla="*/ 265 h 276"/>
                <a:gd name="T76" fmla="*/ 72 w 442"/>
                <a:gd name="T77" fmla="*/ 273 h 276"/>
                <a:gd name="T78" fmla="*/ 55 w 442"/>
                <a:gd name="T79" fmla="*/ 276 h 276"/>
                <a:gd name="T80" fmla="*/ 38 w 442"/>
                <a:gd name="T81" fmla="*/ 273 h 276"/>
                <a:gd name="T82" fmla="*/ 23 w 442"/>
                <a:gd name="T83" fmla="*/ 265 h 276"/>
                <a:gd name="T84" fmla="*/ 11 w 442"/>
                <a:gd name="T85" fmla="*/ 253 h 276"/>
                <a:gd name="T86" fmla="*/ 3 w 442"/>
                <a:gd name="T87" fmla="*/ 238 h 276"/>
                <a:gd name="T88" fmla="*/ 0 w 442"/>
                <a:gd name="T89" fmla="*/ 221 h 276"/>
                <a:gd name="T90" fmla="*/ 3 w 442"/>
                <a:gd name="T91" fmla="*/ 185 h 276"/>
                <a:gd name="T92" fmla="*/ 11 w 442"/>
                <a:gd name="T93" fmla="*/ 152 h 276"/>
                <a:gd name="T94" fmla="*/ 25 w 442"/>
                <a:gd name="T95" fmla="*/ 119 h 276"/>
                <a:gd name="T96" fmla="*/ 42 w 442"/>
                <a:gd name="T97" fmla="*/ 90 h 276"/>
                <a:gd name="T98" fmla="*/ 64 w 442"/>
                <a:gd name="T99" fmla="*/ 64 h 276"/>
                <a:gd name="T100" fmla="*/ 90 w 442"/>
                <a:gd name="T101" fmla="*/ 42 h 276"/>
                <a:gd name="T102" fmla="*/ 119 w 442"/>
                <a:gd name="T103" fmla="*/ 24 h 276"/>
                <a:gd name="T104" fmla="*/ 151 w 442"/>
                <a:gd name="T105" fmla="*/ 11 h 276"/>
                <a:gd name="T106" fmla="*/ 185 w 442"/>
                <a:gd name="T107" fmla="*/ 3 h 276"/>
                <a:gd name="T108" fmla="*/ 221 w 442"/>
                <a:gd name="T10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276">
                  <a:moveTo>
                    <a:pt x="221" y="0"/>
                  </a:moveTo>
                  <a:lnTo>
                    <a:pt x="257" y="3"/>
                  </a:lnTo>
                  <a:lnTo>
                    <a:pt x="290" y="11"/>
                  </a:lnTo>
                  <a:lnTo>
                    <a:pt x="323" y="24"/>
                  </a:lnTo>
                  <a:lnTo>
                    <a:pt x="352" y="42"/>
                  </a:lnTo>
                  <a:lnTo>
                    <a:pt x="378" y="64"/>
                  </a:lnTo>
                  <a:lnTo>
                    <a:pt x="400" y="90"/>
                  </a:lnTo>
                  <a:lnTo>
                    <a:pt x="418" y="119"/>
                  </a:lnTo>
                  <a:lnTo>
                    <a:pt x="431" y="152"/>
                  </a:lnTo>
                  <a:lnTo>
                    <a:pt x="439" y="185"/>
                  </a:lnTo>
                  <a:lnTo>
                    <a:pt x="442" y="221"/>
                  </a:lnTo>
                  <a:lnTo>
                    <a:pt x="439" y="238"/>
                  </a:lnTo>
                  <a:lnTo>
                    <a:pt x="431" y="253"/>
                  </a:lnTo>
                  <a:lnTo>
                    <a:pt x="420" y="265"/>
                  </a:lnTo>
                  <a:lnTo>
                    <a:pt x="404" y="273"/>
                  </a:lnTo>
                  <a:lnTo>
                    <a:pt x="387" y="276"/>
                  </a:lnTo>
                  <a:lnTo>
                    <a:pt x="370" y="273"/>
                  </a:lnTo>
                  <a:lnTo>
                    <a:pt x="355" y="265"/>
                  </a:lnTo>
                  <a:lnTo>
                    <a:pt x="343" y="253"/>
                  </a:lnTo>
                  <a:lnTo>
                    <a:pt x="335" y="238"/>
                  </a:lnTo>
                  <a:lnTo>
                    <a:pt x="332" y="221"/>
                  </a:lnTo>
                  <a:lnTo>
                    <a:pt x="329" y="196"/>
                  </a:lnTo>
                  <a:lnTo>
                    <a:pt x="321" y="173"/>
                  </a:lnTo>
                  <a:lnTo>
                    <a:pt x="308" y="152"/>
                  </a:lnTo>
                  <a:lnTo>
                    <a:pt x="290" y="134"/>
                  </a:lnTo>
                  <a:lnTo>
                    <a:pt x="269" y="121"/>
                  </a:lnTo>
                  <a:lnTo>
                    <a:pt x="246" y="113"/>
                  </a:lnTo>
                  <a:lnTo>
                    <a:pt x="221" y="110"/>
                  </a:lnTo>
                  <a:lnTo>
                    <a:pt x="196" y="113"/>
                  </a:lnTo>
                  <a:lnTo>
                    <a:pt x="173" y="121"/>
                  </a:lnTo>
                  <a:lnTo>
                    <a:pt x="152" y="134"/>
                  </a:lnTo>
                  <a:lnTo>
                    <a:pt x="134" y="152"/>
                  </a:lnTo>
                  <a:lnTo>
                    <a:pt x="121" y="173"/>
                  </a:lnTo>
                  <a:lnTo>
                    <a:pt x="113" y="196"/>
                  </a:lnTo>
                  <a:lnTo>
                    <a:pt x="110" y="221"/>
                  </a:lnTo>
                  <a:lnTo>
                    <a:pt x="107" y="238"/>
                  </a:lnTo>
                  <a:lnTo>
                    <a:pt x="99" y="253"/>
                  </a:lnTo>
                  <a:lnTo>
                    <a:pt x="87" y="265"/>
                  </a:lnTo>
                  <a:lnTo>
                    <a:pt x="72" y="273"/>
                  </a:lnTo>
                  <a:lnTo>
                    <a:pt x="55" y="276"/>
                  </a:lnTo>
                  <a:lnTo>
                    <a:pt x="38" y="273"/>
                  </a:lnTo>
                  <a:lnTo>
                    <a:pt x="23" y="265"/>
                  </a:lnTo>
                  <a:lnTo>
                    <a:pt x="11" y="253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2"/>
                  </a:lnTo>
                  <a:lnTo>
                    <a:pt x="25" y="119"/>
                  </a:lnTo>
                  <a:lnTo>
                    <a:pt x="42" y="90"/>
                  </a:lnTo>
                  <a:lnTo>
                    <a:pt x="64" y="64"/>
                  </a:lnTo>
                  <a:lnTo>
                    <a:pt x="90" y="42"/>
                  </a:lnTo>
                  <a:lnTo>
                    <a:pt x="119" y="24"/>
                  </a:lnTo>
                  <a:lnTo>
                    <a:pt x="151" y="11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19"/>
            <p:cNvSpPr>
              <a:spLocks/>
            </p:cNvSpPr>
            <p:nvPr/>
          </p:nvSpPr>
          <p:spPr bwMode="auto">
            <a:xfrm>
              <a:off x="3822700" y="2132013"/>
              <a:ext cx="71438" cy="44450"/>
            </a:xfrm>
            <a:custGeom>
              <a:avLst/>
              <a:gdLst>
                <a:gd name="T0" fmla="*/ 221 w 442"/>
                <a:gd name="T1" fmla="*/ 0 h 276"/>
                <a:gd name="T2" fmla="*/ 257 w 442"/>
                <a:gd name="T3" fmla="*/ 3 h 276"/>
                <a:gd name="T4" fmla="*/ 291 w 442"/>
                <a:gd name="T5" fmla="*/ 11 h 276"/>
                <a:gd name="T6" fmla="*/ 323 w 442"/>
                <a:gd name="T7" fmla="*/ 24 h 276"/>
                <a:gd name="T8" fmla="*/ 352 w 442"/>
                <a:gd name="T9" fmla="*/ 42 h 276"/>
                <a:gd name="T10" fmla="*/ 378 w 442"/>
                <a:gd name="T11" fmla="*/ 64 h 276"/>
                <a:gd name="T12" fmla="*/ 400 w 442"/>
                <a:gd name="T13" fmla="*/ 90 h 276"/>
                <a:gd name="T14" fmla="*/ 417 w 442"/>
                <a:gd name="T15" fmla="*/ 119 h 276"/>
                <a:gd name="T16" fmla="*/ 431 w 442"/>
                <a:gd name="T17" fmla="*/ 152 h 276"/>
                <a:gd name="T18" fmla="*/ 439 w 442"/>
                <a:gd name="T19" fmla="*/ 185 h 276"/>
                <a:gd name="T20" fmla="*/ 442 w 442"/>
                <a:gd name="T21" fmla="*/ 221 h 276"/>
                <a:gd name="T22" fmla="*/ 439 w 442"/>
                <a:gd name="T23" fmla="*/ 238 h 276"/>
                <a:gd name="T24" fmla="*/ 431 w 442"/>
                <a:gd name="T25" fmla="*/ 253 h 276"/>
                <a:gd name="T26" fmla="*/ 419 w 442"/>
                <a:gd name="T27" fmla="*/ 265 h 276"/>
                <a:gd name="T28" fmla="*/ 404 w 442"/>
                <a:gd name="T29" fmla="*/ 273 h 276"/>
                <a:gd name="T30" fmla="*/ 387 w 442"/>
                <a:gd name="T31" fmla="*/ 276 h 276"/>
                <a:gd name="T32" fmla="*/ 370 w 442"/>
                <a:gd name="T33" fmla="*/ 273 h 276"/>
                <a:gd name="T34" fmla="*/ 355 w 442"/>
                <a:gd name="T35" fmla="*/ 265 h 276"/>
                <a:gd name="T36" fmla="*/ 343 w 442"/>
                <a:gd name="T37" fmla="*/ 253 h 276"/>
                <a:gd name="T38" fmla="*/ 335 w 442"/>
                <a:gd name="T39" fmla="*/ 238 h 276"/>
                <a:gd name="T40" fmla="*/ 332 w 442"/>
                <a:gd name="T41" fmla="*/ 221 h 276"/>
                <a:gd name="T42" fmla="*/ 329 w 442"/>
                <a:gd name="T43" fmla="*/ 196 h 276"/>
                <a:gd name="T44" fmla="*/ 321 w 442"/>
                <a:gd name="T45" fmla="*/ 173 h 276"/>
                <a:gd name="T46" fmla="*/ 308 w 442"/>
                <a:gd name="T47" fmla="*/ 152 h 276"/>
                <a:gd name="T48" fmla="*/ 290 w 442"/>
                <a:gd name="T49" fmla="*/ 134 h 276"/>
                <a:gd name="T50" fmla="*/ 269 w 442"/>
                <a:gd name="T51" fmla="*/ 121 h 276"/>
                <a:gd name="T52" fmla="*/ 246 w 442"/>
                <a:gd name="T53" fmla="*/ 113 h 276"/>
                <a:gd name="T54" fmla="*/ 221 w 442"/>
                <a:gd name="T55" fmla="*/ 110 h 276"/>
                <a:gd name="T56" fmla="*/ 196 w 442"/>
                <a:gd name="T57" fmla="*/ 113 h 276"/>
                <a:gd name="T58" fmla="*/ 173 w 442"/>
                <a:gd name="T59" fmla="*/ 121 h 276"/>
                <a:gd name="T60" fmla="*/ 152 w 442"/>
                <a:gd name="T61" fmla="*/ 134 h 276"/>
                <a:gd name="T62" fmla="*/ 134 w 442"/>
                <a:gd name="T63" fmla="*/ 152 h 276"/>
                <a:gd name="T64" fmla="*/ 121 w 442"/>
                <a:gd name="T65" fmla="*/ 173 h 276"/>
                <a:gd name="T66" fmla="*/ 113 w 442"/>
                <a:gd name="T67" fmla="*/ 196 h 276"/>
                <a:gd name="T68" fmla="*/ 110 w 442"/>
                <a:gd name="T69" fmla="*/ 221 h 276"/>
                <a:gd name="T70" fmla="*/ 107 w 442"/>
                <a:gd name="T71" fmla="*/ 238 h 276"/>
                <a:gd name="T72" fmla="*/ 99 w 442"/>
                <a:gd name="T73" fmla="*/ 253 h 276"/>
                <a:gd name="T74" fmla="*/ 87 w 442"/>
                <a:gd name="T75" fmla="*/ 265 h 276"/>
                <a:gd name="T76" fmla="*/ 72 w 442"/>
                <a:gd name="T77" fmla="*/ 273 h 276"/>
                <a:gd name="T78" fmla="*/ 55 w 442"/>
                <a:gd name="T79" fmla="*/ 276 h 276"/>
                <a:gd name="T80" fmla="*/ 38 w 442"/>
                <a:gd name="T81" fmla="*/ 273 h 276"/>
                <a:gd name="T82" fmla="*/ 22 w 442"/>
                <a:gd name="T83" fmla="*/ 265 h 276"/>
                <a:gd name="T84" fmla="*/ 11 w 442"/>
                <a:gd name="T85" fmla="*/ 253 h 276"/>
                <a:gd name="T86" fmla="*/ 3 w 442"/>
                <a:gd name="T87" fmla="*/ 238 h 276"/>
                <a:gd name="T88" fmla="*/ 0 w 442"/>
                <a:gd name="T89" fmla="*/ 221 h 276"/>
                <a:gd name="T90" fmla="*/ 3 w 442"/>
                <a:gd name="T91" fmla="*/ 185 h 276"/>
                <a:gd name="T92" fmla="*/ 11 w 442"/>
                <a:gd name="T93" fmla="*/ 152 h 276"/>
                <a:gd name="T94" fmla="*/ 24 w 442"/>
                <a:gd name="T95" fmla="*/ 119 h 276"/>
                <a:gd name="T96" fmla="*/ 42 w 442"/>
                <a:gd name="T97" fmla="*/ 90 h 276"/>
                <a:gd name="T98" fmla="*/ 64 w 442"/>
                <a:gd name="T99" fmla="*/ 64 h 276"/>
                <a:gd name="T100" fmla="*/ 90 w 442"/>
                <a:gd name="T101" fmla="*/ 42 h 276"/>
                <a:gd name="T102" fmla="*/ 119 w 442"/>
                <a:gd name="T103" fmla="*/ 24 h 276"/>
                <a:gd name="T104" fmla="*/ 152 w 442"/>
                <a:gd name="T105" fmla="*/ 11 h 276"/>
                <a:gd name="T106" fmla="*/ 185 w 442"/>
                <a:gd name="T107" fmla="*/ 3 h 276"/>
                <a:gd name="T108" fmla="*/ 221 w 442"/>
                <a:gd name="T10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276">
                  <a:moveTo>
                    <a:pt x="221" y="0"/>
                  </a:moveTo>
                  <a:lnTo>
                    <a:pt x="257" y="3"/>
                  </a:lnTo>
                  <a:lnTo>
                    <a:pt x="291" y="11"/>
                  </a:lnTo>
                  <a:lnTo>
                    <a:pt x="323" y="24"/>
                  </a:lnTo>
                  <a:lnTo>
                    <a:pt x="352" y="42"/>
                  </a:lnTo>
                  <a:lnTo>
                    <a:pt x="378" y="64"/>
                  </a:lnTo>
                  <a:lnTo>
                    <a:pt x="400" y="90"/>
                  </a:lnTo>
                  <a:lnTo>
                    <a:pt x="417" y="119"/>
                  </a:lnTo>
                  <a:lnTo>
                    <a:pt x="431" y="152"/>
                  </a:lnTo>
                  <a:lnTo>
                    <a:pt x="439" y="185"/>
                  </a:lnTo>
                  <a:lnTo>
                    <a:pt x="442" y="221"/>
                  </a:lnTo>
                  <a:lnTo>
                    <a:pt x="439" y="238"/>
                  </a:lnTo>
                  <a:lnTo>
                    <a:pt x="431" y="253"/>
                  </a:lnTo>
                  <a:lnTo>
                    <a:pt x="419" y="265"/>
                  </a:lnTo>
                  <a:lnTo>
                    <a:pt x="404" y="273"/>
                  </a:lnTo>
                  <a:lnTo>
                    <a:pt x="387" y="276"/>
                  </a:lnTo>
                  <a:lnTo>
                    <a:pt x="370" y="273"/>
                  </a:lnTo>
                  <a:lnTo>
                    <a:pt x="355" y="265"/>
                  </a:lnTo>
                  <a:lnTo>
                    <a:pt x="343" y="253"/>
                  </a:lnTo>
                  <a:lnTo>
                    <a:pt x="335" y="238"/>
                  </a:lnTo>
                  <a:lnTo>
                    <a:pt x="332" y="221"/>
                  </a:lnTo>
                  <a:lnTo>
                    <a:pt x="329" y="196"/>
                  </a:lnTo>
                  <a:lnTo>
                    <a:pt x="321" y="173"/>
                  </a:lnTo>
                  <a:lnTo>
                    <a:pt x="308" y="152"/>
                  </a:lnTo>
                  <a:lnTo>
                    <a:pt x="290" y="134"/>
                  </a:lnTo>
                  <a:lnTo>
                    <a:pt x="269" y="121"/>
                  </a:lnTo>
                  <a:lnTo>
                    <a:pt x="246" y="113"/>
                  </a:lnTo>
                  <a:lnTo>
                    <a:pt x="221" y="110"/>
                  </a:lnTo>
                  <a:lnTo>
                    <a:pt x="196" y="113"/>
                  </a:lnTo>
                  <a:lnTo>
                    <a:pt x="173" y="121"/>
                  </a:lnTo>
                  <a:lnTo>
                    <a:pt x="152" y="134"/>
                  </a:lnTo>
                  <a:lnTo>
                    <a:pt x="134" y="152"/>
                  </a:lnTo>
                  <a:lnTo>
                    <a:pt x="121" y="173"/>
                  </a:lnTo>
                  <a:lnTo>
                    <a:pt x="113" y="196"/>
                  </a:lnTo>
                  <a:lnTo>
                    <a:pt x="110" y="221"/>
                  </a:lnTo>
                  <a:lnTo>
                    <a:pt x="107" y="238"/>
                  </a:lnTo>
                  <a:lnTo>
                    <a:pt x="99" y="253"/>
                  </a:lnTo>
                  <a:lnTo>
                    <a:pt x="87" y="265"/>
                  </a:lnTo>
                  <a:lnTo>
                    <a:pt x="72" y="273"/>
                  </a:lnTo>
                  <a:lnTo>
                    <a:pt x="55" y="276"/>
                  </a:lnTo>
                  <a:lnTo>
                    <a:pt x="38" y="273"/>
                  </a:lnTo>
                  <a:lnTo>
                    <a:pt x="22" y="265"/>
                  </a:lnTo>
                  <a:lnTo>
                    <a:pt x="11" y="253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2"/>
                  </a:lnTo>
                  <a:lnTo>
                    <a:pt x="24" y="119"/>
                  </a:lnTo>
                  <a:lnTo>
                    <a:pt x="42" y="90"/>
                  </a:lnTo>
                  <a:lnTo>
                    <a:pt x="64" y="64"/>
                  </a:lnTo>
                  <a:lnTo>
                    <a:pt x="90" y="42"/>
                  </a:lnTo>
                  <a:lnTo>
                    <a:pt x="119" y="24"/>
                  </a:lnTo>
                  <a:lnTo>
                    <a:pt x="152" y="11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0"/>
            <p:cNvSpPr>
              <a:spLocks/>
            </p:cNvSpPr>
            <p:nvPr/>
          </p:nvSpPr>
          <p:spPr bwMode="auto">
            <a:xfrm>
              <a:off x="3683000" y="1930400"/>
              <a:ext cx="139700" cy="149225"/>
            </a:xfrm>
            <a:custGeom>
              <a:avLst/>
              <a:gdLst>
                <a:gd name="T0" fmla="*/ 443 w 886"/>
                <a:gd name="T1" fmla="*/ 0 h 941"/>
                <a:gd name="T2" fmla="*/ 460 w 886"/>
                <a:gd name="T3" fmla="*/ 3 h 941"/>
                <a:gd name="T4" fmla="*/ 475 w 886"/>
                <a:gd name="T5" fmla="*/ 11 h 941"/>
                <a:gd name="T6" fmla="*/ 487 w 886"/>
                <a:gd name="T7" fmla="*/ 23 h 941"/>
                <a:gd name="T8" fmla="*/ 495 w 886"/>
                <a:gd name="T9" fmla="*/ 38 h 941"/>
                <a:gd name="T10" fmla="*/ 498 w 886"/>
                <a:gd name="T11" fmla="*/ 55 h 941"/>
                <a:gd name="T12" fmla="*/ 498 w 886"/>
                <a:gd name="T13" fmla="*/ 752 h 941"/>
                <a:gd name="T14" fmla="*/ 791 w 886"/>
                <a:gd name="T15" fmla="*/ 459 h 941"/>
                <a:gd name="T16" fmla="*/ 803 w 886"/>
                <a:gd name="T17" fmla="*/ 450 h 941"/>
                <a:gd name="T18" fmla="*/ 816 w 886"/>
                <a:gd name="T19" fmla="*/ 445 h 941"/>
                <a:gd name="T20" fmla="*/ 830 w 886"/>
                <a:gd name="T21" fmla="*/ 443 h 941"/>
                <a:gd name="T22" fmla="*/ 844 w 886"/>
                <a:gd name="T23" fmla="*/ 445 h 941"/>
                <a:gd name="T24" fmla="*/ 857 w 886"/>
                <a:gd name="T25" fmla="*/ 450 h 941"/>
                <a:gd name="T26" fmla="*/ 870 w 886"/>
                <a:gd name="T27" fmla="*/ 459 h 941"/>
                <a:gd name="T28" fmla="*/ 879 w 886"/>
                <a:gd name="T29" fmla="*/ 471 h 941"/>
                <a:gd name="T30" fmla="*/ 884 w 886"/>
                <a:gd name="T31" fmla="*/ 484 h 941"/>
                <a:gd name="T32" fmla="*/ 886 w 886"/>
                <a:gd name="T33" fmla="*/ 498 h 941"/>
                <a:gd name="T34" fmla="*/ 884 w 886"/>
                <a:gd name="T35" fmla="*/ 512 h 941"/>
                <a:gd name="T36" fmla="*/ 879 w 886"/>
                <a:gd name="T37" fmla="*/ 525 h 941"/>
                <a:gd name="T38" fmla="*/ 870 w 886"/>
                <a:gd name="T39" fmla="*/ 537 h 941"/>
                <a:gd name="T40" fmla="*/ 482 w 886"/>
                <a:gd name="T41" fmla="*/ 925 h 941"/>
                <a:gd name="T42" fmla="*/ 474 w 886"/>
                <a:gd name="T43" fmla="*/ 932 h 941"/>
                <a:gd name="T44" fmla="*/ 464 w 886"/>
                <a:gd name="T45" fmla="*/ 937 h 941"/>
                <a:gd name="T46" fmla="*/ 454 w 886"/>
                <a:gd name="T47" fmla="*/ 940 h 941"/>
                <a:gd name="T48" fmla="*/ 443 w 886"/>
                <a:gd name="T49" fmla="*/ 941 h 941"/>
                <a:gd name="T50" fmla="*/ 432 w 886"/>
                <a:gd name="T51" fmla="*/ 940 h 941"/>
                <a:gd name="T52" fmla="*/ 422 w 886"/>
                <a:gd name="T53" fmla="*/ 937 h 941"/>
                <a:gd name="T54" fmla="*/ 412 w 886"/>
                <a:gd name="T55" fmla="*/ 932 h 941"/>
                <a:gd name="T56" fmla="*/ 404 w 886"/>
                <a:gd name="T57" fmla="*/ 925 h 941"/>
                <a:gd name="T58" fmla="*/ 16 w 886"/>
                <a:gd name="T59" fmla="*/ 537 h 941"/>
                <a:gd name="T60" fmla="*/ 7 w 886"/>
                <a:gd name="T61" fmla="*/ 525 h 941"/>
                <a:gd name="T62" fmla="*/ 2 w 886"/>
                <a:gd name="T63" fmla="*/ 512 h 941"/>
                <a:gd name="T64" fmla="*/ 0 w 886"/>
                <a:gd name="T65" fmla="*/ 498 h 941"/>
                <a:gd name="T66" fmla="*/ 2 w 886"/>
                <a:gd name="T67" fmla="*/ 484 h 941"/>
                <a:gd name="T68" fmla="*/ 7 w 886"/>
                <a:gd name="T69" fmla="*/ 471 h 941"/>
                <a:gd name="T70" fmla="*/ 16 w 886"/>
                <a:gd name="T71" fmla="*/ 459 h 941"/>
                <a:gd name="T72" fmla="*/ 29 w 886"/>
                <a:gd name="T73" fmla="*/ 450 h 941"/>
                <a:gd name="T74" fmla="*/ 42 w 886"/>
                <a:gd name="T75" fmla="*/ 445 h 941"/>
                <a:gd name="T76" fmla="*/ 56 w 886"/>
                <a:gd name="T77" fmla="*/ 443 h 941"/>
                <a:gd name="T78" fmla="*/ 70 w 886"/>
                <a:gd name="T79" fmla="*/ 445 h 941"/>
                <a:gd name="T80" fmla="*/ 83 w 886"/>
                <a:gd name="T81" fmla="*/ 450 h 941"/>
                <a:gd name="T82" fmla="*/ 95 w 886"/>
                <a:gd name="T83" fmla="*/ 459 h 941"/>
                <a:gd name="T84" fmla="*/ 388 w 886"/>
                <a:gd name="T85" fmla="*/ 752 h 941"/>
                <a:gd name="T86" fmla="*/ 388 w 886"/>
                <a:gd name="T87" fmla="*/ 55 h 941"/>
                <a:gd name="T88" fmla="*/ 391 w 886"/>
                <a:gd name="T89" fmla="*/ 38 h 941"/>
                <a:gd name="T90" fmla="*/ 399 w 886"/>
                <a:gd name="T91" fmla="*/ 23 h 941"/>
                <a:gd name="T92" fmla="*/ 411 w 886"/>
                <a:gd name="T93" fmla="*/ 11 h 941"/>
                <a:gd name="T94" fmla="*/ 426 w 886"/>
                <a:gd name="T95" fmla="*/ 3 h 941"/>
                <a:gd name="T96" fmla="*/ 443 w 886"/>
                <a:gd name="T97" fmla="*/ 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6" h="941">
                  <a:moveTo>
                    <a:pt x="443" y="0"/>
                  </a:moveTo>
                  <a:lnTo>
                    <a:pt x="460" y="3"/>
                  </a:lnTo>
                  <a:lnTo>
                    <a:pt x="475" y="11"/>
                  </a:lnTo>
                  <a:lnTo>
                    <a:pt x="487" y="23"/>
                  </a:lnTo>
                  <a:lnTo>
                    <a:pt x="495" y="38"/>
                  </a:lnTo>
                  <a:lnTo>
                    <a:pt x="498" y="55"/>
                  </a:lnTo>
                  <a:lnTo>
                    <a:pt x="498" y="752"/>
                  </a:lnTo>
                  <a:lnTo>
                    <a:pt x="791" y="459"/>
                  </a:lnTo>
                  <a:lnTo>
                    <a:pt x="803" y="450"/>
                  </a:lnTo>
                  <a:lnTo>
                    <a:pt x="816" y="445"/>
                  </a:lnTo>
                  <a:lnTo>
                    <a:pt x="830" y="443"/>
                  </a:lnTo>
                  <a:lnTo>
                    <a:pt x="844" y="445"/>
                  </a:lnTo>
                  <a:lnTo>
                    <a:pt x="857" y="450"/>
                  </a:lnTo>
                  <a:lnTo>
                    <a:pt x="870" y="459"/>
                  </a:lnTo>
                  <a:lnTo>
                    <a:pt x="879" y="471"/>
                  </a:lnTo>
                  <a:lnTo>
                    <a:pt x="884" y="484"/>
                  </a:lnTo>
                  <a:lnTo>
                    <a:pt x="886" y="498"/>
                  </a:lnTo>
                  <a:lnTo>
                    <a:pt x="884" y="512"/>
                  </a:lnTo>
                  <a:lnTo>
                    <a:pt x="879" y="525"/>
                  </a:lnTo>
                  <a:lnTo>
                    <a:pt x="870" y="537"/>
                  </a:lnTo>
                  <a:lnTo>
                    <a:pt x="482" y="925"/>
                  </a:lnTo>
                  <a:lnTo>
                    <a:pt x="474" y="932"/>
                  </a:lnTo>
                  <a:lnTo>
                    <a:pt x="464" y="937"/>
                  </a:lnTo>
                  <a:lnTo>
                    <a:pt x="454" y="940"/>
                  </a:lnTo>
                  <a:lnTo>
                    <a:pt x="443" y="941"/>
                  </a:lnTo>
                  <a:lnTo>
                    <a:pt x="432" y="940"/>
                  </a:lnTo>
                  <a:lnTo>
                    <a:pt x="422" y="937"/>
                  </a:lnTo>
                  <a:lnTo>
                    <a:pt x="412" y="932"/>
                  </a:lnTo>
                  <a:lnTo>
                    <a:pt x="404" y="925"/>
                  </a:lnTo>
                  <a:lnTo>
                    <a:pt x="16" y="537"/>
                  </a:lnTo>
                  <a:lnTo>
                    <a:pt x="7" y="525"/>
                  </a:lnTo>
                  <a:lnTo>
                    <a:pt x="2" y="512"/>
                  </a:lnTo>
                  <a:lnTo>
                    <a:pt x="0" y="498"/>
                  </a:lnTo>
                  <a:lnTo>
                    <a:pt x="2" y="484"/>
                  </a:lnTo>
                  <a:lnTo>
                    <a:pt x="7" y="471"/>
                  </a:lnTo>
                  <a:lnTo>
                    <a:pt x="16" y="459"/>
                  </a:lnTo>
                  <a:lnTo>
                    <a:pt x="29" y="450"/>
                  </a:lnTo>
                  <a:lnTo>
                    <a:pt x="42" y="445"/>
                  </a:lnTo>
                  <a:lnTo>
                    <a:pt x="56" y="443"/>
                  </a:lnTo>
                  <a:lnTo>
                    <a:pt x="70" y="445"/>
                  </a:lnTo>
                  <a:lnTo>
                    <a:pt x="83" y="450"/>
                  </a:lnTo>
                  <a:lnTo>
                    <a:pt x="95" y="459"/>
                  </a:lnTo>
                  <a:lnTo>
                    <a:pt x="388" y="752"/>
                  </a:lnTo>
                  <a:lnTo>
                    <a:pt x="388" y="55"/>
                  </a:lnTo>
                  <a:lnTo>
                    <a:pt x="391" y="38"/>
                  </a:lnTo>
                  <a:lnTo>
                    <a:pt x="399" y="23"/>
                  </a:lnTo>
                  <a:lnTo>
                    <a:pt x="411" y="11"/>
                  </a:lnTo>
                  <a:lnTo>
                    <a:pt x="426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552826" y="1936126"/>
            <a:ext cx="528638" cy="515938"/>
            <a:chOff x="2552700" y="1935163"/>
            <a:chExt cx="528638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Freeform 125"/>
            <p:cNvSpPr>
              <a:spLocks noEditPoints="1"/>
            </p:cNvSpPr>
            <p:nvPr/>
          </p:nvSpPr>
          <p:spPr bwMode="auto">
            <a:xfrm>
              <a:off x="2552700" y="1935163"/>
              <a:ext cx="528638" cy="515938"/>
            </a:xfrm>
            <a:custGeom>
              <a:avLst/>
              <a:gdLst>
                <a:gd name="T0" fmla="*/ 114 w 3330"/>
                <a:gd name="T1" fmla="*/ 3025 h 3256"/>
                <a:gd name="T2" fmla="*/ 156 w 3330"/>
                <a:gd name="T3" fmla="*/ 3102 h 3256"/>
                <a:gd name="T4" fmla="*/ 232 w 3330"/>
                <a:gd name="T5" fmla="*/ 3143 h 3256"/>
                <a:gd name="T6" fmla="*/ 3098 w 3330"/>
                <a:gd name="T7" fmla="*/ 3143 h 3256"/>
                <a:gd name="T8" fmla="*/ 3174 w 3330"/>
                <a:gd name="T9" fmla="*/ 3102 h 3256"/>
                <a:gd name="T10" fmla="*/ 3216 w 3330"/>
                <a:gd name="T11" fmla="*/ 3025 h 3256"/>
                <a:gd name="T12" fmla="*/ 111 w 3330"/>
                <a:gd name="T13" fmla="*/ 1049 h 3256"/>
                <a:gd name="T14" fmla="*/ 2997 w 3330"/>
                <a:gd name="T15" fmla="*/ 939 h 3256"/>
                <a:gd name="T16" fmla="*/ 333 w 3330"/>
                <a:gd name="T17" fmla="*/ 939 h 3256"/>
                <a:gd name="T18" fmla="*/ 3131 w 3330"/>
                <a:gd name="T19" fmla="*/ 276 h 3256"/>
                <a:gd name="T20" fmla="*/ 3164 w 3330"/>
                <a:gd name="T21" fmla="*/ 939 h 3256"/>
                <a:gd name="T22" fmla="*/ 166 w 3330"/>
                <a:gd name="T23" fmla="*/ 276 h 3256"/>
                <a:gd name="T24" fmla="*/ 481 w 3330"/>
                <a:gd name="T25" fmla="*/ 557 h 3256"/>
                <a:gd name="T26" fmla="*/ 1658 w 3330"/>
                <a:gd name="T27" fmla="*/ 0 h 3256"/>
                <a:gd name="T28" fmla="*/ 1696 w 3330"/>
                <a:gd name="T29" fmla="*/ 10 h 3256"/>
                <a:gd name="T30" fmla="*/ 2102 w 3330"/>
                <a:gd name="T31" fmla="*/ 414 h 3256"/>
                <a:gd name="T32" fmla="*/ 2107 w 3330"/>
                <a:gd name="T33" fmla="*/ 456 h 3256"/>
                <a:gd name="T34" fmla="*/ 2081 w 3330"/>
                <a:gd name="T35" fmla="*/ 490 h 3256"/>
                <a:gd name="T36" fmla="*/ 2040 w 3330"/>
                <a:gd name="T37" fmla="*/ 495 h 3256"/>
                <a:gd name="T38" fmla="*/ 1721 w 3330"/>
                <a:gd name="T39" fmla="*/ 189 h 3256"/>
                <a:gd name="T40" fmla="*/ 2720 w 3330"/>
                <a:gd name="T41" fmla="*/ 552 h 3256"/>
                <a:gd name="T42" fmla="*/ 2721 w 3330"/>
                <a:gd name="T43" fmla="*/ 543 h 3256"/>
                <a:gd name="T44" fmla="*/ 2723 w 3330"/>
                <a:gd name="T45" fmla="*/ 533 h 3256"/>
                <a:gd name="T46" fmla="*/ 2726 w 3330"/>
                <a:gd name="T47" fmla="*/ 528 h 3256"/>
                <a:gd name="T48" fmla="*/ 2733 w 3330"/>
                <a:gd name="T49" fmla="*/ 517 h 3256"/>
                <a:gd name="T50" fmla="*/ 2109 w 3330"/>
                <a:gd name="T51" fmla="*/ 276 h 3256"/>
                <a:gd name="T52" fmla="*/ 2065 w 3330"/>
                <a:gd name="T53" fmla="*/ 253 h 3256"/>
                <a:gd name="T54" fmla="*/ 2057 w 3330"/>
                <a:gd name="T55" fmla="*/ 203 h 3256"/>
                <a:gd name="T56" fmla="*/ 2092 w 3330"/>
                <a:gd name="T57" fmla="*/ 168 h 3256"/>
                <a:gd name="T58" fmla="*/ 3274 w 3330"/>
                <a:gd name="T59" fmla="*/ 939 h 3256"/>
                <a:gd name="T60" fmla="*/ 3328 w 3330"/>
                <a:gd name="T61" fmla="*/ 3033 h 3256"/>
                <a:gd name="T62" fmla="*/ 3288 w 3330"/>
                <a:gd name="T63" fmla="*/ 3137 h 3256"/>
                <a:gd name="T64" fmla="*/ 3210 w 3330"/>
                <a:gd name="T65" fmla="*/ 3213 h 3256"/>
                <a:gd name="T66" fmla="*/ 3106 w 3330"/>
                <a:gd name="T67" fmla="*/ 3253 h 3256"/>
                <a:gd name="T68" fmla="*/ 224 w 3330"/>
                <a:gd name="T69" fmla="*/ 3253 h 3256"/>
                <a:gd name="T70" fmla="*/ 120 w 3330"/>
                <a:gd name="T71" fmla="*/ 3213 h 3256"/>
                <a:gd name="T72" fmla="*/ 42 w 3330"/>
                <a:gd name="T73" fmla="*/ 3137 h 3256"/>
                <a:gd name="T74" fmla="*/ 2 w 3330"/>
                <a:gd name="T75" fmla="*/ 3033 h 3256"/>
                <a:gd name="T76" fmla="*/ 56 w 3330"/>
                <a:gd name="T77" fmla="*/ 939 h 3256"/>
                <a:gd name="T78" fmla="*/ 1238 w 3330"/>
                <a:gd name="T79" fmla="*/ 168 h 3256"/>
                <a:gd name="T80" fmla="*/ 1273 w 3330"/>
                <a:gd name="T81" fmla="*/ 203 h 3256"/>
                <a:gd name="T82" fmla="*/ 1265 w 3330"/>
                <a:gd name="T83" fmla="*/ 253 h 3256"/>
                <a:gd name="T84" fmla="*/ 1221 w 3330"/>
                <a:gd name="T85" fmla="*/ 276 h 3256"/>
                <a:gd name="T86" fmla="*/ 597 w 3330"/>
                <a:gd name="T87" fmla="*/ 517 h 3256"/>
                <a:gd name="T88" fmla="*/ 604 w 3330"/>
                <a:gd name="T89" fmla="*/ 528 h 3256"/>
                <a:gd name="T90" fmla="*/ 607 w 3330"/>
                <a:gd name="T91" fmla="*/ 533 h 3256"/>
                <a:gd name="T92" fmla="*/ 609 w 3330"/>
                <a:gd name="T93" fmla="*/ 543 h 3256"/>
                <a:gd name="T94" fmla="*/ 610 w 3330"/>
                <a:gd name="T95" fmla="*/ 552 h 3256"/>
                <a:gd name="T96" fmla="*/ 1609 w 3330"/>
                <a:gd name="T97" fmla="*/ 189 h 3256"/>
                <a:gd name="T98" fmla="*/ 1290 w 3330"/>
                <a:gd name="T99" fmla="*/ 495 h 3256"/>
                <a:gd name="T100" fmla="*/ 1249 w 3330"/>
                <a:gd name="T101" fmla="*/ 490 h 3256"/>
                <a:gd name="T102" fmla="*/ 1223 w 3330"/>
                <a:gd name="T103" fmla="*/ 456 h 3256"/>
                <a:gd name="T104" fmla="*/ 1228 w 3330"/>
                <a:gd name="T105" fmla="*/ 414 h 3256"/>
                <a:gd name="T106" fmla="*/ 1634 w 3330"/>
                <a:gd name="T107" fmla="*/ 10 h 3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0" h="3256">
                  <a:moveTo>
                    <a:pt x="111" y="1049"/>
                  </a:moveTo>
                  <a:lnTo>
                    <a:pt x="111" y="2994"/>
                  </a:lnTo>
                  <a:lnTo>
                    <a:pt x="114" y="3025"/>
                  </a:lnTo>
                  <a:lnTo>
                    <a:pt x="123" y="3054"/>
                  </a:lnTo>
                  <a:lnTo>
                    <a:pt x="137" y="3079"/>
                  </a:lnTo>
                  <a:lnTo>
                    <a:pt x="156" y="3102"/>
                  </a:lnTo>
                  <a:lnTo>
                    <a:pt x="178" y="3120"/>
                  </a:lnTo>
                  <a:lnTo>
                    <a:pt x="204" y="3133"/>
                  </a:lnTo>
                  <a:lnTo>
                    <a:pt x="232" y="3143"/>
                  </a:lnTo>
                  <a:lnTo>
                    <a:pt x="263" y="3146"/>
                  </a:lnTo>
                  <a:lnTo>
                    <a:pt x="3067" y="3146"/>
                  </a:lnTo>
                  <a:lnTo>
                    <a:pt x="3098" y="3143"/>
                  </a:lnTo>
                  <a:lnTo>
                    <a:pt x="3126" y="3133"/>
                  </a:lnTo>
                  <a:lnTo>
                    <a:pt x="3152" y="3120"/>
                  </a:lnTo>
                  <a:lnTo>
                    <a:pt x="3174" y="3102"/>
                  </a:lnTo>
                  <a:lnTo>
                    <a:pt x="3193" y="3079"/>
                  </a:lnTo>
                  <a:lnTo>
                    <a:pt x="3207" y="3054"/>
                  </a:lnTo>
                  <a:lnTo>
                    <a:pt x="3216" y="3025"/>
                  </a:lnTo>
                  <a:lnTo>
                    <a:pt x="3219" y="2994"/>
                  </a:lnTo>
                  <a:lnTo>
                    <a:pt x="3219" y="1049"/>
                  </a:lnTo>
                  <a:lnTo>
                    <a:pt x="111" y="1049"/>
                  </a:lnTo>
                  <a:close/>
                  <a:moveTo>
                    <a:pt x="2830" y="717"/>
                  </a:moveTo>
                  <a:lnTo>
                    <a:pt x="2830" y="939"/>
                  </a:lnTo>
                  <a:lnTo>
                    <a:pt x="2997" y="939"/>
                  </a:lnTo>
                  <a:lnTo>
                    <a:pt x="2830" y="717"/>
                  </a:lnTo>
                  <a:close/>
                  <a:moveTo>
                    <a:pt x="500" y="717"/>
                  </a:moveTo>
                  <a:lnTo>
                    <a:pt x="333" y="939"/>
                  </a:lnTo>
                  <a:lnTo>
                    <a:pt x="500" y="939"/>
                  </a:lnTo>
                  <a:lnTo>
                    <a:pt x="500" y="717"/>
                  </a:lnTo>
                  <a:close/>
                  <a:moveTo>
                    <a:pt x="3131" y="276"/>
                  </a:moveTo>
                  <a:lnTo>
                    <a:pt x="2849" y="557"/>
                  </a:lnTo>
                  <a:lnTo>
                    <a:pt x="3136" y="939"/>
                  </a:lnTo>
                  <a:lnTo>
                    <a:pt x="3164" y="939"/>
                  </a:lnTo>
                  <a:lnTo>
                    <a:pt x="3164" y="276"/>
                  </a:lnTo>
                  <a:lnTo>
                    <a:pt x="3131" y="276"/>
                  </a:lnTo>
                  <a:close/>
                  <a:moveTo>
                    <a:pt x="166" y="276"/>
                  </a:moveTo>
                  <a:lnTo>
                    <a:pt x="166" y="939"/>
                  </a:lnTo>
                  <a:lnTo>
                    <a:pt x="194" y="939"/>
                  </a:lnTo>
                  <a:lnTo>
                    <a:pt x="481" y="557"/>
                  </a:lnTo>
                  <a:lnTo>
                    <a:pt x="199" y="276"/>
                  </a:lnTo>
                  <a:lnTo>
                    <a:pt x="166" y="276"/>
                  </a:lnTo>
                  <a:close/>
                  <a:moveTo>
                    <a:pt x="1658" y="0"/>
                  </a:moveTo>
                  <a:lnTo>
                    <a:pt x="1672" y="0"/>
                  </a:lnTo>
                  <a:lnTo>
                    <a:pt x="1687" y="4"/>
                  </a:lnTo>
                  <a:lnTo>
                    <a:pt x="1696" y="10"/>
                  </a:lnTo>
                  <a:lnTo>
                    <a:pt x="1704" y="17"/>
                  </a:lnTo>
                  <a:lnTo>
                    <a:pt x="2093" y="403"/>
                  </a:lnTo>
                  <a:lnTo>
                    <a:pt x="2102" y="414"/>
                  </a:lnTo>
                  <a:lnTo>
                    <a:pt x="2107" y="427"/>
                  </a:lnTo>
                  <a:lnTo>
                    <a:pt x="2109" y="442"/>
                  </a:lnTo>
                  <a:lnTo>
                    <a:pt x="2107" y="456"/>
                  </a:lnTo>
                  <a:lnTo>
                    <a:pt x="2102" y="469"/>
                  </a:lnTo>
                  <a:lnTo>
                    <a:pt x="2093" y="481"/>
                  </a:lnTo>
                  <a:lnTo>
                    <a:pt x="2081" y="490"/>
                  </a:lnTo>
                  <a:lnTo>
                    <a:pt x="2068" y="495"/>
                  </a:lnTo>
                  <a:lnTo>
                    <a:pt x="2053" y="497"/>
                  </a:lnTo>
                  <a:lnTo>
                    <a:pt x="2040" y="495"/>
                  </a:lnTo>
                  <a:lnTo>
                    <a:pt x="2027" y="490"/>
                  </a:lnTo>
                  <a:lnTo>
                    <a:pt x="2014" y="481"/>
                  </a:lnTo>
                  <a:lnTo>
                    <a:pt x="1721" y="189"/>
                  </a:lnTo>
                  <a:lnTo>
                    <a:pt x="1721" y="939"/>
                  </a:lnTo>
                  <a:lnTo>
                    <a:pt x="2720" y="939"/>
                  </a:lnTo>
                  <a:lnTo>
                    <a:pt x="2720" y="552"/>
                  </a:lnTo>
                  <a:lnTo>
                    <a:pt x="2720" y="550"/>
                  </a:lnTo>
                  <a:lnTo>
                    <a:pt x="2720" y="548"/>
                  </a:lnTo>
                  <a:lnTo>
                    <a:pt x="2721" y="543"/>
                  </a:lnTo>
                  <a:lnTo>
                    <a:pt x="2722" y="538"/>
                  </a:lnTo>
                  <a:lnTo>
                    <a:pt x="2723" y="536"/>
                  </a:lnTo>
                  <a:lnTo>
                    <a:pt x="2723" y="533"/>
                  </a:lnTo>
                  <a:lnTo>
                    <a:pt x="2724" y="531"/>
                  </a:lnTo>
                  <a:lnTo>
                    <a:pt x="2725" y="529"/>
                  </a:lnTo>
                  <a:lnTo>
                    <a:pt x="2726" y="528"/>
                  </a:lnTo>
                  <a:lnTo>
                    <a:pt x="2728" y="524"/>
                  </a:lnTo>
                  <a:lnTo>
                    <a:pt x="2731" y="520"/>
                  </a:lnTo>
                  <a:lnTo>
                    <a:pt x="2733" y="517"/>
                  </a:lnTo>
                  <a:lnTo>
                    <a:pt x="2736" y="513"/>
                  </a:lnTo>
                  <a:lnTo>
                    <a:pt x="2975" y="276"/>
                  </a:lnTo>
                  <a:lnTo>
                    <a:pt x="2109" y="276"/>
                  </a:lnTo>
                  <a:lnTo>
                    <a:pt x="2092" y="274"/>
                  </a:lnTo>
                  <a:lnTo>
                    <a:pt x="2076" y="266"/>
                  </a:lnTo>
                  <a:lnTo>
                    <a:pt x="2065" y="253"/>
                  </a:lnTo>
                  <a:lnTo>
                    <a:pt x="2057" y="238"/>
                  </a:lnTo>
                  <a:lnTo>
                    <a:pt x="2053" y="221"/>
                  </a:lnTo>
                  <a:lnTo>
                    <a:pt x="2057" y="203"/>
                  </a:lnTo>
                  <a:lnTo>
                    <a:pt x="2065" y="189"/>
                  </a:lnTo>
                  <a:lnTo>
                    <a:pt x="2076" y="176"/>
                  </a:lnTo>
                  <a:lnTo>
                    <a:pt x="2092" y="168"/>
                  </a:lnTo>
                  <a:lnTo>
                    <a:pt x="2109" y="165"/>
                  </a:lnTo>
                  <a:lnTo>
                    <a:pt x="3274" y="165"/>
                  </a:lnTo>
                  <a:lnTo>
                    <a:pt x="3274" y="939"/>
                  </a:lnTo>
                  <a:lnTo>
                    <a:pt x="3330" y="939"/>
                  </a:lnTo>
                  <a:lnTo>
                    <a:pt x="3330" y="2994"/>
                  </a:lnTo>
                  <a:lnTo>
                    <a:pt x="3328" y="3033"/>
                  </a:lnTo>
                  <a:lnTo>
                    <a:pt x="3319" y="3070"/>
                  </a:lnTo>
                  <a:lnTo>
                    <a:pt x="3306" y="3105"/>
                  </a:lnTo>
                  <a:lnTo>
                    <a:pt x="3288" y="3137"/>
                  </a:lnTo>
                  <a:lnTo>
                    <a:pt x="3266" y="3166"/>
                  </a:lnTo>
                  <a:lnTo>
                    <a:pt x="3239" y="3192"/>
                  </a:lnTo>
                  <a:lnTo>
                    <a:pt x="3210" y="3213"/>
                  </a:lnTo>
                  <a:lnTo>
                    <a:pt x="3178" y="3232"/>
                  </a:lnTo>
                  <a:lnTo>
                    <a:pt x="3144" y="3245"/>
                  </a:lnTo>
                  <a:lnTo>
                    <a:pt x="3106" y="3253"/>
                  </a:lnTo>
                  <a:lnTo>
                    <a:pt x="3067" y="3256"/>
                  </a:lnTo>
                  <a:lnTo>
                    <a:pt x="263" y="3256"/>
                  </a:lnTo>
                  <a:lnTo>
                    <a:pt x="224" y="3253"/>
                  </a:lnTo>
                  <a:lnTo>
                    <a:pt x="186" y="3245"/>
                  </a:lnTo>
                  <a:lnTo>
                    <a:pt x="152" y="3232"/>
                  </a:lnTo>
                  <a:lnTo>
                    <a:pt x="120" y="3213"/>
                  </a:lnTo>
                  <a:lnTo>
                    <a:pt x="91" y="3192"/>
                  </a:lnTo>
                  <a:lnTo>
                    <a:pt x="64" y="3166"/>
                  </a:lnTo>
                  <a:lnTo>
                    <a:pt x="42" y="3137"/>
                  </a:lnTo>
                  <a:lnTo>
                    <a:pt x="24" y="3105"/>
                  </a:lnTo>
                  <a:lnTo>
                    <a:pt x="11" y="3070"/>
                  </a:lnTo>
                  <a:lnTo>
                    <a:pt x="2" y="3033"/>
                  </a:lnTo>
                  <a:lnTo>
                    <a:pt x="0" y="2994"/>
                  </a:lnTo>
                  <a:lnTo>
                    <a:pt x="0" y="939"/>
                  </a:lnTo>
                  <a:lnTo>
                    <a:pt x="56" y="939"/>
                  </a:lnTo>
                  <a:lnTo>
                    <a:pt x="56" y="165"/>
                  </a:lnTo>
                  <a:lnTo>
                    <a:pt x="1221" y="165"/>
                  </a:lnTo>
                  <a:lnTo>
                    <a:pt x="1238" y="168"/>
                  </a:lnTo>
                  <a:lnTo>
                    <a:pt x="1254" y="176"/>
                  </a:lnTo>
                  <a:lnTo>
                    <a:pt x="1265" y="189"/>
                  </a:lnTo>
                  <a:lnTo>
                    <a:pt x="1273" y="203"/>
                  </a:lnTo>
                  <a:lnTo>
                    <a:pt x="1277" y="221"/>
                  </a:lnTo>
                  <a:lnTo>
                    <a:pt x="1273" y="238"/>
                  </a:lnTo>
                  <a:lnTo>
                    <a:pt x="1265" y="253"/>
                  </a:lnTo>
                  <a:lnTo>
                    <a:pt x="1254" y="266"/>
                  </a:lnTo>
                  <a:lnTo>
                    <a:pt x="1238" y="274"/>
                  </a:lnTo>
                  <a:lnTo>
                    <a:pt x="1221" y="276"/>
                  </a:lnTo>
                  <a:lnTo>
                    <a:pt x="355" y="276"/>
                  </a:lnTo>
                  <a:lnTo>
                    <a:pt x="594" y="513"/>
                  </a:lnTo>
                  <a:lnTo>
                    <a:pt x="597" y="517"/>
                  </a:lnTo>
                  <a:lnTo>
                    <a:pt x="599" y="520"/>
                  </a:lnTo>
                  <a:lnTo>
                    <a:pt x="602" y="524"/>
                  </a:lnTo>
                  <a:lnTo>
                    <a:pt x="604" y="528"/>
                  </a:lnTo>
                  <a:lnTo>
                    <a:pt x="605" y="529"/>
                  </a:lnTo>
                  <a:lnTo>
                    <a:pt x="606" y="531"/>
                  </a:lnTo>
                  <a:lnTo>
                    <a:pt x="607" y="533"/>
                  </a:lnTo>
                  <a:lnTo>
                    <a:pt x="607" y="536"/>
                  </a:lnTo>
                  <a:lnTo>
                    <a:pt x="608" y="538"/>
                  </a:lnTo>
                  <a:lnTo>
                    <a:pt x="609" y="543"/>
                  </a:lnTo>
                  <a:lnTo>
                    <a:pt x="610" y="548"/>
                  </a:lnTo>
                  <a:lnTo>
                    <a:pt x="610" y="550"/>
                  </a:lnTo>
                  <a:lnTo>
                    <a:pt x="610" y="552"/>
                  </a:lnTo>
                  <a:lnTo>
                    <a:pt x="610" y="939"/>
                  </a:lnTo>
                  <a:lnTo>
                    <a:pt x="1609" y="939"/>
                  </a:lnTo>
                  <a:lnTo>
                    <a:pt x="1609" y="189"/>
                  </a:lnTo>
                  <a:lnTo>
                    <a:pt x="1316" y="481"/>
                  </a:lnTo>
                  <a:lnTo>
                    <a:pt x="1303" y="490"/>
                  </a:lnTo>
                  <a:lnTo>
                    <a:pt x="1290" y="495"/>
                  </a:lnTo>
                  <a:lnTo>
                    <a:pt x="1277" y="497"/>
                  </a:lnTo>
                  <a:lnTo>
                    <a:pt x="1262" y="495"/>
                  </a:lnTo>
                  <a:lnTo>
                    <a:pt x="1249" y="490"/>
                  </a:lnTo>
                  <a:lnTo>
                    <a:pt x="1237" y="481"/>
                  </a:lnTo>
                  <a:lnTo>
                    <a:pt x="1228" y="469"/>
                  </a:lnTo>
                  <a:lnTo>
                    <a:pt x="1223" y="456"/>
                  </a:lnTo>
                  <a:lnTo>
                    <a:pt x="1221" y="442"/>
                  </a:lnTo>
                  <a:lnTo>
                    <a:pt x="1223" y="427"/>
                  </a:lnTo>
                  <a:lnTo>
                    <a:pt x="1228" y="414"/>
                  </a:lnTo>
                  <a:lnTo>
                    <a:pt x="1237" y="403"/>
                  </a:lnTo>
                  <a:lnTo>
                    <a:pt x="1626" y="17"/>
                  </a:lnTo>
                  <a:lnTo>
                    <a:pt x="1634" y="10"/>
                  </a:lnTo>
                  <a:lnTo>
                    <a:pt x="1643" y="4"/>
                  </a:lnTo>
                  <a:lnTo>
                    <a:pt x="1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26"/>
            <p:cNvSpPr>
              <a:spLocks/>
            </p:cNvSpPr>
            <p:nvPr/>
          </p:nvSpPr>
          <p:spPr bwMode="auto">
            <a:xfrm>
              <a:off x="2701925" y="2152651"/>
              <a:ext cx="230188" cy="176213"/>
            </a:xfrm>
            <a:custGeom>
              <a:avLst/>
              <a:gdLst>
                <a:gd name="T0" fmla="*/ 72 w 1442"/>
                <a:gd name="T1" fmla="*/ 3 h 1103"/>
                <a:gd name="T2" fmla="*/ 100 w 1442"/>
                <a:gd name="T3" fmla="*/ 22 h 1103"/>
                <a:gd name="T4" fmla="*/ 110 w 1442"/>
                <a:gd name="T5" fmla="*/ 55 h 1103"/>
                <a:gd name="T6" fmla="*/ 113 w 1442"/>
                <a:gd name="T7" fmla="*/ 448 h 1103"/>
                <a:gd name="T8" fmla="*/ 138 w 1442"/>
                <a:gd name="T9" fmla="*/ 566 h 1103"/>
                <a:gd name="T10" fmla="*/ 184 w 1442"/>
                <a:gd name="T11" fmla="*/ 675 h 1103"/>
                <a:gd name="T12" fmla="*/ 250 w 1442"/>
                <a:gd name="T13" fmla="*/ 772 h 1103"/>
                <a:gd name="T14" fmla="*/ 333 w 1442"/>
                <a:gd name="T15" fmla="*/ 854 h 1103"/>
                <a:gd name="T16" fmla="*/ 430 w 1442"/>
                <a:gd name="T17" fmla="*/ 920 h 1103"/>
                <a:gd name="T18" fmla="*/ 540 w 1442"/>
                <a:gd name="T19" fmla="*/ 966 h 1103"/>
                <a:gd name="T20" fmla="*/ 658 w 1442"/>
                <a:gd name="T21" fmla="*/ 989 h 1103"/>
                <a:gd name="T22" fmla="*/ 784 w 1442"/>
                <a:gd name="T23" fmla="*/ 989 h 1103"/>
                <a:gd name="T24" fmla="*/ 902 w 1442"/>
                <a:gd name="T25" fmla="*/ 966 h 1103"/>
                <a:gd name="T26" fmla="*/ 1012 w 1442"/>
                <a:gd name="T27" fmla="*/ 920 h 1103"/>
                <a:gd name="T28" fmla="*/ 1109 w 1442"/>
                <a:gd name="T29" fmla="*/ 854 h 1103"/>
                <a:gd name="T30" fmla="*/ 1192 w 1442"/>
                <a:gd name="T31" fmla="*/ 772 h 1103"/>
                <a:gd name="T32" fmla="*/ 1258 w 1442"/>
                <a:gd name="T33" fmla="*/ 675 h 1103"/>
                <a:gd name="T34" fmla="*/ 1304 w 1442"/>
                <a:gd name="T35" fmla="*/ 566 h 1103"/>
                <a:gd name="T36" fmla="*/ 1329 w 1442"/>
                <a:gd name="T37" fmla="*/ 448 h 1103"/>
                <a:gd name="T38" fmla="*/ 1332 w 1442"/>
                <a:gd name="T39" fmla="*/ 55 h 1103"/>
                <a:gd name="T40" fmla="*/ 1342 w 1442"/>
                <a:gd name="T41" fmla="*/ 22 h 1103"/>
                <a:gd name="T42" fmla="*/ 1370 w 1442"/>
                <a:gd name="T43" fmla="*/ 3 h 1103"/>
                <a:gd name="T44" fmla="*/ 1405 w 1442"/>
                <a:gd name="T45" fmla="*/ 3 h 1103"/>
                <a:gd name="T46" fmla="*/ 1432 w 1442"/>
                <a:gd name="T47" fmla="*/ 22 h 1103"/>
                <a:gd name="T48" fmla="*/ 1442 w 1442"/>
                <a:gd name="T49" fmla="*/ 55 h 1103"/>
                <a:gd name="T50" fmla="*/ 1439 w 1442"/>
                <a:gd name="T51" fmla="*/ 452 h 1103"/>
                <a:gd name="T52" fmla="*/ 1416 w 1442"/>
                <a:gd name="T53" fmla="*/ 577 h 1103"/>
                <a:gd name="T54" fmla="*/ 1373 w 1442"/>
                <a:gd name="T55" fmla="*/ 693 h 1103"/>
                <a:gd name="T56" fmla="*/ 1310 w 1442"/>
                <a:gd name="T57" fmla="*/ 800 h 1103"/>
                <a:gd name="T58" fmla="*/ 1231 w 1442"/>
                <a:gd name="T59" fmla="*/ 893 h 1103"/>
                <a:gd name="T60" fmla="*/ 1137 w 1442"/>
                <a:gd name="T61" fmla="*/ 972 h 1103"/>
                <a:gd name="T62" fmla="*/ 1030 w 1442"/>
                <a:gd name="T63" fmla="*/ 1034 h 1103"/>
                <a:gd name="T64" fmla="*/ 913 w 1442"/>
                <a:gd name="T65" fmla="*/ 1077 h 1103"/>
                <a:gd name="T66" fmla="*/ 787 w 1442"/>
                <a:gd name="T67" fmla="*/ 1101 h 1103"/>
                <a:gd name="T68" fmla="*/ 655 w 1442"/>
                <a:gd name="T69" fmla="*/ 1101 h 1103"/>
                <a:gd name="T70" fmla="*/ 529 w 1442"/>
                <a:gd name="T71" fmla="*/ 1077 h 1103"/>
                <a:gd name="T72" fmla="*/ 412 w 1442"/>
                <a:gd name="T73" fmla="*/ 1034 h 1103"/>
                <a:gd name="T74" fmla="*/ 305 w 1442"/>
                <a:gd name="T75" fmla="*/ 972 h 1103"/>
                <a:gd name="T76" fmla="*/ 211 w 1442"/>
                <a:gd name="T77" fmla="*/ 893 h 1103"/>
                <a:gd name="T78" fmla="*/ 132 w 1442"/>
                <a:gd name="T79" fmla="*/ 800 h 1103"/>
                <a:gd name="T80" fmla="*/ 69 w 1442"/>
                <a:gd name="T81" fmla="*/ 693 h 1103"/>
                <a:gd name="T82" fmla="*/ 26 w 1442"/>
                <a:gd name="T83" fmla="*/ 577 h 1103"/>
                <a:gd name="T84" fmla="*/ 3 w 1442"/>
                <a:gd name="T85" fmla="*/ 452 h 1103"/>
                <a:gd name="T86" fmla="*/ 0 w 1442"/>
                <a:gd name="T87" fmla="*/ 55 h 1103"/>
                <a:gd name="T88" fmla="*/ 10 w 1442"/>
                <a:gd name="T89" fmla="*/ 22 h 1103"/>
                <a:gd name="T90" fmla="*/ 37 w 1442"/>
                <a:gd name="T91" fmla="*/ 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2" h="1103">
                  <a:moveTo>
                    <a:pt x="54" y="0"/>
                  </a:moveTo>
                  <a:lnTo>
                    <a:pt x="72" y="3"/>
                  </a:lnTo>
                  <a:lnTo>
                    <a:pt x="87" y="10"/>
                  </a:lnTo>
                  <a:lnTo>
                    <a:pt x="100" y="22"/>
                  </a:lnTo>
                  <a:lnTo>
                    <a:pt x="108" y="38"/>
                  </a:lnTo>
                  <a:lnTo>
                    <a:pt x="110" y="55"/>
                  </a:lnTo>
                  <a:lnTo>
                    <a:pt x="110" y="386"/>
                  </a:lnTo>
                  <a:lnTo>
                    <a:pt x="113" y="448"/>
                  </a:lnTo>
                  <a:lnTo>
                    <a:pt x="122" y="508"/>
                  </a:lnTo>
                  <a:lnTo>
                    <a:pt x="138" y="566"/>
                  </a:lnTo>
                  <a:lnTo>
                    <a:pt x="158" y="622"/>
                  </a:lnTo>
                  <a:lnTo>
                    <a:pt x="184" y="675"/>
                  </a:lnTo>
                  <a:lnTo>
                    <a:pt x="215" y="725"/>
                  </a:lnTo>
                  <a:lnTo>
                    <a:pt x="250" y="772"/>
                  </a:lnTo>
                  <a:lnTo>
                    <a:pt x="289" y="815"/>
                  </a:lnTo>
                  <a:lnTo>
                    <a:pt x="333" y="854"/>
                  </a:lnTo>
                  <a:lnTo>
                    <a:pt x="380" y="889"/>
                  </a:lnTo>
                  <a:lnTo>
                    <a:pt x="430" y="920"/>
                  </a:lnTo>
                  <a:lnTo>
                    <a:pt x="484" y="945"/>
                  </a:lnTo>
                  <a:lnTo>
                    <a:pt x="540" y="966"/>
                  </a:lnTo>
                  <a:lnTo>
                    <a:pt x="598" y="980"/>
                  </a:lnTo>
                  <a:lnTo>
                    <a:pt x="658" y="989"/>
                  </a:lnTo>
                  <a:lnTo>
                    <a:pt x="721" y="993"/>
                  </a:lnTo>
                  <a:lnTo>
                    <a:pt x="784" y="989"/>
                  </a:lnTo>
                  <a:lnTo>
                    <a:pt x="844" y="980"/>
                  </a:lnTo>
                  <a:lnTo>
                    <a:pt x="902" y="966"/>
                  </a:lnTo>
                  <a:lnTo>
                    <a:pt x="958" y="945"/>
                  </a:lnTo>
                  <a:lnTo>
                    <a:pt x="1012" y="920"/>
                  </a:lnTo>
                  <a:lnTo>
                    <a:pt x="1062" y="889"/>
                  </a:lnTo>
                  <a:lnTo>
                    <a:pt x="1109" y="854"/>
                  </a:lnTo>
                  <a:lnTo>
                    <a:pt x="1153" y="815"/>
                  </a:lnTo>
                  <a:lnTo>
                    <a:pt x="1192" y="772"/>
                  </a:lnTo>
                  <a:lnTo>
                    <a:pt x="1227" y="725"/>
                  </a:lnTo>
                  <a:lnTo>
                    <a:pt x="1258" y="675"/>
                  </a:lnTo>
                  <a:lnTo>
                    <a:pt x="1284" y="622"/>
                  </a:lnTo>
                  <a:lnTo>
                    <a:pt x="1304" y="566"/>
                  </a:lnTo>
                  <a:lnTo>
                    <a:pt x="1320" y="508"/>
                  </a:lnTo>
                  <a:lnTo>
                    <a:pt x="1329" y="448"/>
                  </a:lnTo>
                  <a:lnTo>
                    <a:pt x="1332" y="386"/>
                  </a:lnTo>
                  <a:lnTo>
                    <a:pt x="1332" y="55"/>
                  </a:lnTo>
                  <a:lnTo>
                    <a:pt x="1334" y="38"/>
                  </a:lnTo>
                  <a:lnTo>
                    <a:pt x="1342" y="22"/>
                  </a:lnTo>
                  <a:lnTo>
                    <a:pt x="1355" y="10"/>
                  </a:lnTo>
                  <a:lnTo>
                    <a:pt x="1370" y="3"/>
                  </a:lnTo>
                  <a:lnTo>
                    <a:pt x="1388" y="0"/>
                  </a:lnTo>
                  <a:lnTo>
                    <a:pt x="1405" y="3"/>
                  </a:lnTo>
                  <a:lnTo>
                    <a:pt x="1420" y="10"/>
                  </a:lnTo>
                  <a:lnTo>
                    <a:pt x="1432" y="22"/>
                  </a:lnTo>
                  <a:lnTo>
                    <a:pt x="1440" y="38"/>
                  </a:lnTo>
                  <a:lnTo>
                    <a:pt x="1442" y="55"/>
                  </a:lnTo>
                  <a:lnTo>
                    <a:pt x="1442" y="386"/>
                  </a:lnTo>
                  <a:lnTo>
                    <a:pt x="1439" y="452"/>
                  </a:lnTo>
                  <a:lnTo>
                    <a:pt x="1431" y="515"/>
                  </a:lnTo>
                  <a:lnTo>
                    <a:pt x="1416" y="577"/>
                  </a:lnTo>
                  <a:lnTo>
                    <a:pt x="1397" y="636"/>
                  </a:lnTo>
                  <a:lnTo>
                    <a:pt x="1373" y="693"/>
                  </a:lnTo>
                  <a:lnTo>
                    <a:pt x="1344" y="748"/>
                  </a:lnTo>
                  <a:lnTo>
                    <a:pt x="1310" y="800"/>
                  </a:lnTo>
                  <a:lnTo>
                    <a:pt x="1272" y="848"/>
                  </a:lnTo>
                  <a:lnTo>
                    <a:pt x="1231" y="893"/>
                  </a:lnTo>
                  <a:lnTo>
                    <a:pt x="1186" y="934"/>
                  </a:lnTo>
                  <a:lnTo>
                    <a:pt x="1137" y="972"/>
                  </a:lnTo>
                  <a:lnTo>
                    <a:pt x="1085" y="1006"/>
                  </a:lnTo>
                  <a:lnTo>
                    <a:pt x="1030" y="1034"/>
                  </a:lnTo>
                  <a:lnTo>
                    <a:pt x="972" y="1059"/>
                  </a:lnTo>
                  <a:lnTo>
                    <a:pt x="913" y="1077"/>
                  </a:lnTo>
                  <a:lnTo>
                    <a:pt x="851" y="1092"/>
                  </a:lnTo>
                  <a:lnTo>
                    <a:pt x="787" y="1101"/>
                  </a:lnTo>
                  <a:lnTo>
                    <a:pt x="721" y="1103"/>
                  </a:lnTo>
                  <a:lnTo>
                    <a:pt x="655" y="1101"/>
                  </a:lnTo>
                  <a:lnTo>
                    <a:pt x="591" y="1092"/>
                  </a:lnTo>
                  <a:lnTo>
                    <a:pt x="529" y="1077"/>
                  </a:lnTo>
                  <a:lnTo>
                    <a:pt x="470" y="1059"/>
                  </a:lnTo>
                  <a:lnTo>
                    <a:pt x="412" y="1034"/>
                  </a:lnTo>
                  <a:lnTo>
                    <a:pt x="357" y="1006"/>
                  </a:lnTo>
                  <a:lnTo>
                    <a:pt x="305" y="972"/>
                  </a:lnTo>
                  <a:lnTo>
                    <a:pt x="256" y="934"/>
                  </a:lnTo>
                  <a:lnTo>
                    <a:pt x="211" y="893"/>
                  </a:lnTo>
                  <a:lnTo>
                    <a:pt x="170" y="848"/>
                  </a:lnTo>
                  <a:lnTo>
                    <a:pt x="132" y="800"/>
                  </a:lnTo>
                  <a:lnTo>
                    <a:pt x="98" y="748"/>
                  </a:lnTo>
                  <a:lnTo>
                    <a:pt x="69" y="693"/>
                  </a:lnTo>
                  <a:lnTo>
                    <a:pt x="45" y="636"/>
                  </a:lnTo>
                  <a:lnTo>
                    <a:pt x="26" y="577"/>
                  </a:lnTo>
                  <a:lnTo>
                    <a:pt x="11" y="515"/>
                  </a:lnTo>
                  <a:lnTo>
                    <a:pt x="3" y="452"/>
                  </a:lnTo>
                  <a:lnTo>
                    <a:pt x="0" y="386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27"/>
            <p:cNvSpPr>
              <a:spLocks/>
            </p:cNvSpPr>
            <p:nvPr/>
          </p:nvSpPr>
          <p:spPr bwMode="auto">
            <a:xfrm>
              <a:off x="2676525" y="2127251"/>
              <a:ext cx="69850" cy="44450"/>
            </a:xfrm>
            <a:custGeom>
              <a:avLst/>
              <a:gdLst>
                <a:gd name="T0" fmla="*/ 221 w 444"/>
                <a:gd name="T1" fmla="*/ 0 h 277"/>
                <a:gd name="T2" fmla="*/ 257 w 444"/>
                <a:gd name="T3" fmla="*/ 3 h 277"/>
                <a:gd name="T4" fmla="*/ 291 w 444"/>
                <a:gd name="T5" fmla="*/ 11 h 277"/>
                <a:gd name="T6" fmla="*/ 323 w 444"/>
                <a:gd name="T7" fmla="*/ 25 h 277"/>
                <a:gd name="T8" fmla="*/ 353 w 444"/>
                <a:gd name="T9" fmla="*/ 43 h 277"/>
                <a:gd name="T10" fmla="*/ 379 w 444"/>
                <a:gd name="T11" fmla="*/ 65 h 277"/>
                <a:gd name="T12" fmla="*/ 401 w 444"/>
                <a:gd name="T13" fmla="*/ 91 h 277"/>
                <a:gd name="T14" fmla="*/ 419 w 444"/>
                <a:gd name="T15" fmla="*/ 120 h 277"/>
                <a:gd name="T16" fmla="*/ 433 w 444"/>
                <a:gd name="T17" fmla="*/ 152 h 277"/>
                <a:gd name="T18" fmla="*/ 441 w 444"/>
                <a:gd name="T19" fmla="*/ 185 h 277"/>
                <a:gd name="T20" fmla="*/ 444 w 444"/>
                <a:gd name="T21" fmla="*/ 221 h 277"/>
                <a:gd name="T22" fmla="*/ 441 w 444"/>
                <a:gd name="T23" fmla="*/ 239 h 277"/>
                <a:gd name="T24" fmla="*/ 434 w 444"/>
                <a:gd name="T25" fmla="*/ 254 h 277"/>
                <a:gd name="T26" fmla="*/ 421 w 444"/>
                <a:gd name="T27" fmla="*/ 265 h 277"/>
                <a:gd name="T28" fmla="*/ 406 w 444"/>
                <a:gd name="T29" fmla="*/ 274 h 277"/>
                <a:gd name="T30" fmla="*/ 388 w 444"/>
                <a:gd name="T31" fmla="*/ 277 h 277"/>
                <a:gd name="T32" fmla="*/ 371 w 444"/>
                <a:gd name="T33" fmla="*/ 274 h 277"/>
                <a:gd name="T34" fmla="*/ 355 w 444"/>
                <a:gd name="T35" fmla="*/ 265 h 277"/>
                <a:gd name="T36" fmla="*/ 344 w 444"/>
                <a:gd name="T37" fmla="*/ 254 h 277"/>
                <a:gd name="T38" fmla="*/ 336 w 444"/>
                <a:gd name="T39" fmla="*/ 239 h 277"/>
                <a:gd name="T40" fmla="*/ 333 w 444"/>
                <a:gd name="T41" fmla="*/ 221 h 277"/>
                <a:gd name="T42" fmla="*/ 330 w 444"/>
                <a:gd name="T43" fmla="*/ 196 h 277"/>
                <a:gd name="T44" fmla="*/ 321 w 444"/>
                <a:gd name="T45" fmla="*/ 172 h 277"/>
                <a:gd name="T46" fmla="*/ 308 w 444"/>
                <a:gd name="T47" fmla="*/ 152 h 277"/>
                <a:gd name="T48" fmla="*/ 291 w 444"/>
                <a:gd name="T49" fmla="*/ 135 h 277"/>
                <a:gd name="T50" fmla="*/ 271 w 444"/>
                <a:gd name="T51" fmla="*/ 122 h 277"/>
                <a:gd name="T52" fmla="*/ 247 w 444"/>
                <a:gd name="T53" fmla="*/ 114 h 277"/>
                <a:gd name="T54" fmla="*/ 221 w 444"/>
                <a:gd name="T55" fmla="*/ 111 h 277"/>
                <a:gd name="T56" fmla="*/ 197 w 444"/>
                <a:gd name="T57" fmla="*/ 114 h 277"/>
                <a:gd name="T58" fmla="*/ 173 w 444"/>
                <a:gd name="T59" fmla="*/ 122 h 277"/>
                <a:gd name="T60" fmla="*/ 152 w 444"/>
                <a:gd name="T61" fmla="*/ 135 h 277"/>
                <a:gd name="T62" fmla="*/ 135 w 444"/>
                <a:gd name="T63" fmla="*/ 152 h 277"/>
                <a:gd name="T64" fmla="*/ 122 w 444"/>
                <a:gd name="T65" fmla="*/ 172 h 277"/>
                <a:gd name="T66" fmla="*/ 114 w 444"/>
                <a:gd name="T67" fmla="*/ 196 h 277"/>
                <a:gd name="T68" fmla="*/ 111 w 444"/>
                <a:gd name="T69" fmla="*/ 221 h 277"/>
                <a:gd name="T70" fmla="*/ 108 w 444"/>
                <a:gd name="T71" fmla="*/ 239 h 277"/>
                <a:gd name="T72" fmla="*/ 100 w 444"/>
                <a:gd name="T73" fmla="*/ 254 h 277"/>
                <a:gd name="T74" fmla="*/ 88 w 444"/>
                <a:gd name="T75" fmla="*/ 265 h 277"/>
                <a:gd name="T76" fmla="*/ 73 w 444"/>
                <a:gd name="T77" fmla="*/ 274 h 277"/>
                <a:gd name="T78" fmla="*/ 56 w 444"/>
                <a:gd name="T79" fmla="*/ 277 h 277"/>
                <a:gd name="T80" fmla="*/ 38 w 444"/>
                <a:gd name="T81" fmla="*/ 274 h 277"/>
                <a:gd name="T82" fmla="*/ 23 w 444"/>
                <a:gd name="T83" fmla="*/ 265 h 277"/>
                <a:gd name="T84" fmla="*/ 10 w 444"/>
                <a:gd name="T85" fmla="*/ 254 h 277"/>
                <a:gd name="T86" fmla="*/ 3 w 444"/>
                <a:gd name="T87" fmla="*/ 239 h 277"/>
                <a:gd name="T88" fmla="*/ 0 w 444"/>
                <a:gd name="T89" fmla="*/ 221 h 277"/>
                <a:gd name="T90" fmla="*/ 3 w 444"/>
                <a:gd name="T91" fmla="*/ 185 h 277"/>
                <a:gd name="T92" fmla="*/ 11 w 444"/>
                <a:gd name="T93" fmla="*/ 152 h 277"/>
                <a:gd name="T94" fmla="*/ 25 w 444"/>
                <a:gd name="T95" fmla="*/ 120 h 277"/>
                <a:gd name="T96" fmla="*/ 43 w 444"/>
                <a:gd name="T97" fmla="*/ 91 h 277"/>
                <a:gd name="T98" fmla="*/ 65 w 444"/>
                <a:gd name="T99" fmla="*/ 65 h 277"/>
                <a:gd name="T100" fmla="*/ 91 w 444"/>
                <a:gd name="T101" fmla="*/ 43 h 277"/>
                <a:gd name="T102" fmla="*/ 119 w 444"/>
                <a:gd name="T103" fmla="*/ 25 h 277"/>
                <a:gd name="T104" fmla="*/ 151 w 444"/>
                <a:gd name="T105" fmla="*/ 11 h 277"/>
                <a:gd name="T106" fmla="*/ 185 w 444"/>
                <a:gd name="T107" fmla="*/ 3 h 277"/>
                <a:gd name="T108" fmla="*/ 221 w 444"/>
                <a:gd name="T10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7">
                  <a:moveTo>
                    <a:pt x="221" y="0"/>
                  </a:moveTo>
                  <a:lnTo>
                    <a:pt x="257" y="3"/>
                  </a:lnTo>
                  <a:lnTo>
                    <a:pt x="291" y="11"/>
                  </a:lnTo>
                  <a:lnTo>
                    <a:pt x="323" y="25"/>
                  </a:lnTo>
                  <a:lnTo>
                    <a:pt x="353" y="43"/>
                  </a:lnTo>
                  <a:lnTo>
                    <a:pt x="379" y="65"/>
                  </a:lnTo>
                  <a:lnTo>
                    <a:pt x="401" y="91"/>
                  </a:lnTo>
                  <a:lnTo>
                    <a:pt x="419" y="120"/>
                  </a:lnTo>
                  <a:lnTo>
                    <a:pt x="433" y="152"/>
                  </a:lnTo>
                  <a:lnTo>
                    <a:pt x="441" y="185"/>
                  </a:lnTo>
                  <a:lnTo>
                    <a:pt x="444" y="221"/>
                  </a:lnTo>
                  <a:lnTo>
                    <a:pt x="441" y="239"/>
                  </a:lnTo>
                  <a:lnTo>
                    <a:pt x="434" y="254"/>
                  </a:lnTo>
                  <a:lnTo>
                    <a:pt x="421" y="265"/>
                  </a:lnTo>
                  <a:lnTo>
                    <a:pt x="406" y="274"/>
                  </a:lnTo>
                  <a:lnTo>
                    <a:pt x="388" y="277"/>
                  </a:lnTo>
                  <a:lnTo>
                    <a:pt x="371" y="274"/>
                  </a:lnTo>
                  <a:lnTo>
                    <a:pt x="355" y="265"/>
                  </a:lnTo>
                  <a:lnTo>
                    <a:pt x="344" y="254"/>
                  </a:lnTo>
                  <a:lnTo>
                    <a:pt x="336" y="239"/>
                  </a:lnTo>
                  <a:lnTo>
                    <a:pt x="333" y="221"/>
                  </a:lnTo>
                  <a:lnTo>
                    <a:pt x="330" y="196"/>
                  </a:lnTo>
                  <a:lnTo>
                    <a:pt x="321" y="172"/>
                  </a:lnTo>
                  <a:lnTo>
                    <a:pt x="308" y="152"/>
                  </a:lnTo>
                  <a:lnTo>
                    <a:pt x="291" y="135"/>
                  </a:lnTo>
                  <a:lnTo>
                    <a:pt x="271" y="122"/>
                  </a:lnTo>
                  <a:lnTo>
                    <a:pt x="247" y="114"/>
                  </a:lnTo>
                  <a:lnTo>
                    <a:pt x="221" y="111"/>
                  </a:lnTo>
                  <a:lnTo>
                    <a:pt x="197" y="114"/>
                  </a:lnTo>
                  <a:lnTo>
                    <a:pt x="173" y="122"/>
                  </a:lnTo>
                  <a:lnTo>
                    <a:pt x="152" y="135"/>
                  </a:lnTo>
                  <a:lnTo>
                    <a:pt x="135" y="152"/>
                  </a:lnTo>
                  <a:lnTo>
                    <a:pt x="122" y="172"/>
                  </a:lnTo>
                  <a:lnTo>
                    <a:pt x="114" y="196"/>
                  </a:lnTo>
                  <a:lnTo>
                    <a:pt x="111" y="221"/>
                  </a:lnTo>
                  <a:lnTo>
                    <a:pt x="108" y="239"/>
                  </a:lnTo>
                  <a:lnTo>
                    <a:pt x="100" y="254"/>
                  </a:lnTo>
                  <a:lnTo>
                    <a:pt x="88" y="265"/>
                  </a:lnTo>
                  <a:lnTo>
                    <a:pt x="73" y="274"/>
                  </a:lnTo>
                  <a:lnTo>
                    <a:pt x="56" y="277"/>
                  </a:lnTo>
                  <a:lnTo>
                    <a:pt x="38" y="274"/>
                  </a:lnTo>
                  <a:lnTo>
                    <a:pt x="23" y="265"/>
                  </a:lnTo>
                  <a:lnTo>
                    <a:pt x="10" y="254"/>
                  </a:lnTo>
                  <a:lnTo>
                    <a:pt x="3" y="239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3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19" y="25"/>
                  </a:lnTo>
                  <a:lnTo>
                    <a:pt x="151" y="11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28"/>
            <p:cNvSpPr>
              <a:spLocks/>
            </p:cNvSpPr>
            <p:nvPr/>
          </p:nvSpPr>
          <p:spPr bwMode="auto">
            <a:xfrm>
              <a:off x="2887663" y="2127251"/>
              <a:ext cx="69850" cy="44450"/>
            </a:xfrm>
            <a:custGeom>
              <a:avLst/>
              <a:gdLst>
                <a:gd name="T0" fmla="*/ 223 w 444"/>
                <a:gd name="T1" fmla="*/ 0 h 277"/>
                <a:gd name="T2" fmla="*/ 259 w 444"/>
                <a:gd name="T3" fmla="*/ 3 h 277"/>
                <a:gd name="T4" fmla="*/ 293 w 444"/>
                <a:gd name="T5" fmla="*/ 11 h 277"/>
                <a:gd name="T6" fmla="*/ 325 w 444"/>
                <a:gd name="T7" fmla="*/ 25 h 277"/>
                <a:gd name="T8" fmla="*/ 353 w 444"/>
                <a:gd name="T9" fmla="*/ 43 h 277"/>
                <a:gd name="T10" fmla="*/ 379 w 444"/>
                <a:gd name="T11" fmla="*/ 65 h 277"/>
                <a:gd name="T12" fmla="*/ 401 w 444"/>
                <a:gd name="T13" fmla="*/ 91 h 277"/>
                <a:gd name="T14" fmla="*/ 419 w 444"/>
                <a:gd name="T15" fmla="*/ 120 h 277"/>
                <a:gd name="T16" fmla="*/ 433 w 444"/>
                <a:gd name="T17" fmla="*/ 152 h 277"/>
                <a:gd name="T18" fmla="*/ 441 w 444"/>
                <a:gd name="T19" fmla="*/ 185 h 277"/>
                <a:gd name="T20" fmla="*/ 444 w 444"/>
                <a:gd name="T21" fmla="*/ 221 h 277"/>
                <a:gd name="T22" fmla="*/ 441 w 444"/>
                <a:gd name="T23" fmla="*/ 239 h 277"/>
                <a:gd name="T24" fmla="*/ 434 w 444"/>
                <a:gd name="T25" fmla="*/ 254 h 277"/>
                <a:gd name="T26" fmla="*/ 421 w 444"/>
                <a:gd name="T27" fmla="*/ 265 h 277"/>
                <a:gd name="T28" fmla="*/ 406 w 444"/>
                <a:gd name="T29" fmla="*/ 274 h 277"/>
                <a:gd name="T30" fmla="*/ 389 w 444"/>
                <a:gd name="T31" fmla="*/ 277 h 277"/>
                <a:gd name="T32" fmla="*/ 371 w 444"/>
                <a:gd name="T33" fmla="*/ 274 h 277"/>
                <a:gd name="T34" fmla="*/ 356 w 444"/>
                <a:gd name="T35" fmla="*/ 265 h 277"/>
                <a:gd name="T36" fmla="*/ 344 w 444"/>
                <a:gd name="T37" fmla="*/ 254 h 277"/>
                <a:gd name="T38" fmla="*/ 336 w 444"/>
                <a:gd name="T39" fmla="*/ 239 h 277"/>
                <a:gd name="T40" fmla="*/ 333 w 444"/>
                <a:gd name="T41" fmla="*/ 221 h 277"/>
                <a:gd name="T42" fmla="*/ 330 w 444"/>
                <a:gd name="T43" fmla="*/ 196 h 277"/>
                <a:gd name="T44" fmla="*/ 322 w 444"/>
                <a:gd name="T45" fmla="*/ 172 h 277"/>
                <a:gd name="T46" fmla="*/ 309 w 444"/>
                <a:gd name="T47" fmla="*/ 152 h 277"/>
                <a:gd name="T48" fmla="*/ 292 w 444"/>
                <a:gd name="T49" fmla="*/ 135 h 277"/>
                <a:gd name="T50" fmla="*/ 271 w 444"/>
                <a:gd name="T51" fmla="*/ 122 h 277"/>
                <a:gd name="T52" fmla="*/ 247 w 444"/>
                <a:gd name="T53" fmla="*/ 114 h 277"/>
                <a:gd name="T54" fmla="*/ 223 w 444"/>
                <a:gd name="T55" fmla="*/ 111 h 277"/>
                <a:gd name="T56" fmla="*/ 197 w 444"/>
                <a:gd name="T57" fmla="*/ 114 h 277"/>
                <a:gd name="T58" fmla="*/ 173 w 444"/>
                <a:gd name="T59" fmla="*/ 122 h 277"/>
                <a:gd name="T60" fmla="*/ 153 w 444"/>
                <a:gd name="T61" fmla="*/ 135 h 277"/>
                <a:gd name="T62" fmla="*/ 136 w 444"/>
                <a:gd name="T63" fmla="*/ 152 h 277"/>
                <a:gd name="T64" fmla="*/ 123 w 444"/>
                <a:gd name="T65" fmla="*/ 172 h 277"/>
                <a:gd name="T66" fmla="*/ 114 w 444"/>
                <a:gd name="T67" fmla="*/ 196 h 277"/>
                <a:gd name="T68" fmla="*/ 111 w 444"/>
                <a:gd name="T69" fmla="*/ 221 h 277"/>
                <a:gd name="T70" fmla="*/ 108 w 444"/>
                <a:gd name="T71" fmla="*/ 239 h 277"/>
                <a:gd name="T72" fmla="*/ 100 w 444"/>
                <a:gd name="T73" fmla="*/ 254 h 277"/>
                <a:gd name="T74" fmla="*/ 89 w 444"/>
                <a:gd name="T75" fmla="*/ 265 h 277"/>
                <a:gd name="T76" fmla="*/ 73 w 444"/>
                <a:gd name="T77" fmla="*/ 274 h 277"/>
                <a:gd name="T78" fmla="*/ 56 w 444"/>
                <a:gd name="T79" fmla="*/ 277 h 277"/>
                <a:gd name="T80" fmla="*/ 38 w 444"/>
                <a:gd name="T81" fmla="*/ 274 h 277"/>
                <a:gd name="T82" fmla="*/ 23 w 444"/>
                <a:gd name="T83" fmla="*/ 265 h 277"/>
                <a:gd name="T84" fmla="*/ 10 w 444"/>
                <a:gd name="T85" fmla="*/ 254 h 277"/>
                <a:gd name="T86" fmla="*/ 3 w 444"/>
                <a:gd name="T87" fmla="*/ 239 h 277"/>
                <a:gd name="T88" fmla="*/ 0 w 444"/>
                <a:gd name="T89" fmla="*/ 221 h 277"/>
                <a:gd name="T90" fmla="*/ 3 w 444"/>
                <a:gd name="T91" fmla="*/ 185 h 277"/>
                <a:gd name="T92" fmla="*/ 11 w 444"/>
                <a:gd name="T93" fmla="*/ 152 h 277"/>
                <a:gd name="T94" fmla="*/ 25 w 444"/>
                <a:gd name="T95" fmla="*/ 120 h 277"/>
                <a:gd name="T96" fmla="*/ 43 w 444"/>
                <a:gd name="T97" fmla="*/ 91 h 277"/>
                <a:gd name="T98" fmla="*/ 65 w 444"/>
                <a:gd name="T99" fmla="*/ 65 h 277"/>
                <a:gd name="T100" fmla="*/ 91 w 444"/>
                <a:gd name="T101" fmla="*/ 43 h 277"/>
                <a:gd name="T102" fmla="*/ 121 w 444"/>
                <a:gd name="T103" fmla="*/ 25 h 277"/>
                <a:gd name="T104" fmla="*/ 153 w 444"/>
                <a:gd name="T105" fmla="*/ 11 h 277"/>
                <a:gd name="T106" fmla="*/ 187 w 444"/>
                <a:gd name="T107" fmla="*/ 3 h 277"/>
                <a:gd name="T108" fmla="*/ 223 w 444"/>
                <a:gd name="T10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277">
                  <a:moveTo>
                    <a:pt x="223" y="0"/>
                  </a:moveTo>
                  <a:lnTo>
                    <a:pt x="259" y="3"/>
                  </a:lnTo>
                  <a:lnTo>
                    <a:pt x="293" y="11"/>
                  </a:lnTo>
                  <a:lnTo>
                    <a:pt x="325" y="25"/>
                  </a:lnTo>
                  <a:lnTo>
                    <a:pt x="353" y="43"/>
                  </a:lnTo>
                  <a:lnTo>
                    <a:pt x="379" y="65"/>
                  </a:lnTo>
                  <a:lnTo>
                    <a:pt x="401" y="91"/>
                  </a:lnTo>
                  <a:lnTo>
                    <a:pt x="419" y="120"/>
                  </a:lnTo>
                  <a:lnTo>
                    <a:pt x="433" y="152"/>
                  </a:lnTo>
                  <a:lnTo>
                    <a:pt x="441" y="185"/>
                  </a:lnTo>
                  <a:lnTo>
                    <a:pt x="444" y="221"/>
                  </a:lnTo>
                  <a:lnTo>
                    <a:pt x="441" y="239"/>
                  </a:lnTo>
                  <a:lnTo>
                    <a:pt x="434" y="254"/>
                  </a:lnTo>
                  <a:lnTo>
                    <a:pt x="421" y="265"/>
                  </a:lnTo>
                  <a:lnTo>
                    <a:pt x="406" y="274"/>
                  </a:lnTo>
                  <a:lnTo>
                    <a:pt x="389" y="277"/>
                  </a:lnTo>
                  <a:lnTo>
                    <a:pt x="371" y="274"/>
                  </a:lnTo>
                  <a:lnTo>
                    <a:pt x="356" y="265"/>
                  </a:lnTo>
                  <a:lnTo>
                    <a:pt x="344" y="254"/>
                  </a:lnTo>
                  <a:lnTo>
                    <a:pt x="336" y="239"/>
                  </a:lnTo>
                  <a:lnTo>
                    <a:pt x="333" y="221"/>
                  </a:lnTo>
                  <a:lnTo>
                    <a:pt x="330" y="196"/>
                  </a:lnTo>
                  <a:lnTo>
                    <a:pt x="322" y="172"/>
                  </a:lnTo>
                  <a:lnTo>
                    <a:pt x="309" y="152"/>
                  </a:lnTo>
                  <a:lnTo>
                    <a:pt x="292" y="135"/>
                  </a:lnTo>
                  <a:lnTo>
                    <a:pt x="271" y="122"/>
                  </a:lnTo>
                  <a:lnTo>
                    <a:pt x="247" y="114"/>
                  </a:lnTo>
                  <a:lnTo>
                    <a:pt x="223" y="111"/>
                  </a:lnTo>
                  <a:lnTo>
                    <a:pt x="197" y="114"/>
                  </a:lnTo>
                  <a:lnTo>
                    <a:pt x="173" y="122"/>
                  </a:lnTo>
                  <a:lnTo>
                    <a:pt x="153" y="135"/>
                  </a:lnTo>
                  <a:lnTo>
                    <a:pt x="136" y="152"/>
                  </a:lnTo>
                  <a:lnTo>
                    <a:pt x="123" y="172"/>
                  </a:lnTo>
                  <a:lnTo>
                    <a:pt x="114" y="196"/>
                  </a:lnTo>
                  <a:lnTo>
                    <a:pt x="111" y="221"/>
                  </a:lnTo>
                  <a:lnTo>
                    <a:pt x="108" y="239"/>
                  </a:lnTo>
                  <a:lnTo>
                    <a:pt x="100" y="254"/>
                  </a:lnTo>
                  <a:lnTo>
                    <a:pt x="89" y="265"/>
                  </a:lnTo>
                  <a:lnTo>
                    <a:pt x="73" y="274"/>
                  </a:lnTo>
                  <a:lnTo>
                    <a:pt x="56" y="277"/>
                  </a:lnTo>
                  <a:lnTo>
                    <a:pt x="38" y="274"/>
                  </a:lnTo>
                  <a:lnTo>
                    <a:pt x="23" y="265"/>
                  </a:lnTo>
                  <a:lnTo>
                    <a:pt x="10" y="254"/>
                  </a:lnTo>
                  <a:lnTo>
                    <a:pt x="3" y="239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3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3" name="Freeform 133"/>
          <p:cNvSpPr>
            <a:spLocks noEditPoints="1"/>
          </p:cNvSpPr>
          <p:nvPr/>
        </p:nvSpPr>
        <p:spPr bwMode="auto">
          <a:xfrm>
            <a:off x="1617333" y="1941683"/>
            <a:ext cx="528637" cy="504825"/>
          </a:xfrm>
          <a:custGeom>
            <a:avLst/>
            <a:gdLst>
              <a:gd name="T0" fmla="*/ 3164 w 3330"/>
              <a:gd name="T1" fmla="*/ 2848 h 3183"/>
              <a:gd name="T2" fmla="*/ 2806 w 3330"/>
              <a:gd name="T3" fmla="*/ 1438 h 3183"/>
              <a:gd name="T4" fmla="*/ 2789 w 3330"/>
              <a:gd name="T5" fmla="*/ 2489 h 3183"/>
              <a:gd name="T6" fmla="*/ 3004 w 3330"/>
              <a:gd name="T7" fmla="*/ 2502 h 3183"/>
              <a:gd name="T8" fmla="*/ 2953 w 3330"/>
              <a:gd name="T9" fmla="*/ 1459 h 3183"/>
              <a:gd name="T10" fmla="*/ 2553 w 3330"/>
              <a:gd name="T11" fmla="*/ 1285 h 3183"/>
              <a:gd name="T12" fmla="*/ 2442 w 3330"/>
              <a:gd name="T13" fmla="*/ 1508 h 3183"/>
              <a:gd name="T14" fmla="*/ 2553 w 3330"/>
              <a:gd name="T15" fmla="*/ 2513 h 3183"/>
              <a:gd name="T16" fmla="*/ 2671 w 3330"/>
              <a:gd name="T17" fmla="*/ 2412 h 3183"/>
              <a:gd name="T18" fmla="*/ 2620 w 3330"/>
              <a:gd name="T19" fmla="*/ 1445 h 3183"/>
              <a:gd name="T20" fmla="*/ 2157 w 3330"/>
              <a:gd name="T21" fmla="*/ 1407 h 3183"/>
              <a:gd name="T22" fmla="*/ 2209 w 3330"/>
              <a:gd name="T23" fmla="*/ 2450 h 3183"/>
              <a:gd name="T24" fmla="*/ 2442 w 3330"/>
              <a:gd name="T25" fmla="*/ 2513 h 3183"/>
              <a:gd name="T26" fmla="*/ 2331 w 3330"/>
              <a:gd name="T27" fmla="*/ 1508 h 3183"/>
              <a:gd name="T28" fmla="*/ 2442 w 3330"/>
              <a:gd name="T29" fmla="*/ 1285 h 3183"/>
              <a:gd name="T30" fmla="*/ 1880 w 3330"/>
              <a:gd name="T31" fmla="*/ 1497 h 3183"/>
              <a:gd name="T32" fmla="*/ 1931 w 3330"/>
              <a:gd name="T33" fmla="*/ 2463 h 3183"/>
              <a:gd name="T34" fmla="*/ 2022 w 3330"/>
              <a:gd name="T35" fmla="*/ 2443 h 3183"/>
              <a:gd name="T36" fmla="*/ 2039 w 3330"/>
              <a:gd name="T37" fmla="*/ 1484 h 3183"/>
              <a:gd name="T38" fmla="*/ 1499 w 3330"/>
              <a:gd name="T39" fmla="*/ 1396 h 3183"/>
              <a:gd name="T40" fmla="*/ 1610 w 3330"/>
              <a:gd name="T41" fmla="*/ 2401 h 3183"/>
              <a:gd name="T42" fmla="*/ 1499 w 3330"/>
              <a:gd name="T43" fmla="*/ 2625 h 3183"/>
              <a:gd name="T44" fmla="*/ 1724 w 3330"/>
              <a:gd name="T45" fmla="*/ 2427 h 3183"/>
              <a:gd name="T46" fmla="*/ 1806 w 3330"/>
              <a:gd name="T47" fmla="*/ 1399 h 3183"/>
              <a:gd name="T48" fmla="*/ 1308 w 3330"/>
              <a:gd name="T49" fmla="*/ 1466 h 3183"/>
              <a:gd name="T50" fmla="*/ 1291 w 3330"/>
              <a:gd name="T51" fmla="*/ 2426 h 3183"/>
              <a:gd name="T52" fmla="*/ 1391 w 3330"/>
              <a:gd name="T53" fmla="*/ 2488 h 3183"/>
              <a:gd name="T54" fmla="*/ 1473 w 3330"/>
              <a:gd name="T55" fmla="*/ 1505 h 3183"/>
              <a:gd name="T56" fmla="*/ 1332 w 3330"/>
              <a:gd name="T57" fmla="*/ 1285 h 3183"/>
              <a:gd name="T58" fmla="*/ 996 w 3330"/>
              <a:gd name="T59" fmla="*/ 1483 h 3183"/>
              <a:gd name="T60" fmla="*/ 913 w 3330"/>
              <a:gd name="T61" fmla="*/ 2510 h 3183"/>
              <a:gd name="T62" fmla="*/ 1134 w 3330"/>
              <a:gd name="T63" fmla="*/ 2471 h 3183"/>
              <a:gd name="T64" fmla="*/ 1151 w 3330"/>
              <a:gd name="T65" fmla="*/ 1421 h 3183"/>
              <a:gd name="T66" fmla="*/ 718 w 3330"/>
              <a:gd name="T67" fmla="*/ 1422 h 3183"/>
              <a:gd name="T68" fmla="*/ 636 w 3330"/>
              <a:gd name="T69" fmla="*/ 2404 h 3183"/>
              <a:gd name="T70" fmla="*/ 777 w 3330"/>
              <a:gd name="T71" fmla="*/ 2625 h 3183"/>
              <a:gd name="T72" fmla="*/ 888 w 3330"/>
              <a:gd name="T73" fmla="*/ 2401 h 3183"/>
              <a:gd name="T74" fmla="*/ 777 w 3330"/>
              <a:gd name="T75" fmla="*/ 1396 h 3183"/>
              <a:gd name="T76" fmla="*/ 364 w 3330"/>
              <a:gd name="T77" fmla="*/ 1438 h 3183"/>
              <a:gd name="T78" fmla="*/ 347 w 3330"/>
              <a:gd name="T79" fmla="*/ 2489 h 3183"/>
              <a:gd name="T80" fmla="*/ 562 w 3330"/>
              <a:gd name="T81" fmla="*/ 2502 h 3183"/>
              <a:gd name="T82" fmla="*/ 511 w 3330"/>
              <a:gd name="T83" fmla="*/ 1459 h 3183"/>
              <a:gd name="T84" fmla="*/ 256 w 3330"/>
              <a:gd name="T85" fmla="*/ 1061 h 3183"/>
              <a:gd name="T86" fmla="*/ 614 w 3330"/>
              <a:gd name="T87" fmla="*/ 1068 h 3183"/>
              <a:gd name="T88" fmla="*/ 761 w 3330"/>
              <a:gd name="T89" fmla="*/ 726 h 3183"/>
              <a:gd name="T90" fmla="*/ 2513 w 3330"/>
              <a:gd name="T91" fmla="*/ 950 h 3183"/>
              <a:gd name="T92" fmla="*/ 1261 w 3330"/>
              <a:gd name="T93" fmla="*/ 188 h 3183"/>
              <a:gd name="T94" fmla="*/ 907 w 3330"/>
              <a:gd name="T95" fmla="*/ 473 h 3183"/>
              <a:gd name="T96" fmla="*/ 2455 w 3330"/>
              <a:gd name="T97" fmla="*/ 566 h 3183"/>
              <a:gd name="T98" fmla="*/ 2181 w 3330"/>
              <a:gd name="T99" fmla="*/ 242 h 3183"/>
              <a:gd name="T100" fmla="*/ 1665 w 3330"/>
              <a:gd name="T101" fmla="*/ 112 h 3183"/>
              <a:gd name="T102" fmla="*/ 2170 w 3330"/>
              <a:gd name="T103" fmla="*/ 111 h 3183"/>
              <a:gd name="T104" fmla="*/ 2529 w 3330"/>
              <a:gd name="T105" fmla="*/ 450 h 3183"/>
              <a:gd name="T106" fmla="*/ 3164 w 3330"/>
              <a:gd name="T107" fmla="*/ 1285 h 3183"/>
              <a:gd name="T108" fmla="*/ 3053 w 3330"/>
              <a:gd name="T109" fmla="*/ 1508 h 3183"/>
              <a:gd name="T110" fmla="*/ 3164 w 3330"/>
              <a:gd name="T111" fmla="*/ 2513 h 3183"/>
              <a:gd name="T112" fmla="*/ 56 w 3330"/>
              <a:gd name="T113" fmla="*/ 2848 h 3183"/>
              <a:gd name="T114" fmla="*/ 229 w 3330"/>
              <a:gd name="T115" fmla="*/ 2412 h 3183"/>
              <a:gd name="T116" fmla="*/ 178 w 3330"/>
              <a:gd name="T117" fmla="*/ 1445 h 3183"/>
              <a:gd name="T118" fmla="*/ 747 w 3330"/>
              <a:gd name="T119" fmla="*/ 615 h 3183"/>
              <a:gd name="T120" fmla="*/ 987 w 3330"/>
              <a:gd name="T121" fmla="*/ 217 h 3183"/>
              <a:gd name="T122" fmla="*/ 1508 w 3330"/>
              <a:gd name="T123" fmla="*/ 10 h 3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30" h="3183">
                <a:moveTo>
                  <a:pt x="111" y="2960"/>
                </a:moveTo>
                <a:lnTo>
                  <a:pt x="111" y="3071"/>
                </a:lnTo>
                <a:lnTo>
                  <a:pt x="3219" y="3071"/>
                </a:lnTo>
                <a:lnTo>
                  <a:pt x="3219" y="2960"/>
                </a:lnTo>
                <a:lnTo>
                  <a:pt x="111" y="2960"/>
                </a:lnTo>
                <a:close/>
                <a:moveTo>
                  <a:pt x="167" y="2736"/>
                </a:moveTo>
                <a:lnTo>
                  <a:pt x="167" y="2848"/>
                </a:lnTo>
                <a:lnTo>
                  <a:pt x="3164" y="2848"/>
                </a:lnTo>
                <a:lnTo>
                  <a:pt x="3164" y="2736"/>
                </a:lnTo>
                <a:lnTo>
                  <a:pt x="167" y="2736"/>
                </a:lnTo>
                <a:close/>
                <a:moveTo>
                  <a:pt x="2720" y="1285"/>
                </a:moveTo>
                <a:lnTo>
                  <a:pt x="2720" y="1396"/>
                </a:lnTo>
                <a:lnTo>
                  <a:pt x="2745" y="1399"/>
                </a:lnTo>
                <a:lnTo>
                  <a:pt x="2768" y="1407"/>
                </a:lnTo>
                <a:lnTo>
                  <a:pt x="2789" y="1421"/>
                </a:lnTo>
                <a:lnTo>
                  <a:pt x="2806" y="1438"/>
                </a:lnTo>
                <a:lnTo>
                  <a:pt x="2819" y="1459"/>
                </a:lnTo>
                <a:lnTo>
                  <a:pt x="2827" y="1483"/>
                </a:lnTo>
                <a:lnTo>
                  <a:pt x="2831" y="1508"/>
                </a:lnTo>
                <a:lnTo>
                  <a:pt x="2831" y="2401"/>
                </a:lnTo>
                <a:lnTo>
                  <a:pt x="2827" y="2427"/>
                </a:lnTo>
                <a:lnTo>
                  <a:pt x="2819" y="2450"/>
                </a:lnTo>
                <a:lnTo>
                  <a:pt x="2806" y="2471"/>
                </a:lnTo>
                <a:lnTo>
                  <a:pt x="2789" y="2489"/>
                </a:lnTo>
                <a:lnTo>
                  <a:pt x="2768" y="2502"/>
                </a:lnTo>
                <a:lnTo>
                  <a:pt x="2745" y="2510"/>
                </a:lnTo>
                <a:lnTo>
                  <a:pt x="2720" y="2513"/>
                </a:lnTo>
                <a:lnTo>
                  <a:pt x="2720" y="2625"/>
                </a:lnTo>
                <a:lnTo>
                  <a:pt x="3053" y="2625"/>
                </a:lnTo>
                <a:lnTo>
                  <a:pt x="3053" y="2513"/>
                </a:lnTo>
                <a:lnTo>
                  <a:pt x="3027" y="2510"/>
                </a:lnTo>
                <a:lnTo>
                  <a:pt x="3004" y="2502"/>
                </a:lnTo>
                <a:lnTo>
                  <a:pt x="2983" y="2489"/>
                </a:lnTo>
                <a:lnTo>
                  <a:pt x="2966" y="2471"/>
                </a:lnTo>
                <a:lnTo>
                  <a:pt x="2953" y="2450"/>
                </a:lnTo>
                <a:lnTo>
                  <a:pt x="2945" y="2427"/>
                </a:lnTo>
                <a:lnTo>
                  <a:pt x="2942" y="2401"/>
                </a:lnTo>
                <a:lnTo>
                  <a:pt x="2942" y="1508"/>
                </a:lnTo>
                <a:lnTo>
                  <a:pt x="2945" y="1483"/>
                </a:lnTo>
                <a:lnTo>
                  <a:pt x="2953" y="1459"/>
                </a:lnTo>
                <a:lnTo>
                  <a:pt x="2966" y="1438"/>
                </a:lnTo>
                <a:lnTo>
                  <a:pt x="2983" y="1421"/>
                </a:lnTo>
                <a:lnTo>
                  <a:pt x="3004" y="1407"/>
                </a:lnTo>
                <a:lnTo>
                  <a:pt x="3027" y="1399"/>
                </a:lnTo>
                <a:lnTo>
                  <a:pt x="3053" y="1396"/>
                </a:lnTo>
                <a:lnTo>
                  <a:pt x="3053" y="1285"/>
                </a:lnTo>
                <a:lnTo>
                  <a:pt x="2720" y="1285"/>
                </a:lnTo>
                <a:close/>
                <a:moveTo>
                  <a:pt x="2553" y="1285"/>
                </a:moveTo>
                <a:lnTo>
                  <a:pt x="2553" y="1396"/>
                </a:lnTo>
                <a:lnTo>
                  <a:pt x="2550" y="1422"/>
                </a:lnTo>
                <a:lnTo>
                  <a:pt x="2542" y="1445"/>
                </a:lnTo>
                <a:lnTo>
                  <a:pt x="2529" y="1466"/>
                </a:lnTo>
                <a:lnTo>
                  <a:pt x="2512" y="1484"/>
                </a:lnTo>
                <a:lnTo>
                  <a:pt x="2490" y="1497"/>
                </a:lnTo>
                <a:lnTo>
                  <a:pt x="2467" y="1505"/>
                </a:lnTo>
                <a:lnTo>
                  <a:pt x="2442" y="1508"/>
                </a:lnTo>
                <a:lnTo>
                  <a:pt x="2442" y="2401"/>
                </a:lnTo>
                <a:lnTo>
                  <a:pt x="2467" y="2404"/>
                </a:lnTo>
                <a:lnTo>
                  <a:pt x="2490" y="2412"/>
                </a:lnTo>
                <a:lnTo>
                  <a:pt x="2512" y="2426"/>
                </a:lnTo>
                <a:lnTo>
                  <a:pt x="2529" y="2443"/>
                </a:lnTo>
                <a:lnTo>
                  <a:pt x="2542" y="2463"/>
                </a:lnTo>
                <a:lnTo>
                  <a:pt x="2550" y="2488"/>
                </a:lnTo>
                <a:lnTo>
                  <a:pt x="2553" y="2513"/>
                </a:lnTo>
                <a:lnTo>
                  <a:pt x="2553" y="2625"/>
                </a:lnTo>
                <a:lnTo>
                  <a:pt x="2609" y="2625"/>
                </a:lnTo>
                <a:lnTo>
                  <a:pt x="2609" y="2513"/>
                </a:lnTo>
                <a:lnTo>
                  <a:pt x="2612" y="2488"/>
                </a:lnTo>
                <a:lnTo>
                  <a:pt x="2620" y="2463"/>
                </a:lnTo>
                <a:lnTo>
                  <a:pt x="2633" y="2443"/>
                </a:lnTo>
                <a:lnTo>
                  <a:pt x="2650" y="2426"/>
                </a:lnTo>
                <a:lnTo>
                  <a:pt x="2671" y="2412"/>
                </a:lnTo>
                <a:lnTo>
                  <a:pt x="2694" y="2404"/>
                </a:lnTo>
                <a:lnTo>
                  <a:pt x="2720" y="2401"/>
                </a:lnTo>
                <a:lnTo>
                  <a:pt x="2720" y="1508"/>
                </a:lnTo>
                <a:lnTo>
                  <a:pt x="2694" y="1505"/>
                </a:lnTo>
                <a:lnTo>
                  <a:pt x="2671" y="1497"/>
                </a:lnTo>
                <a:lnTo>
                  <a:pt x="2650" y="1484"/>
                </a:lnTo>
                <a:lnTo>
                  <a:pt x="2633" y="1466"/>
                </a:lnTo>
                <a:lnTo>
                  <a:pt x="2620" y="1445"/>
                </a:lnTo>
                <a:lnTo>
                  <a:pt x="2612" y="1422"/>
                </a:lnTo>
                <a:lnTo>
                  <a:pt x="2609" y="1396"/>
                </a:lnTo>
                <a:lnTo>
                  <a:pt x="2609" y="1285"/>
                </a:lnTo>
                <a:lnTo>
                  <a:pt x="2553" y="1285"/>
                </a:lnTo>
                <a:close/>
                <a:moveTo>
                  <a:pt x="2109" y="1285"/>
                </a:moveTo>
                <a:lnTo>
                  <a:pt x="2109" y="1396"/>
                </a:lnTo>
                <a:lnTo>
                  <a:pt x="2134" y="1399"/>
                </a:lnTo>
                <a:lnTo>
                  <a:pt x="2157" y="1407"/>
                </a:lnTo>
                <a:lnTo>
                  <a:pt x="2179" y="1421"/>
                </a:lnTo>
                <a:lnTo>
                  <a:pt x="2196" y="1438"/>
                </a:lnTo>
                <a:lnTo>
                  <a:pt x="2209" y="1459"/>
                </a:lnTo>
                <a:lnTo>
                  <a:pt x="2217" y="1483"/>
                </a:lnTo>
                <a:lnTo>
                  <a:pt x="2220" y="1508"/>
                </a:lnTo>
                <a:lnTo>
                  <a:pt x="2220" y="2401"/>
                </a:lnTo>
                <a:lnTo>
                  <a:pt x="2217" y="2427"/>
                </a:lnTo>
                <a:lnTo>
                  <a:pt x="2209" y="2450"/>
                </a:lnTo>
                <a:lnTo>
                  <a:pt x="2196" y="2471"/>
                </a:lnTo>
                <a:lnTo>
                  <a:pt x="2179" y="2489"/>
                </a:lnTo>
                <a:lnTo>
                  <a:pt x="2157" y="2502"/>
                </a:lnTo>
                <a:lnTo>
                  <a:pt x="2134" y="2510"/>
                </a:lnTo>
                <a:lnTo>
                  <a:pt x="2109" y="2513"/>
                </a:lnTo>
                <a:lnTo>
                  <a:pt x="2109" y="2625"/>
                </a:lnTo>
                <a:lnTo>
                  <a:pt x="2442" y="2625"/>
                </a:lnTo>
                <a:lnTo>
                  <a:pt x="2442" y="2513"/>
                </a:lnTo>
                <a:lnTo>
                  <a:pt x="2417" y="2510"/>
                </a:lnTo>
                <a:lnTo>
                  <a:pt x="2394" y="2502"/>
                </a:lnTo>
                <a:lnTo>
                  <a:pt x="2372" y="2489"/>
                </a:lnTo>
                <a:lnTo>
                  <a:pt x="2355" y="2471"/>
                </a:lnTo>
                <a:lnTo>
                  <a:pt x="2342" y="2450"/>
                </a:lnTo>
                <a:lnTo>
                  <a:pt x="2334" y="2427"/>
                </a:lnTo>
                <a:lnTo>
                  <a:pt x="2331" y="2401"/>
                </a:lnTo>
                <a:lnTo>
                  <a:pt x="2331" y="1508"/>
                </a:lnTo>
                <a:lnTo>
                  <a:pt x="2334" y="1483"/>
                </a:lnTo>
                <a:lnTo>
                  <a:pt x="2342" y="1459"/>
                </a:lnTo>
                <a:lnTo>
                  <a:pt x="2355" y="1438"/>
                </a:lnTo>
                <a:lnTo>
                  <a:pt x="2372" y="1421"/>
                </a:lnTo>
                <a:lnTo>
                  <a:pt x="2394" y="1407"/>
                </a:lnTo>
                <a:lnTo>
                  <a:pt x="2417" y="1399"/>
                </a:lnTo>
                <a:lnTo>
                  <a:pt x="2442" y="1396"/>
                </a:lnTo>
                <a:lnTo>
                  <a:pt x="2442" y="1285"/>
                </a:lnTo>
                <a:lnTo>
                  <a:pt x="2109" y="1285"/>
                </a:lnTo>
                <a:close/>
                <a:moveTo>
                  <a:pt x="1943" y="1285"/>
                </a:moveTo>
                <a:lnTo>
                  <a:pt x="1943" y="1396"/>
                </a:lnTo>
                <a:lnTo>
                  <a:pt x="1939" y="1422"/>
                </a:lnTo>
                <a:lnTo>
                  <a:pt x="1931" y="1445"/>
                </a:lnTo>
                <a:lnTo>
                  <a:pt x="1918" y="1466"/>
                </a:lnTo>
                <a:lnTo>
                  <a:pt x="1901" y="1484"/>
                </a:lnTo>
                <a:lnTo>
                  <a:pt x="1880" y="1497"/>
                </a:lnTo>
                <a:lnTo>
                  <a:pt x="1857" y="1505"/>
                </a:lnTo>
                <a:lnTo>
                  <a:pt x="1832" y="1508"/>
                </a:lnTo>
                <a:lnTo>
                  <a:pt x="1832" y="2401"/>
                </a:lnTo>
                <a:lnTo>
                  <a:pt x="1857" y="2404"/>
                </a:lnTo>
                <a:lnTo>
                  <a:pt x="1880" y="2412"/>
                </a:lnTo>
                <a:lnTo>
                  <a:pt x="1901" y="2426"/>
                </a:lnTo>
                <a:lnTo>
                  <a:pt x="1918" y="2443"/>
                </a:lnTo>
                <a:lnTo>
                  <a:pt x="1931" y="2463"/>
                </a:lnTo>
                <a:lnTo>
                  <a:pt x="1939" y="2488"/>
                </a:lnTo>
                <a:lnTo>
                  <a:pt x="1943" y="2513"/>
                </a:lnTo>
                <a:lnTo>
                  <a:pt x="1943" y="2625"/>
                </a:lnTo>
                <a:lnTo>
                  <a:pt x="1998" y="2625"/>
                </a:lnTo>
                <a:lnTo>
                  <a:pt x="1998" y="2513"/>
                </a:lnTo>
                <a:lnTo>
                  <a:pt x="2001" y="2488"/>
                </a:lnTo>
                <a:lnTo>
                  <a:pt x="2009" y="2463"/>
                </a:lnTo>
                <a:lnTo>
                  <a:pt x="2022" y="2443"/>
                </a:lnTo>
                <a:lnTo>
                  <a:pt x="2039" y="2426"/>
                </a:lnTo>
                <a:lnTo>
                  <a:pt x="2061" y="2412"/>
                </a:lnTo>
                <a:lnTo>
                  <a:pt x="2084" y="2404"/>
                </a:lnTo>
                <a:lnTo>
                  <a:pt x="2109" y="2401"/>
                </a:lnTo>
                <a:lnTo>
                  <a:pt x="2109" y="1508"/>
                </a:lnTo>
                <a:lnTo>
                  <a:pt x="2084" y="1505"/>
                </a:lnTo>
                <a:lnTo>
                  <a:pt x="2061" y="1497"/>
                </a:lnTo>
                <a:lnTo>
                  <a:pt x="2039" y="1484"/>
                </a:lnTo>
                <a:lnTo>
                  <a:pt x="2022" y="1466"/>
                </a:lnTo>
                <a:lnTo>
                  <a:pt x="2009" y="1445"/>
                </a:lnTo>
                <a:lnTo>
                  <a:pt x="2001" y="1422"/>
                </a:lnTo>
                <a:lnTo>
                  <a:pt x="1998" y="1396"/>
                </a:lnTo>
                <a:lnTo>
                  <a:pt x="1998" y="1285"/>
                </a:lnTo>
                <a:lnTo>
                  <a:pt x="1943" y="1285"/>
                </a:lnTo>
                <a:close/>
                <a:moveTo>
                  <a:pt x="1499" y="1285"/>
                </a:moveTo>
                <a:lnTo>
                  <a:pt x="1499" y="1396"/>
                </a:lnTo>
                <a:lnTo>
                  <a:pt x="1524" y="1399"/>
                </a:lnTo>
                <a:lnTo>
                  <a:pt x="1547" y="1407"/>
                </a:lnTo>
                <a:lnTo>
                  <a:pt x="1568" y="1421"/>
                </a:lnTo>
                <a:lnTo>
                  <a:pt x="1585" y="1438"/>
                </a:lnTo>
                <a:lnTo>
                  <a:pt x="1598" y="1459"/>
                </a:lnTo>
                <a:lnTo>
                  <a:pt x="1606" y="1483"/>
                </a:lnTo>
                <a:lnTo>
                  <a:pt x="1610" y="1508"/>
                </a:lnTo>
                <a:lnTo>
                  <a:pt x="1610" y="2401"/>
                </a:lnTo>
                <a:lnTo>
                  <a:pt x="1606" y="2427"/>
                </a:lnTo>
                <a:lnTo>
                  <a:pt x="1598" y="2450"/>
                </a:lnTo>
                <a:lnTo>
                  <a:pt x="1585" y="2471"/>
                </a:lnTo>
                <a:lnTo>
                  <a:pt x="1568" y="2489"/>
                </a:lnTo>
                <a:lnTo>
                  <a:pt x="1547" y="2502"/>
                </a:lnTo>
                <a:lnTo>
                  <a:pt x="1524" y="2510"/>
                </a:lnTo>
                <a:lnTo>
                  <a:pt x="1499" y="2513"/>
                </a:lnTo>
                <a:lnTo>
                  <a:pt x="1499" y="2625"/>
                </a:lnTo>
                <a:lnTo>
                  <a:pt x="1832" y="2625"/>
                </a:lnTo>
                <a:lnTo>
                  <a:pt x="1832" y="2513"/>
                </a:lnTo>
                <a:lnTo>
                  <a:pt x="1806" y="2510"/>
                </a:lnTo>
                <a:lnTo>
                  <a:pt x="1783" y="2502"/>
                </a:lnTo>
                <a:lnTo>
                  <a:pt x="1762" y="2489"/>
                </a:lnTo>
                <a:lnTo>
                  <a:pt x="1745" y="2471"/>
                </a:lnTo>
                <a:lnTo>
                  <a:pt x="1732" y="2450"/>
                </a:lnTo>
                <a:lnTo>
                  <a:pt x="1724" y="2427"/>
                </a:lnTo>
                <a:lnTo>
                  <a:pt x="1721" y="2401"/>
                </a:lnTo>
                <a:lnTo>
                  <a:pt x="1721" y="1508"/>
                </a:lnTo>
                <a:lnTo>
                  <a:pt x="1724" y="1483"/>
                </a:lnTo>
                <a:lnTo>
                  <a:pt x="1732" y="1459"/>
                </a:lnTo>
                <a:lnTo>
                  <a:pt x="1745" y="1438"/>
                </a:lnTo>
                <a:lnTo>
                  <a:pt x="1762" y="1421"/>
                </a:lnTo>
                <a:lnTo>
                  <a:pt x="1783" y="1407"/>
                </a:lnTo>
                <a:lnTo>
                  <a:pt x="1806" y="1399"/>
                </a:lnTo>
                <a:lnTo>
                  <a:pt x="1832" y="1396"/>
                </a:lnTo>
                <a:lnTo>
                  <a:pt x="1832" y="1285"/>
                </a:lnTo>
                <a:lnTo>
                  <a:pt x="1499" y="1285"/>
                </a:lnTo>
                <a:close/>
                <a:moveTo>
                  <a:pt x="1332" y="1285"/>
                </a:moveTo>
                <a:lnTo>
                  <a:pt x="1332" y="1396"/>
                </a:lnTo>
                <a:lnTo>
                  <a:pt x="1329" y="1422"/>
                </a:lnTo>
                <a:lnTo>
                  <a:pt x="1321" y="1445"/>
                </a:lnTo>
                <a:lnTo>
                  <a:pt x="1308" y="1466"/>
                </a:lnTo>
                <a:lnTo>
                  <a:pt x="1291" y="1484"/>
                </a:lnTo>
                <a:lnTo>
                  <a:pt x="1269" y="1497"/>
                </a:lnTo>
                <a:lnTo>
                  <a:pt x="1246" y="1505"/>
                </a:lnTo>
                <a:lnTo>
                  <a:pt x="1221" y="1508"/>
                </a:lnTo>
                <a:lnTo>
                  <a:pt x="1221" y="2401"/>
                </a:lnTo>
                <a:lnTo>
                  <a:pt x="1246" y="2404"/>
                </a:lnTo>
                <a:lnTo>
                  <a:pt x="1269" y="2412"/>
                </a:lnTo>
                <a:lnTo>
                  <a:pt x="1291" y="2426"/>
                </a:lnTo>
                <a:lnTo>
                  <a:pt x="1308" y="2443"/>
                </a:lnTo>
                <a:lnTo>
                  <a:pt x="1321" y="2463"/>
                </a:lnTo>
                <a:lnTo>
                  <a:pt x="1329" y="2488"/>
                </a:lnTo>
                <a:lnTo>
                  <a:pt x="1332" y="2513"/>
                </a:lnTo>
                <a:lnTo>
                  <a:pt x="1332" y="2625"/>
                </a:lnTo>
                <a:lnTo>
                  <a:pt x="1388" y="2625"/>
                </a:lnTo>
                <a:lnTo>
                  <a:pt x="1388" y="2513"/>
                </a:lnTo>
                <a:lnTo>
                  <a:pt x="1391" y="2488"/>
                </a:lnTo>
                <a:lnTo>
                  <a:pt x="1399" y="2463"/>
                </a:lnTo>
                <a:lnTo>
                  <a:pt x="1412" y="2443"/>
                </a:lnTo>
                <a:lnTo>
                  <a:pt x="1429" y="2426"/>
                </a:lnTo>
                <a:lnTo>
                  <a:pt x="1450" y="2412"/>
                </a:lnTo>
                <a:lnTo>
                  <a:pt x="1473" y="2404"/>
                </a:lnTo>
                <a:lnTo>
                  <a:pt x="1499" y="2401"/>
                </a:lnTo>
                <a:lnTo>
                  <a:pt x="1499" y="1508"/>
                </a:lnTo>
                <a:lnTo>
                  <a:pt x="1473" y="1505"/>
                </a:lnTo>
                <a:lnTo>
                  <a:pt x="1450" y="1497"/>
                </a:lnTo>
                <a:lnTo>
                  <a:pt x="1429" y="1484"/>
                </a:lnTo>
                <a:lnTo>
                  <a:pt x="1412" y="1466"/>
                </a:lnTo>
                <a:lnTo>
                  <a:pt x="1399" y="1445"/>
                </a:lnTo>
                <a:lnTo>
                  <a:pt x="1391" y="1422"/>
                </a:lnTo>
                <a:lnTo>
                  <a:pt x="1388" y="1396"/>
                </a:lnTo>
                <a:lnTo>
                  <a:pt x="1388" y="1285"/>
                </a:lnTo>
                <a:lnTo>
                  <a:pt x="1332" y="1285"/>
                </a:lnTo>
                <a:close/>
                <a:moveTo>
                  <a:pt x="888" y="1285"/>
                </a:moveTo>
                <a:lnTo>
                  <a:pt x="888" y="1396"/>
                </a:lnTo>
                <a:lnTo>
                  <a:pt x="913" y="1399"/>
                </a:lnTo>
                <a:lnTo>
                  <a:pt x="936" y="1407"/>
                </a:lnTo>
                <a:lnTo>
                  <a:pt x="958" y="1421"/>
                </a:lnTo>
                <a:lnTo>
                  <a:pt x="975" y="1438"/>
                </a:lnTo>
                <a:lnTo>
                  <a:pt x="988" y="1459"/>
                </a:lnTo>
                <a:lnTo>
                  <a:pt x="996" y="1483"/>
                </a:lnTo>
                <a:lnTo>
                  <a:pt x="999" y="1508"/>
                </a:lnTo>
                <a:lnTo>
                  <a:pt x="999" y="2401"/>
                </a:lnTo>
                <a:lnTo>
                  <a:pt x="996" y="2427"/>
                </a:lnTo>
                <a:lnTo>
                  <a:pt x="988" y="2450"/>
                </a:lnTo>
                <a:lnTo>
                  <a:pt x="975" y="2471"/>
                </a:lnTo>
                <a:lnTo>
                  <a:pt x="958" y="2489"/>
                </a:lnTo>
                <a:lnTo>
                  <a:pt x="936" y="2502"/>
                </a:lnTo>
                <a:lnTo>
                  <a:pt x="913" y="2510"/>
                </a:lnTo>
                <a:lnTo>
                  <a:pt x="888" y="2513"/>
                </a:lnTo>
                <a:lnTo>
                  <a:pt x="888" y="2625"/>
                </a:lnTo>
                <a:lnTo>
                  <a:pt x="1221" y="2625"/>
                </a:lnTo>
                <a:lnTo>
                  <a:pt x="1221" y="2513"/>
                </a:lnTo>
                <a:lnTo>
                  <a:pt x="1196" y="2510"/>
                </a:lnTo>
                <a:lnTo>
                  <a:pt x="1173" y="2502"/>
                </a:lnTo>
                <a:lnTo>
                  <a:pt x="1151" y="2489"/>
                </a:lnTo>
                <a:lnTo>
                  <a:pt x="1134" y="2471"/>
                </a:lnTo>
                <a:lnTo>
                  <a:pt x="1121" y="2450"/>
                </a:lnTo>
                <a:lnTo>
                  <a:pt x="1113" y="2427"/>
                </a:lnTo>
                <a:lnTo>
                  <a:pt x="1110" y="2401"/>
                </a:lnTo>
                <a:lnTo>
                  <a:pt x="1110" y="1508"/>
                </a:lnTo>
                <a:lnTo>
                  <a:pt x="1113" y="1483"/>
                </a:lnTo>
                <a:lnTo>
                  <a:pt x="1121" y="1459"/>
                </a:lnTo>
                <a:lnTo>
                  <a:pt x="1134" y="1438"/>
                </a:lnTo>
                <a:lnTo>
                  <a:pt x="1151" y="1421"/>
                </a:lnTo>
                <a:lnTo>
                  <a:pt x="1173" y="1407"/>
                </a:lnTo>
                <a:lnTo>
                  <a:pt x="1196" y="1399"/>
                </a:lnTo>
                <a:lnTo>
                  <a:pt x="1221" y="1396"/>
                </a:lnTo>
                <a:lnTo>
                  <a:pt x="1221" y="1285"/>
                </a:lnTo>
                <a:lnTo>
                  <a:pt x="888" y="1285"/>
                </a:lnTo>
                <a:close/>
                <a:moveTo>
                  <a:pt x="722" y="1285"/>
                </a:moveTo>
                <a:lnTo>
                  <a:pt x="722" y="1396"/>
                </a:lnTo>
                <a:lnTo>
                  <a:pt x="718" y="1422"/>
                </a:lnTo>
                <a:lnTo>
                  <a:pt x="710" y="1445"/>
                </a:lnTo>
                <a:lnTo>
                  <a:pt x="697" y="1466"/>
                </a:lnTo>
                <a:lnTo>
                  <a:pt x="680" y="1484"/>
                </a:lnTo>
                <a:lnTo>
                  <a:pt x="659" y="1497"/>
                </a:lnTo>
                <a:lnTo>
                  <a:pt x="636" y="1505"/>
                </a:lnTo>
                <a:lnTo>
                  <a:pt x="611" y="1508"/>
                </a:lnTo>
                <a:lnTo>
                  <a:pt x="611" y="2401"/>
                </a:lnTo>
                <a:lnTo>
                  <a:pt x="636" y="2404"/>
                </a:lnTo>
                <a:lnTo>
                  <a:pt x="659" y="2412"/>
                </a:lnTo>
                <a:lnTo>
                  <a:pt x="680" y="2426"/>
                </a:lnTo>
                <a:lnTo>
                  <a:pt x="697" y="2443"/>
                </a:lnTo>
                <a:lnTo>
                  <a:pt x="710" y="2463"/>
                </a:lnTo>
                <a:lnTo>
                  <a:pt x="718" y="2488"/>
                </a:lnTo>
                <a:lnTo>
                  <a:pt x="722" y="2513"/>
                </a:lnTo>
                <a:lnTo>
                  <a:pt x="722" y="2625"/>
                </a:lnTo>
                <a:lnTo>
                  <a:pt x="777" y="2625"/>
                </a:lnTo>
                <a:lnTo>
                  <a:pt x="777" y="2513"/>
                </a:lnTo>
                <a:lnTo>
                  <a:pt x="780" y="2488"/>
                </a:lnTo>
                <a:lnTo>
                  <a:pt x="788" y="2463"/>
                </a:lnTo>
                <a:lnTo>
                  <a:pt x="801" y="2443"/>
                </a:lnTo>
                <a:lnTo>
                  <a:pt x="818" y="2426"/>
                </a:lnTo>
                <a:lnTo>
                  <a:pt x="840" y="2412"/>
                </a:lnTo>
                <a:lnTo>
                  <a:pt x="863" y="2404"/>
                </a:lnTo>
                <a:lnTo>
                  <a:pt x="888" y="2401"/>
                </a:lnTo>
                <a:lnTo>
                  <a:pt x="888" y="1508"/>
                </a:lnTo>
                <a:lnTo>
                  <a:pt x="863" y="1505"/>
                </a:lnTo>
                <a:lnTo>
                  <a:pt x="840" y="1497"/>
                </a:lnTo>
                <a:lnTo>
                  <a:pt x="818" y="1484"/>
                </a:lnTo>
                <a:lnTo>
                  <a:pt x="801" y="1466"/>
                </a:lnTo>
                <a:lnTo>
                  <a:pt x="788" y="1445"/>
                </a:lnTo>
                <a:lnTo>
                  <a:pt x="780" y="1422"/>
                </a:lnTo>
                <a:lnTo>
                  <a:pt x="777" y="1396"/>
                </a:lnTo>
                <a:lnTo>
                  <a:pt x="777" y="1285"/>
                </a:lnTo>
                <a:lnTo>
                  <a:pt x="722" y="1285"/>
                </a:lnTo>
                <a:close/>
                <a:moveTo>
                  <a:pt x="278" y="1285"/>
                </a:moveTo>
                <a:lnTo>
                  <a:pt x="278" y="1396"/>
                </a:lnTo>
                <a:lnTo>
                  <a:pt x="303" y="1399"/>
                </a:lnTo>
                <a:lnTo>
                  <a:pt x="326" y="1407"/>
                </a:lnTo>
                <a:lnTo>
                  <a:pt x="347" y="1421"/>
                </a:lnTo>
                <a:lnTo>
                  <a:pt x="364" y="1438"/>
                </a:lnTo>
                <a:lnTo>
                  <a:pt x="377" y="1459"/>
                </a:lnTo>
                <a:lnTo>
                  <a:pt x="385" y="1483"/>
                </a:lnTo>
                <a:lnTo>
                  <a:pt x="389" y="1508"/>
                </a:lnTo>
                <a:lnTo>
                  <a:pt x="389" y="2401"/>
                </a:lnTo>
                <a:lnTo>
                  <a:pt x="385" y="2427"/>
                </a:lnTo>
                <a:lnTo>
                  <a:pt x="377" y="2450"/>
                </a:lnTo>
                <a:lnTo>
                  <a:pt x="364" y="2471"/>
                </a:lnTo>
                <a:lnTo>
                  <a:pt x="347" y="2489"/>
                </a:lnTo>
                <a:lnTo>
                  <a:pt x="326" y="2502"/>
                </a:lnTo>
                <a:lnTo>
                  <a:pt x="303" y="2510"/>
                </a:lnTo>
                <a:lnTo>
                  <a:pt x="278" y="2513"/>
                </a:lnTo>
                <a:lnTo>
                  <a:pt x="278" y="2625"/>
                </a:lnTo>
                <a:lnTo>
                  <a:pt x="611" y="2625"/>
                </a:lnTo>
                <a:lnTo>
                  <a:pt x="611" y="2513"/>
                </a:lnTo>
                <a:lnTo>
                  <a:pt x="585" y="2510"/>
                </a:lnTo>
                <a:lnTo>
                  <a:pt x="562" y="2502"/>
                </a:lnTo>
                <a:lnTo>
                  <a:pt x="541" y="2489"/>
                </a:lnTo>
                <a:lnTo>
                  <a:pt x="524" y="2471"/>
                </a:lnTo>
                <a:lnTo>
                  <a:pt x="511" y="2450"/>
                </a:lnTo>
                <a:lnTo>
                  <a:pt x="503" y="2427"/>
                </a:lnTo>
                <a:lnTo>
                  <a:pt x="500" y="2401"/>
                </a:lnTo>
                <a:lnTo>
                  <a:pt x="500" y="1508"/>
                </a:lnTo>
                <a:lnTo>
                  <a:pt x="503" y="1483"/>
                </a:lnTo>
                <a:lnTo>
                  <a:pt x="511" y="1459"/>
                </a:lnTo>
                <a:lnTo>
                  <a:pt x="524" y="1438"/>
                </a:lnTo>
                <a:lnTo>
                  <a:pt x="541" y="1421"/>
                </a:lnTo>
                <a:lnTo>
                  <a:pt x="562" y="1407"/>
                </a:lnTo>
                <a:lnTo>
                  <a:pt x="585" y="1399"/>
                </a:lnTo>
                <a:lnTo>
                  <a:pt x="611" y="1396"/>
                </a:lnTo>
                <a:lnTo>
                  <a:pt x="611" y="1285"/>
                </a:lnTo>
                <a:lnTo>
                  <a:pt x="278" y="1285"/>
                </a:lnTo>
                <a:close/>
                <a:moveTo>
                  <a:pt x="256" y="1061"/>
                </a:moveTo>
                <a:lnTo>
                  <a:pt x="201" y="1173"/>
                </a:lnTo>
                <a:lnTo>
                  <a:pt x="3129" y="1173"/>
                </a:lnTo>
                <a:lnTo>
                  <a:pt x="3074" y="1061"/>
                </a:lnTo>
                <a:lnTo>
                  <a:pt x="2730" y="1061"/>
                </a:lnTo>
                <a:lnTo>
                  <a:pt x="2720" y="1067"/>
                </a:lnTo>
                <a:lnTo>
                  <a:pt x="2706" y="1061"/>
                </a:lnTo>
                <a:lnTo>
                  <a:pt x="626" y="1061"/>
                </a:lnTo>
                <a:lnTo>
                  <a:pt x="614" y="1068"/>
                </a:lnTo>
                <a:lnTo>
                  <a:pt x="601" y="1061"/>
                </a:lnTo>
                <a:lnTo>
                  <a:pt x="256" y="1061"/>
                </a:lnTo>
                <a:close/>
                <a:moveTo>
                  <a:pt x="2351" y="726"/>
                </a:moveTo>
                <a:lnTo>
                  <a:pt x="2460" y="789"/>
                </a:lnTo>
                <a:lnTo>
                  <a:pt x="2622" y="884"/>
                </a:lnTo>
                <a:lnTo>
                  <a:pt x="2569" y="726"/>
                </a:lnTo>
                <a:lnTo>
                  <a:pt x="2351" y="726"/>
                </a:lnTo>
                <a:close/>
                <a:moveTo>
                  <a:pt x="761" y="726"/>
                </a:moveTo>
                <a:lnTo>
                  <a:pt x="708" y="884"/>
                </a:lnTo>
                <a:lnTo>
                  <a:pt x="870" y="789"/>
                </a:lnTo>
                <a:lnTo>
                  <a:pt x="979" y="726"/>
                </a:lnTo>
                <a:lnTo>
                  <a:pt x="761" y="726"/>
                </a:lnTo>
                <a:close/>
                <a:moveTo>
                  <a:pt x="1665" y="455"/>
                </a:moveTo>
                <a:lnTo>
                  <a:pt x="961" y="866"/>
                </a:lnTo>
                <a:lnTo>
                  <a:pt x="817" y="950"/>
                </a:lnTo>
                <a:lnTo>
                  <a:pt x="2513" y="950"/>
                </a:lnTo>
                <a:lnTo>
                  <a:pt x="1665" y="455"/>
                </a:lnTo>
                <a:close/>
                <a:moveTo>
                  <a:pt x="1665" y="112"/>
                </a:moveTo>
                <a:lnTo>
                  <a:pt x="1592" y="114"/>
                </a:lnTo>
                <a:lnTo>
                  <a:pt x="1523" y="121"/>
                </a:lnTo>
                <a:lnTo>
                  <a:pt x="1453" y="132"/>
                </a:lnTo>
                <a:lnTo>
                  <a:pt x="1386" y="148"/>
                </a:lnTo>
                <a:lnTo>
                  <a:pt x="1323" y="166"/>
                </a:lnTo>
                <a:lnTo>
                  <a:pt x="1261" y="188"/>
                </a:lnTo>
                <a:lnTo>
                  <a:pt x="1203" y="215"/>
                </a:lnTo>
                <a:lnTo>
                  <a:pt x="1148" y="243"/>
                </a:lnTo>
                <a:lnTo>
                  <a:pt x="1097" y="276"/>
                </a:lnTo>
                <a:lnTo>
                  <a:pt x="1050" y="310"/>
                </a:lnTo>
                <a:lnTo>
                  <a:pt x="1007" y="348"/>
                </a:lnTo>
                <a:lnTo>
                  <a:pt x="969" y="387"/>
                </a:lnTo>
                <a:lnTo>
                  <a:pt x="935" y="430"/>
                </a:lnTo>
                <a:lnTo>
                  <a:pt x="907" y="473"/>
                </a:lnTo>
                <a:lnTo>
                  <a:pt x="885" y="519"/>
                </a:lnTo>
                <a:lnTo>
                  <a:pt x="868" y="566"/>
                </a:lnTo>
                <a:lnTo>
                  <a:pt x="858" y="615"/>
                </a:lnTo>
                <a:lnTo>
                  <a:pt x="1171" y="615"/>
                </a:lnTo>
                <a:lnTo>
                  <a:pt x="1665" y="326"/>
                </a:lnTo>
                <a:lnTo>
                  <a:pt x="2159" y="615"/>
                </a:lnTo>
                <a:lnTo>
                  <a:pt x="2466" y="615"/>
                </a:lnTo>
                <a:lnTo>
                  <a:pt x="2455" y="566"/>
                </a:lnTo>
                <a:lnTo>
                  <a:pt x="2439" y="518"/>
                </a:lnTo>
                <a:lnTo>
                  <a:pt x="2417" y="471"/>
                </a:lnTo>
                <a:lnTo>
                  <a:pt x="2390" y="428"/>
                </a:lnTo>
                <a:lnTo>
                  <a:pt x="2357" y="386"/>
                </a:lnTo>
                <a:lnTo>
                  <a:pt x="2320" y="346"/>
                </a:lnTo>
                <a:lnTo>
                  <a:pt x="2278" y="309"/>
                </a:lnTo>
                <a:lnTo>
                  <a:pt x="2231" y="273"/>
                </a:lnTo>
                <a:lnTo>
                  <a:pt x="2181" y="242"/>
                </a:lnTo>
                <a:lnTo>
                  <a:pt x="2126" y="214"/>
                </a:lnTo>
                <a:lnTo>
                  <a:pt x="2069" y="187"/>
                </a:lnTo>
                <a:lnTo>
                  <a:pt x="2008" y="165"/>
                </a:lnTo>
                <a:lnTo>
                  <a:pt x="1944" y="147"/>
                </a:lnTo>
                <a:lnTo>
                  <a:pt x="1878" y="131"/>
                </a:lnTo>
                <a:lnTo>
                  <a:pt x="1808" y="121"/>
                </a:lnTo>
                <a:lnTo>
                  <a:pt x="1738" y="114"/>
                </a:lnTo>
                <a:lnTo>
                  <a:pt x="1665" y="112"/>
                </a:lnTo>
                <a:close/>
                <a:moveTo>
                  <a:pt x="1665" y="0"/>
                </a:moveTo>
                <a:lnTo>
                  <a:pt x="1744" y="2"/>
                </a:lnTo>
                <a:lnTo>
                  <a:pt x="1821" y="10"/>
                </a:lnTo>
                <a:lnTo>
                  <a:pt x="1896" y="22"/>
                </a:lnTo>
                <a:lnTo>
                  <a:pt x="1969" y="38"/>
                </a:lnTo>
                <a:lnTo>
                  <a:pt x="2038" y="58"/>
                </a:lnTo>
                <a:lnTo>
                  <a:pt x="2106" y="84"/>
                </a:lnTo>
                <a:lnTo>
                  <a:pt x="2170" y="111"/>
                </a:lnTo>
                <a:lnTo>
                  <a:pt x="2230" y="144"/>
                </a:lnTo>
                <a:lnTo>
                  <a:pt x="2286" y="179"/>
                </a:lnTo>
                <a:lnTo>
                  <a:pt x="2338" y="217"/>
                </a:lnTo>
                <a:lnTo>
                  <a:pt x="2387" y="258"/>
                </a:lnTo>
                <a:lnTo>
                  <a:pt x="2430" y="303"/>
                </a:lnTo>
                <a:lnTo>
                  <a:pt x="2468" y="350"/>
                </a:lnTo>
                <a:lnTo>
                  <a:pt x="2502" y="398"/>
                </a:lnTo>
                <a:lnTo>
                  <a:pt x="2529" y="450"/>
                </a:lnTo>
                <a:lnTo>
                  <a:pt x="2551" y="503"/>
                </a:lnTo>
                <a:lnTo>
                  <a:pt x="2567" y="558"/>
                </a:lnTo>
                <a:lnTo>
                  <a:pt x="2577" y="615"/>
                </a:lnTo>
                <a:lnTo>
                  <a:pt x="2648" y="615"/>
                </a:lnTo>
                <a:lnTo>
                  <a:pt x="2761" y="950"/>
                </a:lnTo>
                <a:lnTo>
                  <a:pt x="3142" y="950"/>
                </a:lnTo>
                <a:lnTo>
                  <a:pt x="3309" y="1285"/>
                </a:lnTo>
                <a:lnTo>
                  <a:pt x="3164" y="1285"/>
                </a:lnTo>
                <a:lnTo>
                  <a:pt x="3164" y="1396"/>
                </a:lnTo>
                <a:lnTo>
                  <a:pt x="3160" y="1422"/>
                </a:lnTo>
                <a:lnTo>
                  <a:pt x="3152" y="1445"/>
                </a:lnTo>
                <a:lnTo>
                  <a:pt x="3139" y="1466"/>
                </a:lnTo>
                <a:lnTo>
                  <a:pt x="3122" y="1484"/>
                </a:lnTo>
                <a:lnTo>
                  <a:pt x="3101" y="1497"/>
                </a:lnTo>
                <a:lnTo>
                  <a:pt x="3078" y="1505"/>
                </a:lnTo>
                <a:lnTo>
                  <a:pt x="3053" y="1508"/>
                </a:lnTo>
                <a:lnTo>
                  <a:pt x="3053" y="2401"/>
                </a:lnTo>
                <a:lnTo>
                  <a:pt x="3078" y="2404"/>
                </a:lnTo>
                <a:lnTo>
                  <a:pt x="3101" y="2412"/>
                </a:lnTo>
                <a:lnTo>
                  <a:pt x="3122" y="2426"/>
                </a:lnTo>
                <a:lnTo>
                  <a:pt x="3139" y="2443"/>
                </a:lnTo>
                <a:lnTo>
                  <a:pt x="3152" y="2463"/>
                </a:lnTo>
                <a:lnTo>
                  <a:pt x="3160" y="2488"/>
                </a:lnTo>
                <a:lnTo>
                  <a:pt x="3164" y="2513"/>
                </a:lnTo>
                <a:lnTo>
                  <a:pt x="3164" y="2625"/>
                </a:lnTo>
                <a:lnTo>
                  <a:pt x="3275" y="2625"/>
                </a:lnTo>
                <a:lnTo>
                  <a:pt x="3275" y="2848"/>
                </a:lnTo>
                <a:lnTo>
                  <a:pt x="3330" y="2848"/>
                </a:lnTo>
                <a:lnTo>
                  <a:pt x="3330" y="3183"/>
                </a:lnTo>
                <a:lnTo>
                  <a:pt x="0" y="3183"/>
                </a:lnTo>
                <a:lnTo>
                  <a:pt x="0" y="2848"/>
                </a:lnTo>
                <a:lnTo>
                  <a:pt x="56" y="2848"/>
                </a:lnTo>
                <a:lnTo>
                  <a:pt x="56" y="2625"/>
                </a:lnTo>
                <a:lnTo>
                  <a:pt x="167" y="2625"/>
                </a:lnTo>
                <a:lnTo>
                  <a:pt x="167" y="2513"/>
                </a:lnTo>
                <a:lnTo>
                  <a:pt x="170" y="2488"/>
                </a:lnTo>
                <a:lnTo>
                  <a:pt x="178" y="2463"/>
                </a:lnTo>
                <a:lnTo>
                  <a:pt x="191" y="2443"/>
                </a:lnTo>
                <a:lnTo>
                  <a:pt x="208" y="2426"/>
                </a:lnTo>
                <a:lnTo>
                  <a:pt x="229" y="2412"/>
                </a:lnTo>
                <a:lnTo>
                  <a:pt x="252" y="2404"/>
                </a:lnTo>
                <a:lnTo>
                  <a:pt x="278" y="2401"/>
                </a:lnTo>
                <a:lnTo>
                  <a:pt x="278" y="1508"/>
                </a:lnTo>
                <a:lnTo>
                  <a:pt x="252" y="1505"/>
                </a:lnTo>
                <a:lnTo>
                  <a:pt x="229" y="1497"/>
                </a:lnTo>
                <a:lnTo>
                  <a:pt x="208" y="1484"/>
                </a:lnTo>
                <a:lnTo>
                  <a:pt x="191" y="1466"/>
                </a:lnTo>
                <a:lnTo>
                  <a:pt x="178" y="1445"/>
                </a:lnTo>
                <a:lnTo>
                  <a:pt x="170" y="1422"/>
                </a:lnTo>
                <a:lnTo>
                  <a:pt x="167" y="1396"/>
                </a:lnTo>
                <a:lnTo>
                  <a:pt x="167" y="1285"/>
                </a:lnTo>
                <a:lnTo>
                  <a:pt x="21" y="1285"/>
                </a:lnTo>
                <a:lnTo>
                  <a:pt x="188" y="950"/>
                </a:lnTo>
                <a:lnTo>
                  <a:pt x="569" y="950"/>
                </a:lnTo>
                <a:lnTo>
                  <a:pt x="681" y="615"/>
                </a:lnTo>
                <a:lnTo>
                  <a:pt x="747" y="615"/>
                </a:lnTo>
                <a:lnTo>
                  <a:pt x="756" y="558"/>
                </a:lnTo>
                <a:lnTo>
                  <a:pt x="772" y="503"/>
                </a:lnTo>
                <a:lnTo>
                  <a:pt x="794" y="450"/>
                </a:lnTo>
                <a:lnTo>
                  <a:pt x="822" y="398"/>
                </a:lnTo>
                <a:lnTo>
                  <a:pt x="856" y="350"/>
                </a:lnTo>
                <a:lnTo>
                  <a:pt x="895" y="303"/>
                </a:lnTo>
                <a:lnTo>
                  <a:pt x="938" y="258"/>
                </a:lnTo>
                <a:lnTo>
                  <a:pt x="987" y="217"/>
                </a:lnTo>
                <a:lnTo>
                  <a:pt x="1039" y="179"/>
                </a:lnTo>
                <a:lnTo>
                  <a:pt x="1096" y="144"/>
                </a:lnTo>
                <a:lnTo>
                  <a:pt x="1156" y="111"/>
                </a:lnTo>
                <a:lnTo>
                  <a:pt x="1221" y="84"/>
                </a:lnTo>
                <a:lnTo>
                  <a:pt x="1289" y="58"/>
                </a:lnTo>
                <a:lnTo>
                  <a:pt x="1359" y="38"/>
                </a:lnTo>
                <a:lnTo>
                  <a:pt x="1432" y="22"/>
                </a:lnTo>
                <a:lnTo>
                  <a:pt x="1508" y="10"/>
                </a:lnTo>
                <a:lnTo>
                  <a:pt x="1585" y="2"/>
                </a:lnTo>
                <a:lnTo>
                  <a:pt x="16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5" name="Group 234"/>
          <p:cNvGrpSpPr/>
          <p:nvPr/>
        </p:nvGrpSpPr>
        <p:grpSpPr>
          <a:xfrm>
            <a:off x="688982" y="1939301"/>
            <a:ext cx="514350" cy="509588"/>
            <a:chOff x="685800" y="1936750"/>
            <a:chExt cx="514350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38"/>
            <p:cNvSpPr>
              <a:spLocks noEditPoints="1"/>
            </p:cNvSpPr>
            <p:nvPr/>
          </p:nvSpPr>
          <p:spPr bwMode="auto">
            <a:xfrm>
              <a:off x="685800" y="1936750"/>
              <a:ext cx="514350" cy="509588"/>
            </a:xfrm>
            <a:custGeom>
              <a:avLst/>
              <a:gdLst>
                <a:gd name="T0" fmla="*/ 447 w 3238"/>
                <a:gd name="T1" fmla="*/ 2569 h 3210"/>
                <a:gd name="T2" fmla="*/ 335 w 3238"/>
                <a:gd name="T3" fmla="*/ 2347 h 3210"/>
                <a:gd name="T4" fmla="*/ 447 w 3238"/>
                <a:gd name="T5" fmla="*/ 2081 h 3210"/>
                <a:gd name="T6" fmla="*/ 2625 w 3238"/>
                <a:gd name="T7" fmla="*/ 1550 h 3210"/>
                <a:gd name="T8" fmla="*/ 837 w 3238"/>
                <a:gd name="T9" fmla="*/ 1550 h 3210"/>
                <a:gd name="T10" fmla="*/ 291 w 3238"/>
                <a:gd name="T11" fmla="*/ 1557 h 3210"/>
                <a:gd name="T12" fmla="*/ 322 w 3238"/>
                <a:gd name="T13" fmla="*/ 1691 h 3210"/>
                <a:gd name="T14" fmla="*/ 461 w 3238"/>
                <a:gd name="T15" fmla="*/ 1691 h 3210"/>
                <a:gd name="T16" fmla="*/ 491 w 3238"/>
                <a:gd name="T17" fmla="*/ 1557 h 3210"/>
                <a:gd name="T18" fmla="*/ 502 w 3238"/>
                <a:gd name="T19" fmla="*/ 1160 h 3210"/>
                <a:gd name="T20" fmla="*/ 318 w 3238"/>
                <a:gd name="T21" fmla="*/ 1270 h 3210"/>
                <a:gd name="T22" fmla="*/ 113 w 3238"/>
                <a:gd name="T23" fmla="*/ 1217 h 3210"/>
                <a:gd name="T24" fmla="*/ 305 w 3238"/>
                <a:gd name="T25" fmla="*/ 1808 h 3210"/>
                <a:gd name="T26" fmla="*/ 178 w 3238"/>
                <a:gd name="T27" fmla="*/ 1670 h 3210"/>
                <a:gd name="T28" fmla="*/ 211 w 3238"/>
                <a:gd name="T29" fmla="*/ 1474 h 3210"/>
                <a:gd name="T30" fmla="*/ 392 w 3238"/>
                <a:gd name="T31" fmla="*/ 1384 h 3210"/>
                <a:gd name="T32" fmla="*/ 572 w 3238"/>
                <a:gd name="T33" fmla="*/ 1474 h 3210"/>
                <a:gd name="T34" fmla="*/ 605 w 3238"/>
                <a:gd name="T35" fmla="*/ 1670 h 3210"/>
                <a:gd name="T36" fmla="*/ 478 w 3238"/>
                <a:gd name="T37" fmla="*/ 1808 h 3210"/>
                <a:gd name="T38" fmla="*/ 726 w 3238"/>
                <a:gd name="T39" fmla="*/ 1439 h 3210"/>
                <a:gd name="T40" fmla="*/ 3066 w 3238"/>
                <a:gd name="T41" fmla="*/ 1252 h 3210"/>
                <a:gd name="T42" fmla="*/ 2850 w 3238"/>
                <a:gd name="T43" fmla="*/ 1250 h 3210"/>
                <a:gd name="T44" fmla="*/ 2686 w 3238"/>
                <a:gd name="T45" fmla="*/ 1213 h 3210"/>
                <a:gd name="T46" fmla="*/ 2474 w 3238"/>
                <a:gd name="T47" fmla="*/ 1270 h 3210"/>
                <a:gd name="T48" fmla="*/ 2289 w 3238"/>
                <a:gd name="T49" fmla="*/ 1160 h 3210"/>
                <a:gd name="T50" fmla="*/ 2104 w 3238"/>
                <a:gd name="T51" fmla="*/ 1270 h 3210"/>
                <a:gd name="T52" fmla="*/ 1893 w 3238"/>
                <a:gd name="T53" fmla="*/ 1213 h 3210"/>
                <a:gd name="T54" fmla="*/ 1730 w 3238"/>
                <a:gd name="T55" fmla="*/ 1250 h 3210"/>
                <a:gd name="T56" fmla="*/ 1510 w 3238"/>
                <a:gd name="T57" fmla="*/ 1250 h 3210"/>
                <a:gd name="T58" fmla="*/ 1346 w 3238"/>
                <a:gd name="T59" fmla="*/ 1213 h 3210"/>
                <a:gd name="T60" fmla="*/ 1134 w 3238"/>
                <a:gd name="T61" fmla="*/ 1270 h 3210"/>
                <a:gd name="T62" fmla="*/ 950 w 3238"/>
                <a:gd name="T63" fmla="*/ 1160 h 3210"/>
                <a:gd name="T64" fmla="*/ 764 w 3238"/>
                <a:gd name="T65" fmla="*/ 1270 h 3210"/>
                <a:gd name="T66" fmla="*/ 553 w 3238"/>
                <a:gd name="T67" fmla="*/ 1213 h 3210"/>
                <a:gd name="T68" fmla="*/ 2803 w 3238"/>
                <a:gd name="T69" fmla="*/ 1055 h 3210"/>
                <a:gd name="T70" fmla="*/ 2930 w 3238"/>
                <a:gd name="T71" fmla="*/ 1160 h 3210"/>
                <a:gd name="T72" fmla="*/ 3088 w 3238"/>
                <a:gd name="T73" fmla="*/ 1103 h 3210"/>
                <a:gd name="T74" fmla="*/ 2792 w 3238"/>
                <a:gd name="T75" fmla="*/ 720 h 3210"/>
                <a:gd name="T76" fmla="*/ 2385 w 3238"/>
                <a:gd name="T77" fmla="*/ 1103 h 3210"/>
                <a:gd name="T78" fmla="*/ 2543 w 3238"/>
                <a:gd name="T79" fmla="*/ 1160 h 3210"/>
                <a:gd name="T80" fmla="*/ 2670 w 3238"/>
                <a:gd name="T81" fmla="*/ 1055 h 3210"/>
                <a:gd name="T82" fmla="*/ 1898 w 3238"/>
                <a:gd name="T83" fmla="*/ 996 h 3210"/>
                <a:gd name="T84" fmla="*/ 1982 w 3238"/>
                <a:gd name="T85" fmla="*/ 1140 h 3210"/>
                <a:gd name="T86" fmla="*/ 2151 w 3238"/>
                <a:gd name="T87" fmla="*/ 1140 h 3210"/>
                <a:gd name="T88" fmla="*/ 2233 w 3238"/>
                <a:gd name="T89" fmla="*/ 996 h 3210"/>
                <a:gd name="T90" fmla="*/ 1463 w 3238"/>
                <a:gd name="T91" fmla="*/ 1055 h 3210"/>
                <a:gd name="T92" fmla="*/ 1590 w 3238"/>
                <a:gd name="T93" fmla="*/ 1160 h 3210"/>
                <a:gd name="T94" fmla="*/ 1748 w 3238"/>
                <a:gd name="T95" fmla="*/ 1103 h 3210"/>
                <a:gd name="T96" fmla="*/ 1452 w 3238"/>
                <a:gd name="T97" fmla="*/ 720 h 3210"/>
                <a:gd name="T98" fmla="*/ 1045 w 3238"/>
                <a:gd name="T99" fmla="*/ 1103 h 3210"/>
                <a:gd name="T100" fmla="*/ 1203 w 3238"/>
                <a:gd name="T101" fmla="*/ 1160 h 3210"/>
                <a:gd name="T102" fmla="*/ 1330 w 3238"/>
                <a:gd name="T103" fmla="*/ 1055 h 3210"/>
                <a:gd name="T104" fmla="*/ 558 w 3238"/>
                <a:gd name="T105" fmla="*/ 996 h 3210"/>
                <a:gd name="T106" fmla="*/ 642 w 3238"/>
                <a:gd name="T107" fmla="*/ 1140 h 3210"/>
                <a:gd name="T108" fmla="*/ 811 w 3238"/>
                <a:gd name="T109" fmla="*/ 1140 h 3210"/>
                <a:gd name="T110" fmla="*/ 893 w 3238"/>
                <a:gd name="T111" fmla="*/ 996 h 3210"/>
                <a:gd name="T112" fmla="*/ 123 w 3238"/>
                <a:gd name="T113" fmla="*/ 1055 h 3210"/>
                <a:gd name="T114" fmla="*/ 250 w 3238"/>
                <a:gd name="T115" fmla="*/ 1160 h 3210"/>
                <a:gd name="T116" fmla="*/ 407 w 3238"/>
                <a:gd name="T117" fmla="*/ 1103 h 3210"/>
                <a:gd name="T118" fmla="*/ 113 w 3238"/>
                <a:gd name="T119" fmla="*/ 720 h 3210"/>
                <a:gd name="T120" fmla="*/ 279 w 3238"/>
                <a:gd name="T121" fmla="*/ 111 h 3210"/>
                <a:gd name="T122" fmla="*/ 3071 w 3238"/>
                <a:gd name="T123" fmla="*/ 0 h 3210"/>
                <a:gd name="T124" fmla="*/ 167 w 3238"/>
                <a:gd name="T125" fmla="*/ 277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8" h="3210">
                  <a:moveTo>
                    <a:pt x="447" y="2901"/>
                  </a:moveTo>
                  <a:lnTo>
                    <a:pt x="335" y="3011"/>
                  </a:lnTo>
                  <a:lnTo>
                    <a:pt x="335" y="3099"/>
                  </a:lnTo>
                  <a:lnTo>
                    <a:pt x="447" y="3099"/>
                  </a:lnTo>
                  <a:lnTo>
                    <a:pt x="447" y="2901"/>
                  </a:lnTo>
                  <a:close/>
                  <a:moveTo>
                    <a:pt x="447" y="2569"/>
                  </a:moveTo>
                  <a:lnTo>
                    <a:pt x="335" y="2679"/>
                  </a:lnTo>
                  <a:lnTo>
                    <a:pt x="335" y="2855"/>
                  </a:lnTo>
                  <a:lnTo>
                    <a:pt x="447" y="2744"/>
                  </a:lnTo>
                  <a:lnTo>
                    <a:pt x="447" y="2569"/>
                  </a:lnTo>
                  <a:close/>
                  <a:moveTo>
                    <a:pt x="447" y="2237"/>
                  </a:moveTo>
                  <a:lnTo>
                    <a:pt x="335" y="2347"/>
                  </a:lnTo>
                  <a:lnTo>
                    <a:pt x="335" y="2522"/>
                  </a:lnTo>
                  <a:lnTo>
                    <a:pt x="447" y="2412"/>
                  </a:lnTo>
                  <a:lnTo>
                    <a:pt x="447" y="2237"/>
                  </a:lnTo>
                  <a:close/>
                  <a:moveTo>
                    <a:pt x="335" y="1992"/>
                  </a:moveTo>
                  <a:lnTo>
                    <a:pt x="335" y="2190"/>
                  </a:lnTo>
                  <a:lnTo>
                    <a:pt x="447" y="2081"/>
                  </a:lnTo>
                  <a:lnTo>
                    <a:pt x="447" y="1992"/>
                  </a:lnTo>
                  <a:lnTo>
                    <a:pt x="335" y="1992"/>
                  </a:lnTo>
                  <a:close/>
                  <a:moveTo>
                    <a:pt x="1788" y="1550"/>
                  </a:moveTo>
                  <a:lnTo>
                    <a:pt x="1788" y="3099"/>
                  </a:lnTo>
                  <a:lnTo>
                    <a:pt x="2625" y="3099"/>
                  </a:lnTo>
                  <a:lnTo>
                    <a:pt x="2625" y="1550"/>
                  </a:lnTo>
                  <a:lnTo>
                    <a:pt x="1788" y="1550"/>
                  </a:lnTo>
                  <a:close/>
                  <a:moveTo>
                    <a:pt x="837" y="1550"/>
                  </a:moveTo>
                  <a:lnTo>
                    <a:pt x="837" y="3099"/>
                  </a:lnTo>
                  <a:lnTo>
                    <a:pt x="1675" y="3099"/>
                  </a:lnTo>
                  <a:lnTo>
                    <a:pt x="1675" y="1550"/>
                  </a:lnTo>
                  <a:lnTo>
                    <a:pt x="837" y="1550"/>
                  </a:lnTo>
                  <a:close/>
                  <a:moveTo>
                    <a:pt x="392" y="1494"/>
                  </a:moveTo>
                  <a:lnTo>
                    <a:pt x="365" y="1497"/>
                  </a:lnTo>
                  <a:lnTo>
                    <a:pt x="342" y="1506"/>
                  </a:lnTo>
                  <a:lnTo>
                    <a:pt x="322" y="1518"/>
                  </a:lnTo>
                  <a:lnTo>
                    <a:pt x="305" y="1535"/>
                  </a:lnTo>
                  <a:lnTo>
                    <a:pt x="291" y="1557"/>
                  </a:lnTo>
                  <a:lnTo>
                    <a:pt x="282" y="1580"/>
                  </a:lnTo>
                  <a:lnTo>
                    <a:pt x="279" y="1605"/>
                  </a:lnTo>
                  <a:lnTo>
                    <a:pt x="282" y="1630"/>
                  </a:lnTo>
                  <a:lnTo>
                    <a:pt x="291" y="1654"/>
                  </a:lnTo>
                  <a:lnTo>
                    <a:pt x="305" y="1674"/>
                  </a:lnTo>
                  <a:lnTo>
                    <a:pt x="322" y="1691"/>
                  </a:lnTo>
                  <a:lnTo>
                    <a:pt x="342" y="1705"/>
                  </a:lnTo>
                  <a:lnTo>
                    <a:pt x="365" y="1713"/>
                  </a:lnTo>
                  <a:lnTo>
                    <a:pt x="392" y="1716"/>
                  </a:lnTo>
                  <a:lnTo>
                    <a:pt x="417" y="1713"/>
                  </a:lnTo>
                  <a:lnTo>
                    <a:pt x="441" y="1705"/>
                  </a:lnTo>
                  <a:lnTo>
                    <a:pt x="461" y="1691"/>
                  </a:lnTo>
                  <a:lnTo>
                    <a:pt x="478" y="1674"/>
                  </a:lnTo>
                  <a:lnTo>
                    <a:pt x="491" y="1654"/>
                  </a:lnTo>
                  <a:lnTo>
                    <a:pt x="499" y="1630"/>
                  </a:lnTo>
                  <a:lnTo>
                    <a:pt x="502" y="1605"/>
                  </a:lnTo>
                  <a:lnTo>
                    <a:pt x="499" y="1580"/>
                  </a:lnTo>
                  <a:lnTo>
                    <a:pt x="491" y="1557"/>
                  </a:lnTo>
                  <a:lnTo>
                    <a:pt x="478" y="1535"/>
                  </a:lnTo>
                  <a:lnTo>
                    <a:pt x="461" y="1518"/>
                  </a:lnTo>
                  <a:lnTo>
                    <a:pt x="441" y="1506"/>
                  </a:lnTo>
                  <a:lnTo>
                    <a:pt x="417" y="1497"/>
                  </a:lnTo>
                  <a:lnTo>
                    <a:pt x="392" y="1494"/>
                  </a:lnTo>
                  <a:close/>
                  <a:moveTo>
                    <a:pt x="502" y="1160"/>
                  </a:moveTo>
                  <a:lnTo>
                    <a:pt x="479" y="1188"/>
                  </a:lnTo>
                  <a:lnTo>
                    <a:pt x="453" y="1213"/>
                  </a:lnTo>
                  <a:lnTo>
                    <a:pt x="422" y="1234"/>
                  </a:lnTo>
                  <a:lnTo>
                    <a:pt x="390" y="1250"/>
                  </a:lnTo>
                  <a:lnTo>
                    <a:pt x="355" y="1263"/>
                  </a:lnTo>
                  <a:lnTo>
                    <a:pt x="318" y="1270"/>
                  </a:lnTo>
                  <a:lnTo>
                    <a:pt x="279" y="1273"/>
                  </a:lnTo>
                  <a:lnTo>
                    <a:pt x="243" y="1271"/>
                  </a:lnTo>
                  <a:lnTo>
                    <a:pt x="207" y="1263"/>
                  </a:lnTo>
                  <a:lnTo>
                    <a:pt x="174" y="1252"/>
                  </a:lnTo>
                  <a:lnTo>
                    <a:pt x="141" y="1236"/>
                  </a:lnTo>
                  <a:lnTo>
                    <a:pt x="113" y="1217"/>
                  </a:lnTo>
                  <a:lnTo>
                    <a:pt x="113" y="3099"/>
                  </a:lnTo>
                  <a:lnTo>
                    <a:pt x="223" y="3099"/>
                  </a:lnTo>
                  <a:lnTo>
                    <a:pt x="223" y="1882"/>
                  </a:lnTo>
                  <a:lnTo>
                    <a:pt x="335" y="1882"/>
                  </a:lnTo>
                  <a:lnTo>
                    <a:pt x="335" y="1818"/>
                  </a:lnTo>
                  <a:lnTo>
                    <a:pt x="305" y="1808"/>
                  </a:lnTo>
                  <a:lnTo>
                    <a:pt x="275" y="1794"/>
                  </a:lnTo>
                  <a:lnTo>
                    <a:pt x="249" y="1775"/>
                  </a:lnTo>
                  <a:lnTo>
                    <a:pt x="226" y="1754"/>
                  </a:lnTo>
                  <a:lnTo>
                    <a:pt x="206" y="1729"/>
                  </a:lnTo>
                  <a:lnTo>
                    <a:pt x="190" y="1700"/>
                  </a:lnTo>
                  <a:lnTo>
                    <a:pt x="178" y="1670"/>
                  </a:lnTo>
                  <a:lnTo>
                    <a:pt x="171" y="1639"/>
                  </a:lnTo>
                  <a:lnTo>
                    <a:pt x="167" y="1605"/>
                  </a:lnTo>
                  <a:lnTo>
                    <a:pt x="171" y="1570"/>
                  </a:lnTo>
                  <a:lnTo>
                    <a:pt x="179" y="1535"/>
                  </a:lnTo>
                  <a:lnTo>
                    <a:pt x="193" y="1503"/>
                  </a:lnTo>
                  <a:lnTo>
                    <a:pt x="211" y="1474"/>
                  </a:lnTo>
                  <a:lnTo>
                    <a:pt x="233" y="1449"/>
                  </a:lnTo>
                  <a:lnTo>
                    <a:pt x="260" y="1427"/>
                  </a:lnTo>
                  <a:lnTo>
                    <a:pt x="288" y="1409"/>
                  </a:lnTo>
                  <a:lnTo>
                    <a:pt x="321" y="1395"/>
                  </a:lnTo>
                  <a:lnTo>
                    <a:pt x="355" y="1387"/>
                  </a:lnTo>
                  <a:lnTo>
                    <a:pt x="392" y="1384"/>
                  </a:lnTo>
                  <a:lnTo>
                    <a:pt x="427" y="1387"/>
                  </a:lnTo>
                  <a:lnTo>
                    <a:pt x="462" y="1395"/>
                  </a:lnTo>
                  <a:lnTo>
                    <a:pt x="493" y="1409"/>
                  </a:lnTo>
                  <a:lnTo>
                    <a:pt x="523" y="1427"/>
                  </a:lnTo>
                  <a:lnTo>
                    <a:pt x="549" y="1449"/>
                  </a:lnTo>
                  <a:lnTo>
                    <a:pt x="572" y="1474"/>
                  </a:lnTo>
                  <a:lnTo>
                    <a:pt x="590" y="1503"/>
                  </a:lnTo>
                  <a:lnTo>
                    <a:pt x="603" y="1535"/>
                  </a:lnTo>
                  <a:lnTo>
                    <a:pt x="612" y="1570"/>
                  </a:lnTo>
                  <a:lnTo>
                    <a:pt x="614" y="1605"/>
                  </a:lnTo>
                  <a:lnTo>
                    <a:pt x="612" y="1639"/>
                  </a:lnTo>
                  <a:lnTo>
                    <a:pt x="605" y="1670"/>
                  </a:lnTo>
                  <a:lnTo>
                    <a:pt x="593" y="1700"/>
                  </a:lnTo>
                  <a:lnTo>
                    <a:pt x="577" y="1729"/>
                  </a:lnTo>
                  <a:lnTo>
                    <a:pt x="556" y="1754"/>
                  </a:lnTo>
                  <a:lnTo>
                    <a:pt x="533" y="1775"/>
                  </a:lnTo>
                  <a:lnTo>
                    <a:pt x="507" y="1794"/>
                  </a:lnTo>
                  <a:lnTo>
                    <a:pt x="478" y="1808"/>
                  </a:lnTo>
                  <a:lnTo>
                    <a:pt x="447" y="1818"/>
                  </a:lnTo>
                  <a:lnTo>
                    <a:pt x="447" y="1882"/>
                  </a:lnTo>
                  <a:lnTo>
                    <a:pt x="558" y="1882"/>
                  </a:lnTo>
                  <a:lnTo>
                    <a:pt x="558" y="3099"/>
                  </a:lnTo>
                  <a:lnTo>
                    <a:pt x="726" y="3099"/>
                  </a:lnTo>
                  <a:lnTo>
                    <a:pt x="726" y="1439"/>
                  </a:lnTo>
                  <a:lnTo>
                    <a:pt x="2736" y="1439"/>
                  </a:lnTo>
                  <a:lnTo>
                    <a:pt x="2736" y="3099"/>
                  </a:lnTo>
                  <a:lnTo>
                    <a:pt x="3127" y="3099"/>
                  </a:lnTo>
                  <a:lnTo>
                    <a:pt x="3127" y="1217"/>
                  </a:lnTo>
                  <a:lnTo>
                    <a:pt x="3098" y="1236"/>
                  </a:lnTo>
                  <a:lnTo>
                    <a:pt x="3066" y="1252"/>
                  </a:lnTo>
                  <a:lnTo>
                    <a:pt x="3032" y="1263"/>
                  </a:lnTo>
                  <a:lnTo>
                    <a:pt x="2997" y="1271"/>
                  </a:lnTo>
                  <a:lnTo>
                    <a:pt x="2959" y="1273"/>
                  </a:lnTo>
                  <a:lnTo>
                    <a:pt x="2921" y="1270"/>
                  </a:lnTo>
                  <a:lnTo>
                    <a:pt x="2884" y="1263"/>
                  </a:lnTo>
                  <a:lnTo>
                    <a:pt x="2850" y="1250"/>
                  </a:lnTo>
                  <a:lnTo>
                    <a:pt x="2817" y="1234"/>
                  </a:lnTo>
                  <a:lnTo>
                    <a:pt x="2787" y="1213"/>
                  </a:lnTo>
                  <a:lnTo>
                    <a:pt x="2760" y="1188"/>
                  </a:lnTo>
                  <a:lnTo>
                    <a:pt x="2736" y="1160"/>
                  </a:lnTo>
                  <a:lnTo>
                    <a:pt x="2713" y="1188"/>
                  </a:lnTo>
                  <a:lnTo>
                    <a:pt x="2686" y="1213"/>
                  </a:lnTo>
                  <a:lnTo>
                    <a:pt x="2656" y="1234"/>
                  </a:lnTo>
                  <a:lnTo>
                    <a:pt x="2623" y="1250"/>
                  </a:lnTo>
                  <a:lnTo>
                    <a:pt x="2589" y="1263"/>
                  </a:lnTo>
                  <a:lnTo>
                    <a:pt x="2551" y="1270"/>
                  </a:lnTo>
                  <a:lnTo>
                    <a:pt x="2513" y="1273"/>
                  </a:lnTo>
                  <a:lnTo>
                    <a:pt x="2474" y="1270"/>
                  </a:lnTo>
                  <a:lnTo>
                    <a:pt x="2437" y="1263"/>
                  </a:lnTo>
                  <a:lnTo>
                    <a:pt x="2403" y="1250"/>
                  </a:lnTo>
                  <a:lnTo>
                    <a:pt x="2370" y="1234"/>
                  </a:lnTo>
                  <a:lnTo>
                    <a:pt x="2340" y="1213"/>
                  </a:lnTo>
                  <a:lnTo>
                    <a:pt x="2314" y="1188"/>
                  </a:lnTo>
                  <a:lnTo>
                    <a:pt x="2289" y="1160"/>
                  </a:lnTo>
                  <a:lnTo>
                    <a:pt x="2266" y="1188"/>
                  </a:lnTo>
                  <a:lnTo>
                    <a:pt x="2239" y="1213"/>
                  </a:lnTo>
                  <a:lnTo>
                    <a:pt x="2209" y="1234"/>
                  </a:lnTo>
                  <a:lnTo>
                    <a:pt x="2176" y="1250"/>
                  </a:lnTo>
                  <a:lnTo>
                    <a:pt x="2142" y="1263"/>
                  </a:lnTo>
                  <a:lnTo>
                    <a:pt x="2104" y="1270"/>
                  </a:lnTo>
                  <a:lnTo>
                    <a:pt x="2067" y="1273"/>
                  </a:lnTo>
                  <a:lnTo>
                    <a:pt x="2028" y="1270"/>
                  </a:lnTo>
                  <a:lnTo>
                    <a:pt x="1991" y="1263"/>
                  </a:lnTo>
                  <a:lnTo>
                    <a:pt x="1956" y="1250"/>
                  </a:lnTo>
                  <a:lnTo>
                    <a:pt x="1924" y="1234"/>
                  </a:lnTo>
                  <a:lnTo>
                    <a:pt x="1893" y="1213"/>
                  </a:lnTo>
                  <a:lnTo>
                    <a:pt x="1867" y="1188"/>
                  </a:lnTo>
                  <a:lnTo>
                    <a:pt x="1843" y="1160"/>
                  </a:lnTo>
                  <a:lnTo>
                    <a:pt x="1819" y="1188"/>
                  </a:lnTo>
                  <a:lnTo>
                    <a:pt x="1793" y="1213"/>
                  </a:lnTo>
                  <a:lnTo>
                    <a:pt x="1762" y="1234"/>
                  </a:lnTo>
                  <a:lnTo>
                    <a:pt x="1730" y="1250"/>
                  </a:lnTo>
                  <a:lnTo>
                    <a:pt x="1695" y="1263"/>
                  </a:lnTo>
                  <a:lnTo>
                    <a:pt x="1658" y="1270"/>
                  </a:lnTo>
                  <a:lnTo>
                    <a:pt x="1619" y="1273"/>
                  </a:lnTo>
                  <a:lnTo>
                    <a:pt x="1581" y="1270"/>
                  </a:lnTo>
                  <a:lnTo>
                    <a:pt x="1544" y="1263"/>
                  </a:lnTo>
                  <a:lnTo>
                    <a:pt x="1510" y="1250"/>
                  </a:lnTo>
                  <a:lnTo>
                    <a:pt x="1477" y="1234"/>
                  </a:lnTo>
                  <a:lnTo>
                    <a:pt x="1447" y="1213"/>
                  </a:lnTo>
                  <a:lnTo>
                    <a:pt x="1420" y="1188"/>
                  </a:lnTo>
                  <a:lnTo>
                    <a:pt x="1396" y="1160"/>
                  </a:lnTo>
                  <a:lnTo>
                    <a:pt x="1372" y="1188"/>
                  </a:lnTo>
                  <a:lnTo>
                    <a:pt x="1346" y="1213"/>
                  </a:lnTo>
                  <a:lnTo>
                    <a:pt x="1316" y="1234"/>
                  </a:lnTo>
                  <a:lnTo>
                    <a:pt x="1283" y="1250"/>
                  </a:lnTo>
                  <a:lnTo>
                    <a:pt x="1249" y="1263"/>
                  </a:lnTo>
                  <a:lnTo>
                    <a:pt x="1211" y="1270"/>
                  </a:lnTo>
                  <a:lnTo>
                    <a:pt x="1173" y="1273"/>
                  </a:lnTo>
                  <a:lnTo>
                    <a:pt x="1134" y="1270"/>
                  </a:lnTo>
                  <a:lnTo>
                    <a:pt x="1097" y="1263"/>
                  </a:lnTo>
                  <a:lnTo>
                    <a:pt x="1063" y="1250"/>
                  </a:lnTo>
                  <a:lnTo>
                    <a:pt x="1030" y="1234"/>
                  </a:lnTo>
                  <a:lnTo>
                    <a:pt x="1000" y="1213"/>
                  </a:lnTo>
                  <a:lnTo>
                    <a:pt x="974" y="1188"/>
                  </a:lnTo>
                  <a:lnTo>
                    <a:pt x="950" y="1160"/>
                  </a:lnTo>
                  <a:lnTo>
                    <a:pt x="926" y="1188"/>
                  </a:lnTo>
                  <a:lnTo>
                    <a:pt x="899" y="1213"/>
                  </a:lnTo>
                  <a:lnTo>
                    <a:pt x="869" y="1234"/>
                  </a:lnTo>
                  <a:lnTo>
                    <a:pt x="836" y="1250"/>
                  </a:lnTo>
                  <a:lnTo>
                    <a:pt x="802" y="1263"/>
                  </a:lnTo>
                  <a:lnTo>
                    <a:pt x="764" y="1270"/>
                  </a:lnTo>
                  <a:lnTo>
                    <a:pt x="726" y="1273"/>
                  </a:lnTo>
                  <a:lnTo>
                    <a:pt x="687" y="1270"/>
                  </a:lnTo>
                  <a:lnTo>
                    <a:pt x="651" y="1263"/>
                  </a:lnTo>
                  <a:lnTo>
                    <a:pt x="616" y="1250"/>
                  </a:lnTo>
                  <a:lnTo>
                    <a:pt x="584" y="1234"/>
                  </a:lnTo>
                  <a:lnTo>
                    <a:pt x="553" y="1213"/>
                  </a:lnTo>
                  <a:lnTo>
                    <a:pt x="527" y="1188"/>
                  </a:lnTo>
                  <a:lnTo>
                    <a:pt x="502" y="1160"/>
                  </a:lnTo>
                  <a:close/>
                  <a:moveTo>
                    <a:pt x="2792" y="720"/>
                  </a:moveTo>
                  <a:lnTo>
                    <a:pt x="2792" y="996"/>
                  </a:lnTo>
                  <a:lnTo>
                    <a:pt x="2795" y="1026"/>
                  </a:lnTo>
                  <a:lnTo>
                    <a:pt x="2803" y="1055"/>
                  </a:lnTo>
                  <a:lnTo>
                    <a:pt x="2815" y="1080"/>
                  </a:lnTo>
                  <a:lnTo>
                    <a:pt x="2831" y="1103"/>
                  </a:lnTo>
                  <a:lnTo>
                    <a:pt x="2852" y="1123"/>
                  </a:lnTo>
                  <a:lnTo>
                    <a:pt x="2875" y="1140"/>
                  </a:lnTo>
                  <a:lnTo>
                    <a:pt x="2901" y="1152"/>
                  </a:lnTo>
                  <a:lnTo>
                    <a:pt x="2930" y="1160"/>
                  </a:lnTo>
                  <a:lnTo>
                    <a:pt x="2959" y="1162"/>
                  </a:lnTo>
                  <a:lnTo>
                    <a:pt x="2990" y="1160"/>
                  </a:lnTo>
                  <a:lnTo>
                    <a:pt x="3018" y="1152"/>
                  </a:lnTo>
                  <a:lnTo>
                    <a:pt x="3044" y="1140"/>
                  </a:lnTo>
                  <a:lnTo>
                    <a:pt x="3068" y="1123"/>
                  </a:lnTo>
                  <a:lnTo>
                    <a:pt x="3088" y="1103"/>
                  </a:lnTo>
                  <a:lnTo>
                    <a:pt x="3104" y="1080"/>
                  </a:lnTo>
                  <a:lnTo>
                    <a:pt x="3117" y="1055"/>
                  </a:lnTo>
                  <a:lnTo>
                    <a:pt x="3125" y="1026"/>
                  </a:lnTo>
                  <a:lnTo>
                    <a:pt x="3127" y="996"/>
                  </a:lnTo>
                  <a:lnTo>
                    <a:pt x="3127" y="720"/>
                  </a:lnTo>
                  <a:lnTo>
                    <a:pt x="2792" y="720"/>
                  </a:lnTo>
                  <a:close/>
                  <a:moveTo>
                    <a:pt x="2346" y="720"/>
                  </a:moveTo>
                  <a:lnTo>
                    <a:pt x="2346" y="996"/>
                  </a:lnTo>
                  <a:lnTo>
                    <a:pt x="2348" y="1026"/>
                  </a:lnTo>
                  <a:lnTo>
                    <a:pt x="2356" y="1055"/>
                  </a:lnTo>
                  <a:lnTo>
                    <a:pt x="2368" y="1080"/>
                  </a:lnTo>
                  <a:lnTo>
                    <a:pt x="2385" y="1103"/>
                  </a:lnTo>
                  <a:lnTo>
                    <a:pt x="2405" y="1123"/>
                  </a:lnTo>
                  <a:lnTo>
                    <a:pt x="2428" y="1140"/>
                  </a:lnTo>
                  <a:lnTo>
                    <a:pt x="2455" y="1152"/>
                  </a:lnTo>
                  <a:lnTo>
                    <a:pt x="2483" y="1160"/>
                  </a:lnTo>
                  <a:lnTo>
                    <a:pt x="2513" y="1162"/>
                  </a:lnTo>
                  <a:lnTo>
                    <a:pt x="2543" y="1160"/>
                  </a:lnTo>
                  <a:lnTo>
                    <a:pt x="2571" y="1152"/>
                  </a:lnTo>
                  <a:lnTo>
                    <a:pt x="2598" y="1140"/>
                  </a:lnTo>
                  <a:lnTo>
                    <a:pt x="2621" y="1123"/>
                  </a:lnTo>
                  <a:lnTo>
                    <a:pt x="2640" y="1103"/>
                  </a:lnTo>
                  <a:lnTo>
                    <a:pt x="2658" y="1080"/>
                  </a:lnTo>
                  <a:lnTo>
                    <a:pt x="2670" y="1055"/>
                  </a:lnTo>
                  <a:lnTo>
                    <a:pt x="2678" y="1026"/>
                  </a:lnTo>
                  <a:lnTo>
                    <a:pt x="2680" y="996"/>
                  </a:lnTo>
                  <a:lnTo>
                    <a:pt x="2680" y="720"/>
                  </a:lnTo>
                  <a:lnTo>
                    <a:pt x="2346" y="720"/>
                  </a:lnTo>
                  <a:close/>
                  <a:moveTo>
                    <a:pt x="1898" y="720"/>
                  </a:moveTo>
                  <a:lnTo>
                    <a:pt x="1898" y="996"/>
                  </a:lnTo>
                  <a:lnTo>
                    <a:pt x="1901" y="1026"/>
                  </a:lnTo>
                  <a:lnTo>
                    <a:pt x="1910" y="1055"/>
                  </a:lnTo>
                  <a:lnTo>
                    <a:pt x="1922" y="1080"/>
                  </a:lnTo>
                  <a:lnTo>
                    <a:pt x="1938" y="1103"/>
                  </a:lnTo>
                  <a:lnTo>
                    <a:pt x="1958" y="1123"/>
                  </a:lnTo>
                  <a:lnTo>
                    <a:pt x="1982" y="1140"/>
                  </a:lnTo>
                  <a:lnTo>
                    <a:pt x="2008" y="1152"/>
                  </a:lnTo>
                  <a:lnTo>
                    <a:pt x="2036" y="1160"/>
                  </a:lnTo>
                  <a:lnTo>
                    <a:pt x="2067" y="1162"/>
                  </a:lnTo>
                  <a:lnTo>
                    <a:pt x="2096" y="1160"/>
                  </a:lnTo>
                  <a:lnTo>
                    <a:pt x="2125" y="1152"/>
                  </a:lnTo>
                  <a:lnTo>
                    <a:pt x="2151" y="1140"/>
                  </a:lnTo>
                  <a:lnTo>
                    <a:pt x="2174" y="1123"/>
                  </a:lnTo>
                  <a:lnTo>
                    <a:pt x="2195" y="1103"/>
                  </a:lnTo>
                  <a:lnTo>
                    <a:pt x="2211" y="1080"/>
                  </a:lnTo>
                  <a:lnTo>
                    <a:pt x="2223" y="1055"/>
                  </a:lnTo>
                  <a:lnTo>
                    <a:pt x="2231" y="1026"/>
                  </a:lnTo>
                  <a:lnTo>
                    <a:pt x="2233" y="996"/>
                  </a:lnTo>
                  <a:lnTo>
                    <a:pt x="2233" y="720"/>
                  </a:lnTo>
                  <a:lnTo>
                    <a:pt x="1898" y="720"/>
                  </a:lnTo>
                  <a:close/>
                  <a:moveTo>
                    <a:pt x="1452" y="720"/>
                  </a:moveTo>
                  <a:lnTo>
                    <a:pt x="1452" y="996"/>
                  </a:lnTo>
                  <a:lnTo>
                    <a:pt x="1455" y="1026"/>
                  </a:lnTo>
                  <a:lnTo>
                    <a:pt x="1463" y="1055"/>
                  </a:lnTo>
                  <a:lnTo>
                    <a:pt x="1475" y="1080"/>
                  </a:lnTo>
                  <a:lnTo>
                    <a:pt x="1491" y="1103"/>
                  </a:lnTo>
                  <a:lnTo>
                    <a:pt x="1512" y="1123"/>
                  </a:lnTo>
                  <a:lnTo>
                    <a:pt x="1535" y="1140"/>
                  </a:lnTo>
                  <a:lnTo>
                    <a:pt x="1561" y="1152"/>
                  </a:lnTo>
                  <a:lnTo>
                    <a:pt x="1590" y="1160"/>
                  </a:lnTo>
                  <a:lnTo>
                    <a:pt x="1619" y="1162"/>
                  </a:lnTo>
                  <a:lnTo>
                    <a:pt x="1650" y="1160"/>
                  </a:lnTo>
                  <a:lnTo>
                    <a:pt x="1678" y="1152"/>
                  </a:lnTo>
                  <a:lnTo>
                    <a:pt x="1704" y="1140"/>
                  </a:lnTo>
                  <a:lnTo>
                    <a:pt x="1728" y="1123"/>
                  </a:lnTo>
                  <a:lnTo>
                    <a:pt x="1748" y="1103"/>
                  </a:lnTo>
                  <a:lnTo>
                    <a:pt x="1764" y="1080"/>
                  </a:lnTo>
                  <a:lnTo>
                    <a:pt x="1777" y="1055"/>
                  </a:lnTo>
                  <a:lnTo>
                    <a:pt x="1785" y="1026"/>
                  </a:lnTo>
                  <a:lnTo>
                    <a:pt x="1788" y="996"/>
                  </a:lnTo>
                  <a:lnTo>
                    <a:pt x="1788" y="720"/>
                  </a:lnTo>
                  <a:lnTo>
                    <a:pt x="1452" y="720"/>
                  </a:lnTo>
                  <a:close/>
                  <a:moveTo>
                    <a:pt x="1005" y="720"/>
                  </a:moveTo>
                  <a:lnTo>
                    <a:pt x="1005" y="996"/>
                  </a:lnTo>
                  <a:lnTo>
                    <a:pt x="1008" y="1026"/>
                  </a:lnTo>
                  <a:lnTo>
                    <a:pt x="1016" y="1055"/>
                  </a:lnTo>
                  <a:lnTo>
                    <a:pt x="1028" y="1080"/>
                  </a:lnTo>
                  <a:lnTo>
                    <a:pt x="1045" y="1103"/>
                  </a:lnTo>
                  <a:lnTo>
                    <a:pt x="1065" y="1123"/>
                  </a:lnTo>
                  <a:lnTo>
                    <a:pt x="1088" y="1140"/>
                  </a:lnTo>
                  <a:lnTo>
                    <a:pt x="1115" y="1152"/>
                  </a:lnTo>
                  <a:lnTo>
                    <a:pt x="1143" y="1160"/>
                  </a:lnTo>
                  <a:lnTo>
                    <a:pt x="1173" y="1162"/>
                  </a:lnTo>
                  <a:lnTo>
                    <a:pt x="1203" y="1160"/>
                  </a:lnTo>
                  <a:lnTo>
                    <a:pt x="1231" y="1152"/>
                  </a:lnTo>
                  <a:lnTo>
                    <a:pt x="1258" y="1140"/>
                  </a:lnTo>
                  <a:lnTo>
                    <a:pt x="1281" y="1123"/>
                  </a:lnTo>
                  <a:lnTo>
                    <a:pt x="1301" y="1103"/>
                  </a:lnTo>
                  <a:lnTo>
                    <a:pt x="1318" y="1080"/>
                  </a:lnTo>
                  <a:lnTo>
                    <a:pt x="1330" y="1055"/>
                  </a:lnTo>
                  <a:lnTo>
                    <a:pt x="1338" y="1026"/>
                  </a:lnTo>
                  <a:lnTo>
                    <a:pt x="1340" y="996"/>
                  </a:lnTo>
                  <a:lnTo>
                    <a:pt x="1340" y="720"/>
                  </a:lnTo>
                  <a:lnTo>
                    <a:pt x="1005" y="720"/>
                  </a:lnTo>
                  <a:close/>
                  <a:moveTo>
                    <a:pt x="558" y="720"/>
                  </a:moveTo>
                  <a:lnTo>
                    <a:pt x="558" y="996"/>
                  </a:lnTo>
                  <a:lnTo>
                    <a:pt x="561" y="1026"/>
                  </a:lnTo>
                  <a:lnTo>
                    <a:pt x="569" y="1055"/>
                  </a:lnTo>
                  <a:lnTo>
                    <a:pt x="582" y="1080"/>
                  </a:lnTo>
                  <a:lnTo>
                    <a:pt x="598" y="1103"/>
                  </a:lnTo>
                  <a:lnTo>
                    <a:pt x="618" y="1123"/>
                  </a:lnTo>
                  <a:lnTo>
                    <a:pt x="642" y="1140"/>
                  </a:lnTo>
                  <a:lnTo>
                    <a:pt x="668" y="1152"/>
                  </a:lnTo>
                  <a:lnTo>
                    <a:pt x="696" y="1160"/>
                  </a:lnTo>
                  <a:lnTo>
                    <a:pt x="726" y="1162"/>
                  </a:lnTo>
                  <a:lnTo>
                    <a:pt x="756" y="1160"/>
                  </a:lnTo>
                  <a:lnTo>
                    <a:pt x="785" y="1152"/>
                  </a:lnTo>
                  <a:lnTo>
                    <a:pt x="811" y="1140"/>
                  </a:lnTo>
                  <a:lnTo>
                    <a:pt x="834" y="1123"/>
                  </a:lnTo>
                  <a:lnTo>
                    <a:pt x="855" y="1103"/>
                  </a:lnTo>
                  <a:lnTo>
                    <a:pt x="871" y="1080"/>
                  </a:lnTo>
                  <a:lnTo>
                    <a:pt x="883" y="1055"/>
                  </a:lnTo>
                  <a:lnTo>
                    <a:pt x="891" y="1026"/>
                  </a:lnTo>
                  <a:lnTo>
                    <a:pt x="893" y="996"/>
                  </a:lnTo>
                  <a:lnTo>
                    <a:pt x="893" y="720"/>
                  </a:lnTo>
                  <a:lnTo>
                    <a:pt x="558" y="720"/>
                  </a:lnTo>
                  <a:close/>
                  <a:moveTo>
                    <a:pt x="113" y="720"/>
                  </a:moveTo>
                  <a:lnTo>
                    <a:pt x="113" y="996"/>
                  </a:lnTo>
                  <a:lnTo>
                    <a:pt x="115" y="1026"/>
                  </a:lnTo>
                  <a:lnTo>
                    <a:pt x="123" y="1055"/>
                  </a:lnTo>
                  <a:lnTo>
                    <a:pt x="135" y="1080"/>
                  </a:lnTo>
                  <a:lnTo>
                    <a:pt x="151" y="1103"/>
                  </a:lnTo>
                  <a:lnTo>
                    <a:pt x="172" y="1123"/>
                  </a:lnTo>
                  <a:lnTo>
                    <a:pt x="195" y="1140"/>
                  </a:lnTo>
                  <a:lnTo>
                    <a:pt x="221" y="1152"/>
                  </a:lnTo>
                  <a:lnTo>
                    <a:pt x="250" y="1160"/>
                  </a:lnTo>
                  <a:lnTo>
                    <a:pt x="279" y="1162"/>
                  </a:lnTo>
                  <a:lnTo>
                    <a:pt x="310" y="1160"/>
                  </a:lnTo>
                  <a:lnTo>
                    <a:pt x="338" y="1152"/>
                  </a:lnTo>
                  <a:lnTo>
                    <a:pt x="364" y="1140"/>
                  </a:lnTo>
                  <a:lnTo>
                    <a:pt x="388" y="1123"/>
                  </a:lnTo>
                  <a:lnTo>
                    <a:pt x="407" y="1103"/>
                  </a:lnTo>
                  <a:lnTo>
                    <a:pt x="424" y="1080"/>
                  </a:lnTo>
                  <a:lnTo>
                    <a:pt x="437" y="1055"/>
                  </a:lnTo>
                  <a:lnTo>
                    <a:pt x="445" y="1026"/>
                  </a:lnTo>
                  <a:lnTo>
                    <a:pt x="447" y="996"/>
                  </a:lnTo>
                  <a:lnTo>
                    <a:pt x="447" y="720"/>
                  </a:lnTo>
                  <a:lnTo>
                    <a:pt x="113" y="720"/>
                  </a:lnTo>
                  <a:close/>
                  <a:moveTo>
                    <a:pt x="113" y="388"/>
                  </a:moveTo>
                  <a:lnTo>
                    <a:pt x="113" y="609"/>
                  </a:lnTo>
                  <a:lnTo>
                    <a:pt x="3127" y="609"/>
                  </a:lnTo>
                  <a:lnTo>
                    <a:pt x="3127" y="388"/>
                  </a:lnTo>
                  <a:lnTo>
                    <a:pt x="113" y="388"/>
                  </a:lnTo>
                  <a:close/>
                  <a:moveTo>
                    <a:pt x="279" y="111"/>
                  </a:moveTo>
                  <a:lnTo>
                    <a:pt x="279" y="277"/>
                  </a:lnTo>
                  <a:lnTo>
                    <a:pt x="2959" y="277"/>
                  </a:lnTo>
                  <a:lnTo>
                    <a:pt x="2959" y="111"/>
                  </a:lnTo>
                  <a:lnTo>
                    <a:pt x="279" y="111"/>
                  </a:lnTo>
                  <a:close/>
                  <a:moveTo>
                    <a:pt x="167" y="0"/>
                  </a:moveTo>
                  <a:lnTo>
                    <a:pt x="3071" y="0"/>
                  </a:lnTo>
                  <a:lnTo>
                    <a:pt x="3071" y="277"/>
                  </a:lnTo>
                  <a:lnTo>
                    <a:pt x="3238" y="277"/>
                  </a:lnTo>
                  <a:lnTo>
                    <a:pt x="3238" y="3210"/>
                  </a:lnTo>
                  <a:lnTo>
                    <a:pt x="0" y="3210"/>
                  </a:lnTo>
                  <a:lnTo>
                    <a:pt x="0" y="277"/>
                  </a:lnTo>
                  <a:lnTo>
                    <a:pt x="167" y="277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39"/>
            <p:cNvSpPr>
              <a:spLocks/>
            </p:cNvSpPr>
            <p:nvPr/>
          </p:nvSpPr>
          <p:spPr bwMode="auto">
            <a:xfrm>
              <a:off x="977900" y="2227263"/>
              <a:ext cx="34925" cy="34925"/>
            </a:xfrm>
            <a:custGeom>
              <a:avLst/>
              <a:gdLst>
                <a:gd name="T0" fmla="*/ 167 w 223"/>
                <a:gd name="T1" fmla="*/ 0 h 222"/>
                <a:gd name="T2" fmla="*/ 181 w 223"/>
                <a:gd name="T3" fmla="*/ 2 h 222"/>
                <a:gd name="T4" fmla="*/ 195 w 223"/>
                <a:gd name="T5" fmla="*/ 7 h 222"/>
                <a:gd name="T6" fmla="*/ 207 w 223"/>
                <a:gd name="T7" fmla="*/ 16 h 222"/>
                <a:gd name="T8" fmla="*/ 216 w 223"/>
                <a:gd name="T9" fmla="*/ 28 h 222"/>
                <a:gd name="T10" fmla="*/ 222 w 223"/>
                <a:gd name="T11" fmla="*/ 41 h 222"/>
                <a:gd name="T12" fmla="*/ 223 w 223"/>
                <a:gd name="T13" fmla="*/ 56 h 222"/>
                <a:gd name="T14" fmla="*/ 222 w 223"/>
                <a:gd name="T15" fmla="*/ 70 h 222"/>
                <a:gd name="T16" fmla="*/ 216 w 223"/>
                <a:gd name="T17" fmla="*/ 83 h 222"/>
                <a:gd name="T18" fmla="*/ 207 w 223"/>
                <a:gd name="T19" fmla="*/ 95 h 222"/>
                <a:gd name="T20" fmla="*/ 95 w 223"/>
                <a:gd name="T21" fmla="*/ 205 h 222"/>
                <a:gd name="T22" fmla="*/ 84 w 223"/>
                <a:gd name="T23" fmla="*/ 215 h 222"/>
                <a:gd name="T24" fmla="*/ 70 w 223"/>
                <a:gd name="T25" fmla="*/ 221 h 222"/>
                <a:gd name="T26" fmla="*/ 55 w 223"/>
                <a:gd name="T27" fmla="*/ 222 h 222"/>
                <a:gd name="T28" fmla="*/ 41 w 223"/>
                <a:gd name="T29" fmla="*/ 221 h 222"/>
                <a:gd name="T30" fmla="*/ 28 w 223"/>
                <a:gd name="T31" fmla="*/ 215 h 222"/>
                <a:gd name="T32" fmla="*/ 16 w 223"/>
                <a:gd name="T33" fmla="*/ 205 h 222"/>
                <a:gd name="T34" fmla="*/ 7 w 223"/>
                <a:gd name="T35" fmla="*/ 194 h 222"/>
                <a:gd name="T36" fmla="*/ 2 w 223"/>
                <a:gd name="T37" fmla="*/ 180 h 222"/>
                <a:gd name="T38" fmla="*/ 0 w 223"/>
                <a:gd name="T39" fmla="*/ 166 h 222"/>
                <a:gd name="T40" fmla="*/ 2 w 223"/>
                <a:gd name="T41" fmla="*/ 152 h 222"/>
                <a:gd name="T42" fmla="*/ 7 w 223"/>
                <a:gd name="T43" fmla="*/ 139 h 222"/>
                <a:gd name="T44" fmla="*/ 16 w 223"/>
                <a:gd name="T45" fmla="*/ 127 h 222"/>
                <a:gd name="T46" fmla="*/ 127 w 223"/>
                <a:gd name="T47" fmla="*/ 16 h 222"/>
                <a:gd name="T48" fmla="*/ 140 w 223"/>
                <a:gd name="T49" fmla="*/ 7 h 222"/>
                <a:gd name="T50" fmla="*/ 153 w 223"/>
                <a:gd name="T51" fmla="*/ 2 h 222"/>
                <a:gd name="T52" fmla="*/ 167 w 223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222">
                  <a:moveTo>
                    <a:pt x="167" y="0"/>
                  </a:moveTo>
                  <a:lnTo>
                    <a:pt x="181" y="2"/>
                  </a:lnTo>
                  <a:lnTo>
                    <a:pt x="195" y="7"/>
                  </a:lnTo>
                  <a:lnTo>
                    <a:pt x="207" y="16"/>
                  </a:lnTo>
                  <a:lnTo>
                    <a:pt x="216" y="28"/>
                  </a:lnTo>
                  <a:lnTo>
                    <a:pt x="222" y="41"/>
                  </a:lnTo>
                  <a:lnTo>
                    <a:pt x="223" y="56"/>
                  </a:lnTo>
                  <a:lnTo>
                    <a:pt x="222" y="70"/>
                  </a:lnTo>
                  <a:lnTo>
                    <a:pt x="216" y="83"/>
                  </a:lnTo>
                  <a:lnTo>
                    <a:pt x="207" y="95"/>
                  </a:lnTo>
                  <a:lnTo>
                    <a:pt x="95" y="205"/>
                  </a:lnTo>
                  <a:lnTo>
                    <a:pt x="84" y="215"/>
                  </a:lnTo>
                  <a:lnTo>
                    <a:pt x="70" y="221"/>
                  </a:lnTo>
                  <a:lnTo>
                    <a:pt x="55" y="222"/>
                  </a:lnTo>
                  <a:lnTo>
                    <a:pt x="41" y="221"/>
                  </a:lnTo>
                  <a:lnTo>
                    <a:pt x="28" y="215"/>
                  </a:lnTo>
                  <a:lnTo>
                    <a:pt x="16" y="205"/>
                  </a:lnTo>
                  <a:lnTo>
                    <a:pt x="7" y="194"/>
                  </a:lnTo>
                  <a:lnTo>
                    <a:pt x="2" y="180"/>
                  </a:lnTo>
                  <a:lnTo>
                    <a:pt x="0" y="166"/>
                  </a:lnTo>
                  <a:lnTo>
                    <a:pt x="2" y="152"/>
                  </a:lnTo>
                  <a:lnTo>
                    <a:pt x="7" y="139"/>
                  </a:lnTo>
                  <a:lnTo>
                    <a:pt x="16" y="127"/>
                  </a:lnTo>
                  <a:lnTo>
                    <a:pt x="127" y="16"/>
                  </a:lnTo>
                  <a:lnTo>
                    <a:pt x="140" y="7"/>
                  </a:lnTo>
                  <a:lnTo>
                    <a:pt x="153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40"/>
            <p:cNvSpPr>
              <a:spLocks/>
            </p:cNvSpPr>
            <p:nvPr/>
          </p:nvSpPr>
          <p:spPr bwMode="auto">
            <a:xfrm>
              <a:off x="977900" y="2227263"/>
              <a:ext cx="88900" cy="87313"/>
            </a:xfrm>
            <a:custGeom>
              <a:avLst/>
              <a:gdLst>
                <a:gd name="T0" fmla="*/ 502 w 558"/>
                <a:gd name="T1" fmla="*/ 0 h 554"/>
                <a:gd name="T2" fmla="*/ 516 w 558"/>
                <a:gd name="T3" fmla="*/ 2 h 554"/>
                <a:gd name="T4" fmla="*/ 529 w 558"/>
                <a:gd name="T5" fmla="*/ 7 h 554"/>
                <a:gd name="T6" fmla="*/ 542 w 558"/>
                <a:gd name="T7" fmla="*/ 16 h 554"/>
                <a:gd name="T8" fmla="*/ 551 w 558"/>
                <a:gd name="T9" fmla="*/ 28 h 554"/>
                <a:gd name="T10" fmla="*/ 556 w 558"/>
                <a:gd name="T11" fmla="*/ 41 h 554"/>
                <a:gd name="T12" fmla="*/ 558 w 558"/>
                <a:gd name="T13" fmla="*/ 56 h 554"/>
                <a:gd name="T14" fmla="*/ 556 w 558"/>
                <a:gd name="T15" fmla="*/ 70 h 554"/>
                <a:gd name="T16" fmla="*/ 551 w 558"/>
                <a:gd name="T17" fmla="*/ 83 h 554"/>
                <a:gd name="T18" fmla="*/ 542 w 558"/>
                <a:gd name="T19" fmla="*/ 95 h 554"/>
                <a:gd name="T20" fmla="*/ 95 w 558"/>
                <a:gd name="T21" fmla="*/ 537 h 554"/>
                <a:gd name="T22" fmla="*/ 84 w 558"/>
                <a:gd name="T23" fmla="*/ 547 h 554"/>
                <a:gd name="T24" fmla="*/ 70 w 558"/>
                <a:gd name="T25" fmla="*/ 552 h 554"/>
                <a:gd name="T26" fmla="*/ 55 w 558"/>
                <a:gd name="T27" fmla="*/ 554 h 554"/>
                <a:gd name="T28" fmla="*/ 41 w 558"/>
                <a:gd name="T29" fmla="*/ 552 h 554"/>
                <a:gd name="T30" fmla="*/ 28 w 558"/>
                <a:gd name="T31" fmla="*/ 547 h 554"/>
                <a:gd name="T32" fmla="*/ 16 w 558"/>
                <a:gd name="T33" fmla="*/ 537 h 554"/>
                <a:gd name="T34" fmla="*/ 7 w 558"/>
                <a:gd name="T35" fmla="*/ 525 h 554"/>
                <a:gd name="T36" fmla="*/ 2 w 558"/>
                <a:gd name="T37" fmla="*/ 512 h 554"/>
                <a:gd name="T38" fmla="*/ 0 w 558"/>
                <a:gd name="T39" fmla="*/ 498 h 554"/>
                <a:gd name="T40" fmla="*/ 2 w 558"/>
                <a:gd name="T41" fmla="*/ 484 h 554"/>
                <a:gd name="T42" fmla="*/ 7 w 558"/>
                <a:gd name="T43" fmla="*/ 471 h 554"/>
                <a:gd name="T44" fmla="*/ 16 w 558"/>
                <a:gd name="T45" fmla="*/ 459 h 554"/>
                <a:gd name="T46" fmla="*/ 463 w 558"/>
                <a:gd name="T47" fmla="*/ 16 h 554"/>
                <a:gd name="T48" fmla="*/ 475 w 558"/>
                <a:gd name="T49" fmla="*/ 7 h 554"/>
                <a:gd name="T50" fmla="*/ 488 w 558"/>
                <a:gd name="T51" fmla="*/ 2 h 554"/>
                <a:gd name="T52" fmla="*/ 502 w 558"/>
                <a:gd name="T5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8" h="554">
                  <a:moveTo>
                    <a:pt x="502" y="0"/>
                  </a:moveTo>
                  <a:lnTo>
                    <a:pt x="516" y="2"/>
                  </a:lnTo>
                  <a:lnTo>
                    <a:pt x="529" y="7"/>
                  </a:lnTo>
                  <a:lnTo>
                    <a:pt x="542" y="16"/>
                  </a:lnTo>
                  <a:lnTo>
                    <a:pt x="551" y="28"/>
                  </a:lnTo>
                  <a:lnTo>
                    <a:pt x="556" y="41"/>
                  </a:lnTo>
                  <a:lnTo>
                    <a:pt x="558" y="56"/>
                  </a:lnTo>
                  <a:lnTo>
                    <a:pt x="556" y="70"/>
                  </a:lnTo>
                  <a:lnTo>
                    <a:pt x="551" y="83"/>
                  </a:lnTo>
                  <a:lnTo>
                    <a:pt x="542" y="95"/>
                  </a:lnTo>
                  <a:lnTo>
                    <a:pt x="95" y="537"/>
                  </a:lnTo>
                  <a:lnTo>
                    <a:pt x="84" y="547"/>
                  </a:lnTo>
                  <a:lnTo>
                    <a:pt x="70" y="552"/>
                  </a:lnTo>
                  <a:lnTo>
                    <a:pt x="55" y="554"/>
                  </a:lnTo>
                  <a:lnTo>
                    <a:pt x="41" y="552"/>
                  </a:lnTo>
                  <a:lnTo>
                    <a:pt x="28" y="547"/>
                  </a:lnTo>
                  <a:lnTo>
                    <a:pt x="16" y="537"/>
                  </a:lnTo>
                  <a:lnTo>
                    <a:pt x="7" y="525"/>
                  </a:lnTo>
                  <a:lnTo>
                    <a:pt x="2" y="512"/>
                  </a:lnTo>
                  <a:lnTo>
                    <a:pt x="0" y="498"/>
                  </a:lnTo>
                  <a:lnTo>
                    <a:pt x="2" y="484"/>
                  </a:lnTo>
                  <a:lnTo>
                    <a:pt x="7" y="471"/>
                  </a:lnTo>
                  <a:lnTo>
                    <a:pt x="16" y="459"/>
                  </a:lnTo>
                  <a:lnTo>
                    <a:pt x="463" y="16"/>
                  </a:lnTo>
                  <a:lnTo>
                    <a:pt x="475" y="7"/>
                  </a:lnTo>
                  <a:lnTo>
                    <a:pt x="488" y="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41"/>
            <p:cNvSpPr>
              <a:spLocks/>
            </p:cNvSpPr>
            <p:nvPr/>
          </p:nvSpPr>
          <p:spPr bwMode="auto">
            <a:xfrm>
              <a:off x="977900" y="2279650"/>
              <a:ext cx="88900" cy="87313"/>
            </a:xfrm>
            <a:custGeom>
              <a:avLst/>
              <a:gdLst>
                <a:gd name="T0" fmla="*/ 502 w 558"/>
                <a:gd name="T1" fmla="*/ 0 h 554"/>
                <a:gd name="T2" fmla="*/ 516 w 558"/>
                <a:gd name="T3" fmla="*/ 2 h 554"/>
                <a:gd name="T4" fmla="*/ 529 w 558"/>
                <a:gd name="T5" fmla="*/ 7 h 554"/>
                <a:gd name="T6" fmla="*/ 542 w 558"/>
                <a:gd name="T7" fmla="*/ 16 h 554"/>
                <a:gd name="T8" fmla="*/ 551 w 558"/>
                <a:gd name="T9" fmla="*/ 28 h 554"/>
                <a:gd name="T10" fmla="*/ 556 w 558"/>
                <a:gd name="T11" fmla="*/ 41 h 554"/>
                <a:gd name="T12" fmla="*/ 558 w 558"/>
                <a:gd name="T13" fmla="*/ 56 h 554"/>
                <a:gd name="T14" fmla="*/ 556 w 558"/>
                <a:gd name="T15" fmla="*/ 70 h 554"/>
                <a:gd name="T16" fmla="*/ 551 w 558"/>
                <a:gd name="T17" fmla="*/ 83 h 554"/>
                <a:gd name="T18" fmla="*/ 542 w 558"/>
                <a:gd name="T19" fmla="*/ 95 h 554"/>
                <a:gd name="T20" fmla="*/ 95 w 558"/>
                <a:gd name="T21" fmla="*/ 537 h 554"/>
                <a:gd name="T22" fmla="*/ 84 w 558"/>
                <a:gd name="T23" fmla="*/ 547 h 554"/>
                <a:gd name="T24" fmla="*/ 70 w 558"/>
                <a:gd name="T25" fmla="*/ 552 h 554"/>
                <a:gd name="T26" fmla="*/ 55 w 558"/>
                <a:gd name="T27" fmla="*/ 554 h 554"/>
                <a:gd name="T28" fmla="*/ 41 w 558"/>
                <a:gd name="T29" fmla="*/ 552 h 554"/>
                <a:gd name="T30" fmla="*/ 28 w 558"/>
                <a:gd name="T31" fmla="*/ 547 h 554"/>
                <a:gd name="T32" fmla="*/ 16 w 558"/>
                <a:gd name="T33" fmla="*/ 537 h 554"/>
                <a:gd name="T34" fmla="*/ 7 w 558"/>
                <a:gd name="T35" fmla="*/ 525 h 554"/>
                <a:gd name="T36" fmla="*/ 2 w 558"/>
                <a:gd name="T37" fmla="*/ 512 h 554"/>
                <a:gd name="T38" fmla="*/ 0 w 558"/>
                <a:gd name="T39" fmla="*/ 498 h 554"/>
                <a:gd name="T40" fmla="*/ 2 w 558"/>
                <a:gd name="T41" fmla="*/ 484 h 554"/>
                <a:gd name="T42" fmla="*/ 7 w 558"/>
                <a:gd name="T43" fmla="*/ 471 h 554"/>
                <a:gd name="T44" fmla="*/ 16 w 558"/>
                <a:gd name="T45" fmla="*/ 459 h 554"/>
                <a:gd name="T46" fmla="*/ 463 w 558"/>
                <a:gd name="T47" fmla="*/ 16 h 554"/>
                <a:gd name="T48" fmla="*/ 475 w 558"/>
                <a:gd name="T49" fmla="*/ 7 h 554"/>
                <a:gd name="T50" fmla="*/ 488 w 558"/>
                <a:gd name="T51" fmla="*/ 2 h 554"/>
                <a:gd name="T52" fmla="*/ 502 w 558"/>
                <a:gd name="T5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8" h="554">
                  <a:moveTo>
                    <a:pt x="502" y="0"/>
                  </a:moveTo>
                  <a:lnTo>
                    <a:pt x="516" y="2"/>
                  </a:lnTo>
                  <a:lnTo>
                    <a:pt x="529" y="7"/>
                  </a:lnTo>
                  <a:lnTo>
                    <a:pt x="542" y="16"/>
                  </a:lnTo>
                  <a:lnTo>
                    <a:pt x="551" y="28"/>
                  </a:lnTo>
                  <a:lnTo>
                    <a:pt x="556" y="41"/>
                  </a:lnTo>
                  <a:lnTo>
                    <a:pt x="558" y="56"/>
                  </a:lnTo>
                  <a:lnTo>
                    <a:pt x="556" y="70"/>
                  </a:lnTo>
                  <a:lnTo>
                    <a:pt x="551" y="83"/>
                  </a:lnTo>
                  <a:lnTo>
                    <a:pt x="542" y="95"/>
                  </a:lnTo>
                  <a:lnTo>
                    <a:pt x="95" y="537"/>
                  </a:lnTo>
                  <a:lnTo>
                    <a:pt x="84" y="547"/>
                  </a:lnTo>
                  <a:lnTo>
                    <a:pt x="70" y="552"/>
                  </a:lnTo>
                  <a:lnTo>
                    <a:pt x="55" y="554"/>
                  </a:lnTo>
                  <a:lnTo>
                    <a:pt x="41" y="552"/>
                  </a:lnTo>
                  <a:lnTo>
                    <a:pt x="28" y="547"/>
                  </a:lnTo>
                  <a:lnTo>
                    <a:pt x="16" y="537"/>
                  </a:lnTo>
                  <a:lnTo>
                    <a:pt x="7" y="525"/>
                  </a:lnTo>
                  <a:lnTo>
                    <a:pt x="2" y="512"/>
                  </a:lnTo>
                  <a:lnTo>
                    <a:pt x="0" y="498"/>
                  </a:lnTo>
                  <a:lnTo>
                    <a:pt x="2" y="484"/>
                  </a:lnTo>
                  <a:lnTo>
                    <a:pt x="7" y="471"/>
                  </a:lnTo>
                  <a:lnTo>
                    <a:pt x="16" y="459"/>
                  </a:lnTo>
                  <a:lnTo>
                    <a:pt x="463" y="16"/>
                  </a:lnTo>
                  <a:lnTo>
                    <a:pt x="475" y="7"/>
                  </a:lnTo>
                  <a:lnTo>
                    <a:pt x="488" y="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42"/>
            <p:cNvSpPr>
              <a:spLocks/>
            </p:cNvSpPr>
            <p:nvPr/>
          </p:nvSpPr>
          <p:spPr bwMode="auto">
            <a:xfrm>
              <a:off x="854075" y="2227263"/>
              <a:ext cx="34925" cy="34925"/>
            </a:xfrm>
            <a:custGeom>
              <a:avLst/>
              <a:gdLst>
                <a:gd name="T0" fmla="*/ 167 w 223"/>
                <a:gd name="T1" fmla="*/ 0 h 222"/>
                <a:gd name="T2" fmla="*/ 182 w 223"/>
                <a:gd name="T3" fmla="*/ 2 h 222"/>
                <a:gd name="T4" fmla="*/ 195 w 223"/>
                <a:gd name="T5" fmla="*/ 7 h 222"/>
                <a:gd name="T6" fmla="*/ 207 w 223"/>
                <a:gd name="T7" fmla="*/ 16 h 222"/>
                <a:gd name="T8" fmla="*/ 216 w 223"/>
                <a:gd name="T9" fmla="*/ 28 h 222"/>
                <a:gd name="T10" fmla="*/ 221 w 223"/>
                <a:gd name="T11" fmla="*/ 41 h 222"/>
                <a:gd name="T12" fmla="*/ 223 w 223"/>
                <a:gd name="T13" fmla="*/ 56 h 222"/>
                <a:gd name="T14" fmla="*/ 221 w 223"/>
                <a:gd name="T15" fmla="*/ 70 h 222"/>
                <a:gd name="T16" fmla="*/ 216 w 223"/>
                <a:gd name="T17" fmla="*/ 83 h 222"/>
                <a:gd name="T18" fmla="*/ 207 w 223"/>
                <a:gd name="T19" fmla="*/ 95 h 222"/>
                <a:gd name="T20" fmla="*/ 95 w 223"/>
                <a:gd name="T21" fmla="*/ 205 h 222"/>
                <a:gd name="T22" fmla="*/ 84 w 223"/>
                <a:gd name="T23" fmla="*/ 215 h 222"/>
                <a:gd name="T24" fmla="*/ 70 w 223"/>
                <a:gd name="T25" fmla="*/ 221 h 222"/>
                <a:gd name="T26" fmla="*/ 56 w 223"/>
                <a:gd name="T27" fmla="*/ 222 h 222"/>
                <a:gd name="T28" fmla="*/ 41 w 223"/>
                <a:gd name="T29" fmla="*/ 221 h 222"/>
                <a:gd name="T30" fmla="*/ 28 w 223"/>
                <a:gd name="T31" fmla="*/ 215 h 222"/>
                <a:gd name="T32" fmla="*/ 16 w 223"/>
                <a:gd name="T33" fmla="*/ 205 h 222"/>
                <a:gd name="T34" fmla="*/ 7 w 223"/>
                <a:gd name="T35" fmla="*/ 194 h 222"/>
                <a:gd name="T36" fmla="*/ 2 w 223"/>
                <a:gd name="T37" fmla="*/ 180 h 222"/>
                <a:gd name="T38" fmla="*/ 0 w 223"/>
                <a:gd name="T39" fmla="*/ 166 h 222"/>
                <a:gd name="T40" fmla="*/ 2 w 223"/>
                <a:gd name="T41" fmla="*/ 152 h 222"/>
                <a:gd name="T42" fmla="*/ 7 w 223"/>
                <a:gd name="T43" fmla="*/ 139 h 222"/>
                <a:gd name="T44" fmla="*/ 16 w 223"/>
                <a:gd name="T45" fmla="*/ 127 h 222"/>
                <a:gd name="T46" fmla="*/ 129 w 223"/>
                <a:gd name="T47" fmla="*/ 16 h 222"/>
                <a:gd name="T48" fmla="*/ 140 w 223"/>
                <a:gd name="T49" fmla="*/ 7 h 222"/>
                <a:gd name="T50" fmla="*/ 153 w 223"/>
                <a:gd name="T51" fmla="*/ 2 h 222"/>
                <a:gd name="T52" fmla="*/ 167 w 223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222">
                  <a:moveTo>
                    <a:pt x="167" y="0"/>
                  </a:moveTo>
                  <a:lnTo>
                    <a:pt x="182" y="2"/>
                  </a:lnTo>
                  <a:lnTo>
                    <a:pt x="195" y="7"/>
                  </a:lnTo>
                  <a:lnTo>
                    <a:pt x="207" y="16"/>
                  </a:lnTo>
                  <a:lnTo>
                    <a:pt x="216" y="28"/>
                  </a:lnTo>
                  <a:lnTo>
                    <a:pt x="221" y="41"/>
                  </a:lnTo>
                  <a:lnTo>
                    <a:pt x="223" y="56"/>
                  </a:lnTo>
                  <a:lnTo>
                    <a:pt x="221" y="70"/>
                  </a:lnTo>
                  <a:lnTo>
                    <a:pt x="216" y="83"/>
                  </a:lnTo>
                  <a:lnTo>
                    <a:pt x="207" y="95"/>
                  </a:lnTo>
                  <a:lnTo>
                    <a:pt x="95" y="205"/>
                  </a:lnTo>
                  <a:lnTo>
                    <a:pt x="84" y="215"/>
                  </a:lnTo>
                  <a:lnTo>
                    <a:pt x="70" y="221"/>
                  </a:lnTo>
                  <a:lnTo>
                    <a:pt x="56" y="222"/>
                  </a:lnTo>
                  <a:lnTo>
                    <a:pt x="41" y="221"/>
                  </a:lnTo>
                  <a:lnTo>
                    <a:pt x="28" y="215"/>
                  </a:lnTo>
                  <a:lnTo>
                    <a:pt x="16" y="205"/>
                  </a:lnTo>
                  <a:lnTo>
                    <a:pt x="7" y="194"/>
                  </a:lnTo>
                  <a:lnTo>
                    <a:pt x="2" y="180"/>
                  </a:lnTo>
                  <a:lnTo>
                    <a:pt x="0" y="166"/>
                  </a:lnTo>
                  <a:lnTo>
                    <a:pt x="2" y="152"/>
                  </a:lnTo>
                  <a:lnTo>
                    <a:pt x="7" y="139"/>
                  </a:lnTo>
                  <a:lnTo>
                    <a:pt x="16" y="127"/>
                  </a:lnTo>
                  <a:lnTo>
                    <a:pt x="129" y="16"/>
                  </a:lnTo>
                  <a:lnTo>
                    <a:pt x="140" y="7"/>
                  </a:lnTo>
                  <a:lnTo>
                    <a:pt x="153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43"/>
            <p:cNvSpPr>
              <a:spLocks/>
            </p:cNvSpPr>
            <p:nvPr/>
          </p:nvSpPr>
          <p:spPr bwMode="auto">
            <a:xfrm>
              <a:off x="854075" y="2227263"/>
              <a:ext cx="88900" cy="87313"/>
            </a:xfrm>
            <a:custGeom>
              <a:avLst/>
              <a:gdLst>
                <a:gd name="T0" fmla="*/ 502 w 558"/>
                <a:gd name="T1" fmla="*/ 0 h 554"/>
                <a:gd name="T2" fmla="*/ 517 w 558"/>
                <a:gd name="T3" fmla="*/ 2 h 554"/>
                <a:gd name="T4" fmla="*/ 530 w 558"/>
                <a:gd name="T5" fmla="*/ 7 h 554"/>
                <a:gd name="T6" fmla="*/ 542 w 558"/>
                <a:gd name="T7" fmla="*/ 16 h 554"/>
                <a:gd name="T8" fmla="*/ 551 w 558"/>
                <a:gd name="T9" fmla="*/ 28 h 554"/>
                <a:gd name="T10" fmla="*/ 557 w 558"/>
                <a:gd name="T11" fmla="*/ 41 h 554"/>
                <a:gd name="T12" fmla="*/ 558 w 558"/>
                <a:gd name="T13" fmla="*/ 56 h 554"/>
                <a:gd name="T14" fmla="*/ 557 w 558"/>
                <a:gd name="T15" fmla="*/ 70 h 554"/>
                <a:gd name="T16" fmla="*/ 551 w 558"/>
                <a:gd name="T17" fmla="*/ 83 h 554"/>
                <a:gd name="T18" fmla="*/ 542 w 558"/>
                <a:gd name="T19" fmla="*/ 95 h 554"/>
                <a:gd name="T20" fmla="*/ 95 w 558"/>
                <a:gd name="T21" fmla="*/ 537 h 554"/>
                <a:gd name="T22" fmla="*/ 84 w 558"/>
                <a:gd name="T23" fmla="*/ 547 h 554"/>
                <a:gd name="T24" fmla="*/ 70 w 558"/>
                <a:gd name="T25" fmla="*/ 552 h 554"/>
                <a:gd name="T26" fmla="*/ 56 w 558"/>
                <a:gd name="T27" fmla="*/ 554 h 554"/>
                <a:gd name="T28" fmla="*/ 41 w 558"/>
                <a:gd name="T29" fmla="*/ 552 h 554"/>
                <a:gd name="T30" fmla="*/ 28 w 558"/>
                <a:gd name="T31" fmla="*/ 547 h 554"/>
                <a:gd name="T32" fmla="*/ 16 w 558"/>
                <a:gd name="T33" fmla="*/ 537 h 554"/>
                <a:gd name="T34" fmla="*/ 7 w 558"/>
                <a:gd name="T35" fmla="*/ 525 h 554"/>
                <a:gd name="T36" fmla="*/ 2 w 558"/>
                <a:gd name="T37" fmla="*/ 512 h 554"/>
                <a:gd name="T38" fmla="*/ 0 w 558"/>
                <a:gd name="T39" fmla="*/ 498 h 554"/>
                <a:gd name="T40" fmla="*/ 2 w 558"/>
                <a:gd name="T41" fmla="*/ 484 h 554"/>
                <a:gd name="T42" fmla="*/ 7 w 558"/>
                <a:gd name="T43" fmla="*/ 471 h 554"/>
                <a:gd name="T44" fmla="*/ 16 w 558"/>
                <a:gd name="T45" fmla="*/ 459 h 554"/>
                <a:gd name="T46" fmla="*/ 464 w 558"/>
                <a:gd name="T47" fmla="*/ 16 h 554"/>
                <a:gd name="T48" fmla="*/ 475 w 558"/>
                <a:gd name="T49" fmla="*/ 7 h 554"/>
                <a:gd name="T50" fmla="*/ 488 w 558"/>
                <a:gd name="T51" fmla="*/ 2 h 554"/>
                <a:gd name="T52" fmla="*/ 502 w 558"/>
                <a:gd name="T5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8" h="554">
                  <a:moveTo>
                    <a:pt x="502" y="0"/>
                  </a:moveTo>
                  <a:lnTo>
                    <a:pt x="517" y="2"/>
                  </a:lnTo>
                  <a:lnTo>
                    <a:pt x="530" y="7"/>
                  </a:lnTo>
                  <a:lnTo>
                    <a:pt x="542" y="16"/>
                  </a:lnTo>
                  <a:lnTo>
                    <a:pt x="551" y="28"/>
                  </a:lnTo>
                  <a:lnTo>
                    <a:pt x="557" y="41"/>
                  </a:lnTo>
                  <a:lnTo>
                    <a:pt x="558" y="56"/>
                  </a:lnTo>
                  <a:lnTo>
                    <a:pt x="557" y="70"/>
                  </a:lnTo>
                  <a:lnTo>
                    <a:pt x="551" y="83"/>
                  </a:lnTo>
                  <a:lnTo>
                    <a:pt x="542" y="95"/>
                  </a:lnTo>
                  <a:lnTo>
                    <a:pt x="95" y="537"/>
                  </a:lnTo>
                  <a:lnTo>
                    <a:pt x="84" y="547"/>
                  </a:lnTo>
                  <a:lnTo>
                    <a:pt x="70" y="552"/>
                  </a:lnTo>
                  <a:lnTo>
                    <a:pt x="56" y="554"/>
                  </a:lnTo>
                  <a:lnTo>
                    <a:pt x="41" y="552"/>
                  </a:lnTo>
                  <a:lnTo>
                    <a:pt x="28" y="547"/>
                  </a:lnTo>
                  <a:lnTo>
                    <a:pt x="16" y="537"/>
                  </a:lnTo>
                  <a:lnTo>
                    <a:pt x="7" y="525"/>
                  </a:lnTo>
                  <a:lnTo>
                    <a:pt x="2" y="512"/>
                  </a:lnTo>
                  <a:lnTo>
                    <a:pt x="0" y="498"/>
                  </a:lnTo>
                  <a:lnTo>
                    <a:pt x="2" y="484"/>
                  </a:lnTo>
                  <a:lnTo>
                    <a:pt x="7" y="471"/>
                  </a:lnTo>
                  <a:lnTo>
                    <a:pt x="16" y="459"/>
                  </a:lnTo>
                  <a:lnTo>
                    <a:pt x="464" y="16"/>
                  </a:lnTo>
                  <a:lnTo>
                    <a:pt x="475" y="7"/>
                  </a:lnTo>
                  <a:lnTo>
                    <a:pt x="488" y="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44"/>
            <p:cNvSpPr>
              <a:spLocks/>
            </p:cNvSpPr>
            <p:nvPr/>
          </p:nvSpPr>
          <p:spPr bwMode="auto">
            <a:xfrm>
              <a:off x="854075" y="2279650"/>
              <a:ext cx="88900" cy="87313"/>
            </a:xfrm>
            <a:custGeom>
              <a:avLst/>
              <a:gdLst>
                <a:gd name="T0" fmla="*/ 502 w 558"/>
                <a:gd name="T1" fmla="*/ 0 h 554"/>
                <a:gd name="T2" fmla="*/ 517 w 558"/>
                <a:gd name="T3" fmla="*/ 2 h 554"/>
                <a:gd name="T4" fmla="*/ 530 w 558"/>
                <a:gd name="T5" fmla="*/ 7 h 554"/>
                <a:gd name="T6" fmla="*/ 542 w 558"/>
                <a:gd name="T7" fmla="*/ 16 h 554"/>
                <a:gd name="T8" fmla="*/ 551 w 558"/>
                <a:gd name="T9" fmla="*/ 28 h 554"/>
                <a:gd name="T10" fmla="*/ 557 w 558"/>
                <a:gd name="T11" fmla="*/ 41 h 554"/>
                <a:gd name="T12" fmla="*/ 558 w 558"/>
                <a:gd name="T13" fmla="*/ 56 h 554"/>
                <a:gd name="T14" fmla="*/ 557 w 558"/>
                <a:gd name="T15" fmla="*/ 70 h 554"/>
                <a:gd name="T16" fmla="*/ 551 w 558"/>
                <a:gd name="T17" fmla="*/ 83 h 554"/>
                <a:gd name="T18" fmla="*/ 542 w 558"/>
                <a:gd name="T19" fmla="*/ 95 h 554"/>
                <a:gd name="T20" fmla="*/ 95 w 558"/>
                <a:gd name="T21" fmla="*/ 537 h 554"/>
                <a:gd name="T22" fmla="*/ 84 w 558"/>
                <a:gd name="T23" fmla="*/ 547 h 554"/>
                <a:gd name="T24" fmla="*/ 70 w 558"/>
                <a:gd name="T25" fmla="*/ 552 h 554"/>
                <a:gd name="T26" fmla="*/ 56 w 558"/>
                <a:gd name="T27" fmla="*/ 554 h 554"/>
                <a:gd name="T28" fmla="*/ 41 w 558"/>
                <a:gd name="T29" fmla="*/ 552 h 554"/>
                <a:gd name="T30" fmla="*/ 28 w 558"/>
                <a:gd name="T31" fmla="*/ 547 h 554"/>
                <a:gd name="T32" fmla="*/ 16 w 558"/>
                <a:gd name="T33" fmla="*/ 537 h 554"/>
                <a:gd name="T34" fmla="*/ 7 w 558"/>
                <a:gd name="T35" fmla="*/ 525 h 554"/>
                <a:gd name="T36" fmla="*/ 2 w 558"/>
                <a:gd name="T37" fmla="*/ 512 h 554"/>
                <a:gd name="T38" fmla="*/ 0 w 558"/>
                <a:gd name="T39" fmla="*/ 498 h 554"/>
                <a:gd name="T40" fmla="*/ 2 w 558"/>
                <a:gd name="T41" fmla="*/ 484 h 554"/>
                <a:gd name="T42" fmla="*/ 7 w 558"/>
                <a:gd name="T43" fmla="*/ 471 h 554"/>
                <a:gd name="T44" fmla="*/ 16 w 558"/>
                <a:gd name="T45" fmla="*/ 459 h 554"/>
                <a:gd name="T46" fmla="*/ 464 w 558"/>
                <a:gd name="T47" fmla="*/ 16 h 554"/>
                <a:gd name="T48" fmla="*/ 475 w 558"/>
                <a:gd name="T49" fmla="*/ 7 h 554"/>
                <a:gd name="T50" fmla="*/ 488 w 558"/>
                <a:gd name="T51" fmla="*/ 2 h 554"/>
                <a:gd name="T52" fmla="*/ 502 w 558"/>
                <a:gd name="T5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8" h="554">
                  <a:moveTo>
                    <a:pt x="502" y="0"/>
                  </a:moveTo>
                  <a:lnTo>
                    <a:pt x="517" y="2"/>
                  </a:lnTo>
                  <a:lnTo>
                    <a:pt x="530" y="7"/>
                  </a:lnTo>
                  <a:lnTo>
                    <a:pt x="542" y="16"/>
                  </a:lnTo>
                  <a:lnTo>
                    <a:pt x="551" y="28"/>
                  </a:lnTo>
                  <a:lnTo>
                    <a:pt x="557" y="41"/>
                  </a:lnTo>
                  <a:lnTo>
                    <a:pt x="558" y="56"/>
                  </a:lnTo>
                  <a:lnTo>
                    <a:pt x="557" y="70"/>
                  </a:lnTo>
                  <a:lnTo>
                    <a:pt x="551" y="83"/>
                  </a:lnTo>
                  <a:lnTo>
                    <a:pt x="542" y="95"/>
                  </a:lnTo>
                  <a:lnTo>
                    <a:pt x="95" y="537"/>
                  </a:lnTo>
                  <a:lnTo>
                    <a:pt x="84" y="547"/>
                  </a:lnTo>
                  <a:lnTo>
                    <a:pt x="70" y="552"/>
                  </a:lnTo>
                  <a:lnTo>
                    <a:pt x="56" y="554"/>
                  </a:lnTo>
                  <a:lnTo>
                    <a:pt x="41" y="552"/>
                  </a:lnTo>
                  <a:lnTo>
                    <a:pt x="28" y="547"/>
                  </a:lnTo>
                  <a:lnTo>
                    <a:pt x="16" y="537"/>
                  </a:lnTo>
                  <a:lnTo>
                    <a:pt x="7" y="525"/>
                  </a:lnTo>
                  <a:lnTo>
                    <a:pt x="2" y="512"/>
                  </a:lnTo>
                  <a:lnTo>
                    <a:pt x="0" y="498"/>
                  </a:lnTo>
                  <a:lnTo>
                    <a:pt x="2" y="484"/>
                  </a:lnTo>
                  <a:lnTo>
                    <a:pt x="7" y="471"/>
                  </a:lnTo>
                  <a:lnTo>
                    <a:pt x="16" y="459"/>
                  </a:lnTo>
                  <a:lnTo>
                    <a:pt x="464" y="16"/>
                  </a:lnTo>
                  <a:lnTo>
                    <a:pt x="475" y="7"/>
                  </a:lnTo>
                  <a:lnTo>
                    <a:pt x="488" y="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10968309" y="2698814"/>
            <a:ext cx="536575" cy="534988"/>
            <a:chOff x="11002963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1" name="Freeform 149"/>
            <p:cNvSpPr>
              <a:spLocks noEditPoints="1"/>
            </p:cNvSpPr>
            <p:nvPr/>
          </p:nvSpPr>
          <p:spPr bwMode="auto">
            <a:xfrm>
              <a:off x="11002963" y="2698750"/>
              <a:ext cx="536575" cy="534988"/>
            </a:xfrm>
            <a:custGeom>
              <a:avLst/>
              <a:gdLst>
                <a:gd name="T0" fmla="*/ 2455 w 3380"/>
                <a:gd name="T1" fmla="*/ 3078 h 3370"/>
                <a:gd name="T2" fmla="*/ 2411 w 3380"/>
                <a:gd name="T3" fmla="*/ 3234 h 3370"/>
                <a:gd name="T4" fmla="*/ 2490 w 3380"/>
                <a:gd name="T5" fmla="*/ 3169 h 3370"/>
                <a:gd name="T6" fmla="*/ 2636 w 3380"/>
                <a:gd name="T7" fmla="*/ 3234 h 3370"/>
                <a:gd name="T8" fmla="*/ 2715 w 3380"/>
                <a:gd name="T9" fmla="*/ 3169 h 3370"/>
                <a:gd name="T10" fmla="*/ 2862 w 3380"/>
                <a:gd name="T11" fmla="*/ 3234 h 3370"/>
                <a:gd name="T12" fmla="*/ 2941 w 3380"/>
                <a:gd name="T13" fmla="*/ 3169 h 3370"/>
                <a:gd name="T14" fmla="*/ 3087 w 3380"/>
                <a:gd name="T15" fmla="*/ 3234 h 3370"/>
                <a:gd name="T16" fmla="*/ 3166 w 3380"/>
                <a:gd name="T17" fmla="*/ 3169 h 3370"/>
                <a:gd name="T18" fmla="*/ 3214 w 3380"/>
                <a:gd name="T19" fmla="*/ 3016 h 3370"/>
                <a:gd name="T20" fmla="*/ 3155 w 3380"/>
                <a:gd name="T21" fmla="*/ 2921 h 3370"/>
                <a:gd name="T22" fmla="*/ 2986 w 3380"/>
                <a:gd name="T23" fmla="*/ 2921 h 3370"/>
                <a:gd name="T24" fmla="*/ 2778 w 3380"/>
                <a:gd name="T25" fmla="*/ 2918 h 3370"/>
                <a:gd name="T26" fmla="*/ 2568 w 3380"/>
                <a:gd name="T27" fmla="*/ 2909 h 3370"/>
                <a:gd name="T28" fmla="*/ 113 w 3380"/>
                <a:gd name="T29" fmla="*/ 2977 h 3370"/>
                <a:gd name="T30" fmla="*/ 169 w 3380"/>
                <a:gd name="T31" fmla="*/ 3089 h 3370"/>
                <a:gd name="T32" fmla="*/ 130 w 3380"/>
                <a:gd name="T33" fmla="*/ 3255 h 3370"/>
                <a:gd name="T34" fmla="*/ 264 w 3380"/>
                <a:gd name="T35" fmla="*/ 3148 h 3370"/>
                <a:gd name="T36" fmla="*/ 355 w 3380"/>
                <a:gd name="T37" fmla="*/ 3255 h 3370"/>
                <a:gd name="T38" fmla="*/ 490 w 3380"/>
                <a:gd name="T39" fmla="*/ 3148 h 3370"/>
                <a:gd name="T40" fmla="*/ 581 w 3380"/>
                <a:gd name="T41" fmla="*/ 3255 h 3370"/>
                <a:gd name="T42" fmla="*/ 715 w 3380"/>
                <a:gd name="T43" fmla="*/ 3148 h 3370"/>
                <a:gd name="T44" fmla="*/ 806 w 3380"/>
                <a:gd name="T45" fmla="*/ 3255 h 3370"/>
                <a:gd name="T46" fmla="*/ 940 w 3380"/>
                <a:gd name="T47" fmla="*/ 3148 h 3370"/>
                <a:gd name="T48" fmla="*/ 981 w 3380"/>
                <a:gd name="T49" fmla="*/ 2988 h 3370"/>
                <a:gd name="T50" fmla="*/ 869 w 3380"/>
                <a:gd name="T51" fmla="*/ 2909 h 3370"/>
                <a:gd name="T52" fmla="*/ 659 w 3380"/>
                <a:gd name="T53" fmla="*/ 2918 h 3370"/>
                <a:gd name="T54" fmla="*/ 451 w 3380"/>
                <a:gd name="T55" fmla="*/ 2921 h 3370"/>
                <a:gd name="T56" fmla="*/ 282 w 3380"/>
                <a:gd name="T57" fmla="*/ 2921 h 3370"/>
                <a:gd name="T58" fmla="*/ 1210 w 3380"/>
                <a:gd name="T59" fmla="*/ 1041 h 3370"/>
                <a:gd name="T60" fmla="*/ 2246 w 3380"/>
                <a:gd name="T61" fmla="*/ 1064 h 3370"/>
                <a:gd name="T62" fmla="*/ 1690 w 3380"/>
                <a:gd name="T63" fmla="*/ 973 h 3370"/>
                <a:gd name="T64" fmla="*/ 1592 w 3380"/>
                <a:gd name="T65" fmla="*/ 1047 h 3370"/>
                <a:gd name="T66" fmla="*/ 1419 w 3380"/>
                <a:gd name="T67" fmla="*/ 1056 h 3370"/>
                <a:gd name="T68" fmla="*/ 2009 w 3380"/>
                <a:gd name="T69" fmla="*/ 1037 h 3370"/>
                <a:gd name="T70" fmla="*/ 1841 w 3380"/>
                <a:gd name="T71" fmla="*/ 1062 h 3370"/>
                <a:gd name="T72" fmla="*/ 1708 w 3380"/>
                <a:gd name="T73" fmla="*/ 994 h 3370"/>
                <a:gd name="T74" fmla="*/ 3179 w 3380"/>
                <a:gd name="T75" fmla="*/ 1043 h 3370"/>
                <a:gd name="T76" fmla="*/ 2819 w 3380"/>
                <a:gd name="T77" fmla="*/ 1022 h 3370"/>
                <a:gd name="T78" fmla="*/ 507 w 3380"/>
                <a:gd name="T79" fmla="*/ 971 h 3370"/>
                <a:gd name="T80" fmla="*/ 169 w 3380"/>
                <a:gd name="T81" fmla="*/ 2752 h 3370"/>
                <a:gd name="T82" fmla="*/ 744 w 3380"/>
                <a:gd name="T83" fmla="*/ 1064 h 3370"/>
                <a:gd name="T84" fmla="*/ 2941 w 3380"/>
                <a:gd name="T85" fmla="*/ 869 h 3370"/>
                <a:gd name="T86" fmla="*/ 3187 w 3380"/>
                <a:gd name="T87" fmla="*/ 893 h 3370"/>
                <a:gd name="T88" fmla="*/ 2576 w 3380"/>
                <a:gd name="T89" fmla="*/ 914 h 3370"/>
                <a:gd name="T90" fmla="*/ 2814 w 3380"/>
                <a:gd name="T91" fmla="*/ 843 h 3370"/>
                <a:gd name="T92" fmla="*/ 2227 w 3380"/>
                <a:gd name="T93" fmla="*/ 944 h 3370"/>
                <a:gd name="T94" fmla="*/ 2419 w 3380"/>
                <a:gd name="T95" fmla="*/ 843 h 3370"/>
                <a:gd name="T96" fmla="*/ 1832 w 3380"/>
                <a:gd name="T97" fmla="*/ 944 h 3370"/>
                <a:gd name="T98" fmla="*/ 2028 w 3380"/>
                <a:gd name="T99" fmla="*/ 506 h 3370"/>
                <a:gd name="T100" fmla="*/ 1492 w 3380"/>
                <a:gd name="T101" fmla="*/ 955 h 3370"/>
                <a:gd name="T102" fmla="*/ 958 w 3380"/>
                <a:gd name="T103" fmla="*/ 506 h 3370"/>
                <a:gd name="T104" fmla="*/ 1099 w 3380"/>
                <a:gd name="T105" fmla="*/ 955 h 3370"/>
                <a:gd name="T106" fmla="*/ 563 w 3380"/>
                <a:gd name="T107" fmla="*/ 506 h 3370"/>
                <a:gd name="T108" fmla="*/ 759 w 3380"/>
                <a:gd name="T109" fmla="*/ 944 h 3370"/>
                <a:gd name="T110" fmla="*/ 172 w 3380"/>
                <a:gd name="T111" fmla="*/ 843 h 3370"/>
                <a:gd name="T112" fmla="*/ 410 w 3380"/>
                <a:gd name="T113" fmla="*/ 914 h 3370"/>
                <a:gd name="T114" fmla="*/ 113 w 3380"/>
                <a:gd name="T115" fmla="*/ 281 h 3370"/>
                <a:gd name="T116" fmla="*/ 3324 w 3380"/>
                <a:gd name="T117" fmla="*/ 506 h 3370"/>
                <a:gd name="T118" fmla="*/ 169 w 3380"/>
                <a:gd name="T119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80" h="3370">
                  <a:moveTo>
                    <a:pt x="2366" y="2865"/>
                  </a:moveTo>
                  <a:lnTo>
                    <a:pt x="2366" y="2977"/>
                  </a:lnTo>
                  <a:lnTo>
                    <a:pt x="2422" y="2977"/>
                  </a:lnTo>
                  <a:lnTo>
                    <a:pt x="2440" y="2980"/>
                  </a:lnTo>
                  <a:lnTo>
                    <a:pt x="2455" y="2988"/>
                  </a:lnTo>
                  <a:lnTo>
                    <a:pt x="2467" y="2999"/>
                  </a:lnTo>
                  <a:lnTo>
                    <a:pt x="2476" y="3016"/>
                  </a:lnTo>
                  <a:lnTo>
                    <a:pt x="2479" y="3033"/>
                  </a:lnTo>
                  <a:lnTo>
                    <a:pt x="2476" y="3050"/>
                  </a:lnTo>
                  <a:lnTo>
                    <a:pt x="2467" y="3066"/>
                  </a:lnTo>
                  <a:lnTo>
                    <a:pt x="2455" y="3078"/>
                  </a:lnTo>
                  <a:lnTo>
                    <a:pt x="2440" y="3086"/>
                  </a:lnTo>
                  <a:lnTo>
                    <a:pt x="2422" y="3089"/>
                  </a:lnTo>
                  <a:lnTo>
                    <a:pt x="2366" y="3089"/>
                  </a:lnTo>
                  <a:lnTo>
                    <a:pt x="2366" y="3145"/>
                  </a:lnTo>
                  <a:lnTo>
                    <a:pt x="2383" y="3148"/>
                  </a:lnTo>
                  <a:lnTo>
                    <a:pt x="2399" y="3157"/>
                  </a:lnTo>
                  <a:lnTo>
                    <a:pt x="2411" y="3169"/>
                  </a:lnTo>
                  <a:lnTo>
                    <a:pt x="2419" y="3184"/>
                  </a:lnTo>
                  <a:lnTo>
                    <a:pt x="2422" y="3202"/>
                  </a:lnTo>
                  <a:lnTo>
                    <a:pt x="2419" y="3219"/>
                  </a:lnTo>
                  <a:lnTo>
                    <a:pt x="2411" y="3234"/>
                  </a:lnTo>
                  <a:lnTo>
                    <a:pt x="2399" y="3246"/>
                  </a:lnTo>
                  <a:lnTo>
                    <a:pt x="2383" y="3255"/>
                  </a:lnTo>
                  <a:lnTo>
                    <a:pt x="2366" y="3258"/>
                  </a:lnTo>
                  <a:lnTo>
                    <a:pt x="2535" y="3258"/>
                  </a:lnTo>
                  <a:lnTo>
                    <a:pt x="2518" y="3255"/>
                  </a:lnTo>
                  <a:lnTo>
                    <a:pt x="2502" y="3246"/>
                  </a:lnTo>
                  <a:lnTo>
                    <a:pt x="2490" y="3234"/>
                  </a:lnTo>
                  <a:lnTo>
                    <a:pt x="2482" y="3219"/>
                  </a:lnTo>
                  <a:lnTo>
                    <a:pt x="2479" y="3202"/>
                  </a:lnTo>
                  <a:lnTo>
                    <a:pt x="2482" y="3184"/>
                  </a:lnTo>
                  <a:lnTo>
                    <a:pt x="2490" y="3169"/>
                  </a:lnTo>
                  <a:lnTo>
                    <a:pt x="2502" y="3157"/>
                  </a:lnTo>
                  <a:lnTo>
                    <a:pt x="2518" y="3148"/>
                  </a:lnTo>
                  <a:lnTo>
                    <a:pt x="2535" y="3145"/>
                  </a:lnTo>
                  <a:lnTo>
                    <a:pt x="2591" y="3145"/>
                  </a:lnTo>
                  <a:lnTo>
                    <a:pt x="2609" y="3148"/>
                  </a:lnTo>
                  <a:lnTo>
                    <a:pt x="2625" y="3157"/>
                  </a:lnTo>
                  <a:lnTo>
                    <a:pt x="2636" y="3169"/>
                  </a:lnTo>
                  <a:lnTo>
                    <a:pt x="2645" y="3184"/>
                  </a:lnTo>
                  <a:lnTo>
                    <a:pt x="2648" y="3202"/>
                  </a:lnTo>
                  <a:lnTo>
                    <a:pt x="2645" y="3219"/>
                  </a:lnTo>
                  <a:lnTo>
                    <a:pt x="2636" y="3234"/>
                  </a:lnTo>
                  <a:lnTo>
                    <a:pt x="2625" y="3246"/>
                  </a:lnTo>
                  <a:lnTo>
                    <a:pt x="2609" y="3255"/>
                  </a:lnTo>
                  <a:lnTo>
                    <a:pt x="2591" y="3258"/>
                  </a:lnTo>
                  <a:lnTo>
                    <a:pt x="2760" y="3258"/>
                  </a:lnTo>
                  <a:lnTo>
                    <a:pt x="2743" y="3255"/>
                  </a:lnTo>
                  <a:lnTo>
                    <a:pt x="2727" y="3246"/>
                  </a:lnTo>
                  <a:lnTo>
                    <a:pt x="2715" y="3234"/>
                  </a:lnTo>
                  <a:lnTo>
                    <a:pt x="2707" y="3219"/>
                  </a:lnTo>
                  <a:lnTo>
                    <a:pt x="2704" y="3202"/>
                  </a:lnTo>
                  <a:lnTo>
                    <a:pt x="2707" y="3184"/>
                  </a:lnTo>
                  <a:lnTo>
                    <a:pt x="2715" y="3169"/>
                  </a:lnTo>
                  <a:lnTo>
                    <a:pt x="2727" y="3157"/>
                  </a:lnTo>
                  <a:lnTo>
                    <a:pt x="2743" y="3148"/>
                  </a:lnTo>
                  <a:lnTo>
                    <a:pt x="2760" y="3145"/>
                  </a:lnTo>
                  <a:lnTo>
                    <a:pt x="2817" y="3145"/>
                  </a:lnTo>
                  <a:lnTo>
                    <a:pt x="2834" y="3148"/>
                  </a:lnTo>
                  <a:lnTo>
                    <a:pt x="2849" y="3157"/>
                  </a:lnTo>
                  <a:lnTo>
                    <a:pt x="2862" y="3169"/>
                  </a:lnTo>
                  <a:lnTo>
                    <a:pt x="2870" y="3184"/>
                  </a:lnTo>
                  <a:lnTo>
                    <a:pt x="2873" y="3202"/>
                  </a:lnTo>
                  <a:lnTo>
                    <a:pt x="2870" y="3219"/>
                  </a:lnTo>
                  <a:lnTo>
                    <a:pt x="2862" y="3234"/>
                  </a:lnTo>
                  <a:lnTo>
                    <a:pt x="2849" y="3246"/>
                  </a:lnTo>
                  <a:lnTo>
                    <a:pt x="2834" y="3255"/>
                  </a:lnTo>
                  <a:lnTo>
                    <a:pt x="2817" y="3258"/>
                  </a:lnTo>
                  <a:lnTo>
                    <a:pt x="2986" y="3258"/>
                  </a:lnTo>
                  <a:lnTo>
                    <a:pt x="2968" y="3255"/>
                  </a:lnTo>
                  <a:lnTo>
                    <a:pt x="2953" y="3246"/>
                  </a:lnTo>
                  <a:lnTo>
                    <a:pt x="2941" y="3234"/>
                  </a:lnTo>
                  <a:lnTo>
                    <a:pt x="2932" y="3219"/>
                  </a:lnTo>
                  <a:lnTo>
                    <a:pt x="2929" y="3202"/>
                  </a:lnTo>
                  <a:lnTo>
                    <a:pt x="2932" y="3184"/>
                  </a:lnTo>
                  <a:lnTo>
                    <a:pt x="2941" y="3169"/>
                  </a:lnTo>
                  <a:lnTo>
                    <a:pt x="2953" y="3157"/>
                  </a:lnTo>
                  <a:lnTo>
                    <a:pt x="2968" y="3148"/>
                  </a:lnTo>
                  <a:lnTo>
                    <a:pt x="2986" y="3145"/>
                  </a:lnTo>
                  <a:lnTo>
                    <a:pt x="3042" y="3145"/>
                  </a:lnTo>
                  <a:lnTo>
                    <a:pt x="3059" y="3148"/>
                  </a:lnTo>
                  <a:lnTo>
                    <a:pt x="3075" y="3157"/>
                  </a:lnTo>
                  <a:lnTo>
                    <a:pt x="3087" y="3169"/>
                  </a:lnTo>
                  <a:lnTo>
                    <a:pt x="3095" y="3184"/>
                  </a:lnTo>
                  <a:lnTo>
                    <a:pt x="3098" y="3202"/>
                  </a:lnTo>
                  <a:lnTo>
                    <a:pt x="3095" y="3219"/>
                  </a:lnTo>
                  <a:lnTo>
                    <a:pt x="3087" y="3234"/>
                  </a:lnTo>
                  <a:lnTo>
                    <a:pt x="3075" y="3246"/>
                  </a:lnTo>
                  <a:lnTo>
                    <a:pt x="3059" y="3255"/>
                  </a:lnTo>
                  <a:lnTo>
                    <a:pt x="3042" y="3258"/>
                  </a:lnTo>
                  <a:lnTo>
                    <a:pt x="3211" y="3258"/>
                  </a:lnTo>
                  <a:lnTo>
                    <a:pt x="3194" y="3255"/>
                  </a:lnTo>
                  <a:lnTo>
                    <a:pt x="3178" y="3246"/>
                  </a:lnTo>
                  <a:lnTo>
                    <a:pt x="3166" y="3234"/>
                  </a:lnTo>
                  <a:lnTo>
                    <a:pt x="3158" y="3219"/>
                  </a:lnTo>
                  <a:lnTo>
                    <a:pt x="3155" y="3202"/>
                  </a:lnTo>
                  <a:lnTo>
                    <a:pt x="3158" y="3184"/>
                  </a:lnTo>
                  <a:lnTo>
                    <a:pt x="3166" y="3169"/>
                  </a:lnTo>
                  <a:lnTo>
                    <a:pt x="3178" y="3157"/>
                  </a:lnTo>
                  <a:lnTo>
                    <a:pt x="3194" y="3148"/>
                  </a:lnTo>
                  <a:lnTo>
                    <a:pt x="3211" y="3145"/>
                  </a:lnTo>
                  <a:lnTo>
                    <a:pt x="3267" y="3145"/>
                  </a:lnTo>
                  <a:lnTo>
                    <a:pt x="3267" y="3089"/>
                  </a:lnTo>
                  <a:lnTo>
                    <a:pt x="3250" y="3086"/>
                  </a:lnTo>
                  <a:lnTo>
                    <a:pt x="3235" y="3078"/>
                  </a:lnTo>
                  <a:lnTo>
                    <a:pt x="3222" y="3066"/>
                  </a:lnTo>
                  <a:lnTo>
                    <a:pt x="3214" y="3050"/>
                  </a:lnTo>
                  <a:lnTo>
                    <a:pt x="3211" y="3033"/>
                  </a:lnTo>
                  <a:lnTo>
                    <a:pt x="3214" y="3016"/>
                  </a:lnTo>
                  <a:lnTo>
                    <a:pt x="3222" y="2999"/>
                  </a:lnTo>
                  <a:lnTo>
                    <a:pt x="3235" y="2988"/>
                  </a:lnTo>
                  <a:lnTo>
                    <a:pt x="3250" y="2980"/>
                  </a:lnTo>
                  <a:lnTo>
                    <a:pt x="3267" y="2977"/>
                  </a:lnTo>
                  <a:lnTo>
                    <a:pt x="3267" y="2865"/>
                  </a:lnTo>
                  <a:lnTo>
                    <a:pt x="3264" y="2882"/>
                  </a:lnTo>
                  <a:lnTo>
                    <a:pt x="3256" y="2898"/>
                  </a:lnTo>
                  <a:lnTo>
                    <a:pt x="3244" y="2909"/>
                  </a:lnTo>
                  <a:lnTo>
                    <a:pt x="3228" y="2918"/>
                  </a:lnTo>
                  <a:lnTo>
                    <a:pt x="3211" y="2921"/>
                  </a:lnTo>
                  <a:lnTo>
                    <a:pt x="3155" y="2921"/>
                  </a:lnTo>
                  <a:lnTo>
                    <a:pt x="3137" y="2918"/>
                  </a:lnTo>
                  <a:lnTo>
                    <a:pt x="3122" y="2909"/>
                  </a:lnTo>
                  <a:lnTo>
                    <a:pt x="3110" y="2898"/>
                  </a:lnTo>
                  <a:lnTo>
                    <a:pt x="3101" y="2882"/>
                  </a:lnTo>
                  <a:lnTo>
                    <a:pt x="3098" y="2865"/>
                  </a:lnTo>
                  <a:lnTo>
                    <a:pt x="3042" y="2865"/>
                  </a:lnTo>
                  <a:lnTo>
                    <a:pt x="3039" y="2882"/>
                  </a:lnTo>
                  <a:lnTo>
                    <a:pt x="3031" y="2898"/>
                  </a:lnTo>
                  <a:lnTo>
                    <a:pt x="3018" y="2909"/>
                  </a:lnTo>
                  <a:lnTo>
                    <a:pt x="3003" y="2918"/>
                  </a:lnTo>
                  <a:lnTo>
                    <a:pt x="2986" y="2921"/>
                  </a:lnTo>
                  <a:lnTo>
                    <a:pt x="2929" y="2921"/>
                  </a:lnTo>
                  <a:lnTo>
                    <a:pt x="2912" y="2918"/>
                  </a:lnTo>
                  <a:lnTo>
                    <a:pt x="2897" y="2909"/>
                  </a:lnTo>
                  <a:lnTo>
                    <a:pt x="2884" y="2898"/>
                  </a:lnTo>
                  <a:lnTo>
                    <a:pt x="2876" y="2882"/>
                  </a:lnTo>
                  <a:lnTo>
                    <a:pt x="2873" y="2865"/>
                  </a:lnTo>
                  <a:lnTo>
                    <a:pt x="2817" y="2865"/>
                  </a:lnTo>
                  <a:lnTo>
                    <a:pt x="2814" y="2882"/>
                  </a:lnTo>
                  <a:lnTo>
                    <a:pt x="2805" y="2898"/>
                  </a:lnTo>
                  <a:lnTo>
                    <a:pt x="2793" y="2909"/>
                  </a:lnTo>
                  <a:lnTo>
                    <a:pt x="2778" y="2918"/>
                  </a:lnTo>
                  <a:lnTo>
                    <a:pt x="2760" y="2921"/>
                  </a:lnTo>
                  <a:lnTo>
                    <a:pt x="2704" y="2921"/>
                  </a:lnTo>
                  <a:lnTo>
                    <a:pt x="2687" y="2918"/>
                  </a:lnTo>
                  <a:lnTo>
                    <a:pt x="2671" y="2909"/>
                  </a:lnTo>
                  <a:lnTo>
                    <a:pt x="2659" y="2898"/>
                  </a:lnTo>
                  <a:lnTo>
                    <a:pt x="2651" y="2882"/>
                  </a:lnTo>
                  <a:lnTo>
                    <a:pt x="2648" y="2865"/>
                  </a:lnTo>
                  <a:lnTo>
                    <a:pt x="2591" y="2865"/>
                  </a:lnTo>
                  <a:lnTo>
                    <a:pt x="2588" y="2882"/>
                  </a:lnTo>
                  <a:lnTo>
                    <a:pt x="2580" y="2898"/>
                  </a:lnTo>
                  <a:lnTo>
                    <a:pt x="2568" y="2909"/>
                  </a:lnTo>
                  <a:lnTo>
                    <a:pt x="2552" y="2918"/>
                  </a:lnTo>
                  <a:lnTo>
                    <a:pt x="2535" y="2921"/>
                  </a:lnTo>
                  <a:lnTo>
                    <a:pt x="2479" y="2921"/>
                  </a:lnTo>
                  <a:lnTo>
                    <a:pt x="2461" y="2918"/>
                  </a:lnTo>
                  <a:lnTo>
                    <a:pt x="2445" y="2909"/>
                  </a:lnTo>
                  <a:lnTo>
                    <a:pt x="2434" y="2898"/>
                  </a:lnTo>
                  <a:lnTo>
                    <a:pt x="2425" y="2882"/>
                  </a:lnTo>
                  <a:lnTo>
                    <a:pt x="2422" y="2865"/>
                  </a:lnTo>
                  <a:lnTo>
                    <a:pt x="2366" y="2865"/>
                  </a:lnTo>
                  <a:close/>
                  <a:moveTo>
                    <a:pt x="113" y="2865"/>
                  </a:moveTo>
                  <a:lnTo>
                    <a:pt x="113" y="2977"/>
                  </a:lnTo>
                  <a:lnTo>
                    <a:pt x="169" y="2977"/>
                  </a:lnTo>
                  <a:lnTo>
                    <a:pt x="186" y="2980"/>
                  </a:lnTo>
                  <a:lnTo>
                    <a:pt x="202" y="2988"/>
                  </a:lnTo>
                  <a:lnTo>
                    <a:pt x="214" y="2999"/>
                  </a:lnTo>
                  <a:lnTo>
                    <a:pt x="222" y="3016"/>
                  </a:lnTo>
                  <a:lnTo>
                    <a:pt x="225" y="3033"/>
                  </a:lnTo>
                  <a:lnTo>
                    <a:pt x="222" y="3050"/>
                  </a:lnTo>
                  <a:lnTo>
                    <a:pt x="214" y="3066"/>
                  </a:lnTo>
                  <a:lnTo>
                    <a:pt x="202" y="3078"/>
                  </a:lnTo>
                  <a:lnTo>
                    <a:pt x="186" y="3086"/>
                  </a:lnTo>
                  <a:lnTo>
                    <a:pt x="169" y="3089"/>
                  </a:lnTo>
                  <a:lnTo>
                    <a:pt x="113" y="3089"/>
                  </a:lnTo>
                  <a:lnTo>
                    <a:pt x="113" y="3145"/>
                  </a:lnTo>
                  <a:lnTo>
                    <a:pt x="130" y="3148"/>
                  </a:lnTo>
                  <a:lnTo>
                    <a:pt x="145" y="3157"/>
                  </a:lnTo>
                  <a:lnTo>
                    <a:pt x="158" y="3169"/>
                  </a:lnTo>
                  <a:lnTo>
                    <a:pt x="166" y="3184"/>
                  </a:lnTo>
                  <a:lnTo>
                    <a:pt x="169" y="3202"/>
                  </a:lnTo>
                  <a:lnTo>
                    <a:pt x="166" y="3219"/>
                  </a:lnTo>
                  <a:lnTo>
                    <a:pt x="158" y="3234"/>
                  </a:lnTo>
                  <a:lnTo>
                    <a:pt x="145" y="3246"/>
                  </a:lnTo>
                  <a:lnTo>
                    <a:pt x="130" y="3255"/>
                  </a:lnTo>
                  <a:lnTo>
                    <a:pt x="113" y="3258"/>
                  </a:lnTo>
                  <a:lnTo>
                    <a:pt x="282" y="3258"/>
                  </a:lnTo>
                  <a:lnTo>
                    <a:pt x="264" y="3255"/>
                  </a:lnTo>
                  <a:lnTo>
                    <a:pt x="249" y="3246"/>
                  </a:lnTo>
                  <a:lnTo>
                    <a:pt x="237" y="3234"/>
                  </a:lnTo>
                  <a:lnTo>
                    <a:pt x="228" y="3219"/>
                  </a:lnTo>
                  <a:lnTo>
                    <a:pt x="225" y="3202"/>
                  </a:lnTo>
                  <a:lnTo>
                    <a:pt x="228" y="3184"/>
                  </a:lnTo>
                  <a:lnTo>
                    <a:pt x="237" y="3169"/>
                  </a:lnTo>
                  <a:lnTo>
                    <a:pt x="249" y="3157"/>
                  </a:lnTo>
                  <a:lnTo>
                    <a:pt x="264" y="3148"/>
                  </a:lnTo>
                  <a:lnTo>
                    <a:pt x="282" y="3145"/>
                  </a:lnTo>
                  <a:lnTo>
                    <a:pt x="338" y="3145"/>
                  </a:lnTo>
                  <a:lnTo>
                    <a:pt x="355" y="3148"/>
                  </a:lnTo>
                  <a:lnTo>
                    <a:pt x="372" y="3157"/>
                  </a:lnTo>
                  <a:lnTo>
                    <a:pt x="383" y="3169"/>
                  </a:lnTo>
                  <a:lnTo>
                    <a:pt x="391" y="3184"/>
                  </a:lnTo>
                  <a:lnTo>
                    <a:pt x="394" y="3202"/>
                  </a:lnTo>
                  <a:lnTo>
                    <a:pt x="391" y="3219"/>
                  </a:lnTo>
                  <a:lnTo>
                    <a:pt x="383" y="3234"/>
                  </a:lnTo>
                  <a:lnTo>
                    <a:pt x="372" y="3246"/>
                  </a:lnTo>
                  <a:lnTo>
                    <a:pt x="355" y="3255"/>
                  </a:lnTo>
                  <a:lnTo>
                    <a:pt x="338" y="3258"/>
                  </a:lnTo>
                  <a:lnTo>
                    <a:pt x="507" y="3258"/>
                  </a:lnTo>
                  <a:lnTo>
                    <a:pt x="490" y="3255"/>
                  </a:lnTo>
                  <a:lnTo>
                    <a:pt x="473" y="3246"/>
                  </a:lnTo>
                  <a:lnTo>
                    <a:pt x="462" y="3234"/>
                  </a:lnTo>
                  <a:lnTo>
                    <a:pt x="454" y="3219"/>
                  </a:lnTo>
                  <a:lnTo>
                    <a:pt x="451" y="3202"/>
                  </a:lnTo>
                  <a:lnTo>
                    <a:pt x="454" y="3184"/>
                  </a:lnTo>
                  <a:lnTo>
                    <a:pt x="462" y="3169"/>
                  </a:lnTo>
                  <a:lnTo>
                    <a:pt x="473" y="3157"/>
                  </a:lnTo>
                  <a:lnTo>
                    <a:pt x="490" y="3148"/>
                  </a:lnTo>
                  <a:lnTo>
                    <a:pt x="507" y="3145"/>
                  </a:lnTo>
                  <a:lnTo>
                    <a:pt x="563" y="3145"/>
                  </a:lnTo>
                  <a:lnTo>
                    <a:pt x="581" y="3148"/>
                  </a:lnTo>
                  <a:lnTo>
                    <a:pt x="596" y="3157"/>
                  </a:lnTo>
                  <a:lnTo>
                    <a:pt x="608" y="3169"/>
                  </a:lnTo>
                  <a:lnTo>
                    <a:pt x="617" y="3184"/>
                  </a:lnTo>
                  <a:lnTo>
                    <a:pt x="620" y="3202"/>
                  </a:lnTo>
                  <a:lnTo>
                    <a:pt x="617" y="3219"/>
                  </a:lnTo>
                  <a:lnTo>
                    <a:pt x="608" y="3234"/>
                  </a:lnTo>
                  <a:lnTo>
                    <a:pt x="596" y="3246"/>
                  </a:lnTo>
                  <a:lnTo>
                    <a:pt x="581" y="3255"/>
                  </a:lnTo>
                  <a:lnTo>
                    <a:pt x="563" y="3258"/>
                  </a:lnTo>
                  <a:lnTo>
                    <a:pt x="732" y="3258"/>
                  </a:lnTo>
                  <a:lnTo>
                    <a:pt x="715" y="3255"/>
                  </a:lnTo>
                  <a:lnTo>
                    <a:pt x="700" y="3246"/>
                  </a:lnTo>
                  <a:lnTo>
                    <a:pt x="687" y="3234"/>
                  </a:lnTo>
                  <a:lnTo>
                    <a:pt x="679" y="3219"/>
                  </a:lnTo>
                  <a:lnTo>
                    <a:pt x="676" y="3202"/>
                  </a:lnTo>
                  <a:lnTo>
                    <a:pt x="679" y="3184"/>
                  </a:lnTo>
                  <a:lnTo>
                    <a:pt x="687" y="3169"/>
                  </a:lnTo>
                  <a:lnTo>
                    <a:pt x="700" y="3157"/>
                  </a:lnTo>
                  <a:lnTo>
                    <a:pt x="715" y="3148"/>
                  </a:lnTo>
                  <a:lnTo>
                    <a:pt x="732" y="3145"/>
                  </a:lnTo>
                  <a:lnTo>
                    <a:pt x="789" y="3145"/>
                  </a:lnTo>
                  <a:lnTo>
                    <a:pt x="806" y="3148"/>
                  </a:lnTo>
                  <a:lnTo>
                    <a:pt x="821" y="3157"/>
                  </a:lnTo>
                  <a:lnTo>
                    <a:pt x="834" y="3169"/>
                  </a:lnTo>
                  <a:lnTo>
                    <a:pt x="842" y="3184"/>
                  </a:lnTo>
                  <a:lnTo>
                    <a:pt x="845" y="3202"/>
                  </a:lnTo>
                  <a:lnTo>
                    <a:pt x="842" y="3219"/>
                  </a:lnTo>
                  <a:lnTo>
                    <a:pt x="834" y="3234"/>
                  </a:lnTo>
                  <a:lnTo>
                    <a:pt x="821" y="3246"/>
                  </a:lnTo>
                  <a:lnTo>
                    <a:pt x="806" y="3255"/>
                  </a:lnTo>
                  <a:lnTo>
                    <a:pt x="789" y="3258"/>
                  </a:lnTo>
                  <a:lnTo>
                    <a:pt x="958" y="3258"/>
                  </a:lnTo>
                  <a:lnTo>
                    <a:pt x="940" y="3255"/>
                  </a:lnTo>
                  <a:lnTo>
                    <a:pt x="925" y="3246"/>
                  </a:lnTo>
                  <a:lnTo>
                    <a:pt x="913" y="3234"/>
                  </a:lnTo>
                  <a:lnTo>
                    <a:pt x="904" y="3219"/>
                  </a:lnTo>
                  <a:lnTo>
                    <a:pt x="901" y="3202"/>
                  </a:lnTo>
                  <a:lnTo>
                    <a:pt x="904" y="3184"/>
                  </a:lnTo>
                  <a:lnTo>
                    <a:pt x="913" y="3169"/>
                  </a:lnTo>
                  <a:lnTo>
                    <a:pt x="925" y="3157"/>
                  </a:lnTo>
                  <a:lnTo>
                    <a:pt x="940" y="3148"/>
                  </a:lnTo>
                  <a:lnTo>
                    <a:pt x="958" y="3145"/>
                  </a:lnTo>
                  <a:lnTo>
                    <a:pt x="1014" y="3145"/>
                  </a:lnTo>
                  <a:lnTo>
                    <a:pt x="1014" y="3089"/>
                  </a:lnTo>
                  <a:lnTo>
                    <a:pt x="997" y="3086"/>
                  </a:lnTo>
                  <a:lnTo>
                    <a:pt x="981" y="3078"/>
                  </a:lnTo>
                  <a:lnTo>
                    <a:pt x="969" y="3066"/>
                  </a:lnTo>
                  <a:lnTo>
                    <a:pt x="961" y="3050"/>
                  </a:lnTo>
                  <a:lnTo>
                    <a:pt x="958" y="3033"/>
                  </a:lnTo>
                  <a:lnTo>
                    <a:pt x="961" y="3016"/>
                  </a:lnTo>
                  <a:lnTo>
                    <a:pt x="969" y="2999"/>
                  </a:lnTo>
                  <a:lnTo>
                    <a:pt x="981" y="2988"/>
                  </a:lnTo>
                  <a:lnTo>
                    <a:pt x="997" y="2980"/>
                  </a:lnTo>
                  <a:lnTo>
                    <a:pt x="1014" y="2977"/>
                  </a:lnTo>
                  <a:lnTo>
                    <a:pt x="1014" y="2865"/>
                  </a:lnTo>
                  <a:lnTo>
                    <a:pt x="1011" y="2882"/>
                  </a:lnTo>
                  <a:lnTo>
                    <a:pt x="1003" y="2898"/>
                  </a:lnTo>
                  <a:lnTo>
                    <a:pt x="990" y="2909"/>
                  </a:lnTo>
                  <a:lnTo>
                    <a:pt x="975" y="2918"/>
                  </a:lnTo>
                  <a:lnTo>
                    <a:pt x="958" y="2921"/>
                  </a:lnTo>
                  <a:lnTo>
                    <a:pt x="901" y="2921"/>
                  </a:lnTo>
                  <a:lnTo>
                    <a:pt x="884" y="2918"/>
                  </a:lnTo>
                  <a:lnTo>
                    <a:pt x="869" y="2909"/>
                  </a:lnTo>
                  <a:lnTo>
                    <a:pt x="856" y="2898"/>
                  </a:lnTo>
                  <a:lnTo>
                    <a:pt x="848" y="2882"/>
                  </a:lnTo>
                  <a:lnTo>
                    <a:pt x="845" y="2865"/>
                  </a:lnTo>
                  <a:lnTo>
                    <a:pt x="789" y="2865"/>
                  </a:lnTo>
                  <a:lnTo>
                    <a:pt x="786" y="2882"/>
                  </a:lnTo>
                  <a:lnTo>
                    <a:pt x="777" y="2898"/>
                  </a:lnTo>
                  <a:lnTo>
                    <a:pt x="765" y="2909"/>
                  </a:lnTo>
                  <a:lnTo>
                    <a:pt x="750" y="2918"/>
                  </a:lnTo>
                  <a:lnTo>
                    <a:pt x="732" y="2921"/>
                  </a:lnTo>
                  <a:lnTo>
                    <a:pt x="676" y="2921"/>
                  </a:lnTo>
                  <a:lnTo>
                    <a:pt x="659" y="2918"/>
                  </a:lnTo>
                  <a:lnTo>
                    <a:pt x="643" y="2909"/>
                  </a:lnTo>
                  <a:lnTo>
                    <a:pt x="631" y="2898"/>
                  </a:lnTo>
                  <a:lnTo>
                    <a:pt x="623" y="2882"/>
                  </a:lnTo>
                  <a:lnTo>
                    <a:pt x="620" y="2865"/>
                  </a:lnTo>
                  <a:lnTo>
                    <a:pt x="563" y="2865"/>
                  </a:lnTo>
                  <a:lnTo>
                    <a:pt x="560" y="2882"/>
                  </a:lnTo>
                  <a:lnTo>
                    <a:pt x="552" y="2898"/>
                  </a:lnTo>
                  <a:lnTo>
                    <a:pt x="540" y="2909"/>
                  </a:lnTo>
                  <a:lnTo>
                    <a:pt x="524" y="2918"/>
                  </a:lnTo>
                  <a:lnTo>
                    <a:pt x="507" y="2921"/>
                  </a:lnTo>
                  <a:lnTo>
                    <a:pt x="451" y="2921"/>
                  </a:lnTo>
                  <a:lnTo>
                    <a:pt x="433" y="2918"/>
                  </a:lnTo>
                  <a:lnTo>
                    <a:pt x="418" y="2909"/>
                  </a:lnTo>
                  <a:lnTo>
                    <a:pt x="406" y="2898"/>
                  </a:lnTo>
                  <a:lnTo>
                    <a:pt x="397" y="2882"/>
                  </a:lnTo>
                  <a:lnTo>
                    <a:pt x="394" y="2865"/>
                  </a:lnTo>
                  <a:lnTo>
                    <a:pt x="338" y="2865"/>
                  </a:lnTo>
                  <a:lnTo>
                    <a:pt x="335" y="2882"/>
                  </a:lnTo>
                  <a:lnTo>
                    <a:pt x="327" y="2898"/>
                  </a:lnTo>
                  <a:lnTo>
                    <a:pt x="314" y="2909"/>
                  </a:lnTo>
                  <a:lnTo>
                    <a:pt x="299" y="2918"/>
                  </a:lnTo>
                  <a:lnTo>
                    <a:pt x="282" y="2921"/>
                  </a:lnTo>
                  <a:lnTo>
                    <a:pt x="225" y="2921"/>
                  </a:lnTo>
                  <a:lnTo>
                    <a:pt x="208" y="2918"/>
                  </a:lnTo>
                  <a:lnTo>
                    <a:pt x="192" y="2909"/>
                  </a:lnTo>
                  <a:lnTo>
                    <a:pt x="180" y="2898"/>
                  </a:lnTo>
                  <a:lnTo>
                    <a:pt x="172" y="2882"/>
                  </a:lnTo>
                  <a:lnTo>
                    <a:pt x="169" y="2865"/>
                  </a:lnTo>
                  <a:lnTo>
                    <a:pt x="113" y="2865"/>
                  </a:lnTo>
                  <a:close/>
                  <a:moveTo>
                    <a:pt x="1239" y="1024"/>
                  </a:moveTo>
                  <a:lnTo>
                    <a:pt x="1235" y="1026"/>
                  </a:lnTo>
                  <a:lnTo>
                    <a:pt x="1230" y="1029"/>
                  </a:lnTo>
                  <a:lnTo>
                    <a:pt x="1210" y="1041"/>
                  </a:lnTo>
                  <a:lnTo>
                    <a:pt x="1186" y="1051"/>
                  </a:lnTo>
                  <a:lnTo>
                    <a:pt x="1163" y="1058"/>
                  </a:lnTo>
                  <a:lnTo>
                    <a:pt x="1138" y="1063"/>
                  </a:lnTo>
                  <a:lnTo>
                    <a:pt x="1135" y="1064"/>
                  </a:lnTo>
                  <a:lnTo>
                    <a:pt x="1131" y="1065"/>
                  </a:lnTo>
                  <a:lnTo>
                    <a:pt x="1127" y="1066"/>
                  </a:lnTo>
                  <a:lnTo>
                    <a:pt x="1127" y="3258"/>
                  </a:lnTo>
                  <a:lnTo>
                    <a:pt x="2253" y="3258"/>
                  </a:lnTo>
                  <a:lnTo>
                    <a:pt x="2253" y="1066"/>
                  </a:lnTo>
                  <a:lnTo>
                    <a:pt x="2249" y="1065"/>
                  </a:lnTo>
                  <a:lnTo>
                    <a:pt x="2246" y="1064"/>
                  </a:lnTo>
                  <a:lnTo>
                    <a:pt x="2242" y="1063"/>
                  </a:lnTo>
                  <a:lnTo>
                    <a:pt x="2217" y="1058"/>
                  </a:lnTo>
                  <a:lnTo>
                    <a:pt x="2194" y="1051"/>
                  </a:lnTo>
                  <a:lnTo>
                    <a:pt x="2170" y="1041"/>
                  </a:lnTo>
                  <a:lnTo>
                    <a:pt x="2150" y="1029"/>
                  </a:lnTo>
                  <a:lnTo>
                    <a:pt x="2145" y="1026"/>
                  </a:lnTo>
                  <a:lnTo>
                    <a:pt x="2141" y="1024"/>
                  </a:lnTo>
                  <a:lnTo>
                    <a:pt x="2141" y="1966"/>
                  </a:lnTo>
                  <a:lnTo>
                    <a:pt x="1239" y="1966"/>
                  </a:lnTo>
                  <a:lnTo>
                    <a:pt x="1239" y="1024"/>
                  </a:lnTo>
                  <a:close/>
                  <a:moveTo>
                    <a:pt x="1690" y="973"/>
                  </a:moveTo>
                  <a:lnTo>
                    <a:pt x="1682" y="983"/>
                  </a:lnTo>
                  <a:lnTo>
                    <a:pt x="1673" y="993"/>
                  </a:lnTo>
                  <a:lnTo>
                    <a:pt x="1673" y="993"/>
                  </a:lnTo>
                  <a:lnTo>
                    <a:pt x="1672" y="994"/>
                  </a:lnTo>
                  <a:lnTo>
                    <a:pt x="1655" y="1008"/>
                  </a:lnTo>
                  <a:lnTo>
                    <a:pt x="1638" y="1021"/>
                  </a:lnTo>
                  <a:lnTo>
                    <a:pt x="1635" y="1023"/>
                  </a:lnTo>
                  <a:lnTo>
                    <a:pt x="1633" y="1025"/>
                  </a:lnTo>
                  <a:lnTo>
                    <a:pt x="1614" y="1037"/>
                  </a:lnTo>
                  <a:lnTo>
                    <a:pt x="1595" y="1046"/>
                  </a:lnTo>
                  <a:lnTo>
                    <a:pt x="1592" y="1047"/>
                  </a:lnTo>
                  <a:lnTo>
                    <a:pt x="1588" y="1049"/>
                  </a:lnTo>
                  <a:lnTo>
                    <a:pt x="1567" y="1056"/>
                  </a:lnTo>
                  <a:lnTo>
                    <a:pt x="1547" y="1061"/>
                  </a:lnTo>
                  <a:lnTo>
                    <a:pt x="1539" y="1062"/>
                  </a:lnTo>
                  <a:lnTo>
                    <a:pt x="1517" y="1066"/>
                  </a:lnTo>
                  <a:lnTo>
                    <a:pt x="1492" y="1067"/>
                  </a:lnTo>
                  <a:lnTo>
                    <a:pt x="1469" y="1066"/>
                  </a:lnTo>
                  <a:lnTo>
                    <a:pt x="1446" y="1062"/>
                  </a:lnTo>
                  <a:lnTo>
                    <a:pt x="1443" y="1062"/>
                  </a:lnTo>
                  <a:lnTo>
                    <a:pt x="1440" y="1061"/>
                  </a:lnTo>
                  <a:lnTo>
                    <a:pt x="1419" y="1056"/>
                  </a:lnTo>
                  <a:lnTo>
                    <a:pt x="1398" y="1049"/>
                  </a:lnTo>
                  <a:lnTo>
                    <a:pt x="1394" y="1047"/>
                  </a:lnTo>
                  <a:lnTo>
                    <a:pt x="1391" y="1046"/>
                  </a:lnTo>
                  <a:lnTo>
                    <a:pt x="1371" y="1037"/>
                  </a:lnTo>
                  <a:lnTo>
                    <a:pt x="1353" y="1025"/>
                  </a:lnTo>
                  <a:lnTo>
                    <a:pt x="1352" y="1024"/>
                  </a:lnTo>
                  <a:lnTo>
                    <a:pt x="1352" y="1854"/>
                  </a:lnTo>
                  <a:lnTo>
                    <a:pt x="2028" y="1854"/>
                  </a:lnTo>
                  <a:lnTo>
                    <a:pt x="2028" y="1024"/>
                  </a:lnTo>
                  <a:lnTo>
                    <a:pt x="2027" y="1025"/>
                  </a:lnTo>
                  <a:lnTo>
                    <a:pt x="2009" y="1037"/>
                  </a:lnTo>
                  <a:lnTo>
                    <a:pt x="1989" y="1046"/>
                  </a:lnTo>
                  <a:lnTo>
                    <a:pt x="1986" y="1047"/>
                  </a:lnTo>
                  <a:lnTo>
                    <a:pt x="1982" y="1049"/>
                  </a:lnTo>
                  <a:lnTo>
                    <a:pt x="1961" y="1056"/>
                  </a:lnTo>
                  <a:lnTo>
                    <a:pt x="1941" y="1061"/>
                  </a:lnTo>
                  <a:lnTo>
                    <a:pt x="1937" y="1062"/>
                  </a:lnTo>
                  <a:lnTo>
                    <a:pt x="1934" y="1062"/>
                  </a:lnTo>
                  <a:lnTo>
                    <a:pt x="1911" y="1066"/>
                  </a:lnTo>
                  <a:lnTo>
                    <a:pt x="1888" y="1067"/>
                  </a:lnTo>
                  <a:lnTo>
                    <a:pt x="1863" y="1066"/>
                  </a:lnTo>
                  <a:lnTo>
                    <a:pt x="1841" y="1062"/>
                  </a:lnTo>
                  <a:lnTo>
                    <a:pt x="1833" y="1061"/>
                  </a:lnTo>
                  <a:lnTo>
                    <a:pt x="1813" y="1056"/>
                  </a:lnTo>
                  <a:lnTo>
                    <a:pt x="1792" y="1049"/>
                  </a:lnTo>
                  <a:lnTo>
                    <a:pt x="1789" y="1047"/>
                  </a:lnTo>
                  <a:lnTo>
                    <a:pt x="1785" y="1046"/>
                  </a:lnTo>
                  <a:lnTo>
                    <a:pt x="1766" y="1037"/>
                  </a:lnTo>
                  <a:lnTo>
                    <a:pt x="1747" y="1025"/>
                  </a:lnTo>
                  <a:lnTo>
                    <a:pt x="1745" y="1023"/>
                  </a:lnTo>
                  <a:lnTo>
                    <a:pt x="1742" y="1021"/>
                  </a:lnTo>
                  <a:lnTo>
                    <a:pt x="1725" y="1008"/>
                  </a:lnTo>
                  <a:lnTo>
                    <a:pt x="1708" y="994"/>
                  </a:lnTo>
                  <a:lnTo>
                    <a:pt x="1707" y="993"/>
                  </a:lnTo>
                  <a:lnTo>
                    <a:pt x="1690" y="973"/>
                  </a:lnTo>
                  <a:close/>
                  <a:moveTo>
                    <a:pt x="2479" y="971"/>
                  </a:moveTo>
                  <a:lnTo>
                    <a:pt x="2455" y="997"/>
                  </a:lnTo>
                  <a:lnTo>
                    <a:pt x="2428" y="1019"/>
                  </a:lnTo>
                  <a:lnTo>
                    <a:pt x="2399" y="1038"/>
                  </a:lnTo>
                  <a:lnTo>
                    <a:pt x="2366" y="1052"/>
                  </a:lnTo>
                  <a:lnTo>
                    <a:pt x="2366" y="2752"/>
                  </a:lnTo>
                  <a:lnTo>
                    <a:pt x="3211" y="2752"/>
                  </a:lnTo>
                  <a:lnTo>
                    <a:pt x="3211" y="1024"/>
                  </a:lnTo>
                  <a:lnTo>
                    <a:pt x="3179" y="1043"/>
                  </a:lnTo>
                  <a:lnTo>
                    <a:pt x="3145" y="1056"/>
                  </a:lnTo>
                  <a:lnTo>
                    <a:pt x="3109" y="1064"/>
                  </a:lnTo>
                  <a:lnTo>
                    <a:pt x="3071" y="1067"/>
                  </a:lnTo>
                  <a:lnTo>
                    <a:pt x="3031" y="1064"/>
                  </a:lnTo>
                  <a:lnTo>
                    <a:pt x="2994" y="1055"/>
                  </a:lnTo>
                  <a:lnTo>
                    <a:pt x="2959" y="1041"/>
                  </a:lnTo>
                  <a:lnTo>
                    <a:pt x="2927" y="1022"/>
                  </a:lnTo>
                  <a:lnTo>
                    <a:pt x="2899" y="999"/>
                  </a:lnTo>
                  <a:lnTo>
                    <a:pt x="2873" y="971"/>
                  </a:lnTo>
                  <a:lnTo>
                    <a:pt x="2847" y="999"/>
                  </a:lnTo>
                  <a:lnTo>
                    <a:pt x="2819" y="1022"/>
                  </a:lnTo>
                  <a:lnTo>
                    <a:pt x="2787" y="1041"/>
                  </a:lnTo>
                  <a:lnTo>
                    <a:pt x="2752" y="1055"/>
                  </a:lnTo>
                  <a:lnTo>
                    <a:pt x="2715" y="1064"/>
                  </a:lnTo>
                  <a:lnTo>
                    <a:pt x="2676" y="1067"/>
                  </a:lnTo>
                  <a:lnTo>
                    <a:pt x="2636" y="1064"/>
                  </a:lnTo>
                  <a:lnTo>
                    <a:pt x="2600" y="1055"/>
                  </a:lnTo>
                  <a:lnTo>
                    <a:pt x="2565" y="1041"/>
                  </a:lnTo>
                  <a:lnTo>
                    <a:pt x="2533" y="1022"/>
                  </a:lnTo>
                  <a:lnTo>
                    <a:pt x="2504" y="999"/>
                  </a:lnTo>
                  <a:lnTo>
                    <a:pt x="2479" y="971"/>
                  </a:lnTo>
                  <a:close/>
                  <a:moveTo>
                    <a:pt x="507" y="971"/>
                  </a:moveTo>
                  <a:lnTo>
                    <a:pt x="481" y="999"/>
                  </a:lnTo>
                  <a:lnTo>
                    <a:pt x="453" y="1022"/>
                  </a:lnTo>
                  <a:lnTo>
                    <a:pt x="421" y="1041"/>
                  </a:lnTo>
                  <a:lnTo>
                    <a:pt x="386" y="1055"/>
                  </a:lnTo>
                  <a:lnTo>
                    <a:pt x="349" y="1064"/>
                  </a:lnTo>
                  <a:lnTo>
                    <a:pt x="309" y="1067"/>
                  </a:lnTo>
                  <a:lnTo>
                    <a:pt x="271" y="1064"/>
                  </a:lnTo>
                  <a:lnTo>
                    <a:pt x="235" y="1056"/>
                  </a:lnTo>
                  <a:lnTo>
                    <a:pt x="201" y="1043"/>
                  </a:lnTo>
                  <a:lnTo>
                    <a:pt x="169" y="1024"/>
                  </a:lnTo>
                  <a:lnTo>
                    <a:pt x="169" y="2752"/>
                  </a:lnTo>
                  <a:lnTo>
                    <a:pt x="1014" y="2752"/>
                  </a:lnTo>
                  <a:lnTo>
                    <a:pt x="1014" y="1052"/>
                  </a:lnTo>
                  <a:lnTo>
                    <a:pt x="981" y="1038"/>
                  </a:lnTo>
                  <a:lnTo>
                    <a:pt x="952" y="1019"/>
                  </a:lnTo>
                  <a:lnTo>
                    <a:pt x="925" y="997"/>
                  </a:lnTo>
                  <a:lnTo>
                    <a:pt x="901" y="971"/>
                  </a:lnTo>
                  <a:lnTo>
                    <a:pt x="876" y="999"/>
                  </a:lnTo>
                  <a:lnTo>
                    <a:pt x="847" y="1022"/>
                  </a:lnTo>
                  <a:lnTo>
                    <a:pt x="815" y="1041"/>
                  </a:lnTo>
                  <a:lnTo>
                    <a:pt x="780" y="1055"/>
                  </a:lnTo>
                  <a:lnTo>
                    <a:pt x="744" y="1064"/>
                  </a:lnTo>
                  <a:lnTo>
                    <a:pt x="705" y="1067"/>
                  </a:lnTo>
                  <a:lnTo>
                    <a:pt x="665" y="1064"/>
                  </a:lnTo>
                  <a:lnTo>
                    <a:pt x="628" y="1055"/>
                  </a:lnTo>
                  <a:lnTo>
                    <a:pt x="593" y="1041"/>
                  </a:lnTo>
                  <a:lnTo>
                    <a:pt x="561" y="1022"/>
                  </a:lnTo>
                  <a:lnTo>
                    <a:pt x="533" y="999"/>
                  </a:lnTo>
                  <a:lnTo>
                    <a:pt x="507" y="971"/>
                  </a:lnTo>
                  <a:close/>
                  <a:moveTo>
                    <a:pt x="2929" y="506"/>
                  </a:moveTo>
                  <a:lnTo>
                    <a:pt x="2929" y="815"/>
                  </a:lnTo>
                  <a:lnTo>
                    <a:pt x="2932" y="843"/>
                  </a:lnTo>
                  <a:lnTo>
                    <a:pt x="2941" y="869"/>
                  </a:lnTo>
                  <a:lnTo>
                    <a:pt x="2954" y="893"/>
                  </a:lnTo>
                  <a:lnTo>
                    <a:pt x="2970" y="914"/>
                  </a:lnTo>
                  <a:lnTo>
                    <a:pt x="2992" y="931"/>
                  </a:lnTo>
                  <a:lnTo>
                    <a:pt x="3015" y="944"/>
                  </a:lnTo>
                  <a:lnTo>
                    <a:pt x="3042" y="952"/>
                  </a:lnTo>
                  <a:lnTo>
                    <a:pt x="3071" y="955"/>
                  </a:lnTo>
                  <a:lnTo>
                    <a:pt x="3098" y="952"/>
                  </a:lnTo>
                  <a:lnTo>
                    <a:pt x="3125" y="944"/>
                  </a:lnTo>
                  <a:lnTo>
                    <a:pt x="3149" y="931"/>
                  </a:lnTo>
                  <a:lnTo>
                    <a:pt x="3170" y="914"/>
                  </a:lnTo>
                  <a:lnTo>
                    <a:pt x="3187" y="893"/>
                  </a:lnTo>
                  <a:lnTo>
                    <a:pt x="3200" y="869"/>
                  </a:lnTo>
                  <a:lnTo>
                    <a:pt x="3208" y="843"/>
                  </a:lnTo>
                  <a:lnTo>
                    <a:pt x="3211" y="815"/>
                  </a:lnTo>
                  <a:lnTo>
                    <a:pt x="3211" y="506"/>
                  </a:lnTo>
                  <a:lnTo>
                    <a:pt x="2929" y="506"/>
                  </a:lnTo>
                  <a:close/>
                  <a:moveTo>
                    <a:pt x="2535" y="506"/>
                  </a:moveTo>
                  <a:lnTo>
                    <a:pt x="2535" y="815"/>
                  </a:lnTo>
                  <a:lnTo>
                    <a:pt x="2538" y="843"/>
                  </a:lnTo>
                  <a:lnTo>
                    <a:pt x="2546" y="869"/>
                  </a:lnTo>
                  <a:lnTo>
                    <a:pt x="2560" y="893"/>
                  </a:lnTo>
                  <a:lnTo>
                    <a:pt x="2576" y="914"/>
                  </a:lnTo>
                  <a:lnTo>
                    <a:pt x="2597" y="931"/>
                  </a:lnTo>
                  <a:lnTo>
                    <a:pt x="2621" y="944"/>
                  </a:lnTo>
                  <a:lnTo>
                    <a:pt x="2648" y="952"/>
                  </a:lnTo>
                  <a:lnTo>
                    <a:pt x="2676" y="955"/>
                  </a:lnTo>
                  <a:lnTo>
                    <a:pt x="2704" y="952"/>
                  </a:lnTo>
                  <a:lnTo>
                    <a:pt x="2731" y="944"/>
                  </a:lnTo>
                  <a:lnTo>
                    <a:pt x="2754" y="931"/>
                  </a:lnTo>
                  <a:lnTo>
                    <a:pt x="2776" y="914"/>
                  </a:lnTo>
                  <a:lnTo>
                    <a:pt x="2792" y="893"/>
                  </a:lnTo>
                  <a:lnTo>
                    <a:pt x="2805" y="869"/>
                  </a:lnTo>
                  <a:lnTo>
                    <a:pt x="2814" y="843"/>
                  </a:lnTo>
                  <a:lnTo>
                    <a:pt x="2817" y="815"/>
                  </a:lnTo>
                  <a:lnTo>
                    <a:pt x="2817" y="506"/>
                  </a:lnTo>
                  <a:lnTo>
                    <a:pt x="2535" y="506"/>
                  </a:lnTo>
                  <a:close/>
                  <a:moveTo>
                    <a:pt x="2141" y="506"/>
                  </a:moveTo>
                  <a:lnTo>
                    <a:pt x="2141" y="815"/>
                  </a:lnTo>
                  <a:lnTo>
                    <a:pt x="2144" y="843"/>
                  </a:lnTo>
                  <a:lnTo>
                    <a:pt x="2152" y="869"/>
                  </a:lnTo>
                  <a:lnTo>
                    <a:pt x="2164" y="893"/>
                  </a:lnTo>
                  <a:lnTo>
                    <a:pt x="2182" y="914"/>
                  </a:lnTo>
                  <a:lnTo>
                    <a:pt x="2203" y="931"/>
                  </a:lnTo>
                  <a:lnTo>
                    <a:pt x="2227" y="944"/>
                  </a:lnTo>
                  <a:lnTo>
                    <a:pt x="2253" y="952"/>
                  </a:lnTo>
                  <a:lnTo>
                    <a:pt x="2281" y="955"/>
                  </a:lnTo>
                  <a:lnTo>
                    <a:pt x="2290" y="954"/>
                  </a:lnTo>
                  <a:lnTo>
                    <a:pt x="2299" y="953"/>
                  </a:lnTo>
                  <a:lnTo>
                    <a:pt x="2314" y="951"/>
                  </a:lnTo>
                  <a:lnTo>
                    <a:pt x="2339" y="943"/>
                  </a:lnTo>
                  <a:lnTo>
                    <a:pt x="2362" y="929"/>
                  </a:lnTo>
                  <a:lnTo>
                    <a:pt x="2382" y="912"/>
                  </a:lnTo>
                  <a:lnTo>
                    <a:pt x="2399" y="892"/>
                  </a:lnTo>
                  <a:lnTo>
                    <a:pt x="2411" y="868"/>
                  </a:lnTo>
                  <a:lnTo>
                    <a:pt x="2419" y="843"/>
                  </a:lnTo>
                  <a:lnTo>
                    <a:pt x="2422" y="815"/>
                  </a:lnTo>
                  <a:lnTo>
                    <a:pt x="2422" y="506"/>
                  </a:lnTo>
                  <a:lnTo>
                    <a:pt x="2141" y="506"/>
                  </a:lnTo>
                  <a:close/>
                  <a:moveTo>
                    <a:pt x="1746" y="506"/>
                  </a:moveTo>
                  <a:lnTo>
                    <a:pt x="1746" y="815"/>
                  </a:lnTo>
                  <a:lnTo>
                    <a:pt x="1749" y="843"/>
                  </a:lnTo>
                  <a:lnTo>
                    <a:pt x="1758" y="869"/>
                  </a:lnTo>
                  <a:lnTo>
                    <a:pt x="1771" y="893"/>
                  </a:lnTo>
                  <a:lnTo>
                    <a:pt x="1787" y="914"/>
                  </a:lnTo>
                  <a:lnTo>
                    <a:pt x="1809" y="931"/>
                  </a:lnTo>
                  <a:lnTo>
                    <a:pt x="1832" y="944"/>
                  </a:lnTo>
                  <a:lnTo>
                    <a:pt x="1859" y="952"/>
                  </a:lnTo>
                  <a:lnTo>
                    <a:pt x="1888" y="955"/>
                  </a:lnTo>
                  <a:lnTo>
                    <a:pt x="1915" y="952"/>
                  </a:lnTo>
                  <a:lnTo>
                    <a:pt x="1942" y="944"/>
                  </a:lnTo>
                  <a:lnTo>
                    <a:pt x="1966" y="931"/>
                  </a:lnTo>
                  <a:lnTo>
                    <a:pt x="1987" y="914"/>
                  </a:lnTo>
                  <a:lnTo>
                    <a:pt x="2004" y="893"/>
                  </a:lnTo>
                  <a:lnTo>
                    <a:pt x="2017" y="869"/>
                  </a:lnTo>
                  <a:lnTo>
                    <a:pt x="2025" y="843"/>
                  </a:lnTo>
                  <a:lnTo>
                    <a:pt x="2028" y="815"/>
                  </a:lnTo>
                  <a:lnTo>
                    <a:pt x="2028" y="506"/>
                  </a:lnTo>
                  <a:lnTo>
                    <a:pt x="1746" y="506"/>
                  </a:lnTo>
                  <a:close/>
                  <a:moveTo>
                    <a:pt x="1352" y="506"/>
                  </a:moveTo>
                  <a:lnTo>
                    <a:pt x="1352" y="815"/>
                  </a:lnTo>
                  <a:lnTo>
                    <a:pt x="1355" y="843"/>
                  </a:lnTo>
                  <a:lnTo>
                    <a:pt x="1363" y="869"/>
                  </a:lnTo>
                  <a:lnTo>
                    <a:pt x="1376" y="893"/>
                  </a:lnTo>
                  <a:lnTo>
                    <a:pt x="1393" y="914"/>
                  </a:lnTo>
                  <a:lnTo>
                    <a:pt x="1414" y="931"/>
                  </a:lnTo>
                  <a:lnTo>
                    <a:pt x="1438" y="944"/>
                  </a:lnTo>
                  <a:lnTo>
                    <a:pt x="1465" y="952"/>
                  </a:lnTo>
                  <a:lnTo>
                    <a:pt x="1492" y="955"/>
                  </a:lnTo>
                  <a:lnTo>
                    <a:pt x="1521" y="952"/>
                  </a:lnTo>
                  <a:lnTo>
                    <a:pt x="1548" y="944"/>
                  </a:lnTo>
                  <a:lnTo>
                    <a:pt x="1571" y="931"/>
                  </a:lnTo>
                  <a:lnTo>
                    <a:pt x="1593" y="914"/>
                  </a:lnTo>
                  <a:lnTo>
                    <a:pt x="1609" y="893"/>
                  </a:lnTo>
                  <a:lnTo>
                    <a:pt x="1622" y="869"/>
                  </a:lnTo>
                  <a:lnTo>
                    <a:pt x="1631" y="843"/>
                  </a:lnTo>
                  <a:lnTo>
                    <a:pt x="1634" y="815"/>
                  </a:lnTo>
                  <a:lnTo>
                    <a:pt x="1634" y="506"/>
                  </a:lnTo>
                  <a:lnTo>
                    <a:pt x="1352" y="506"/>
                  </a:lnTo>
                  <a:close/>
                  <a:moveTo>
                    <a:pt x="958" y="506"/>
                  </a:moveTo>
                  <a:lnTo>
                    <a:pt x="958" y="815"/>
                  </a:lnTo>
                  <a:lnTo>
                    <a:pt x="961" y="843"/>
                  </a:lnTo>
                  <a:lnTo>
                    <a:pt x="968" y="868"/>
                  </a:lnTo>
                  <a:lnTo>
                    <a:pt x="981" y="892"/>
                  </a:lnTo>
                  <a:lnTo>
                    <a:pt x="998" y="912"/>
                  </a:lnTo>
                  <a:lnTo>
                    <a:pt x="1017" y="929"/>
                  </a:lnTo>
                  <a:lnTo>
                    <a:pt x="1041" y="943"/>
                  </a:lnTo>
                  <a:lnTo>
                    <a:pt x="1066" y="951"/>
                  </a:lnTo>
                  <a:lnTo>
                    <a:pt x="1079" y="953"/>
                  </a:lnTo>
                  <a:lnTo>
                    <a:pt x="1089" y="954"/>
                  </a:lnTo>
                  <a:lnTo>
                    <a:pt x="1099" y="955"/>
                  </a:lnTo>
                  <a:lnTo>
                    <a:pt x="1127" y="952"/>
                  </a:lnTo>
                  <a:lnTo>
                    <a:pt x="1153" y="944"/>
                  </a:lnTo>
                  <a:lnTo>
                    <a:pt x="1177" y="931"/>
                  </a:lnTo>
                  <a:lnTo>
                    <a:pt x="1198" y="914"/>
                  </a:lnTo>
                  <a:lnTo>
                    <a:pt x="1216" y="893"/>
                  </a:lnTo>
                  <a:lnTo>
                    <a:pt x="1228" y="869"/>
                  </a:lnTo>
                  <a:lnTo>
                    <a:pt x="1236" y="843"/>
                  </a:lnTo>
                  <a:lnTo>
                    <a:pt x="1239" y="815"/>
                  </a:lnTo>
                  <a:lnTo>
                    <a:pt x="1239" y="506"/>
                  </a:lnTo>
                  <a:lnTo>
                    <a:pt x="958" y="506"/>
                  </a:lnTo>
                  <a:close/>
                  <a:moveTo>
                    <a:pt x="563" y="506"/>
                  </a:moveTo>
                  <a:lnTo>
                    <a:pt x="563" y="815"/>
                  </a:lnTo>
                  <a:lnTo>
                    <a:pt x="566" y="843"/>
                  </a:lnTo>
                  <a:lnTo>
                    <a:pt x="575" y="869"/>
                  </a:lnTo>
                  <a:lnTo>
                    <a:pt x="588" y="893"/>
                  </a:lnTo>
                  <a:lnTo>
                    <a:pt x="604" y="914"/>
                  </a:lnTo>
                  <a:lnTo>
                    <a:pt x="626" y="931"/>
                  </a:lnTo>
                  <a:lnTo>
                    <a:pt x="649" y="944"/>
                  </a:lnTo>
                  <a:lnTo>
                    <a:pt x="676" y="952"/>
                  </a:lnTo>
                  <a:lnTo>
                    <a:pt x="705" y="955"/>
                  </a:lnTo>
                  <a:lnTo>
                    <a:pt x="732" y="952"/>
                  </a:lnTo>
                  <a:lnTo>
                    <a:pt x="759" y="944"/>
                  </a:lnTo>
                  <a:lnTo>
                    <a:pt x="783" y="931"/>
                  </a:lnTo>
                  <a:lnTo>
                    <a:pt x="804" y="914"/>
                  </a:lnTo>
                  <a:lnTo>
                    <a:pt x="820" y="893"/>
                  </a:lnTo>
                  <a:lnTo>
                    <a:pt x="834" y="869"/>
                  </a:lnTo>
                  <a:lnTo>
                    <a:pt x="842" y="843"/>
                  </a:lnTo>
                  <a:lnTo>
                    <a:pt x="845" y="815"/>
                  </a:lnTo>
                  <a:lnTo>
                    <a:pt x="845" y="506"/>
                  </a:lnTo>
                  <a:lnTo>
                    <a:pt x="563" y="506"/>
                  </a:lnTo>
                  <a:close/>
                  <a:moveTo>
                    <a:pt x="169" y="506"/>
                  </a:moveTo>
                  <a:lnTo>
                    <a:pt x="169" y="815"/>
                  </a:lnTo>
                  <a:lnTo>
                    <a:pt x="172" y="843"/>
                  </a:lnTo>
                  <a:lnTo>
                    <a:pt x="180" y="869"/>
                  </a:lnTo>
                  <a:lnTo>
                    <a:pt x="193" y="893"/>
                  </a:lnTo>
                  <a:lnTo>
                    <a:pt x="210" y="914"/>
                  </a:lnTo>
                  <a:lnTo>
                    <a:pt x="231" y="931"/>
                  </a:lnTo>
                  <a:lnTo>
                    <a:pt x="255" y="944"/>
                  </a:lnTo>
                  <a:lnTo>
                    <a:pt x="282" y="952"/>
                  </a:lnTo>
                  <a:lnTo>
                    <a:pt x="309" y="955"/>
                  </a:lnTo>
                  <a:lnTo>
                    <a:pt x="338" y="952"/>
                  </a:lnTo>
                  <a:lnTo>
                    <a:pt x="365" y="944"/>
                  </a:lnTo>
                  <a:lnTo>
                    <a:pt x="388" y="931"/>
                  </a:lnTo>
                  <a:lnTo>
                    <a:pt x="410" y="914"/>
                  </a:lnTo>
                  <a:lnTo>
                    <a:pt x="426" y="893"/>
                  </a:lnTo>
                  <a:lnTo>
                    <a:pt x="439" y="869"/>
                  </a:lnTo>
                  <a:lnTo>
                    <a:pt x="448" y="843"/>
                  </a:lnTo>
                  <a:lnTo>
                    <a:pt x="451" y="815"/>
                  </a:lnTo>
                  <a:lnTo>
                    <a:pt x="451" y="506"/>
                  </a:lnTo>
                  <a:lnTo>
                    <a:pt x="169" y="506"/>
                  </a:lnTo>
                  <a:close/>
                  <a:moveTo>
                    <a:pt x="113" y="281"/>
                  </a:moveTo>
                  <a:lnTo>
                    <a:pt x="113" y="393"/>
                  </a:lnTo>
                  <a:lnTo>
                    <a:pt x="3267" y="393"/>
                  </a:lnTo>
                  <a:lnTo>
                    <a:pt x="3267" y="281"/>
                  </a:lnTo>
                  <a:lnTo>
                    <a:pt x="113" y="281"/>
                  </a:lnTo>
                  <a:close/>
                  <a:moveTo>
                    <a:pt x="282" y="112"/>
                  </a:moveTo>
                  <a:lnTo>
                    <a:pt x="282" y="169"/>
                  </a:lnTo>
                  <a:lnTo>
                    <a:pt x="3098" y="169"/>
                  </a:lnTo>
                  <a:lnTo>
                    <a:pt x="3098" y="112"/>
                  </a:lnTo>
                  <a:lnTo>
                    <a:pt x="282" y="112"/>
                  </a:lnTo>
                  <a:close/>
                  <a:moveTo>
                    <a:pt x="169" y="0"/>
                  </a:moveTo>
                  <a:lnTo>
                    <a:pt x="3211" y="0"/>
                  </a:lnTo>
                  <a:lnTo>
                    <a:pt x="3211" y="169"/>
                  </a:lnTo>
                  <a:lnTo>
                    <a:pt x="3380" y="169"/>
                  </a:lnTo>
                  <a:lnTo>
                    <a:pt x="3380" y="506"/>
                  </a:lnTo>
                  <a:lnTo>
                    <a:pt x="3324" y="506"/>
                  </a:lnTo>
                  <a:lnTo>
                    <a:pt x="3324" y="2752"/>
                  </a:lnTo>
                  <a:lnTo>
                    <a:pt x="3380" y="2752"/>
                  </a:lnTo>
                  <a:lnTo>
                    <a:pt x="3380" y="3370"/>
                  </a:lnTo>
                  <a:lnTo>
                    <a:pt x="0" y="3370"/>
                  </a:lnTo>
                  <a:lnTo>
                    <a:pt x="0" y="2752"/>
                  </a:lnTo>
                  <a:lnTo>
                    <a:pt x="56" y="2752"/>
                  </a:lnTo>
                  <a:lnTo>
                    <a:pt x="56" y="506"/>
                  </a:lnTo>
                  <a:lnTo>
                    <a:pt x="0" y="506"/>
                  </a:lnTo>
                  <a:lnTo>
                    <a:pt x="0" y="169"/>
                  </a:lnTo>
                  <a:lnTo>
                    <a:pt x="169" y="16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50"/>
            <p:cNvSpPr>
              <a:spLocks noEditPoints="1"/>
            </p:cNvSpPr>
            <p:nvPr/>
          </p:nvSpPr>
          <p:spPr bwMode="auto">
            <a:xfrm>
              <a:off x="11199813" y="3036888"/>
              <a:ext cx="142875" cy="161925"/>
            </a:xfrm>
            <a:custGeom>
              <a:avLst/>
              <a:gdLst>
                <a:gd name="T0" fmla="*/ 113 w 902"/>
                <a:gd name="T1" fmla="*/ 113 h 1011"/>
                <a:gd name="T2" fmla="*/ 113 w 902"/>
                <a:gd name="T3" fmla="*/ 899 h 1011"/>
                <a:gd name="T4" fmla="*/ 789 w 902"/>
                <a:gd name="T5" fmla="*/ 899 h 1011"/>
                <a:gd name="T6" fmla="*/ 789 w 902"/>
                <a:gd name="T7" fmla="*/ 113 h 1011"/>
                <a:gd name="T8" fmla="*/ 113 w 902"/>
                <a:gd name="T9" fmla="*/ 113 h 1011"/>
                <a:gd name="T10" fmla="*/ 0 w 902"/>
                <a:gd name="T11" fmla="*/ 0 h 1011"/>
                <a:gd name="T12" fmla="*/ 902 w 902"/>
                <a:gd name="T13" fmla="*/ 0 h 1011"/>
                <a:gd name="T14" fmla="*/ 902 w 902"/>
                <a:gd name="T15" fmla="*/ 1011 h 1011"/>
                <a:gd name="T16" fmla="*/ 0 w 902"/>
                <a:gd name="T17" fmla="*/ 1011 h 1011"/>
                <a:gd name="T18" fmla="*/ 0 w 90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2" h="1011">
                  <a:moveTo>
                    <a:pt x="113" y="113"/>
                  </a:moveTo>
                  <a:lnTo>
                    <a:pt x="113" y="899"/>
                  </a:lnTo>
                  <a:lnTo>
                    <a:pt x="789" y="899"/>
                  </a:lnTo>
                  <a:lnTo>
                    <a:pt x="789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902" y="0"/>
                  </a:lnTo>
                  <a:lnTo>
                    <a:pt x="902" y="1011"/>
                  </a:lnTo>
                  <a:lnTo>
                    <a:pt x="0" y="10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51"/>
            <p:cNvSpPr>
              <a:spLocks/>
            </p:cNvSpPr>
            <p:nvPr/>
          </p:nvSpPr>
          <p:spPr bwMode="auto">
            <a:xfrm>
              <a:off x="11047413" y="3171825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2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7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2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2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52"/>
            <p:cNvSpPr>
              <a:spLocks/>
            </p:cNvSpPr>
            <p:nvPr/>
          </p:nvSpPr>
          <p:spPr bwMode="auto">
            <a:xfrm>
              <a:off x="11118851" y="3171825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2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2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2 h 112"/>
                <a:gd name="T40" fmla="*/ 23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2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53"/>
            <p:cNvSpPr>
              <a:spLocks/>
            </p:cNvSpPr>
            <p:nvPr/>
          </p:nvSpPr>
          <p:spPr bwMode="auto">
            <a:xfrm>
              <a:off x="11083926" y="3171825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2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2 h 112"/>
                <a:gd name="T40" fmla="*/ 24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2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54"/>
            <p:cNvSpPr>
              <a:spLocks/>
            </p:cNvSpPr>
            <p:nvPr/>
          </p:nvSpPr>
          <p:spPr bwMode="auto">
            <a:xfrm>
              <a:off x="11406188" y="3171825"/>
              <a:ext cx="25400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8 w 169"/>
                <a:gd name="T9" fmla="*/ 22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2 h 112"/>
                <a:gd name="T40" fmla="*/ 24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2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55"/>
            <p:cNvSpPr>
              <a:spLocks/>
            </p:cNvSpPr>
            <p:nvPr/>
          </p:nvSpPr>
          <p:spPr bwMode="auto">
            <a:xfrm>
              <a:off x="11477626" y="3171825"/>
              <a:ext cx="25400" cy="17463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2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7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2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2 h 112"/>
                <a:gd name="T40" fmla="*/ 22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2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56"/>
            <p:cNvSpPr>
              <a:spLocks/>
            </p:cNvSpPr>
            <p:nvPr/>
          </p:nvSpPr>
          <p:spPr bwMode="auto">
            <a:xfrm>
              <a:off x="11441113" y="3171825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7 w 169"/>
                <a:gd name="T7" fmla="*/ 11 h 112"/>
                <a:gd name="T8" fmla="*/ 158 w 169"/>
                <a:gd name="T9" fmla="*/ 22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7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2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2 h 112"/>
                <a:gd name="T40" fmla="*/ 24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7" y="11"/>
                  </a:lnTo>
                  <a:lnTo>
                    <a:pt x="158" y="22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7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57"/>
            <p:cNvSpPr>
              <a:spLocks/>
            </p:cNvSpPr>
            <p:nvPr/>
          </p:nvSpPr>
          <p:spPr bwMode="auto">
            <a:xfrm>
              <a:off x="11039476" y="2886075"/>
              <a:ext cx="52388" cy="53975"/>
            </a:xfrm>
            <a:custGeom>
              <a:avLst/>
              <a:gdLst>
                <a:gd name="T0" fmla="*/ 282 w 338"/>
                <a:gd name="T1" fmla="*/ 0 h 337"/>
                <a:gd name="T2" fmla="*/ 296 w 338"/>
                <a:gd name="T3" fmla="*/ 2 h 337"/>
                <a:gd name="T4" fmla="*/ 310 w 338"/>
                <a:gd name="T5" fmla="*/ 7 h 337"/>
                <a:gd name="T6" fmla="*/ 322 w 338"/>
                <a:gd name="T7" fmla="*/ 16 h 337"/>
                <a:gd name="T8" fmla="*/ 331 w 338"/>
                <a:gd name="T9" fmla="*/ 28 h 337"/>
                <a:gd name="T10" fmla="*/ 336 w 338"/>
                <a:gd name="T11" fmla="*/ 41 h 337"/>
                <a:gd name="T12" fmla="*/ 338 w 338"/>
                <a:gd name="T13" fmla="*/ 56 h 337"/>
                <a:gd name="T14" fmla="*/ 336 w 338"/>
                <a:gd name="T15" fmla="*/ 70 h 337"/>
                <a:gd name="T16" fmla="*/ 331 w 338"/>
                <a:gd name="T17" fmla="*/ 83 h 337"/>
                <a:gd name="T18" fmla="*/ 322 w 338"/>
                <a:gd name="T19" fmla="*/ 95 h 337"/>
                <a:gd name="T20" fmla="*/ 97 w 338"/>
                <a:gd name="T21" fmla="*/ 320 h 337"/>
                <a:gd name="T22" fmla="*/ 84 w 338"/>
                <a:gd name="T23" fmla="*/ 329 h 337"/>
                <a:gd name="T24" fmla="*/ 71 w 338"/>
                <a:gd name="T25" fmla="*/ 334 h 337"/>
                <a:gd name="T26" fmla="*/ 57 w 338"/>
                <a:gd name="T27" fmla="*/ 337 h 337"/>
                <a:gd name="T28" fmla="*/ 42 w 338"/>
                <a:gd name="T29" fmla="*/ 334 h 337"/>
                <a:gd name="T30" fmla="*/ 29 w 338"/>
                <a:gd name="T31" fmla="*/ 329 h 337"/>
                <a:gd name="T32" fmla="*/ 17 w 338"/>
                <a:gd name="T33" fmla="*/ 320 h 337"/>
                <a:gd name="T34" fmla="*/ 8 w 338"/>
                <a:gd name="T35" fmla="*/ 308 h 337"/>
                <a:gd name="T36" fmla="*/ 2 w 338"/>
                <a:gd name="T37" fmla="*/ 295 h 337"/>
                <a:gd name="T38" fmla="*/ 0 w 338"/>
                <a:gd name="T39" fmla="*/ 280 h 337"/>
                <a:gd name="T40" fmla="*/ 2 w 338"/>
                <a:gd name="T41" fmla="*/ 266 h 337"/>
                <a:gd name="T42" fmla="*/ 8 w 338"/>
                <a:gd name="T43" fmla="*/ 253 h 337"/>
                <a:gd name="T44" fmla="*/ 17 w 338"/>
                <a:gd name="T45" fmla="*/ 241 h 337"/>
                <a:gd name="T46" fmla="*/ 242 w 338"/>
                <a:gd name="T47" fmla="*/ 16 h 337"/>
                <a:gd name="T48" fmla="*/ 254 w 338"/>
                <a:gd name="T49" fmla="*/ 7 h 337"/>
                <a:gd name="T50" fmla="*/ 268 w 338"/>
                <a:gd name="T51" fmla="*/ 2 h 337"/>
                <a:gd name="T52" fmla="*/ 282 w 338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337">
                  <a:moveTo>
                    <a:pt x="282" y="0"/>
                  </a:moveTo>
                  <a:lnTo>
                    <a:pt x="296" y="2"/>
                  </a:lnTo>
                  <a:lnTo>
                    <a:pt x="310" y="7"/>
                  </a:lnTo>
                  <a:lnTo>
                    <a:pt x="322" y="16"/>
                  </a:lnTo>
                  <a:lnTo>
                    <a:pt x="331" y="28"/>
                  </a:lnTo>
                  <a:lnTo>
                    <a:pt x="336" y="41"/>
                  </a:lnTo>
                  <a:lnTo>
                    <a:pt x="338" y="56"/>
                  </a:lnTo>
                  <a:lnTo>
                    <a:pt x="336" y="70"/>
                  </a:lnTo>
                  <a:lnTo>
                    <a:pt x="331" y="83"/>
                  </a:lnTo>
                  <a:lnTo>
                    <a:pt x="322" y="95"/>
                  </a:lnTo>
                  <a:lnTo>
                    <a:pt x="97" y="320"/>
                  </a:lnTo>
                  <a:lnTo>
                    <a:pt x="84" y="329"/>
                  </a:lnTo>
                  <a:lnTo>
                    <a:pt x="71" y="334"/>
                  </a:lnTo>
                  <a:lnTo>
                    <a:pt x="57" y="337"/>
                  </a:lnTo>
                  <a:lnTo>
                    <a:pt x="42" y="334"/>
                  </a:lnTo>
                  <a:lnTo>
                    <a:pt x="29" y="329"/>
                  </a:lnTo>
                  <a:lnTo>
                    <a:pt x="17" y="320"/>
                  </a:lnTo>
                  <a:lnTo>
                    <a:pt x="8" y="308"/>
                  </a:lnTo>
                  <a:lnTo>
                    <a:pt x="2" y="295"/>
                  </a:lnTo>
                  <a:lnTo>
                    <a:pt x="0" y="280"/>
                  </a:lnTo>
                  <a:lnTo>
                    <a:pt x="2" y="266"/>
                  </a:lnTo>
                  <a:lnTo>
                    <a:pt x="8" y="253"/>
                  </a:lnTo>
                  <a:lnTo>
                    <a:pt x="17" y="241"/>
                  </a:lnTo>
                  <a:lnTo>
                    <a:pt x="242" y="16"/>
                  </a:lnTo>
                  <a:lnTo>
                    <a:pt x="254" y="7"/>
                  </a:lnTo>
                  <a:lnTo>
                    <a:pt x="268" y="2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58"/>
            <p:cNvSpPr>
              <a:spLocks/>
            </p:cNvSpPr>
            <p:nvPr/>
          </p:nvSpPr>
          <p:spPr bwMode="auto">
            <a:xfrm>
              <a:off x="11039476" y="2947988"/>
              <a:ext cx="34925" cy="36513"/>
            </a:xfrm>
            <a:custGeom>
              <a:avLst/>
              <a:gdLst>
                <a:gd name="T0" fmla="*/ 169 w 226"/>
                <a:gd name="T1" fmla="*/ 0 h 224"/>
                <a:gd name="T2" fmla="*/ 184 w 226"/>
                <a:gd name="T3" fmla="*/ 2 h 224"/>
                <a:gd name="T4" fmla="*/ 197 w 226"/>
                <a:gd name="T5" fmla="*/ 7 h 224"/>
                <a:gd name="T6" fmla="*/ 209 w 226"/>
                <a:gd name="T7" fmla="*/ 16 h 224"/>
                <a:gd name="T8" fmla="*/ 218 w 226"/>
                <a:gd name="T9" fmla="*/ 28 h 224"/>
                <a:gd name="T10" fmla="*/ 224 w 226"/>
                <a:gd name="T11" fmla="*/ 42 h 224"/>
                <a:gd name="T12" fmla="*/ 226 w 226"/>
                <a:gd name="T13" fmla="*/ 56 h 224"/>
                <a:gd name="T14" fmla="*/ 224 w 226"/>
                <a:gd name="T15" fmla="*/ 70 h 224"/>
                <a:gd name="T16" fmla="*/ 218 w 226"/>
                <a:gd name="T17" fmla="*/ 83 h 224"/>
                <a:gd name="T18" fmla="*/ 209 w 226"/>
                <a:gd name="T19" fmla="*/ 96 h 224"/>
                <a:gd name="T20" fmla="*/ 97 w 226"/>
                <a:gd name="T21" fmla="*/ 208 h 224"/>
                <a:gd name="T22" fmla="*/ 84 w 226"/>
                <a:gd name="T23" fmla="*/ 217 h 224"/>
                <a:gd name="T24" fmla="*/ 71 w 226"/>
                <a:gd name="T25" fmla="*/ 222 h 224"/>
                <a:gd name="T26" fmla="*/ 57 w 226"/>
                <a:gd name="T27" fmla="*/ 224 h 224"/>
                <a:gd name="T28" fmla="*/ 42 w 226"/>
                <a:gd name="T29" fmla="*/ 222 h 224"/>
                <a:gd name="T30" fmla="*/ 29 w 226"/>
                <a:gd name="T31" fmla="*/ 217 h 224"/>
                <a:gd name="T32" fmla="*/ 17 w 226"/>
                <a:gd name="T33" fmla="*/ 208 h 224"/>
                <a:gd name="T34" fmla="*/ 8 w 226"/>
                <a:gd name="T35" fmla="*/ 196 h 224"/>
                <a:gd name="T36" fmla="*/ 2 w 226"/>
                <a:gd name="T37" fmla="*/ 182 h 224"/>
                <a:gd name="T38" fmla="*/ 0 w 226"/>
                <a:gd name="T39" fmla="*/ 168 h 224"/>
                <a:gd name="T40" fmla="*/ 2 w 226"/>
                <a:gd name="T41" fmla="*/ 154 h 224"/>
                <a:gd name="T42" fmla="*/ 8 w 226"/>
                <a:gd name="T43" fmla="*/ 141 h 224"/>
                <a:gd name="T44" fmla="*/ 17 w 226"/>
                <a:gd name="T45" fmla="*/ 128 h 224"/>
                <a:gd name="T46" fmla="*/ 129 w 226"/>
                <a:gd name="T47" fmla="*/ 16 h 224"/>
                <a:gd name="T48" fmla="*/ 142 w 226"/>
                <a:gd name="T49" fmla="*/ 7 h 224"/>
                <a:gd name="T50" fmla="*/ 155 w 226"/>
                <a:gd name="T51" fmla="*/ 2 h 224"/>
                <a:gd name="T52" fmla="*/ 169 w 226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224">
                  <a:moveTo>
                    <a:pt x="169" y="0"/>
                  </a:moveTo>
                  <a:lnTo>
                    <a:pt x="184" y="2"/>
                  </a:lnTo>
                  <a:lnTo>
                    <a:pt x="197" y="7"/>
                  </a:lnTo>
                  <a:lnTo>
                    <a:pt x="209" y="16"/>
                  </a:lnTo>
                  <a:lnTo>
                    <a:pt x="218" y="28"/>
                  </a:lnTo>
                  <a:lnTo>
                    <a:pt x="224" y="42"/>
                  </a:lnTo>
                  <a:lnTo>
                    <a:pt x="226" y="56"/>
                  </a:lnTo>
                  <a:lnTo>
                    <a:pt x="224" y="70"/>
                  </a:lnTo>
                  <a:lnTo>
                    <a:pt x="218" y="83"/>
                  </a:lnTo>
                  <a:lnTo>
                    <a:pt x="209" y="96"/>
                  </a:lnTo>
                  <a:lnTo>
                    <a:pt x="97" y="208"/>
                  </a:lnTo>
                  <a:lnTo>
                    <a:pt x="84" y="217"/>
                  </a:lnTo>
                  <a:lnTo>
                    <a:pt x="71" y="222"/>
                  </a:lnTo>
                  <a:lnTo>
                    <a:pt x="57" y="224"/>
                  </a:lnTo>
                  <a:lnTo>
                    <a:pt x="42" y="222"/>
                  </a:lnTo>
                  <a:lnTo>
                    <a:pt x="29" y="217"/>
                  </a:lnTo>
                  <a:lnTo>
                    <a:pt x="17" y="208"/>
                  </a:lnTo>
                  <a:lnTo>
                    <a:pt x="8" y="196"/>
                  </a:lnTo>
                  <a:lnTo>
                    <a:pt x="2" y="182"/>
                  </a:lnTo>
                  <a:lnTo>
                    <a:pt x="0" y="168"/>
                  </a:lnTo>
                  <a:lnTo>
                    <a:pt x="2" y="154"/>
                  </a:lnTo>
                  <a:lnTo>
                    <a:pt x="8" y="141"/>
                  </a:lnTo>
                  <a:lnTo>
                    <a:pt x="17" y="128"/>
                  </a:lnTo>
                  <a:lnTo>
                    <a:pt x="129" y="16"/>
                  </a:lnTo>
                  <a:lnTo>
                    <a:pt x="142" y="7"/>
                  </a:lnTo>
                  <a:lnTo>
                    <a:pt x="155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59"/>
            <p:cNvSpPr>
              <a:spLocks/>
            </p:cNvSpPr>
            <p:nvPr/>
          </p:nvSpPr>
          <p:spPr bwMode="auto">
            <a:xfrm>
              <a:off x="11074401" y="2930525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1 w 112"/>
                <a:gd name="T3" fmla="*/ 1 h 112"/>
                <a:gd name="T4" fmla="*/ 85 w 112"/>
                <a:gd name="T5" fmla="*/ 6 h 112"/>
                <a:gd name="T6" fmla="*/ 96 w 112"/>
                <a:gd name="T7" fmla="*/ 16 h 112"/>
                <a:gd name="T8" fmla="*/ 105 w 112"/>
                <a:gd name="T9" fmla="*/ 28 h 112"/>
                <a:gd name="T10" fmla="*/ 110 w 112"/>
                <a:gd name="T11" fmla="*/ 41 h 112"/>
                <a:gd name="T12" fmla="*/ 112 w 112"/>
                <a:gd name="T13" fmla="*/ 56 h 112"/>
                <a:gd name="T14" fmla="*/ 110 w 112"/>
                <a:gd name="T15" fmla="*/ 70 h 112"/>
                <a:gd name="T16" fmla="*/ 105 w 112"/>
                <a:gd name="T17" fmla="*/ 84 h 112"/>
                <a:gd name="T18" fmla="*/ 96 w 112"/>
                <a:gd name="T19" fmla="*/ 95 h 112"/>
                <a:gd name="T20" fmla="*/ 85 w 112"/>
                <a:gd name="T21" fmla="*/ 105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7 w 112"/>
                <a:gd name="T29" fmla="*/ 105 h 112"/>
                <a:gd name="T30" fmla="*/ 16 w 112"/>
                <a:gd name="T31" fmla="*/ 95 h 112"/>
                <a:gd name="T32" fmla="*/ 7 w 112"/>
                <a:gd name="T33" fmla="*/ 84 h 112"/>
                <a:gd name="T34" fmla="*/ 2 w 112"/>
                <a:gd name="T35" fmla="*/ 70 h 112"/>
                <a:gd name="T36" fmla="*/ 0 w 112"/>
                <a:gd name="T37" fmla="*/ 56 h 112"/>
                <a:gd name="T38" fmla="*/ 2 w 112"/>
                <a:gd name="T39" fmla="*/ 41 h 112"/>
                <a:gd name="T40" fmla="*/ 7 w 112"/>
                <a:gd name="T41" fmla="*/ 28 h 112"/>
                <a:gd name="T42" fmla="*/ 16 w 112"/>
                <a:gd name="T43" fmla="*/ 16 h 112"/>
                <a:gd name="T44" fmla="*/ 28 w 112"/>
                <a:gd name="T45" fmla="*/ 6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5" y="105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7" y="105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60"/>
            <p:cNvSpPr>
              <a:spLocks/>
            </p:cNvSpPr>
            <p:nvPr/>
          </p:nvSpPr>
          <p:spPr bwMode="auto">
            <a:xfrm>
              <a:off x="11091863" y="2886075"/>
              <a:ext cx="46038" cy="44450"/>
            </a:xfrm>
            <a:custGeom>
              <a:avLst/>
              <a:gdLst>
                <a:gd name="T0" fmla="*/ 226 w 282"/>
                <a:gd name="T1" fmla="*/ 0 h 280"/>
                <a:gd name="T2" fmla="*/ 240 w 282"/>
                <a:gd name="T3" fmla="*/ 2 h 280"/>
                <a:gd name="T4" fmla="*/ 253 w 282"/>
                <a:gd name="T5" fmla="*/ 7 h 280"/>
                <a:gd name="T6" fmla="*/ 266 w 282"/>
                <a:gd name="T7" fmla="*/ 16 h 280"/>
                <a:gd name="T8" fmla="*/ 275 w 282"/>
                <a:gd name="T9" fmla="*/ 28 h 280"/>
                <a:gd name="T10" fmla="*/ 280 w 282"/>
                <a:gd name="T11" fmla="*/ 41 h 280"/>
                <a:gd name="T12" fmla="*/ 282 w 282"/>
                <a:gd name="T13" fmla="*/ 56 h 280"/>
                <a:gd name="T14" fmla="*/ 280 w 282"/>
                <a:gd name="T15" fmla="*/ 70 h 280"/>
                <a:gd name="T16" fmla="*/ 275 w 282"/>
                <a:gd name="T17" fmla="*/ 83 h 280"/>
                <a:gd name="T18" fmla="*/ 266 w 282"/>
                <a:gd name="T19" fmla="*/ 95 h 280"/>
                <a:gd name="T20" fmla="*/ 97 w 282"/>
                <a:gd name="T21" fmla="*/ 264 h 280"/>
                <a:gd name="T22" fmla="*/ 84 w 282"/>
                <a:gd name="T23" fmla="*/ 273 h 280"/>
                <a:gd name="T24" fmla="*/ 71 w 282"/>
                <a:gd name="T25" fmla="*/ 278 h 280"/>
                <a:gd name="T26" fmla="*/ 57 w 282"/>
                <a:gd name="T27" fmla="*/ 280 h 280"/>
                <a:gd name="T28" fmla="*/ 42 w 282"/>
                <a:gd name="T29" fmla="*/ 278 h 280"/>
                <a:gd name="T30" fmla="*/ 29 w 282"/>
                <a:gd name="T31" fmla="*/ 273 h 280"/>
                <a:gd name="T32" fmla="*/ 17 w 282"/>
                <a:gd name="T33" fmla="*/ 264 h 280"/>
                <a:gd name="T34" fmla="*/ 8 w 282"/>
                <a:gd name="T35" fmla="*/ 252 h 280"/>
                <a:gd name="T36" fmla="*/ 2 w 282"/>
                <a:gd name="T37" fmla="*/ 238 h 280"/>
                <a:gd name="T38" fmla="*/ 0 w 282"/>
                <a:gd name="T39" fmla="*/ 224 h 280"/>
                <a:gd name="T40" fmla="*/ 2 w 282"/>
                <a:gd name="T41" fmla="*/ 210 h 280"/>
                <a:gd name="T42" fmla="*/ 8 w 282"/>
                <a:gd name="T43" fmla="*/ 197 h 280"/>
                <a:gd name="T44" fmla="*/ 17 w 282"/>
                <a:gd name="T45" fmla="*/ 184 h 280"/>
                <a:gd name="T46" fmla="*/ 186 w 282"/>
                <a:gd name="T47" fmla="*/ 16 h 280"/>
                <a:gd name="T48" fmla="*/ 198 w 282"/>
                <a:gd name="T49" fmla="*/ 7 h 280"/>
                <a:gd name="T50" fmla="*/ 211 w 282"/>
                <a:gd name="T51" fmla="*/ 2 h 280"/>
                <a:gd name="T52" fmla="*/ 226 w 282"/>
                <a:gd name="T5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280">
                  <a:moveTo>
                    <a:pt x="226" y="0"/>
                  </a:moveTo>
                  <a:lnTo>
                    <a:pt x="240" y="2"/>
                  </a:lnTo>
                  <a:lnTo>
                    <a:pt x="253" y="7"/>
                  </a:lnTo>
                  <a:lnTo>
                    <a:pt x="266" y="16"/>
                  </a:lnTo>
                  <a:lnTo>
                    <a:pt x="275" y="28"/>
                  </a:lnTo>
                  <a:lnTo>
                    <a:pt x="280" y="41"/>
                  </a:lnTo>
                  <a:lnTo>
                    <a:pt x="282" y="56"/>
                  </a:lnTo>
                  <a:lnTo>
                    <a:pt x="280" y="70"/>
                  </a:lnTo>
                  <a:lnTo>
                    <a:pt x="275" y="83"/>
                  </a:lnTo>
                  <a:lnTo>
                    <a:pt x="266" y="95"/>
                  </a:lnTo>
                  <a:lnTo>
                    <a:pt x="97" y="264"/>
                  </a:lnTo>
                  <a:lnTo>
                    <a:pt x="84" y="273"/>
                  </a:lnTo>
                  <a:lnTo>
                    <a:pt x="71" y="278"/>
                  </a:lnTo>
                  <a:lnTo>
                    <a:pt x="57" y="280"/>
                  </a:lnTo>
                  <a:lnTo>
                    <a:pt x="42" y="278"/>
                  </a:lnTo>
                  <a:lnTo>
                    <a:pt x="29" y="273"/>
                  </a:lnTo>
                  <a:lnTo>
                    <a:pt x="17" y="264"/>
                  </a:lnTo>
                  <a:lnTo>
                    <a:pt x="8" y="252"/>
                  </a:lnTo>
                  <a:lnTo>
                    <a:pt x="2" y="238"/>
                  </a:lnTo>
                  <a:lnTo>
                    <a:pt x="0" y="224"/>
                  </a:lnTo>
                  <a:lnTo>
                    <a:pt x="2" y="210"/>
                  </a:lnTo>
                  <a:lnTo>
                    <a:pt x="8" y="197"/>
                  </a:lnTo>
                  <a:lnTo>
                    <a:pt x="17" y="184"/>
                  </a:lnTo>
                  <a:lnTo>
                    <a:pt x="186" y="16"/>
                  </a:lnTo>
                  <a:lnTo>
                    <a:pt x="198" y="7"/>
                  </a:lnTo>
                  <a:lnTo>
                    <a:pt x="211" y="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61"/>
            <p:cNvSpPr>
              <a:spLocks/>
            </p:cNvSpPr>
            <p:nvPr/>
          </p:nvSpPr>
          <p:spPr bwMode="auto">
            <a:xfrm>
              <a:off x="11039476" y="2930525"/>
              <a:ext cx="98425" cy="98425"/>
            </a:xfrm>
            <a:custGeom>
              <a:avLst/>
              <a:gdLst>
                <a:gd name="T0" fmla="*/ 564 w 620"/>
                <a:gd name="T1" fmla="*/ 0 h 618"/>
                <a:gd name="T2" fmla="*/ 578 w 620"/>
                <a:gd name="T3" fmla="*/ 2 h 618"/>
                <a:gd name="T4" fmla="*/ 591 w 620"/>
                <a:gd name="T5" fmla="*/ 7 h 618"/>
                <a:gd name="T6" fmla="*/ 604 w 620"/>
                <a:gd name="T7" fmla="*/ 17 h 618"/>
                <a:gd name="T8" fmla="*/ 613 w 620"/>
                <a:gd name="T9" fmla="*/ 29 h 618"/>
                <a:gd name="T10" fmla="*/ 618 w 620"/>
                <a:gd name="T11" fmla="*/ 42 h 618"/>
                <a:gd name="T12" fmla="*/ 620 w 620"/>
                <a:gd name="T13" fmla="*/ 57 h 618"/>
                <a:gd name="T14" fmla="*/ 618 w 620"/>
                <a:gd name="T15" fmla="*/ 71 h 618"/>
                <a:gd name="T16" fmla="*/ 613 w 620"/>
                <a:gd name="T17" fmla="*/ 84 h 618"/>
                <a:gd name="T18" fmla="*/ 604 w 620"/>
                <a:gd name="T19" fmla="*/ 96 h 618"/>
                <a:gd name="T20" fmla="*/ 97 w 620"/>
                <a:gd name="T21" fmla="*/ 602 h 618"/>
                <a:gd name="T22" fmla="*/ 84 w 620"/>
                <a:gd name="T23" fmla="*/ 611 h 618"/>
                <a:gd name="T24" fmla="*/ 71 w 620"/>
                <a:gd name="T25" fmla="*/ 616 h 618"/>
                <a:gd name="T26" fmla="*/ 57 w 620"/>
                <a:gd name="T27" fmla="*/ 618 h 618"/>
                <a:gd name="T28" fmla="*/ 42 w 620"/>
                <a:gd name="T29" fmla="*/ 616 h 618"/>
                <a:gd name="T30" fmla="*/ 29 w 620"/>
                <a:gd name="T31" fmla="*/ 611 h 618"/>
                <a:gd name="T32" fmla="*/ 17 w 620"/>
                <a:gd name="T33" fmla="*/ 602 h 618"/>
                <a:gd name="T34" fmla="*/ 8 w 620"/>
                <a:gd name="T35" fmla="*/ 590 h 618"/>
                <a:gd name="T36" fmla="*/ 2 w 620"/>
                <a:gd name="T37" fmla="*/ 576 h 618"/>
                <a:gd name="T38" fmla="*/ 0 w 620"/>
                <a:gd name="T39" fmla="*/ 562 h 618"/>
                <a:gd name="T40" fmla="*/ 2 w 620"/>
                <a:gd name="T41" fmla="*/ 548 h 618"/>
                <a:gd name="T42" fmla="*/ 8 w 620"/>
                <a:gd name="T43" fmla="*/ 534 h 618"/>
                <a:gd name="T44" fmla="*/ 17 w 620"/>
                <a:gd name="T45" fmla="*/ 522 h 618"/>
                <a:gd name="T46" fmla="*/ 524 w 620"/>
                <a:gd name="T47" fmla="*/ 17 h 618"/>
                <a:gd name="T48" fmla="*/ 536 w 620"/>
                <a:gd name="T49" fmla="*/ 7 h 618"/>
                <a:gd name="T50" fmla="*/ 549 w 620"/>
                <a:gd name="T51" fmla="*/ 2 h 618"/>
                <a:gd name="T52" fmla="*/ 564 w 620"/>
                <a:gd name="T53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0" h="618">
                  <a:moveTo>
                    <a:pt x="564" y="0"/>
                  </a:moveTo>
                  <a:lnTo>
                    <a:pt x="578" y="2"/>
                  </a:lnTo>
                  <a:lnTo>
                    <a:pt x="591" y="7"/>
                  </a:lnTo>
                  <a:lnTo>
                    <a:pt x="604" y="17"/>
                  </a:lnTo>
                  <a:lnTo>
                    <a:pt x="613" y="29"/>
                  </a:lnTo>
                  <a:lnTo>
                    <a:pt x="618" y="42"/>
                  </a:lnTo>
                  <a:lnTo>
                    <a:pt x="620" y="57"/>
                  </a:lnTo>
                  <a:lnTo>
                    <a:pt x="618" y="71"/>
                  </a:lnTo>
                  <a:lnTo>
                    <a:pt x="613" y="84"/>
                  </a:lnTo>
                  <a:lnTo>
                    <a:pt x="604" y="96"/>
                  </a:lnTo>
                  <a:lnTo>
                    <a:pt x="97" y="602"/>
                  </a:lnTo>
                  <a:lnTo>
                    <a:pt x="84" y="611"/>
                  </a:lnTo>
                  <a:lnTo>
                    <a:pt x="71" y="616"/>
                  </a:lnTo>
                  <a:lnTo>
                    <a:pt x="57" y="618"/>
                  </a:lnTo>
                  <a:lnTo>
                    <a:pt x="42" y="616"/>
                  </a:lnTo>
                  <a:lnTo>
                    <a:pt x="29" y="611"/>
                  </a:lnTo>
                  <a:lnTo>
                    <a:pt x="17" y="602"/>
                  </a:lnTo>
                  <a:lnTo>
                    <a:pt x="8" y="590"/>
                  </a:lnTo>
                  <a:lnTo>
                    <a:pt x="2" y="576"/>
                  </a:lnTo>
                  <a:lnTo>
                    <a:pt x="0" y="562"/>
                  </a:lnTo>
                  <a:lnTo>
                    <a:pt x="2" y="548"/>
                  </a:lnTo>
                  <a:lnTo>
                    <a:pt x="8" y="534"/>
                  </a:lnTo>
                  <a:lnTo>
                    <a:pt x="17" y="522"/>
                  </a:lnTo>
                  <a:lnTo>
                    <a:pt x="524" y="17"/>
                  </a:lnTo>
                  <a:lnTo>
                    <a:pt x="536" y="7"/>
                  </a:lnTo>
                  <a:lnTo>
                    <a:pt x="549" y="2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162"/>
            <p:cNvSpPr>
              <a:spLocks/>
            </p:cNvSpPr>
            <p:nvPr/>
          </p:nvSpPr>
          <p:spPr bwMode="auto">
            <a:xfrm>
              <a:off x="11137901" y="291306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4 w 113"/>
                <a:gd name="T5" fmla="*/ 7 h 111"/>
                <a:gd name="T6" fmla="*/ 96 w 113"/>
                <a:gd name="T7" fmla="*/ 15 h 111"/>
                <a:gd name="T8" fmla="*/ 105 w 113"/>
                <a:gd name="T9" fmla="*/ 27 h 111"/>
                <a:gd name="T10" fmla="*/ 111 w 113"/>
                <a:gd name="T11" fmla="*/ 40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5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0 h 111"/>
                <a:gd name="T40" fmla="*/ 7 w 113"/>
                <a:gd name="T41" fmla="*/ 27 h 111"/>
                <a:gd name="T42" fmla="*/ 16 w 113"/>
                <a:gd name="T43" fmla="*/ 15 h 111"/>
                <a:gd name="T44" fmla="*/ 28 w 113"/>
                <a:gd name="T45" fmla="*/ 7 h 111"/>
                <a:gd name="T46" fmla="*/ 41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4" y="7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63"/>
            <p:cNvSpPr>
              <a:spLocks/>
            </p:cNvSpPr>
            <p:nvPr/>
          </p:nvSpPr>
          <p:spPr bwMode="auto">
            <a:xfrm>
              <a:off x="11387138" y="2886075"/>
              <a:ext cx="53975" cy="53975"/>
            </a:xfrm>
            <a:custGeom>
              <a:avLst/>
              <a:gdLst>
                <a:gd name="T0" fmla="*/ 282 w 338"/>
                <a:gd name="T1" fmla="*/ 0 h 337"/>
                <a:gd name="T2" fmla="*/ 296 w 338"/>
                <a:gd name="T3" fmla="*/ 2 h 337"/>
                <a:gd name="T4" fmla="*/ 310 w 338"/>
                <a:gd name="T5" fmla="*/ 7 h 337"/>
                <a:gd name="T6" fmla="*/ 322 w 338"/>
                <a:gd name="T7" fmla="*/ 16 h 337"/>
                <a:gd name="T8" fmla="*/ 331 w 338"/>
                <a:gd name="T9" fmla="*/ 28 h 337"/>
                <a:gd name="T10" fmla="*/ 336 w 338"/>
                <a:gd name="T11" fmla="*/ 41 h 337"/>
                <a:gd name="T12" fmla="*/ 338 w 338"/>
                <a:gd name="T13" fmla="*/ 56 h 337"/>
                <a:gd name="T14" fmla="*/ 336 w 338"/>
                <a:gd name="T15" fmla="*/ 70 h 337"/>
                <a:gd name="T16" fmla="*/ 331 w 338"/>
                <a:gd name="T17" fmla="*/ 83 h 337"/>
                <a:gd name="T18" fmla="*/ 322 w 338"/>
                <a:gd name="T19" fmla="*/ 95 h 337"/>
                <a:gd name="T20" fmla="*/ 97 w 338"/>
                <a:gd name="T21" fmla="*/ 320 h 337"/>
                <a:gd name="T22" fmla="*/ 84 w 338"/>
                <a:gd name="T23" fmla="*/ 329 h 337"/>
                <a:gd name="T24" fmla="*/ 71 w 338"/>
                <a:gd name="T25" fmla="*/ 334 h 337"/>
                <a:gd name="T26" fmla="*/ 57 w 338"/>
                <a:gd name="T27" fmla="*/ 337 h 337"/>
                <a:gd name="T28" fmla="*/ 42 w 338"/>
                <a:gd name="T29" fmla="*/ 334 h 337"/>
                <a:gd name="T30" fmla="*/ 29 w 338"/>
                <a:gd name="T31" fmla="*/ 329 h 337"/>
                <a:gd name="T32" fmla="*/ 17 w 338"/>
                <a:gd name="T33" fmla="*/ 320 h 337"/>
                <a:gd name="T34" fmla="*/ 8 w 338"/>
                <a:gd name="T35" fmla="*/ 308 h 337"/>
                <a:gd name="T36" fmla="*/ 2 w 338"/>
                <a:gd name="T37" fmla="*/ 295 h 337"/>
                <a:gd name="T38" fmla="*/ 0 w 338"/>
                <a:gd name="T39" fmla="*/ 280 h 337"/>
                <a:gd name="T40" fmla="*/ 2 w 338"/>
                <a:gd name="T41" fmla="*/ 266 h 337"/>
                <a:gd name="T42" fmla="*/ 8 w 338"/>
                <a:gd name="T43" fmla="*/ 253 h 337"/>
                <a:gd name="T44" fmla="*/ 17 w 338"/>
                <a:gd name="T45" fmla="*/ 241 h 337"/>
                <a:gd name="T46" fmla="*/ 242 w 338"/>
                <a:gd name="T47" fmla="*/ 16 h 337"/>
                <a:gd name="T48" fmla="*/ 254 w 338"/>
                <a:gd name="T49" fmla="*/ 7 h 337"/>
                <a:gd name="T50" fmla="*/ 268 w 338"/>
                <a:gd name="T51" fmla="*/ 2 h 337"/>
                <a:gd name="T52" fmla="*/ 282 w 338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337">
                  <a:moveTo>
                    <a:pt x="282" y="0"/>
                  </a:moveTo>
                  <a:lnTo>
                    <a:pt x="296" y="2"/>
                  </a:lnTo>
                  <a:lnTo>
                    <a:pt x="310" y="7"/>
                  </a:lnTo>
                  <a:lnTo>
                    <a:pt x="322" y="16"/>
                  </a:lnTo>
                  <a:lnTo>
                    <a:pt x="331" y="28"/>
                  </a:lnTo>
                  <a:lnTo>
                    <a:pt x="336" y="41"/>
                  </a:lnTo>
                  <a:lnTo>
                    <a:pt x="338" y="56"/>
                  </a:lnTo>
                  <a:lnTo>
                    <a:pt x="336" y="70"/>
                  </a:lnTo>
                  <a:lnTo>
                    <a:pt x="331" y="83"/>
                  </a:lnTo>
                  <a:lnTo>
                    <a:pt x="322" y="95"/>
                  </a:lnTo>
                  <a:lnTo>
                    <a:pt x="97" y="320"/>
                  </a:lnTo>
                  <a:lnTo>
                    <a:pt x="84" y="329"/>
                  </a:lnTo>
                  <a:lnTo>
                    <a:pt x="71" y="334"/>
                  </a:lnTo>
                  <a:lnTo>
                    <a:pt x="57" y="337"/>
                  </a:lnTo>
                  <a:lnTo>
                    <a:pt x="42" y="334"/>
                  </a:lnTo>
                  <a:lnTo>
                    <a:pt x="29" y="329"/>
                  </a:lnTo>
                  <a:lnTo>
                    <a:pt x="17" y="320"/>
                  </a:lnTo>
                  <a:lnTo>
                    <a:pt x="8" y="308"/>
                  </a:lnTo>
                  <a:lnTo>
                    <a:pt x="2" y="295"/>
                  </a:lnTo>
                  <a:lnTo>
                    <a:pt x="0" y="280"/>
                  </a:lnTo>
                  <a:lnTo>
                    <a:pt x="2" y="266"/>
                  </a:lnTo>
                  <a:lnTo>
                    <a:pt x="8" y="253"/>
                  </a:lnTo>
                  <a:lnTo>
                    <a:pt x="17" y="241"/>
                  </a:lnTo>
                  <a:lnTo>
                    <a:pt x="242" y="16"/>
                  </a:lnTo>
                  <a:lnTo>
                    <a:pt x="254" y="7"/>
                  </a:lnTo>
                  <a:lnTo>
                    <a:pt x="268" y="2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164"/>
            <p:cNvSpPr>
              <a:spLocks/>
            </p:cNvSpPr>
            <p:nvPr/>
          </p:nvSpPr>
          <p:spPr bwMode="auto">
            <a:xfrm>
              <a:off x="11387138" y="2947988"/>
              <a:ext cx="36513" cy="36513"/>
            </a:xfrm>
            <a:custGeom>
              <a:avLst/>
              <a:gdLst>
                <a:gd name="T0" fmla="*/ 169 w 226"/>
                <a:gd name="T1" fmla="*/ 0 h 224"/>
                <a:gd name="T2" fmla="*/ 184 w 226"/>
                <a:gd name="T3" fmla="*/ 2 h 224"/>
                <a:gd name="T4" fmla="*/ 197 w 226"/>
                <a:gd name="T5" fmla="*/ 7 h 224"/>
                <a:gd name="T6" fmla="*/ 209 w 226"/>
                <a:gd name="T7" fmla="*/ 16 h 224"/>
                <a:gd name="T8" fmla="*/ 218 w 226"/>
                <a:gd name="T9" fmla="*/ 28 h 224"/>
                <a:gd name="T10" fmla="*/ 224 w 226"/>
                <a:gd name="T11" fmla="*/ 42 h 224"/>
                <a:gd name="T12" fmla="*/ 226 w 226"/>
                <a:gd name="T13" fmla="*/ 56 h 224"/>
                <a:gd name="T14" fmla="*/ 224 w 226"/>
                <a:gd name="T15" fmla="*/ 70 h 224"/>
                <a:gd name="T16" fmla="*/ 218 w 226"/>
                <a:gd name="T17" fmla="*/ 83 h 224"/>
                <a:gd name="T18" fmla="*/ 209 w 226"/>
                <a:gd name="T19" fmla="*/ 96 h 224"/>
                <a:gd name="T20" fmla="*/ 97 w 226"/>
                <a:gd name="T21" fmla="*/ 208 h 224"/>
                <a:gd name="T22" fmla="*/ 84 w 226"/>
                <a:gd name="T23" fmla="*/ 217 h 224"/>
                <a:gd name="T24" fmla="*/ 71 w 226"/>
                <a:gd name="T25" fmla="*/ 222 h 224"/>
                <a:gd name="T26" fmla="*/ 57 w 226"/>
                <a:gd name="T27" fmla="*/ 224 h 224"/>
                <a:gd name="T28" fmla="*/ 42 w 226"/>
                <a:gd name="T29" fmla="*/ 222 h 224"/>
                <a:gd name="T30" fmla="*/ 29 w 226"/>
                <a:gd name="T31" fmla="*/ 217 h 224"/>
                <a:gd name="T32" fmla="*/ 17 w 226"/>
                <a:gd name="T33" fmla="*/ 208 h 224"/>
                <a:gd name="T34" fmla="*/ 8 w 226"/>
                <a:gd name="T35" fmla="*/ 196 h 224"/>
                <a:gd name="T36" fmla="*/ 2 w 226"/>
                <a:gd name="T37" fmla="*/ 182 h 224"/>
                <a:gd name="T38" fmla="*/ 0 w 226"/>
                <a:gd name="T39" fmla="*/ 168 h 224"/>
                <a:gd name="T40" fmla="*/ 2 w 226"/>
                <a:gd name="T41" fmla="*/ 154 h 224"/>
                <a:gd name="T42" fmla="*/ 8 w 226"/>
                <a:gd name="T43" fmla="*/ 141 h 224"/>
                <a:gd name="T44" fmla="*/ 17 w 226"/>
                <a:gd name="T45" fmla="*/ 128 h 224"/>
                <a:gd name="T46" fmla="*/ 129 w 226"/>
                <a:gd name="T47" fmla="*/ 16 h 224"/>
                <a:gd name="T48" fmla="*/ 142 w 226"/>
                <a:gd name="T49" fmla="*/ 7 h 224"/>
                <a:gd name="T50" fmla="*/ 155 w 226"/>
                <a:gd name="T51" fmla="*/ 2 h 224"/>
                <a:gd name="T52" fmla="*/ 169 w 226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224">
                  <a:moveTo>
                    <a:pt x="169" y="0"/>
                  </a:moveTo>
                  <a:lnTo>
                    <a:pt x="184" y="2"/>
                  </a:lnTo>
                  <a:lnTo>
                    <a:pt x="197" y="7"/>
                  </a:lnTo>
                  <a:lnTo>
                    <a:pt x="209" y="16"/>
                  </a:lnTo>
                  <a:lnTo>
                    <a:pt x="218" y="28"/>
                  </a:lnTo>
                  <a:lnTo>
                    <a:pt x="224" y="42"/>
                  </a:lnTo>
                  <a:lnTo>
                    <a:pt x="226" y="56"/>
                  </a:lnTo>
                  <a:lnTo>
                    <a:pt x="224" y="70"/>
                  </a:lnTo>
                  <a:lnTo>
                    <a:pt x="218" y="83"/>
                  </a:lnTo>
                  <a:lnTo>
                    <a:pt x="209" y="96"/>
                  </a:lnTo>
                  <a:lnTo>
                    <a:pt x="97" y="208"/>
                  </a:lnTo>
                  <a:lnTo>
                    <a:pt x="84" y="217"/>
                  </a:lnTo>
                  <a:lnTo>
                    <a:pt x="71" y="222"/>
                  </a:lnTo>
                  <a:lnTo>
                    <a:pt x="57" y="224"/>
                  </a:lnTo>
                  <a:lnTo>
                    <a:pt x="42" y="222"/>
                  </a:lnTo>
                  <a:lnTo>
                    <a:pt x="29" y="217"/>
                  </a:lnTo>
                  <a:lnTo>
                    <a:pt x="17" y="208"/>
                  </a:lnTo>
                  <a:lnTo>
                    <a:pt x="8" y="196"/>
                  </a:lnTo>
                  <a:lnTo>
                    <a:pt x="2" y="182"/>
                  </a:lnTo>
                  <a:lnTo>
                    <a:pt x="0" y="168"/>
                  </a:lnTo>
                  <a:lnTo>
                    <a:pt x="2" y="154"/>
                  </a:lnTo>
                  <a:lnTo>
                    <a:pt x="8" y="141"/>
                  </a:lnTo>
                  <a:lnTo>
                    <a:pt x="17" y="128"/>
                  </a:lnTo>
                  <a:lnTo>
                    <a:pt x="129" y="16"/>
                  </a:lnTo>
                  <a:lnTo>
                    <a:pt x="142" y="7"/>
                  </a:lnTo>
                  <a:lnTo>
                    <a:pt x="155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65"/>
            <p:cNvSpPr>
              <a:spLocks/>
            </p:cNvSpPr>
            <p:nvPr/>
          </p:nvSpPr>
          <p:spPr bwMode="auto">
            <a:xfrm>
              <a:off x="11423651" y="2930525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4 w 112"/>
                <a:gd name="T5" fmla="*/ 6 h 112"/>
                <a:gd name="T6" fmla="*/ 96 w 112"/>
                <a:gd name="T7" fmla="*/ 16 h 112"/>
                <a:gd name="T8" fmla="*/ 105 w 112"/>
                <a:gd name="T9" fmla="*/ 28 h 112"/>
                <a:gd name="T10" fmla="*/ 110 w 112"/>
                <a:gd name="T11" fmla="*/ 41 h 112"/>
                <a:gd name="T12" fmla="*/ 112 w 112"/>
                <a:gd name="T13" fmla="*/ 56 h 112"/>
                <a:gd name="T14" fmla="*/ 110 w 112"/>
                <a:gd name="T15" fmla="*/ 70 h 112"/>
                <a:gd name="T16" fmla="*/ 105 w 112"/>
                <a:gd name="T17" fmla="*/ 83 h 112"/>
                <a:gd name="T18" fmla="*/ 96 w 112"/>
                <a:gd name="T19" fmla="*/ 95 h 112"/>
                <a:gd name="T20" fmla="*/ 84 w 112"/>
                <a:gd name="T21" fmla="*/ 105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7 w 112"/>
                <a:gd name="T29" fmla="*/ 105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6 h 112"/>
                <a:gd name="T38" fmla="*/ 2 w 112"/>
                <a:gd name="T39" fmla="*/ 41 h 112"/>
                <a:gd name="T40" fmla="*/ 7 w 112"/>
                <a:gd name="T41" fmla="*/ 28 h 112"/>
                <a:gd name="T42" fmla="*/ 16 w 112"/>
                <a:gd name="T43" fmla="*/ 16 h 112"/>
                <a:gd name="T44" fmla="*/ 27 w 112"/>
                <a:gd name="T45" fmla="*/ 6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7" y="105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66"/>
            <p:cNvSpPr>
              <a:spLocks/>
            </p:cNvSpPr>
            <p:nvPr/>
          </p:nvSpPr>
          <p:spPr bwMode="auto">
            <a:xfrm>
              <a:off x="11441113" y="2886075"/>
              <a:ext cx="44450" cy="44450"/>
            </a:xfrm>
            <a:custGeom>
              <a:avLst/>
              <a:gdLst>
                <a:gd name="T0" fmla="*/ 226 w 282"/>
                <a:gd name="T1" fmla="*/ 0 h 280"/>
                <a:gd name="T2" fmla="*/ 240 w 282"/>
                <a:gd name="T3" fmla="*/ 2 h 280"/>
                <a:gd name="T4" fmla="*/ 253 w 282"/>
                <a:gd name="T5" fmla="*/ 7 h 280"/>
                <a:gd name="T6" fmla="*/ 266 w 282"/>
                <a:gd name="T7" fmla="*/ 16 h 280"/>
                <a:gd name="T8" fmla="*/ 275 w 282"/>
                <a:gd name="T9" fmla="*/ 28 h 280"/>
                <a:gd name="T10" fmla="*/ 280 w 282"/>
                <a:gd name="T11" fmla="*/ 41 h 280"/>
                <a:gd name="T12" fmla="*/ 282 w 282"/>
                <a:gd name="T13" fmla="*/ 56 h 280"/>
                <a:gd name="T14" fmla="*/ 280 w 282"/>
                <a:gd name="T15" fmla="*/ 70 h 280"/>
                <a:gd name="T16" fmla="*/ 275 w 282"/>
                <a:gd name="T17" fmla="*/ 83 h 280"/>
                <a:gd name="T18" fmla="*/ 266 w 282"/>
                <a:gd name="T19" fmla="*/ 95 h 280"/>
                <a:gd name="T20" fmla="*/ 97 w 282"/>
                <a:gd name="T21" fmla="*/ 264 h 280"/>
                <a:gd name="T22" fmla="*/ 84 w 282"/>
                <a:gd name="T23" fmla="*/ 273 h 280"/>
                <a:gd name="T24" fmla="*/ 71 w 282"/>
                <a:gd name="T25" fmla="*/ 278 h 280"/>
                <a:gd name="T26" fmla="*/ 57 w 282"/>
                <a:gd name="T27" fmla="*/ 280 h 280"/>
                <a:gd name="T28" fmla="*/ 42 w 282"/>
                <a:gd name="T29" fmla="*/ 278 h 280"/>
                <a:gd name="T30" fmla="*/ 29 w 282"/>
                <a:gd name="T31" fmla="*/ 273 h 280"/>
                <a:gd name="T32" fmla="*/ 17 w 282"/>
                <a:gd name="T33" fmla="*/ 264 h 280"/>
                <a:gd name="T34" fmla="*/ 8 w 282"/>
                <a:gd name="T35" fmla="*/ 252 h 280"/>
                <a:gd name="T36" fmla="*/ 2 w 282"/>
                <a:gd name="T37" fmla="*/ 238 h 280"/>
                <a:gd name="T38" fmla="*/ 0 w 282"/>
                <a:gd name="T39" fmla="*/ 224 h 280"/>
                <a:gd name="T40" fmla="*/ 2 w 282"/>
                <a:gd name="T41" fmla="*/ 210 h 280"/>
                <a:gd name="T42" fmla="*/ 8 w 282"/>
                <a:gd name="T43" fmla="*/ 197 h 280"/>
                <a:gd name="T44" fmla="*/ 17 w 282"/>
                <a:gd name="T45" fmla="*/ 184 h 280"/>
                <a:gd name="T46" fmla="*/ 186 w 282"/>
                <a:gd name="T47" fmla="*/ 16 h 280"/>
                <a:gd name="T48" fmla="*/ 198 w 282"/>
                <a:gd name="T49" fmla="*/ 7 h 280"/>
                <a:gd name="T50" fmla="*/ 211 w 282"/>
                <a:gd name="T51" fmla="*/ 2 h 280"/>
                <a:gd name="T52" fmla="*/ 226 w 282"/>
                <a:gd name="T5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280">
                  <a:moveTo>
                    <a:pt x="226" y="0"/>
                  </a:moveTo>
                  <a:lnTo>
                    <a:pt x="240" y="2"/>
                  </a:lnTo>
                  <a:lnTo>
                    <a:pt x="253" y="7"/>
                  </a:lnTo>
                  <a:lnTo>
                    <a:pt x="266" y="16"/>
                  </a:lnTo>
                  <a:lnTo>
                    <a:pt x="275" y="28"/>
                  </a:lnTo>
                  <a:lnTo>
                    <a:pt x="280" y="41"/>
                  </a:lnTo>
                  <a:lnTo>
                    <a:pt x="282" y="56"/>
                  </a:lnTo>
                  <a:lnTo>
                    <a:pt x="280" y="70"/>
                  </a:lnTo>
                  <a:lnTo>
                    <a:pt x="275" y="83"/>
                  </a:lnTo>
                  <a:lnTo>
                    <a:pt x="266" y="95"/>
                  </a:lnTo>
                  <a:lnTo>
                    <a:pt x="97" y="264"/>
                  </a:lnTo>
                  <a:lnTo>
                    <a:pt x="84" y="273"/>
                  </a:lnTo>
                  <a:lnTo>
                    <a:pt x="71" y="278"/>
                  </a:lnTo>
                  <a:lnTo>
                    <a:pt x="57" y="280"/>
                  </a:lnTo>
                  <a:lnTo>
                    <a:pt x="42" y="278"/>
                  </a:lnTo>
                  <a:lnTo>
                    <a:pt x="29" y="273"/>
                  </a:lnTo>
                  <a:lnTo>
                    <a:pt x="17" y="264"/>
                  </a:lnTo>
                  <a:lnTo>
                    <a:pt x="8" y="252"/>
                  </a:lnTo>
                  <a:lnTo>
                    <a:pt x="2" y="238"/>
                  </a:lnTo>
                  <a:lnTo>
                    <a:pt x="0" y="224"/>
                  </a:lnTo>
                  <a:lnTo>
                    <a:pt x="2" y="210"/>
                  </a:lnTo>
                  <a:lnTo>
                    <a:pt x="8" y="197"/>
                  </a:lnTo>
                  <a:lnTo>
                    <a:pt x="17" y="184"/>
                  </a:lnTo>
                  <a:lnTo>
                    <a:pt x="186" y="16"/>
                  </a:lnTo>
                  <a:lnTo>
                    <a:pt x="198" y="7"/>
                  </a:lnTo>
                  <a:lnTo>
                    <a:pt x="211" y="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67"/>
            <p:cNvSpPr>
              <a:spLocks/>
            </p:cNvSpPr>
            <p:nvPr/>
          </p:nvSpPr>
          <p:spPr bwMode="auto">
            <a:xfrm>
              <a:off x="11387138" y="2930525"/>
              <a:ext cx="98425" cy="98425"/>
            </a:xfrm>
            <a:custGeom>
              <a:avLst/>
              <a:gdLst>
                <a:gd name="T0" fmla="*/ 564 w 620"/>
                <a:gd name="T1" fmla="*/ 0 h 618"/>
                <a:gd name="T2" fmla="*/ 578 w 620"/>
                <a:gd name="T3" fmla="*/ 2 h 618"/>
                <a:gd name="T4" fmla="*/ 591 w 620"/>
                <a:gd name="T5" fmla="*/ 7 h 618"/>
                <a:gd name="T6" fmla="*/ 604 w 620"/>
                <a:gd name="T7" fmla="*/ 17 h 618"/>
                <a:gd name="T8" fmla="*/ 613 w 620"/>
                <a:gd name="T9" fmla="*/ 29 h 618"/>
                <a:gd name="T10" fmla="*/ 618 w 620"/>
                <a:gd name="T11" fmla="*/ 42 h 618"/>
                <a:gd name="T12" fmla="*/ 620 w 620"/>
                <a:gd name="T13" fmla="*/ 57 h 618"/>
                <a:gd name="T14" fmla="*/ 618 w 620"/>
                <a:gd name="T15" fmla="*/ 71 h 618"/>
                <a:gd name="T16" fmla="*/ 613 w 620"/>
                <a:gd name="T17" fmla="*/ 84 h 618"/>
                <a:gd name="T18" fmla="*/ 604 w 620"/>
                <a:gd name="T19" fmla="*/ 96 h 618"/>
                <a:gd name="T20" fmla="*/ 97 w 620"/>
                <a:gd name="T21" fmla="*/ 602 h 618"/>
                <a:gd name="T22" fmla="*/ 84 w 620"/>
                <a:gd name="T23" fmla="*/ 611 h 618"/>
                <a:gd name="T24" fmla="*/ 71 w 620"/>
                <a:gd name="T25" fmla="*/ 616 h 618"/>
                <a:gd name="T26" fmla="*/ 57 w 620"/>
                <a:gd name="T27" fmla="*/ 618 h 618"/>
                <a:gd name="T28" fmla="*/ 42 w 620"/>
                <a:gd name="T29" fmla="*/ 616 h 618"/>
                <a:gd name="T30" fmla="*/ 29 w 620"/>
                <a:gd name="T31" fmla="*/ 611 h 618"/>
                <a:gd name="T32" fmla="*/ 17 w 620"/>
                <a:gd name="T33" fmla="*/ 602 h 618"/>
                <a:gd name="T34" fmla="*/ 8 w 620"/>
                <a:gd name="T35" fmla="*/ 590 h 618"/>
                <a:gd name="T36" fmla="*/ 2 w 620"/>
                <a:gd name="T37" fmla="*/ 576 h 618"/>
                <a:gd name="T38" fmla="*/ 0 w 620"/>
                <a:gd name="T39" fmla="*/ 562 h 618"/>
                <a:gd name="T40" fmla="*/ 2 w 620"/>
                <a:gd name="T41" fmla="*/ 548 h 618"/>
                <a:gd name="T42" fmla="*/ 8 w 620"/>
                <a:gd name="T43" fmla="*/ 534 h 618"/>
                <a:gd name="T44" fmla="*/ 17 w 620"/>
                <a:gd name="T45" fmla="*/ 522 h 618"/>
                <a:gd name="T46" fmla="*/ 524 w 620"/>
                <a:gd name="T47" fmla="*/ 17 h 618"/>
                <a:gd name="T48" fmla="*/ 536 w 620"/>
                <a:gd name="T49" fmla="*/ 7 h 618"/>
                <a:gd name="T50" fmla="*/ 549 w 620"/>
                <a:gd name="T51" fmla="*/ 2 h 618"/>
                <a:gd name="T52" fmla="*/ 564 w 620"/>
                <a:gd name="T53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0" h="618">
                  <a:moveTo>
                    <a:pt x="564" y="0"/>
                  </a:moveTo>
                  <a:lnTo>
                    <a:pt x="578" y="2"/>
                  </a:lnTo>
                  <a:lnTo>
                    <a:pt x="591" y="7"/>
                  </a:lnTo>
                  <a:lnTo>
                    <a:pt x="604" y="17"/>
                  </a:lnTo>
                  <a:lnTo>
                    <a:pt x="613" y="29"/>
                  </a:lnTo>
                  <a:lnTo>
                    <a:pt x="618" y="42"/>
                  </a:lnTo>
                  <a:lnTo>
                    <a:pt x="620" y="57"/>
                  </a:lnTo>
                  <a:lnTo>
                    <a:pt x="618" y="71"/>
                  </a:lnTo>
                  <a:lnTo>
                    <a:pt x="613" y="84"/>
                  </a:lnTo>
                  <a:lnTo>
                    <a:pt x="604" y="96"/>
                  </a:lnTo>
                  <a:lnTo>
                    <a:pt x="97" y="602"/>
                  </a:lnTo>
                  <a:lnTo>
                    <a:pt x="84" y="611"/>
                  </a:lnTo>
                  <a:lnTo>
                    <a:pt x="71" y="616"/>
                  </a:lnTo>
                  <a:lnTo>
                    <a:pt x="57" y="618"/>
                  </a:lnTo>
                  <a:lnTo>
                    <a:pt x="42" y="616"/>
                  </a:lnTo>
                  <a:lnTo>
                    <a:pt x="29" y="611"/>
                  </a:lnTo>
                  <a:lnTo>
                    <a:pt x="17" y="602"/>
                  </a:lnTo>
                  <a:lnTo>
                    <a:pt x="8" y="590"/>
                  </a:lnTo>
                  <a:lnTo>
                    <a:pt x="2" y="576"/>
                  </a:lnTo>
                  <a:lnTo>
                    <a:pt x="0" y="562"/>
                  </a:lnTo>
                  <a:lnTo>
                    <a:pt x="2" y="548"/>
                  </a:lnTo>
                  <a:lnTo>
                    <a:pt x="8" y="534"/>
                  </a:lnTo>
                  <a:lnTo>
                    <a:pt x="17" y="522"/>
                  </a:lnTo>
                  <a:lnTo>
                    <a:pt x="524" y="17"/>
                  </a:lnTo>
                  <a:lnTo>
                    <a:pt x="536" y="7"/>
                  </a:lnTo>
                  <a:lnTo>
                    <a:pt x="549" y="2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68"/>
            <p:cNvSpPr>
              <a:spLocks/>
            </p:cNvSpPr>
            <p:nvPr/>
          </p:nvSpPr>
          <p:spPr bwMode="auto">
            <a:xfrm>
              <a:off x="11485563" y="291306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5 w 113"/>
                <a:gd name="T5" fmla="*/ 7 h 111"/>
                <a:gd name="T6" fmla="*/ 96 w 113"/>
                <a:gd name="T7" fmla="*/ 15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0 h 111"/>
                <a:gd name="T40" fmla="*/ 7 w 113"/>
                <a:gd name="T41" fmla="*/ 27 h 111"/>
                <a:gd name="T42" fmla="*/ 16 w 113"/>
                <a:gd name="T43" fmla="*/ 15 h 111"/>
                <a:gd name="T44" fmla="*/ 28 w 113"/>
                <a:gd name="T45" fmla="*/ 7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10032810" y="2698814"/>
            <a:ext cx="536575" cy="534988"/>
            <a:chOff x="10029825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173"/>
            <p:cNvSpPr>
              <a:spLocks noEditPoints="1"/>
            </p:cNvSpPr>
            <p:nvPr/>
          </p:nvSpPr>
          <p:spPr bwMode="auto">
            <a:xfrm>
              <a:off x="10172700" y="3036888"/>
              <a:ext cx="125413" cy="169863"/>
            </a:xfrm>
            <a:custGeom>
              <a:avLst/>
              <a:gdLst>
                <a:gd name="T0" fmla="*/ 113 w 789"/>
                <a:gd name="T1" fmla="*/ 113 h 1068"/>
                <a:gd name="T2" fmla="*/ 113 w 789"/>
                <a:gd name="T3" fmla="*/ 955 h 1068"/>
                <a:gd name="T4" fmla="*/ 676 w 789"/>
                <a:gd name="T5" fmla="*/ 955 h 1068"/>
                <a:gd name="T6" fmla="*/ 676 w 789"/>
                <a:gd name="T7" fmla="*/ 113 h 1068"/>
                <a:gd name="T8" fmla="*/ 113 w 789"/>
                <a:gd name="T9" fmla="*/ 113 h 1068"/>
                <a:gd name="T10" fmla="*/ 0 w 789"/>
                <a:gd name="T11" fmla="*/ 0 h 1068"/>
                <a:gd name="T12" fmla="*/ 789 w 789"/>
                <a:gd name="T13" fmla="*/ 0 h 1068"/>
                <a:gd name="T14" fmla="*/ 789 w 789"/>
                <a:gd name="T15" fmla="*/ 1068 h 1068"/>
                <a:gd name="T16" fmla="*/ 0 w 789"/>
                <a:gd name="T17" fmla="*/ 1068 h 1068"/>
                <a:gd name="T18" fmla="*/ 0 w 789"/>
                <a:gd name="T1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9" h="1068">
                  <a:moveTo>
                    <a:pt x="113" y="113"/>
                  </a:moveTo>
                  <a:lnTo>
                    <a:pt x="113" y="955"/>
                  </a:lnTo>
                  <a:lnTo>
                    <a:pt x="676" y="955"/>
                  </a:lnTo>
                  <a:lnTo>
                    <a:pt x="676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789" y="0"/>
                  </a:lnTo>
                  <a:lnTo>
                    <a:pt x="789" y="1068"/>
                  </a:lnTo>
                  <a:lnTo>
                    <a:pt x="0" y="10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74"/>
            <p:cNvSpPr>
              <a:spLocks/>
            </p:cNvSpPr>
            <p:nvPr/>
          </p:nvSpPr>
          <p:spPr bwMode="auto">
            <a:xfrm>
              <a:off x="10387013" y="2940050"/>
              <a:ext cx="53975" cy="52388"/>
            </a:xfrm>
            <a:custGeom>
              <a:avLst/>
              <a:gdLst>
                <a:gd name="T0" fmla="*/ 282 w 338"/>
                <a:gd name="T1" fmla="*/ 0 h 337"/>
                <a:gd name="T2" fmla="*/ 296 w 338"/>
                <a:gd name="T3" fmla="*/ 2 h 337"/>
                <a:gd name="T4" fmla="*/ 310 w 338"/>
                <a:gd name="T5" fmla="*/ 7 h 337"/>
                <a:gd name="T6" fmla="*/ 322 w 338"/>
                <a:gd name="T7" fmla="*/ 16 h 337"/>
                <a:gd name="T8" fmla="*/ 331 w 338"/>
                <a:gd name="T9" fmla="*/ 28 h 337"/>
                <a:gd name="T10" fmla="*/ 336 w 338"/>
                <a:gd name="T11" fmla="*/ 41 h 337"/>
                <a:gd name="T12" fmla="*/ 338 w 338"/>
                <a:gd name="T13" fmla="*/ 56 h 337"/>
                <a:gd name="T14" fmla="*/ 336 w 338"/>
                <a:gd name="T15" fmla="*/ 70 h 337"/>
                <a:gd name="T16" fmla="*/ 331 w 338"/>
                <a:gd name="T17" fmla="*/ 83 h 337"/>
                <a:gd name="T18" fmla="*/ 322 w 338"/>
                <a:gd name="T19" fmla="*/ 95 h 337"/>
                <a:gd name="T20" fmla="*/ 97 w 338"/>
                <a:gd name="T21" fmla="*/ 320 h 337"/>
                <a:gd name="T22" fmla="*/ 84 w 338"/>
                <a:gd name="T23" fmla="*/ 329 h 337"/>
                <a:gd name="T24" fmla="*/ 71 w 338"/>
                <a:gd name="T25" fmla="*/ 334 h 337"/>
                <a:gd name="T26" fmla="*/ 57 w 338"/>
                <a:gd name="T27" fmla="*/ 337 h 337"/>
                <a:gd name="T28" fmla="*/ 42 w 338"/>
                <a:gd name="T29" fmla="*/ 334 h 337"/>
                <a:gd name="T30" fmla="*/ 29 w 338"/>
                <a:gd name="T31" fmla="*/ 329 h 337"/>
                <a:gd name="T32" fmla="*/ 17 w 338"/>
                <a:gd name="T33" fmla="*/ 320 h 337"/>
                <a:gd name="T34" fmla="*/ 8 w 338"/>
                <a:gd name="T35" fmla="*/ 308 h 337"/>
                <a:gd name="T36" fmla="*/ 2 w 338"/>
                <a:gd name="T37" fmla="*/ 295 h 337"/>
                <a:gd name="T38" fmla="*/ 0 w 338"/>
                <a:gd name="T39" fmla="*/ 280 h 337"/>
                <a:gd name="T40" fmla="*/ 2 w 338"/>
                <a:gd name="T41" fmla="*/ 266 h 337"/>
                <a:gd name="T42" fmla="*/ 8 w 338"/>
                <a:gd name="T43" fmla="*/ 253 h 337"/>
                <a:gd name="T44" fmla="*/ 17 w 338"/>
                <a:gd name="T45" fmla="*/ 241 h 337"/>
                <a:gd name="T46" fmla="*/ 242 w 338"/>
                <a:gd name="T47" fmla="*/ 16 h 337"/>
                <a:gd name="T48" fmla="*/ 254 w 338"/>
                <a:gd name="T49" fmla="*/ 7 h 337"/>
                <a:gd name="T50" fmla="*/ 268 w 338"/>
                <a:gd name="T51" fmla="*/ 2 h 337"/>
                <a:gd name="T52" fmla="*/ 282 w 338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337">
                  <a:moveTo>
                    <a:pt x="282" y="0"/>
                  </a:moveTo>
                  <a:lnTo>
                    <a:pt x="296" y="2"/>
                  </a:lnTo>
                  <a:lnTo>
                    <a:pt x="310" y="7"/>
                  </a:lnTo>
                  <a:lnTo>
                    <a:pt x="322" y="16"/>
                  </a:lnTo>
                  <a:lnTo>
                    <a:pt x="331" y="28"/>
                  </a:lnTo>
                  <a:lnTo>
                    <a:pt x="336" y="41"/>
                  </a:lnTo>
                  <a:lnTo>
                    <a:pt x="338" y="56"/>
                  </a:lnTo>
                  <a:lnTo>
                    <a:pt x="336" y="70"/>
                  </a:lnTo>
                  <a:lnTo>
                    <a:pt x="331" y="83"/>
                  </a:lnTo>
                  <a:lnTo>
                    <a:pt x="322" y="95"/>
                  </a:lnTo>
                  <a:lnTo>
                    <a:pt x="97" y="320"/>
                  </a:lnTo>
                  <a:lnTo>
                    <a:pt x="84" y="329"/>
                  </a:lnTo>
                  <a:lnTo>
                    <a:pt x="71" y="334"/>
                  </a:lnTo>
                  <a:lnTo>
                    <a:pt x="57" y="337"/>
                  </a:lnTo>
                  <a:lnTo>
                    <a:pt x="42" y="334"/>
                  </a:lnTo>
                  <a:lnTo>
                    <a:pt x="29" y="329"/>
                  </a:lnTo>
                  <a:lnTo>
                    <a:pt x="17" y="320"/>
                  </a:lnTo>
                  <a:lnTo>
                    <a:pt x="8" y="308"/>
                  </a:lnTo>
                  <a:lnTo>
                    <a:pt x="2" y="295"/>
                  </a:lnTo>
                  <a:lnTo>
                    <a:pt x="0" y="280"/>
                  </a:lnTo>
                  <a:lnTo>
                    <a:pt x="2" y="266"/>
                  </a:lnTo>
                  <a:lnTo>
                    <a:pt x="8" y="253"/>
                  </a:lnTo>
                  <a:lnTo>
                    <a:pt x="17" y="241"/>
                  </a:lnTo>
                  <a:lnTo>
                    <a:pt x="242" y="16"/>
                  </a:lnTo>
                  <a:lnTo>
                    <a:pt x="254" y="7"/>
                  </a:lnTo>
                  <a:lnTo>
                    <a:pt x="268" y="2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75"/>
            <p:cNvSpPr>
              <a:spLocks/>
            </p:cNvSpPr>
            <p:nvPr/>
          </p:nvSpPr>
          <p:spPr bwMode="auto">
            <a:xfrm>
              <a:off x="10387013" y="3001963"/>
              <a:ext cx="36513" cy="34925"/>
            </a:xfrm>
            <a:custGeom>
              <a:avLst/>
              <a:gdLst>
                <a:gd name="T0" fmla="*/ 169 w 226"/>
                <a:gd name="T1" fmla="*/ 0 h 224"/>
                <a:gd name="T2" fmla="*/ 184 w 226"/>
                <a:gd name="T3" fmla="*/ 2 h 224"/>
                <a:gd name="T4" fmla="*/ 197 w 226"/>
                <a:gd name="T5" fmla="*/ 7 h 224"/>
                <a:gd name="T6" fmla="*/ 209 w 226"/>
                <a:gd name="T7" fmla="*/ 16 h 224"/>
                <a:gd name="T8" fmla="*/ 218 w 226"/>
                <a:gd name="T9" fmla="*/ 28 h 224"/>
                <a:gd name="T10" fmla="*/ 224 w 226"/>
                <a:gd name="T11" fmla="*/ 42 h 224"/>
                <a:gd name="T12" fmla="*/ 226 w 226"/>
                <a:gd name="T13" fmla="*/ 56 h 224"/>
                <a:gd name="T14" fmla="*/ 224 w 226"/>
                <a:gd name="T15" fmla="*/ 70 h 224"/>
                <a:gd name="T16" fmla="*/ 218 w 226"/>
                <a:gd name="T17" fmla="*/ 83 h 224"/>
                <a:gd name="T18" fmla="*/ 209 w 226"/>
                <a:gd name="T19" fmla="*/ 96 h 224"/>
                <a:gd name="T20" fmla="*/ 97 w 226"/>
                <a:gd name="T21" fmla="*/ 208 h 224"/>
                <a:gd name="T22" fmla="*/ 84 w 226"/>
                <a:gd name="T23" fmla="*/ 217 h 224"/>
                <a:gd name="T24" fmla="*/ 71 w 226"/>
                <a:gd name="T25" fmla="*/ 222 h 224"/>
                <a:gd name="T26" fmla="*/ 57 w 226"/>
                <a:gd name="T27" fmla="*/ 224 h 224"/>
                <a:gd name="T28" fmla="*/ 42 w 226"/>
                <a:gd name="T29" fmla="*/ 222 h 224"/>
                <a:gd name="T30" fmla="*/ 29 w 226"/>
                <a:gd name="T31" fmla="*/ 217 h 224"/>
                <a:gd name="T32" fmla="*/ 17 w 226"/>
                <a:gd name="T33" fmla="*/ 208 h 224"/>
                <a:gd name="T34" fmla="*/ 8 w 226"/>
                <a:gd name="T35" fmla="*/ 196 h 224"/>
                <a:gd name="T36" fmla="*/ 2 w 226"/>
                <a:gd name="T37" fmla="*/ 182 h 224"/>
                <a:gd name="T38" fmla="*/ 0 w 226"/>
                <a:gd name="T39" fmla="*/ 168 h 224"/>
                <a:gd name="T40" fmla="*/ 2 w 226"/>
                <a:gd name="T41" fmla="*/ 154 h 224"/>
                <a:gd name="T42" fmla="*/ 8 w 226"/>
                <a:gd name="T43" fmla="*/ 141 h 224"/>
                <a:gd name="T44" fmla="*/ 17 w 226"/>
                <a:gd name="T45" fmla="*/ 128 h 224"/>
                <a:gd name="T46" fmla="*/ 129 w 226"/>
                <a:gd name="T47" fmla="*/ 16 h 224"/>
                <a:gd name="T48" fmla="*/ 142 w 226"/>
                <a:gd name="T49" fmla="*/ 7 h 224"/>
                <a:gd name="T50" fmla="*/ 155 w 226"/>
                <a:gd name="T51" fmla="*/ 2 h 224"/>
                <a:gd name="T52" fmla="*/ 169 w 226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224">
                  <a:moveTo>
                    <a:pt x="169" y="0"/>
                  </a:moveTo>
                  <a:lnTo>
                    <a:pt x="184" y="2"/>
                  </a:lnTo>
                  <a:lnTo>
                    <a:pt x="197" y="7"/>
                  </a:lnTo>
                  <a:lnTo>
                    <a:pt x="209" y="16"/>
                  </a:lnTo>
                  <a:lnTo>
                    <a:pt x="218" y="28"/>
                  </a:lnTo>
                  <a:lnTo>
                    <a:pt x="224" y="42"/>
                  </a:lnTo>
                  <a:lnTo>
                    <a:pt x="226" y="56"/>
                  </a:lnTo>
                  <a:lnTo>
                    <a:pt x="224" y="70"/>
                  </a:lnTo>
                  <a:lnTo>
                    <a:pt x="218" y="83"/>
                  </a:lnTo>
                  <a:lnTo>
                    <a:pt x="209" y="96"/>
                  </a:lnTo>
                  <a:lnTo>
                    <a:pt x="97" y="208"/>
                  </a:lnTo>
                  <a:lnTo>
                    <a:pt x="84" y="217"/>
                  </a:lnTo>
                  <a:lnTo>
                    <a:pt x="71" y="222"/>
                  </a:lnTo>
                  <a:lnTo>
                    <a:pt x="57" y="224"/>
                  </a:lnTo>
                  <a:lnTo>
                    <a:pt x="42" y="222"/>
                  </a:lnTo>
                  <a:lnTo>
                    <a:pt x="29" y="217"/>
                  </a:lnTo>
                  <a:lnTo>
                    <a:pt x="17" y="208"/>
                  </a:lnTo>
                  <a:lnTo>
                    <a:pt x="8" y="196"/>
                  </a:lnTo>
                  <a:lnTo>
                    <a:pt x="2" y="182"/>
                  </a:lnTo>
                  <a:lnTo>
                    <a:pt x="0" y="168"/>
                  </a:lnTo>
                  <a:lnTo>
                    <a:pt x="2" y="154"/>
                  </a:lnTo>
                  <a:lnTo>
                    <a:pt x="8" y="141"/>
                  </a:lnTo>
                  <a:lnTo>
                    <a:pt x="17" y="128"/>
                  </a:lnTo>
                  <a:lnTo>
                    <a:pt x="129" y="16"/>
                  </a:lnTo>
                  <a:lnTo>
                    <a:pt x="142" y="7"/>
                  </a:lnTo>
                  <a:lnTo>
                    <a:pt x="155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76"/>
            <p:cNvSpPr>
              <a:spLocks/>
            </p:cNvSpPr>
            <p:nvPr/>
          </p:nvSpPr>
          <p:spPr bwMode="auto">
            <a:xfrm>
              <a:off x="10423525" y="29845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4 w 112"/>
                <a:gd name="T5" fmla="*/ 6 h 112"/>
                <a:gd name="T6" fmla="*/ 96 w 112"/>
                <a:gd name="T7" fmla="*/ 16 h 112"/>
                <a:gd name="T8" fmla="*/ 105 w 112"/>
                <a:gd name="T9" fmla="*/ 28 h 112"/>
                <a:gd name="T10" fmla="*/ 110 w 112"/>
                <a:gd name="T11" fmla="*/ 41 h 112"/>
                <a:gd name="T12" fmla="*/ 112 w 112"/>
                <a:gd name="T13" fmla="*/ 56 h 112"/>
                <a:gd name="T14" fmla="*/ 110 w 112"/>
                <a:gd name="T15" fmla="*/ 70 h 112"/>
                <a:gd name="T16" fmla="*/ 105 w 112"/>
                <a:gd name="T17" fmla="*/ 83 h 112"/>
                <a:gd name="T18" fmla="*/ 96 w 112"/>
                <a:gd name="T19" fmla="*/ 95 h 112"/>
                <a:gd name="T20" fmla="*/ 84 w 112"/>
                <a:gd name="T21" fmla="*/ 105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5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6 h 112"/>
                <a:gd name="T38" fmla="*/ 2 w 112"/>
                <a:gd name="T39" fmla="*/ 41 h 112"/>
                <a:gd name="T40" fmla="*/ 7 w 112"/>
                <a:gd name="T41" fmla="*/ 27 h 112"/>
                <a:gd name="T42" fmla="*/ 16 w 112"/>
                <a:gd name="T43" fmla="*/ 16 h 112"/>
                <a:gd name="T44" fmla="*/ 27 w 112"/>
                <a:gd name="T45" fmla="*/ 6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177"/>
            <p:cNvSpPr>
              <a:spLocks/>
            </p:cNvSpPr>
            <p:nvPr/>
          </p:nvSpPr>
          <p:spPr bwMode="auto">
            <a:xfrm>
              <a:off x="10440988" y="2940050"/>
              <a:ext cx="44450" cy="44450"/>
            </a:xfrm>
            <a:custGeom>
              <a:avLst/>
              <a:gdLst>
                <a:gd name="T0" fmla="*/ 226 w 282"/>
                <a:gd name="T1" fmla="*/ 0 h 280"/>
                <a:gd name="T2" fmla="*/ 240 w 282"/>
                <a:gd name="T3" fmla="*/ 2 h 280"/>
                <a:gd name="T4" fmla="*/ 253 w 282"/>
                <a:gd name="T5" fmla="*/ 7 h 280"/>
                <a:gd name="T6" fmla="*/ 266 w 282"/>
                <a:gd name="T7" fmla="*/ 16 h 280"/>
                <a:gd name="T8" fmla="*/ 275 w 282"/>
                <a:gd name="T9" fmla="*/ 28 h 280"/>
                <a:gd name="T10" fmla="*/ 280 w 282"/>
                <a:gd name="T11" fmla="*/ 41 h 280"/>
                <a:gd name="T12" fmla="*/ 282 w 282"/>
                <a:gd name="T13" fmla="*/ 56 h 280"/>
                <a:gd name="T14" fmla="*/ 280 w 282"/>
                <a:gd name="T15" fmla="*/ 70 h 280"/>
                <a:gd name="T16" fmla="*/ 275 w 282"/>
                <a:gd name="T17" fmla="*/ 83 h 280"/>
                <a:gd name="T18" fmla="*/ 266 w 282"/>
                <a:gd name="T19" fmla="*/ 95 h 280"/>
                <a:gd name="T20" fmla="*/ 97 w 282"/>
                <a:gd name="T21" fmla="*/ 264 h 280"/>
                <a:gd name="T22" fmla="*/ 84 w 282"/>
                <a:gd name="T23" fmla="*/ 273 h 280"/>
                <a:gd name="T24" fmla="*/ 71 w 282"/>
                <a:gd name="T25" fmla="*/ 278 h 280"/>
                <a:gd name="T26" fmla="*/ 57 w 282"/>
                <a:gd name="T27" fmla="*/ 280 h 280"/>
                <a:gd name="T28" fmla="*/ 42 w 282"/>
                <a:gd name="T29" fmla="*/ 278 h 280"/>
                <a:gd name="T30" fmla="*/ 29 w 282"/>
                <a:gd name="T31" fmla="*/ 273 h 280"/>
                <a:gd name="T32" fmla="*/ 17 w 282"/>
                <a:gd name="T33" fmla="*/ 264 h 280"/>
                <a:gd name="T34" fmla="*/ 8 w 282"/>
                <a:gd name="T35" fmla="*/ 252 h 280"/>
                <a:gd name="T36" fmla="*/ 2 w 282"/>
                <a:gd name="T37" fmla="*/ 238 h 280"/>
                <a:gd name="T38" fmla="*/ 0 w 282"/>
                <a:gd name="T39" fmla="*/ 224 h 280"/>
                <a:gd name="T40" fmla="*/ 2 w 282"/>
                <a:gd name="T41" fmla="*/ 210 h 280"/>
                <a:gd name="T42" fmla="*/ 8 w 282"/>
                <a:gd name="T43" fmla="*/ 197 h 280"/>
                <a:gd name="T44" fmla="*/ 17 w 282"/>
                <a:gd name="T45" fmla="*/ 184 h 280"/>
                <a:gd name="T46" fmla="*/ 186 w 282"/>
                <a:gd name="T47" fmla="*/ 16 h 280"/>
                <a:gd name="T48" fmla="*/ 198 w 282"/>
                <a:gd name="T49" fmla="*/ 7 h 280"/>
                <a:gd name="T50" fmla="*/ 211 w 282"/>
                <a:gd name="T51" fmla="*/ 2 h 280"/>
                <a:gd name="T52" fmla="*/ 226 w 282"/>
                <a:gd name="T5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280">
                  <a:moveTo>
                    <a:pt x="226" y="0"/>
                  </a:moveTo>
                  <a:lnTo>
                    <a:pt x="240" y="2"/>
                  </a:lnTo>
                  <a:lnTo>
                    <a:pt x="253" y="7"/>
                  </a:lnTo>
                  <a:lnTo>
                    <a:pt x="266" y="16"/>
                  </a:lnTo>
                  <a:lnTo>
                    <a:pt x="275" y="28"/>
                  </a:lnTo>
                  <a:lnTo>
                    <a:pt x="280" y="41"/>
                  </a:lnTo>
                  <a:lnTo>
                    <a:pt x="282" y="56"/>
                  </a:lnTo>
                  <a:lnTo>
                    <a:pt x="280" y="70"/>
                  </a:lnTo>
                  <a:lnTo>
                    <a:pt x="275" y="83"/>
                  </a:lnTo>
                  <a:lnTo>
                    <a:pt x="266" y="95"/>
                  </a:lnTo>
                  <a:lnTo>
                    <a:pt x="97" y="264"/>
                  </a:lnTo>
                  <a:lnTo>
                    <a:pt x="84" y="273"/>
                  </a:lnTo>
                  <a:lnTo>
                    <a:pt x="71" y="278"/>
                  </a:lnTo>
                  <a:lnTo>
                    <a:pt x="57" y="280"/>
                  </a:lnTo>
                  <a:lnTo>
                    <a:pt x="42" y="278"/>
                  </a:lnTo>
                  <a:lnTo>
                    <a:pt x="29" y="273"/>
                  </a:lnTo>
                  <a:lnTo>
                    <a:pt x="17" y="264"/>
                  </a:lnTo>
                  <a:lnTo>
                    <a:pt x="8" y="252"/>
                  </a:lnTo>
                  <a:lnTo>
                    <a:pt x="2" y="238"/>
                  </a:lnTo>
                  <a:lnTo>
                    <a:pt x="0" y="224"/>
                  </a:lnTo>
                  <a:lnTo>
                    <a:pt x="2" y="210"/>
                  </a:lnTo>
                  <a:lnTo>
                    <a:pt x="8" y="197"/>
                  </a:lnTo>
                  <a:lnTo>
                    <a:pt x="17" y="184"/>
                  </a:lnTo>
                  <a:lnTo>
                    <a:pt x="186" y="16"/>
                  </a:lnTo>
                  <a:lnTo>
                    <a:pt x="198" y="7"/>
                  </a:lnTo>
                  <a:lnTo>
                    <a:pt x="211" y="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178"/>
            <p:cNvSpPr>
              <a:spLocks/>
            </p:cNvSpPr>
            <p:nvPr/>
          </p:nvSpPr>
          <p:spPr bwMode="auto">
            <a:xfrm>
              <a:off x="10387013" y="2984500"/>
              <a:ext cx="98425" cy="98425"/>
            </a:xfrm>
            <a:custGeom>
              <a:avLst/>
              <a:gdLst>
                <a:gd name="T0" fmla="*/ 564 w 620"/>
                <a:gd name="T1" fmla="*/ 0 h 618"/>
                <a:gd name="T2" fmla="*/ 578 w 620"/>
                <a:gd name="T3" fmla="*/ 2 h 618"/>
                <a:gd name="T4" fmla="*/ 591 w 620"/>
                <a:gd name="T5" fmla="*/ 7 h 618"/>
                <a:gd name="T6" fmla="*/ 604 w 620"/>
                <a:gd name="T7" fmla="*/ 17 h 618"/>
                <a:gd name="T8" fmla="*/ 613 w 620"/>
                <a:gd name="T9" fmla="*/ 29 h 618"/>
                <a:gd name="T10" fmla="*/ 618 w 620"/>
                <a:gd name="T11" fmla="*/ 42 h 618"/>
                <a:gd name="T12" fmla="*/ 620 w 620"/>
                <a:gd name="T13" fmla="*/ 57 h 618"/>
                <a:gd name="T14" fmla="*/ 618 w 620"/>
                <a:gd name="T15" fmla="*/ 71 h 618"/>
                <a:gd name="T16" fmla="*/ 613 w 620"/>
                <a:gd name="T17" fmla="*/ 84 h 618"/>
                <a:gd name="T18" fmla="*/ 604 w 620"/>
                <a:gd name="T19" fmla="*/ 96 h 618"/>
                <a:gd name="T20" fmla="*/ 97 w 620"/>
                <a:gd name="T21" fmla="*/ 602 h 618"/>
                <a:gd name="T22" fmla="*/ 84 w 620"/>
                <a:gd name="T23" fmla="*/ 611 h 618"/>
                <a:gd name="T24" fmla="*/ 71 w 620"/>
                <a:gd name="T25" fmla="*/ 616 h 618"/>
                <a:gd name="T26" fmla="*/ 57 w 620"/>
                <a:gd name="T27" fmla="*/ 618 h 618"/>
                <a:gd name="T28" fmla="*/ 42 w 620"/>
                <a:gd name="T29" fmla="*/ 616 h 618"/>
                <a:gd name="T30" fmla="*/ 29 w 620"/>
                <a:gd name="T31" fmla="*/ 611 h 618"/>
                <a:gd name="T32" fmla="*/ 17 w 620"/>
                <a:gd name="T33" fmla="*/ 602 h 618"/>
                <a:gd name="T34" fmla="*/ 8 w 620"/>
                <a:gd name="T35" fmla="*/ 590 h 618"/>
                <a:gd name="T36" fmla="*/ 2 w 620"/>
                <a:gd name="T37" fmla="*/ 576 h 618"/>
                <a:gd name="T38" fmla="*/ 0 w 620"/>
                <a:gd name="T39" fmla="*/ 562 h 618"/>
                <a:gd name="T40" fmla="*/ 2 w 620"/>
                <a:gd name="T41" fmla="*/ 548 h 618"/>
                <a:gd name="T42" fmla="*/ 8 w 620"/>
                <a:gd name="T43" fmla="*/ 534 h 618"/>
                <a:gd name="T44" fmla="*/ 17 w 620"/>
                <a:gd name="T45" fmla="*/ 522 h 618"/>
                <a:gd name="T46" fmla="*/ 524 w 620"/>
                <a:gd name="T47" fmla="*/ 17 h 618"/>
                <a:gd name="T48" fmla="*/ 536 w 620"/>
                <a:gd name="T49" fmla="*/ 7 h 618"/>
                <a:gd name="T50" fmla="*/ 549 w 620"/>
                <a:gd name="T51" fmla="*/ 2 h 618"/>
                <a:gd name="T52" fmla="*/ 564 w 620"/>
                <a:gd name="T53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0" h="618">
                  <a:moveTo>
                    <a:pt x="564" y="0"/>
                  </a:moveTo>
                  <a:lnTo>
                    <a:pt x="578" y="2"/>
                  </a:lnTo>
                  <a:lnTo>
                    <a:pt x="591" y="7"/>
                  </a:lnTo>
                  <a:lnTo>
                    <a:pt x="604" y="17"/>
                  </a:lnTo>
                  <a:lnTo>
                    <a:pt x="613" y="29"/>
                  </a:lnTo>
                  <a:lnTo>
                    <a:pt x="618" y="42"/>
                  </a:lnTo>
                  <a:lnTo>
                    <a:pt x="620" y="57"/>
                  </a:lnTo>
                  <a:lnTo>
                    <a:pt x="618" y="71"/>
                  </a:lnTo>
                  <a:lnTo>
                    <a:pt x="613" y="84"/>
                  </a:lnTo>
                  <a:lnTo>
                    <a:pt x="604" y="96"/>
                  </a:lnTo>
                  <a:lnTo>
                    <a:pt x="97" y="602"/>
                  </a:lnTo>
                  <a:lnTo>
                    <a:pt x="84" y="611"/>
                  </a:lnTo>
                  <a:lnTo>
                    <a:pt x="71" y="616"/>
                  </a:lnTo>
                  <a:lnTo>
                    <a:pt x="57" y="618"/>
                  </a:lnTo>
                  <a:lnTo>
                    <a:pt x="42" y="616"/>
                  </a:lnTo>
                  <a:lnTo>
                    <a:pt x="29" y="611"/>
                  </a:lnTo>
                  <a:lnTo>
                    <a:pt x="17" y="602"/>
                  </a:lnTo>
                  <a:lnTo>
                    <a:pt x="8" y="590"/>
                  </a:lnTo>
                  <a:lnTo>
                    <a:pt x="2" y="576"/>
                  </a:lnTo>
                  <a:lnTo>
                    <a:pt x="0" y="562"/>
                  </a:lnTo>
                  <a:lnTo>
                    <a:pt x="2" y="548"/>
                  </a:lnTo>
                  <a:lnTo>
                    <a:pt x="8" y="534"/>
                  </a:lnTo>
                  <a:lnTo>
                    <a:pt x="17" y="522"/>
                  </a:lnTo>
                  <a:lnTo>
                    <a:pt x="524" y="17"/>
                  </a:lnTo>
                  <a:lnTo>
                    <a:pt x="536" y="7"/>
                  </a:lnTo>
                  <a:lnTo>
                    <a:pt x="549" y="2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179"/>
            <p:cNvSpPr>
              <a:spLocks/>
            </p:cNvSpPr>
            <p:nvPr/>
          </p:nvSpPr>
          <p:spPr bwMode="auto">
            <a:xfrm>
              <a:off x="10485438" y="2967038"/>
              <a:ext cx="19050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5 w 113"/>
                <a:gd name="T5" fmla="*/ 6 h 111"/>
                <a:gd name="T6" fmla="*/ 96 w 113"/>
                <a:gd name="T7" fmla="*/ 15 h 111"/>
                <a:gd name="T8" fmla="*/ 105 w 113"/>
                <a:gd name="T9" fmla="*/ 27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5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7 h 111"/>
                <a:gd name="T42" fmla="*/ 16 w 113"/>
                <a:gd name="T43" fmla="*/ 15 h 111"/>
                <a:gd name="T44" fmla="*/ 29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9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180"/>
            <p:cNvSpPr>
              <a:spLocks noEditPoints="1"/>
            </p:cNvSpPr>
            <p:nvPr/>
          </p:nvSpPr>
          <p:spPr bwMode="auto">
            <a:xfrm>
              <a:off x="10029825" y="2698750"/>
              <a:ext cx="536575" cy="534988"/>
            </a:xfrm>
            <a:custGeom>
              <a:avLst/>
              <a:gdLst>
                <a:gd name="T0" fmla="*/ 2986 w 3380"/>
                <a:gd name="T1" fmla="*/ 3033 h 3370"/>
                <a:gd name="T2" fmla="*/ 2535 w 3380"/>
                <a:gd name="T3" fmla="*/ 3033 h 3370"/>
                <a:gd name="T4" fmla="*/ 2084 w 3380"/>
                <a:gd name="T5" fmla="*/ 3033 h 3370"/>
                <a:gd name="T6" fmla="*/ 620 w 3380"/>
                <a:gd name="T7" fmla="*/ 3033 h 3370"/>
                <a:gd name="T8" fmla="*/ 113 w 3380"/>
                <a:gd name="T9" fmla="*/ 3033 h 3370"/>
                <a:gd name="T10" fmla="*/ 406 w 3380"/>
                <a:gd name="T11" fmla="*/ 1234 h 3370"/>
                <a:gd name="T12" fmla="*/ 320 w 3380"/>
                <a:gd name="T13" fmla="*/ 1216 h 3370"/>
                <a:gd name="T14" fmla="*/ 1577 w 3380"/>
                <a:gd name="T15" fmla="*/ 1137 h 3370"/>
                <a:gd name="T16" fmla="*/ 1514 w 3380"/>
                <a:gd name="T17" fmla="*/ 1180 h 3370"/>
                <a:gd name="T18" fmla="*/ 1406 w 3380"/>
                <a:gd name="T19" fmla="*/ 1221 h 3370"/>
                <a:gd name="T20" fmla="*/ 1247 w 3380"/>
                <a:gd name="T21" fmla="*/ 1233 h 3370"/>
                <a:gd name="T22" fmla="*/ 1135 w 3380"/>
                <a:gd name="T23" fmla="*/ 1206 h 3370"/>
                <a:gd name="T24" fmla="*/ 1057 w 3380"/>
                <a:gd name="T25" fmla="*/ 1166 h 3370"/>
                <a:gd name="T26" fmla="*/ 2441 w 3380"/>
                <a:gd name="T27" fmla="*/ 1060 h 3370"/>
                <a:gd name="T28" fmla="*/ 2262 w 3380"/>
                <a:gd name="T29" fmla="*/ 1199 h 3370"/>
                <a:gd name="T30" fmla="*/ 2088 w 3380"/>
                <a:gd name="T31" fmla="*/ 1236 h 3370"/>
                <a:gd name="T32" fmla="*/ 3077 w 3380"/>
                <a:gd name="T33" fmla="*/ 1211 h 3370"/>
                <a:gd name="T34" fmla="*/ 2975 w 3380"/>
                <a:gd name="T35" fmla="*/ 1234 h 3370"/>
                <a:gd name="T36" fmla="*/ 2760 w 3380"/>
                <a:gd name="T37" fmla="*/ 1220 h 3370"/>
                <a:gd name="T38" fmla="*/ 2634 w 3380"/>
                <a:gd name="T39" fmla="*/ 1166 h 3370"/>
                <a:gd name="T40" fmla="*/ 2517 w 3380"/>
                <a:gd name="T41" fmla="*/ 1060 h 3370"/>
                <a:gd name="T42" fmla="*/ 898 w 3380"/>
                <a:gd name="T43" fmla="*/ 1009 h 3370"/>
                <a:gd name="T44" fmla="*/ 785 w 3380"/>
                <a:gd name="T45" fmla="*/ 1140 h 3370"/>
                <a:gd name="T46" fmla="*/ 169 w 3380"/>
                <a:gd name="T47" fmla="*/ 2865 h 3370"/>
                <a:gd name="T48" fmla="*/ 845 w 3380"/>
                <a:gd name="T49" fmla="*/ 2921 h 3370"/>
                <a:gd name="T50" fmla="*/ 3225 w 3380"/>
                <a:gd name="T51" fmla="*/ 1124 h 3370"/>
                <a:gd name="T52" fmla="*/ 1811 w 3380"/>
                <a:gd name="T53" fmla="*/ 1143 h 3370"/>
                <a:gd name="T54" fmla="*/ 1694 w 3380"/>
                <a:gd name="T55" fmla="*/ 1009 h 3370"/>
                <a:gd name="T56" fmla="*/ 2562 w 3380"/>
                <a:gd name="T57" fmla="*/ 917 h 3370"/>
                <a:gd name="T58" fmla="*/ 2678 w 3380"/>
                <a:gd name="T59" fmla="*/ 1061 h 3370"/>
                <a:gd name="T60" fmla="*/ 2953 w 3380"/>
                <a:gd name="T61" fmla="*/ 1122 h 3370"/>
                <a:gd name="T62" fmla="*/ 3078 w 3380"/>
                <a:gd name="T63" fmla="*/ 1089 h 3370"/>
                <a:gd name="T64" fmla="*/ 3267 w 3380"/>
                <a:gd name="T65" fmla="*/ 786 h 3370"/>
                <a:gd name="T66" fmla="*/ 1841 w 3380"/>
                <a:gd name="T67" fmla="*/ 1019 h 3370"/>
                <a:gd name="T68" fmla="*/ 2062 w 3380"/>
                <a:gd name="T69" fmla="*/ 1122 h 3370"/>
                <a:gd name="T70" fmla="*/ 2309 w 3380"/>
                <a:gd name="T71" fmla="*/ 1038 h 3370"/>
                <a:gd name="T72" fmla="*/ 2410 w 3380"/>
                <a:gd name="T73" fmla="*/ 875 h 3370"/>
                <a:gd name="T74" fmla="*/ 996 w 3380"/>
                <a:gd name="T75" fmla="*/ 941 h 3370"/>
                <a:gd name="T76" fmla="*/ 1106 w 3380"/>
                <a:gd name="T77" fmla="*/ 1065 h 3370"/>
                <a:gd name="T78" fmla="*/ 1248 w 3380"/>
                <a:gd name="T79" fmla="*/ 1119 h 3370"/>
                <a:gd name="T80" fmla="*/ 1382 w 3380"/>
                <a:gd name="T81" fmla="*/ 1112 h 3370"/>
                <a:gd name="T82" fmla="*/ 1544 w 3380"/>
                <a:gd name="T83" fmla="*/ 1015 h 3370"/>
                <a:gd name="T84" fmla="*/ 1631 w 3380"/>
                <a:gd name="T85" fmla="*/ 827 h 3370"/>
                <a:gd name="T86" fmla="*/ 174 w 3380"/>
                <a:gd name="T87" fmla="*/ 979 h 3370"/>
                <a:gd name="T88" fmla="*/ 349 w 3380"/>
                <a:gd name="T89" fmla="*/ 1108 h 3370"/>
                <a:gd name="T90" fmla="*/ 551 w 3380"/>
                <a:gd name="T91" fmla="*/ 1120 h 3370"/>
                <a:gd name="T92" fmla="*/ 751 w 3380"/>
                <a:gd name="T93" fmla="*/ 1019 h 3370"/>
                <a:gd name="T94" fmla="*/ 2202 w 3380"/>
                <a:gd name="T95" fmla="*/ 147 h 3370"/>
                <a:gd name="T96" fmla="*/ 3248 w 3380"/>
                <a:gd name="T97" fmla="*/ 618 h 3370"/>
                <a:gd name="T98" fmla="*/ 2833 w 3380"/>
                <a:gd name="T99" fmla="*/ 175 h 3370"/>
                <a:gd name="T100" fmla="*/ 2389 w 3380"/>
                <a:gd name="T101" fmla="*/ 561 h 3370"/>
                <a:gd name="T102" fmla="*/ 1983 w 3380"/>
                <a:gd name="T103" fmla="*/ 157 h 3370"/>
                <a:gd name="T104" fmla="*/ 1343 w 3380"/>
                <a:gd name="T105" fmla="*/ 180 h 3370"/>
                <a:gd name="T106" fmla="*/ 972 w 3380"/>
                <a:gd name="T107" fmla="*/ 618 h 3370"/>
                <a:gd name="T108" fmla="*/ 433 w 3380"/>
                <a:gd name="T109" fmla="*/ 236 h 3370"/>
                <a:gd name="T110" fmla="*/ 875 w 3380"/>
                <a:gd name="T111" fmla="*/ 553 h 3370"/>
                <a:gd name="T112" fmla="*/ 846 w 3380"/>
                <a:gd name="T113" fmla="*/ 112 h 3370"/>
                <a:gd name="T114" fmla="*/ 3079 w 3380"/>
                <a:gd name="T115" fmla="*/ 192 h 3370"/>
                <a:gd name="T116" fmla="*/ 3364 w 3380"/>
                <a:gd name="T117" fmla="*/ 641 h 3370"/>
                <a:gd name="T118" fmla="*/ 5 w 3380"/>
                <a:gd name="T119" fmla="*/ 657 h 3370"/>
                <a:gd name="T120" fmla="*/ 345 w 3380"/>
                <a:gd name="T121" fmla="*/ 159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3370">
                  <a:moveTo>
                    <a:pt x="3211" y="3033"/>
                  </a:moveTo>
                  <a:lnTo>
                    <a:pt x="3211" y="3258"/>
                  </a:lnTo>
                  <a:lnTo>
                    <a:pt x="3267" y="3258"/>
                  </a:lnTo>
                  <a:lnTo>
                    <a:pt x="3267" y="3033"/>
                  </a:lnTo>
                  <a:lnTo>
                    <a:pt x="3211" y="3033"/>
                  </a:lnTo>
                  <a:close/>
                  <a:moveTo>
                    <a:pt x="2986" y="3033"/>
                  </a:moveTo>
                  <a:lnTo>
                    <a:pt x="2986" y="3258"/>
                  </a:lnTo>
                  <a:lnTo>
                    <a:pt x="3098" y="3258"/>
                  </a:lnTo>
                  <a:lnTo>
                    <a:pt x="3098" y="3033"/>
                  </a:lnTo>
                  <a:lnTo>
                    <a:pt x="2986" y="3033"/>
                  </a:lnTo>
                  <a:close/>
                  <a:moveTo>
                    <a:pt x="2760" y="3033"/>
                  </a:moveTo>
                  <a:lnTo>
                    <a:pt x="2760" y="3258"/>
                  </a:lnTo>
                  <a:lnTo>
                    <a:pt x="2873" y="3258"/>
                  </a:lnTo>
                  <a:lnTo>
                    <a:pt x="2873" y="3033"/>
                  </a:lnTo>
                  <a:lnTo>
                    <a:pt x="2760" y="3033"/>
                  </a:lnTo>
                  <a:close/>
                  <a:moveTo>
                    <a:pt x="2535" y="3033"/>
                  </a:moveTo>
                  <a:lnTo>
                    <a:pt x="2535" y="3258"/>
                  </a:lnTo>
                  <a:lnTo>
                    <a:pt x="2648" y="3258"/>
                  </a:lnTo>
                  <a:lnTo>
                    <a:pt x="2648" y="3033"/>
                  </a:lnTo>
                  <a:lnTo>
                    <a:pt x="2535" y="3033"/>
                  </a:lnTo>
                  <a:close/>
                  <a:moveTo>
                    <a:pt x="2310" y="3033"/>
                  </a:moveTo>
                  <a:lnTo>
                    <a:pt x="2310" y="3258"/>
                  </a:lnTo>
                  <a:lnTo>
                    <a:pt x="2422" y="3258"/>
                  </a:lnTo>
                  <a:lnTo>
                    <a:pt x="2422" y="3033"/>
                  </a:lnTo>
                  <a:lnTo>
                    <a:pt x="2310" y="3033"/>
                  </a:lnTo>
                  <a:close/>
                  <a:moveTo>
                    <a:pt x="2084" y="3033"/>
                  </a:moveTo>
                  <a:lnTo>
                    <a:pt x="2084" y="3258"/>
                  </a:lnTo>
                  <a:lnTo>
                    <a:pt x="2197" y="3258"/>
                  </a:lnTo>
                  <a:lnTo>
                    <a:pt x="2197" y="3033"/>
                  </a:lnTo>
                  <a:lnTo>
                    <a:pt x="2084" y="3033"/>
                  </a:lnTo>
                  <a:close/>
                  <a:moveTo>
                    <a:pt x="1859" y="3033"/>
                  </a:moveTo>
                  <a:lnTo>
                    <a:pt x="1859" y="3258"/>
                  </a:lnTo>
                  <a:lnTo>
                    <a:pt x="1972" y="3258"/>
                  </a:lnTo>
                  <a:lnTo>
                    <a:pt x="1972" y="3033"/>
                  </a:lnTo>
                  <a:lnTo>
                    <a:pt x="1859" y="3033"/>
                  </a:lnTo>
                  <a:close/>
                  <a:moveTo>
                    <a:pt x="620" y="3033"/>
                  </a:moveTo>
                  <a:lnTo>
                    <a:pt x="620" y="3258"/>
                  </a:lnTo>
                  <a:lnTo>
                    <a:pt x="732" y="3258"/>
                  </a:lnTo>
                  <a:lnTo>
                    <a:pt x="732" y="3033"/>
                  </a:lnTo>
                  <a:lnTo>
                    <a:pt x="620" y="3033"/>
                  </a:lnTo>
                  <a:close/>
                  <a:moveTo>
                    <a:pt x="394" y="3033"/>
                  </a:moveTo>
                  <a:lnTo>
                    <a:pt x="394" y="3258"/>
                  </a:lnTo>
                  <a:lnTo>
                    <a:pt x="507" y="3258"/>
                  </a:lnTo>
                  <a:lnTo>
                    <a:pt x="507" y="3033"/>
                  </a:lnTo>
                  <a:lnTo>
                    <a:pt x="394" y="3033"/>
                  </a:lnTo>
                  <a:close/>
                  <a:moveTo>
                    <a:pt x="113" y="3033"/>
                  </a:moveTo>
                  <a:lnTo>
                    <a:pt x="113" y="3258"/>
                  </a:lnTo>
                  <a:lnTo>
                    <a:pt x="282" y="3258"/>
                  </a:lnTo>
                  <a:lnTo>
                    <a:pt x="282" y="3033"/>
                  </a:lnTo>
                  <a:lnTo>
                    <a:pt x="113" y="3033"/>
                  </a:lnTo>
                  <a:close/>
                  <a:moveTo>
                    <a:pt x="282" y="1203"/>
                  </a:moveTo>
                  <a:lnTo>
                    <a:pt x="282" y="2752"/>
                  </a:lnTo>
                  <a:lnTo>
                    <a:pt x="563" y="2752"/>
                  </a:lnTo>
                  <a:lnTo>
                    <a:pt x="563" y="1233"/>
                  </a:lnTo>
                  <a:lnTo>
                    <a:pt x="561" y="1233"/>
                  </a:lnTo>
                  <a:lnTo>
                    <a:pt x="559" y="1233"/>
                  </a:lnTo>
                  <a:lnTo>
                    <a:pt x="534" y="1235"/>
                  </a:lnTo>
                  <a:lnTo>
                    <a:pt x="507" y="1236"/>
                  </a:lnTo>
                  <a:lnTo>
                    <a:pt x="451" y="1236"/>
                  </a:lnTo>
                  <a:lnTo>
                    <a:pt x="406" y="1234"/>
                  </a:lnTo>
                  <a:lnTo>
                    <a:pt x="405" y="1234"/>
                  </a:lnTo>
                  <a:lnTo>
                    <a:pt x="403" y="1233"/>
                  </a:lnTo>
                  <a:lnTo>
                    <a:pt x="395" y="1232"/>
                  </a:lnTo>
                  <a:lnTo>
                    <a:pt x="388" y="1231"/>
                  </a:lnTo>
                  <a:lnTo>
                    <a:pt x="362" y="1226"/>
                  </a:lnTo>
                  <a:lnTo>
                    <a:pt x="360" y="1226"/>
                  </a:lnTo>
                  <a:lnTo>
                    <a:pt x="356" y="1225"/>
                  </a:lnTo>
                  <a:lnTo>
                    <a:pt x="348" y="1223"/>
                  </a:lnTo>
                  <a:lnTo>
                    <a:pt x="340" y="1221"/>
                  </a:lnTo>
                  <a:lnTo>
                    <a:pt x="320" y="1216"/>
                  </a:lnTo>
                  <a:lnTo>
                    <a:pt x="311" y="1213"/>
                  </a:lnTo>
                  <a:lnTo>
                    <a:pt x="303" y="1210"/>
                  </a:lnTo>
                  <a:lnTo>
                    <a:pt x="295" y="1207"/>
                  </a:lnTo>
                  <a:lnTo>
                    <a:pt x="289" y="1205"/>
                  </a:lnTo>
                  <a:lnTo>
                    <a:pt x="282" y="1203"/>
                  </a:lnTo>
                  <a:close/>
                  <a:moveTo>
                    <a:pt x="1014" y="1137"/>
                  </a:moveTo>
                  <a:lnTo>
                    <a:pt x="1014" y="1910"/>
                  </a:lnTo>
                  <a:lnTo>
                    <a:pt x="1577" y="1910"/>
                  </a:lnTo>
                  <a:lnTo>
                    <a:pt x="1577" y="1137"/>
                  </a:lnTo>
                  <a:lnTo>
                    <a:pt x="1577" y="1137"/>
                  </a:lnTo>
                  <a:lnTo>
                    <a:pt x="1577" y="1137"/>
                  </a:lnTo>
                  <a:lnTo>
                    <a:pt x="1574" y="1139"/>
                  </a:lnTo>
                  <a:lnTo>
                    <a:pt x="1572" y="1141"/>
                  </a:lnTo>
                  <a:lnTo>
                    <a:pt x="1566" y="1145"/>
                  </a:lnTo>
                  <a:lnTo>
                    <a:pt x="1560" y="1150"/>
                  </a:lnTo>
                  <a:lnTo>
                    <a:pt x="1534" y="1166"/>
                  </a:lnTo>
                  <a:lnTo>
                    <a:pt x="1528" y="1170"/>
                  </a:lnTo>
                  <a:lnTo>
                    <a:pt x="1522" y="1174"/>
                  </a:lnTo>
                  <a:lnTo>
                    <a:pt x="1518" y="1176"/>
                  </a:lnTo>
                  <a:lnTo>
                    <a:pt x="1514" y="1180"/>
                  </a:lnTo>
                  <a:lnTo>
                    <a:pt x="1493" y="1190"/>
                  </a:lnTo>
                  <a:lnTo>
                    <a:pt x="1486" y="1193"/>
                  </a:lnTo>
                  <a:lnTo>
                    <a:pt x="1478" y="1197"/>
                  </a:lnTo>
                  <a:lnTo>
                    <a:pt x="1476" y="1198"/>
                  </a:lnTo>
                  <a:lnTo>
                    <a:pt x="1473" y="1199"/>
                  </a:lnTo>
                  <a:lnTo>
                    <a:pt x="1456" y="1206"/>
                  </a:lnTo>
                  <a:lnTo>
                    <a:pt x="1439" y="1212"/>
                  </a:lnTo>
                  <a:lnTo>
                    <a:pt x="1423" y="1217"/>
                  </a:lnTo>
                  <a:lnTo>
                    <a:pt x="1413" y="1219"/>
                  </a:lnTo>
                  <a:lnTo>
                    <a:pt x="1406" y="1221"/>
                  </a:lnTo>
                  <a:lnTo>
                    <a:pt x="1399" y="1223"/>
                  </a:lnTo>
                  <a:lnTo>
                    <a:pt x="1379" y="1227"/>
                  </a:lnTo>
                  <a:lnTo>
                    <a:pt x="1363" y="1231"/>
                  </a:lnTo>
                  <a:lnTo>
                    <a:pt x="1358" y="1231"/>
                  </a:lnTo>
                  <a:lnTo>
                    <a:pt x="1352" y="1232"/>
                  </a:lnTo>
                  <a:lnTo>
                    <a:pt x="1345" y="1233"/>
                  </a:lnTo>
                  <a:lnTo>
                    <a:pt x="1338" y="1234"/>
                  </a:lnTo>
                  <a:lnTo>
                    <a:pt x="1296" y="1236"/>
                  </a:lnTo>
                  <a:lnTo>
                    <a:pt x="1254" y="1234"/>
                  </a:lnTo>
                  <a:lnTo>
                    <a:pt x="1247" y="1233"/>
                  </a:lnTo>
                  <a:lnTo>
                    <a:pt x="1239" y="1232"/>
                  </a:lnTo>
                  <a:lnTo>
                    <a:pt x="1228" y="1231"/>
                  </a:lnTo>
                  <a:lnTo>
                    <a:pt x="1213" y="1227"/>
                  </a:lnTo>
                  <a:lnTo>
                    <a:pt x="1192" y="1223"/>
                  </a:lnTo>
                  <a:lnTo>
                    <a:pt x="1185" y="1221"/>
                  </a:lnTo>
                  <a:lnTo>
                    <a:pt x="1178" y="1220"/>
                  </a:lnTo>
                  <a:lnTo>
                    <a:pt x="1174" y="1218"/>
                  </a:lnTo>
                  <a:lnTo>
                    <a:pt x="1169" y="1217"/>
                  </a:lnTo>
                  <a:lnTo>
                    <a:pt x="1152" y="1212"/>
                  </a:lnTo>
                  <a:lnTo>
                    <a:pt x="1135" y="1206"/>
                  </a:lnTo>
                  <a:lnTo>
                    <a:pt x="1118" y="1199"/>
                  </a:lnTo>
                  <a:lnTo>
                    <a:pt x="1115" y="1198"/>
                  </a:lnTo>
                  <a:lnTo>
                    <a:pt x="1113" y="1197"/>
                  </a:lnTo>
                  <a:lnTo>
                    <a:pt x="1105" y="1193"/>
                  </a:lnTo>
                  <a:lnTo>
                    <a:pt x="1098" y="1190"/>
                  </a:lnTo>
                  <a:lnTo>
                    <a:pt x="1078" y="1180"/>
                  </a:lnTo>
                  <a:lnTo>
                    <a:pt x="1073" y="1176"/>
                  </a:lnTo>
                  <a:lnTo>
                    <a:pt x="1069" y="1174"/>
                  </a:lnTo>
                  <a:lnTo>
                    <a:pt x="1063" y="1170"/>
                  </a:lnTo>
                  <a:lnTo>
                    <a:pt x="1057" y="1166"/>
                  </a:lnTo>
                  <a:lnTo>
                    <a:pt x="1031" y="1150"/>
                  </a:lnTo>
                  <a:lnTo>
                    <a:pt x="1025" y="1146"/>
                  </a:lnTo>
                  <a:lnTo>
                    <a:pt x="1019" y="1141"/>
                  </a:lnTo>
                  <a:lnTo>
                    <a:pt x="1014" y="1137"/>
                  </a:lnTo>
                  <a:lnTo>
                    <a:pt x="1014" y="1137"/>
                  </a:lnTo>
                  <a:close/>
                  <a:moveTo>
                    <a:pt x="2475" y="1011"/>
                  </a:moveTo>
                  <a:lnTo>
                    <a:pt x="2474" y="1013"/>
                  </a:lnTo>
                  <a:lnTo>
                    <a:pt x="2451" y="1047"/>
                  </a:lnTo>
                  <a:lnTo>
                    <a:pt x="2446" y="1054"/>
                  </a:lnTo>
                  <a:lnTo>
                    <a:pt x="2441" y="1060"/>
                  </a:lnTo>
                  <a:lnTo>
                    <a:pt x="2414" y="1092"/>
                  </a:lnTo>
                  <a:lnTo>
                    <a:pt x="2410" y="1096"/>
                  </a:lnTo>
                  <a:lnTo>
                    <a:pt x="2406" y="1100"/>
                  </a:lnTo>
                  <a:lnTo>
                    <a:pt x="2386" y="1118"/>
                  </a:lnTo>
                  <a:lnTo>
                    <a:pt x="2367" y="1136"/>
                  </a:lnTo>
                  <a:lnTo>
                    <a:pt x="2358" y="1143"/>
                  </a:lnTo>
                  <a:lnTo>
                    <a:pt x="2323" y="1166"/>
                  </a:lnTo>
                  <a:lnTo>
                    <a:pt x="2310" y="1174"/>
                  </a:lnTo>
                  <a:lnTo>
                    <a:pt x="2269" y="1196"/>
                  </a:lnTo>
                  <a:lnTo>
                    <a:pt x="2262" y="1199"/>
                  </a:lnTo>
                  <a:lnTo>
                    <a:pt x="2237" y="1209"/>
                  </a:lnTo>
                  <a:lnTo>
                    <a:pt x="2211" y="1217"/>
                  </a:lnTo>
                  <a:lnTo>
                    <a:pt x="2197" y="1220"/>
                  </a:lnTo>
                  <a:lnTo>
                    <a:pt x="2156" y="1230"/>
                  </a:lnTo>
                  <a:lnTo>
                    <a:pt x="2149" y="1231"/>
                  </a:lnTo>
                  <a:lnTo>
                    <a:pt x="2141" y="1232"/>
                  </a:lnTo>
                  <a:lnTo>
                    <a:pt x="2099" y="1235"/>
                  </a:lnTo>
                  <a:lnTo>
                    <a:pt x="2096" y="1235"/>
                  </a:lnTo>
                  <a:lnTo>
                    <a:pt x="2093" y="1236"/>
                  </a:lnTo>
                  <a:lnTo>
                    <a:pt x="2088" y="1236"/>
                  </a:lnTo>
                  <a:lnTo>
                    <a:pt x="2084" y="1236"/>
                  </a:lnTo>
                  <a:lnTo>
                    <a:pt x="2058" y="1235"/>
                  </a:lnTo>
                  <a:lnTo>
                    <a:pt x="2031" y="1233"/>
                  </a:lnTo>
                  <a:lnTo>
                    <a:pt x="2028" y="1233"/>
                  </a:lnTo>
                  <a:lnTo>
                    <a:pt x="2028" y="2752"/>
                  </a:lnTo>
                  <a:lnTo>
                    <a:pt x="3098" y="2752"/>
                  </a:lnTo>
                  <a:lnTo>
                    <a:pt x="3098" y="1203"/>
                  </a:lnTo>
                  <a:lnTo>
                    <a:pt x="3091" y="1205"/>
                  </a:lnTo>
                  <a:lnTo>
                    <a:pt x="3085" y="1208"/>
                  </a:lnTo>
                  <a:lnTo>
                    <a:pt x="3077" y="1211"/>
                  </a:lnTo>
                  <a:lnTo>
                    <a:pt x="3069" y="1213"/>
                  </a:lnTo>
                  <a:lnTo>
                    <a:pt x="3060" y="1216"/>
                  </a:lnTo>
                  <a:lnTo>
                    <a:pt x="3040" y="1221"/>
                  </a:lnTo>
                  <a:lnTo>
                    <a:pt x="3032" y="1223"/>
                  </a:lnTo>
                  <a:lnTo>
                    <a:pt x="3024" y="1225"/>
                  </a:lnTo>
                  <a:lnTo>
                    <a:pt x="3018" y="1227"/>
                  </a:lnTo>
                  <a:lnTo>
                    <a:pt x="2992" y="1231"/>
                  </a:lnTo>
                  <a:lnTo>
                    <a:pt x="2985" y="1232"/>
                  </a:lnTo>
                  <a:lnTo>
                    <a:pt x="2977" y="1233"/>
                  </a:lnTo>
                  <a:lnTo>
                    <a:pt x="2975" y="1234"/>
                  </a:lnTo>
                  <a:lnTo>
                    <a:pt x="2974" y="1234"/>
                  </a:lnTo>
                  <a:lnTo>
                    <a:pt x="2952" y="1236"/>
                  </a:lnTo>
                  <a:lnTo>
                    <a:pt x="2929" y="1236"/>
                  </a:lnTo>
                  <a:lnTo>
                    <a:pt x="2873" y="1236"/>
                  </a:lnTo>
                  <a:lnTo>
                    <a:pt x="2845" y="1235"/>
                  </a:lnTo>
                  <a:lnTo>
                    <a:pt x="2818" y="1232"/>
                  </a:lnTo>
                  <a:lnTo>
                    <a:pt x="2816" y="1232"/>
                  </a:lnTo>
                  <a:lnTo>
                    <a:pt x="2813" y="1232"/>
                  </a:lnTo>
                  <a:lnTo>
                    <a:pt x="2801" y="1230"/>
                  </a:lnTo>
                  <a:lnTo>
                    <a:pt x="2760" y="1220"/>
                  </a:lnTo>
                  <a:lnTo>
                    <a:pt x="2758" y="1220"/>
                  </a:lnTo>
                  <a:lnTo>
                    <a:pt x="2755" y="1219"/>
                  </a:lnTo>
                  <a:lnTo>
                    <a:pt x="2746" y="1217"/>
                  </a:lnTo>
                  <a:lnTo>
                    <a:pt x="2720" y="1209"/>
                  </a:lnTo>
                  <a:lnTo>
                    <a:pt x="2696" y="1199"/>
                  </a:lnTo>
                  <a:lnTo>
                    <a:pt x="2692" y="1198"/>
                  </a:lnTo>
                  <a:lnTo>
                    <a:pt x="2689" y="1196"/>
                  </a:lnTo>
                  <a:lnTo>
                    <a:pt x="2648" y="1174"/>
                  </a:lnTo>
                  <a:lnTo>
                    <a:pt x="2640" y="1170"/>
                  </a:lnTo>
                  <a:lnTo>
                    <a:pt x="2634" y="1166"/>
                  </a:lnTo>
                  <a:lnTo>
                    <a:pt x="2600" y="1143"/>
                  </a:lnTo>
                  <a:lnTo>
                    <a:pt x="2600" y="1143"/>
                  </a:lnTo>
                  <a:lnTo>
                    <a:pt x="2600" y="1143"/>
                  </a:lnTo>
                  <a:lnTo>
                    <a:pt x="2590" y="1136"/>
                  </a:lnTo>
                  <a:lnTo>
                    <a:pt x="2570" y="1118"/>
                  </a:lnTo>
                  <a:lnTo>
                    <a:pt x="2551" y="1100"/>
                  </a:lnTo>
                  <a:lnTo>
                    <a:pt x="2547" y="1096"/>
                  </a:lnTo>
                  <a:lnTo>
                    <a:pt x="2543" y="1092"/>
                  </a:lnTo>
                  <a:lnTo>
                    <a:pt x="2518" y="1061"/>
                  </a:lnTo>
                  <a:lnTo>
                    <a:pt x="2517" y="1060"/>
                  </a:lnTo>
                  <a:lnTo>
                    <a:pt x="2516" y="1059"/>
                  </a:lnTo>
                  <a:lnTo>
                    <a:pt x="2511" y="1053"/>
                  </a:lnTo>
                  <a:lnTo>
                    <a:pt x="2506" y="1047"/>
                  </a:lnTo>
                  <a:lnTo>
                    <a:pt x="2485" y="1013"/>
                  </a:lnTo>
                  <a:lnTo>
                    <a:pt x="2484" y="1012"/>
                  </a:lnTo>
                  <a:lnTo>
                    <a:pt x="2484" y="1011"/>
                  </a:lnTo>
                  <a:lnTo>
                    <a:pt x="2475" y="1011"/>
                  </a:lnTo>
                  <a:close/>
                  <a:moveTo>
                    <a:pt x="901" y="1004"/>
                  </a:moveTo>
                  <a:lnTo>
                    <a:pt x="899" y="1006"/>
                  </a:lnTo>
                  <a:lnTo>
                    <a:pt x="898" y="1009"/>
                  </a:lnTo>
                  <a:lnTo>
                    <a:pt x="886" y="1028"/>
                  </a:lnTo>
                  <a:lnTo>
                    <a:pt x="874" y="1047"/>
                  </a:lnTo>
                  <a:lnTo>
                    <a:pt x="869" y="1054"/>
                  </a:lnTo>
                  <a:lnTo>
                    <a:pt x="863" y="1060"/>
                  </a:lnTo>
                  <a:lnTo>
                    <a:pt x="837" y="1092"/>
                  </a:lnTo>
                  <a:lnTo>
                    <a:pt x="833" y="1096"/>
                  </a:lnTo>
                  <a:lnTo>
                    <a:pt x="829" y="1100"/>
                  </a:lnTo>
                  <a:lnTo>
                    <a:pt x="810" y="1118"/>
                  </a:lnTo>
                  <a:lnTo>
                    <a:pt x="790" y="1136"/>
                  </a:lnTo>
                  <a:lnTo>
                    <a:pt x="785" y="1140"/>
                  </a:lnTo>
                  <a:lnTo>
                    <a:pt x="780" y="1143"/>
                  </a:lnTo>
                  <a:lnTo>
                    <a:pt x="763" y="1155"/>
                  </a:lnTo>
                  <a:lnTo>
                    <a:pt x="746" y="1166"/>
                  </a:lnTo>
                  <a:lnTo>
                    <a:pt x="740" y="1170"/>
                  </a:lnTo>
                  <a:lnTo>
                    <a:pt x="732" y="1174"/>
                  </a:lnTo>
                  <a:lnTo>
                    <a:pt x="691" y="1196"/>
                  </a:lnTo>
                  <a:lnTo>
                    <a:pt x="684" y="1199"/>
                  </a:lnTo>
                  <a:lnTo>
                    <a:pt x="676" y="1203"/>
                  </a:lnTo>
                  <a:lnTo>
                    <a:pt x="676" y="2865"/>
                  </a:lnTo>
                  <a:lnTo>
                    <a:pt x="169" y="2865"/>
                  </a:lnTo>
                  <a:lnTo>
                    <a:pt x="169" y="1137"/>
                  </a:lnTo>
                  <a:lnTo>
                    <a:pt x="162" y="1130"/>
                  </a:lnTo>
                  <a:lnTo>
                    <a:pt x="155" y="1124"/>
                  </a:lnTo>
                  <a:lnTo>
                    <a:pt x="146" y="1117"/>
                  </a:lnTo>
                  <a:lnTo>
                    <a:pt x="139" y="1110"/>
                  </a:lnTo>
                  <a:lnTo>
                    <a:pt x="122" y="1093"/>
                  </a:lnTo>
                  <a:lnTo>
                    <a:pt x="117" y="1088"/>
                  </a:lnTo>
                  <a:lnTo>
                    <a:pt x="113" y="1084"/>
                  </a:lnTo>
                  <a:lnTo>
                    <a:pt x="113" y="2921"/>
                  </a:lnTo>
                  <a:lnTo>
                    <a:pt x="845" y="2921"/>
                  </a:lnTo>
                  <a:lnTo>
                    <a:pt x="845" y="3258"/>
                  </a:lnTo>
                  <a:lnTo>
                    <a:pt x="1746" y="3258"/>
                  </a:lnTo>
                  <a:lnTo>
                    <a:pt x="1746" y="2921"/>
                  </a:lnTo>
                  <a:lnTo>
                    <a:pt x="3267" y="2921"/>
                  </a:lnTo>
                  <a:lnTo>
                    <a:pt x="3267" y="1084"/>
                  </a:lnTo>
                  <a:lnTo>
                    <a:pt x="3263" y="1088"/>
                  </a:lnTo>
                  <a:lnTo>
                    <a:pt x="3258" y="1093"/>
                  </a:lnTo>
                  <a:lnTo>
                    <a:pt x="3241" y="1110"/>
                  </a:lnTo>
                  <a:lnTo>
                    <a:pt x="3234" y="1117"/>
                  </a:lnTo>
                  <a:lnTo>
                    <a:pt x="3225" y="1124"/>
                  </a:lnTo>
                  <a:lnTo>
                    <a:pt x="3218" y="1130"/>
                  </a:lnTo>
                  <a:lnTo>
                    <a:pt x="3211" y="1137"/>
                  </a:lnTo>
                  <a:lnTo>
                    <a:pt x="3211" y="2865"/>
                  </a:lnTo>
                  <a:lnTo>
                    <a:pt x="1915" y="2865"/>
                  </a:lnTo>
                  <a:lnTo>
                    <a:pt x="1915" y="1203"/>
                  </a:lnTo>
                  <a:lnTo>
                    <a:pt x="1907" y="1199"/>
                  </a:lnTo>
                  <a:lnTo>
                    <a:pt x="1900" y="1196"/>
                  </a:lnTo>
                  <a:lnTo>
                    <a:pt x="1859" y="1174"/>
                  </a:lnTo>
                  <a:lnTo>
                    <a:pt x="1846" y="1166"/>
                  </a:lnTo>
                  <a:lnTo>
                    <a:pt x="1811" y="1143"/>
                  </a:lnTo>
                  <a:lnTo>
                    <a:pt x="1807" y="1140"/>
                  </a:lnTo>
                  <a:lnTo>
                    <a:pt x="1802" y="1136"/>
                  </a:lnTo>
                  <a:lnTo>
                    <a:pt x="1781" y="1118"/>
                  </a:lnTo>
                  <a:lnTo>
                    <a:pt x="1763" y="1100"/>
                  </a:lnTo>
                  <a:lnTo>
                    <a:pt x="1759" y="1096"/>
                  </a:lnTo>
                  <a:lnTo>
                    <a:pt x="1755" y="1092"/>
                  </a:lnTo>
                  <a:lnTo>
                    <a:pt x="1728" y="1060"/>
                  </a:lnTo>
                  <a:lnTo>
                    <a:pt x="1723" y="1054"/>
                  </a:lnTo>
                  <a:lnTo>
                    <a:pt x="1718" y="1047"/>
                  </a:lnTo>
                  <a:lnTo>
                    <a:pt x="1694" y="1009"/>
                  </a:lnTo>
                  <a:lnTo>
                    <a:pt x="1692" y="1007"/>
                  </a:lnTo>
                  <a:lnTo>
                    <a:pt x="1690" y="1004"/>
                  </a:lnTo>
                  <a:lnTo>
                    <a:pt x="1690" y="2022"/>
                  </a:lnTo>
                  <a:lnTo>
                    <a:pt x="901" y="2022"/>
                  </a:lnTo>
                  <a:lnTo>
                    <a:pt x="901" y="1004"/>
                  </a:lnTo>
                  <a:close/>
                  <a:moveTo>
                    <a:pt x="2535" y="730"/>
                  </a:moveTo>
                  <a:lnTo>
                    <a:pt x="2535" y="786"/>
                  </a:lnTo>
                  <a:lnTo>
                    <a:pt x="2538" y="832"/>
                  </a:lnTo>
                  <a:lnTo>
                    <a:pt x="2547" y="875"/>
                  </a:lnTo>
                  <a:lnTo>
                    <a:pt x="2562" y="917"/>
                  </a:lnTo>
                  <a:lnTo>
                    <a:pt x="2566" y="925"/>
                  </a:lnTo>
                  <a:lnTo>
                    <a:pt x="2567" y="928"/>
                  </a:lnTo>
                  <a:lnTo>
                    <a:pt x="2569" y="931"/>
                  </a:lnTo>
                  <a:lnTo>
                    <a:pt x="2583" y="959"/>
                  </a:lnTo>
                  <a:lnTo>
                    <a:pt x="2601" y="985"/>
                  </a:lnTo>
                  <a:lnTo>
                    <a:pt x="2621" y="1010"/>
                  </a:lnTo>
                  <a:lnTo>
                    <a:pt x="2621" y="1010"/>
                  </a:lnTo>
                  <a:lnTo>
                    <a:pt x="2621" y="1011"/>
                  </a:lnTo>
                  <a:lnTo>
                    <a:pt x="2649" y="1038"/>
                  </a:lnTo>
                  <a:lnTo>
                    <a:pt x="2678" y="1061"/>
                  </a:lnTo>
                  <a:lnTo>
                    <a:pt x="2711" y="1081"/>
                  </a:lnTo>
                  <a:lnTo>
                    <a:pt x="2746" y="1098"/>
                  </a:lnTo>
                  <a:lnTo>
                    <a:pt x="2783" y="1110"/>
                  </a:lnTo>
                  <a:lnTo>
                    <a:pt x="2821" y="1118"/>
                  </a:lnTo>
                  <a:lnTo>
                    <a:pt x="2825" y="1119"/>
                  </a:lnTo>
                  <a:lnTo>
                    <a:pt x="2829" y="1120"/>
                  </a:lnTo>
                  <a:lnTo>
                    <a:pt x="2850" y="1122"/>
                  </a:lnTo>
                  <a:lnTo>
                    <a:pt x="2873" y="1123"/>
                  </a:lnTo>
                  <a:lnTo>
                    <a:pt x="2929" y="1123"/>
                  </a:lnTo>
                  <a:lnTo>
                    <a:pt x="2953" y="1122"/>
                  </a:lnTo>
                  <a:lnTo>
                    <a:pt x="2975" y="1120"/>
                  </a:lnTo>
                  <a:lnTo>
                    <a:pt x="2981" y="1119"/>
                  </a:lnTo>
                  <a:lnTo>
                    <a:pt x="2986" y="1118"/>
                  </a:lnTo>
                  <a:lnTo>
                    <a:pt x="3008" y="1114"/>
                  </a:lnTo>
                  <a:lnTo>
                    <a:pt x="3031" y="1108"/>
                  </a:lnTo>
                  <a:lnTo>
                    <a:pt x="3031" y="1108"/>
                  </a:lnTo>
                  <a:lnTo>
                    <a:pt x="3031" y="1108"/>
                  </a:lnTo>
                  <a:lnTo>
                    <a:pt x="3052" y="1100"/>
                  </a:lnTo>
                  <a:lnTo>
                    <a:pt x="3074" y="1091"/>
                  </a:lnTo>
                  <a:lnTo>
                    <a:pt x="3078" y="1089"/>
                  </a:lnTo>
                  <a:lnTo>
                    <a:pt x="3081" y="1087"/>
                  </a:lnTo>
                  <a:lnTo>
                    <a:pt x="3122" y="1063"/>
                  </a:lnTo>
                  <a:lnTo>
                    <a:pt x="3154" y="1039"/>
                  </a:lnTo>
                  <a:lnTo>
                    <a:pt x="3181" y="1010"/>
                  </a:lnTo>
                  <a:lnTo>
                    <a:pt x="3206" y="979"/>
                  </a:lnTo>
                  <a:lnTo>
                    <a:pt x="3227" y="945"/>
                  </a:lnTo>
                  <a:lnTo>
                    <a:pt x="3245" y="908"/>
                  </a:lnTo>
                  <a:lnTo>
                    <a:pt x="3257" y="869"/>
                  </a:lnTo>
                  <a:lnTo>
                    <a:pt x="3264" y="828"/>
                  </a:lnTo>
                  <a:lnTo>
                    <a:pt x="3267" y="786"/>
                  </a:lnTo>
                  <a:lnTo>
                    <a:pt x="3267" y="730"/>
                  </a:lnTo>
                  <a:lnTo>
                    <a:pt x="2535" y="730"/>
                  </a:lnTo>
                  <a:close/>
                  <a:moveTo>
                    <a:pt x="1746" y="730"/>
                  </a:moveTo>
                  <a:lnTo>
                    <a:pt x="1746" y="786"/>
                  </a:lnTo>
                  <a:lnTo>
                    <a:pt x="1749" y="830"/>
                  </a:lnTo>
                  <a:lnTo>
                    <a:pt x="1758" y="873"/>
                  </a:lnTo>
                  <a:lnTo>
                    <a:pt x="1772" y="914"/>
                  </a:lnTo>
                  <a:lnTo>
                    <a:pt x="1790" y="952"/>
                  </a:lnTo>
                  <a:lnTo>
                    <a:pt x="1813" y="986"/>
                  </a:lnTo>
                  <a:lnTo>
                    <a:pt x="1841" y="1019"/>
                  </a:lnTo>
                  <a:lnTo>
                    <a:pt x="1871" y="1048"/>
                  </a:lnTo>
                  <a:lnTo>
                    <a:pt x="1905" y="1072"/>
                  </a:lnTo>
                  <a:lnTo>
                    <a:pt x="1942" y="1092"/>
                  </a:lnTo>
                  <a:lnTo>
                    <a:pt x="1982" y="1107"/>
                  </a:lnTo>
                  <a:lnTo>
                    <a:pt x="1987" y="1109"/>
                  </a:lnTo>
                  <a:lnTo>
                    <a:pt x="1988" y="1109"/>
                  </a:lnTo>
                  <a:lnTo>
                    <a:pt x="1989" y="1109"/>
                  </a:lnTo>
                  <a:lnTo>
                    <a:pt x="2031" y="1118"/>
                  </a:lnTo>
                  <a:lnTo>
                    <a:pt x="2040" y="1120"/>
                  </a:lnTo>
                  <a:lnTo>
                    <a:pt x="2062" y="1122"/>
                  </a:lnTo>
                  <a:lnTo>
                    <a:pt x="2084" y="1123"/>
                  </a:lnTo>
                  <a:lnTo>
                    <a:pt x="2107" y="1122"/>
                  </a:lnTo>
                  <a:lnTo>
                    <a:pt x="2128" y="1120"/>
                  </a:lnTo>
                  <a:lnTo>
                    <a:pt x="2132" y="1119"/>
                  </a:lnTo>
                  <a:lnTo>
                    <a:pt x="2138" y="1118"/>
                  </a:lnTo>
                  <a:lnTo>
                    <a:pt x="2175" y="1110"/>
                  </a:lnTo>
                  <a:lnTo>
                    <a:pt x="2211" y="1098"/>
                  </a:lnTo>
                  <a:lnTo>
                    <a:pt x="2246" y="1081"/>
                  </a:lnTo>
                  <a:lnTo>
                    <a:pt x="2279" y="1061"/>
                  </a:lnTo>
                  <a:lnTo>
                    <a:pt x="2309" y="1038"/>
                  </a:lnTo>
                  <a:lnTo>
                    <a:pt x="2336" y="1011"/>
                  </a:lnTo>
                  <a:lnTo>
                    <a:pt x="2336" y="1010"/>
                  </a:lnTo>
                  <a:lnTo>
                    <a:pt x="2336" y="1010"/>
                  </a:lnTo>
                  <a:lnTo>
                    <a:pt x="2357" y="985"/>
                  </a:lnTo>
                  <a:lnTo>
                    <a:pt x="2374" y="959"/>
                  </a:lnTo>
                  <a:lnTo>
                    <a:pt x="2390" y="931"/>
                  </a:lnTo>
                  <a:lnTo>
                    <a:pt x="2391" y="928"/>
                  </a:lnTo>
                  <a:lnTo>
                    <a:pt x="2392" y="925"/>
                  </a:lnTo>
                  <a:lnTo>
                    <a:pt x="2396" y="917"/>
                  </a:lnTo>
                  <a:lnTo>
                    <a:pt x="2410" y="875"/>
                  </a:lnTo>
                  <a:lnTo>
                    <a:pt x="2419" y="832"/>
                  </a:lnTo>
                  <a:lnTo>
                    <a:pt x="2422" y="786"/>
                  </a:lnTo>
                  <a:lnTo>
                    <a:pt x="2422" y="730"/>
                  </a:lnTo>
                  <a:lnTo>
                    <a:pt x="1746" y="730"/>
                  </a:lnTo>
                  <a:close/>
                  <a:moveTo>
                    <a:pt x="958" y="730"/>
                  </a:moveTo>
                  <a:lnTo>
                    <a:pt x="958" y="786"/>
                  </a:lnTo>
                  <a:lnTo>
                    <a:pt x="961" y="827"/>
                  </a:lnTo>
                  <a:lnTo>
                    <a:pt x="968" y="867"/>
                  </a:lnTo>
                  <a:lnTo>
                    <a:pt x="979" y="905"/>
                  </a:lnTo>
                  <a:lnTo>
                    <a:pt x="996" y="941"/>
                  </a:lnTo>
                  <a:lnTo>
                    <a:pt x="1015" y="974"/>
                  </a:lnTo>
                  <a:lnTo>
                    <a:pt x="1016" y="975"/>
                  </a:lnTo>
                  <a:lnTo>
                    <a:pt x="1019" y="979"/>
                  </a:lnTo>
                  <a:lnTo>
                    <a:pt x="1022" y="983"/>
                  </a:lnTo>
                  <a:lnTo>
                    <a:pt x="1042" y="1007"/>
                  </a:lnTo>
                  <a:lnTo>
                    <a:pt x="1045" y="1011"/>
                  </a:lnTo>
                  <a:lnTo>
                    <a:pt x="1048" y="1015"/>
                  </a:lnTo>
                  <a:lnTo>
                    <a:pt x="1069" y="1036"/>
                  </a:lnTo>
                  <a:lnTo>
                    <a:pt x="1075" y="1042"/>
                  </a:lnTo>
                  <a:lnTo>
                    <a:pt x="1106" y="1065"/>
                  </a:lnTo>
                  <a:lnTo>
                    <a:pt x="1139" y="1085"/>
                  </a:lnTo>
                  <a:lnTo>
                    <a:pt x="1140" y="1086"/>
                  </a:lnTo>
                  <a:lnTo>
                    <a:pt x="1142" y="1086"/>
                  </a:lnTo>
                  <a:lnTo>
                    <a:pt x="1173" y="1100"/>
                  </a:lnTo>
                  <a:lnTo>
                    <a:pt x="1177" y="1102"/>
                  </a:lnTo>
                  <a:lnTo>
                    <a:pt x="1181" y="1103"/>
                  </a:lnTo>
                  <a:lnTo>
                    <a:pt x="1210" y="1112"/>
                  </a:lnTo>
                  <a:lnTo>
                    <a:pt x="1214" y="1113"/>
                  </a:lnTo>
                  <a:lnTo>
                    <a:pt x="1219" y="1114"/>
                  </a:lnTo>
                  <a:lnTo>
                    <a:pt x="1248" y="1119"/>
                  </a:lnTo>
                  <a:lnTo>
                    <a:pt x="1253" y="1120"/>
                  </a:lnTo>
                  <a:lnTo>
                    <a:pt x="1258" y="1121"/>
                  </a:lnTo>
                  <a:lnTo>
                    <a:pt x="1296" y="1123"/>
                  </a:lnTo>
                  <a:lnTo>
                    <a:pt x="1315" y="1122"/>
                  </a:lnTo>
                  <a:lnTo>
                    <a:pt x="1334" y="1121"/>
                  </a:lnTo>
                  <a:lnTo>
                    <a:pt x="1339" y="1120"/>
                  </a:lnTo>
                  <a:lnTo>
                    <a:pt x="1344" y="1119"/>
                  </a:lnTo>
                  <a:lnTo>
                    <a:pt x="1372" y="1114"/>
                  </a:lnTo>
                  <a:lnTo>
                    <a:pt x="1378" y="1113"/>
                  </a:lnTo>
                  <a:lnTo>
                    <a:pt x="1382" y="1112"/>
                  </a:lnTo>
                  <a:lnTo>
                    <a:pt x="1410" y="1103"/>
                  </a:lnTo>
                  <a:lnTo>
                    <a:pt x="1414" y="1102"/>
                  </a:lnTo>
                  <a:lnTo>
                    <a:pt x="1418" y="1100"/>
                  </a:lnTo>
                  <a:lnTo>
                    <a:pt x="1449" y="1086"/>
                  </a:lnTo>
                  <a:lnTo>
                    <a:pt x="1451" y="1086"/>
                  </a:lnTo>
                  <a:lnTo>
                    <a:pt x="1452" y="1085"/>
                  </a:lnTo>
                  <a:lnTo>
                    <a:pt x="1485" y="1065"/>
                  </a:lnTo>
                  <a:lnTo>
                    <a:pt x="1516" y="1042"/>
                  </a:lnTo>
                  <a:lnTo>
                    <a:pt x="1522" y="1036"/>
                  </a:lnTo>
                  <a:lnTo>
                    <a:pt x="1544" y="1015"/>
                  </a:lnTo>
                  <a:lnTo>
                    <a:pt x="1547" y="1011"/>
                  </a:lnTo>
                  <a:lnTo>
                    <a:pt x="1550" y="1007"/>
                  </a:lnTo>
                  <a:lnTo>
                    <a:pt x="1569" y="983"/>
                  </a:lnTo>
                  <a:lnTo>
                    <a:pt x="1572" y="979"/>
                  </a:lnTo>
                  <a:lnTo>
                    <a:pt x="1575" y="975"/>
                  </a:lnTo>
                  <a:lnTo>
                    <a:pt x="1576" y="974"/>
                  </a:lnTo>
                  <a:lnTo>
                    <a:pt x="1596" y="941"/>
                  </a:lnTo>
                  <a:lnTo>
                    <a:pt x="1612" y="905"/>
                  </a:lnTo>
                  <a:lnTo>
                    <a:pt x="1623" y="867"/>
                  </a:lnTo>
                  <a:lnTo>
                    <a:pt x="1631" y="827"/>
                  </a:lnTo>
                  <a:lnTo>
                    <a:pt x="1634" y="786"/>
                  </a:lnTo>
                  <a:lnTo>
                    <a:pt x="1634" y="730"/>
                  </a:lnTo>
                  <a:lnTo>
                    <a:pt x="958" y="730"/>
                  </a:lnTo>
                  <a:close/>
                  <a:moveTo>
                    <a:pt x="113" y="730"/>
                  </a:moveTo>
                  <a:lnTo>
                    <a:pt x="113" y="786"/>
                  </a:lnTo>
                  <a:lnTo>
                    <a:pt x="116" y="828"/>
                  </a:lnTo>
                  <a:lnTo>
                    <a:pt x="123" y="869"/>
                  </a:lnTo>
                  <a:lnTo>
                    <a:pt x="136" y="908"/>
                  </a:lnTo>
                  <a:lnTo>
                    <a:pt x="153" y="945"/>
                  </a:lnTo>
                  <a:lnTo>
                    <a:pt x="174" y="979"/>
                  </a:lnTo>
                  <a:lnTo>
                    <a:pt x="199" y="1010"/>
                  </a:lnTo>
                  <a:lnTo>
                    <a:pt x="227" y="1039"/>
                  </a:lnTo>
                  <a:lnTo>
                    <a:pt x="258" y="1063"/>
                  </a:lnTo>
                  <a:lnTo>
                    <a:pt x="279" y="1075"/>
                  </a:lnTo>
                  <a:lnTo>
                    <a:pt x="299" y="1087"/>
                  </a:lnTo>
                  <a:lnTo>
                    <a:pt x="302" y="1089"/>
                  </a:lnTo>
                  <a:lnTo>
                    <a:pt x="306" y="1091"/>
                  </a:lnTo>
                  <a:lnTo>
                    <a:pt x="328" y="1100"/>
                  </a:lnTo>
                  <a:lnTo>
                    <a:pt x="349" y="1108"/>
                  </a:lnTo>
                  <a:lnTo>
                    <a:pt x="349" y="1108"/>
                  </a:lnTo>
                  <a:lnTo>
                    <a:pt x="349" y="1108"/>
                  </a:lnTo>
                  <a:lnTo>
                    <a:pt x="372" y="1114"/>
                  </a:lnTo>
                  <a:lnTo>
                    <a:pt x="394" y="1118"/>
                  </a:lnTo>
                  <a:lnTo>
                    <a:pt x="399" y="1119"/>
                  </a:lnTo>
                  <a:lnTo>
                    <a:pt x="405" y="1119"/>
                  </a:lnTo>
                  <a:lnTo>
                    <a:pt x="428" y="1122"/>
                  </a:lnTo>
                  <a:lnTo>
                    <a:pt x="451" y="1123"/>
                  </a:lnTo>
                  <a:lnTo>
                    <a:pt x="507" y="1123"/>
                  </a:lnTo>
                  <a:lnTo>
                    <a:pt x="530" y="1122"/>
                  </a:lnTo>
                  <a:lnTo>
                    <a:pt x="551" y="1120"/>
                  </a:lnTo>
                  <a:lnTo>
                    <a:pt x="556" y="1119"/>
                  </a:lnTo>
                  <a:lnTo>
                    <a:pt x="560" y="1118"/>
                  </a:lnTo>
                  <a:lnTo>
                    <a:pt x="602" y="1109"/>
                  </a:lnTo>
                  <a:lnTo>
                    <a:pt x="603" y="1109"/>
                  </a:lnTo>
                  <a:lnTo>
                    <a:pt x="604" y="1109"/>
                  </a:lnTo>
                  <a:lnTo>
                    <a:pt x="609" y="1107"/>
                  </a:lnTo>
                  <a:lnTo>
                    <a:pt x="649" y="1092"/>
                  </a:lnTo>
                  <a:lnTo>
                    <a:pt x="686" y="1072"/>
                  </a:lnTo>
                  <a:lnTo>
                    <a:pt x="720" y="1048"/>
                  </a:lnTo>
                  <a:lnTo>
                    <a:pt x="751" y="1019"/>
                  </a:lnTo>
                  <a:lnTo>
                    <a:pt x="778" y="986"/>
                  </a:lnTo>
                  <a:lnTo>
                    <a:pt x="801" y="952"/>
                  </a:lnTo>
                  <a:lnTo>
                    <a:pt x="819" y="914"/>
                  </a:lnTo>
                  <a:lnTo>
                    <a:pt x="834" y="873"/>
                  </a:lnTo>
                  <a:lnTo>
                    <a:pt x="842" y="830"/>
                  </a:lnTo>
                  <a:lnTo>
                    <a:pt x="845" y="786"/>
                  </a:lnTo>
                  <a:lnTo>
                    <a:pt x="845" y="730"/>
                  </a:lnTo>
                  <a:lnTo>
                    <a:pt x="113" y="730"/>
                  </a:lnTo>
                  <a:close/>
                  <a:moveTo>
                    <a:pt x="2148" y="112"/>
                  </a:moveTo>
                  <a:lnTo>
                    <a:pt x="2202" y="147"/>
                  </a:lnTo>
                  <a:lnTo>
                    <a:pt x="2253" y="186"/>
                  </a:lnTo>
                  <a:lnTo>
                    <a:pt x="2300" y="229"/>
                  </a:lnTo>
                  <a:lnTo>
                    <a:pt x="2344" y="275"/>
                  </a:lnTo>
                  <a:lnTo>
                    <a:pt x="2385" y="325"/>
                  </a:lnTo>
                  <a:lnTo>
                    <a:pt x="2421" y="378"/>
                  </a:lnTo>
                  <a:lnTo>
                    <a:pt x="2454" y="433"/>
                  </a:lnTo>
                  <a:lnTo>
                    <a:pt x="2482" y="492"/>
                  </a:lnTo>
                  <a:lnTo>
                    <a:pt x="2505" y="553"/>
                  </a:lnTo>
                  <a:lnTo>
                    <a:pt x="2524" y="618"/>
                  </a:lnTo>
                  <a:lnTo>
                    <a:pt x="3248" y="618"/>
                  </a:lnTo>
                  <a:lnTo>
                    <a:pt x="3224" y="559"/>
                  </a:lnTo>
                  <a:lnTo>
                    <a:pt x="3197" y="502"/>
                  </a:lnTo>
                  <a:lnTo>
                    <a:pt x="3164" y="449"/>
                  </a:lnTo>
                  <a:lnTo>
                    <a:pt x="3127" y="398"/>
                  </a:lnTo>
                  <a:lnTo>
                    <a:pt x="3086" y="351"/>
                  </a:lnTo>
                  <a:lnTo>
                    <a:pt x="3042" y="308"/>
                  </a:lnTo>
                  <a:lnTo>
                    <a:pt x="2994" y="269"/>
                  </a:lnTo>
                  <a:lnTo>
                    <a:pt x="2944" y="233"/>
                  </a:lnTo>
                  <a:lnTo>
                    <a:pt x="2889" y="201"/>
                  </a:lnTo>
                  <a:lnTo>
                    <a:pt x="2833" y="175"/>
                  </a:lnTo>
                  <a:lnTo>
                    <a:pt x="2775" y="152"/>
                  </a:lnTo>
                  <a:lnTo>
                    <a:pt x="2714" y="135"/>
                  </a:lnTo>
                  <a:lnTo>
                    <a:pt x="2652" y="122"/>
                  </a:lnTo>
                  <a:lnTo>
                    <a:pt x="2587" y="114"/>
                  </a:lnTo>
                  <a:lnTo>
                    <a:pt x="2534" y="112"/>
                  </a:lnTo>
                  <a:lnTo>
                    <a:pt x="2148" y="112"/>
                  </a:lnTo>
                  <a:close/>
                  <a:moveTo>
                    <a:pt x="1746" y="112"/>
                  </a:moveTo>
                  <a:lnTo>
                    <a:pt x="1746" y="618"/>
                  </a:lnTo>
                  <a:lnTo>
                    <a:pt x="2408" y="618"/>
                  </a:lnTo>
                  <a:lnTo>
                    <a:pt x="2389" y="561"/>
                  </a:lnTo>
                  <a:lnTo>
                    <a:pt x="2365" y="506"/>
                  </a:lnTo>
                  <a:lnTo>
                    <a:pt x="2336" y="453"/>
                  </a:lnTo>
                  <a:lnTo>
                    <a:pt x="2305" y="403"/>
                  </a:lnTo>
                  <a:lnTo>
                    <a:pt x="2269" y="357"/>
                  </a:lnTo>
                  <a:lnTo>
                    <a:pt x="2229" y="315"/>
                  </a:lnTo>
                  <a:lnTo>
                    <a:pt x="2185" y="275"/>
                  </a:lnTo>
                  <a:lnTo>
                    <a:pt x="2139" y="239"/>
                  </a:lnTo>
                  <a:lnTo>
                    <a:pt x="2089" y="207"/>
                  </a:lnTo>
                  <a:lnTo>
                    <a:pt x="2037" y="180"/>
                  </a:lnTo>
                  <a:lnTo>
                    <a:pt x="1983" y="157"/>
                  </a:lnTo>
                  <a:lnTo>
                    <a:pt x="1927" y="139"/>
                  </a:lnTo>
                  <a:lnTo>
                    <a:pt x="1868" y="125"/>
                  </a:lnTo>
                  <a:lnTo>
                    <a:pt x="1808" y="116"/>
                  </a:lnTo>
                  <a:lnTo>
                    <a:pt x="1746" y="112"/>
                  </a:lnTo>
                  <a:close/>
                  <a:moveTo>
                    <a:pt x="1634" y="112"/>
                  </a:moveTo>
                  <a:lnTo>
                    <a:pt x="1572" y="116"/>
                  </a:lnTo>
                  <a:lnTo>
                    <a:pt x="1512" y="125"/>
                  </a:lnTo>
                  <a:lnTo>
                    <a:pt x="1453" y="139"/>
                  </a:lnTo>
                  <a:lnTo>
                    <a:pt x="1397" y="157"/>
                  </a:lnTo>
                  <a:lnTo>
                    <a:pt x="1343" y="180"/>
                  </a:lnTo>
                  <a:lnTo>
                    <a:pt x="1291" y="207"/>
                  </a:lnTo>
                  <a:lnTo>
                    <a:pt x="1241" y="239"/>
                  </a:lnTo>
                  <a:lnTo>
                    <a:pt x="1195" y="275"/>
                  </a:lnTo>
                  <a:lnTo>
                    <a:pt x="1151" y="315"/>
                  </a:lnTo>
                  <a:lnTo>
                    <a:pt x="1111" y="357"/>
                  </a:lnTo>
                  <a:lnTo>
                    <a:pt x="1075" y="403"/>
                  </a:lnTo>
                  <a:lnTo>
                    <a:pt x="1044" y="453"/>
                  </a:lnTo>
                  <a:lnTo>
                    <a:pt x="1015" y="506"/>
                  </a:lnTo>
                  <a:lnTo>
                    <a:pt x="991" y="561"/>
                  </a:lnTo>
                  <a:lnTo>
                    <a:pt x="972" y="618"/>
                  </a:lnTo>
                  <a:lnTo>
                    <a:pt x="1634" y="618"/>
                  </a:lnTo>
                  <a:lnTo>
                    <a:pt x="1634" y="112"/>
                  </a:lnTo>
                  <a:close/>
                  <a:moveTo>
                    <a:pt x="846" y="112"/>
                  </a:moveTo>
                  <a:lnTo>
                    <a:pt x="783" y="115"/>
                  </a:lnTo>
                  <a:lnTo>
                    <a:pt x="719" y="124"/>
                  </a:lnTo>
                  <a:lnTo>
                    <a:pt x="659" y="137"/>
                  </a:lnTo>
                  <a:lnTo>
                    <a:pt x="598" y="154"/>
                  </a:lnTo>
                  <a:lnTo>
                    <a:pt x="541" y="177"/>
                  </a:lnTo>
                  <a:lnTo>
                    <a:pt x="485" y="204"/>
                  </a:lnTo>
                  <a:lnTo>
                    <a:pt x="433" y="236"/>
                  </a:lnTo>
                  <a:lnTo>
                    <a:pt x="383" y="272"/>
                  </a:lnTo>
                  <a:lnTo>
                    <a:pt x="336" y="310"/>
                  </a:lnTo>
                  <a:lnTo>
                    <a:pt x="292" y="353"/>
                  </a:lnTo>
                  <a:lnTo>
                    <a:pt x="252" y="400"/>
                  </a:lnTo>
                  <a:lnTo>
                    <a:pt x="216" y="450"/>
                  </a:lnTo>
                  <a:lnTo>
                    <a:pt x="183" y="503"/>
                  </a:lnTo>
                  <a:lnTo>
                    <a:pt x="156" y="560"/>
                  </a:lnTo>
                  <a:lnTo>
                    <a:pt x="132" y="618"/>
                  </a:lnTo>
                  <a:lnTo>
                    <a:pt x="856" y="618"/>
                  </a:lnTo>
                  <a:lnTo>
                    <a:pt x="875" y="553"/>
                  </a:lnTo>
                  <a:lnTo>
                    <a:pt x="898" y="492"/>
                  </a:lnTo>
                  <a:lnTo>
                    <a:pt x="926" y="433"/>
                  </a:lnTo>
                  <a:lnTo>
                    <a:pt x="959" y="378"/>
                  </a:lnTo>
                  <a:lnTo>
                    <a:pt x="995" y="325"/>
                  </a:lnTo>
                  <a:lnTo>
                    <a:pt x="1036" y="275"/>
                  </a:lnTo>
                  <a:lnTo>
                    <a:pt x="1080" y="229"/>
                  </a:lnTo>
                  <a:lnTo>
                    <a:pt x="1127" y="186"/>
                  </a:lnTo>
                  <a:lnTo>
                    <a:pt x="1178" y="147"/>
                  </a:lnTo>
                  <a:lnTo>
                    <a:pt x="1232" y="112"/>
                  </a:lnTo>
                  <a:lnTo>
                    <a:pt x="846" y="112"/>
                  </a:lnTo>
                  <a:close/>
                  <a:moveTo>
                    <a:pt x="845" y="0"/>
                  </a:moveTo>
                  <a:lnTo>
                    <a:pt x="2648" y="0"/>
                  </a:lnTo>
                  <a:lnTo>
                    <a:pt x="2648" y="8"/>
                  </a:lnTo>
                  <a:lnTo>
                    <a:pt x="2716" y="19"/>
                  </a:lnTo>
                  <a:lnTo>
                    <a:pt x="2782" y="37"/>
                  </a:lnTo>
                  <a:lnTo>
                    <a:pt x="2846" y="58"/>
                  </a:lnTo>
                  <a:lnTo>
                    <a:pt x="2909" y="85"/>
                  </a:lnTo>
                  <a:lnTo>
                    <a:pt x="2968" y="116"/>
                  </a:lnTo>
                  <a:lnTo>
                    <a:pt x="3025" y="152"/>
                  </a:lnTo>
                  <a:lnTo>
                    <a:pt x="3079" y="192"/>
                  </a:lnTo>
                  <a:lnTo>
                    <a:pt x="3129" y="236"/>
                  </a:lnTo>
                  <a:lnTo>
                    <a:pt x="3176" y="284"/>
                  </a:lnTo>
                  <a:lnTo>
                    <a:pt x="3220" y="335"/>
                  </a:lnTo>
                  <a:lnTo>
                    <a:pt x="3259" y="390"/>
                  </a:lnTo>
                  <a:lnTo>
                    <a:pt x="3295" y="448"/>
                  </a:lnTo>
                  <a:lnTo>
                    <a:pt x="3326" y="509"/>
                  </a:lnTo>
                  <a:lnTo>
                    <a:pt x="3351" y="573"/>
                  </a:lnTo>
                  <a:lnTo>
                    <a:pt x="3373" y="639"/>
                  </a:lnTo>
                  <a:lnTo>
                    <a:pt x="3364" y="641"/>
                  </a:lnTo>
                  <a:lnTo>
                    <a:pt x="3364" y="641"/>
                  </a:lnTo>
                  <a:lnTo>
                    <a:pt x="3364" y="641"/>
                  </a:lnTo>
                  <a:lnTo>
                    <a:pt x="3373" y="639"/>
                  </a:lnTo>
                  <a:lnTo>
                    <a:pt x="3375" y="658"/>
                  </a:lnTo>
                  <a:lnTo>
                    <a:pt x="3379" y="670"/>
                  </a:lnTo>
                  <a:lnTo>
                    <a:pt x="3380" y="683"/>
                  </a:lnTo>
                  <a:lnTo>
                    <a:pt x="3380" y="3370"/>
                  </a:lnTo>
                  <a:lnTo>
                    <a:pt x="0" y="3370"/>
                  </a:lnTo>
                  <a:lnTo>
                    <a:pt x="0" y="683"/>
                  </a:lnTo>
                  <a:lnTo>
                    <a:pt x="1" y="670"/>
                  </a:lnTo>
                  <a:lnTo>
                    <a:pt x="5" y="657"/>
                  </a:lnTo>
                  <a:lnTo>
                    <a:pt x="8" y="638"/>
                  </a:lnTo>
                  <a:lnTo>
                    <a:pt x="29" y="573"/>
                  </a:lnTo>
                  <a:lnTo>
                    <a:pt x="54" y="511"/>
                  </a:lnTo>
                  <a:lnTo>
                    <a:pt x="84" y="451"/>
                  </a:lnTo>
                  <a:lnTo>
                    <a:pt x="118" y="394"/>
                  </a:lnTo>
                  <a:lnTo>
                    <a:pt x="156" y="340"/>
                  </a:lnTo>
                  <a:lnTo>
                    <a:pt x="198" y="290"/>
                  </a:lnTo>
                  <a:lnTo>
                    <a:pt x="244" y="243"/>
                  </a:lnTo>
                  <a:lnTo>
                    <a:pt x="293" y="199"/>
                  </a:lnTo>
                  <a:lnTo>
                    <a:pt x="345" y="159"/>
                  </a:lnTo>
                  <a:lnTo>
                    <a:pt x="399" y="124"/>
                  </a:lnTo>
                  <a:lnTo>
                    <a:pt x="458" y="92"/>
                  </a:lnTo>
                  <a:lnTo>
                    <a:pt x="517" y="64"/>
                  </a:lnTo>
                  <a:lnTo>
                    <a:pt x="580" y="42"/>
                  </a:lnTo>
                  <a:lnTo>
                    <a:pt x="643" y="25"/>
                  </a:lnTo>
                  <a:lnTo>
                    <a:pt x="710" y="11"/>
                  </a:lnTo>
                  <a:lnTo>
                    <a:pt x="776" y="3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Rectangle 181"/>
            <p:cNvSpPr>
              <a:spLocks noChangeArrowheads="1"/>
            </p:cNvSpPr>
            <p:nvPr/>
          </p:nvSpPr>
          <p:spPr bwMode="auto">
            <a:xfrm>
              <a:off x="10145713" y="2903538"/>
              <a:ext cx="19050" cy="2413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Rectangle 182"/>
            <p:cNvSpPr>
              <a:spLocks noChangeArrowheads="1"/>
            </p:cNvSpPr>
            <p:nvPr/>
          </p:nvSpPr>
          <p:spPr bwMode="auto">
            <a:xfrm>
              <a:off x="10307638" y="2903538"/>
              <a:ext cx="17463" cy="2413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4" name="Group 823"/>
          <p:cNvGrpSpPr/>
          <p:nvPr/>
        </p:nvGrpSpPr>
        <p:grpSpPr>
          <a:xfrm>
            <a:off x="9097316" y="2708339"/>
            <a:ext cx="536575" cy="515938"/>
            <a:chOff x="9172575" y="2706688"/>
            <a:chExt cx="53657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187"/>
            <p:cNvSpPr>
              <a:spLocks noEditPoints="1"/>
            </p:cNvSpPr>
            <p:nvPr/>
          </p:nvSpPr>
          <p:spPr bwMode="auto">
            <a:xfrm>
              <a:off x="9172575" y="2706688"/>
              <a:ext cx="536575" cy="515938"/>
            </a:xfrm>
            <a:custGeom>
              <a:avLst/>
              <a:gdLst>
                <a:gd name="T0" fmla="*/ 225 w 3380"/>
                <a:gd name="T1" fmla="*/ 2977 h 3248"/>
                <a:gd name="T2" fmla="*/ 1127 w 3380"/>
                <a:gd name="T3" fmla="*/ 2639 h 3248"/>
                <a:gd name="T4" fmla="*/ 789 w 3380"/>
                <a:gd name="T5" fmla="*/ 2639 h 3248"/>
                <a:gd name="T6" fmla="*/ 1352 w 3380"/>
                <a:gd name="T7" fmla="*/ 2415 h 3248"/>
                <a:gd name="T8" fmla="*/ 563 w 3380"/>
                <a:gd name="T9" fmla="*/ 2415 h 3248"/>
                <a:gd name="T10" fmla="*/ 901 w 3380"/>
                <a:gd name="T11" fmla="*/ 2246 h 3248"/>
                <a:gd name="T12" fmla="*/ 563 w 3380"/>
                <a:gd name="T13" fmla="*/ 2302 h 3248"/>
                <a:gd name="T14" fmla="*/ 341 w 3380"/>
                <a:gd name="T15" fmla="*/ 2630 h 3248"/>
                <a:gd name="T16" fmla="*/ 1465 w 3380"/>
                <a:gd name="T17" fmla="*/ 2639 h 3248"/>
                <a:gd name="T18" fmla="*/ 1352 w 3380"/>
                <a:gd name="T19" fmla="*/ 1910 h 3248"/>
                <a:gd name="T20" fmla="*/ 789 w 3380"/>
                <a:gd name="T21" fmla="*/ 1854 h 3248"/>
                <a:gd name="T22" fmla="*/ 1127 w 3380"/>
                <a:gd name="T23" fmla="*/ 1684 h 3248"/>
                <a:gd name="T24" fmla="*/ 1127 w 3380"/>
                <a:gd name="T25" fmla="*/ 1516 h 3248"/>
                <a:gd name="T26" fmla="*/ 901 w 3380"/>
                <a:gd name="T27" fmla="*/ 1910 h 3248"/>
                <a:gd name="T28" fmla="*/ 789 w 3380"/>
                <a:gd name="T29" fmla="*/ 1573 h 3248"/>
                <a:gd name="T30" fmla="*/ 451 w 3380"/>
                <a:gd name="T31" fmla="*/ 1403 h 3248"/>
                <a:gd name="T32" fmla="*/ 1127 w 3380"/>
                <a:gd name="T33" fmla="*/ 1122 h 3248"/>
                <a:gd name="T34" fmla="*/ 563 w 3380"/>
                <a:gd name="T35" fmla="*/ 1179 h 3248"/>
                <a:gd name="T36" fmla="*/ 1352 w 3380"/>
                <a:gd name="T37" fmla="*/ 1011 h 3248"/>
                <a:gd name="T38" fmla="*/ 789 w 3380"/>
                <a:gd name="T39" fmla="*/ 954 h 3248"/>
                <a:gd name="T40" fmla="*/ 1127 w 3380"/>
                <a:gd name="T41" fmla="*/ 786 h 3248"/>
                <a:gd name="T42" fmla="*/ 563 w 3380"/>
                <a:gd name="T43" fmla="*/ 786 h 3248"/>
                <a:gd name="T44" fmla="*/ 348 w 3380"/>
                <a:gd name="T45" fmla="*/ 620 h 3248"/>
                <a:gd name="T46" fmla="*/ 1465 w 3380"/>
                <a:gd name="T47" fmla="*/ 673 h 3248"/>
                <a:gd name="T48" fmla="*/ 113 w 3380"/>
                <a:gd name="T49" fmla="*/ 2868 h 3248"/>
                <a:gd name="T50" fmla="*/ 357 w 3380"/>
                <a:gd name="T51" fmla="*/ 2751 h 3248"/>
                <a:gd name="T52" fmla="*/ 236 w 3380"/>
                <a:gd name="T53" fmla="*/ 2672 h 3248"/>
                <a:gd name="T54" fmla="*/ 248 w 3380"/>
                <a:gd name="T55" fmla="*/ 563 h 3248"/>
                <a:gd name="T56" fmla="*/ 1634 w 3380"/>
                <a:gd name="T57" fmla="*/ 506 h 3248"/>
                <a:gd name="T58" fmla="*/ 3098 w 3380"/>
                <a:gd name="T59" fmla="*/ 786 h 3248"/>
                <a:gd name="T60" fmla="*/ 3211 w 3380"/>
                <a:gd name="T61" fmla="*/ 842 h 3248"/>
                <a:gd name="T62" fmla="*/ 3098 w 3380"/>
                <a:gd name="T63" fmla="*/ 898 h 3248"/>
                <a:gd name="T64" fmla="*/ 3208 w 3380"/>
                <a:gd name="T65" fmla="*/ 993 h 3248"/>
                <a:gd name="T66" fmla="*/ 3155 w 3380"/>
                <a:gd name="T67" fmla="*/ 1067 h 3248"/>
                <a:gd name="T68" fmla="*/ 3200 w 3380"/>
                <a:gd name="T69" fmla="*/ 2213 h 3248"/>
                <a:gd name="T70" fmla="*/ 3172 w 3380"/>
                <a:gd name="T71" fmla="*/ 2300 h 3248"/>
                <a:gd name="T72" fmla="*/ 3188 w 3380"/>
                <a:gd name="T73" fmla="*/ 2369 h 3248"/>
                <a:gd name="T74" fmla="*/ 3188 w 3380"/>
                <a:gd name="T75" fmla="*/ 2460 h 3248"/>
                <a:gd name="T76" fmla="*/ 3270 w 3380"/>
                <a:gd name="T77" fmla="*/ 2864 h 3248"/>
                <a:gd name="T78" fmla="*/ 1746 w 3380"/>
                <a:gd name="T79" fmla="*/ 225 h 3248"/>
                <a:gd name="T80" fmla="*/ 2953 w 3380"/>
                <a:gd name="T81" fmla="*/ 2460 h 3248"/>
                <a:gd name="T82" fmla="*/ 2953 w 3380"/>
                <a:gd name="T83" fmla="*/ 2369 h 3248"/>
                <a:gd name="T84" fmla="*/ 2941 w 3380"/>
                <a:gd name="T85" fmla="*/ 2279 h 3248"/>
                <a:gd name="T86" fmla="*/ 2968 w 3380"/>
                <a:gd name="T87" fmla="*/ 2193 h 3248"/>
                <a:gd name="T88" fmla="*/ 2932 w 3380"/>
                <a:gd name="T89" fmla="*/ 1028 h 3248"/>
                <a:gd name="T90" fmla="*/ 2986 w 3380"/>
                <a:gd name="T91" fmla="*/ 954 h 3248"/>
                <a:gd name="T92" fmla="*/ 2929 w 3380"/>
                <a:gd name="T93" fmla="*/ 842 h 3248"/>
                <a:gd name="T94" fmla="*/ 2986 w 3380"/>
                <a:gd name="T95" fmla="*/ 594 h 3248"/>
                <a:gd name="T96" fmla="*/ 2179 w 3380"/>
                <a:gd name="T97" fmla="*/ 7 h 3248"/>
                <a:gd name="T98" fmla="*/ 3355 w 3380"/>
                <a:gd name="T99" fmla="*/ 321 h 3248"/>
                <a:gd name="T100" fmla="*/ 3369 w 3380"/>
                <a:gd name="T101" fmla="*/ 2916 h 3248"/>
                <a:gd name="T102" fmla="*/ 3267 w 3380"/>
                <a:gd name="T103" fmla="*/ 2977 h 3248"/>
                <a:gd name="T104" fmla="*/ 2163 w 3380"/>
                <a:gd name="T105" fmla="*/ 3245 h 3248"/>
                <a:gd name="T106" fmla="*/ 2086 w 3380"/>
                <a:gd name="T107" fmla="*/ 3202 h 3248"/>
                <a:gd name="T108" fmla="*/ 676 w 3380"/>
                <a:gd name="T109" fmla="*/ 3201 h 3248"/>
                <a:gd name="T110" fmla="*/ 41 w 3380"/>
                <a:gd name="T111" fmla="*/ 2952 h 3248"/>
                <a:gd name="T112" fmla="*/ 3 w 3380"/>
                <a:gd name="T113" fmla="*/ 365 h 3248"/>
                <a:gd name="T114" fmla="*/ 110 w 3380"/>
                <a:gd name="T115" fmla="*/ 280 h 3248"/>
                <a:gd name="T116" fmla="*/ 2093 w 3380"/>
                <a:gd name="T117" fmla="*/ 31 h 3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80" h="3248">
                  <a:moveTo>
                    <a:pt x="2817" y="2977"/>
                  </a:moveTo>
                  <a:lnTo>
                    <a:pt x="2817" y="3088"/>
                  </a:lnTo>
                  <a:lnTo>
                    <a:pt x="3155" y="3088"/>
                  </a:lnTo>
                  <a:lnTo>
                    <a:pt x="3155" y="2977"/>
                  </a:lnTo>
                  <a:lnTo>
                    <a:pt x="2817" y="2977"/>
                  </a:lnTo>
                  <a:close/>
                  <a:moveTo>
                    <a:pt x="225" y="2977"/>
                  </a:moveTo>
                  <a:lnTo>
                    <a:pt x="225" y="3088"/>
                  </a:lnTo>
                  <a:lnTo>
                    <a:pt x="563" y="3088"/>
                  </a:lnTo>
                  <a:lnTo>
                    <a:pt x="563" y="2977"/>
                  </a:lnTo>
                  <a:lnTo>
                    <a:pt x="225" y="2977"/>
                  </a:lnTo>
                  <a:close/>
                  <a:moveTo>
                    <a:pt x="1127" y="2583"/>
                  </a:moveTo>
                  <a:lnTo>
                    <a:pt x="1127" y="2639"/>
                  </a:lnTo>
                  <a:lnTo>
                    <a:pt x="1352" y="2639"/>
                  </a:lnTo>
                  <a:lnTo>
                    <a:pt x="1352" y="2583"/>
                  </a:lnTo>
                  <a:lnTo>
                    <a:pt x="1127" y="2583"/>
                  </a:lnTo>
                  <a:close/>
                  <a:moveTo>
                    <a:pt x="563" y="2583"/>
                  </a:moveTo>
                  <a:lnTo>
                    <a:pt x="563" y="2639"/>
                  </a:lnTo>
                  <a:lnTo>
                    <a:pt x="789" y="2639"/>
                  </a:lnTo>
                  <a:lnTo>
                    <a:pt x="789" y="2583"/>
                  </a:lnTo>
                  <a:lnTo>
                    <a:pt x="563" y="2583"/>
                  </a:lnTo>
                  <a:close/>
                  <a:moveTo>
                    <a:pt x="1127" y="2415"/>
                  </a:moveTo>
                  <a:lnTo>
                    <a:pt x="1127" y="2471"/>
                  </a:lnTo>
                  <a:lnTo>
                    <a:pt x="1352" y="2471"/>
                  </a:lnTo>
                  <a:lnTo>
                    <a:pt x="1352" y="2415"/>
                  </a:lnTo>
                  <a:lnTo>
                    <a:pt x="1127" y="2415"/>
                  </a:lnTo>
                  <a:close/>
                  <a:moveTo>
                    <a:pt x="563" y="2415"/>
                  </a:moveTo>
                  <a:lnTo>
                    <a:pt x="563" y="2471"/>
                  </a:lnTo>
                  <a:lnTo>
                    <a:pt x="789" y="2471"/>
                  </a:lnTo>
                  <a:lnTo>
                    <a:pt x="789" y="2415"/>
                  </a:lnTo>
                  <a:lnTo>
                    <a:pt x="563" y="2415"/>
                  </a:lnTo>
                  <a:close/>
                  <a:moveTo>
                    <a:pt x="1127" y="2246"/>
                  </a:moveTo>
                  <a:lnTo>
                    <a:pt x="1127" y="2302"/>
                  </a:lnTo>
                  <a:lnTo>
                    <a:pt x="1352" y="2302"/>
                  </a:lnTo>
                  <a:lnTo>
                    <a:pt x="1352" y="2246"/>
                  </a:lnTo>
                  <a:lnTo>
                    <a:pt x="1127" y="2246"/>
                  </a:lnTo>
                  <a:close/>
                  <a:moveTo>
                    <a:pt x="901" y="2246"/>
                  </a:moveTo>
                  <a:lnTo>
                    <a:pt x="901" y="2639"/>
                  </a:lnTo>
                  <a:lnTo>
                    <a:pt x="1014" y="2639"/>
                  </a:lnTo>
                  <a:lnTo>
                    <a:pt x="1014" y="2246"/>
                  </a:lnTo>
                  <a:lnTo>
                    <a:pt x="901" y="2246"/>
                  </a:lnTo>
                  <a:close/>
                  <a:moveTo>
                    <a:pt x="563" y="2246"/>
                  </a:moveTo>
                  <a:lnTo>
                    <a:pt x="563" y="2302"/>
                  </a:lnTo>
                  <a:lnTo>
                    <a:pt x="789" y="2302"/>
                  </a:lnTo>
                  <a:lnTo>
                    <a:pt x="789" y="2246"/>
                  </a:lnTo>
                  <a:lnTo>
                    <a:pt x="563" y="2246"/>
                  </a:lnTo>
                  <a:close/>
                  <a:moveTo>
                    <a:pt x="338" y="2021"/>
                  </a:moveTo>
                  <a:lnTo>
                    <a:pt x="338" y="2619"/>
                  </a:lnTo>
                  <a:lnTo>
                    <a:pt x="341" y="2630"/>
                  </a:lnTo>
                  <a:lnTo>
                    <a:pt x="348" y="2637"/>
                  </a:lnTo>
                  <a:lnTo>
                    <a:pt x="357" y="2639"/>
                  </a:lnTo>
                  <a:lnTo>
                    <a:pt x="451" y="2639"/>
                  </a:lnTo>
                  <a:lnTo>
                    <a:pt x="451" y="2134"/>
                  </a:lnTo>
                  <a:lnTo>
                    <a:pt x="1465" y="2134"/>
                  </a:lnTo>
                  <a:lnTo>
                    <a:pt x="1465" y="2639"/>
                  </a:lnTo>
                  <a:lnTo>
                    <a:pt x="1634" y="2639"/>
                  </a:lnTo>
                  <a:lnTo>
                    <a:pt x="1634" y="2021"/>
                  </a:lnTo>
                  <a:lnTo>
                    <a:pt x="338" y="2021"/>
                  </a:lnTo>
                  <a:close/>
                  <a:moveTo>
                    <a:pt x="1127" y="1854"/>
                  </a:moveTo>
                  <a:lnTo>
                    <a:pt x="1127" y="1910"/>
                  </a:lnTo>
                  <a:lnTo>
                    <a:pt x="1352" y="1910"/>
                  </a:lnTo>
                  <a:lnTo>
                    <a:pt x="1352" y="1854"/>
                  </a:lnTo>
                  <a:lnTo>
                    <a:pt x="1127" y="1854"/>
                  </a:lnTo>
                  <a:close/>
                  <a:moveTo>
                    <a:pt x="563" y="1854"/>
                  </a:moveTo>
                  <a:lnTo>
                    <a:pt x="563" y="1910"/>
                  </a:lnTo>
                  <a:lnTo>
                    <a:pt x="789" y="1910"/>
                  </a:lnTo>
                  <a:lnTo>
                    <a:pt x="789" y="1854"/>
                  </a:lnTo>
                  <a:lnTo>
                    <a:pt x="563" y="1854"/>
                  </a:lnTo>
                  <a:close/>
                  <a:moveTo>
                    <a:pt x="1127" y="1684"/>
                  </a:moveTo>
                  <a:lnTo>
                    <a:pt x="1127" y="1740"/>
                  </a:lnTo>
                  <a:lnTo>
                    <a:pt x="1352" y="1740"/>
                  </a:lnTo>
                  <a:lnTo>
                    <a:pt x="1352" y="1684"/>
                  </a:lnTo>
                  <a:lnTo>
                    <a:pt x="1127" y="1684"/>
                  </a:lnTo>
                  <a:close/>
                  <a:moveTo>
                    <a:pt x="563" y="1684"/>
                  </a:moveTo>
                  <a:lnTo>
                    <a:pt x="563" y="1740"/>
                  </a:lnTo>
                  <a:lnTo>
                    <a:pt x="789" y="1740"/>
                  </a:lnTo>
                  <a:lnTo>
                    <a:pt x="789" y="1684"/>
                  </a:lnTo>
                  <a:lnTo>
                    <a:pt x="563" y="1684"/>
                  </a:lnTo>
                  <a:close/>
                  <a:moveTo>
                    <a:pt x="1127" y="1516"/>
                  </a:moveTo>
                  <a:lnTo>
                    <a:pt x="1127" y="1573"/>
                  </a:lnTo>
                  <a:lnTo>
                    <a:pt x="1352" y="1573"/>
                  </a:lnTo>
                  <a:lnTo>
                    <a:pt x="1352" y="1516"/>
                  </a:lnTo>
                  <a:lnTo>
                    <a:pt x="1127" y="1516"/>
                  </a:lnTo>
                  <a:close/>
                  <a:moveTo>
                    <a:pt x="901" y="1516"/>
                  </a:moveTo>
                  <a:lnTo>
                    <a:pt x="901" y="1910"/>
                  </a:lnTo>
                  <a:lnTo>
                    <a:pt x="1014" y="1910"/>
                  </a:lnTo>
                  <a:lnTo>
                    <a:pt x="1014" y="1516"/>
                  </a:lnTo>
                  <a:lnTo>
                    <a:pt x="901" y="1516"/>
                  </a:lnTo>
                  <a:close/>
                  <a:moveTo>
                    <a:pt x="563" y="1516"/>
                  </a:moveTo>
                  <a:lnTo>
                    <a:pt x="563" y="1573"/>
                  </a:lnTo>
                  <a:lnTo>
                    <a:pt x="789" y="1573"/>
                  </a:lnTo>
                  <a:lnTo>
                    <a:pt x="789" y="1516"/>
                  </a:lnTo>
                  <a:lnTo>
                    <a:pt x="563" y="1516"/>
                  </a:lnTo>
                  <a:close/>
                  <a:moveTo>
                    <a:pt x="338" y="1292"/>
                  </a:moveTo>
                  <a:lnTo>
                    <a:pt x="338" y="1910"/>
                  </a:lnTo>
                  <a:lnTo>
                    <a:pt x="451" y="1910"/>
                  </a:lnTo>
                  <a:lnTo>
                    <a:pt x="451" y="1403"/>
                  </a:lnTo>
                  <a:lnTo>
                    <a:pt x="1465" y="1403"/>
                  </a:lnTo>
                  <a:lnTo>
                    <a:pt x="1465" y="1910"/>
                  </a:lnTo>
                  <a:lnTo>
                    <a:pt x="1634" y="1910"/>
                  </a:lnTo>
                  <a:lnTo>
                    <a:pt x="1634" y="1292"/>
                  </a:lnTo>
                  <a:lnTo>
                    <a:pt x="338" y="1292"/>
                  </a:lnTo>
                  <a:close/>
                  <a:moveTo>
                    <a:pt x="1127" y="1122"/>
                  </a:moveTo>
                  <a:lnTo>
                    <a:pt x="1127" y="1179"/>
                  </a:lnTo>
                  <a:lnTo>
                    <a:pt x="1352" y="1179"/>
                  </a:lnTo>
                  <a:lnTo>
                    <a:pt x="1352" y="1122"/>
                  </a:lnTo>
                  <a:lnTo>
                    <a:pt x="1127" y="1122"/>
                  </a:lnTo>
                  <a:close/>
                  <a:moveTo>
                    <a:pt x="563" y="1122"/>
                  </a:moveTo>
                  <a:lnTo>
                    <a:pt x="563" y="1179"/>
                  </a:lnTo>
                  <a:lnTo>
                    <a:pt x="789" y="1179"/>
                  </a:lnTo>
                  <a:lnTo>
                    <a:pt x="789" y="1122"/>
                  </a:lnTo>
                  <a:lnTo>
                    <a:pt x="563" y="1122"/>
                  </a:lnTo>
                  <a:close/>
                  <a:moveTo>
                    <a:pt x="1127" y="954"/>
                  </a:moveTo>
                  <a:lnTo>
                    <a:pt x="1127" y="1011"/>
                  </a:lnTo>
                  <a:lnTo>
                    <a:pt x="1352" y="1011"/>
                  </a:lnTo>
                  <a:lnTo>
                    <a:pt x="1352" y="954"/>
                  </a:lnTo>
                  <a:lnTo>
                    <a:pt x="1127" y="954"/>
                  </a:lnTo>
                  <a:close/>
                  <a:moveTo>
                    <a:pt x="563" y="954"/>
                  </a:moveTo>
                  <a:lnTo>
                    <a:pt x="563" y="1011"/>
                  </a:lnTo>
                  <a:lnTo>
                    <a:pt x="789" y="1011"/>
                  </a:lnTo>
                  <a:lnTo>
                    <a:pt x="789" y="954"/>
                  </a:lnTo>
                  <a:lnTo>
                    <a:pt x="563" y="954"/>
                  </a:lnTo>
                  <a:close/>
                  <a:moveTo>
                    <a:pt x="1127" y="786"/>
                  </a:moveTo>
                  <a:lnTo>
                    <a:pt x="1127" y="842"/>
                  </a:lnTo>
                  <a:lnTo>
                    <a:pt x="1352" y="842"/>
                  </a:lnTo>
                  <a:lnTo>
                    <a:pt x="1352" y="786"/>
                  </a:lnTo>
                  <a:lnTo>
                    <a:pt x="1127" y="786"/>
                  </a:lnTo>
                  <a:close/>
                  <a:moveTo>
                    <a:pt x="901" y="786"/>
                  </a:moveTo>
                  <a:lnTo>
                    <a:pt x="901" y="1179"/>
                  </a:lnTo>
                  <a:lnTo>
                    <a:pt x="1014" y="1179"/>
                  </a:lnTo>
                  <a:lnTo>
                    <a:pt x="1014" y="786"/>
                  </a:lnTo>
                  <a:lnTo>
                    <a:pt x="901" y="786"/>
                  </a:lnTo>
                  <a:close/>
                  <a:moveTo>
                    <a:pt x="563" y="786"/>
                  </a:moveTo>
                  <a:lnTo>
                    <a:pt x="563" y="842"/>
                  </a:lnTo>
                  <a:lnTo>
                    <a:pt x="789" y="842"/>
                  </a:lnTo>
                  <a:lnTo>
                    <a:pt x="789" y="786"/>
                  </a:lnTo>
                  <a:lnTo>
                    <a:pt x="563" y="786"/>
                  </a:lnTo>
                  <a:close/>
                  <a:moveTo>
                    <a:pt x="357" y="617"/>
                  </a:moveTo>
                  <a:lnTo>
                    <a:pt x="348" y="620"/>
                  </a:lnTo>
                  <a:lnTo>
                    <a:pt x="341" y="627"/>
                  </a:lnTo>
                  <a:lnTo>
                    <a:pt x="338" y="637"/>
                  </a:lnTo>
                  <a:lnTo>
                    <a:pt x="338" y="1179"/>
                  </a:lnTo>
                  <a:lnTo>
                    <a:pt x="451" y="1179"/>
                  </a:lnTo>
                  <a:lnTo>
                    <a:pt x="451" y="673"/>
                  </a:lnTo>
                  <a:lnTo>
                    <a:pt x="1465" y="673"/>
                  </a:lnTo>
                  <a:lnTo>
                    <a:pt x="1465" y="1179"/>
                  </a:lnTo>
                  <a:lnTo>
                    <a:pt x="1634" y="1179"/>
                  </a:lnTo>
                  <a:lnTo>
                    <a:pt x="1634" y="617"/>
                  </a:lnTo>
                  <a:lnTo>
                    <a:pt x="357" y="617"/>
                  </a:lnTo>
                  <a:close/>
                  <a:moveTo>
                    <a:pt x="110" y="392"/>
                  </a:moveTo>
                  <a:lnTo>
                    <a:pt x="113" y="2868"/>
                  </a:lnTo>
                  <a:lnTo>
                    <a:pt x="113" y="2864"/>
                  </a:lnTo>
                  <a:lnTo>
                    <a:pt x="676" y="2864"/>
                  </a:lnTo>
                  <a:lnTo>
                    <a:pt x="676" y="2867"/>
                  </a:lnTo>
                  <a:lnTo>
                    <a:pt x="1634" y="2864"/>
                  </a:lnTo>
                  <a:lnTo>
                    <a:pt x="1634" y="2751"/>
                  </a:lnTo>
                  <a:lnTo>
                    <a:pt x="357" y="2751"/>
                  </a:lnTo>
                  <a:lnTo>
                    <a:pt x="331" y="2749"/>
                  </a:lnTo>
                  <a:lnTo>
                    <a:pt x="306" y="2741"/>
                  </a:lnTo>
                  <a:lnTo>
                    <a:pt x="284" y="2729"/>
                  </a:lnTo>
                  <a:lnTo>
                    <a:pt x="264" y="2713"/>
                  </a:lnTo>
                  <a:lnTo>
                    <a:pt x="248" y="2693"/>
                  </a:lnTo>
                  <a:lnTo>
                    <a:pt x="236" y="2672"/>
                  </a:lnTo>
                  <a:lnTo>
                    <a:pt x="228" y="2646"/>
                  </a:lnTo>
                  <a:lnTo>
                    <a:pt x="225" y="2619"/>
                  </a:lnTo>
                  <a:lnTo>
                    <a:pt x="225" y="637"/>
                  </a:lnTo>
                  <a:lnTo>
                    <a:pt x="228" y="611"/>
                  </a:lnTo>
                  <a:lnTo>
                    <a:pt x="236" y="585"/>
                  </a:lnTo>
                  <a:lnTo>
                    <a:pt x="248" y="563"/>
                  </a:lnTo>
                  <a:lnTo>
                    <a:pt x="264" y="543"/>
                  </a:lnTo>
                  <a:lnTo>
                    <a:pt x="284" y="528"/>
                  </a:lnTo>
                  <a:lnTo>
                    <a:pt x="306" y="516"/>
                  </a:lnTo>
                  <a:lnTo>
                    <a:pt x="331" y="508"/>
                  </a:lnTo>
                  <a:lnTo>
                    <a:pt x="357" y="506"/>
                  </a:lnTo>
                  <a:lnTo>
                    <a:pt x="1634" y="506"/>
                  </a:lnTo>
                  <a:lnTo>
                    <a:pt x="1634" y="392"/>
                  </a:lnTo>
                  <a:lnTo>
                    <a:pt x="110" y="392"/>
                  </a:lnTo>
                  <a:close/>
                  <a:moveTo>
                    <a:pt x="3267" y="389"/>
                  </a:moveTo>
                  <a:lnTo>
                    <a:pt x="2863" y="391"/>
                  </a:lnTo>
                  <a:lnTo>
                    <a:pt x="3098" y="524"/>
                  </a:lnTo>
                  <a:lnTo>
                    <a:pt x="3098" y="786"/>
                  </a:lnTo>
                  <a:lnTo>
                    <a:pt x="3155" y="786"/>
                  </a:lnTo>
                  <a:lnTo>
                    <a:pt x="3172" y="788"/>
                  </a:lnTo>
                  <a:lnTo>
                    <a:pt x="3188" y="797"/>
                  </a:lnTo>
                  <a:lnTo>
                    <a:pt x="3200" y="809"/>
                  </a:lnTo>
                  <a:lnTo>
                    <a:pt x="3208" y="824"/>
                  </a:lnTo>
                  <a:lnTo>
                    <a:pt x="3211" y="842"/>
                  </a:lnTo>
                  <a:lnTo>
                    <a:pt x="3208" y="860"/>
                  </a:lnTo>
                  <a:lnTo>
                    <a:pt x="3200" y="875"/>
                  </a:lnTo>
                  <a:lnTo>
                    <a:pt x="3188" y="888"/>
                  </a:lnTo>
                  <a:lnTo>
                    <a:pt x="3172" y="896"/>
                  </a:lnTo>
                  <a:lnTo>
                    <a:pt x="3155" y="898"/>
                  </a:lnTo>
                  <a:lnTo>
                    <a:pt x="3098" y="898"/>
                  </a:lnTo>
                  <a:lnTo>
                    <a:pt x="3098" y="954"/>
                  </a:lnTo>
                  <a:lnTo>
                    <a:pt x="3155" y="954"/>
                  </a:lnTo>
                  <a:lnTo>
                    <a:pt x="3172" y="957"/>
                  </a:lnTo>
                  <a:lnTo>
                    <a:pt x="3188" y="965"/>
                  </a:lnTo>
                  <a:lnTo>
                    <a:pt x="3200" y="977"/>
                  </a:lnTo>
                  <a:lnTo>
                    <a:pt x="3208" y="993"/>
                  </a:lnTo>
                  <a:lnTo>
                    <a:pt x="3211" y="1011"/>
                  </a:lnTo>
                  <a:lnTo>
                    <a:pt x="3208" y="1028"/>
                  </a:lnTo>
                  <a:lnTo>
                    <a:pt x="3200" y="1044"/>
                  </a:lnTo>
                  <a:lnTo>
                    <a:pt x="3188" y="1056"/>
                  </a:lnTo>
                  <a:lnTo>
                    <a:pt x="3172" y="1064"/>
                  </a:lnTo>
                  <a:lnTo>
                    <a:pt x="3155" y="1067"/>
                  </a:lnTo>
                  <a:lnTo>
                    <a:pt x="3098" y="1067"/>
                  </a:lnTo>
                  <a:lnTo>
                    <a:pt x="3098" y="2191"/>
                  </a:lnTo>
                  <a:lnTo>
                    <a:pt x="3155" y="2191"/>
                  </a:lnTo>
                  <a:lnTo>
                    <a:pt x="3172" y="2193"/>
                  </a:lnTo>
                  <a:lnTo>
                    <a:pt x="3188" y="2201"/>
                  </a:lnTo>
                  <a:lnTo>
                    <a:pt x="3200" y="2213"/>
                  </a:lnTo>
                  <a:lnTo>
                    <a:pt x="3208" y="2228"/>
                  </a:lnTo>
                  <a:lnTo>
                    <a:pt x="3211" y="2246"/>
                  </a:lnTo>
                  <a:lnTo>
                    <a:pt x="3208" y="2264"/>
                  </a:lnTo>
                  <a:lnTo>
                    <a:pt x="3200" y="2279"/>
                  </a:lnTo>
                  <a:lnTo>
                    <a:pt x="3188" y="2292"/>
                  </a:lnTo>
                  <a:lnTo>
                    <a:pt x="3172" y="2300"/>
                  </a:lnTo>
                  <a:lnTo>
                    <a:pt x="3155" y="2302"/>
                  </a:lnTo>
                  <a:lnTo>
                    <a:pt x="3098" y="2302"/>
                  </a:lnTo>
                  <a:lnTo>
                    <a:pt x="3098" y="2358"/>
                  </a:lnTo>
                  <a:lnTo>
                    <a:pt x="3155" y="2358"/>
                  </a:lnTo>
                  <a:lnTo>
                    <a:pt x="3172" y="2361"/>
                  </a:lnTo>
                  <a:lnTo>
                    <a:pt x="3188" y="2369"/>
                  </a:lnTo>
                  <a:lnTo>
                    <a:pt x="3200" y="2382"/>
                  </a:lnTo>
                  <a:lnTo>
                    <a:pt x="3208" y="2397"/>
                  </a:lnTo>
                  <a:lnTo>
                    <a:pt x="3211" y="2415"/>
                  </a:lnTo>
                  <a:lnTo>
                    <a:pt x="3208" y="2433"/>
                  </a:lnTo>
                  <a:lnTo>
                    <a:pt x="3200" y="2448"/>
                  </a:lnTo>
                  <a:lnTo>
                    <a:pt x="3188" y="2460"/>
                  </a:lnTo>
                  <a:lnTo>
                    <a:pt x="3172" y="2468"/>
                  </a:lnTo>
                  <a:lnTo>
                    <a:pt x="3155" y="2471"/>
                  </a:lnTo>
                  <a:lnTo>
                    <a:pt x="3098" y="2471"/>
                  </a:lnTo>
                  <a:lnTo>
                    <a:pt x="3098" y="2729"/>
                  </a:lnTo>
                  <a:lnTo>
                    <a:pt x="2857" y="2864"/>
                  </a:lnTo>
                  <a:lnTo>
                    <a:pt x="3270" y="2864"/>
                  </a:lnTo>
                  <a:lnTo>
                    <a:pt x="3267" y="389"/>
                  </a:lnTo>
                  <a:close/>
                  <a:moveTo>
                    <a:pt x="1746" y="225"/>
                  </a:moveTo>
                  <a:lnTo>
                    <a:pt x="1746" y="3033"/>
                  </a:lnTo>
                  <a:lnTo>
                    <a:pt x="2084" y="3033"/>
                  </a:lnTo>
                  <a:lnTo>
                    <a:pt x="2084" y="225"/>
                  </a:lnTo>
                  <a:lnTo>
                    <a:pt x="1746" y="225"/>
                  </a:lnTo>
                  <a:close/>
                  <a:moveTo>
                    <a:pt x="2197" y="147"/>
                  </a:moveTo>
                  <a:lnTo>
                    <a:pt x="2197" y="3100"/>
                  </a:lnTo>
                  <a:lnTo>
                    <a:pt x="2986" y="2658"/>
                  </a:lnTo>
                  <a:lnTo>
                    <a:pt x="2986" y="2471"/>
                  </a:lnTo>
                  <a:lnTo>
                    <a:pt x="2968" y="2468"/>
                  </a:lnTo>
                  <a:lnTo>
                    <a:pt x="2953" y="2460"/>
                  </a:lnTo>
                  <a:lnTo>
                    <a:pt x="2941" y="2448"/>
                  </a:lnTo>
                  <a:lnTo>
                    <a:pt x="2932" y="2433"/>
                  </a:lnTo>
                  <a:lnTo>
                    <a:pt x="2929" y="2415"/>
                  </a:lnTo>
                  <a:lnTo>
                    <a:pt x="2932" y="2397"/>
                  </a:lnTo>
                  <a:lnTo>
                    <a:pt x="2941" y="2382"/>
                  </a:lnTo>
                  <a:lnTo>
                    <a:pt x="2953" y="2369"/>
                  </a:lnTo>
                  <a:lnTo>
                    <a:pt x="2968" y="2361"/>
                  </a:lnTo>
                  <a:lnTo>
                    <a:pt x="2986" y="2358"/>
                  </a:lnTo>
                  <a:lnTo>
                    <a:pt x="2986" y="2302"/>
                  </a:lnTo>
                  <a:lnTo>
                    <a:pt x="2968" y="2300"/>
                  </a:lnTo>
                  <a:lnTo>
                    <a:pt x="2953" y="2292"/>
                  </a:lnTo>
                  <a:lnTo>
                    <a:pt x="2941" y="2279"/>
                  </a:lnTo>
                  <a:lnTo>
                    <a:pt x="2932" y="2264"/>
                  </a:lnTo>
                  <a:lnTo>
                    <a:pt x="2929" y="2246"/>
                  </a:lnTo>
                  <a:lnTo>
                    <a:pt x="2932" y="2228"/>
                  </a:lnTo>
                  <a:lnTo>
                    <a:pt x="2941" y="2213"/>
                  </a:lnTo>
                  <a:lnTo>
                    <a:pt x="2953" y="2201"/>
                  </a:lnTo>
                  <a:lnTo>
                    <a:pt x="2968" y="2193"/>
                  </a:lnTo>
                  <a:lnTo>
                    <a:pt x="2986" y="2191"/>
                  </a:lnTo>
                  <a:lnTo>
                    <a:pt x="2986" y="1067"/>
                  </a:lnTo>
                  <a:lnTo>
                    <a:pt x="2968" y="1064"/>
                  </a:lnTo>
                  <a:lnTo>
                    <a:pt x="2953" y="1056"/>
                  </a:lnTo>
                  <a:lnTo>
                    <a:pt x="2941" y="1044"/>
                  </a:lnTo>
                  <a:lnTo>
                    <a:pt x="2932" y="1028"/>
                  </a:lnTo>
                  <a:lnTo>
                    <a:pt x="2929" y="1011"/>
                  </a:lnTo>
                  <a:lnTo>
                    <a:pt x="2932" y="993"/>
                  </a:lnTo>
                  <a:lnTo>
                    <a:pt x="2941" y="977"/>
                  </a:lnTo>
                  <a:lnTo>
                    <a:pt x="2953" y="965"/>
                  </a:lnTo>
                  <a:lnTo>
                    <a:pt x="2968" y="957"/>
                  </a:lnTo>
                  <a:lnTo>
                    <a:pt x="2986" y="954"/>
                  </a:lnTo>
                  <a:lnTo>
                    <a:pt x="2986" y="898"/>
                  </a:lnTo>
                  <a:lnTo>
                    <a:pt x="2968" y="896"/>
                  </a:lnTo>
                  <a:lnTo>
                    <a:pt x="2953" y="888"/>
                  </a:lnTo>
                  <a:lnTo>
                    <a:pt x="2941" y="875"/>
                  </a:lnTo>
                  <a:lnTo>
                    <a:pt x="2932" y="860"/>
                  </a:lnTo>
                  <a:lnTo>
                    <a:pt x="2929" y="842"/>
                  </a:lnTo>
                  <a:lnTo>
                    <a:pt x="2932" y="824"/>
                  </a:lnTo>
                  <a:lnTo>
                    <a:pt x="2941" y="809"/>
                  </a:lnTo>
                  <a:lnTo>
                    <a:pt x="2953" y="797"/>
                  </a:lnTo>
                  <a:lnTo>
                    <a:pt x="2968" y="788"/>
                  </a:lnTo>
                  <a:lnTo>
                    <a:pt x="2986" y="786"/>
                  </a:lnTo>
                  <a:lnTo>
                    <a:pt x="2986" y="594"/>
                  </a:lnTo>
                  <a:lnTo>
                    <a:pt x="2426" y="280"/>
                  </a:lnTo>
                  <a:lnTo>
                    <a:pt x="2435" y="280"/>
                  </a:lnTo>
                  <a:lnTo>
                    <a:pt x="2197" y="147"/>
                  </a:lnTo>
                  <a:close/>
                  <a:moveTo>
                    <a:pt x="2147" y="0"/>
                  </a:moveTo>
                  <a:lnTo>
                    <a:pt x="2163" y="2"/>
                  </a:lnTo>
                  <a:lnTo>
                    <a:pt x="2179" y="7"/>
                  </a:lnTo>
                  <a:lnTo>
                    <a:pt x="2665" y="280"/>
                  </a:lnTo>
                  <a:lnTo>
                    <a:pt x="3270" y="280"/>
                  </a:lnTo>
                  <a:lnTo>
                    <a:pt x="3296" y="283"/>
                  </a:lnTo>
                  <a:lnTo>
                    <a:pt x="3319" y="291"/>
                  </a:lnTo>
                  <a:lnTo>
                    <a:pt x="3339" y="304"/>
                  </a:lnTo>
                  <a:lnTo>
                    <a:pt x="3355" y="321"/>
                  </a:lnTo>
                  <a:lnTo>
                    <a:pt x="3369" y="341"/>
                  </a:lnTo>
                  <a:lnTo>
                    <a:pt x="3377" y="365"/>
                  </a:lnTo>
                  <a:lnTo>
                    <a:pt x="3380" y="389"/>
                  </a:lnTo>
                  <a:lnTo>
                    <a:pt x="3380" y="2868"/>
                  </a:lnTo>
                  <a:lnTo>
                    <a:pt x="3377" y="2892"/>
                  </a:lnTo>
                  <a:lnTo>
                    <a:pt x="3369" y="2916"/>
                  </a:lnTo>
                  <a:lnTo>
                    <a:pt x="3355" y="2935"/>
                  </a:lnTo>
                  <a:lnTo>
                    <a:pt x="3339" y="2952"/>
                  </a:lnTo>
                  <a:lnTo>
                    <a:pt x="3319" y="2966"/>
                  </a:lnTo>
                  <a:lnTo>
                    <a:pt x="3296" y="2974"/>
                  </a:lnTo>
                  <a:lnTo>
                    <a:pt x="3270" y="2977"/>
                  </a:lnTo>
                  <a:lnTo>
                    <a:pt x="3267" y="2977"/>
                  </a:lnTo>
                  <a:lnTo>
                    <a:pt x="3267" y="3201"/>
                  </a:lnTo>
                  <a:lnTo>
                    <a:pt x="2704" y="3201"/>
                  </a:lnTo>
                  <a:lnTo>
                    <a:pt x="2704" y="2977"/>
                  </a:lnTo>
                  <a:lnTo>
                    <a:pt x="2648" y="2977"/>
                  </a:lnTo>
                  <a:lnTo>
                    <a:pt x="2179" y="3239"/>
                  </a:lnTo>
                  <a:lnTo>
                    <a:pt x="2163" y="3245"/>
                  </a:lnTo>
                  <a:lnTo>
                    <a:pt x="2147" y="3248"/>
                  </a:lnTo>
                  <a:lnTo>
                    <a:pt x="2130" y="3245"/>
                  </a:lnTo>
                  <a:lnTo>
                    <a:pt x="2115" y="3239"/>
                  </a:lnTo>
                  <a:lnTo>
                    <a:pt x="2103" y="3229"/>
                  </a:lnTo>
                  <a:lnTo>
                    <a:pt x="2093" y="3216"/>
                  </a:lnTo>
                  <a:lnTo>
                    <a:pt x="2086" y="3202"/>
                  </a:lnTo>
                  <a:lnTo>
                    <a:pt x="2084" y="3185"/>
                  </a:lnTo>
                  <a:lnTo>
                    <a:pt x="2084" y="3144"/>
                  </a:lnTo>
                  <a:lnTo>
                    <a:pt x="1634" y="3144"/>
                  </a:lnTo>
                  <a:lnTo>
                    <a:pt x="1634" y="2977"/>
                  </a:lnTo>
                  <a:lnTo>
                    <a:pt x="676" y="2977"/>
                  </a:lnTo>
                  <a:lnTo>
                    <a:pt x="676" y="3201"/>
                  </a:lnTo>
                  <a:lnTo>
                    <a:pt x="113" y="3201"/>
                  </a:lnTo>
                  <a:lnTo>
                    <a:pt x="113" y="2977"/>
                  </a:lnTo>
                  <a:lnTo>
                    <a:pt x="110" y="2977"/>
                  </a:lnTo>
                  <a:lnTo>
                    <a:pt x="84" y="2974"/>
                  </a:lnTo>
                  <a:lnTo>
                    <a:pt x="61" y="2966"/>
                  </a:lnTo>
                  <a:lnTo>
                    <a:pt x="41" y="2952"/>
                  </a:lnTo>
                  <a:lnTo>
                    <a:pt x="25" y="2935"/>
                  </a:lnTo>
                  <a:lnTo>
                    <a:pt x="11" y="2916"/>
                  </a:lnTo>
                  <a:lnTo>
                    <a:pt x="3" y="2892"/>
                  </a:lnTo>
                  <a:lnTo>
                    <a:pt x="0" y="2868"/>
                  </a:lnTo>
                  <a:lnTo>
                    <a:pt x="0" y="389"/>
                  </a:lnTo>
                  <a:lnTo>
                    <a:pt x="3" y="365"/>
                  </a:lnTo>
                  <a:lnTo>
                    <a:pt x="11" y="341"/>
                  </a:lnTo>
                  <a:lnTo>
                    <a:pt x="25" y="321"/>
                  </a:lnTo>
                  <a:lnTo>
                    <a:pt x="41" y="304"/>
                  </a:lnTo>
                  <a:lnTo>
                    <a:pt x="61" y="291"/>
                  </a:lnTo>
                  <a:lnTo>
                    <a:pt x="84" y="283"/>
                  </a:lnTo>
                  <a:lnTo>
                    <a:pt x="110" y="280"/>
                  </a:lnTo>
                  <a:lnTo>
                    <a:pt x="1634" y="280"/>
                  </a:lnTo>
                  <a:lnTo>
                    <a:pt x="1634" y="111"/>
                  </a:lnTo>
                  <a:lnTo>
                    <a:pt x="2084" y="111"/>
                  </a:lnTo>
                  <a:lnTo>
                    <a:pt x="2084" y="62"/>
                  </a:lnTo>
                  <a:lnTo>
                    <a:pt x="2086" y="46"/>
                  </a:lnTo>
                  <a:lnTo>
                    <a:pt x="2093" y="31"/>
                  </a:lnTo>
                  <a:lnTo>
                    <a:pt x="2103" y="18"/>
                  </a:lnTo>
                  <a:lnTo>
                    <a:pt x="2115" y="8"/>
                  </a:lnTo>
                  <a:lnTo>
                    <a:pt x="2130" y="2"/>
                  </a:lnTo>
                  <a:lnTo>
                    <a:pt x="2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188"/>
            <p:cNvSpPr>
              <a:spLocks/>
            </p:cNvSpPr>
            <p:nvPr/>
          </p:nvSpPr>
          <p:spPr bwMode="auto">
            <a:xfrm>
              <a:off x="9467850" y="275113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89"/>
            <p:cNvSpPr>
              <a:spLocks/>
            </p:cNvSpPr>
            <p:nvPr/>
          </p:nvSpPr>
          <p:spPr bwMode="auto">
            <a:xfrm>
              <a:off x="9467850" y="2803525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90"/>
            <p:cNvSpPr>
              <a:spLocks/>
            </p:cNvSpPr>
            <p:nvPr/>
          </p:nvSpPr>
          <p:spPr bwMode="auto">
            <a:xfrm>
              <a:off x="9467850" y="31067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91"/>
            <p:cNvSpPr>
              <a:spLocks/>
            </p:cNvSpPr>
            <p:nvPr/>
          </p:nvSpPr>
          <p:spPr bwMode="auto">
            <a:xfrm>
              <a:off x="9467850" y="305435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92"/>
            <p:cNvSpPr>
              <a:spLocks/>
            </p:cNvSpPr>
            <p:nvPr/>
          </p:nvSpPr>
          <p:spPr bwMode="auto">
            <a:xfrm>
              <a:off x="9467850" y="2857500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93"/>
            <p:cNvSpPr>
              <a:spLocks/>
            </p:cNvSpPr>
            <p:nvPr/>
          </p:nvSpPr>
          <p:spPr bwMode="auto">
            <a:xfrm>
              <a:off x="9467850" y="3160713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94"/>
            <p:cNvSpPr>
              <a:spLocks/>
            </p:cNvSpPr>
            <p:nvPr/>
          </p:nvSpPr>
          <p:spPr bwMode="auto">
            <a:xfrm>
              <a:off x="9529763" y="2901950"/>
              <a:ext cx="46038" cy="125413"/>
            </a:xfrm>
            <a:custGeom>
              <a:avLst/>
              <a:gdLst>
                <a:gd name="T0" fmla="*/ 57 w 283"/>
                <a:gd name="T1" fmla="*/ 0 h 786"/>
                <a:gd name="T2" fmla="*/ 94 w 283"/>
                <a:gd name="T3" fmla="*/ 3 h 786"/>
                <a:gd name="T4" fmla="*/ 128 w 283"/>
                <a:gd name="T5" fmla="*/ 11 h 786"/>
                <a:gd name="T6" fmla="*/ 160 w 283"/>
                <a:gd name="T7" fmla="*/ 25 h 786"/>
                <a:gd name="T8" fmla="*/ 190 w 283"/>
                <a:gd name="T9" fmla="*/ 43 h 786"/>
                <a:gd name="T10" fmla="*/ 216 w 283"/>
                <a:gd name="T11" fmla="*/ 66 h 786"/>
                <a:gd name="T12" fmla="*/ 239 w 283"/>
                <a:gd name="T13" fmla="*/ 92 h 786"/>
                <a:gd name="T14" fmla="*/ 257 w 283"/>
                <a:gd name="T15" fmla="*/ 121 h 786"/>
                <a:gd name="T16" fmla="*/ 271 w 283"/>
                <a:gd name="T17" fmla="*/ 154 h 786"/>
                <a:gd name="T18" fmla="*/ 280 w 283"/>
                <a:gd name="T19" fmla="*/ 189 h 786"/>
                <a:gd name="T20" fmla="*/ 283 w 283"/>
                <a:gd name="T21" fmla="*/ 224 h 786"/>
                <a:gd name="T22" fmla="*/ 283 w 283"/>
                <a:gd name="T23" fmla="*/ 560 h 786"/>
                <a:gd name="T24" fmla="*/ 280 w 283"/>
                <a:gd name="T25" fmla="*/ 597 h 786"/>
                <a:gd name="T26" fmla="*/ 271 w 283"/>
                <a:gd name="T27" fmla="*/ 632 h 786"/>
                <a:gd name="T28" fmla="*/ 257 w 283"/>
                <a:gd name="T29" fmla="*/ 664 h 786"/>
                <a:gd name="T30" fmla="*/ 239 w 283"/>
                <a:gd name="T31" fmla="*/ 694 h 786"/>
                <a:gd name="T32" fmla="*/ 216 w 283"/>
                <a:gd name="T33" fmla="*/ 720 h 786"/>
                <a:gd name="T34" fmla="*/ 190 w 283"/>
                <a:gd name="T35" fmla="*/ 742 h 786"/>
                <a:gd name="T36" fmla="*/ 160 w 283"/>
                <a:gd name="T37" fmla="*/ 760 h 786"/>
                <a:gd name="T38" fmla="*/ 128 w 283"/>
                <a:gd name="T39" fmla="*/ 775 h 786"/>
                <a:gd name="T40" fmla="*/ 94 w 283"/>
                <a:gd name="T41" fmla="*/ 783 h 786"/>
                <a:gd name="T42" fmla="*/ 57 w 283"/>
                <a:gd name="T43" fmla="*/ 786 h 786"/>
                <a:gd name="T44" fmla="*/ 39 w 283"/>
                <a:gd name="T45" fmla="*/ 783 h 786"/>
                <a:gd name="T46" fmla="*/ 24 w 283"/>
                <a:gd name="T47" fmla="*/ 775 h 786"/>
                <a:gd name="T48" fmla="*/ 12 w 283"/>
                <a:gd name="T49" fmla="*/ 762 h 786"/>
                <a:gd name="T50" fmla="*/ 3 w 283"/>
                <a:gd name="T51" fmla="*/ 747 h 786"/>
                <a:gd name="T52" fmla="*/ 0 w 283"/>
                <a:gd name="T53" fmla="*/ 730 h 786"/>
                <a:gd name="T54" fmla="*/ 3 w 283"/>
                <a:gd name="T55" fmla="*/ 711 h 786"/>
                <a:gd name="T56" fmla="*/ 12 w 283"/>
                <a:gd name="T57" fmla="*/ 696 h 786"/>
                <a:gd name="T58" fmla="*/ 24 w 283"/>
                <a:gd name="T59" fmla="*/ 685 h 786"/>
                <a:gd name="T60" fmla="*/ 39 w 283"/>
                <a:gd name="T61" fmla="*/ 677 h 786"/>
                <a:gd name="T62" fmla="*/ 57 w 283"/>
                <a:gd name="T63" fmla="*/ 674 h 786"/>
                <a:gd name="T64" fmla="*/ 82 w 283"/>
                <a:gd name="T65" fmla="*/ 671 h 786"/>
                <a:gd name="T66" fmla="*/ 107 w 283"/>
                <a:gd name="T67" fmla="*/ 662 h 786"/>
                <a:gd name="T68" fmla="*/ 127 w 283"/>
                <a:gd name="T69" fmla="*/ 649 h 786"/>
                <a:gd name="T70" fmla="*/ 145 w 283"/>
                <a:gd name="T71" fmla="*/ 632 h 786"/>
                <a:gd name="T72" fmla="*/ 158 w 283"/>
                <a:gd name="T73" fmla="*/ 610 h 786"/>
                <a:gd name="T74" fmla="*/ 167 w 283"/>
                <a:gd name="T75" fmla="*/ 587 h 786"/>
                <a:gd name="T76" fmla="*/ 170 w 283"/>
                <a:gd name="T77" fmla="*/ 560 h 786"/>
                <a:gd name="T78" fmla="*/ 170 w 283"/>
                <a:gd name="T79" fmla="*/ 225 h 786"/>
                <a:gd name="T80" fmla="*/ 167 w 283"/>
                <a:gd name="T81" fmla="*/ 199 h 786"/>
                <a:gd name="T82" fmla="*/ 158 w 283"/>
                <a:gd name="T83" fmla="*/ 175 h 786"/>
                <a:gd name="T84" fmla="*/ 145 w 283"/>
                <a:gd name="T85" fmla="*/ 154 h 786"/>
                <a:gd name="T86" fmla="*/ 127 w 283"/>
                <a:gd name="T87" fmla="*/ 136 h 786"/>
                <a:gd name="T88" fmla="*/ 107 w 283"/>
                <a:gd name="T89" fmla="*/ 123 h 786"/>
                <a:gd name="T90" fmla="*/ 82 w 283"/>
                <a:gd name="T91" fmla="*/ 115 h 786"/>
                <a:gd name="T92" fmla="*/ 57 w 283"/>
                <a:gd name="T93" fmla="*/ 112 h 786"/>
                <a:gd name="T94" fmla="*/ 39 w 283"/>
                <a:gd name="T95" fmla="*/ 109 h 786"/>
                <a:gd name="T96" fmla="*/ 24 w 283"/>
                <a:gd name="T97" fmla="*/ 101 h 786"/>
                <a:gd name="T98" fmla="*/ 12 w 283"/>
                <a:gd name="T99" fmla="*/ 88 h 786"/>
                <a:gd name="T100" fmla="*/ 3 w 283"/>
                <a:gd name="T101" fmla="*/ 73 h 786"/>
                <a:gd name="T102" fmla="*/ 0 w 283"/>
                <a:gd name="T103" fmla="*/ 56 h 786"/>
                <a:gd name="T104" fmla="*/ 3 w 283"/>
                <a:gd name="T105" fmla="*/ 38 h 786"/>
                <a:gd name="T106" fmla="*/ 12 w 283"/>
                <a:gd name="T107" fmla="*/ 22 h 786"/>
                <a:gd name="T108" fmla="*/ 24 w 283"/>
                <a:gd name="T109" fmla="*/ 11 h 786"/>
                <a:gd name="T110" fmla="*/ 39 w 283"/>
                <a:gd name="T111" fmla="*/ 3 h 786"/>
                <a:gd name="T112" fmla="*/ 57 w 283"/>
                <a:gd name="T113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3" h="786">
                  <a:moveTo>
                    <a:pt x="57" y="0"/>
                  </a:moveTo>
                  <a:lnTo>
                    <a:pt x="94" y="3"/>
                  </a:lnTo>
                  <a:lnTo>
                    <a:pt x="128" y="11"/>
                  </a:lnTo>
                  <a:lnTo>
                    <a:pt x="160" y="25"/>
                  </a:lnTo>
                  <a:lnTo>
                    <a:pt x="190" y="43"/>
                  </a:lnTo>
                  <a:lnTo>
                    <a:pt x="216" y="66"/>
                  </a:lnTo>
                  <a:lnTo>
                    <a:pt x="239" y="92"/>
                  </a:lnTo>
                  <a:lnTo>
                    <a:pt x="257" y="121"/>
                  </a:lnTo>
                  <a:lnTo>
                    <a:pt x="271" y="154"/>
                  </a:lnTo>
                  <a:lnTo>
                    <a:pt x="280" y="189"/>
                  </a:lnTo>
                  <a:lnTo>
                    <a:pt x="283" y="224"/>
                  </a:lnTo>
                  <a:lnTo>
                    <a:pt x="283" y="560"/>
                  </a:lnTo>
                  <a:lnTo>
                    <a:pt x="280" y="597"/>
                  </a:lnTo>
                  <a:lnTo>
                    <a:pt x="271" y="632"/>
                  </a:lnTo>
                  <a:lnTo>
                    <a:pt x="257" y="664"/>
                  </a:lnTo>
                  <a:lnTo>
                    <a:pt x="239" y="694"/>
                  </a:lnTo>
                  <a:lnTo>
                    <a:pt x="216" y="720"/>
                  </a:lnTo>
                  <a:lnTo>
                    <a:pt x="190" y="742"/>
                  </a:lnTo>
                  <a:lnTo>
                    <a:pt x="160" y="760"/>
                  </a:lnTo>
                  <a:lnTo>
                    <a:pt x="128" y="775"/>
                  </a:lnTo>
                  <a:lnTo>
                    <a:pt x="94" y="783"/>
                  </a:lnTo>
                  <a:lnTo>
                    <a:pt x="57" y="786"/>
                  </a:lnTo>
                  <a:lnTo>
                    <a:pt x="39" y="783"/>
                  </a:lnTo>
                  <a:lnTo>
                    <a:pt x="24" y="775"/>
                  </a:lnTo>
                  <a:lnTo>
                    <a:pt x="12" y="762"/>
                  </a:lnTo>
                  <a:lnTo>
                    <a:pt x="3" y="747"/>
                  </a:lnTo>
                  <a:lnTo>
                    <a:pt x="0" y="730"/>
                  </a:lnTo>
                  <a:lnTo>
                    <a:pt x="3" y="711"/>
                  </a:lnTo>
                  <a:lnTo>
                    <a:pt x="12" y="696"/>
                  </a:lnTo>
                  <a:lnTo>
                    <a:pt x="24" y="685"/>
                  </a:lnTo>
                  <a:lnTo>
                    <a:pt x="39" y="677"/>
                  </a:lnTo>
                  <a:lnTo>
                    <a:pt x="57" y="674"/>
                  </a:lnTo>
                  <a:lnTo>
                    <a:pt x="82" y="671"/>
                  </a:lnTo>
                  <a:lnTo>
                    <a:pt x="107" y="662"/>
                  </a:lnTo>
                  <a:lnTo>
                    <a:pt x="127" y="649"/>
                  </a:lnTo>
                  <a:lnTo>
                    <a:pt x="145" y="632"/>
                  </a:lnTo>
                  <a:lnTo>
                    <a:pt x="158" y="610"/>
                  </a:lnTo>
                  <a:lnTo>
                    <a:pt x="167" y="587"/>
                  </a:lnTo>
                  <a:lnTo>
                    <a:pt x="170" y="560"/>
                  </a:lnTo>
                  <a:lnTo>
                    <a:pt x="170" y="225"/>
                  </a:lnTo>
                  <a:lnTo>
                    <a:pt x="167" y="199"/>
                  </a:lnTo>
                  <a:lnTo>
                    <a:pt x="158" y="175"/>
                  </a:lnTo>
                  <a:lnTo>
                    <a:pt x="145" y="154"/>
                  </a:lnTo>
                  <a:lnTo>
                    <a:pt x="127" y="136"/>
                  </a:lnTo>
                  <a:lnTo>
                    <a:pt x="107" y="123"/>
                  </a:lnTo>
                  <a:lnTo>
                    <a:pt x="82" y="115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95"/>
            <p:cNvSpPr>
              <a:spLocks/>
            </p:cNvSpPr>
            <p:nvPr/>
          </p:nvSpPr>
          <p:spPr bwMode="auto">
            <a:xfrm>
              <a:off x="9529763" y="2867025"/>
              <a:ext cx="80963" cy="195263"/>
            </a:xfrm>
            <a:custGeom>
              <a:avLst/>
              <a:gdLst>
                <a:gd name="T0" fmla="*/ 109 w 507"/>
                <a:gd name="T1" fmla="*/ 3 h 1236"/>
                <a:gd name="T2" fmla="*/ 208 w 507"/>
                <a:gd name="T3" fmla="*/ 27 h 1236"/>
                <a:gd name="T4" fmla="*/ 298 w 507"/>
                <a:gd name="T5" fmla="*/ 70 h 1236"/>
                <a:gd name="T6" fmla="*/ 375 w 507"/>
                <a:gd name="T7" fmla="*/ 132 h 1236"/>
                <a:gd name="T8" fmla="*/ 438 w 507"/>
                <a:gd name="T9" fmla="*/ 208 h 1236"/>
                <a:gd name="T10" fmla="*/ 482 w 507"/>
                <a:gd name="T11" fmla="*/ 298 h 1236"/>
                <a:gd name="T12" fmla="*/ 505 w 507"/>
                <a:gd name="T13" fmla="*/ 397 h 1236"/>
                <a:gd name="T14" fmla="*/ 507 w 507"/>
                <a:gd name="T15" fmla="*/ 785 h 1236"/>
                <a:gd name="T16" fmla="*/ 496 w 507"/>
                <a:gd name="T17" fmla="*/ 888 h 1236"/>
                <a:gd name="T18" fmla="*/ 462 w 507"/>
                <a:gd name="T19" fmla="*/ 983 h 1236"/>
                <a:gd name="T20" fmla="*/ 409 w 507"/>
                <a:gd name="T21" fmla="*/ 1067 h 1236"/>
                <a:gd name="T22" fmla="*/ 338 w 507"/>
                <a:gd name="T23" fmla="*/ 1137 h 1236"/>
                <a:gd name="T24" fmla="*/ 255 w 507"/>
                <a:gd name="T25" fmla="*/ 1190 h 1236"/>
                <a:gd name="T26" fmla="*/ 160 w 507"/>
                <a:gd name="T27" fmla="*/ 1223 h 1236"/>
                <a:gd name="T28" fmla="*/ 57 w 507"/>
                <a:gd name="T29" fmla="*/ 1236 h 1236"/>
                <a:gd name="T30" fmla="*/ 24 w 507"/>
                <a:gd name="T31" fmla="*/ 1224 h 1236"/>
                <a:gd name="T32" fmla="*/ 3 w 507"/>
                <a:gd name="T33" fmla="*/ 1197 h 1236"/>
                <a:gd name="T34" fmla="*/ 3 w 507"/>
                <a:gd name="T35" fmla="*/ 1162 h 1236"/>
                <a:gd name="T36" fmla="*/ 24 w 507"/>
                <a:gd name="T37" fmla="*/ 1134 h 1236"/>
                <a:gd name="T38" fmla="*/ 57 w 507"/>
                <a:gd name="T39" fmla="*/ 1123 h 1236"/>
                <a:gd name="T40" fmla="*/ 147 w 507"/>
                <a:gd name="T41" fmla="*/ 1111 h 1236"/>
                <a:gd name="T42" fmla="*/ 228 w 507"/>
                <a:gd name="T43" fmla="*/ 1077 h 1236"/>
                <a:gd name="T44" fmla="*/ 296 w 507"/>
                <a:gd name="T45" fmla="*/ 1024 h 1236"/>
                <a:gd name="T46" fmla="*/ 349 w 507"/>
                <a:gd name="T47" fmla="*/ 956 h 1236"/>
                <a:gd name="T48" fmla="*/ 383 w 507"/>
                <a:gd name="T49" fmla="*/ 875 h 1236"/>
                <a:gd name="T50" fmla="*/ 396 w 507"/>
                <a:gd name="T51" fmla="*/ 785 h 1236"/>
                <a:gd name="T52" fmla="*/ 393 w 507"/>
                <a:gd name="T53" fmla="*/ 404 h 1236"/>
                <a:gd name="T54" fmla="*/ 369 w 507"/>
                <a:gd name="T55" fmla="*/ 319 h 1236"/>
                <a:gd name="T56" fmla="*/ 325 w 507"/>
                <a:gd name="T57" fmla="*/ 244 h 1236"/>
                <a:gd name="T58" fmla="*/ 264 w 507"/>
                <a:gd name="T59" fmla="*/ 183 h 1236"/>
                <a:gd name="T60" fmla="*/ 189 w 507"/>
                <a:gd name="T61" fmla="*/ 139 h 1236"/>
                <a:gd name="T62" fmla="*/ 103 w 507"/>
                <a:gd name="T63" fmla="*/ 115 h 1236"/>
                <a:gd name="T64" fmla="*/ 39 w 507"/>
                <a:gd name="T65" fmla="*/ 109 h 1236"/>
                <a:gd name="T66" fmla="*/ 12 w 507"/>
                <a:gd name="T67" fmla="*/ 89 h 1236"/>
                <a:gd name="T68" fmla="*/ 0 w 507"/>
                <a:gd name="T69" fmla="*/ 56 h 1236"/>
                <a:gd name="T70" fmla="*/ 12 w 507"/>
                <a:gd name="T71" fmla="*/ 22 h 1236"/>
                <a:gd name="T72" fmla="*/ 39 w 507"/>
                <a:gd name="T73" fmla="*/ 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1236">
                  <a:moveTo>
                    <a:pt x="57" y="0"/>
                  </a:moveTo>
                  <a:lnTo>
                    <a:pt x="109" y="3"/>
                  </a:lnTo>
                  <a:lnTo>
                    <a:pt x="160" y="12"/>
                  </a:lnTo>
                  <a:lnTo>
                    <a:pt x="208" y="27"/>
                  </a:lnTo>
                  <a:lnTo>
                    <a:pt x="255" y="46"/>
                  </a:lnTo>
                  <a:lnTo>
                    <a:pt x="298" y="70"/>
                  </a:lnTo>
                  <a:lnTo>
                    <a:pt x="338" y="99"/>
                  </a:lnTo>
                  <a:lnTo>
                    <a:pt x="375" y="132"/>
                  </a:lnTo>
                  <a:lnTo>
                    <a:pt x="409" y="168"/>
                  </a:lnTo>
                  <a:lnTo>
                    <a:pt x="438" y="208"/>
                  </a:lnTo>
                  <a:lnTo>
                    <a:pt x="462" y="252"/>
                  </a:lnTo>
                  <a:lnTo>
                    <a:pt x="482" y="298"/>
                  </a:lnTo>
                  <a:lnTo>
                    <a:pt x="496" y="347"/>
                  </a:lnTo>
                  <a:lnTo>
                    <a:pt x="505" y="397"/>
                  </a:lnTo>
                  <a:lnTo>
                    <a:pt x="507" y="449"/>
                  </a:lnTo>
                  <a:lnTo>
                    <a:pt x="507" y="785"/>
                  </a:lnTo>
                  <a:lnTo>
                    <a:pt x="505" y="838"/>
                  </a:lnTo>
                  <a:lnTo>
                    <a:pt x="496" y="888"/>
                  </a:lnTo>
                  <a:lnTo>
                    <a:pt x="482" y="937"/>
                  </a:lnTo>
                  <a:lnTo>
                    <a:pt x="462" y="983"/>
                  </a:lnTo>
                  <a:lnTo>
                    <a:pt x="438" y="1026"/>
                  </a:lnTo>
                  <a:lnTo>
                    <a:pt x="409" y="1067"/>
                  </a:lnTo>
                  <a:lnTo>
                    <a:pt x="375" y="1104"/>
                  </a:lnTo>
                  <a:lnTo>
                    <a:pt x="338" y="1137"/>
                  </a:lnTo>
                  <a:lnTo>
                    <a:pt x="298" y="1165"/>
                  </a:lnTo>
                  <a:lnTo>
                    <a:pt x="255" y="1190"/>
                  </a:lnTo>
                  <a:lnTo>
                    <a:pt x="208" y="1209"/>
                  </a:lnTo>
                  <a:lnTo>
                    <a:pt x="160" y="1223"/>
                  </a:lnTo>
                  <a:lnTo>
                    <a:pt x="109" y="1233"/>
                  </a:lnTo>
                  <a:lnTo>
                    <a:pt x="57" y="1236"/>
                  </a:lnTo>
                  <a:lnTo>
                    <a:pt x="39" y="1233"/>
                  </a:lnTo>
                  <a:lnTo>
                    <a:pt x="24" y="1224"/>
                  </a:lnTo>
                  <a:lnTo>
                    <a:pt x="12" y="1212"/>
                  </a:lnTo>
                  <a:lnTo>
                    <a:pt x="3" y="1197"/>
                  </a:lnTo>
                  <a:lnTo>
                    <a:pt x="0" y="1179"/>
                  </a:lnTo>
                  <a:lnTo>
                    <a:pt x="3" y="1162"/>
                  </a:lnTo>
                  <a:lnTo>
                    <a:pt x="12" y="1146"/>
                  </a:lnTo>
                  <a:lnTo>
                    <a:pt x="24" y="1134"/>
                  </a:lnTo>
                  <a:lnTo>
                    <a:pt x="39" y="1126"/>
                  </a:lnTo>
                  <a:lnTo>
                    <a:pt x="57" y="1123"/>
                  </a:lnTo>
                  <a:lnTo>
                    <a:pt x="103" y="1120"/>
                  </a:lnTo>
                  <a:lnTo>
                    <a:pt x="147" y="1111"/>
                  </a:lnTo>
                  <a:lnTo>
                    <a:pt x="189" y="1097"/>
                  </a:lnTo>
                  <a:lnTo>
                    <a:pt x="228" y="1077"/>
                  </a:lnTo>
                  <a:lnTo>
                    <a:pt x="264" y="1053"/>
                  </a:lnTo>
                  <a:lnTo>
                    <a:pt x="296" y="1024"/>
                  </a:lnTo>
                  <a:lnTo>
                    <a:pt x="325" y="992"/>
                  </a:lnTo>
                  <a:lnTo>
                    <a:pt x="349" y="956"/>
                  </a:lnTo>
                  <a:lnTo>
                    <a:pt x="369" y="917"/>
                  </a:lnTo>
                  <a:lnTo>
                    <a:pt x="383" y="875"/>
                  </a:lnTo>
                  <a:lnTo>
                    <a:pt x="393" y="831"/>
                  </a:lnTo>
                  <a:lnTo>
                    <a:pt x="396" y="785"/>
                  </a:lnTo>
                  <a:lnTo>
                    <a:pt x="396" y="450"/>
                  </a:lnTo>
                  <a:lnTo>
                    <a:pt x="393" y="404"/>
                  </a:lnTo>
                  <a:lnTo>
                    <a:pt x="383" y="360"/>
                  </a:lnTo>
                  <a:lnTo>
                    <a:pt x="369" y="319"/>
                  </a:lnTo>
                  <a:lnTo>
                    <a:pt x="349" y="280"/>
                  </a:lnTo>
                  <a:lnTo>
                    <a:pt x="325" y="244"/>
                  </a:lnTo>
                  <a:lnTo>
                    <a:pt x="296" y="211"/>
                  </a:lnTo>
                  <a:lnTo>
                    <a:pt x="264" y="183"/>
                  </a:lnTo>
                  <a:lnTo>
                    <a:pt x="228" y="158"/>
                  </a:lnTo>
                  <a:lnTo>
                    <a:pt x="189" y="139"/>
                  </a:lnTo>
                  <a:lnTo>
                    <a:pt x="147" y="125"/>
                  </a:lnTo>
                  <a:lnTo>
                    <a:pt x="103" y="115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8" name="Freeform 200"/>
          <p:cNvSpPr>
            <a:spLocks noEditPoints="1"/>
          </p:cNvSpPr>
          <p:nvPr/>
        </p:nvSpPr>
        <p:spPr bwMode="auto">
          <a:xfrm>
            <a:off x="8161822" y="2698814"/>
            <a:ext cx="536575" cy="534988"/>
          </a:xfrm>
          <a:custGeom>
            <a:avLst/>
            <a:gdLst>
              <a:gd name="T0" fmla="*/ 2986 w 3380"/>
              <a:gd name="T1" fmla="*/ 3202 h 3370"/>
              <a:gd name="T2" fmla="*/ 282 w 3380"/>
              <a:gd name="T3" fmla="*/ 3202 h 3370"/>
              <a:gd name="T4" fmla="*/ 2253 w 3380"/>
              <a:gd name="T5" fmla="*/ 1123 h 3370"/>
              <a:gd name="T6" fmla="*/ 1239 w 3380"/>
              <a:gd name="T7" fmla="*/ 1123 h 3370"/>
              <a:gd name="T8" fmla="*/ 732 w 3380"/>
              <a:gd name="T9" fmla="*/ 1123 h 3370"/>
              <a:gd name="T10" fmla="*/ 3233 w 3380"/>
              <a:gd name="T11" fmla="*/ 1106 h 3370"/>
              <a:gd name="T12" fmla="*/ 2760 w 3380"/>
              <a:gd name="T13" fmla="*/ 1123 h 3370"/>
              <a:gd name="T14" fmla="*/ 3245 w 3380"/>
              <a:gd name="T15" fmla="*/ 3067 h 3370"/>
              <a:gd name="T16" fmla="*/ 3267 w 3380"/>
              <a:gd name="T17" fmla="*/ 1090 h 3370"/>
              <a:gd name="T18" fmla="*/ 135 w 3380"/>
              <a:gd name="T19" fmla="*/ 3067 h 3370"/>
              <a:gd name="T20" fmla="*/ 620 w 3380"/>
              <a:gd name="T21" fmla="*/ 1123 h 3370"/>
              <a:gd name="T22" fmla="*/ 164 w 3380"/>
              <a:gd name="T23" fmla="*/ 1112 h 3370"/>
              <a:gd name="T24" fmla="*/ 113 w 3380"/>
              <a:gd name="T25" fmla="*/ 786 h 3370"/>
              <a:gd name="T26" fmla="*/ 149 w 3380"/>
              <a:gd name="T27" fmla="*/ 975 h 3370"/>
              <a:gd name="T28" fmla="*/ 3145 w 3380"/>
              <a:gd name="T29" fmla="*/ 1011 h 3370"/>
              <a:gd name="T30" fmla="*/ 3247 w 3380"/>
              <a:gd name="T31" fmla="*/ 958 h 3370"/>
              <a:gd name="T32" fmla="*/ 3098 w 3380"/>
              <a:gd name="T33" fmla="*/ 786 h 3370"/>
              <a:gd name="T34" fmla="*/ 845 w 3380"/>
              <a:gd name="T35" fmla="*/ 899 h 3370"/>
              <a:gd name="T36" fmla="*/ 2929 w 3380"/>
              <a:gd name="T37" fmla="*/ 786 h 3370"/>
              <a:gd name="T38" fmla="*/ 2648 w 3380"/>
              <a:gd name="T39" fmla="*/ 786 h 3370"/>
              <a:gd name="T40" fmla="*/ 563 w 3380"/>
              <a:gd name="T41" fmla="*/ 786 h 3370"/>
              <a:gd name="T42" fmla="*/ 394 w 3380"/>
              <a:gd name="T43" fmla="*/ 786 h 3370"/>
              <a:gd name="T44" fmla="*/ 2253 w 3380"/>
              <a:gd name="T45" fmla="*/ 674 h 3370"/>
              <a:gd name="T46" fmla="*/ 3267 w 3380"/>
              <a:gd name="T47" fmla="*/ 674 h 3370"/>
              <a:gd name="T48" fmla="*/ 3231 w 3380"/>
              <a:gd name="T49" fmla="*/ 485 h 3370"/>
              <a:gd name="T50" fmla="*/ 2253 w 3380"/>
              <a:gd name="T51" fmla="*/ 449 h 3370"/>
              <a:gd name="T52" fmla="*/ 149 w 3380"/>
              <a:gd name="T53" fmla="*/ 485 h 3370"/>
              <a:gd name="T54" fmla="*/ 113 w 3380"/>
              <a:gd name="T55" fmla="*/ 674 h 3370"/>
              <a:gd name="T56" fmla="*/ 1127 w 3380"/>
              <a:gd name="T57" fmla="*/ 674 h 3370"/>
              <a:gd name="T58" fmla="*/ 1915 w 3380"/>
              <a:gd name="T59" fmla="*/ 674 h 3370"/>
              <a:gd name="T60" fmla="*/ 1321 w 3380"/>
              <a:gd name="T61" fmla="*/ 123 h 3370"/>
              <a:gd name="T62" fmla="*/ 1242 w 3380"/>
              <a:gd name="T63" fmla="*/ 219 h 3370"/>
              <a:gd name="T64" fmla="*/ 1354 w 3380"/>
              <a:gd name="T65" fmla="*/ 295 h 3370"/>
              <a:gd name="T66" fmla="*/ 1423 w 3380"/>
              <a:gd name="T67" fmla="*/ 227 h 3370"/>
              <a:gd name="T68" fmla="*/ 1993 w 3380"/>
              <a:gd name="T69" fmla="*/ 245 h 3370"/>
              <a:gd name="T70" fmla="*/ 2028 w 3380"/>
              <a:gd name="T71" fmla="*/ 674 h 3370"/>
              <a:gd name="T72" fmla="*/ 2118 w 3380"/>
              <a:gd name="T73" fmla="*/ 171 h 3370"/>
              <a:gd name="T74" fmla="*/ 2008 w 3380"/>
              <a:gd name="T75" fmla="*/ 112 h 3370"/>
              <a:gd name="T76" fmla="*/ 2085 w 3380"/>
              <a:gd name="T77" fmla="*/ 12 h 3370"/>
              <a:gd name="T78" fmla="*/ 2226 w 3380"/>
              <a:gd name="T79" fmla="*/ 133 h 3370"/>
              <a:gd name="T80" fmla="*/ 3145 w 3380"/>
              <a:gd name="T81" fmla="*/ 337 h 3370"/>
              <a:gd name="T82" fmla="*/ 3311 w 3380"/>
              <a:gd name="T83" fmla="*/ 405 h 3370"/>
              <a:gd name="T84" fmla="*/ 3380 w 3380"/>
              <a:gd name="T85" fmla="*/ 571 h 3370"/>
              <a:gd name="T86" fmla="*/ 3341 w 3380"/>
              <a:gd name="T87" fmla="*/ 3128 h 3370"/>
              <a:gd name="T88" fmla="*/ 3211 w 3380"/>
              <a:gd name="T89" fmla="*/ 3199 h 3370"/>
              <a:gd name="T90" fmla="*/ 3169 w 3380"/>
              <a:gd name="T91" fmla="*/ 3345 h 3370"/>
              <a:gd name="T92" fmla="*/ 2959 w 3380"/>
              <a:gd name="T93" fmla="*/ 3367 h 3370"/>
              <a:gd name="T94" fmla="*/ 2876 w 3380"/>
              <a:gd name="T95" fmla="*/ 3284 h 3370"/>
              <a:gd name="T96" fmla="*/ 504 w 3380"/>
              <a:gd name="T97" fmla="*/ 3284 h 3370"/>
              <a:gd name="T98" fmla="*/ 421 w 3380"/>
              <a:gd name="T99" fmla="*/ 3367 h 3370"/>
              <a:gd name="T100" fmla="*/ 211 w 3380"/>
              <a:gd name="T101" fmla="*/ 3345 h 3370"/>
              <a:gd name="T102" fmla="*/ 169 w 3380"/>
              <a:gd name="T103" fmla="*/ 3199 h 3370"/>
              <a:gd name="T104" fmla="*/ 39 w 3380"/>
              <a:gd name="T105" fmla="*/ 3128 h 3370"/>
              <a:gd name="T106" fmla="*/ 0 w 3380"/>
              <a:gd name="T107" fmla="*/ 571 h 3370"/>
              <a:gd name="T108" fmla="*/ 69 w 3380"/>
              <a:gd name="T109" fmla="*/ 405 h 3370"/>
              <a:gd name="T110" fmla="*/ 235 w 3380"/>
              <a:gd name="T111" fmla="*/ 337 h 3370"/>
              <a:gd name="T112" fmla="*/ 1154 w 3380"/>
              <a:gd name="T113" fmla="*/ 133 h 3370"/>
              <a:gd name="T114" fmla="*/ 1295 w 3380"/>
              <a:gd name="T115" fmla="*/ 1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80" h="3370">
                <a:moveTo>
                  <a:pt x="2986" y="3202"/>
                </a:moveTo>
                <a:lnTo>
                  <a:pt x="2986" y="3259"/>
                </a:lnTo>
                <a:lnTo>
                  <a:pt x="3098" y="3258"/>
                </a:lnTo>
                <a:lnTo>
                  <a:pt x="3098" y="3202"/>
                </a:lnTo>
                <a:lnTo>
                  <a:pt x="2986" y="3202"/>
                </a:lnTo>
                <a:close/>
                <a:moveTo>
                  <a:pt x="282" y="3202"/>
                </a:moveTo>
                <a:lnTo>
                  <a:pt x="282" y="3259"/>
                </a:lnTo>
                <a:lnTo>
                  <a:pt x="394" y="3258"/>
                </a:lnTo>
                <a:lnTo>
                  <a:pt x="394" y="3202"/>
                </a:lnTo>
                <a:lnTo>
                  <a:pt x="282" y="3202"/>
                </a:lnTo>
                <a:close/>
                <a:moveTo>
                  <a:pt x="2253" y="1123"/>
                </a:moveTo>
                <a:lnTo>
                  <a:pt x="2253" y="3089"/>
                </a:lnTo>
                <a:lnTo>
                  <a:pt x="2648" y="3089"/>
                </a:lnTo>
                <a:lnTo>
                  <a:pt x="2648" y="1123"/>
                </a:lnTo>
                <a:lnTo>
                  <a:pt x="2253" y="1123"/>
                </a:lnTo>
                <a:close/>
                <a:moveTo>
                  <a:pt x="1239" y="1123"/>
                </a:moveTo>
                <a:lnTo>
                  <a:pt x="1239" y="3089"/>
                </a:lnTo>
                <a:lnTo>
                  <a:pt x="2141" y="3089"/>
                </a:lnTo>
                <a:lnTo>
                  <a:pt x="2141" y="1123"/>
                </a:lnTo>
                <a:lnTo>
                  <a:pt x="1239" y="1123"/>
                </a:lnTo>
                <a:close/>
                <a:moveTo>
                  <a:pt x="732" y="1123"/>
                </a:moveTo>
                <a:lnTo>
                  <a:pt x="732" y="3089"/>
                </a:lnTo>
                <a:lnTo>
                  <a:pt x="1127" y="3089"/>
                </a:lnTo>
                <a:lnTo>
                  <a:pt x="1127" y="1123"/>
                </a:lnTo>
                <a:lnTo>
                  <a:pt x="732" y="1123"/>
                </a:lnTo>
                <a:close/>
                <a:moveTo>
                  <a:pt x="3267" y="1090"/>
                </a:moveTo>
                <a:lnTo>
                  <a:pt x="3253" y="1098"/>
                </a:lnTo>
                <a:lnTo>
                  <a:pt x="3238" y="1104"/>
                </a:lnTo>
                <a:lnTo>
                  <a:pt x="3236" y="1105"/>
                </a:lnTo>
                <a:lnTo>
                  <a:pt x="3233" y="1106"/>
                </a:lnTo>
                <a:lnTo>
                  <a:pt x="3199" y="1117"/>
                </a:lnTo>
                <a:lnTo>
                  <a:pt x="3187" y="1119"/>
                </a:lnTo>
                <a:lnTo>
                  <a:pt x="3167" y="1122"/>
                </a:lnTo>
                <a:lnTo>
                  <a:pt x="3145" y="1123"/>
                </a:lnTo>
                <a:lnTo>
                  <a:pt x="2760" y="1123"/>
                </a:lnTo>
                <a:lnTo>
                  <a:pt x="2760" y="3089"/>
                </a:lnTo>
                <a:lnTo>
                  <a:pt x="3192" y="3089"/>
                </a:lnTo>
                <a:lnTo>
                  <a:pt x="3212" y="3086"/>
                </a:lnTo>
                <a:lnTo>
                  <a:pt x="3229" y="3079"/>
                </a:lnTo>
                <a:lnTo>
                  <a:pt x="3245" y="3067"/>
                </a:lnTo>
                <a:lnTo>
                  <a:pt x="3257" y="3051"/>
                </a:lnTo>
                <a:lnTo>
                  <a:pt x="3264" y="3034"/>
                </a:lnTo>
                <a:lnTo>
                  <a:pt x="3267" y="3014"/>
                </a:lnTo>
                <a:lnTo>
                  <a:pt x="3267" y="3014"/>
                </a:lnTo>
                <a:lnTo>
                  <a:pt x="3267" y="1090"/>
                </a:lnTo>
                <a:close/>
                <a:moveTo>
                  <a:pt x="113" y="1090"/>
                </a:moveTo>
                <a:lnTo>
                  <a:pt x="113" y="3014"/>
                </a:lnTo>
                <a:lnTo>
                  <a:pt x="116" y="3034"/>
                </a:lnTo>
                <a:lnTo>
                  <a:pt x="123" y="3051"/>
                </a:lnTo>
                <a:lnTo>
                  <a:pt x="135" y="3067"/>
                </a:lnTo>
                <a:lnTo>
                  <a:pt x="151" y="3079"/>
                </a:lnTo>
                <a:lnTo>
                  <a:pt x="168" y="3086"/>
                </a:lnTo>
                <a:lnTo>
                  <a:pt x="188" y="3089"/>
                </a:lnTo>
                <a:lnTo>
                  <a:pt x="620" y="3089"/>
                </a:lnTo>
                <a:lnTo>
                  <a:pt x="620" y="1123"/>
                </a:lnTo>
                <a:lnTo>
                  <a:pt x="235" y="1123"/>
                </a:lnTo>
                <a:lnTo>
                  <a:pt x="213" y="1122"/>
                </a:lnTo>
                <a:lnTo>
                  <a:pt x="193" y="1119"/>
                </a:lnTo>
                <a:lnTo>
                  <a:pt x="181" y="1117"/>
                </a:lnTo>
                <a:lnTo>
                  <a:pt x="164" y="1112"/>
                </a:lnTo>
                <a:lnTo>
                  <a:pt x="147" y="1106"/>
                </a:lnTo>
                <a:lnTo>
                  <a:pt x="144" y="1105"/>
                </a:lnTo>
                <a:lnTo>
                  <a:pt x="142" y="1104"/>
                </a:lnTo>
                <a:lnTo>
                  <a:pt x="113" y="1090"/>
                </a:lnTo>
                <a:close/>
                <a:moveTo>
                  <a:pt x="113" y="786"/>
                </a:moveTo>
                <a:lnTo>
                  <a:pt x="113" y="889"/>
                </a:lnTo>
                <a:lnTo>
                  <a:pt x="116" y="914"/>
                </a:lnTo>
                <a:lnTo>
                  <a:pt x="122" y="936"/>
                </a:lnTo>
                <a:lnTo>
                  <a:pt x="133" y="958"/>
                </a:lnTo>
                <a:lnTo>
                  <a:pt x="149" y="975"/>
                </a:lnTo>
                <a:lnTo>
                  <a:pt x="166" y="991"/>
                </a:lnTo>
                <a:lnTo>
                  <a:pt x="187" y="1002"/>
                </a:lnTo>
                <a:lnTo>
                  <a:pt x="210" y="1008"/>
                </a:lnTo>
                <a:lnTo>
                  <a:pt x="235" y="1011"/>
                </a:lnTo>
                <a:lnTo>
                  <a:pt x="3145" y="1011"/>
                </a:lnTo>
                <a:lnTo>
                  <a:pt x="3170" y="1008"/>
                </a:lnTo>
                <a:lnTo>
                  <a:pt x="3193" y="1002"/>
                </a:lnTo>
                <a:lnTo>
                  <a:pt x="3214" y="991"/>
                </a:lnTo>
                <a:lnTo>
                  <a:pt x="3231" y="975"/>
                </a:lnTo>
                <a:lnTo>
                  <a:pt x="3247" y="958"/>
                </a:lnTo>
                <a:lnTo>
                  <a:pt x="3258" y="936"/>
                </a:lnTo>
                <a:lnTo>
                  <a:pt x="3264" y="914"/>
                </a:lnTo>
                <a:lnTo>
                  <a:pt x="3267" y="889"/>
                </a:lnTo>
                <a:lnTo>
                  <a:pt x="3267" y="786"/>
                </a:lnTo>
                <a:lnTo>
                  <a:pt x="3098" y="786"/>
                </a:lnTo>
                <a:lnTo>
                  <a:pt x="3098" y="899"/>
                </a:lnTo>
                <a:lnTo>
                  <a:pt x="2535" y="899"/>
                </a:lnTo>
                <a:lnTo>
                  <a:pt x="2535" y="786"/>
                </a:lnTo>
                <a:lnTo>
                  <a:pt x="845" y="786"/>
                </a:lnTo>
                <a:lnTo>
                  <a:pt x="845" y="899"/>
                </a:lnTo>
                <a:lnTo>
                  <a:pt x="282" y="899"/>
                </a:lnTo>
                <a:lnTo>
                  <a:pt x="282" y="786"/>
                </a:lnTo>
                <a:lnTo>
                  <a:pt x="113" y="786"/>
                </a:lnTo>
                <a:close/>
                <a:moveTo>
                  <a:pt x="2929" y="674"/>
                </a:moveTo>
                <a:lnTo>
                  <a:pt x="2929" y="786"/>
                </a:lnTo>
                <a:lnTo>
                  <a:pt x="2986" y="786"/>
                </a:lnTo>
                <a:lnTo>
                  <a:pt x="2986" y="674"/>
                </a:lnTo>
                <a:lnTo>
                  <a:pt x="2929" y="674"/>
                </a:lnTo>
                <a:close/>
                <a:moveTo>
                  <a:pt x="2648" y="674"/>
                </a:moveTo>
                <a:lnTo>
                  <a:pt x="2648" y="786"/>
                </a:lnTo>
                <a:lnTo>
                  <a:pt x="2817" y="786"/>
                </a:lnTo>
                <a:lnTo>
                  <a:pt x="2817" y="674"/>
                </a:lnTo>
                <a:lnTo>
                  <a:pt x="2648" y="674"/>
                </a:lnTo>
                <a:close/>
                <a:moveTo>
                  <a:pt x="563" y="674"/>
                </a:moveTo>
                <a:lnTo>
                  <a:pt x="563" y="786"/>
                </a:lnTo>
                <a:lnTo>
                  <a:pt x="732" y="786"/>
                </a:lnTo>
                <a:lnTo>
                  <a:pt x="732" y="674"/>
                </a:lnTo>
                <a:lnTo>
                  <a:pt x="563" y="674"/>
                </a:lnTo>
                <a:close/>
                <a:moveTo>
                  <a:pt x="394" y="674"/>
                </a:moveTo>
                <a:lnTo>
                  <a:pt x="394" y="786"/>
                </a:lnTo>
                <a:lnTo>
                  <a:pt x="451" y="786"/>
                </a:lnTo>
                <a:lnTo>
                  <a:pt x="451" y="674"/>
                </a:lnTo>
                <a:lnTo>
                  <a:pt x="394" y="674"/>
                </a:lnTo>
                <a:close/>
                <a:moveTo>
                  <a:pt x="2253" y="449"/>
                </a:moveTo>
                <a:lnTo>
                  <a:pt x="2253" y="674"/>
                </a:lnTo>
                <a:lnTo>
                  <a:pt x="2535" y="674"/>
                </a:lnTo>
                <a:lnTo>
                  <a:pt x="2535" y="562"/>
                </a:lnTo>
                <a:lnTo>
                  <a:pt x="3098" y="562"/>
                </a:lnTo>
                <a:lnTo>
                  <a:pt x="3098" y="674"/>
                </a:lnTo>
                <a:lnTo>
                  <a:pt x="3267" y="674"/>
                </a:lnTo>
                <a:lnTo>
                  <a:pt x="3267" y="571"/>
                </a:lnTo>
                <a:lnTo>
                  <a:pt x="3264" y="546"/>
                </a:lnTo>
                <a:lnTo>
                  <a:pt x="3258" y="524"/>
                </a:lnTo>
                <a:lnTo>
                  <a:pt x="3247" y="502"/>
                </a:lnTo>
                <a:lnTo>
                  <a:pt x="3231" y="485"/>
                </a:lnTo>
                <a:lnTo>
                  <a:pt x="3214" y="470"/>
                </a:lnTo>
                <a:lnTo>
                  <a:pt x="3193" y="459"/>
                </a:lnTo>
                <a:lnTo>
                  <a:pt x="3170" y="451"/>
                </a:lnTo>
                <a:lnTo>
                  <a:pt x="3145" y="449"/>
                </a:lnTo>
                <a:lnTo>
                  <a:pt x="2253" y="449"/>
                </a:lnTo>
                <a:close/>
                <a:moveTo>
                  <a:pt x="235" y="449"/>
                </a:moveTo>
                <a:lnTo>
                  <a:pt x="210" y="451"/>
                </a:lnTo>
                <a:lnTo>
                  <a:pt x="187" y="459"/>
                </a:lnTo>
                <a:lnTo>
                  <a:pt x="166" y="470"/>
                </a:lnTo>
                <a:lnTo>
                  <a:pt x="149" y="485"/>
                </a:lnTo>
                <a:lnTo>
                  <a:pt x="133" y="502"/>
                </a:lnTo>
                <a:lnTo>
                  <a:pt x="122" y="524"/>
                </a:lnTo>
                <a:lnTo>
                  <a:pt x="116" y="546"/>
                </a:lnTo>
                <a:lnTo>
                  <a:pt x="113" y="571"/>
                </a:lnTo>
                <a:lnTo>
                  <a:pt x="113" y="674"/>
                </a:lnTo>
                <a:lnTo>
                  <a:pt x="282" y="674"/>
                </a:lnTo>
                <a:lnTo>
                  <a:pt x="282" y="562"/>
                </a:lnTo>
                <a:lnTo>
                  <a:pt x="845" y="562"/>
                </a:lnTo>
                <a:lnTo>
                  <a:pt x="845" y="674"/>
                </a:lnTo>
                <a:lnTo>
                  <a:pt x="1127" y="674"/>
                </a:lnTo>
                <a:lnTo>
                  <a:pt x="1127" y="449"/>
                </a:lnTo>
                <a:lnTo>
                  <a:pt x="235" y="449"/>
                </a:lnTo>
                <a:close/>
                <a:moveTo>
                  <a:pt x="1465" y="337"/>
                </a:moveTo>
                <a:lnTo>
                  <a:pt x="1465" y="674"/>
                </a:lnTo>
                <a:lnTo>
                  <a:pt x="1915" y="674"/>
                </a:lnTo>
                <a:lnTo>
                  <a:pt x="1915" y="337"/>
                </a:lnTo>
                <a:lnTo>
                  <a:pt x="1465" y="337"/>
                </a:lnTo>
                <a:close/>
                <a:moveTo>
                  <a:pt x="1372" y="112"/>
                </a:moveTo>
                <a:lnTo>
                  <a:pt x="1346" y="115"/>
                </a:lnTo>
                <a:lnTo>
                  <a:pt x="1321" y="123"/>
                </a:lnTo>
                <a:lnTo>
                  <a:pt x="1298" y="135"/>
                </a:lnTo>
                <a:lnTo>
                  <a:pt x="1278" y="151"/>
                </a:lnTo>
                <a:lnTo>
                  <a:pt x="1262" y="171"/>
                </a:lnTo>
                <a:lnTo>
                  <a:pt x="1250" y="194"/>
                </a:lnTo>
                <a:lnTo>
                  <a:pt x="1242" y="219"/>
                </a:lnTo>
                <a:lnTo>
                  <a:pt x="1239" y="245"/>
                </a:lnTo>
                <a:lnTo>
                  <a:pt x="1239" y="674"/>
                </a:lnTo>
                <a:lnTo>
                  <a:pt x="1352" y="674"/>
                </a:lnTo>
                <a:lnTo>
                  <a:pt x="1352" y="317"/>
                </a:lnTo>
                <a:lnTo>
                  <a:pt x="1354" y="295"/>
                </a:lnTo>
                <a:lnTo>
                  <a:pt x="1361" y="276"/>
                </a:lnTo>
                <a:lnTo>
                  <a:pt x="1372" y="259"/>
                </a:lnTo>
                <a:lnTo>
                  <a:pt x="1387" y="245"/>
                </a:lnTo>
                <a:lnTo>
                  <a:pt x="1403" y="234"/>
                </a:lnTo>
                <a:lnTo>
                  <a:pt x="1423" y="227"/>
                </a:lnTo>
                <a:lnTo>
                  <a:pt x="1444" y="225"/>
                </a:lnTo>
                <a:lnTo>
                  <a:pt x="1936" y="225"/>
                </a:lnTo>
                <a:lnTo>
                  <a:pt x="1957" y="227"/>
                </a:lnTo>
                <a:lnTo>
                  <a:pt x="1977" y="234"/>
                </a:lnTo>
                <a:lnTo>
                  <a:pt x="1993" y="245"/>
                </a:lnTo>
                <a:lnTo>
                  <a:pt x="2008" y="259"/>
                </a:lnTo>
                <a:lnTo>
                  <a:pt x="2019" y="276"/>
                </a:lnTo>
                <a:lnTo>
                  <a:pt x="2026" y="295"/>
                </a:lnTo>
                <a:lnTo>
                  <a:pt x="2028" y="317"/>
                </a:lnTo>
                <a:lnTo>
                  <a:pt x="2028" y="674"/>
                </a:lnTo>
                <a:lnTo>
                  <a:pt x="2141" y="674"/>
                </a:lnTo>
                <a:lnTo>
                  <a:pt x="2141" y="245"/>
                </a:lnTo>
                <a:lnTo>
                  <a:pt x="2138" y="219"/>
                </a:lnTo>
                <a:lnTo>
                  <a:pt x="2130" y="194"/>
                </a:lnTo>
                <a:lnTo>
                  <a:pt x="2118" y="171"/>
                </a:lnTo>
                <a:lnTo>
                  <a:pt x="2102" y="151"/>
                </a:lnTo>
                <a:lnTo>
                  <a:pt x="2082" y="135"/>
                </a:lnTo>
                <a:lnTo>
                  <a:pt x="2059" y="123"/>
                </a:lnTo>
                <a:lnTo>
                  <a:pt x="2034" y="115"/>
                </a:lnTo>
                <a:lnTo>
                  <a:pt x="2008" y="112"/>
                </a:lnTo>
                <a:lnTo>
                  <a:pt x="1372" y="112"/>
                </a:lnTo>
                <a:close/>
                <a:moveTo>
                  <a:pt x="1372" y="0"/>
                </a:moveTo>
                <a:lnTo>
                  <a:pt x="2008" y="0"/>
                </a:lnTo>
                <a:lnTo>
                  <a:pt x="2047" y="3"/>
                </a:lnTo>
                <a:lnTo>
                  <a:pt x="2085" y="12"/>
                </a:lnTo>
                <a:lnTo>
                  <a:pt x="2120" y="28"/>
                </a:lnTo>
                <a:lnTo>
                  <a:pt x="2153" y="47"/>
                </a:lnTo>
                <a:lnTo>
                  <a:pt x="2182" y="71"/>
                </a:lnTo>
                <a:lnTo>
                  <a:pt x="2206" y="100"/>
                </a:lnTo>
                <a:lnTo>
                  <a:pt x="2226" y="133"/>
                </a:lnTo>
                <a:lnTo>
                  <a:pt x="2241" y="167"/>
                </a:lnTo>
                <a:lnTo>
                  <a:pt x="2250" y="205"/>
                </a:lnTo>
                <a:lnTo>
                  <a:pt x="2253" y="245"/>
                </a:lnTo>
                <a:lnTo>
                  <a:pt x="2253" y="337"/>
                </a:lnTo>
                <a:lnTo>
                  <a:pt x="3145" y="337"/>
                </a:lnTo>
                <a:lnTo>
                  <a:pt x="3183" y="340"/>
                </a:lnTo>
                <a:lnTo>
                  <a:pt x="3219" y="349"/>
                </a:lnTo>
                <a:lnTo>
                  <a:pt x="3253" y="364"/>
                </a:lnTo>
                <a:lnTo>
                  <a:pt x="3284" y="382"/>
                </a:lnTo>
                <a:lnTo>
                  <a:pt x="3311" y="405"/>
                </a:lnTo>
                <a:lnTo>
                  <a:pt x="3335" y="433"/>
                </a:lnTo>
                <a:lnTo>
                  <a:pt x="3353" y="464"/>
                </a:lnTo>
                <a:lnTo>
                  <a:pt x="3368" y="496"/>
                </a:lnTo>
                <a:lnTo>
                  <a:pt x="3377" y="533"/>
                </a:lnTo>
                <a:lnTo>
                  <a:pt x="3380" y="571"/>
                </a:lnTo>
                <a:lnTo>
                  <a:pt x="3380" y="3014"/>
                </a:lnTo>
                <a:lnTo>
                  <a:pt x="3377" y="3045"/>
                </a:lnTo>
                <a:lnTo>
                  <a:pt x="3370" y="3076"/>
                </a:lnTo>
                <a:lnTo>
                  <a:pt x="3357" y="3103"/>
                </a:lnTo>
                <a:lnTo>
                  <a:pt x="3341" y="3128"/>
                </a:lnTo>
                <a:lnTo>
                  <a:pt x="3321" y="3150"/>
                </a:lnTo>
                <a:lnTo>
                  <a:pt x="3297" y="3169"/>
                </a:lnTo>
                <a:lnTo>
                  <a:pt x="3270" y="3183"/>
                </a:lnTo>
                <a:lnTo>
                  <a:pt x="3242" y="3194"/>
                </a:lnTo>
                <a:lnTo>
                  <a:pt x="3211" y="3199"/>
                </a:lnTo>
                <a:lnTo>
                  <a:pt x="3211" y="3259"/>
                </a:lnTo>
                <a:lnTo>
                  <a:pt x="3208" y="3284"/>
                </a:lnTo>
                <a:lnTo>
                  <a:pt x="3200" y="3308"/>
                </a:lnTo>
                <a:lnTo>
                  <a:pt x="3186" y="3328"/>
                </a:lnTo>
                <a:lnTo>
                  <a:pt x="3169" y="3345"/>
                </a:lnTo>
                <a:lnTo>
                  <a:pt x="3149" y="3359"/>
                </a:lnTo>
                <a:lnTo>
                  <a:pt x="3125" y="3367"/>
                </a:lnTo>
                <a:lnTo>
                  <a:pt x="3099" y="3370"/>
                </a:lnTo>
                <a:lnTo>
                  <a:pt x="2985" y="3370"/>
                </a:lnTo>
                <a:lnTo>
                  <a:pt x="2959" y="3367"/>
                </a:lnTo>
                <a:lnTo>
                  <a:pt x="2935" y="3359"/>
                </a:lnTo>
                <a:lnTo>
                  <a:pt x="2915" y="3345"/>
                </a:lnTo>
                <a:lnTo>
                  <a:pt x="2898" y="3328"/>
                </a:lnTo>
                <a:lnTo>
                  <a:pt x="2884" y="3308"/>
                </a:lnTo>
                <a:lnTo>
                  <a:pt x="2876" y="3284"/>
                </a:lnTo>
                <a:lnTo>
                  <a:pt x="2873" y="3259"/>
                </a:lnTo>
                <a:lnTo>
                  <a:pt x="2873" y="3202"/>
                </a:lnTo>
                <a:lnTo>
                  <a:pt x="507" y="3202"/>
                </a:lnTo>
                <a:lnTo>
                  <a:pt x="507" y="3259"/>
                </a:lnTo>
                <a:lnTo>
                  <a:pt x="504" y="3284"/>
                </a:lnTo>
                <a:lnTo>
                  <a:pt x="496" y="3308"/>
                </a:lnTo>
                <a:lnTo>
                  <a:pt x="482" y="3328"/>
                </a:lnTo>
                <a:lnTo>
                  <a:pt x="465" y="3345"/>
                </a:lnTo>
                <a:lnTo>
                  <a:pt x="445" y="3359"/>
                </a:lnTo>
                <a:lnTo>
                  <a:pt x="421" y="3367"/>
                </a:lnTo>
                <a:lnTo>
                  <a:pt x="395" y="3370"/>
                </a:lnTo>
                <a:lnTo>
                  <a:pt x="281" y="3370"/>
                </a:lnTo>
                <a:lnTo>
                  <a:pt x="255" y="3367"/>
                </a:lnTo>
                <a:lnTo>
                  <a:pt x="231" y="3359"/>
                </a:lnTo>
                <a:lnTo>
                  <a:pt x="211" y="3345"/>
                </a:lnTo>
                <a:lnTo>
                  <a:pt x="194" y="3328"/>
                </a:lnTo>
                <a:lnTo>
                  <a:pt x="180" y="3308"/>
                </a:lnTo>
                <a:lnTo>
                  <a:pt x="172" y="3284"/>
                </a:lnTo>
                <a:lnTo>
                  <a:pt x="169" y="3259"/>
                </a:lnTo>
                <a:lnTo>
                  <a:pt x="169" y="3199"/>
                </a:lnTo>
                <a:lnTo>
                  <a:pt x="138" y="3193"/>
                </a:lnTo>
                <a:lnTo>
                  <a:pt x="110" y="3183"/>
                </a:lnTo>
                <a:lnTo>
                  <a:pt x="83" y="3169"/>
                </a:lnTo>
                <a:lnTo>
                  <a:pt x="59" y="3150"/>
                </a:lnTo>
                <a:lnTo>
                  <a:pt x="39" y="3128"/>
                </a:lnTo>
                <a:lnTo>
                  <a:pt x="23" y="3102"/>
                </a:lnTo>
                <a:lnTo>
                  <a:pt x="10" y="3075"/>
                </a:lnTo>
                <a:lnTo>
                  <a:pt x="3" y="3045"/>
                </a:lnTo>
                <a:lnTo>
                  <a:pt x="0" y="3014"/>
                </a:lnTo>
                <a:lnTo>
                  <a:pt x="0" y="571"/>
                </a:lnTo>
                <a:lnTo>
                  <a:pt x="3" y="533"/>
                </a:lnTo>
                <a:lnTo>
                  <a:pt x="12" y="496"/>
                </a:lnTo>
                <a:lnTo>
                  <a:pt x="27" y="464"/>
                </a:lnTo>
                <a:lnTo>
                  <a:pt x="45" y="433"/>
                </a:lnTo>
                <a:lnTo>
                  <a:pt x="69" y="405"/>
                </a:lnTo>
                <a:lnTo>
                  <a:pt x="96" y="382"/>
                </a:lnTo>
                <a:lnTo>
                  <a:pt x="127" y="364"/>
                </a:lnTo>
                <a:lnTo>
                  <a:pt x="161" y="349"/>
                </a:lnTo>
                <a:lnTo>
                  <a:pt x="197" y="340"/>
                </a:lnTo>
                <a:lnTo>
                  <a:pt x="235" y="337"/>
                </a:lnTo>
                <a:lnTo>
                  <a:pt x="1127" y="337"/>
                </a:lnTo>
                <a:lnTo>
                  <a:pt x="1127" y="245"/>
                </a:lnTo>
                <a:lnTo>
                  <a:pt x="1130" y="205"/>
                </a:lnTo>
                <a:lnTo>
                  <a:pt x="1139" y="167"/>
                </a:lnTo>
                <a:lnTo>
                  <a:pt x="1154" y="133"/>
                </a:lnTo>
                <a:lnTo>
                  <a:pt x="1174" y="100"/>
                </a:lnTo>
                <a:lnTo>
                  <a:pt x="1198" y="71"/>
                </a:lnTo>
                <a:lnTo>
                  <a:pt x="1227" y="47"/>
                </a:lnTo>
                <a:lnTo>
                  <a:pt x="1260" y="28"/>
                </a:lnTo>
                <a:lnTo>
                  <a:pt x="1295" y="12"/>
                </a:lnTo>
                <a:lnTo>
                  <a:pt x="1333" y="3"/>
                </a:lnTo>
                <a:lnTo>
                  <a:pt x="1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8" name="Group 417"/>
          <p:cNvGrpSpPr/>
          <p:nvPr/>
        </p:nvGrpSpPr>
        <p:grpSpPr>
          <a:xfrm>
            <a:off x="7226328" y="2698814"/>
            <a:ext cx="536575" cy="534988"/>
            <a:chOff x="7292975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5" name="Freeform 205"/>
            <p:cNvSpPr>
              <a:spLocks noEditPoints="1"/>
            </p:cNvSpPr>
            <p:nvPr/>
          </p:nvSpPr>
          <p:spPr bwMode="auto">
            <a:xfrm>
              <a:off x="7292975" y="2698750"/>
              <a:ext cx="536575" cy="534988"/>
            </a:xfrm>
            <a:custGeom>
              <a:avLst/>
              <a:gdLst>
                <a:gd name="T0" fmla="*/ 3211 w 3380"/>
                <a:gd name="T1" fmla="*/ 1457 h 3370"/>
                <a:gd name="T2" fmla="*/ 3098 w 3380"/>
                <a:gd name="T3" fmla="*/ 1631 h 3370"/>
                <a:gd name="T4" fmla="*/ 3042 w 3380"/>
                <a:gd name="T5" fmla="*/ 1743 h 3370"/>
                <a:gd name="T6" fmla="*/ 2876 w 3380"/>
                <a:gd name="T7" fmla="*/ 1813 h 3370"/>
                <a:gd name="T8" fmla="*/ 2451 w 3380"/>
                <a:gd name="T9" fmla="*/ 1997 h 3370"/>
                <a:gd name="T10" fmla="*/ 1746 w 3380"/>
                <a:gd name="T11" fmla="*/ 2303 h 3370"/>
                <a:gd name="T12" fmla="*/ 2441 w 3380"/>
                <a:gd name="T13" fmla="*/ 3180 h 3370"/>
                <a:gd name="T14" fmla="*/ 3008 w 3380"/>
                <a:gd name="T15" fmla="*/ 2989 h 3370"/>
                <a:gd name="T16" fmla="*/ 3090 w 3380"/>
                <a:gd name="T17" fmla="*/ 3006 h 3370"/>
                <a:gd name="T18" fmla="*/ 3189 w 3380"/>
                <a:gd name="T19" fmla="*/ 2958 h 3370"/>
                <a:gd name="T20" fmla="*/ 169 w 3380"/>
                <a:gd name="T21" fmla="*/ 2886 h 3370"/>
                <a:gd name="T22" fmla="*/ 247 w 3380"/>
                <a:gd name="T23" fmla="*/ 3007 h 3370"/>
                <a:gd name="T24" fmla="*/ 305 w 3380"/>
                <a:gd name="T25" fmla="*/ 2951 h 3370"/>
                <a:gd name="T26" fmla="*/ 391 w 3380"/>
                <a:gd name="T27" fmla="*/ 2979 h 3370"/>
                <a:gd name="T28" fmla="*/ 1215 w 3380"/>
                <a:gd name="T29" fmla="*/ 3226 h 3370"/>
                <a:gd name="T30" fmla="*/ 1352 w 3380"/>
                <a:gd name="T31" fmla="*/ 2022 h 3370"/>
                <a:gd name="T32" fmla="*/ 765 w 3380"/>
                <a:gd name="T33" fmla="*/ 1949 h 3370"/>
                <a:gd name="T34" fmla="*/ 363 w 3380"/>
                <a:gd name="T35" fmla="*/ 1698 h 3370"/>
                <a:gd name="T36" fmla="*/ 285 w 3380"/>
                <a:gd name="T37" fmla="*/ 1667 h 3370"/>
                <a:gd name="T38" fmla="*/ 113 w 3380"/>
                <a:gd name="T39" fmla="*/ 730 h 3370"/>
                <a:gd name="T40" fmla="*/ 188 w 3380"/>
                <a:gd name="T41" fmla="*/ 1248 h 3370"/>
                <a:gd name="T42" fmla="*/ 451 w 3380"/>
                <a:gd name="T43" fmla="*/ 1628 h 3370"/>
                <a:gd name="T44" fmla="*/ 851 w 3380"/>
                <a:gd name="T45" fmla="*/ 1861 h 3370"/>
                <a:gd name="T46" fmla="*/ 1352 w 3380"/>
                <a:gd name="T47" fmla="*/ 1573 h 3370"/>
                <a:gd name="T48" fmla="*/ 2453 w 3380"/>
                <a:gd name="T49" fmla="*/ 1882 h 3370"/>
                <a:gd name="T50" fmla="*/ 2871 w 3380"/>
                <a:gd name="T51" fmla="*/ 1678 h 3370"/>
                <a:gd name="T52" fmla="*/ 3160 w 3380"/>
                <a:gd name="T53" fmla="*/ 1319 h 3370"/>
                <a:gd name="T54" fmla="*/ 3267 w 3380"/>
                <a:gd name="T55" fmla="*/ 856 h 3370"/>
                <a:gd name="T56" fmla="*/ 3098 w 3380"/>
                <a:gd name="T57" fmla="*/ 759 h 3370"/>
                <a:gd name="T58" fmla="*/ 322 w 3380"/>
                <a:gd name="T59" fmla="*/ 741 h 3370"/>
                <a:gd name="T60" fmla="*/ 243 w 3380"/>
                <a:gd name="T61" fmla="*/ 741 h 3370"/>
                <a:gd name="T62" fmla="*/ 2366 w 3380"/>
                <a:gd name="T63" fmla="*/ 562 h 3370"/>
                <a:gd name="T64" fmla="*/ 1014 w 3380"/>
                <a:gd name="T65" fmla="*/ 562 h 3370"/>
                <a:gd name="T66" fmla="*/ 1357 w 3380"/>
                <a:gd name="T67" fmla="*/ 344 h 3370"/>
                <a:gd name="T68" fmla="*/ 1915 w 3380"/>
                <a:gd name="T69" fmla="*/ 618 h 3370"/>
                <a:gd name="T70" fmla="*/ 2018 w 3380"/>
                <a:gd name="T71" fmla="*/ 339 h 3370"/>
                <a:gd name="T72" fmla="*/ 1920 w 3380"/>
                <a:gd name="T73" fmla="*/ 355 h 3370"/>
                <a:gd name="T74" fmla="*/ 1525 w 3380"/>
                <a:gd name="T75" fmla="*/ 373 h 3370"/>
                <a:gd name="T76" fmla="*/ 1322 w 3380"/>
                <a:gd name="T77" fmla="*/ 125 h 3370"/>
                <a:gd name="T78" fmla="*/ 1152 w 3380"/>
                <a:gd name="T79" fmla="*/ 272 h 3370"/>
                <a:gd name="T80" fmla="*/ 1239 w 3380"/>
                <a:gd name="T81" fmla="*/ 362 h 3370"/>
                <a:gd name="T82" fmla="*/ 1304 w 3380"/>
                <a:gd name="T83" fmla="*/ 242 h 3370"/>
                <a:gd name="T84" fmla="*/ 1501 w 3380"/>
                <a:gd name="T85" fmla="*/ 251 h 3370"/>
                <a:gd name="T86" fmla="*/ 1879 w 3380"/>
                <a:gd name="T87" fmla="*/ 251 h 3370"/>
                <a:gd name="T88" fmla="*/ 2076 w 3380"/>
                <a:gd name="T89" fmla="*/ 242 h 3370"/>
                <a:gd name="T90" fmla="*/ 2141 w 3380"/>
                <a:gd name="T91" fmla="*/ 362 h 3370"/>
                <a:gd name="T92" fmla="*/ 2228 w 3380"/>
                <a:gd name="T93" fmla="*/ 272 h 3370"/>
                <a:gd name="T94" fmla="*/ 2058 w 3380"/>
                <a:gd name="T95" fmla="*/ 125 h 3370"/>
                <a:gd name="T96" fmla="*/ 2027 w 3380"/>
                <a:gd name="T97" fmla="*/ 3 h 3370"/>
                <a:gd name="T98" fmla="*/ 2268 w 3380"/>
                <a:gd name="T99" fmla="*/ 130 h 3370"/>
                <a:gd name="T100" fmla="*/ 2366 w 3380"/>
                <a:gd name="T101" fmla="*/ 387 h 3370"/>
                <a:gd name="T102" fmla="*/ 3378 w 3380"/>
                <a:gd name="T103" fmla="*/ 930 h 3370"/>
                <a:gd name="T104" fmla="*/ 3321 w 3380"/>
                <a:gd name="T105" fmla="*/ 2924 h 3370"/>
                <a:gd name="T106" fmla="*/ 3205 w 3380"/>
                <a:gd name="T107" fmla="*/ 3097 h 3370"/>
                <a:gd name="T108" fmla="*/ 2152 w 3380"/>
                <a:gd name="T109" fmla="*/ 3341 h 3370"/>
                <a:gd name="T110" fmla="*/ 1534 w 3380"/>
                <a:gd name="T111" fmla="*/ 3366 h 3370"/>
                <a:gd name="T112" fmla="*/ 244 w 3380"/>
                <a:gd name="T113" fmla="*/ 3125 h 3370"/>
                <a:gd name="T114" fmla="*/ 81 w 3380"/>
                <a:gd name="T115" fmla="*/ 2992 h 3370"/>
                <a:gd name="T116" fmla="*/ 20 w 3380"/>
                <a:gd name="T117" fmla="*/ 1074 h 3370"/>
                <a:gd name="T118" fmla="*/ 901 w 3380"/>
                <a:gd name="T119" fmla="*/ 449 h 3370"/>
                <a:gd name="T120" fmla="*/ 1059 w 3380"/>
                <a:gd name="T121" fmla="*/ 205 h 3370"/>
                <a:gd name="T122" fmla="*/ 1262 w 3380"/>
                <a:gd name="T123" fmla="*/ 27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0" h="3370">
                  <a:moveTo>
                    <a:pt x="1465" y="1685"/>
                  </a:moveTo>
                  <a:lnTo>
                    <a:pt x="1465" y="2191"/>
                  </a:lnTo>
                  <a:lnTo>
                    <a:pt x="1915" y="2191"/>
                  </a:lnTo>
                  <a:lnTo>
                    <a:pt x="1915" y="1685"/>
                  </a:lnTo>
                  <a:lnTo>
                    <a:pt x="1465" y="1685"/>
                  </a:lnTo>
                  <a:close/>
                  <a:moveTo>
                    <a:pt x="3211" y="1457"/>
                  </a:moveTo>
                  <a:lnTo>
                    <a:pt x="3175" y="1512"/>
                  </a:lnTo>
                  <a:lnTo>
                    <a:pt x="3137" y="1566"/>
                  </a:lnTo>
                  <a:lnTo>
                    <a:pt x="3095" y="1617"/>
                  </a:lnTo>
                  <a:lnTo>
                    <a:pt x="3097" y="1621"/>
                  </a:lnTo>
                  <a:lnTo>
                    <a:pt x="3098" y="1626"/>
                  </a:lnTo>
                  <a:lnTo>
                    <a:pt x="3098" y="1631"/>
                  </a:lnTo>
                  <a:lnTo>
                    <a:pt x="3098" y="1687"/>
                  </a:lnTo>
                  <a:lnTo>
                    <a:pt x="3095" y="1704"/>
                  </a:lnTo>
                  <a:lnTo>
                    <a:pt x="3087" y="1720"/>
                  </a:lnTo>
                  <a:lnTo>
                    <a:pt x="3075" y="1732"/>
                  </a:lnTo>
                  <a:lnTo>
                    <a:pt x="3059" y="1740"/>
                  </a:lnTo>
                  <a:lnTo>
                    <a:pt x="3042" y="1743"/>
                  </a:lnTo>
                  <a:lnTo>
                    <a:pt x="3028" y="1741"/>
                  </a:lnTo>
                  <a:lnTo>
                    <a:pt x="3015" y="1736"/>
                  </a:lnTo>
                  <a:lnTo>
                    <a:pt x="3005" y="1728"/>
                  </a:lnTo>
                  <a:lnTo>
                    <a:pt x="2996" y="1718"/>
                  </a:lnTo>
                  <a:lnTo>
                    <a:pt x="2938" y="1767"/>
                  </a:lnTo>
                  <a:lnTo>
                    <a:pt x="2876" y="1813"/>
                  </a:lnTo>
                  <a:lnTo>
                    <a:pt x="2812" y="1855"/>
                  </a:lnTo>
                  <a:lnTo>
                    <a:pt x="2745" y="1892"/>
                  </a:lnTo>
                  <a:lnTo>
                    <a:pt x="2674" y="1926"/>
                  </a:lnTo>
                  <a:lnTo>
                    <a:pt x="2603" y="1955"/>
                  </a:lnTo>
                  <a:lnTo>
                    <a:pt x="2528" y="1978"/>
                  </a:lnTo>
                  <a:lnTo>
                    <a:pt x="2451" y="1997"/>
                  </a:lnTo>
                  <a:lnTo>
                    <a:pt x="2373" y="2011"/>
                  </a:lnTo>
                  <a:lnTo>
                    <a:pt x="2292" y="2019"/>
                  </a:lnTo>
                  <a:lnTo>
                    <a:pt x="2210" y="2022"/>
                  </a:lnTo>
                  <a:lnTo>
                    <a:pt x="2028" y="2022"/>
                  </a:lnTo>
                  <a:lnTo>
                    <a:pt x="2028" y="2303"/>
                  </a:lnTo>
                  <a:lnTo>
                    <a:pt x="1746" y="2303"/>
                  </a:lnTo>
                  <a:lnTo>
                    <a:pt x="1746" y="3257"/>
                  </a:lnTo>
                  <a:lnTo>
                    <a:pt x="1887" y="3252"/>
                  </a:lnTo>
                  <a:lnTo>
                    <a:pt x="2026" y="3241"/>
                  </a:lnTo>
                  <a:lnTo>
                    <a:pt x="2165" y="3226"/>
                  </a:lnTo>
                  <a:lnTo>
                    <a:pt x="2304" y="3206"/>
                  </a:lnTo>
                  <a:lnTo>
                    <a:pt x="2441" y="3180"/>
                  </a:lnTo>
                  <a:lnTo>
                    <a:pt x="2578" y="3148"/>
                  </a:lnTo>
                  <a:lnTo>
                    <a:pt x="2986" y="3047"/>
                  </a:lnTo>
                  <a:lnTo>
                    <a:pt x="2986" y="3035"/>
                  </a:lnTo>
                  <a:lnTo>
                    <a:pt x="2989" y="3017"/>
                  </a:lnTo>
                  <a:lnTo>
                    <a:pt x="2997" y="3001"/>
                  </a:lnTo>
                  <a:lnTo>
                    <a:pt x="3008" y="2989"/>
                  </a:lnTo>
                  <a:lnTo>
                    <a:pt x="3025" y="2982"/>
                  </a:lnTo>
                  <a:lnTo>
                    <a:pt x="3042" y="2979"/>
                  </a:lnTo>
                  <a:lnTo>
                    <a:pt x="3056" y="2981"/>
                  </a:lnTo>
                  <a:lnTo>
                    <a:pt x="3070" y="2986"/>
                  </a:lnTo>
                  <a:lnTo>
                    <a:pt x="3081" y="2995"/>
                  </a:lnTo>
                  <a:lnTo>
                    <a:pt x="3090" y="3006"/>
                  </a:lnTo>
                  <a:lnTo>
                    <a:pt x="3095" y="3020"/>
                  </a:lnTo>
                  <a:lnTo>
                    <a:pt x="3109" y="3017"/>
                  </a:lnTo>
                  <a:lnTo>
                    <a:pt x="3133" y="3007"/>
                  </a:lnTo>
                  <a:lnTo>
                    <a:pt x="3156" y="2995"/>
                  </a:lnTo>
                  <a:lnTo>
                    <a:pt x="3174" y="2978"/>
                  </a:lnTo>
                  <a:lnTo>
                    <a:pt x="3189" y="2958"/>
                  </a:lnTo>
                  <a:lnTo>
                    <a:pt x="3202" y="2936"/>
                  </a:lnTo>
                  <a:lnTo>
                    <a:pt x="3209" y="2912"/>
                  </a:lnTo>
                  <a:lnTo>
                    <a:pt x="3211" y="2886"/>
                  </a:lnTo>
                  <a:lnTo>
                    <a:pt x="3211" y="1457"/>
                  </a:lnTo>
                  <a:close/>
                  <a:moveTo>
                    <a:pt x="169" y="1457"/>
                  </a:moveTo>
                  <a:lnTo>
                    <a:pt x="169" y="2886"/>
                  </a:lnTo>
                  <a:lnTo>
                    <a:pt x="171" y="2911"/>
                  </a:lnTo>
                  <a:lnTo>
                    <a:pt x="178" y="2936"/>
                  </a:lnTo>
                  <a:lnTo>
                    <a:pt x="191" y="2958"/>
                  </a:lnTo>
                  <a:lnTo>
                    <a:pt x="206" y="2978"/>
                  </a:lnTo>
                  <a:lnTo>
                    <a:pt x="224" y="2995"/>
                  </a:lnTo>
                  <a:lnTo>
                    <a:pt x="247" y="3007"/>
                  </a:lnTo>
                  <a:lnTo>
                    <a:pt x="271" y="3017"/>
                  </a:lnTo>
                  <a:lnTo>
                    <a:pt x="282" y="3019"/>
                  </a:lnTo>
                  <a:lnTo>
                    <a:pt x="282" y="2996"/>
                  </a:lnTo>
                  <a:lnTo>
                    <a:pt x="285" y="2979"/>
                  </a:lnTo>
                  <a:lnTo>
                    <a:pt x="293" y="2964"/>
                  </a:lnTo>
                  <a:lnTo>
                    <a:pt x="305" y="2951"/>
                  </a:lnTo>
                  <a:lnTo>
                    <a:pt x="321" y="2943"/>
                  </a:lnTo>
                  <a:lnTo>
                    <a:pt x="338" y="2940"/>
                  </a:lnTo>
                  <a:lnTo>
                    <a:pt x="355" y="2943"/>
                  </a:lnTo>
                  <a:lnTo>
                    <a:pt x="372" y="2951"/>
                  </a:lnTo>
                  <a:lnTo>
                    <a:pt x="383" y="2964"/>
                  </a:lnTo>
                  <a:lnTo>
                    <a:pt x="391" y="2979"/>
                  </a:lnTo>
                  <a:lnTo>
                    <a:pt x="394" y="2996"/>
                  </a:lnTo>
                  <a:lnTo>
                    <a:pt x="394" y="3047"/>
                  </a:lnTo>
                  <a:lnTo>
                    <a:pt x="802" y="3148"/>
                  </a:lnTo>
                  <a:lnTo>
                    <a:pt x="939" y="3180"/>
                  </a:lnTo>
                  <a:lnTo>
                    <a:pt x="1076" y="3206"/>
                  </a:lnTo>
                  <a:lnTo>
                    <a:pt x="1215" y="3226"/>
                  </a:lnTo>
                  <a:lnTo>
                    <a:pt x="1354" y="3241"/>
                  </a:lnTo>
                  <a:lnTo>
                    <a:pt x="1493" y="3252"/>
                  </a:lnTo>
                  <a:lnTo>
                    <a:pt x="1634" y="3257"/>
                  </a:lnTo>
                  <a:lnTo>
                    <a:pt x="1634" y="2303"/>
                  </a:lnTo>
                  <a:lnTo>
                    <a:pt x="1352" y="2303"/>
                  </a:lnTo>
                  <a:lnTo>
                    <a:pt x="1352" y="2022"/>
                  </a:lnTo>
                  <a:lnTo>
                    <a:pt x="1170" y="2022"/>
                  </a:lnTo>
                  <a:lnTo>
                    <a:pt x="1085" y="2019"/>
                  </a:lnTo>
                  <a:lnTo>
                    <a:pt x="1002" y="2010"/>
                  </a:lnTo>
                  <a:lnTo>
                    <a:pt x="921" y="1995"/>
                  </a:lnTo>
                  <a:lnTo>
                    <a:pt x="842" y="1975"/>
                  </a:lnTo>
                  <a:lnTo>
                    <a:pt x="765" y="1949"/>
                  </a:lnTo>
                  <a:lnTo>
                    <a:pt x="690" y="1919"/>
                  </a:lnTo>
                  <a:lnTo>
                    <a:pt x="619" y="1884"/>
                  </a:lnTo>
                  <a:lnTo>
                    <a:pt x="550" y="1844"/>
                  </a:lnTo>
                  <a:lnTo>
                    <a:pt x="484" y="1799"/>
                  </a:lnTo>
                  <a:lnTo>
                    <a:pt x="422" y="1751"/>
                  </a:lnTo>
                  <a:lnTo>
                    <a:pt x="363" y="1698"/>
                  </a:lnTo>
                  <a:lnTo>
                    <a:pt x="351" y="1703"/>
                  </a:lnTo>
                  <a:lnTo>
                    <a:pt x="338" y="1704"/>
                  </a:lnTo>
                  <a:lnTo>
                    <a:pt x="321" y="1702"/>
                  </a:lnTo>
                  <a:lnTo>
                    <a:pt x="305" y="1694"/>
                  </a:lnTo>
                  <a:lnTo>
                    <a:pt x="293" y="1682"/>
                  </a:lnTo>
                  <a:lnTo>
                    <a:pt x="285" y="1667"/>
                  </a:lnTo>
                  <a:lnTo>
                    <a:pt x="282" y="1648"/>
                  </a:lnTo>
                  <a:lnTo>
                    <a:pt x="282" y="1614"/>
                  </a:lnTo>
                  <a:lnTo>
                    <a:pt x="242" y="1563"/>
                  </a:lnTo>
                  <a:lnTo>
                    <a:pt x="204" y="1511"/>
                  </a:lnTo>
                  <a:lnTo>
                    <a:pt x="169" y="1457"/>
                  </a:lnTo>
                  <a:close/>
                  <a:moveTo>
                    <a:pt x="113" y="730"/>
                  </a:moveTo>
                  <a:lnTo>
                    <a:pt x="113" y="856"/>
                  </a:lnTo>
                  <a:lnTo>
                    <a:pt x="116" y="938"/>
                  </a:lnTo>
                  <a:lnTo>
                    <a:pt x="125" y="1019"/>
                  </a:lnTo>
                  <a:lnTo>
                    <a:pt x="140" y="1098"/>
                  </a:lnTo>
                  <a:lnTo>
                    <a:pt x="162" y="1173"/>
                  </a:lnTo>
                  <a:lnTo>
                    <a:pt x="188" y="1248"/>
                  </a:lnTo>
                  <a:lnTo>
                    <a:pt x="220" y="1319"/>
                  </a:lnTo>
                  <a:lnTo>
                    <a:pt x="257" y="1388"/>
                  </a:lnTo>
                  <a:lnTo>
                    <a:pt x="299" y="1453"/>
                  </a:lnTo>
                  <a:lnTo>
                    <a:pt x="345" y="1514"/>
                  </a:lnTo>
                  <a:lnTo>
                    <a:pt x="395" y="1573"/>
                  </a:lnTo>
                  <a:lnTo>
                    <a:pt x="451" y="1628"/>
                  </a:lnTo>
                  <a:lnTo>
                    <a:pt x="509" y="1678"/>
                  </a:lnTo>
                  <a:lnTo>
                    <a:pt x="571" y="1724"/>
                  </a:lnTo>
                  <a:lnTo>
                    <a:pt x="636" y="1766"/>
                  </a:lnTo>
                  <a:lnTo>
                    <a:pt x="705" y="1802"/>
                  </a:lnTo>
                  <a:lnTo>
                    <a:pt x="776" y="1834"/>
                  </a:lnTo>
                  <a:lnTo>
                    <a:pt x="851" y="1861"/>
                  </a:lnTo>
                  <a:lnTo>
                    <a:pt x="927" y="1882"/>
                  </a:lnTo>
                  <a:lnTo>
                    <a:pt x="1006" y="1897"/>
                  </a:lnTo>
                  <a:lnTo>
                    <a:pt x="1087" y="1907"/>
                  </a:lnTo>
                  <a:lnTo>
                    <a:pt x="1170" y="1910"/>
                  </a:lnTo>
                  <a:lnTo>
                    <a:pt x="1352" y="1910"/>
                  </a:lnTo>
                  <a:lnTo>
                    <a:pt x="1352" y="1573"/>
                  </a:lnTo>
                  <a:lnTo>
                    <a:pt x="2028" y="1573"/>
                  </a:lnTo>
                  <a:lnTo>
                    <a:pt x="2028" y="1910"/>
                  </a:lnTo>
                  <a:lnTo>
                    <a:pt x="2210" y="1910"/>
                  </a:lnTo>
                  <a:lnTo>
                    <a:pt x="2293" y="1907"/>
                  </a:lnTo>
                  <a:lnTo>
                    <a:pt x="2374" y="1897"/>
                  </a:lnTo>
                  <a:lnTo>
                    <a:pt x="2453" y="1882"/>
                  </a:lnTo>
                  <a:lnTo>
                    <a:pt x="2529" y="1861"/>
                  </a:lnTo>
                  <a:lnTo>
                    <a:pt x="2604" y="1834"/>
                  </a:lnTo>
                  <a:lnTo>
                    <a:pt x="2675" y="1802"/>
                  </a:lnTo>
                  <a:lnTo>
                    <a:pt x="2744" y="1766"/>
                  </a:lnTo>
                  <a:lnTo>
                    <a:pt x="2809" y="1724"/>
                  </a:lnTo>
                  <a:lnTo>
                    <a:pt x="2871" y="1678"/>
                  </a:lnTo>
                  <a:lnTo>
                    <a:pt x="2929" y="1628"/>
                  </a:lnTo>
                  <a:lnTo>
                    <a:pt x="2985" y="1573"/>
                  </a:lnTo>
                  <a:lnTo>
                    <a:pt x="3035" y="1514"/>
                  </a:lnTo>
                  <a:lnTo>
                    <a:pt x="3081" y="1453"/>
                  </a:lnTo>
                  <a:lnTo>
                    <a:pt x="3123" y="1388"/>
                  </a:lnTo>
                  <a:lnTo>
                    <a:pt x="3160" y="1319"/>
                  </a:lnTo>
                  <a:lnTo>
                    <a:pt x="3192" y="1248"/>
                  </a:lnTo>
                  <a:lnTo>
                    <a:pt x="3218" y="1173"/>
                  </a:lnTo>
                  <a:lnTo>
                    <a:pt x="3240" y="1098"/>
                  </a:lnTo>
                  <a:lnTo>
                    <a:pt x="3255" y="1019"/>
                  </a:lnTo>
                  <a:lnTo>
                    <a:pt x="3264" y="938"/>
                  </a:lnTo>
                  <a:lnTo>
                    <a:pt x="3267" y="856"/>
                  </a:lnTo>
                  <a:lnTo>
                    <a:pt x="3267" y="730"/>
                  </a:lnTo>
                  <a:lnTo>
                    <a:pt x="3145" y="730"/>
                  </a:lnTo>
                  <a:lnTo>
                    <a:pt x="3137" y="741"/>
                  </a:lnTo>
                  <a:lnTo>
                    <a:pt x="3126" y="751"/>
                  </a:lnTo>
                  <a:lnTo>
                    <a:pt x="3113" y="757"/>
                  </a:lnTo>
                  <a:lnTo>
                    <a:pt x="3098" y="759"/>
                  </a:lnTo>
                  <a:lnTo>
                    <a:pt x="3083" y="757"/>
                  </a:lnTo>
                  <a:lnTo>
                    <a:pt x="3070" y="751"/>
                  </a:lnTo>
                  <a:lnTo>
                    <a:pt x="3058" y="741"/>
                  </a:lnTo>
                  <a:lnTo>
                    <a:pt x="3050" y="730"/>
                  </a:lnTo>
                  <a:lnTo>
                    <a:pt x="330" y="730"/>
                  </a:lnTo>
                  <a:lnTo>
                    <a:pt x="322" y="741"/>
                  </a:lnTo>
                  <a:lnTo>
                    <a:pt x="310" y="751"/>
                  </a:lnTo>
                  <a:lnTo>
                    <a:pt x="297" y="757"/>
                  </a:lnTo>
                  <a:lnTo>
                    <a:pt x="282" y="759"/>
                  </a:lnTo>
                  <a:lnTo>
                    <a:pt x="267" y="757"/>
                  </a:lnTo>
                  <a:lnTo>
                    <a:pt x="254" y="751"/>
                  </a:lnTo>
                  <a:lnTo>
                    <a:pt x="243" y="741"/>
                  </a:lnTo>
                  <a:lnTo>
                    <a:pt x="235" y="730"/>
                  </a:lnTo>
                  <a:lnTo>
                    <a:pt x="113" y="730"/>
                  </a:lnTo>
                  <a:close/>
                  <a:moveTo>
                    <a:pt x="2028" y="562"/>
                  </a:moveTo>
                  <a:lnTo>
                    <a:pt x="2028" y="618"/>
                  </a:lnTo>
                  <a:lnTo>
                    <a:pt x="2366" y="618"/>
                  </a:lnTo>
                  <a:lnTo>
                    <a:pt x="2366" y="562"/>
                  </a:lnTo>
                  <a:lnTo>
                    <a:pt x="2028" y="562"/>
                  </a:lnTo>
                  <a:close/>
                  <a:moveTo>
                    <a:pt x="1014" y="562"/>
                  </a:moveTo>
                  <a:lnTo>
                    <a:pt x="1014" y="618"/>
                  </a:lnTo>
                  <a:lnTo>
                    <a:pt x="1352" y="618"/>
                  </a:lnTo>
                  <a:lnTo>
                    <a:pt x="1352" y="562"/>
                  </a:lnTo>
                  <a:lnTo>
                    <a:pt x="1014" y="562"/>
                  </a:lnTo>
                  <a:close/>
                  <a:moveTo>
                    <a:pt x="1386" y="330"/>
                  </a:moveTo>
                  <a:lnTo>
                    <a:pt x="1378" y="331"/>
                  </a:lnTo>
                  <a:lnTo>
                    <a:pt x="1370" y="333"/>
                  </a:lnTo>
                  <a:lnTo>
                    <a:pt x="1366" y="336"/>
                  </a:lnTo>
                  <a:lnTo>
                    <a:pt x="1362" y="339"/>
                  </a:lnTo>
                  <a:lnTo>
                    <a:pt x="1357" y="344"/>
                  </a:lnTo>
                  <a:lnTo>
                    <a:pt x="1354" y="352"/>
                  </a:lnTo>
                  <a:lnTo>
                    <a:pt x="1352" y="362"/>
                  </a:lnTo>
                  <a:lnTo>
                    <a:pt x="1352" y="449"/>
                  </a:lnTo>
                  <a:lnTo>
                    <a:pt x="1465" y="449"/>
                  </a:lnTo>
                  <a:lnTo>
                    <a:pt x="1465" y="618"/>
                  </a:lnTo>
                  <a:lnTo>
                    <a:pt x="1915" y="618"/>
                  </a:lnTo>
                  <a:lnTo>
                    <a:pt x="1915" y="449"/>
                  </a:lnTo>
                  <a:lnTo>
                    <a:pt x="2028" y="449"/>
                  </a:lnTo>
                  <a:lnTo>
                    <a:pt x="2028" y="362"/>
                  </a:lnTo>
                  <a:lnTo>
                    <a:pt x="2026" y="352"/>
                  </a:lnTo>
                  <a:lnTo>
                    <a:pt x="2023" y="344"/>
                  </a:lnTo>
                  <a:lnTo>
                    <a:pt x="2018" y="339"/>
                  </a:lnTo>
                  <a:lnTo>
                    <a:pt x="2014" y="336"/>
                  </a:lnTo>
                  <a:lnTo>
                    <a:pt x="2010" y="333"/>
                  </a:lnTo>
                  <a:lnTo>
                    <a:pt x="2002" y="331"/>
                  </a:lnTo>
                  <a:lnTo>
                    <a:pt x="1994" y="330"/>
                  </a:lnTo>
                  <a:lnTo>
                    <a:pt x="1984" y="333"/>
                  </a:lnTo>
                  <a:lnTo>
                    <a:pt x="1920" y="355"/>
                  </a:lnTo>
                  <a:lnTo>
                    <a:pt x="1855" y="373"/>
                  </a:lnTo>
                  <a:lnTo>
                    <a:pt x="1789" y="385"/>
                  </a:lnTo>
                  <a:lnTo>
                    <a:pt x="1723" y="390"/>
                  </a:lnTo>
                  <a:lnTo>
                    <a:pt x="1657" y="390"/>
                  </a:lnTo>
                  <a:lnTo>
                    <a:pt x="1591" y="385"/>
                  </a:lnTo>
                  <a:lnTo>
                    <a:pt x="1525" y="373"/>
                  </a:lnTo>
                  <a:lnTo>
                    <a:pt x="1460" y="355"/>
                  </a:lnTo>
                  <a:lnTo>
                    <a:pt x="1396" y="333"/>
                  </a:lnTo>
                  <a:lnTo>
                    <a:pt x="1386" y="330"/>
                  </a:lnTo>
                  <a:close/>
                  <a:moveTo>
                    <a:pt x="1402" y="112"/>
                  </a:moveTo>
                  <a:lnTo>
                    <a:pt x="1361" y="115"/>
                  </a:lnTo>
                  <a:lnTo>
                    <a:pt x="1322" y="125"/>
                  </a:lnTo>
                  <a:lnTo>
                    <a:pt x="1286" y="138"/>
                  </a:lnTo>
                  <a:lnTo>
                    <a:pt x="1253" y="156"/>
                  </a:lnTo>
                  <a:lnTo>
                    <a:pt x="1222" y="180"/>
                  </a:lnTo>
                  <a:lnTo>
                    <a:pt x="1194" y="207"/>
                  </a:lnTo>
                  <a:lnTo>
                    <a:pt x="1171" y="238"/>
                  </a:lnTo>
                  <a:lnTo>
                    <a:pt x="1152" y="272"/>
                  </a:lnTo>
                  <a:lnTo>
                    <a:pt x="1138" y="307"/>
                  </a:lnTo>
                  <a:lnTo>
                    <a:pt x="1130" y="346"/>
                  </a:lnTo>
                  <a:lnTo>
                    <a:pt x="1127" y="387"/>
                  </a:lnTo>
                  <a:lnTo>
                    <a:pt x="1127" y="449"/>
                  </a:lnTo>
                  <a:lnTo>
                    <a:pt x="1239" y="449"/>
                  </a:lnTo>
                  <a:lnTo>
                    <a:pt x="1239" y="362"/>
                  </a:lnTo>
                  <a:lnTo>
                    <a:pt x="1241" y="338"/>
                  </a:lnTo>
                  <a:lnTo>
                    <a:pt x="1248" y="316"/>
                  </a:lnTo>
                  <a:lnTo>
                    <a:pt x="1257" y="294"/>
                  </a:lnTo>
                  <a:lnTo>
                    <a:pt x="1269" y="275"/>
                  </a:lnTo>
                  <a:lnTo>
                    <a:pt x="1284" y="257"/>
                  </a:lnTo>
                  <a:lnTo>
                    <a:pt x="1304" y="242"/>
                  </a:lnTo>
                  <a:lnTo>
                    <a:pt x="1328" y="229"/>
                  </a:lnTo>
                  <a:lnTo>
                    <a:pt x="1356" y="221"/>
                  </a:lnTo>
                  <a:lnTo>
                    <a:pt x="1384" y="219"/>
                  </a:lnTo>
                  <a:lnTo>
                    <a:pt x="1411" y="221"/>
                  </a:lnTo>
                  <a:lnTo>
                    <a:pt x="1439" y="229"/>
                  </a:lnTo>
                  <a:lnTo>
                    <a:pt x="1501" y="251"/>
                  </a:lnTo>
                  <a:lnTo>
                    <a:pt x="1563" y="267"/>
                  </a:lnTo>
                  <a:lnTo>
                    <a:pt x="1626" y="276"/>
                  </a:lnTo>
                  <a:lnTo>
                    <a:pt x="1690" y="279"/>
                  </a:lnTo>
                  <a:lnTo>
                    <a:pt x="1754" y="276"/>
                  </a:lnTo>
                  <a:lnTo>
                    <a:pt x="1817" y="267"/>
                  </a:lnTo>
                  <a:lnTo>
                    <a:pt x="1879" y="251"/>
                  </a:lnTo>
                  <a:lnTo>
                    <a:pt x="1941" y="229"/>
                  </a:lnTo>
                  <a:lnTo>
                    <a:pt x="1969" y="221"/>
                  </a:lnTo>
                  <a:lnTo>
                    <a:pt x="1996" y="219"/>
                  </a:lnTo>
                  <a:lnTo>
                    <a:pt x="2024" y="221"/>
                  </a:lnTo>
                  <a:lnTo>
                    <a:pt x="2052" y="229"/>
                  </a:lnTo>
                  <a:lnTo>
                    <a:pt x="2076" y="242"/>
                  </a:lnTo>
                  <a:lnTo>
                    <a:pt x="2096" y="257"/>
                  </a:lnTo>
                  <a:lnTo>
                    <a:pt x="2111" y="275"/>
                  </a:lnTo>
                  <a:lnTo>
                    <a:pt x="2123" y="294"/>
                  </a:lnTo>
                  <a:lnTo>
                    <a:pt x="2132" y="316"/>
                  </a:lnTo>
                  <a:lnTo>
                    <a:pt x="2139" y="338"/>
                  </a:lnTo>
                  <a:lnTo>
                    <a:pt x="2141" y="362"/>
                  </a:lnTo>
                  <a:lnTo>
                    <a:pt x="2141" y="449"/>
                  </a:lnTo>
                  <a:lnTo>
                    <a:pt x="2253" y="449"/>
                  </a:lnTo>
                  <a:lnTo>
                    <a:pt x="2253" y="387"/>
                  </a:lnTo>
                  <a:lnTo>
                    <a:pt x="2250" y="346"/>
                  </a:lnTo>
                  <a:lnTo>
                    <a:pt x="2242" y="307"/>
                  </a:lnTo>
                  <a:lnTo>
                    <a:pt x="2228" y="272"/>
                  </a:lnTo>
                  <a:lnTo>
                    <a:pt x="2209" y="238"/>
                  </a:lnTo>
                  <a:lnTo>
                    <a:pt x="2186" y="207"/>
                  </a:lnTo>
                  <a:lnTo>
                    <a:pt x="2158" y="180"/>
                  </a:lnTo>
                  <a:lnTo>
                    <a:pt x="2127" y="156"/>
                  </a:lnTo>
                  <a:lnTo>
                    <a:pt x="2094" y="138"/>
                  </a:lnTo>
                  <a:lnTo>
                    <a:pt x="2058" y="125"/>
                  </a:lnTo>
                  <a:lnTo>
                    <a:pt x="2019" y="115"/>
                  </a:lnTo>
                  <a:lnTo>
                    <a:pt x="1978" y="112"/>
                  </a:lnTo>
                  <a:lnTo>
                    <a:pt x="1402" y="112"/>
                  </a:lnTo>
                  <a:close/>
                  <a:moveTo>
                    <a:pt x="1402" y="0"/>
                  </a:moveTo>
                  <a:lnTo>
                    <a:pt x="1978" y="0"/>
                  </a:lnTo>
                  <a:lnTo>
                    <a:pt x="2027" y="3"/>
                  </a:lnTo>
                  <a:lnTo>
                    <a:pt x="2073" y="12"/>
                  </a:lnTo>
                  <a:lnTo>
                    <a:pt x="2118" y="27"/>
                  </a:lnTo>
                  <a:lnTo>
                    <a:pt x="2160" y="45"/>
                  </a:lnTo>
                  <a:lnTo>
                    <a:pt x="2200" y="69"/>
                  </a:lnTo>
                  <a:lnTo>
                    <a:pt x="2236" y="98"/>
                  </a:lnTo>
                  <a:lnTo>
                    <a:pt x="2268" y="130"/>
                  </a:lnTo>
                  <a:lnTo>
                    <a:pt x="2296" y="166"/>
                  </a:lnTo>
                  <a:lnTo>
                    <a:pt x="2321" y="205"/>
                  </a:lnTo>
                  <a:lnTo>
                    <a:pt x="2340" y="247"/>
                  </a:lnTo>
                  <a:lnTo>
                    <a:pt x="2355" y="292"/>
                  </a:lnTo>
                  <a:lnTo>
                    <a:pt x="2363" y="338"/>
                  </a:lnTo>
                  <a:lnTo>
                    <a:pt x="2366" y="387"/>
                  </a:lnTo>
                  <a:lnTo>
                    <a:pt x="2366" y="449"/>
                  </a:lnTo>
                  <a:lnTo>
                    <a:pt x="2479" y="449"/>
                  </a:lnTo>
                  <a:lnTo>
                    <a:pt x="2479" y="618"/>
                  </a:lnTo>
                  <a:lnTo>
                    <a:pt x="3380" y="618"/>
                  </a:lnTo>
                  <a:lnTo>
                    <a:pt x="3380" y="856"/>
                  </a:lnTo>
                  <a:lnTo>
                    <a:pt x="3378" y="930"/>
                  </a:lnTo>
                  <a:lnTo>
                    <a:pt x="3371" y="1003"/>
                  </a:lnTo>
                  <a:lnTo>
                    <a:pt x="3360" y="1074"/>
                  </a:lnTo>
                  <a:lnTo>
                    <a:pt x="3343" y="1144"/>
                  </a:lnTo>
                  <a:lnTo>
                    <a:pt x="3324" y="1212"/>
                  </a:lnTo>
                  <a:lnTo>
                    <a:pt x="3324" y="2886"/>
                  </a:lnTo>
                  <a:lnTo>
                    <a:pt x="3321" y="2924"/>
                  </a:lnTo>
                  <a:lnTo>
                    <a:pt x="3312" y="2958"/>
                  </a:lnTo>
                  <a:lnTo>
                    <a:pt x="3299" y="2992"/>
                  </a:lnTo>
                  <a:lnTo>
                    <a:pt x="3282" y="3024"/>
                  </a:lnTo>
                  <a:lnTo>
                    <a:pt x="3260" y="3051"/>
                  </a:lnTo>
                  <a:lnTo>
                    <a:pt x="3234" y="3076"/>
                  </a:lnTo>
                  <a:lnTo>
                    <a:pt x="3205" y="3097"/>
                  </a:lnTo>
                  <a:lnTo>
                    <a:pt x="3172" y="3114"/>
                  </a:lnTo>
                  <a:lnTo>
                    <a:pt x="3136" y="3125"/>
                  </a:lnTo>
                  <a:lnTo>
                    <a:pt x="2605" y="3258"/>
                  </a:lnTo>
                  <a:lnTo>
                    <a:pt x="2455" y="3291"/>
                  </a:lnTo>
                  <a:lnTo>
                    <a:pt x="2305" y="3320"/>
                  </a:lnTo>
                  <a:lnTo>
                    <a:pt x="2152" y="3341"/>
                  </a:lnTo>
                  <a:lnTo>
                    <a:pt x="1999" y="3357"/>
                  </a:lnTo>
                  <a:lnTo>
                    <a:pt x="1846" y="3366"/>
                  </a:lnTo>
                  <a:lnTo>
                    <a:pt x="1692" y="3369"/>
                  </a:lnTo>
                  <a:lnTo>
                    <a:pt x="1690" y="3370"/>
                  </a:lnTo>
                  <a:lnTo>
                    <a:pt x="1688" y="3369"/>
                  </a:lnTo>
                  <a:lnTo>
                    <a:pt x="1534" y="3366"/>
                  </a:lnTo>
                  <a:lnTo>
                    <a:pt x="1381" y="3357"/>
                  </a:lnTo>
                  <a:lnTo>
                    <a:pt x="1228" y="3341"/>
                  </a:lnTo>
                  <a:lnTo>
                    <a:pt x="1075" y="3320"/>
                  </a:lnTo>
                  <a:lnTo>
                    <a:pt x="925" y="3291"/>
                  </a:lnTo>
                  <a:lnTo>
                    <a:pt x="775" y="3258"/>
                  </a:lnTo>
                  <a:lnTo>
                    <a:pt x="244" y="3125"/>
                  </a:lnTo>
                  <a:lnTo>
                    <a:pt x="208" y="3114"/>
                  </a:lnTo>
                  <a:lnTo>
                    <a:pt x="175" y="3097"/>
                  </a:lnTo>
                  <a:lnTo>
                    <a:pt x="146" y="3076"/>
                  </a:lnTo>
                  <a:lnTo>
                    <a:pt x="120" y="3051"/>
                  </a:lnTo>
                  <a:lnTo>
                    <a:pt x="98" y="3024"/>
                  </a:lnTo>
                  <a:lnTo>
                    <a:pt x="81" y="2992"/>
                  </a:lnTo>
                  <a:lnTo>
                    <a:pt x="68" y="2958"/>
                  </a:lnTo>
                  <a:lnTo>
                    <a:pt x="59" y="2923"/>
                  </a:lnTo>
                  <a:lnTo>
                    <a:pt x="56" y="2886"/>
                  </a:lnTo>
                  <a:lnTo>
                    <a:pt x="56" y="1212"/>
                  </a:lnTo>
                  <a:lnTo>
                    <a:pt x="37" y="1144"/>
                  </a:lnTo>
                  <a:lnTo>
                    <a:pt x="20" y="1074"/>
                  </a:lnTo>
                  <a:lnTo>
                    <a:pt x="9" y="1003"/>
                  </a:lnTo>
                  <a:lnTo>
                    <a:pt x="2" y="930"/>
                  </a:lnTo>
                  <a:lnTo>
                    <a:pt x="0" y="856"/>
                  </a:lnTo>
                  <a:lnTo>
                    <a:pt x="0" y="618"/>
                  </a:lnTo>
                  <a:lnTo>
                    <a:pt x="901" y="618"/>
                  </a:lnTo>
                  <a:lnTo>
                    <a:pt x="901" y="449"/>
                  </a:lnTo>
                  <a:lnTo>
                    <a:pt x="1014" y="449"/>
                  </a:lnTo>
                  <a:lnTo>
                    <a:pt x="1014" y="387"/>
                  </a:lnTo>
                  <a:lnTo>
                    <a:pt x="1017" y="338"/>
                  </a:lnTo>
                  <a:lnTo>
                    <a:pt x="1025" y="292"/>
                  </a:lnTo>
                  <a:lnTo>
                    <a:pt x="1040" y="247"/>
                  </a:lnTo>
                  <a:lnTo>
                    <a:pt x="1059" y="205"/>
                  </a:lnTo>
                  <a:lnTo>
                    <a:pt x="1084" y="166"/>
                  </a:lnTo>
                  <a:lnTo>
                    <a:pt x="1112" y="130"/>
                  </a:lnTo>
                  <a:lnTo>
                    <a:pt x="1144" y="98"/>
                  </a:lnTo>
                  <a:lnTo>
                    <a:pt x="1180" y="69"/>
                  </a:lnTo>
                  <a:lnTo>
                    <a:pt x="1220" y="45"/>
                  </a:lnTo>
                  <a:lnTo>
                    <a:pt x="1262" y="27"/>
                  </a:lnTo>
                  <a:lnTo>
                    <a:pt x="1307" y="12"/>
                  </a:lnTo>
                  <a:lnTo>
                    <a:pt x="1353" y="3"/>
                  </a:lnTo>
                  <a:lnTo>
                    <a:pt x="1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206"/>
            <p:cNvSpPr>
              <a:spLocks noEditPoints="1"/>
            </p:cNvSpPr>
            <p:nvPr/>
          </p:nvSpPr>
          <p:spPr bwMode="auto">
            <a:xfrm>
              <a:off x="7534275" y="2974975"/>
              <a:ext cx="53975" cy="61913"/>
            </a:xfrm>
            <a:custGeom>
              <a:avLst/>
              <a:gdLst>
                <a:gd name="T0" fmla="*/ 113 w 338"/>
                <a:gd name="T1" fmla="*/ 113 h 393"/>
                <a:gd name="T2" fmla="*/ 113 w 338"/>
                <a:gd name="T3" fmla="*/ 169 h 393"/>
                <a:gd name="T4" fmla="*/ 225 w 338"/>
                <a:gd name="T5" fmla="*/ 169 h 393"/>
                <a:gd name="T6" fmla="*/ 225 w 338"/>
                <a:gd name="T7" fmla="*/ 113 h 393"/>
                <a:gd name="T8" fmla="*/ 113 w 338"/>
                <a:gd name="T9" fmla="*/ 113 h 393"/>
                <a:gd name="T10" fmla="*/ 88 w 338"/>
                <a:gd name="T11" fmla="*/ 0 h 393"/>
                <a:gd name="T12" fmla="*/ 250 w 338"/>
                <a:gd name="T13" fmla="*/ 0 h 393"/>
                <a:gd name="T14" fmla="*/ 273 w 338"/>
                <a:gd name="T15" fmla="*/ 3 h 393"/>
                <a:gd name="T16" fmla="*/ 294 w 338"/>
                <a:gd name="T17" fmla="*/ 12 h 393"/>
                <a:gd name="T18" fmla="*/ 312 w 338"/>
                <a:gd name="T19" fmla="*/ 26 h 393"/>
                <a:gd name="T20" fmla="*/ 326 w 338"/>
                <a:gd name="T21" fmla="*/ 44 h 393"/>
                <a:gd name="T22" fmla="*/ 335 w 338"/>
                <a:gd name="T23" fmla="*/ 65 h 393"/>
                <a:gd name="T24" fmla="*/ 338 w 338"/>
                <a:gd name="T25" fmla="*/ 88 h 393"/>
                <a:gd name="T26" fmla="*/ 338 w 338"/>
                <a:gd name="T27" fmla="*/ 193 h 393"/>
                <a:gd name="T28" fmla="*/ 335 w 338"/>
                <a:gd name="T29" fmla="*/ 217 h 393"/>
                <a:gd name="T30" fmla="*/ 326 w 338"/>
                <a:gd name="T31" fmla="*/ 237 h 393"/>
                <a:gd name="T32" fmla="*/ 312 w 338"/>
                <a:gd name="T33" fmla="*/ 255 h 393"/>
                <a:gd name="T34" fmla="*/ 294 w 338"/>
                <a:gd name="T35" fmla="*/ 269 h 393"/>
                <a:gd name="T36" fmla="*/ 273 w 338"/>
                <a:gd name="T37" fmla="*/ 278 h 393"/>
                <a:gd name="T38" fmla="*/ 250 w 338"/>
                <a:gd name="T39" fmla="*/ 281 h 393"/>
                <a:gd name="T40" fmla="*/ 225 w 338"/>
                <a:gd name="T41" fmla="*/ 281 h 393"/>
                <a:gd name="T42" fmla="*/ 225 w 338"/>
                <a:gd name="T43" fmla="*/ 337 h 393"/>
                <a:gd name="T44" fmla="*/ 222 w 338"/>
                <a:gd name="T45" fmla="*/ 355 h 393"/>
                <a:gd name="T46" fmla="*/ 214 w 338"/>
                <a:gd name="T47" fmla="*/ 370 h 393"/>
                <a:gd name="T48" fmla="*/ 202 w 338"/>
                <a:gd name="T49" fmla="*/ 382 h 393"/>
                <a:gd name="T50" fmla="*/ 186 w 338"/>
                <a:gd name="T51" fmla="*/ 390 h 393"/>
                <a:gd name="T52" fmla="*/ 169 w 338"/>
                <a:gd name="T53" fmla="*/ 393 h 393"/>
                <a:gd name="T54" fmla="*/ 152 w 338"/>
                <a:gd name="T55" fmla="*/ 390 h 393"/>
                <a:gd name="T56" fmla="*/ 136 w 338"/>
                <a:gd name="T57" fmla="*/ 382 h 393"/>
                <a:gd name="T58" fmla="*/ 124 w 338"/>
                <a:gd name="T59" fmla="*/ 370 h 393"/>
                <a:gd name="T60" fmla="*/ 116 w 338"/>
                <a:gd name="T61" fmla="*/ 355 h 393"/>
                <a:gd name="T62" fmla="*/ 113 w 338"/>
                <a:gd name="T63" fmla="*/ 337 h 393"/>
                <a:gd name="T64" fmla="*/ 113 w 338"/>
                <a:gd name="T65" fmla="*/ 281 h 393"/>
                <a:gd name="T66" fmla="*/ 88 w 338"/>
                <a:gd name="T67" fmla="*/ 281 h 393"/>
                <a:gd name="T68" fmla="*/ 65 w 338"/>
                <a:gd name="T69" fmla="*/ 278 h 393"/>
                <a:gd name="T70" fmla="*/ 44 w 338"/>
                <a:gd name="T71" fmla="*/ 269 h 393"/>
                <a:gd name="T72" fmla="*/ 26 w 338"/>
                <a:gd name="T73" fmla="*/ 255 h 393"/>
                <a:gd name="T74" fmla="*/ 12 w 338"/>
                <a:gd name="T75" fmla="*/ 237 h 393"/>
                <a:gd name="T76" fmla="*/ 3 w 338"/>
                <a:gd name="T77" fmla="*/ 217 h 393"/>
                <a:gd name="T78" fmla="*/ 0 w 338"/>
                <a:gd name="T79" fmla="*/ 193 h 393"/>
                <a:gd name="T80" fmla="*/ 0 w 338"/>
                <a:gd name="T81" fmla="*/ 88 h 393"/>
                <a:gd name="T82" fmla="*/ 3 w 338"/>
                <a:gd name="T83" fmla="*/ 65 h 393"/>
                <a:gd name="T84" fmla="*/ 12 w 338"/>
                <a:gd name="T85" fmla="*/ 44 h 393"/>
                <a:gd name="T86" fmla="*/ 26 w 338"/>
                <a:gd name="T87" fmla="*/ 26 h 393"/>
                <a:gd name="T88" fmla="*/ 44 w 338"/>
                <a:gd name="T89" fmla="*/ 12 h 393"/>
                <a:gd name="T90" fmla="*/ 65 w 338"/>
                <a:gd name="T91" fmla="*/ 3 h 393"/>
                <a:gd name="T92" fmla="*/ 88 w 338"/>
                <a:gd name="T9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8" h="393">
                  <a:moveTo>
                    <a:pt x="113" y="113"/>
                  </a:moveTo>
                  <a:lnTo>
                    <a:pt x="113" y="169"/>
                  </a:lnTo>
                  <a:lnTo>
                    <a:pt x="225" y="169"/>
                  </a:lnTo>
                  <a:lnTo>
                    <a:pt x="225" y="113"/>
                  </a:lnTo>
                  <a:lnTo>
                    <a:pt x="113" y="113"/>
                  </a:lnTo>
                  <a:close/>
                  <a:moveTo>
                    <a:pt x="88" y="0"/>
                  </a:moveTo>
                  <a:lnTo>
                    <a:pt x="250" y="0"/>
                  </a:lnTo>
                  <a:lnTo>
                    <a:pt x="273" y="3"/>
                  </a:lnTo>
                  <a:lnTo>
                    <a:pt x="294" y="12"/>
                  </a:lnTo>
                  <a:lnTo>
                    <a:pt x="312" y="26"/>
                  </a:lnTo>
                  <a:lnTo>
                    <a:pt x="326" y="44"/>
                  </a:lnTo>
                  <a:lnTo>
                    <a:pt x="335" y="65"/>
                  </a:lnTo>
                  <a:lnTo>
                    <a:pt x="338" y="88"/>
                  </a:lnTo>
                  <a:lnTo>
                    <a:pt x="338" y="193"/>
                  </a:lnTo>
                  <a:lnTo>
                    <a:pt x="335" y="217"/>
                  </a:lnTo>
                  <a:lnTo>
                    <a:pt x="326" y="237"/>
                  </a:lnTo>
                  <a:lnTo>
                    <a:pt x="312" y="255"/>
                  </a:lnTo>
                  <a:lnTo>
                    <a:pt x="294" y="269"/>
                  </a:lnTo>
                  <a:lnTo>
                    <a:pt x="273" y="278"/>
                  </a:lnTo>
                  <a:lnTo>
                    <a:pt x="250" y="281"/>
                  </a:lnTo>
                  <a:lnTo>
                    <a:pt x="225" y="281"/>
                  </a:lnTo>
                  <a:lnTo>
                    <a:pt x="225" y="337"/>
                  </a:lnTo>
                  <a:lnTo>
                    <a:pt x="222" y="355"/>
                  </a:lnTo>
                  <a:lnTo>
                    <a:pt x="214" y="370"/>
                  </a:lnTo>
                  <a:lnTo>
                    <a:pt x="202" y="382"/>
                  </a:lnTo>
                  <a:lnTo>
                    <a:pt x="186" y="390"/>
                  </a:lnTo>
                  <a:lnTo>
                    <a:pt x="169" y="393"/>
                  </a:lnTo>
                  <a:lnTo>
                    <a:pt x="152" y="390"/>
                  </a:lnTo>
                  <a:lnTo>
                    <a:pt x="136" y="382"/>
                  </a:lnTo>
                  <a:lnTo>
                    <a:pt x="124" y="370"/>
                  </a:lnTo>
                  <a:lnTo>
                    <a:pt x="116" y="355"/>
                  </a:lnTo>
                  <a:lnTo>
                    <a:pt x="113" y="337"/>
                  </a:lnTo>
                  <a:lnTo>
                    <a:pt x="113" y="281"/>
                  </a:lnTo>
                  <a:lnTo>
                    <a:pt x="88" y="281"/>
                  </a:lnTo>
                  <a:lnTo>
                    <a:pt x="65" y="278"/>
                  </a:lnTo>
                  <a:lnTo>
                    <a:pt x="44" y="269"/>
                  </a:lnTo>
                  <a:lnTo>
                    <a:pt x="26" y="255"/>
                  </a:lnTo>
                  <a:lnTo>
                    <a:pt x="12" y="237"/>
                  </a:lnTo>
                  <a:lnTo>
                    <a:pt x="3" y="217"/>
                  </a:lnTo>
                  <a:lnTo>
                    <a:pt x="0" y="193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207"/>
            <p:cNvSpPr>
              <a:spLocks/>
            </p:cNvSpPr>
            <p:nvPr/>
          </p:nvSpPr>
          <p:spPr bwMode="auto">
            <a:xfrm>
              <a:off x="7623175" y="2967038"/>
              <a:ext cx="23813" cy="17463"/>
            </a:xfrm>
            <a:custGeom>
              <a:avLst/>
              <a:gdLst>
                <a:gd name="T0" fmla="*/ 57 w 142"/>
                <a:gd name="T1" fmla="*/ 0 h 112"/>
                <a:gd name="T2" fmla="*/ 85 w 142"/>
                <a:gd name="T3" fmla="*/ 0 h 112"/>
                <a:gd name="T4" fmla="*/ 103 w 142"/>
                <a:gd name="T5" fmla="*/ 3 h 112"/>
                <a:gd name="T6" fmla="*/ 118 w 142"/>
                <a:gd name="T7" fmla="*/ 11 h 112"/>
                <a:gd name="T8" fmla="*/ 130 w 142"/>
                <a:gd name="T9" fmla="*/ 23 h 112"/>
                <a:gd name="T10" fmla="*/ 139 w 142"/>
                <a:gd name="T11" fmla="*/ 39 h 112"/>
                <a:gd name="T12" fmla="*/ 142 w 142"/>
                <a:gd name="T13" fmla="*/ 56 h 112"/>
                <a:gd name="T14" fmla="*/ 139 w 142"/>
                <a:gd name="T15" fmla="*/ 74 h 112"/>
                <a:gd name="T16" fmla="*/ 130 w 142"/>
                <a:gd name="T17" fmla="*/ 90 h 112"/>
                <a:gd name="T18" fmla="*/ 118 w 142"/>
                <a:gd name="T19" fmla="*/ 101 h 112"/>
                <a:gd name="T20" fmla="*/ 103 w 142"/>
                <a:gd name="T21" fmla="*/ 109 h 112"/>
                <a:gd name="T22" fmla="*/ 85 w 142"/>
                <a:gd name="T23" fmla="*/ 112 h 112"/>
                <a:gd name="T24" fmla="*/ 57 w 142"/>
                <a:gd name="T25" fmla="*/ 112 h 112"/>
                <a:gd name="T26" fmla="*/ 39 w 142"/>
                <a:gd name="T27" fmla="*/ 109 h 112"/>
                <a:gd name="T28" fmla="*/ 24 w 142"/>
                <a:gd name="T29" fmla="*/ 101 h 112"/>
                <a:gd name="T30" fmla="*/ 12 w 142"/>
                <a:gd name="T31" fmla="*/ 90 h 112"/>
                <a:gd name="T32" fmla="*/ 3 w 142"/>
                <a:gd name="T33" fmla="*/ 74 h 112"/>
                <a:gd name="T34" fmla="*/ 0 w 142"/>
                <a:gd name="T35" fmla="*/ 56 h 112"/>
                <a:gd name="T36" fmla="*/ 3 w 142"/>
                <a:gd name="T37" fmla="*/ 39 h 112"/>
                <a:gd name="T38" fmla="*/ 12 w 142"/>
                <a:gd name="T39" fmla="*/ 23 h 112"/>
                <a:gd name="T40" fmla="*/ 24 w 142"/>
                <a:gd name="T41" fmla="*/ 11 h 112"/>
                <a:gd name="T42" fmla="*/ 39 w 142"/>
                <a:gd name="T43" fmla="*/ 3 h 112"/>
                <a:gd name="T44" fmla="*/ 57 w 142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2" h="112">
                  <a:moveTo>
                    <a:pt x="57" y="0"/>
                  </a:moveTo>
                  <a:lnTo>
                    <a:pt x="85" y="0"/>
                  </a:lnTo>
                  <a:lnTo>
                    <a:pt x="103" y="3"/>
                  </a:lnTo>
                  <a:lnTo>
                    <a:pt x="118" y="11"/>
                  </a:lnTo>
                  <a:lnTo>
                    <a:pt x="130" y="23"/>
                  </a:lnTo>
                  <a:lnTo>
                    <a:pt x="139" y="39"/>
                  </a:lnTo>
                  <a:lnTo>
                    <a:pt x="142" y="56"/>
                  </a:lnTo>
                  <a:lnTo>
                    <a:pt x="139" y="74"/>
                  </a:lnTo>
                  <a:lnTo>
                    <a:pt x="130" y="90"/>
                  </a:lnTo>
                  <a:lnTo>
                    <a:pt x="118" y="101"/>
                  </a:lnTo>
                  <a:lnTo>
                    <a:pt x="103" y="109"/>
                  </a:lnTo>
                  <a:lnTo>
                    <a:pt x="85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208"/>
            <p:cNvSpPr>
              <a:spLocks/>
            </p:cNvSpPr>
            <p:nvPr/>
          </p:nvSpPr>
          <p:spPr bwMode="auto">
            <a:xfrm>
              <a:off x="7662863" y="2960688"/>
              <a:ext cx="26988" cy="20638"/>
            </a:xfrm>
            <a:custGeom>
              <a:avLst/>
              <a:gdLst>
                <a:gd name="T0" fmla="*/ 110 w 166"/>
                <a:gd name="T1" fmla="*/ 0 h 126"/>
                <a:gd name="T2" fmla="*/ 124 w 166"/>
                <a:gd name="T3" fmla="*/ 2 h 126"/>
                <a:gd name="T4" fmla="*/ 137 w 166"/>
                <a:gd name="T5" fmla="*/ 9 h 126"/>
                <a:gd name="T6" fmla="*/ 149 w 166"/>
                <a:gd name="T7" fmla="*/ 17 h 126"/>
                <a:gd name="T8" fmla="*/ 158 w 166"/>
                <a:gd name="T9" fmla="*/ 28 h 126"/>
                <a:gd name="T10" fmla="*/ 164 w 166"/>
                <a:gd name="T11" fmla="*/ 42 h 126"/>
                <a:gd name="T12" fmla="*/ 166 w 166"/>
                <a:gd name="T13" fmla="*/ 58 h 126"/>
                <a:gd name="T14" fmla="*/ 164 w 166"/>
                <a:gd name="T15" fmla="*/ 72 h 126"/>
                <a:gd name="T16" fmla="*/ 159 w 166"/>
                <a:gd name="T17" fmla="*/ 85 h 126"/>
                <a:gd name="T18" fmla="*/ 150 w 166"/>
                <a:gd name="T19" fmla="*/ 96 h 126"/>
                <a:gd name="T20" fmla="*/ 138 w 166"/>
                <a:gd name="T21" fmla="*/ 106 h 126"/>
                <a:gd name="T22" fmla="*/ 124 w 166"/>
                <a:gd name="T23" fmla="*/ 112 h 126"/>
                <a:gd name="T24" fmla="*/ 68 w 166"/>
                <a:gd name="T25" fmla="*/ 125 h 126"/>
                <a:gd name="T26" fmla="*/ 62 w 166"/>
                <a:gd name="T27" fmla="*/ 126 h 126"/>
                <a:gd name="T28" fmla="*/ 57 w 166"/>
                <a:gd name="T29" fmla="*/ 126 h 126"/>
                <a:gd name="T30" fmla="*/ 41 w 166"/>
                <a:gd name="T31" fmla="*/ 124 h 126"/>
                <a:gd name="T32" fmla="*/ 27 w 166"/>
                <a:gd name="T33" fmla="*/ 118 h 126"/>
                <a:gd name="T34" fmla="*/ 16 w 166"/>
                <a:gd name="T35" fmla="*/ 109 h 126"/>
                <a:gd name="T36" fmla="*/ 6 w 166"/>
                <a:gd name="T37" fmla="*/ 95 h 126"/>
                <a:gd name="T38" fmla="*/ 1 w 166"/>
                <a:gd name="T39" fmla="*/ 81 h 126"/>
                <a:gd name="T40" fmla="*/ 0 w 166"/>
                <a:gd name="T41" fmla="*/ 66 h 126"/>
                <a:gd name="T42" fmla="*/ 3 w 166"/>
                <a:gd name="T43" fmla="*/ 51 h 126"/>
                <a:gd name="T44" fmla="*/ 9 w 166"/>
                <a:gd name="T45" fmla="*/ 38 h 126"/>
                <a:gd name="T46" fmla="*/ 19 w 166"/>
                <a:gd name="T47" fmla="*/ 28 h 126"/>
                <a:gd name="T48" fmla="*/ 31 w 166"/>
                <a:gd name="T49" fmla="*/ 20 h 126"/>
                <a:gd name="T50" fmla="*/ 45 w 166"/>
                <a:gd name="T51" fmla="*/ 15 h 126"/>
                <a:gd name="T52" fmla="*/ 70 w 166"/>
                <a:gd name="T53" fmla="*/ 10 h 126"/>
                <a:gd name="T54" fmla="*/ 94 w 166"/>
                <a:gd name="T55" fmla="*/ 2 h 126"/>
                <a:gd name="T56" fmla="*/ 110 w 166"/>
                <a:gd name="T5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126">
                  <a:moveTo>
                    <a:pt x="110" y="0"/>
                  </a:moveTo>
                  <a:lnTo>
                    <a:pt x="124" y="2"/>
                  </a:lnTo>
                  <a:lnTo>
                    <a:pt x="137" y="9"/>
                  </a:lnTo>
                  <a:lnTo>
                    <a:pt x="149" y="17"/>
                  </a:lnTo>
                  <a:lnTo>
                    <a:pt x="158" y="28"/>
                  </a:lnTo>
                  <a:lnTo>
                    <a:pt x="164" y="42"/>
                  </a:lnTo>
                  <a:lnTo>
                    <a:pt x="166" y="58"/>
                  </a:lnTo>
                  <a:lnTo>
                    <a:pt x="164" y="72"/>
                  </a:lnTo>
                  <a:lnTo>
                    <a:pt x="159" y="85"/>
                  </a:lnTo>
                  <a:lnTo>
                    <a:pt x="150" y="96"/>
                  </a:lnTo>
                  <a:lnTo>
                    <a:pt x="138" y="106"/>
                  </a:lnTo>
                  <a:lnTo>
                    <a:pt x="124" y="112"/>
                  </a:lnTo>
                  <a:lnTo>
                    <a:pt x="68" y="125"/>
                  </a:lnTo>
                  <a:lnTo>
                    <a:pt x="62" y="126"/>
                  </a:lnTo>
                  <a:lnTo>
                    <a:pt x="57" y="126"/>
                  </a:lnTo>
                  <a:lnTo>
                    <a:pt x="41" y="124"/>
                  </a:lnTo>
                  <a:lnTo>
                    <a:pt x="27" y="118"/>
                  </a:lnTo>
                  <a:lnTo>
                    <a:pt x="16" y="109"/>
                  </a:lnTo>
                  <a:lnTo>
                    <a:pt x="6" y="95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9" y="38"/>
                  </a:lnTo>
                  <a:lnTo>
                    <a:pt x="19" y="28"/>
                  </a:lnTo>
                  <a:lnTo>
                    <a:pt x="31" y="20"/>
                  </a:lnTo>
                  <a:lnTo>
                    <a:pt x="45" y="15"/>
                  </a:lnTo>
                  <a:lnTo>
                    <a:pt x="70" y="10"/>
                  </a:lnTo>
                  <a:lnTo>
                    <a:pt x="94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209"/>
            <p:cNvSpPr>
              <a:spLocks/>
            </p:cNvSpPr>
            <p:nvPr/>
          </p:nvSpPr>
          <p:spPr bwMode="auto">
            <a:xfrm>
              <a:off x="7704138" y="2944813"/>
              <a:ext cx="25400" cy="22225"/>
            </a:xfrm>
            <a:custGeom>
              <a:avLst/>
              <a:gdLst>
                <a:gd name="T0" fmla="*/ 101 w 160"/>
                <a:gd name="T1" fmla="*/ 0 h 140"/>
                <a:gd name="T2" fmla="*/ 115 w 160"/>
                <a:gd name="T3" fmla="*/ 1 h 140"/>
                <a:gd name="T4" fmla="*/ 129 w 160"/>
                <a:gd name="T5" fmla="*/ 5 h 140"/>
                <a:gd name="T6" fmla="*/ 141 w 160"/>
                <a:gd name="T7" fmla="*/ 14 h 140"/>
                <a:gd name="T8" fmla="*/ 151 w 160"/>
                <a:gd name="T9" fmla="*/ 26 h 140"/>
                <a:gd name="T10" fmla="*/ 157 w 160"/>
                <a:gd name="T11" fmla="*/ 39 h 140"/>
                <a:gd name="T12" fmla="*/ 160 w 160"/>
                <a:gd name="T13" fmla="*/ 53 h 140"/>
                <a:gd name="T14" fmla="*/ 159 w 160"/>
                <a:gd name="T15" fmla="*/ 67 h 140"/>
                <a:gd name="T16" fmla="*/ 154 w 160"/>
                <a:gd name="T17" fmla="*/ 81 h 140"/>
                <a:gd name="T18" fmla="*/ 146 w 160"/>
                <a:gd name="T19" fmla="*/ 93 h 140"/>
                <a:gd name="T20" fmla="*/ 134 w 160"/>
                <a:gd name="T21" fmla="*/ 103 h 140"/>
                <a:gd name="T22" fmla="*/ 109 w 160"/>
                <a:gd name="T23" fmla="*/ 119 h 140"/>
                <a:gd name="T24" fmla="*/ 84 w 160"/>
                <a:gd name="T25" fmla="*/ 133 h 140"/>
                <a:gd name="T26" fmla="*/ 70 w 160"/>
                <a:gd name="T27" fmla="*/ 138 h 140"/>
                <a:gd name="T28" fmla="*/ 57 w 160"/>
                <a:gd name="T29" fmla="*/ 140 h 140"/>
                <a:gd name="T30" fmla="*/ 42 w 160"/>
                <a:gd name="T31" fmla="*/ 138 h 140"/>
                <a:gd name="T32" fmla="*/ 28 w 160"/>
                <a:gd name="T33" fmla="*/ 133 h 140"/>
                <a:gd name="T34" fmla="*/ 17 w 160"/>
                <a:gd name="T35" fmla="*/ 124 h 140"/>
                <a:gd name="T36" fmla="*/ 7 w 160"/>
                <a:gd name="T37" fmla="*/ 111 h 140"/>
                <a:gd name="T38" fmla="*/ 1 w 160"/>
                <a:gd name="T39" fmla="*/ 97 h 140"/>
                <a:gd name="T40" fmla="*/ 0 w 160"/>
                <a:gd name="T41" fmla="*/ 83 h 140"/>
                <a:gd name="T42" fmla="*/ 2 w 160"/>
                <a:gd name="T43" fmla="*/ 69 h 140"/>
                <a:gd name="T44" fmla="*/ 7 w 160"/>
                <a:gd name="T45" fmla="*/ 55 h 140"/>
                <a:gd name="T46" fmla="*/ 17 w 160"/>
                <a:gd name="T47" fmla="*/ 44 h 140"/>
                <a:gd name="T48" fmla="*/ 29 w 160"/>
                <a:gd name="T49" fmla="*/ 35 h 140"/>
                <a:gd name="T50" fmla="*/ 73 w 160"/>
                <a:gd name="T51" fmla="*/ 8 h 140"/>
                <a:gd name="T52" fmla="*/ 86 w 160"/>
                <a:gd name="T53" fmla="*/ 2 h 140"/>
                <a:gd name="T54" fmla="*/ 101 w 160"/>
                <a:gd name="T5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40">
                  <a:moveTo>
                    <a:pt x="101" y="0"/>
                  </a:moveTo>
                  <a:lnTo>
                    <a:pt x="115" y="1"/>
                  </a:lnTo>
                  <a:lnTo>
                    <a:pt x="129" y="5"/>
                  </a:lnTo>
                  <a:lnTo>
                    <a:pt x="141" y="14"/>
                  </a:lnTo>
                  <a:lnTo>
                    <a:pt x="151" y="26"/>
                  </a:lnTo>
                  <a:lnTo>
                    <a:pt x="157" y="39"/>
                  </a:lnTo>
                  <a:lnTo>
                    <a:pt x="160" y="53"/>
                  </a:lnTo>
                  <a:lnTo>
                    <a:pt x="159" y="67"/>
                  </a:lnTo>
                  <a:lnTo>
                    <a:pt x="154" y="81"/>
                  </a:lnTo>
                  <a:lnTo>
                    <a:pt x="146" y="93"/>
                  </a:lnTo>
                  <a:lnTo>
                    <a:pt x="134" y="103"/>
                  </a:lnTo>
                  <a:lnTo>
                    <a:pt x="109" y="119"/>
                  </a:lnTo>
                  <a:lnTo>
                    <a:pt x="84" y="133"/>
                  </a:lnTo>
                  <a:lnTo>
                    <a:pt x="70" y="138"/>
                  </a:lnTo>
                  <a:lnTo>
                    <a:pt x="57" y="140"/>
                  </a:lnTo>
                  <a:lnTo>
                    <a:pt x="42" y="138"/>
                  </a:lnTo>
                  <a:lnTo>
                    <a:pt x="28" y="133"/>
                  </a:lnTo>
                  <a:lnTo>
                    <a:pt x="17" y="124"/>
                  </a:lnTo>
                  <a:lnTo>
                    <a:pt x="7" y="111"/>
                  </a:lnTo>
                  <a:lnTo>
                    <a:pt x="1" y="97"/>
                  </a:lnTo>
                  <a:lnTo>
                    <a:pt x="0" y="83"/>
                  </a:lnTo>
                  <a:lnTo>
                    <a:pt x="2" y="69"/>
                  </a:lnTo>
                  <a:lnTo>
                    <a:pt x="7" y="55"/>
                  </a:lnTo>
                  <a:lnTo>
                    <a:pt x="17" y="44"/>
                  </a:lnTo>
                  <a:lnTo>
                    <a:pt x="29" y="35"/>
                  </a:lnTo>
                  <a:lnTo>
                    <a:pt x="73" y="8"/>
                  </a:lnTo>
                  <a:lnTo>
                    <a:pt x="86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210"/>
            <p:cNvSpPr>
              <a:spLocks/>
            </p:cNvSpPr>
            <p:nvPr/>
          </p:nvSpPr>
          <p:spPr bwMode="auto">
            <a:xfrm>
              <a:off x="7762875" y="2878138"/>
              <a:ext cx="20638" cy="25400"/>
            </a:xfrm>
            <a:custGeom>
              <a:avLst/>
              <a:gdLst>
                <a:gd name="T0" fmla="*/ 85 w 134"/>
                <a:gd name="T1" fmla="*/ 0 h 163"/>
                <a:gd name="T2" fmla="*/ 99 w 134"/>
                <a:gd name="T3" fmla="*/ 5 h 163"/>
                <a:gd name="T4" fmla="*/ 113 w 134"/>
                <a:gd name="T5" fmla="*/ 12 h 163"/>
                <a:gd name="T6" fmla="*/ 123 w 134"/>
                <a:gd name="T7" fmla="*/ 22 h 163"/>
                <a:gd name="T8" fmla="*/ 130 w 134"/>
                <a:gd name="T9" fmla="*/ 35 h 163"/>
                <a:gd name="T10" fmla="*/ 134 w 134"/>
                <a:gd name="T11" fmla="*/ 48 h 163"/>
                <a:gd name="T12" fmla="*/ 134 w 134"/>
                <a:gd name="T13" fmla="*/ 63 h 163"/>
                <a:gd name="T14" fmla="*/ 130 w 134"/>
                <a:gd name="T15" fmla="*/ 78 h 163"/>
                <a:gd name="T16" fmla="*/ 107 w 134"/>
                <a:gd name="T17" fmla="*/ 131 h 163"/>
                <a:gd name="T18" fmla="*/ 97 w 134"/>
                <a:gd name="T19" fmla="*/ 144 h 163"/>
                <a:gd name="T20" fmla="*/ 86 w 134"/>
                <a:gd name="T21" fmla="*/ 155 h 163"/>
                <a:gd name="T22" fmla="*/ 72 w 134"/>
                <a:gd name="T23" fmla="*/ 161 h 163"/>
                <a:gd name="T24" fmla="*/ 55 w 134"/>
                <a:gd name="T25" fmla="*/ 163 h 163"/>
                <a:gd name="T26" fmla="*/ 44 w 134"/>
                <a:gd name="T27" fmla="*/ 162 h 163"/>
                <a:gd name="T28" fmla="*/ 32 w 134"/>
                <a:gd name="T29" fmla="*/ 158 h 163"/>
                <a:gd name="T30" fmla="*/ 18 w 134"/>
                <a:gd name="T31" fmla="*/ 150 h 163"/>
                <a:gd name="T32" fmla="*/ 9 w 134"/>
                <a:gd name="T33" fmla="*/ 138 h 163"/>
                <a:gd name="T34" fmla="*/ 3 w 134"/>
                <a:gd name="T35" fmla="*/ 125 h 163"/>
                <a:gd name="T36" fmla="*/ 0 w 134"/>
                <a:gd name="T37" fmla="*/ 112 h 163"/>
                <a:gd name="T38" fmla="*/ 0 w 134"/>
                <a:gd name="T39" fmla="*/ 96 h 163"/>
                <a:gd name="T40" fmla="*/ 5 w 134"/>
                <a:gd name="T41" fmla="*/ 82 h 163"/>
                <a:gd name="T42" fmla="*/ 26 w 134"/>
                <a:gd name="T43" fmla="*/ 35 h 163"/>
                <a:gd name="T44" fmla="*/ 34 w 134"/>
                <a:gd name="T45" fmla="*/ 23 h 163"/>
                <a:gd name="T46" fmla="*/ 44 w 134"/>
                <a:gd name="T47" fmla="*/ 12 h 163"/>
                <a:gd name="T48" fmla="*/ 56 w 134"/>
                <a:gd name="T49" fmla="*/ 5 h 163"/>
                <a:gd name="T50" fmla="*/ 70 w 134"/>
                <a:gd name="T51" fmla="*/ 2 h 163"/>
                <a:gd name="T52" fmla="*/ 85 w 134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163">
                  <a:moveTo>
                    <a:pt x="85" y="0"/>
                  </a:moveTo>
                  <a:lnTo>
                    <a:pt x="99" y="5"/>
                  </a:lnTo>
                  <a:lnTo>
                    <a:pt x="113" y="12"/>
                  </a:lnTo>
                  <a:lnTo>
                    <a:pt x="123" y="22"/>
                  </a:lnTo>
                  <a:lnTo>
                    <a:pt x="130" y="35"/>
                  </a:lnTo>
                  <a:lnTo>
                    <a:pt x="134" y="48"/>
                  </a:lnTo>
                  <a:lnTo>
                    <a:pt x="134" y="63"/>
                  </a:lnTo>
                  <a:lnTo>
                    <a:pt x="130" y="78"/>
                  </a:lnTo>
                  <a:lnTo>
                    <a:pt x="107" y="131"/>
                  </a:lnTo>
                  <a:lnTo>
                    <a:pt x="97" y="144"/>
                  </a:lnTo>
                  <a:lnTo>
                    <a:pt x="86" y="155"/>
                  </a:lnTo>
                  <a:lnTo>
                    <a:pt x="72" y="161"/>
                  </a:lnTo>
                  <a:lnTo>
                    <a:pt x="55" y="163"/>
                  </a:lnTo>
                  <a:lnTo>
                    <a:pt x="44" y="162"/>
                  </a:lnTo>
                  <a:lnTo>
                    <a:pt x="32" y="158"/>
                  </a:lnTo>
                  <a:lnTo>
                    <a:pt x="18" y="150"/>
                  </a:lnTo>
                  <a:lnTo>
                    <a:pt x="9" y="138"/>
                  </a:lnTo>
                  <a:lnTo>
                    <a:pt x="3" y="125"/>
                  </a:lnTo>
                  <a:lnTo>
                    <a:pt x="0" y="112"/>
                  </a:lnTo>
                  <a:lnTo>
                    <a:pt x="0" y="96"/>
                  </a:lnTo>
                  <a:lnTo>
                    <a:pt x="5" y="82"/>
                  </a:lnTo>
                  <a:lnTo>
                    <a:pt x="26" y="35"/>
                  </a:lnTo>
                  <a:lnTo>
                    <a:pt x="34" y="23"/>
                  </a:lnTo>
                  <a:lnTo>
                    <a:pt x="44" y="12"/>
                  </a:lnTo>
                  <a:lnTo>
                    <a:pt x="56" y="5"/>
                  </a:lnTo>
                  <a:lnTo>
                    <a:pt x="70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211"/>
            <p:cNvSpPr>
              <a:spLocks/>
            </p:cNvSpPr>
            <p:nvPr/>
          </p:nvSpPr>
          <p:spPr bwMode="auto">
            <a:xfrm>
              <a:off x="7737475" y="2914650"/>
              <a:ext cx="23813" cy="25400"/>
            </a:xfrm>
            <a:custGeom>
              <a:avLst/>
              <a:gdLst>
                <a:gd name="T0" fmla="*/ 87 w 149"/>
                <a:gd name="T1" fmla="*/ 0 h 154"/>
                <a:gd name="T2" fmla="*/ 102 w 149"/>
                <a:gd name="T3" fmla="*/ 1 h 154"/>
                <a:gd name="T4" fmla="*/ 116 w 149"/>
                <a:gd name="T5" fmla="*/ 5 h 154"/>
                <a:gd name="T6" fmla="*/ 128 w 149"/>
                <a:gd name="T7" fmla="*/ 13 h 154"/>
                <a:gd name="T8" fmla="*/ 139 w 149"/>
                <a:gd name="T9" fmla="*/ 24 h 154"/>
                <a:gd name="T10" fmla="*/ 146 w 149"/>
                <a:gd name="T11" fmla="*/ 37 h 154"/>
                <a:gd name="T12" fmla="*/ 149 w 149"/>
                <a:gd name="T13" fmla="*/ 51 h 154"/>
                <a:gd name="T14" fmla="*/ 149 w 149"/>
                <a:gd name="T15" fmla="*/ 66 h 154"/>
                <a:gd name="T16" fmla="*/ 145 w 149"/>
                <a:gd name="T17" fmla="*/ 80 h 154"/>
                <a:gd name="T18" fmla="*/ 137 w 149"/>
                <a:gd name="T19" fmla="*/ 92 h 154"/>
                <a:gd name="T20" fmla="*/ 98 w 149"/>
                <a:gd name="T21" fmla="*/ 135 h 154"/>
                <a:gd name="T22" fmla="*/ 85 w 149"/>
                <a:gd name="T23" fmla="*/ 145 h 154"/>
                <a:gd name="T24" fmla="*/ 71 w 149"/>
                <a:gd name="T25" fmla="*/ 151 h 154"/>
                <a:gd name="T26" fmla="*/ 57 w 149"/>
                <a:gd name="T27" fmla="*/ 154 h 154"/>
                <a:gd name="T28" fmla="*/ 42 w 149"/>
                <a:gd name="T29" fmla="*/ 151 h 154"/>
                <a:gd name="T30" fmla="*/ 30 w 149"/>
                <a:gd name="T31" fmla="*/ 146 h 154"/>
                <a:gd name="T32" fmla="*/ 18 w 149"/>
                <a:gd name="T33" fmla="*/ 138 h 154"/>
                <a:gd name="T34" fmla="*/ 9 w 149"/>
                <a:gd name="T35" fmla="*/ 127 h 154"/>
                <a:gd name="T36" fmla="*/ 2 w 149"/>
                <a:gd name="T37" fmla="*/ 114 h 154"/>
                <a:gd name="T38" fmla="*/ 0 w 149"/>
                <a:gd name="T39" fmla="*/ 99 h 154"/>
                <a:gd name="T40" fmla="*/ 1 w 149"/>
                <a:gd name="T41" fmla="*/ 85 h 154"/>
                <a:gd name="T42" fmla="*/ 6 w 149"/>
                <a:gd name="T43" fmla="*/ 71 h 154"/>
                <a:gd name="T44" fmla="*/ 16 w 149"/>
                <a:gd name="T45" fmla="*/ 59 h 154"/>
                <a:gd name="T46" fmla="*/ 49 w 149"/>
                <a:gd name="T47" fmla="*/ 21 h 154"/>
                <a:gd name="T48" fmla="*/ 61 w 149"/>
                <a:gd name="T49" fmla="*/ 11 h 154"/>
                <a:gd name="T50" fmla="*/ 74 w 149"/>
                <a:gd name="T51" fmla="*/ 3 h 154"/>
                <a:gd name="T52" fmla="*/ 87 w 149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54">
                  <a:moveTo>
                    <a:pt x="87" y="0"/>
                  </a:moveTo>
                  <a:lnTo>
                    <a:pt x="102" y="1"/>
                  </a:lnTo>
                  <a:lnTo>
                    <a:pt x="116" y="5"/>
                  </a:lnTo>
                  <a:lnTo>
                    <a:pt x="128" y="13"/>
                  </a:lnTo>
                  <a:lnTo>
                    <a:pt x="139" y="24"/>
                  </a:lnTo>
                  <a:lnTo>
                    <a:pt x="146" y="37"/>
                  </a:lnTo>
                  <a:lnTo>
                    <a:pt x="149" y="51"/>
                  </a:lnTo>
                  <a:lnTo>
                    <a:pt x="149" y="66"/>
                  </a:lnTo>
                  <a:lnTo>
                    <a:pt x="145" y="80"/>
                  </a:lnTo>
                  <a:lnTo>
                    <a:pt x="137" y="92"/>
                  </a:lnTo>
                  <a:lnTo>
                    <a:pt x="98" y="135"/>
                  </a:lnTo>
                  <a:lnTo>
                    <a:pt x="85" y="145"/>
                  </a:lnTo>
                  <a:lnTo>
                    <a:pt x="71" y="151"/>
                  </a:lnTo>
                  <a:lnTo>
                    <a:pt x="57" y="154"/>
                  </a:lnTo>
                  <a:lnTo>
                    <a:pt x="42" y="151"/>
                  </a:lnTo>
                  <a:lnTo>
                    <a:pt x="30" y="146"/>
                  </a:lnTo>
                  <a:lnTo>
                    <a:pt x="18" y="138"/>
                  </a:lnTo>
                  <a:lnTo>
                    <a:pt x="9" y="127"/>
                  </a:lnTo>
                  <a:lnTo>
                    <a:pt x="2" y="114"/>
                  </a:lnTo>
                  <a:lnTo>
                    <a:pt x="0" y="99"/>
                  </a:lnTo>
                  <a:lnTo>
                    <a:pt x="1" y="85"/>
                  </a:lnTo>
                  <a:lnTo>
                    <a:pt x="6" y="71"/>
                  </a:lnTo>
                  <a:lnTo>
                    <a:pt x="16" y="59"/>
                  </a:lnTo>
                  <a:lnTo>
                    <a:pt x="49" y="21"/>
                  </a:lnTo>
                  <a:lnTo>
                    <a:pt x="61" y="11"/>
                  </a:lnTo>
                  <a:lnTo>
                    <a:pt x="7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212"/>
            <p:cNvSpPr>
              <a:spLocks/>
            </p:cNvSpPr>
            <p:nvPr/>
          </p:nvSpPr>
          <p:spPr bwMode="auto">
            <a:xfrm>
              <a:off x="7773988" y="2836863"/>
              <a:ext cx="19050" cy="25400"/>
            </a:xfrm>
            <a:custGeom>
              <a:avLst/>
              <a:gdLst>
                <a:gd name="T0" fmla="*/ 65 w 118"/>
                <a:gd name="T1" fmla="*/ 0 h 166"/>
                <a:gd name="T2" fmla="*/ 84 w 118"/>
                <a:gd name="T3" fmla="*/ 4 h 166"/>
                <a:gd name="T4" fmla="*/ 98 w 118"/>
                <a:gd name="T5" fmla="*/ 12 h 166"/>
                <a:gd name="T6" fmla="*/ 109 w 118"/>
                <a:gd name="T7" fmla="*/ 26 h 166"/>
                <a:gd name="T8" fmla="*/ 117 w 118"/>
                <a:gd name="T9" fmla="*/ 42 h 166"/>
                <a:gd name="T10" fmla="*/ 118 w 118"/>
                <a:gd name="T11" fmla="*/ 59 h 166"/>
                <a:gd name="T12" fmla="*/ 112 w 118"/>
                <a:gd name="T13" fmla="*/ 117 h 166"/>
                <a:gd name="T14" fmla="*/ 107 w 118"/>
                <a:gd name="T15" fmla="*/ 133 h 166"/>
                <a:gd name="T16" fmla="*/ 99 w 118"/>
                <a:gd name="T17" fmla="*/ 147 h 166"/>
                <a:gd name="T18" fmla="*/ 87 w 118"/>
                <a:gd name="T19" fmla="*/ 157 h 166"/>
                <a:gd name="T20" fmla="*/ 73 w 118"/>
                <a:gd name="T21" fmla="*/ 163 h 166"/>
                <a:gd name="T22" fmla="*/ 56 w 118"/>
                <a:gd name="T23" fmla="*/ 166 h 166"/>
                <a:gd name="T24" fmla="*/ 49 w 118"/>
                <a:gd name="T25" fmla="*/ 165 h 166"/>
                <a:gd name="T26" fmla="*/ 32 w 118"/>
                <a:gd name="T27" fmla="*/ 160 h 166"/>
                <a:gd name="T28" fmla="*/ 17 w 118"/>
                <a:gd name="T29" fmla="*/ 150 h 166"/>
                <a:gd name="T30" fmla="*/ 7 w 118"/>
                <a:gd name="T31" fmla="*/ 137 h 166"/>
                <a:gd name="T32" fmla="*/ 1 w 118"/>
                <a:gd name="T33" fmla="*/ 120 h 166"/>
                <a:gd name="T34" fmla="*/ 0 w 118"/>
                <a:gd name="T35" fmla="*/ 102 h 166"/>
                <a:gd name="T36" fmla="*/ 6 w 118"/>
                <a:gd name="T37" fmla="*/ 51 h 166"/>
                <a:gd name="T38" fmla="*/ 10 w 118"/>
                <a:gd name="T39" fmla="*/ 34 h 166"/>
                <a:gd name="T40" fmla="*/ 19 w 118"/>
                <a:gd name="T41" fmla="*/ 19 h 166"/>
                <a:gd name="T42" fmla="*/ 33 w 118"/>
                <a:gd name="T43" fmla="*/ 8 h 166"/>
                <a:gd name="T44" fmla="*/ 48 w 118"/>
                <a:gd name="T45" fmla="*/ 1 h 166"/>
                <a:gd name="T46" fmla="*/ 65 w 118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8" h="166">
                  <a:moveTo>
                    <a:pt x="65" y="0"/>
                  </a:moveTo>
                  <a:lnTo>
                    <a:pt x="84" y="4"/>
                  </a:lnTo>
                  <a:lnTo>
                    <a:pt x="98" y="12"/>
                  </a:lnTo>
                  <a:lnTo>
                    <a:pt x="109" y="26"/>
                  </a:lnTo>
                  <a:lnTo>
                    <a:pt x="117" y="42"/>
                  </a:lnTo>
                  <a:lnTo>
                    <a:pt x="118" y="59"/>
                  </a:lnTo>
                  <a:lnTo>
                    <a:pt x="112" y="117"/>
                  </a:lnTo>
                  <a:lnTo>
                    <a:pt x="107" y="133"/>
                  </a:lnTo>
                  <a:lnTo>
                    <a:pt x="99" y="147"/>
                  </a:lnTo>
                  <a:lnTo>
                    <a:pt x="87" y="157"/>
                  </a:lnTo>
                  <a:lnTo>
                    <a:pt x="73" y="163"/>
                  </a:lnTo>
                  <a:lnTo>
                    <a:pt x="56" y="166"/>
                  </a:lnTo>
                  <a:lnTo>
                    <a:pt x="49" y="165"/>
                  </a:lnTo>
                  <a:lnTo>
                    <a:pt x="32" y="160"/>
                  </a:lnTo>
                  <a:lnTo>
                    <a:pt x="17" y="150"/>
                  </a:lnTo>
                  <a:lnTo>
                    <a:pt x="7" y="137"/>
                  </a:lnTo>
                  <a:lnTo>
                    <a:pt x="1" y="120"/>
                  </a:lnTo>
                  <a:lnTo>
                    <a:pt x="0" y="102"/>
                  </a:lnTo>
                  <a:lnTo>
                    <a:pt x="6" y="51"/>
                  </a:lnTo>
                  <a:lnTo>
                    <a:pt x="10" y="34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213"/>
            <p:cNvSpPr>
              <a:spLocks/>
            </p:cNvSpPr>
            <p:nvPr/>
          </p:nvSpPr>
          <p:spPr bwMode="auto">
            <a:xfrm>
              <a:off x="7432675" y="2960688"/>
              <a:ext cx="26988" cy="20638"/>
            </a:xfrm>
            <a:custGeom>
              <a:avLst/>
              <a:gdLst>
                <a:gd name="T0" fmla="*/ 55 w 166"/>
                <a:gd name="T1" fmla="*/ 0 h 126"/>
                <a:gd name="T2" fmla="*/ 71 w 166"/>
                <a:gd name="T3" fmla="*/ 2 h 126"/>
                <a:gd name="T4" fmla="*/ 121 w 166"/>
                <a:gd name="T5" fmla="*/ 15 h 126"/>
                <a:gd name="T6" fmla="*/ 135 w 166"/>
                <a:gd name="T7" fmla="*/ 20 h 126"/>
                <a:gd name="T8" fmla="*/ 147 w 166"/>
                <a:gd name="T9" fmla="*/ 28 h 126"/>
                <a:gd name="T10" fmla="*/ 157 w 166"/>
                <a:gd name="T11" fmla="*/ 39 h 126"/>
                <a:gd name="T12" fmla="*/ 163 w 166"/>
                <a:gd name="T13" fmla="*/ 51 h 126"/>
                <a:gd name="T14" fmla="*/ 166 w 166"/>
                <a:gd name="T15" fmla="*/ 66 h 126"/>
                <a:gd name="T16" fmla="*/ 165 w 166"/>
                <a:gd name="T17" fmla="*/ 81 h 126"/>
                <a:gd name="T18" fmla="*/ 159 w 166"/>
                <a:gd name="T19" fmla="*/ 95 h 126"/>
                <a:gd name="T20" fmla="*/ 150 w 166"/>
                <a:gd name="T21" fmla="*/ 109 h 126"/>
                <a:gd name="T22" fmla="*/ 138 w 166"/>
                <a:gd name="T23" fmla="*/ 118 h 126"/>
                <a:gd name="T24" fmla="*/ 125 w 166"/>
                <a:gd name="T25" fmla="*/ 124 h 126"/>
                <a:gd name="T26" fmla="*/ 109 w 166"/>
                <a:gd name="T27" fmla="*/ 126 h 126"/>
                <a:gd name="T28" fmla="*/ 103 w 166"/>
                <a:gd name="T29" fmla="*/ 125 h 126"/>
                <a:gd name="T30" fmla="*/ 98 w 166"/>
                <a:gd name="T31" fmla="*/ 125 h 126"/>
                <a:gd name="T32" fmla="*/ 41 w 166"/>
                <a:gd name="T33" fmla="*/ 112 h 126"/>
                <a:gd name="T34" fmla="*/ 28 w 166"/>
                <a:gd name="T35" fmla="*/ 106 h 126"/>
                <a:gd name="T36" fmla="*/ 16 w 166"/>
                <a:gd name="T37" fmla="*/ 96 h 126"/>
                <a:gd name="T38" fmla="*/ 7 w 166"/>
                <a:gd name="T39" fmla="*/ 85 h 126"/>
                <a:gd name="T40" fmla="*/ 2 w 166"/>
                <a:gd name="T41" fmla="*/ 72 h 126"/>
                <a:gd name="T42" fmla="*/ 0 w 166"/>
                <a:gd name="T43" fmla="*/ 58 h 126"/>
                <a:gd name="T44" fmla="*/ 2 w 166"/>
                <a:gd name="T45" fmla="*/ 42 h 126"/>
                <a:gd name="T46" fmla="*/ 7 w 166"/>
                <a:gd name="T47" fmla="*/ 29 h 126"/>
                <a:gd name="T48" fmla="*/ 16 w 166"/>
                <a:gd name="T49" fmla="*/ 17 h 126"/>
                <a:gd name="T50" fmla="*/ 28 w 166"/>
                <a:gd name="T51" fmla="*/ 9 h 126"/>
                <a:gd name="T52" fmla="*/ 41 w 166"/>
                <a:gd name="T53" fmla="*/ 2 h 126"/>
                <a:gd name="T54" fmla="*/ 55 w 166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126">
                  <a:moveTo>
                    <a:pt x="55" y="0"/>
                  </a:moveTo>
                  <a:lnTo>
                    <a:pt x="71" y="2"/>
                  </a:lnTo>
                  <a:lnTo>
                    <a:pt x="121" y="15"/>
                  </a:lnTo>
                  <a:lnTo>
                    <a:pt x="135" y="20"/>
                  </a:lnTo>
                  <a:lnTo>
                    <a:pt x="147" y="28"/>
                  </a:lnTo>
                  <a:lnTo>
                    <a:pt x="157" y="39"/>
                  </a:lnTo>
                  <a:lnTo>
                    <a:pt x="163" y="51"/>
                  </a:lnTo>
                  <a:lnTo>
                    <a:pt x="166" y="66"/>
                  </a:lnTo>
                  <a:lnTo>
                    <a:pt x="165" y="81"/>
                  </a:lnTo>
                  <a:lnTo>
                    <a:pt x="159" y="95"/>
                  </a:lnTo>
                  <a:lnTo>
                    <a:pt x="150" y="109"/>
                  </a:lnTo>
                  <a:lnTo>
                    <a:pt x="138" y="118"/>
                  </a:lnTo>
                  <a:lnTo>
                    <a:pt x="125" y="124"/>
                  </a:lnTo>
                  <a:lnTo>
                    <a:pt x="109" y="126"/>
                  </a:lnTo>
                  <a:lnTo>
                    <a:pt x="103" y="125"/>
                  </a:lnTo>
                  <a:lnTo>
                    <a:pt x="98" y="125"/>
                  </a:lnTo>
                  <a:lnTo>
                    <a:pt x="41" y="112"/>
                  </a:lnTo>
                  <a:lnTo>
                    <a:pt x="28" y="106"/>
                  </a:lnTo>
                  <a:lnTo>
                    <a:pt x="16" y="96"/>
                  </a:lnTo>
                  <a:lnTo>
                    <a:pt x="7" y="85"/>
                  </a:lnTo>
                  <a:lnTo>
                    <a:pt x="2" y="72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9"/>
                  </a:lnTo>
                  <a:lnTo>
                    <a:pt x="41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214"/>
            <p:cNvSpPr>
              <a:spLocks/>
            </p:cNvSpPr>
            <p:nvPr/>
          </p:nvSpPr>
          <p:spPr bwMode="auto">
            <a:xfrm>
              <a:off x="7339013" y="2878138"/>
              <a:ext cx="20638" cy="25400"/>
            </a:xfrm>
            <a:custGeom>
              <a:avLst/>
              <a:gdLst>
                <a:gd name="T0" fmla="*/ 49 w 134"/>
                <a:gd name="T1" fmla="*/ 0 h 162"/>
                <a:gd name="T2" fmla="*/ 63 w 134"/>
                <a:gd name="T3" fmla="*/ 0 h 162"/>
                <a:gd name="T4" fmla="*/ 78 w 134"/>
                <a:gd name="T5" fmla="*/ 5 h 162"/>
                <a:gd name="T6" fmla="*/ 90 w 134"/>
                <a:gd name="T7" fmla="*/ 12 h 162"/>
                <a:gd name="T8" fmla="*/ 100 w 134"/>
                <a:gd name="T9" fmla="*/ 22 h 162"/>
                <a:gd name="T10" fmla="*/ 108 w 134"/>
                <a:gd name="T11" fmla="*/ 35 h 162"/>
                <a:gd name="T12" fmla="*/ 129 w 134"/>
                <a:gd name="T13" fmla="*/ 82 h 162"/>
                <a:gd name="T14" fmla="*/ 133 w 134"/>
                <a:gd name="T15" fmla="*/ 96 h 162"/>
                <a:gd name="T16" fmla="*/ 134 w 134"/>
                <a:gd name="T17" fmla="*/ 111 h 162"/>
                <a:gd name="T18" fmla="*/ 131 w 134"/>
                <a:gd name="T19" fmla="*/ 125 h 162"/>
                <a:gd name="T20" fmla="*/ 125 w 134"/>
                <a:gd name="T21" fmla="*/ 137 h 162"/>
                <a:gd name="T22" fmla="*/ 115 w 134"/>
                <a:gd name="T23" fmla="*/ 149 h 162"/>
                <a:gd name="T24" fmla="*/ 102 w 134"/>
                <a:gd name="T25" fmla="*/ 157 h 162"/>
                <a:gd name="T26" fmla="*/ 90 w 134"/>
                <a:gd name="T27" fmla="*/ 161 h 162"/>
                <a:gd name="T28" fmla="*/ 78 w 134"/>
                <a:gd name="T29" fmla="*/ 162 h 162"/>
                <a:gd name="T30" fmla="*/ 62 w 134"/>
                <a:gd name="T31" fmla="*/ 160 h 162"/>
                <a:gd name="T32" fmla="*/ 48 w 134"/>
                <a:gd name="T33" fmla="*/ 154 h 162"/>
                <a:gd name="T34" fmla="*/ 36 w 134"/>
                <a:gd name="T35" fmla="*/ 143 h 162"/>
                <a:gd name="T36" fmla="*/ 27 w 134"/>
                <a:gd name="T37" fmla="*/ 130 h 162"/>
                <a:gd name="T38" fmla="*/ 3 w 134"/>
                <a:gd name="T39" fmla="*/ 77 h 162"/>
                <a:gd name="T40" fmla="*/ 0 w 134"/>
                <a:gd name="T41" fmla="*/ 63 h 162"/>
                <a:gd name="T42" fmla="*/ 0 w 134"/>
                <a:gd name="T43" fmla="*/ 48 h 162"/>
                <a:gd name="T44" fmla="*/ 4 w 134"/>
                <a:gd name="T45" fmla="*/ 34 h 162"/>
                <a:gd name="T46" fmla="*/ 11 w 134"/>
                <a:gd name="T47" fmla="*/ 22 h 162"/>
                <a:gd name="T48" fmla="*/ 21 w 134"/>
                <a:gd name="T49" fmla="*/ 12 h 162"/>
                <a:gd name="T50" fmla="*/ 35 w 134"/>
                <a:gd name="T51" fmla="*/ 4 h 162"/>
                <a:gd name="T52" fmla="*/ 49 w 1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162">
                  <a:moveTo>
                    <a:pt x="49" y="0"/>
                  </a:moveTo>
                  <a:lnTo>
                    <a:pt x="63" y="0"/>
                  </a:lnTo>
                  <a:lnTo>
                    <a:pt x="78" y="5"/>
                  </a:lnTo>
                  <a:lnTo>
                    <a:pt x="90" y="12"/>
                  </a:lnTo>
                  <a:lnTo>
                    <a:pt x="100" y="22"/>
                  </a:lnTo>
                  <a:lnTo>
                    <a:pt x="108" y="35"/>
                  </a:lnTo>
                  <a:lnTo>
                    <a:pt x="129" y="82"/>
                  </a:lnTo>
                  <a:lnTo>
                    <a:pt x="133" y="96"/>
                  </a:lnTo>
                  <a:lnTo>
                    <a:pt x="134" y="111"/>
                  </a:lnTo>
                  <a:lnTo>
                    <a:pt x="131" y="125"/>
                  </a:lnTo>
                  <a:lnTo>
                    <a:pt x="125" y="137"/>
                  </a:lnTo>
                  <a:lnTo>
                    <a:pt x="115" y="149"/>
                  </a:lnTo>
                  <a:lnTo>
                    <a:pt x="102" y="157"/>
                  </a:lnTo>
                  <a:lnTo>
                    <a:pt x="90" y="161"/>
                  </a:lnTo>
                  <a:lnTo>
                    <a:pt x="78" y="162"/>
                  </a:lnTo>
                  <a:lnTo>
                    <a:pt x="62" y="160"/>
                  </a:lnTo>
                  <a:lnTo>
                    <a:pt x="48" y="154"/>
                  </a:lnTo>
                  <a:lnTo>
                    <a:pt x="36" y="143"/>
                  </a:lnTo>
                  <a:lnTo>
                    <a:pt x="27" y="130"/>
                  </a:lnTo>
                  <a:lnTo>
                    <a:pt x="3" y="77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4" y="34"/>
                  </a:lnTo>
                  <a:lnTo>
                    <a:pt x="11" y="22"/>
                  </a:lnTo>
                  <a:lnTo>
                    <a:pt x="21" y="12"/>
                  </a:lnTo>
                  <a:lnTo>
                    <a:pt x="35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215"/>
            <p:cNvSpPr>
              <a:spLocks/>
            </p:cNvSpPr>
            <p:nvPr/>
          </p:nvSpPr>
          <p:spPr bwMode="auto">
            <a:xfrm>
              <a:off x="7361238" y="2914650"/>
              <a:ext cx="23813" cy="25400"/>
            </a:xfrm>
            <a:custGeom>
              <a:avLst/>
              <a:gdLst>
                <a:gd name="T0" fmla="*/ 61 w 149"/>
                <a:gd name="T1" fmla="*/ 0 h 154"/>
                <a:gd name="T2" fmla="*/ 75 w 149"/>
                <a:gd name="T3" fmla="*/ 4 h 154"/>
                <a:gd name="T4" fmla="*/ 88 w 149"/>
                <a:gd name="T5" fmla="*/ 11 h 154"/>
                <a:gd name="T6" fmla="*/ 100 w 149"/>
                <a:gd name="T7" fmla="*/ 21 h 154"/>
                <a:gd name="T8" fmla="*/ 133 w 149"/>
                <a:gd name="T9" fmla="*/ 60 h 154"/>
                <a:gd name="T10" fmla="*/ 142 w 149"/>
                <a:gd name="T11" fmla="*/ 72 h 154"/>
                <a:gd name="T12" fmla="*/ 147 w 149"/>
                <a:gd name="T13" fmla="*/ 85 h 154"/>
                <a:gd name="T14" fmla="*/ 149 w 149"/>
                <a:gd name="T15" fmla="*/ 99 h 154"/>
                <a:gd name="T16" fmla="*/ 147 w 149"/>
                <a:gd name="T17" fmla="*/ 114 h 154"/>
                <a:gd name="T18" fmla="*/ 140 w 149"/>
                <a:gd name="T19" fmla="*/ 127 h 154"/>
                <a:gd name="T20" fmla="*/ 130 w 149"/>
                <a:gd name="T21" fmla="*/ 139 h 154"/>
                <a:gd name="T22" fmla="*/ 119 w 149"/>
                <a:gd name="T23" fmla="*/ 147 h 154"/>
                <a:gd name="T24" fmla="*/ 106 w 149"/>
                <a:gd name="T25" fmla="*/ 152 h 154"/>
                <a:gd name="T26" fmla="*/ 92 w 149"/>
                <a:gd name="T27" fmla="*/ 154 h 154"/>
                <a:gd name="T28" fmla="*/ 77 w 149"/>
                <a:gd name="T29" fmla="*/ 151 h 154"/>
                <a:gd name="T30" fmla="*/ 64 w 149"/>
                <a:gd name="T31" fmla="*/ 146 h 154"/>
                <a:gd name="T32" fmla="*/ 51 w 149"/>
                <a:gd name="T33" fmla="*/ 136 h 154"/>
                <a:gd name="T34" fmla="*/ 12 w 149"/>
                <a:gd name="T35" fmla="*/ 92 h 154"/>
                <a:gd name="T36" fmla="*/ 4 w 149"/>
                <a:gd name="T37" fmla="*/ 80 h 154"/>
                <a:gd name="T38" fmla="*/ 0 w 149"/>
                <a:gd name="T39" fmla="*/ 66 h 154"/>
                <a:gd name="T40" fmla="*/ 0 w 149"/>
                <a:gd name="T41" fmla="*/ 51 h 154"/>
                <a:gd name="T42" fmla="*/ 3 w 149"/>
                <a:gd name="T43" fmla="*/ 37 h 154"/>
                <a:gd name="T44" fmla="*/ 9 w 149"/>
                <a:gd name="T45" fmla="*/ 25 h 154"/>
                <a:gd name="T46" fmla="*/ 20 w 149"/>
                <a:gd name="T47" fmla="*/ 14 h 154"/>
                <a:gd name="T48" fmla="*/ 33 w 149"/>
                <a:gd name="T49" fmla="*/ 5 h 154"/>
                <a:gd name="T50" fmla="*/ 46 w 149"/>
                <a:gd name="T51" fmla="*/ 1 h 154"/>
                <a:gd name="T52" fmla="*/ 61 w 149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54">
                  <a:moveTo>
                    <a:pt x="61" y="0"/>
                  </a:moveTo>
                  <a:lnTo>
                    <a:pt x="75" y="4"/>
                  </a:lnTo>
                  <a:lnTo>
                    <a:pt x="88" y="11"/>
                  </a:lnTo>
                  <a:lnTo>
                    <a:pt x="100" y="21"/>
                  </a:lnTo>
                  <a:lnTo>
                    <a:pt x="133" y="60"/>
                  </a:lnTo>
                  <a:lnTo>
                    <a:pt x="142" y="72"/>
                  </a:lnTo>
                  <a:lnTo>
                    <a:pt x="147" y="85"/>
                  </a:lnTo>
                  <a:lnTo>
                    <a:pt x="149" y="99"/>
                  </a:lnTo>
                  <a:lnTo>
                    <a:pt x="147" y="114"/>
                  </a:lnTo>
                  <a:lnTo>
                    <a:pt x="140" y="127"/>
                  </a:lnTo>
                  <a:lnTo>
                    <a:pt x="130" y="139"/>
                  </a:lnTo>
                  <a:lnTo>
                    <a:pt x="119" y="147"/>
                  </a:lnTo>
                  <a:lnTo>
                    <a:pt x="106" y="152"/>
                  </a:lnTo>
                  <a:lnTo>
                    <a:pt x="92" y="154"/>
                  </a:lnTo>
                  <a:lnTo>
                    <a:pt x="77" y="151"/>
                  </a:lnTo>
                  <a:lnTo>
                    <a:pt x="64" y="146"/>
                  </a:lnTo>
                  <a:lnTo>
                    <a:pt x="51" y="136"/>
                  </a:lnTo>
                  <a:lnTo>
                    <a:pt x="12" y="92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9" y="25"/>
                  </a:lnTo>
                  <a:lnTo>
                    <a:pt x="20" y="14"/>
                  </a:lnTo>
                  <a:lnTo>
                    <a:pt x="33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216"/>
            <p:cNvSpPr>
              <a:spLocks/>
            </p:cNvSpPr>
            <p:nvPr/>
          </p:nvSpPr>
          <p:spPr bwMode="auto">
            <a:xfrm>
              <a:off x="7392988" y="2943225"/>
              <a:ext cx="25400" cy="23813"/>
            </a:xfrm>
            <a:custGeom>
              <a:avLst/>
              <a:gdLst>
                <a:gd name="T0" fmla="*/ 58 w 160"/>
                <a:gd name="T1" fmla="*/ 0 h 141"/>
                <a:gd name="T2" fmla="*/ 73 w 160"/>
                <a:gd name="T3" fmla="*/ 3 h 141"/>
                <a:gd name="T4" fmla="*/ 87 w 160"/>
                <a:gd name="T5" fmla="*/ 9 h 141"/>
                <a:gd name="T6" fmla="*/ 131 w 160"/>
                <a:gd name="T7" fmla="*/ 36 h 141"/>
                <a:gd name="T8" fmla="*/ 143 w 160"/>
                <a:gd name="T9" fmla="*/ 45 h 141"/>
                <a:gd name="T10" fmla="*/ 152 w 160"/>
                <a:gd name="T11" fmla="*/ 56 h 141"/>
                <a:gd name="T12" fmla="*/ 158 w 160"/>
                <a:gd name="T13" fmla="*/ 70 h 141"/>
                <a:gd name="T14" fmla="*/ 160 w 160"/>
                <a:gd name="T15" fmla="*/ 84 h 141"/>
                <a:gd name="T16" fmla="*/ 158 w 160"/>
                <a:gd name="T17" fmla="*/ 98 h 141"/>
                <a:gd name="T18" fmla="*/ 153 w 160"/>
                <a:gd name="T19" fmla="*/ 112 h 141"/>
                <a:gd name="T20" fmla="*/ 143 w 160"/>
                <a:gd name="T21" fmla="*/ 125 h 141"/>
                <a:gd name="T22" fmla="*/ 131 w 160"/>
                <a:gd name="T23" fmla="*/ 134 h 141"/>
                <a:gd name="T24" fmla="*/ 118 w 160"/>
                <a:gd name="T25" fmla="*/ 139 h 141"/>
                <a:gd name="T26" fmla="*/ 103 w 160"/>
                <a:gd name="T27" fmla="*/ 141 h 141"/>
                <a:gd name="T28" fmla="*/ 89 w 160"/>
                <a:gd name="T29" fmla="*/ 139 h 141"/>
                <a:gd name="T30" fmla="*/ 76 w 160"/>
                <a:gd name="T31" fmla="*/ 134 h 141"/>
                <a:gd name="T32" fmla="*/ 26 w 160"/>
                <a:gd name="T33" fmla="*/ 103 h 141"/>
                <a:gd name="T34" fmla="*/ 14 w 160"/>
                <a:gd name="T35" fmla="*/ 94 h 141"/>
                <a:gd name="T36" fmla="*/ 6 w 160"/>
                <a:gd name="T37" fmla="*/ 82 h 141"/>
                <a:gd name="T38" fmla="*/ 1 w 160"/>
                <a:gd name="T39" fmla="*/ 68 h 141"/>
                <a:gd name="T40" fmla="*/ 0 w 160"/>
                <a:gd name="T41" fmla="*/ 54 h 141"/>
                <a:gd name="T42" fmla="*/ 3 w 160"/>
                <a:gd name="T43" fmla="*/ 40 h 141"/>
                <a:gd name="T44" fmla="*/ 9 w 160"/>
                <a:gd name="T45" fmla="*/ 26 h 141"/>
                <a:gd name="T46" fmla="*/ 18 w 160"/>
                <a:gd name="T47" fmla="*/ 14 h 141"/>
                <a:gd name="T48" fmla="*/ 31 w 160"/>
                <a:gd name="T49" fmla="*/ 6 h 141"/>
                <a:gd name="T50" fmla="*/ 44 w 160"/>
                <a:gd name="T51" fmla="*/ 2 h 141"/>
                <a:gd name="T52" fmla="*/ 58 w 160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141">
                  <a:moveTo>
                    <a:pt x="58" y="0"/>
                  </a:moveTo>
                  <a:lnTo>
                    <a:pt x="73" y="3"/>
                  </a:lnTo>
                  <a:lnTo>
                    <a:pt x="87" y="9"/>
                  </a:lnTo>
                  <a:lnTo>
                    <a:pt x="131" y="36"/>
                  </a:lnTo>
                  <a:lnTo>
                    <a:pt x="143" y="45"/>
                  </a:lnTo>
                  <a:lnTo>
                    <a:pt x="152" y="56"/>
                  </a:lnTo>
                  <a:lnTo>
                    <a:pt x="158" y="70"/>
                  </a:lnTo>
                  <a:lnTo>
                    <a:pt x="160" y="84"/>
                  </a:lnTo>
                  <a:lnTo>
                    <a:pt x="158" y="98"/>
                  </a:lnTo>
                  <a:lnTo>
                    <a:pt x="153" y="112"/>
                  </a:lnTo>
                  <a:lnTo>
                    <a:pt x="143" y="125"/>
                  </a:lnTo>
                  <a:lnTo>
                    <a:pt x="131" y="134"/>
                  </a:lnTo>
                  <a:lnTo>
                    <a:pt x="118" y="139"/>
                  </a:lnTo>
                  <a:lnTo>
                    <a:pt x="103" y="141"/>
                  </a:lnTo>
                  <a:lnTo>
                    <a:pt x="89" y="139"/>
                  </a:lnTo>
                  <a:lnTo>
                    <a:pt x="76" y="134"/>
                  </a:lnTo>
                  <a:lnTo>
                    <a:pt x="26" y="103"/>
                  </a:lnTo>
                  <a:lnTo>
                    <a:pt x="14" y="94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3" y="40"/>
                  </a:lnTo>
                  <a:lnTo>
                    <a:pt x="9" y="26"/>
                  </a:lnTo>
                  <a:lnTo>
                    <a:pt x="18" y="14"/>
                  </a:lnTo>
                  <a:lnTo>
                    <a:pt x="31" y="6"/>
                  </a:lnTo>
                  <a:lnTo>
                    <a:pt x="44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217"/>
            <p:cNvSpPr>
              <a:spLocks/>
            </p:cNvSpPr>
            <p:nvPr/>
          </p:nvSpPr>
          <p:spPr bwMode="auto">
            <a:xfrm>
              <a:off x="7329488" y="2835275"/>
              <a:ext cx="19050" cy="26988"/>
            </a:xfrm>
            <a:custGeom>
              <a:avLst/>
              <a:gdLst>
                <a:gd name="T0" fmla="*/ 52 w 118"/>
                <a:gd name="T1" fmla="*/ 0 h 166"/>
                <a:gd name="T2" fmla="*/ 70 w 118"/>
                <a:gd name="T3" fmla="*/ 1 h 166"/>
                <a:gd name="T4" fmla="*/ 85 w 118"/>
                <a:gd name="T5" fmla="*/ 8 h 166"/>
                <a:gd name="T6" fmla="*/ 99 w 118"/>
                <a:gd name="T7" fmla="*/ 19 h 166"/>
                <a:gd name="T8" fmla="*/ 108 w 118"/>
                <a:gd name="T9" fmla="*/ 35 h 166"/>
                <a:gd name="T10" fmla="*/ 112 w 118"/>
                <a:gd name="T11" fmla="*/ 52 h 166"/>
                <a:gd name="T12" fmla="*/ 118 w 118"/>
                <a:gd name="T13" fmla="*/ 102 h 166"/>
                <a:gd name="T14" fmla="*/ 117 w 118"/>
                <a:gd name="T15" fmla="*/ 120 h 166"/>
                <a:gd name="T16" fmla="*/ 111 w 118"/>
                <a:gd name="T17" fmla="*/ 137 h 166"/>
                <a:gd name="T18" fmla="*/ 101 w 118"/>
                <a:gd name="T19" fmla="*/ 150 h 166"/>
                <a:gd name="T20" fmla="*/ 86 w 118"/>
                <a:gd name="T21" fmla="*/ 160 h 166"/>
                <a:gd name="T22" fmla="*/ 70 w 118"/>
                <a:gd name="T23" fmla="*/ 166 h 166"/>
                <a:gd name="T24" fmla="*/ 66 w 118"/>
                <a:gd name="T25" fmla="*/ 166 h 166"/>
                <a:gd name="T26" fmla="*/ 62 w 118"/>
                <a:gd name="T27" fmla="*/ 166 h 166"/>
                <a:gd name="T28" fmla="*/ 45 w 118"/>
                <a:gd name="T29" fmla="*/ 164 h 166"/>
                <a:gd name="T30" fmla="*/ 31 w 118"/>
                <a:gd name="T31" fmla="*/ 157 h 166"/>
                <a:gd name="T32" fmla="*/ 19 w 118"/>
                <a:gd name="T33" fmla="*/ 147 h 166"/>
                <a:gd name="T34" fmla="*/ 11 w 118"/>
                <a:gd name="T35" fmla="*/ 134 h 166"/>
                <a:gd name="T36" fmla="*/ 6 w 118"/>
                <a:gd name="T37" fmla="*/ 118 h 166"/>
                <a:gd name="T38" fmla="*/ 0 w 118"/>
                <a:gd name="T39" fmla="*/ 60 h 166"/>
                <a:gd name="T40" fmla="*/ 1 w 118"/>
                <a:gd name="T41" fmla="*/ 42 h 166"/>
                <a:gd name="T42" fmla="*/ 9 w 118"/>
                <a:gd name="T43" fmla="*/ 27 h 166"/>
                <a:gd name="T44" fmla="*/ 20 w 118"/>
                <a:gd name="T45" fmla="*/ 13 h 166"/>
                <a:gd name="T46" fmla="*/ 34 w 118"/>
                <a:gd name="T47" fmla="*/ 4 h 166"/>
                <a:gd name="T48" fmla="*/ 52 w 118"/>
                <a:gd name="T4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166">
                  <a:moveTo>
                    <a:pt x="52" y="0"/>
                  </a:moveTo>
                  <a:lnTo>
                    <a:pt x="70" y="1"/>
                  </a:lnTo>
                  <a:lnTo>
                    <a:pt x="85" y="8"/>
                  </a:lnTo>
                  <a:lnTo>
                    <a:pt x="99" y="19"/>
                  </a:lnTo>
                  <a:lnTo>
                    <a:pt x="108" y="35"/>
                  </a:lnTo>
                  <a:lnTo>
                    <a:pt x="112" y="52"/>
                  </a:lnTo>
                  <a:lnTo>
                    <a:pt x="118" y="102"/>
                  </a:lnTo>
                  <a:lnTo>
                    <a:pt x="117" y="120"/>
                  </a:lnTo>
                  <a:lnTo>
                    <a:pt x="111" y="137"/>
                  </a:lnTo>
                  <a:lnTo>
                    <a:pt x="101" y="150"/>
                  </a:lnTo>
                  <a:lnTo>
                    <a:pt x="86" y="160"/>
                  </a:lnTo>
                  <a:lnTo>
                    <a:pt x="70" y="166"/>
                  </a:lnTo>
                  <a:lnTo>
                    <a:pt x="66" y="166"/>
                  </a:lnTo>
                  <a:lnTo>
                    <a:pt x="62" y="166"/>
                  </a:lnTo>
                  <a:lnTo>
                    <a:pt x="45" y="164"/>
                  </a:lnTo>
                  <a:lnTo>
                    <a:pt x="31" y="157"/>
                  </a:lnTo>
                  <a:lnTo>
                    <a:pt x="19" y="147"/>
                  </a:lnTo>
                  <a:lnTo>
                    <a:pt x="11" y="134"/>
                  </a:lnTo>
                  <a:lnTo>
                    <a:pt x="6" y="118"/>
                  </a:lnTo>
                  <a:lnTo>
                    <a:pt x="0" y="60"/>
                  </a:lnTo>
                  <a:lnTo>
                    <a:pt x="1" y="42"/>
                  </a:lnTo>
                  <a:lnTo>
                    <a:pt x="9" y="27"/>
                  </a:lnTo>
                  <a:lnTo>
                    <a:pt x="20" y="13"/>
                  </a:lnTo>
                  <a:lnTo>
                    <a:pt x="34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218"/>
            <p:cNvSpPr>
              <a:spLocks/>
            </p:cNvSpPr>
            <p:nvPr/>
          </p:nvSpPr>
          <p:spPr bwMode="auto">
            <a:xfrm>
              <a:off x="7475538" y="2967038"/>
              <a:ext cx="23813" cy="17463"/>
            </a:xfrm>
            <a:custGeom>
              <a:avLst/>
              <a:gdLst>
                <a:gd name="T0" fmla="*/ 57 w 142"/>
                <a:gd name="T1" fmla="*/ 0 h 112"/>
                <a:gd name="T2" fmla="*/ 85 w 142"/>
                <a:gd name="T3" fmla="*/ 0 h 112"/>
                <a:gd name="T4" fmla="*/ 103 w 142"/>
                <a:gd name="T5" fmla="*/ 3 h 112"/>
                <a:gd name="T6" fmla="*/ 118 w 142"/>
                <a:gd name="T7" fmla="*/ 11 h 112"/>
                <a:gd name="T8" fmla="*/ 130 w 142"/>
                <a:gd name="T9" fmla="*/ 23 h 112"/>
                <a:gd name="T10" fmla="*/ 139 w 142"/>
                <a:gd name="T11" fmla="*/ 39 h 112"/>
                <a:gd name="T12" fmla="*/ 142 w 142"/>
                <a:gd name="T13" fmla="*/ 56 h 112"/>
                <a:gd name="T14" fmla="*/ 139 w 142"/>
                <a:gd name="T15" fmla="*/ 74 h 112"/>
                <a:gd name="T16" fmla="*/ 130 w 142"/>
                <a:gd name="T17" fmla="*/ 90 h 112"/>
                <a:gd name="T18" fmla="*/ 118 w 142"/>
                <a:gd name="T19" fmla="*/ 101 h 112"/>
                <a:gd name="T20" fmla="*/ 103 w 142"/>
                <a:gd name="T21" fmla="*/ 109 h 112"/>
                <a:gd name="T22" fmla="*/ 85 w 142"/>
                <a:gd name="T23" fmla="*/ 112 h 112"/>
                <a:gd name="T24" fmla="*/ 57 w 142"/>
                <a:gd name="T25" fmla="*/ 112 h 112"/>
                <a:gd name="T26" fmla="*/ 39 w 142"/>
                <a:gd name="T27" fmla="*/ 109 h 112"/>
                <a:gd name="T28" fmla="*/ 24 w 142"/>
                <a:gd name="T29" fmla="*/ 101 h 112"/>
                <a:gd name="T30" fmla="*/ 12 w 142"/>
                <a:gd name="T31" fmla="*/ 90 h 112"/>
                <a:gd name="T32" fmla="*/ 3 w 142"/>
                <a:gd name="T33" fmla="*/ 74 h 112"/>
                <a:gd name="T34" fmla="*/ 0 w 142"/>
                <a:gd name="T35" fmla="*/ 56 h 112"/>
                <a:gd name="T36" fmla="*/ 3 w 142"/>
                <a:gd name="T37" fmla="*/ 39 h 112"/>
                <a:gd name="T38" fmla="*/ 12 w 142"/>
                <a:gd name="T39" fmla="*/ 23 h 112"/>
                <a:gd name="T40" fmla="*/ 24 w 142"/>
                <a:gd name="T41" fmla="*/ 11 h 112"/>
                <a:gd name="T42" fmla="*/ 39 w 142"/>
                <a:gd name="T43" fmla="*/ 3 h 112"/>
                <a:gd name="T44" fmla="*/ 57 w 142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2" h="112">
                  <a:moveTo>
                    <a:pt x="57" y="0"/>
                  </a:moveTo>
                  <a:lnTo>
                    <a:pt x="85" y="0"/>
                  </a:lnTo>
                  <a:lnTo>
                    <a:pt x="103" y="3"/>
                  </a:lnTo>
                  <a:lnTo>
                    <a:pt x="118" y="11"/>
                  </a:lnTo>
                  <a:lnTo>
                    <a:pt x="130" y="23"/>
                  </a:lnTo>
                  <a:lnTo>
                    <a:pt x="139" y="39"/>
                  </a:lnTo>
                  <a:lnTo>
                    <a:pt x="142" y="56"/>
                  </a:lnTo>
                  <a:lnTo>
                    <a:pt x="139" y="74"/>
                  </a:lnTo>
                  <a:lnTo>
                    <a:pt x="130" y="90"/>
                  </a:lnTo>
                  <a:lnTo>
                    <a:pt x="118" y="101"/>
                  </a:lnTo>
                  <a:lnTo>
                    <a:pt x="103" y="109"/>
                  </a:lnTo>
                  <a:lnTo>
                    <a:pt x="85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219"/>
            <p:cNvSpPr>
              <a:spLocks/>
            </p:cNvSpPr>
            <p:nvPr/>
          </p:nvSpPr>
          <p:spPr bwMode="auto">
            <a:xfrm>
              <a:off x="7767638" y="3127375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0 h 169"/>
                <a:gd name="T6" fmla="*/ 101 w 112"/>
                <a:gd name="T7" fmla="*/ 23 h 169"/>
                <a:gd name="T8" fmla="*/ 109 w 112"/>
                <a:gd name="T9" fmla="*/ 38 h 169"/>
                <a:gd name="T10" fmla="*/ 112 w 112"/>
                <a:gd name="T11" fmla="*/ 56 h 169"/>
                <a:gd name="T12" fmla="*/ 112 w 112"/>
                <a:gd name="T13" fmla="*/ 112 h 169"/>
                <a:gd name="T14" fmla="*/ 109 w 112"/>
                <a:gd name="T15" fmla="*/ 130 h 169"/>
                <a:gd name="T16" fmla="*/ 101 w 112"/>
                <a:gd name="T17" fmla="*/ 145 h 169"/>
                <a:gd name="T18" fmla="*/ 89 w 112"/>
                <a:gd name="T19" fmla="*/ 157 h 169"/>
                <a:gd name="T20" fmla="*/ 73 w 112"/>
                <a:gd name="T21" fmla="*/ 165 h 169"/>
                <a:gd name="T22" fmla="*/ 56 w 112"/>
                <a:gd name="T23" fmla="*/ 169 h 169"/>
                <a:gd name="T24" fmla="*/ 39 w 112"/>
                <a:gd name="T25" fmla="*/ 165 h 169"/>
                <a:gd name="T26" fmla="*/ 22 w 112"/>
                <a:gd name="T27" fmla="*/ 157 h 169"/>
                <a:gd name="T28" fmla="*/ 11 w 112"/>
                <a:gd name="T29" fmla="*/ 145 h 169"/>
                <a:gd name="T30" fmla="*/ 3 w 112"/>
                <a:gd name="T31" fmla="*/ 130 h 169"/>
                <a:gd name="T32" fmla="*/ 0 w 112"/>
                <a:gd name="T33" fmla="*/ 112 h 169"/>
                <a:gd name="T34" fmla="*/ 0 w 112"/>
                <a:gd name="T35" fmla="*/ 56 h 169"/>
                <a:gd name="T36" fmla="*/ 3 w 112"/>
                <a:gd name="T37" fmla="*/ 38 h 169"/>
                <a:gd name="T38" fmla="*/ 11 w 112"/>
                <a:gd name="T39" fmla="*/ 23 h 169"/>
                <a:gd name="T40" fmla="*/ 22 w 112"/>
                <a:gd name="T41" fmla="*/ 10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30"/>
                  </a:lnTo>
                  <a:lnTo>
                    <a:pt x="101" y="145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9"/>
                  </a:lnTo>
                  <a:lnTo>
                    <a:pt x="39" y="165"/>
                  </a:lnTo>
                  <a:lnTo>
                    <a:pt x="22" y="157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220"/>
            <p:cNvSpPr>
              <a:spLocks/>
            </p:cNvSpPr>
            <p:nvPr/>
          </p:nvSpPr>
          <p:spPr bwMode="auto">
            <a:xfrm>
              <a:off x="7767638" y="2994025"/>
              <a:ext cx="17463" cy="25400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0 h 168"/>
                <a:gd name="T6" fmla="*/ 101 w 112"/>
                <a:gd name="T7" fmla="*/ 22 h 168"/>
                <a:gd name="T8" fmla="*/ 109 w 112"/>
                <a:gd name="T9" fmla="*/ 37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5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2 w 112"/>
                <a:gd name="T27" fmla="*/ 157 h 168"/>
                <a:gd name="T28" fmla="*/ 11 w 112"/>
                <a:gd name="T29" fmla="*/ 145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7 h 168"/>
                <a:gd name="T38" fmla="*/ 11 w 112"/>
                <a:gd name="T39" fmla="*/ 22 h 168"/>
                <a:gd name="T40" fmla="*/ 22 w 112"/>
                <a:gd name="T41" fmla="*/ 10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7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5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2" y="157"/>
                  </a:lnTo>
                  <a:lnTo>
                    <a:pt x="11" y="145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221"/>
            <p:cNvSpPr>
              <a:spLocks/>
            </p:cNvSpPr>
            <p:nvPr/>
          </p:nvSpPr>
          <p:spPr bwMode="auto">
            <a:xfrm>
              <a:off x="7767638" y="3038475"/>
              <a:ext cx="17463" cy="25400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3 h 169"/>
                <a:gd name="T8" fmla="*/ 109 w 112"/>
                <a:gd name="T9" fmla="*/ 38 h 169"/>
                <a:gd name="T10" fmla="*/ 112 w 112"/>
                <a:gd name="T11" fmla="*/ 57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5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2 w 112"/>
                <a:gd name="T27" fmla="*/ 158 h 169"/>
                <a:gd name="T28" fmla="*/ 11 w 112"/>
                <a:gd name="T29" fmla="*/ 145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7 h 169"/>
                <a:gd name="T36" fmla="*/ 3 w 112"/>
                <a:gd name="T37" fmla="*/ 38 h 169"/>
                <a:gd name="T38" fmla="*/ 11 w 112"/>
                <a:gd name="T39" fmla="*/ 23 h 169"/>
                <a:gd name="T40" fmla="*/ 22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5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2" y="158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222"/>
            <p:cNvSpPr>
              <a:spLocks/>
            </p:cNvSpPr>
            <p:nvPr/>
          </p:nvSpPr>
          <p:spPr bwMode="auto">
            <a:xfrm>
              <a:off x="7767638" y="3082925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0 h 169"/>
                <a:gd name="T6" fmla="*/ 101 w 112"/>
                <a:gd name="T7" fmla="*/ 23 h 169"/>
                <a:gd name="T8" fmla="*/ 109 w 112"/>
                <a:gd name="T9" fmla="*/ 38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5 h 169"/>
                <a:gd name="T18" fmla="*/ 89 w 112"/>
                <a:gd name="T19" fmla="*/ 157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2 w 112"/>
                <a:gd name="T27" fmla="*/ 157 h 169"/>
                <a:gd name="T28" fmla="*/ 11 w 112"/>
                <a:gd name="T29" fmla="*/ 145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8 h 169"/>
                <a:gd name="T38" fmla="*/ 11 w 112"/>
                <a:gd name="T39" fmla="*/ 23 h 169"/>
                <a:gd name="T40" fmla="*/ 22 w 112"/>
                <a:gd name="T41" fmla="*/ 10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5"/>
                  </a:lnTo>
                  <a:lnTo>
                    <a:pt x="89" y="157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2" y="157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223"/>
            <p:cNvSpPr>
              <a:spLocks/>
            </p:cNvSpPr>
            <p:nvPr/>
          </p:nvSpPr>
          <p:spPr bwMode="auto">
            <a:xfrm>
              <a:off x="7337425" y="3121025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90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1 h 169"/>
                <a:gd name="T16" fmla="*/ 101 w 112"/>
                <a:gd name="T17" fmla="*/ 146 h 169"/>
                <a:gd name="T18" fmla="*/ 90 w 112"/>
                <a:gd name="T19" fmla="*/ 159 h 169"/>
                <a:gd name="T20" fmla="*/ 73 w 112"/>
                <a:gd name="T21" fmla="*/ 167 h 169"/>
                <a:gd name="T22" fmla="*/ 56 w 112"/>
                <a:gd name="T23" fmla="*/ 169 h 169"/>
                <a:gd name="T24" fmla="*/ 39 w 112"/>
                <a:gd name="T25" fmla="*/ 167 h 169"/>
                <a:gd name="T26" fmla="*/ 23 w 112"/>
                <a:gd name="T27" fmla="*/ 159 h 169"/>
                <a:gd name="T28" fmla="*/ 11 w 112"/>
                <a:gd name="T29" fmla="*/ 146 h 169"/>
                <a:gd name="T30" fmla="*/ 3 w 112"/>
                <a:gd name="T31" fmla="*/ 131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1"/>
                  </a:lnTo>
                  <a:lnTo>
                    <a:pt x="101" y="146"/>
                  </a:lnTo>
                  <a:lnTo>
                    <a:pt x="90" y="159"/>
                  </a:lnTo>
                  <a:lnTo>
                    <a:pt x="73" y="167"/>
                  </a:lnTo>
                  <a:lnTo>
                    <a:pt x="56" y="169"/>
                  </a:lnTo>
                  <a:lnTo>
                    <a:pt x="39" y="167"/>
                  </a:lnTo>
                  <a:lnTo>
                    <a:pt x="23" y="159"/>
                  </a:lnTo>
                  <a:lnTo>
                    <a:pt x="11" y="146"/>
                  </a:lnTo>
                  <a:lnTo>
                    <a:pt x="3" y="131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224"/>
            <p:cNvSpPr>
              <a:spLocks/>
            </p:cNvSpPr>
            <p:nvPr/>
          </p:nvSpPr>
          <p:spPr bwMode="auto">
            <a:xfrm>
              <a:off x="7337425" y="3076575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90 w 112"/>
                <a:gd name="T5" fmla="*/ 12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7 h 169"/>
                <a:gd name="T12" fmla="*/ 112 w 112"/>
                <a:gd name="T13" fmla="*/ 113 h 169"/>
                <a:gd name="T14" fmla="*/ 109 w 112"/>
                <a:gd name="T15" fmla="*/ 131 h 169"/>
                <a:gd name="T16" fmla="*/ 101 w 112"/>
                <a:gd name="T17" fmla="*/ 146 h 169"/>
                <a:gd name="T18" fmla="*/ 90 w 112"/>
                <a:gd name="T19" fmla="*/ 159 h 169"/>
                <a:gd name="T20" fmla="*/ 73 w 112"/>
                <a:gd name="T21" fmla="*/ 167 h 169"/>
                <a:gd name="T22" fmla="*/ 56 w 112"/>
                <a:gd name="T23" fmla="*/ 169 h 169"/>
                <a:gd name="T24" fmla="*/ 39 w 112"/>
                <a:gd name="T25" fmla="*/ 167 h 169"/>
                <a:gd name="T26" fmla="*/ 23 w 112"/>
                <a:gd name="T27" fmla="*/ 159 h 169"/>
                <a:gd name="T28" fmla="*/ 11 w 112"/>
                <a:gd name="T29" fmla="*/ 146 h 169"/>
                <a:gd name="T30" fmla="*/ 3 w 112"/>
                <a:gd name="T31" fmla="*/ 131 h 169"/>
                <a:gd name="T32" fmla="*/ 0 w 112"/>
                <a:gd name="T33" fmla="*/ 113 h 169"/>
                <a:gd name="T34" fmla="*/ 0 w 112"/>
                <a:gd name="T35" fmla="*/ 57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2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113"/>
                  </a:lnTo>
                  <a:lnTo>
                    <a:pt x="109" y="131"/>
                  </a:lnTo>
                  <a:lnTo>
                    <a:pt x="101" y="146"/>
                  </a:lnTo>
                  <a:lnTo>
                    <a:pt x="90" y="159"/>
                  </a:lnTo>
                  <a:lnTo>
                    <a:pt x="73" y="167"/>
                  </a:lnTo>
                  <a:lnTo>
                    <a:pt x="56" y="169"/>
                  </a:lnTo>
                  <a:lnTo>
                    <a:pt x="39" y="167"/>
                  </a:lnTo>
                  <a:lnTo>
                    <a:pt x="23" y="159"/>
                  </a:lnTo>
                  <a:lnTo>
                    <a:pt x="11" y="146"/>
                  </a:lnTo>
                  <a:lnTo>
                    <a:pt x="3" y="131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225"/>
            <p:cNvSpPr>
              <a:spLocks/>
            </p:cNvSpPr>
            <p:nvPr/>
          </p:nvSpPr>
          <p:spPr bwMode="auto">
            <a:xfrm>
              <a:off x="7337425" y="2987675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90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30 h 168"/>
                <a:gd name="T16" fmla="*/ 101 w 112"/>
                <a:gd name="T17" fmla="*/ 146 h 168"/>
                <a:gd name="T18" fmla="*/ 90 w 112"/>
                <a:gd name="T19" fmla="*/ 158 h 168"/>
                <a:gd name="T20" fmla="*/ 73 w 112"/>
                <a:gd name="T21" fmla="*/ 166 h 168"/>
                <a:gd name="T22" fmla="*/ 56 w 112"/>
                <a:gd name="T23" fmla="*/ 168 h 168"/>
                <a:gd name="T24" fmla="*/ 39 w 112"/>
                <a:gd name="T25" fmla="*/ 166 h 168"/>
                <a:gd name="T26" fmla="*/ 23 w 112"/>
                <a:gd name="T27" fmla="*/ 158 h 168"/>
                <a:gd name="T28" fmla="*/ 11 w 112"/>
                <a:gd name="T29" fmla="*/ 146 h 168"/>
                <a:gd name="T30" fmla="*/ 3 w 112"/>
                <a:gd name="T31" fmla="*/ 130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90" y="158"/>
                  </a:lnTo>
                  <a:lnTo>
                    <a:pt x="73" y="166"/>
                  </a:lnTo>
                  <a:lnTo>
                    <a:pt x="56" y="168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226"/>
            <p:cNvSpPr>
              <a:spLocks/>
            </p:cNvSpPr>
            <p:nvPr/>
          </p:nvSpPr>
          <p:spPr bwMode="auto">
            <a:xfrm>
              <a:off x="7337425" y="3032125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90 w 112"/>
                <a:gd name="T5" fmla="*/ 11 h 168"/>
                <a:gd name="T6" fmla="*/ 101 w 112"/>
                <a:gd name="T7" fmla="*/ 23 h 168"/>
                <a:gd name="T8" fmla="*/ 109 w 112"/>
                <a:gd name="T9" fmla="*/ 38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30 h 168"/>
                <a:gd name="T16" fmla="*/ 101 w 112"/>
                <a:gd name="T17" fmla="*/ 146 h 168"/>
                <a:gd name="T18" fmla="*/ 90 w 112"/>
                <a:gd name="T19" fmla="*/ 158 h 168"/>
                <a:gd name="T20" fmla="*/ 73 w 112"/>
                <a:gd name="T21" fmla="*/ 166 h 168"/>
                <a:gd name="T22" fmla="*/ 56 w 112"/>
                <a:gd name="T23" fmla="*/ 168 h 168"/>
                <a:gd name="T24" fmla="*/ 39 w 112"/>
                <a:gd name="T25" fmla="*/ 166 h 168"/>
                <a:gd name="T26" fmla="*/ 23 w 112"/>
                <a:gd name="T27" fmla="*/ 158 h 168"/>
                <a:gd name="T28" fmla="*/ 11 w 112"/>
                <a:gd name="T29" fmla="*/ 146 h 168"/>
                <a:gd name="T30" fmla="*/ 3 w 112"/>
                <a:gd name="T31" fmla="*/ 130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8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90" y="158"/>
                  </a:lnTo>
                  <a:lnTo>
                    <a:pt x="73" y="166"/>
                  </a:lnTo>
                  <a:lnTo>
                    <a:pt x="56" y="168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227"/>
            <p:cNvSpPr>
              <a:spLocks noEditPoints="1"/>
            </p:cNvSpPr>
            <p:nvPr/>
          </p:nvSpPr>
          <p:spPr bwMode="auto">
            <a:xfrm>
              <a:off x="7507288" y="2841625"/>
              <a:ext cx="107950" cy="53975"/>
            </a:xfrm>
            <a:custGeom>
              <a:avLst/>
              <a:gdLst>
                <a:gd name="T0" fmla="*/ 113 w 676"/>
                <a:gd name="T1" fmla="*/ 112 h 337"/>
                <a:gd name="T2" fmla="*/ 113 w 676"/>
                <a:gd name="T3" fmla="*/ 224 h 337"/>
                <a:gd name="T4" fmla="*/ 563 w 676"/>
                <a:gd name="T5" fmla="*/ 224 h 337"/>
                <a:gd name="T6" fmla="*/ 563 w 676"/>
                <a:gd name="T7" fmla="*/ 112 h 337"/>
                <a:gd name="T8" fmla="*/ 113 w 676"/>
                <a:gd name="T9" fmla="*/ 112 h 337"/>
                <a:gd name="T10" fmla="*/ 0 w 676"/>
                <a:gd name="T11" fmla="*/ 0 h 337"/>
                <a:gd name="T12" fmla="*/ 676 w 676"/>
                <a:gd name="T13" fmla="*/ 0 h 337"/>
                <a:gd name="T14" fmla="*/ 676 w 676"/>
                <a:gd name="T15" fmla="*/ 337 h 337"/>
                <a:gd name="T16" fmla="*/ 0 w 676"/>
                <a:gd name="T17" fmla="*/ 337 h 337"/>
                <a:gd name="T18" fmla="*/ 0 w 676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6" h="337">
                  <a:moveTo>
                    <a:pt x="113" y="112"/>
                  </a:moveTo>
                  <a:lnTo>
                    <a:pt x="113" y="224"/>
                  </a:lnTo>
                  <a:lnTo>
                    <a:pt x="563" y="224"/>
                  </a:lnTo>
                  <a:lnTo>
                    <a:pt x="563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676" y="0"/>
                  </a:lnTo>
                  <a:lnTo>
                    <a:pt x="676" y="337"/>
                  </a:lnTo>
                  <a:lnTo>
                    <a:pt x="0" y="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5" name="Group 424"/>
          <p:cNvGrpSpPr/>
          <p:nvPr/>
        </p:nvGrpSpPr>
        <p:grpSpPr>
          <a:xfrm>
            <a:off x="6290834" y="2707546"/>
            <a:ext cx="536575" cy="517525"/>
            <a:chOff x="6283325" y="2705100"/>
            <a:chExt cx="53657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2" name="Freeform 232"/>
            <p:cNvSpPr>
              <a:spLocks noEditPoints="1"/>
            </p:cNvSpPr>
            <p:nvPr/>
          </p:nvSpPr>
          <p:spPr bwMode="auto">
            <a:xfrm>
              <a:off x="6283325" y="2705100"/>
              <a:ext cx="536575" cy="517525"/>
            </a:xfrm>
            <a:custGeom>
              <a:avLst/>
              <a:gdLst>
                <a:gd name="T0" fmla="*/ 2817 w 3380"/>
                <a:gd name="T1" fmla="*/ 3089 h 3258"/>
                <a:gd name="T2" fmla="*/ 282 w 3380"/>
                <a:gd name="T3" fmla="*/ 3089 h 3258"/>
                <a:gd name="T4" fmla="*/ 135 w 3380"/>
                <a:gd name="T5" fmla="*/ 2868 h 3258"/>
                <a:gd name="T6" fmla="*/ 251 w 3380"/>
                <a:gd name="T7" fmla="*/ 2966 h 3258"/>
                <a:gd name="T8" fmla="*/ 3129 w 3380"/>
                <a:gd name="T9" fmla="*/ 2966 h 3258"/>
                <a:gd name="T10" fmla="*/ 3245 w 3380"/>
                <a:gd name="T11" fmla="*/ 2868 h 3258"/>
                <a:gd name="T12" fmla="*/ 113 w 3380"/>
                <a:gd name="T13" fmla="*/ 2640 h 3258"/>
                <a:gd name="T14" fmla="*/ 113 w 3380"/>
                <a:gd name="T15" fmla="*/ 2471 h 3258"/>
                <a:gd name="T16" fmla="*/ 113 w 3380"/>
                <a:gd name="T17" fmla="*/ 2303 h 3258"/>
                <a:gd name="T18" fmla="*/ 113 w 3380"/>
                <a:gd name="T19" fmla="*/ 1516 h 3258"/>
                <a:gd name="T20" fmla="*/ 113 w 3380"/>
                <a:gd name="T21" fmla="*/ 1348 h 3258"/>
                <a:gd name="T22" fmla="*/ 113 w 3380"/>
                <a:gd name="T23" fmla="*/ 1179 h 3258"/>
                <a:gd name="T24" fmla="*/ 196 w 3380"/>
                <a:gd name="T25" fmla="*/ 769 h 3258"/>
                <a:gd name="T26" fmla="*/ 116 w 3380"/>
                <a:gd name="T27" fmla="*/ 899 h 3258"/>
                <a:gd name="T28" fmla="*/ 3264 w 3380"/>
                <a:gd name="T29" fmla="*/ 899 h 3258"/>
                <a:gd name="T30" fmla="*/ 3184 w 3380"/>
                <a:gd name="T31" fmla="*/ 769 h 3258"/>
                <a:gd name="T32" fmla="*/ 314 w 3380"/>
                <a:gd name="T33" fmla="*/ 730 h 3258"/>
                <a:gd name="T34" fmla="*/ 2028 w 3380"/>
                <a:gd name="T35" fmla="*/ 562 h 3258"/>
                <a:gd name="T36" fmla="*/ 1014 w 3380"/>
                <a:gd name="T37" fmla="*/ 562 h 3258"/>
                <a:gd name="T38" fmla="*/ 1362 w 3380"/>
                <a:gd name="T39" fmla="*/ 339 h 3258"/>
                <a:gd name="T40" fmla="*/ 1465 w 3380"/>
                <a:gd name="T41" fmla="*/ 449 h 3258"/>
                <a:gd name="T42" fmla="*/ 2028 w 3380"/>
                <a:gd name="T43" fmla="*/ 362 h 3258"/>
                <a:gd name="T44" fmla="*/ 2010 w 3380"/>
                <a:gd name="T45" fmla="*/ 333 h 3258"/>
                <a:gd name="T46" fmla="*/ 1855 w 3380"/>
                <a:gd name="T47" fmla="*/ 374 h 3258"/>
                <a:gd name="T48" fmla="*/ 1525 w 3380"/>
                <a:gd name="T49" fmla="*/ 374 h 3258"/>
                <a:gd name="T50" fmla="*/ 1361 w 3380"/>
                <a:gd name="T51" fmla="*/ 115 h 3258"/>
                <a:gd name="T52" fmla="*/ 1194 w 3380"/>
                <a:gd name="T53" fmla="*/ 207 h 3258"/>
                <a:gd name="T54" fmla="*/ 1127 w 3380"/>
                <a:gd name="T55" fmla="*/ 387 h 3258"/>
                <a:gd name="T56" fmla="*/ 1248 w 3380"/>
                <a:gd name="T57" fmla="*/ 315 h 3258"/>
                <a:gd name="T58" fmla="*/ 1328 w 3380"/>
                <a:gd name="T59" fmla="*/ 229 h 3258"/>
                <a:gd name="T60" fmla="*/ 1501 w 3380"/>
                <a:gd name="T61" fmla="*/ 251 h 3258"/>
                <a:gd name="T62" fmla="*/ 1817 w 3380"/>
                <a:gd name="T63" fmla="*/ 266 h 3258"/>
                <a:gd name="T64" fmla="*/ 2025 w 3380"/>
                <a:gd name="T65" fmla="*/ 220 h 3258"/>
                <a:gd name="T66" fmla="*/ 2123 w 3380"/>
                <a:gd name="T67" fmla="*/ 294 h 3258"/>
                <a:gd name="T68" fmla="*/ 2253 w 3380"/>
                <a:gd name="T69" fmla="*/ 449 h 3258"/>
                <a:gd name="T70" fmla="*/ 2209 w 3380"/>
                <a:gd name="T71" fmla="*/ 238 h 3258"/>
                <a:gd name="T72" fmla="*/ 2058 w 3380"/>
                <a:gd name="T73" fmla="*/ 124 h 3258"/>
                <a:gd name="T74" fmla="*/ 1978 w 3380"/>
                <a:gd name="T75" fmla="*/ 0 h 3258"/>
                <a:gd name="T76" fmla="*/ 2200 w 3380"/>
                <a:gd name="T77" fmla="*/ 69 h 3258"/>
                <a:gd name="T78" fmla="*/ 2340 w 3380"/>
                <a:gd name="T79" fmla="*/ 247 h 3258"/>
                <a:gd name="T80" fmla="*/ 2479 w 3380"/>
                <a:gd name="T81" fmla="*/ 449 h 3258"/>
                <a:gd name="T82" fmla="*/ 2546 w 3380"/>
                <a:gd name="T83" fmla="*/ 595 h 3258"/>
                <a:gd name="T84" fmla="*/ 2559 w 3380"/>
                <a:gd name="T85" fmla="*/ 517 h 3258"/>
                <a:gd name="T86" fmla="*/ 2680 w 3380"/>
                <a:gd name="T87" fmla="*/ 517 h 3258"/>
                <a:gd name="T88" fmla="*/ 2693 w 3380"/>
                <a:gd name="T89" fmla="*/ 595 h 3258"/>
                <a:gd name="T90" fmla="*/ 3109 w 3380"/>
                <a:gd name="T91" fmla="*/ 621 h 3258"/>
                <a:gd name="T92" fmla="*/ 3288 w 3380"/>
                <a:gd name="T93" fmla="*/ 710 h 3258"/>
                <a:gd name="T94" fmla="*/ 3377 w 3380"/>
                <a:gd name="T95" fmla="*/ 888 h 3258"/>
                <a:gd name="T96" fmla="*/ 3353 w 3380"/>
                <a:gd name="T97" fmla="*/ 2903 h 3258"/>
                <a:gd name="T98" fmla="*/ 3211 w 3380"/>
                <a:gd name="T99" fmla="*/ 3053 h 3258"/>
                <a:gd name="T100" fmla="*/ 676 w 3380"/>
                <a:gd name="T101" fmla="*/ 3258 h 3258"/>
                <a:gd name="T102" fmla="*/ 72 w 3380"/>
                <a:gd name="T103" fmla="*/ 2975 h 3258"/>
                <a:gd name="T104" fmla="*/ 0 w 3380"/>
                <a:gd name="T105" fmla="*/ 2777 h 3258"/>
                <a:gd name="T106" fmla="*/ 43 w 3380"/>
                <a:gd name="T107" fmla="*/ 773 h 3258"/>
                <a:gd name="T108" fmla="*/ 192 w 3380"/>
                <a:gd name="T109" fmla="*/ 642 h 3258"/>
                <a:gd name="T110" fmla="*/ 715 w 3380"/>
                <a:gd name="T111" fmla="*/ 616 h 3258"/>
                <a:gd name="T112" fmla="*/ 679 w 3380"/>
                <a:gd name="T113" fmla="*/ 544 h 3258"/>
                <a:gd name="T114" fmla="*/ 789 w 3380"/>
                <a:gd name="T115" fmla="*/ 505 h 3258"/>
                <a:gd name="T116" fmla="*/ 845 w 3380"/>
                <a:gd name="T117" fmla="*/ 562 h 3258"/>
                <a:gd name="T118" fmla="*/ 789 w 3380"/>
                <a:gd name="T119" fmla="*/ 618 h 3258"/>
                <a:gd name="T120" fmla="*/ 1017 w 3380"/>
                <a:gd name="T121" fmla="*/ 339 h 3258"/>
                <a:gd name="T122" fmla="*/ 1112 w 3380"/>
                <a:gd name="T123" fmla="*/ 131 h 3258"/>
                <a:gd name="T124" fmla="*/ 1307 w 3380"/>
                <a:gd name="T125" fmla="*/ 12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0" h="3258">
                  <a:moveTo>
                    <a:pt x="2817" y="3089"/>
                  </a:moveTo>
                  <a:lnTo>
                    <a:pt x="2817" y="3145"/>
                  </a:lnTo>
                  <a:lnTo>
                    <a:pt x="3098" y="3145"/>
                  </a:lnTo>
                  <a:lnTo>
                    <a:pt x="3098" y="3089"/>
                  </a:lnTo>
                  <a:lnTo>
                    <a:pt x="2817" y="3089"/>
                  </a:lnTo>
                  <a:close/>
                  <a:moveTo>
                    <a:pt x="282" y="3089"/>
                  </a:moveTo>
                  <a:lnTo>
                    <a:pt x="282" y="3145"/>
                  </a:lnTo>
                  <a:lnTo>
                    <a:pt x="563" y="3145"/>
                  </a:lnTo>
                  <a:lnTo>
                    <a:pt x="563" y="3089"/>
                  </a:lnTo>
                  <a:lnTo>
                    <a:pt x="282" y="3089"/>
                  </a:lnTo>
                  <a:close/>
                  <a:moveTo>
                    <a:pt x="113" y="2640"/>
                  </a:moveTo>
                  <a:lnTo>
                    <a:pt x="113" y="2777"/>
                  </a:lnTo>
                  <a:lnTo>
                    <a:pt x="116" y="2808"/>
                  </a:lnTo>
                  <a:lnTo>
                    <a:pt x="123" y="2840"/>
                  </a:lnTo>
                  <a:lnTo>
                    <a:pt x="135" y="2868"/>
                  </a:lnTo>
                  <a:lnTo>
                    <a:pt x="152" y="2895"/>
                  </a:lnTo>
                  <a:lnTo>
                    <a:pt x="172" y="2918"/>
                  </a:lnTo>
                  <a:lnTo>
                    <a:pt x="196" y="2938"/>
                  </a:lnTo>
                  <a:lnTo>
                    <a:pt x="221" y="2954"/>
                  </a:lnTo>
                  <a:lnTo>
                    <a:pt x="251" y="2966"/>
                  </a:lnTo>
                  <a:lnTo>
                    <a:pt x="282" y="2975"/>
                  </a:lnTo>
                  <a:lnTo>
                    <a:pt x="314" y="2977"/>
                  </a:lnTo>
                  <a:lnTo>
                    <a:pt x="3066" y="2977"/>
                  </a:lnTo>
                  <a:lnTo>
                    <a:pt x="3098" y="2975"/>
                  </a:lnTo>
                  <a:lnTo>
                    <a:pt x="3129" y="2966"/>
                  </a:lnTo>
                  <a:lnTo>
                    <a:pt x="3159" y="2954"/>
                  </a:lnTo>
                  <a:lnTo>
                    <a:pt x="3184" y="2938"/>
                  </a:lnTo>
                  <a:lnTo>
                    <a:pt x="3208" y="2918"/>
                  </a:lnTo>
                  <a:lnTo>
                    <a:pt x="3228" y="2895"/>
                  </a:lnTo>
                  <a:lnTo>
                    <a:pt x="3245" y="2868"/>
                  </a:lnTo>
                  <a:lnTo>
                    <a:pt x="3257" y="2840"/>
                  </a:lnTo>
                  <a:lnTo>
                    <a:pt x="3264" y="2808"/>
                  </a:lnTo>
                  <a:lnTo>
                    <a:pt x="3267" y="2777"/>
                  </a:lnTo>
                  <a:lnTo>
                    <a:pt x="3267" y="2640"/>
                  </a:lnTo>
                  <a:lnTo>
                    <a:pt x="113" y="2640"/>
                  </a:lnTo>
                  <a:close/>
                  <a:moveTo>
                    <a:pt x="113" y="2471"/>
                  </a:moveTo>
                  <a:lnTo>
                    <a:pt x="113" y="2527"/>
                  </a:lnTo>
                  <a:lnTo>
                    <a:pt x="3267" y="2527"/>
                  </a:lnTo>
                  <a:lnTo>
                    <a:pt x="3267" y="2471"/>
                  </a:lnTo>
                  <a:lnTo>
                    <a:pt x="113" y="2471"/>
                  </a:lnTo>
                  <a:close/>
                  <a:moveTo>
                    <a:pt x="113" y="2303"/>
                  </a:moveTo>
                  <a:lnTo>
                    <a:pt x="113" y="2359"/>
                  </a:lnTo>
                  <a:lnTo>
                    <a:pt x="3267" y="2359"/>
                  </a:lnTo>
                  <a:lnTo>
                    <a:pt x="3267" y="2303"/>
                  </a:lnTo>
                  <a:lnTo>
                    <a:pt x="113" y="2303"/>
                  </a:lnTo>
                  <a:close/>
                  <a:moveTo>
                    <a:pt x="113" y="1516"/>
                  </a:moveTo>
                  <a:lnTo>
                    <a:pt x="113" y="2190"/>
                  </a:lnTo>
                  <a:lnTo>
                    <a:pt x="3267" y="2190"/>
                  </a:lnTo>
                  <a:lnTo>
                    <a:pt x="3267" y="1516"/>
                  </a:lnTo>
                  <a:lnTo>
                    <a:pt x="113" y="1516"/>
                  </a:lnTo>
                  <a:close/>
                  <a:moveTo>
                    <a:pt x="113" y="1348"/>
                  </a:moveTo>
                  <a:lnTo>
                    <a:pt x="113" y="1404"/>
                  </a:lnTo>
                  <a:lnTo>
                    <a:pt x="3267" y="1404"/>
                  </a:lnTo>
                  <a:lnTo>
                    <a:pt x="3267" y="1348"/>
                  </a:lnTo>
                  <a:lnTo>
                    <a:pt x="113" y="1348"/>
                  </a:lnTo>
                  <a:close/>
                  <a:moveTo>
                    <a:pt x="113" y="1179"/>
                  </a:moveTo>
                  <a:lnTo>
                    <a:pt x="113" y="1236"/>
                  </a:lnTo>
                  <a:lnTo>
                    <a:pt x="3267" y="1236"/>
                  </a:lnTo>
                  <a:lnTo>
                    <a:pt x="3267" y="1179"/>
                  </a:lnTo>
                  <a:lnTo>
                    <a:pt x="113" y="1179"/>
                  </a:lnTo>
                  <a:close/>
                  <a:moveTo>
                    <a:pt x="314" y="730"/>
                  </a:moveTo>
                  <a:lnTo>
                    <a:pt x="282" y="733"/>
                  </a:lnTo>
                  <a:lnTo>
                    <a:pt x="251" y="740"/>
                  </a:lnTo>
                  <a:lnTo>
                    <a:pt x="221" y="753"/>
                  </a:lnTo>
                  <a:lnTo>
                    <a:pt x="196" y="769"/>
                  </a:lnTo>
                  <a:lnTo>
                    <a:pt x="172" y="789"/>
                  </a:lnTo>
                  <a:lnTo>
                    <a:pt x="152" y="813"/>
                  </a:lnTo>
                  <a:lnTo>
                    <a:pt x="135" y="839"/>
                  </a:lnTo>
                  <a:lnTo>
                    <a:pt x="123" y="868"/>
                  </a:lnTo>
                  <a:lnTo>
                    <a:pt x="116" y="899"/>
                  </a:lnTo>
                  <a:lnTo>
                    <a:pt x="113" y="931"/>
                  </a:lnTo>
                  <a:lnTo>
                    <a:pt x="113" y="1067"/>
                  </a:lnTo>
                  <a:lnTo>
                    <a:pt x="3267" y="1067"/>
                  </a:lnTo>
                  <a:lnTo>
                    <a:pt x="3267" y="931"/>
                  </a:lnTo>
                  <a:lnTo>
                    <a:pt x="3264" y="899"/>
                  </a:lnTo>
                  <a:lnTo>
                    <a:pt x="3257" y="868"/>
                  </a:lnTo>
                  <a:lnTo>
                    <a:pt x="3245" y="839"/>
                  </a:lnTo>
                  <a:lnTo>
                    <a:pt x="3228" y="813"/>
                  </a:lnTo>
                  <a:lnTo>
                    <a:pt x="3208" y="789"/>
                  </a:lnTo>
                  <a:lnTo>
                    <a:pt x="3184" y="769"/>
                  </a:lnTo>
                  <a:lnTo>
                    <a:pt x="3159" y="753"/>
                  </a:lnTo>
                  <a:lnTo>
                    <a:pt x="3129" y="740"/>
                  </a:lnTo>
                  <a:lnTo>
                    <a:pt x="3098" y="733"/>
                  </a:lnTo>
                  <a:lnTo>
                    <a:pt x="3066" y="730"/>
                  </a:lnTo>
                  <a:lnTo>
                    <a:pt x="314" y="730"/>
                  </a:lnTo>
                  <a:close/>
                  <a:moveTo>
                    <a:pt x="2028" y="562"/>
                  </a:moveTo>
                  <a:lnTo>
                    <a:pt x="2028" y="618"/>
                  </a:lnTo>
                  <a:lnTo>
                    <a:pt x="2366" y="618"/>
                  </a:lnTo>
                  <a:lnTo>
                    <a:pt x="2366" y="562"/>
                  </a:lnTo>
                  <a:lnTo>
                    <a:pt x="2028" y="562"/>
                  </a:lnTo>
                  <a:close/>
                  <a:moveTo>
                    <a:pt x="1014" y="562"/>
                  </a:moveTo>
                  <a:lnTo>
                    <a:pt x="1014" y="618"/>
                  </a:lnTo>
                  <a:lnTo>
                    <a:pt x="1352" y="618"/>
                  </a:lnTo>
                  <a:lnTo>
                    <a:pt x="1352" y="562"/>
                  </a:lnTo>
                  <a:lnTo>
                    <a:pt x="1014" y="562"/>
                  </a:lnTo>
                  <a:close/>
                  <a:moveTo>
                    <a:pt x="1386" y="331"/>
                  </a:moveTo>
                  <a:lnTo>
                    <a:pt x="1378" y="331"/>
                  </a:lnTo>
                  <a:lnTo>
                    <a:pt x="1370" y="333"/>
                  </a:lnTo>
                  <a:lnTo>
                    <a:pt x="1366" y="336"/>
                  </a:lnTo>
                  <a:lnTo>
                    <a:pt x="1362" y="339"/>
                  </a:lnTo>
                  <a:lnTo>
                    <a:pt x="1357" y="344"/>
                  </a:lnTo>
                  <a:lnTo>
                    <a:pt x="1354" y="352"/>
                  </a:lnTo>
                  <a:lnTo>
                    <a:pt x="1352" y="362"/>
                  </a:lnTo>
                  <a:lnTo>
                    <a:pt x="1352" y="449"/>
                  </a:lnTo>
                  <a:lnTo>
                    <a:pt x="1465" y="449"/>
                  </a:lnTo>
                  <a:lnTo>
                    <a:pt x="1465" y="618"/>
                  </a:lnTo>
                  <a:lnTo>
                    <a:pt x="1915" y="618"/>
                  </a:lnTo>
                  <a:lnTo>
                    <a:pt x="1915" y="449"/>
                  </a:lnTo>
                  <a:lnTo>
                    <a:pt x="2028" y="449"/>
                  </a:lnTo>
                  <a:lnTo>
                    <a:pt x="2028" y="362"/>
                  </a:lnTo>
                  <a:lnTo>
                    <a:pt x="2026" y="352"/>
                  </a:lnTo>
                  <a:lnTo>
                    <a:pt x="2023" y="344"/>
                  </a:lnTo>
                  <a:lnTo>
                    <a:pt x="2018" y="339"/>
                  </a:lnTo>
                  <a:lnTo>
                    <a:pt x="2014" y="336"/>
                  </a:lnTo>
                  <a:lnTo>
                    <a:pt x="2010" y="333"/>
                  </a:lnTo>
                  <a:lnTo>
                    <a:pt x="2002" y="331"/>
                  </a:lnTo>
                  <a:lnTo>
                    <a:pt x="1994" y="331"/>
                  </a:lnTo>
                  <a:lnTo>
                    <a:pt x="1984" y="333"/>
                  </a:lnTo>
                  <a:lnTo>
                    <a:pt x="1920" y="356"/>
                  </a:lnTo>
                  <a:lnTo>
                    <a:pt x="1855" y="374"/>
                  </a:lnTo>
                  <a:lnTo>
                    <a:pt x="1789" y="385"/>
                  </a:lnTo>
                  <a:lnTo>
                    <a:pt x="1723" y="391"/>
                  </a:lnTo>
                  <a:lnTo>
                    <a:pt x="1657" y="391"/>
                  </a:lnTo>
                  <a:lnTo>
                    <a:pt x="1591" y="385"/>
                  </a:lnTo>
                  <a:lnTo>
                    <a:pt x="1525" y="374"/>
                  </a:lnTo>
                  <a:lnTo>
                    <a:pt x="1460" y="356"/>
                  </a:lnTo>
                  <a:lnTo>
                    <a:pt x="1396" y="333"/>
                  </a:lnTo>
                  <a:lnTo>
                    <a:pt x="1386" y="331"/>
                  </a:lnTo>
                  <a:close/>
                  <a:moveTo>
                    <a:pt x="1402" y="112"/>
                  </a:moveTo>
                  <a:lnTo>
                    <a:pt x="1361" y="115"/>
                  </a:lnTo>
                  <a:lnTo>
                    <a:pt x="1322" y="124"/>
                  </a:lnTo>
                  <a:lnTo>
                    <a:pt x="1286" y="138"/>
                  </a:lnTo>
                  <a:lnTo>
                    <a:pt x="1253" y="157"/>
                  </a:lnTo>
                  <a:lnTo>
                    <a:pt x="1222" y="180"/>
                  </a:lnTo>
                  <a:lnTo>
                    <a:pt x="1194" y="207"/>
                  </a:lnTo>
                  <a:lnTo>
                    <a:pt x="1171" y="238"/>
                  </a:lnTo>
                  <a:lnTo>
                    <a:pt x="1152" y="272"/>
                  </a:lnTo>
                  <a:lnTo>
                    <a:pt x="1138" y="308"/>
                  </a:lnTo>
                  <a:lnTo>
                    <a:pt x="1130" y="347"/>
                  </a:lnTo>
                  <a:lnTo>
                    <a:pt x="1127" y="387"/>
                  </a:lnTo>
                  <a:lnTo>
                    <a:pt x="1127" y="449"/>
                  </a:lnTo>
                  <a:lnTo>
                    <a:pt x="1239" y="449"/>
                  </a:lnTo>
                  <a:lnTo>
                    <a:pt x="1239" y="362"/>
                  </a:lnTo>
                  <a:lnTo>
                    <a:pt x="1241" y="338"/>
                  </a:lnTo>
                  <a:lnTo>
                    <a:pt x="1248" y="315"/>
                  </a:lnTo>
                  <a:lnTo>
                    <a:pt x="1257" y="294"/>
                  </a:lnTo>
                  <a:lnTo>
                    <a:pt x="1269" y="275"/>
                  </a:lnTo>
                  <a:lnTo>
                    <a:pt x="1284" y="257"/>
                  </a:lnTo>
                  <a:lnTo>
                    <a:pt x="1304" y="243"/>
                  </a:lnTo>
                  <a:lnTo>
                    <a:pt x="1328" y="229"/>
                  </a:lnTo>
                  <a:lnTo>
                    <a:pt x="1356" y="220"/>
                  </a:lnTo>
                  <a:lnTo>
                    <a:pt x="1384" y="218"/>
                  </a:lnTo>
                  <a:lnTo>
                    <a:pt x="1411" y="220"/>
                  </a:lnTo>
                  <a:lnTo>
                    <a:pt x="1439" y="230"/>
                  </a:lnTo>
                  <a:lnTo>
                    <a:pt x="1501" y="251"/>
                  </a:lnTo>
                  <a:lnTo>
                    <a:pt x="1563" y="266"/>
                  </a:lnTo>
                  <a:lnTo>
                    <a:pt x="1626" y="276"/>
                  </a:lnTo>
                  <a:lnTo>
                    <a:pt x="1690" y="279"/>
                  </a:lnTo>
                  <a:lnTo>
                    <a:pt x="1754" y="276"/>
                  </a:lnTo>
                  <a:lnTo>
                    <a:pt x="1817" y="266"/>
                  </a:lnTo>
                  <a:lnTo>
                    <a:pt x="1879" y="251"/>
                  </a:lnTo>
                  <a:lnTo>
                    <a:pt x="1941" y="230"/>
                  </a:lnTo>
                  <a:lnTo>
                    <a:pt x="1969" y="220"/>
                  </a:lnTo>
                  <a:lnTo>
                    <a:pt x="1996" y="218"/>
                  </a:lnTo>
                  <a:lnTo>
                    <a:pt x="2025" y="220"/>
                  </a:lnTo>
                  <a:lnTo>
                    <a:pt x="2052" y="229"/>
                  </a:lnTo>
                  <a:lnTo>
                    <a:pt x="2076" y="243"/>
                  </a:lnTo>
                  <a:lnTo>
                    <a:pt x="2096" y="257"/>
                  </a:lnTo>
                  <a:lnTo>
                    <a:pt x="2111" y="275"/>
                  </a:lnTo>
                  <a:lnTo>
                    <a:pt x="2123" y="294"/>
                  </a:lnTo>
                  <a:lnTo>
                    <a:pt x="2132" y="315"/>
                  </a:lnTo>
                  <a:lnTo>
                    <a:pt x="2139" y="338"/>
                  </a:lnTo>
                  <a:lnTo>
                    <a:pt x="2141" y="362"/>
                  </a:lnTo>
                  <a:lnTo>
                    <a:pt x="2141" y="449"/>
                  </a:lnTo>
                  <a:lnTo>
                    <a:pt x="2253" y="449"/>
                  </a:lnTo>
                  <a:lnTo>
                    <a:pt x="2253" y="387"/>
                  </a:lnTo>
                  <a:lnTo>
                    <a:pt x="2250" y="347"/>
                  </a:lnTo>
                  <a:lnTo>
                    <a:pt x="2242" y="308"/>
                  </a:lnTo>
                  <a:lnTo>
                    <a:pt x="2228" y="272"/>
                  </a:lnTo>
                  <a:lnTo>
                    <a:pt x="2209" y="238"/>
                  </a:lnTo>
                  <a:lnTo>
                    <a:pt x="2186" y="207"/>
                  </a:lnTo>
                  <a:lnTo>
                    <a:pt x="2158" y="180"/>
                  </a:lnTo>
                  <a:lnTo>
                    <a:pt x="2127" y="157"/>
                  </a:lnTo>
                  <a:lnTo>
                    <a:pt x="2094" y="138"/>
                  </a:lnTo>
                  <a:lnTo>
                    <a:pt x="2058" y="124"/>
                  </a:lnTo>
                  <a:lnTo>
                    <a:pt x="2019" y="115"/>
                  </a:lnTo>
                  <a:lnTo>
                    <a:pt x="1978" y="112"/>
                  </a:lnTo>
                  <a:lnTo>
                    <a:pt x="1402" y="112"/>
                  </a:lnTo>
                  <a:close/>
                  <a:moveTo>
                    <a:pt x="1402" y="0"/>
                  </a:moveTo>
                  <a:lnTo>
                    <a:pt x="1978" y="0"/>
                  </a:lnTo>
                  <a:lnTo>
                    <a:pt x="2027" y="3"/>
                  </a:lnTo>
                  <a:lnTo>
                    <a:pt x="2073" y="12"/>
                  </a:lnTo>
                  <a:lnTo>
                    <a:pt x="2118" y="26"/>
                  </a:lnTo>
                  <a:lnTo>
                    <a:pt x="2160" y="46"/>
                  </a:lnTo>
                  <a:lnTo>
                    <a:pt x="2200" y="69"/>
                  </a:lnTo>
                  <a:lnTo>
                    <a:pt x="2236" y="98"/>
                  </a:lnTo>
                  <a:lnTo>
                    <a:pt x="2268" y="131"/>
                  </a:lnTo>
                  <a:lnTo>
                    <a:pt x="2296" y="166"/>
                  </a:lnTo>
                  <a:lnTo>
                    <a:pt x="2321" y="205"/>
                  </a:lnTo>
                  <a:lnTo>
                    <a:pt x="2340" y="247"/>
                  </a:lnTo>
                  <a:lnTo>
                    <a:pt x="2355" y="292"/>
                  </a:lnTo>
                  <a:lnTo>
                    <a:pt x="2363" y="339"/>
                  </a:lnTo>
                  <a:lnTo>
                    <a:pt x="2366" y="387"/>
                  </a:lnTo>
                  <a:lnTo>
                    <a:pt x="2366" y="449"/>
                  </a:lnTo>
                  <a:lnTo>
                    <a:pt x="2479" y="449"/>
                  </a:lnTo>
                  <a:lnTo>
                    <a:pt x="2479" y="618"/>
                  </a:lnTo>
                  <a:lnTo>
                    <a:pt x="2591" y="618"/>
                  </a:lnTo>
                  <a:lnTo>
                    <a:pt x="2574" y="616"/>
                  </a:lnTo>
                  <a:lnTo>
                    <a:pt x="2559" y="607"/>
                  </a:lnTo>
                  <a:lnTo>
                    <a:pt x="2546" y="595"/>
                  </a:lnTo>
                  <a:lnTo>
                    <a:pt x="2538" y="580"/>
                  </a:lnTo>
                  <a:lnTo>
                    <a:pt x="2535" y="562"/>
                  </a:lnTo>
                  <a:lnTo>
                    <a:pt x="2538" y="544"/>
                  </a:lnTo>
                  <a:lnTo>
                    <a:pt x="2546" y="529"/>
                  </a:lnTo>
                  <a:lnTo>
                    <a:pt x="2559" y="517"/>
                  </a:lnTo>
                  <a:lnTo>
                    <a:pt x="2574" y="508"/>
                  </a:lnTo>
                  <a:lnTo>
                    <a:pt x="2591" y="505"/>
                  </a:lnTo>
                  <a:lnTo>
                    <a:pt x="2648" y="505"/>
                  </a:lnTo>
                  <a:lnTo>
                    <a:pt x="2665" y="508"/>
                  </a:lnTo>
                  <a:lnTo>
                    <a:pt x="2680" y="517"/>
                  </a:lnTo>
                  <a:lnTo>
                    <a:pt x="2693" y="529"/>
                  </a:lnTo>
                  <a:lnTo>
                    <a:pt x="2701" y="544"/>
                  </a:lnTo>
                  <a:lnTo>
                    <a:pt x="2704" y="562"/>
                  </a:lnTo>
                  <a:lnTo>
                    <a:pt x="2701" y="580"/>
                  </a:lnTo>
                  <a:lnTo>
                    <a:pt x="2693" y="595"/>
                  </a:lnTo>
                  <a:lnTo>
                    <a:pt x="2680" y="607"/>
                  </a:lnTo>
                  <a:lnTo>
                    <a:pt x="2665" y="616"/>
                  </a:lnTo>
                  <a:lnTo>
                    <a:pt x="2648" y="618"/>
                  </a:lnTo>
                  <a:lnTo>
                    <a:pt x="3066" y="618"/>
                  </a:lnTo>
                  <a:lnTo>
                    <a:pt x="3109" y="621"/>
                  </a:lnTo>
                  <a:lnTo>
                    <a:pt x="3150" y="629"/>
                  </a:lnTo>
                  <a:lnTo>
                    <a:pt x="3188" y="642"/>
                  </a:lnTo>
                  <a:lnTo>
                    <a:pt x="3224" y="661"/>
                  </a:lnTo>
                  <a:lnTo>
                    <a:pt x="3258" y="683"/>
                  </a:lnTo>
                  <a:lnTo>
                    <a:pt x="3288" y="710"/>
                  </a:lnTo>
                  <a:lnTo>
                    <a:pt x="3314" y="740"/>
                  </a:lnTo>
                  <a:lnTo>
                    <a:pt x="3337" y="773"/>
                  </a:lnTo>
                  <a:lnTo>
                    <a:pt x="3355" y="810"/>
                  </a:lnTo>
                  <a:lnTo>
                    <a:pt x="3369" y="847"/>
                  </a:lnTo>
                  <a:lnTo>
                    <a:pt x="3377" y="888"/>
                  </a:lnTo>
                  <a:lnTo>
                    <a:pt x="3380" y="931"/>
                  </a:lnTo>
                  <a:lnTo>
                    <a:pt x="3380" y="2777"/>
                  </a:lnTo>
                  <a:lnTo>
                    <a:pt x="3377" y="2820"/>
                  </a:lnTo>
                  <a:lnTo>
                    <a:pt x="3368" y="2863"/>
                  </a:lnTo>
                  <a:lnTo>
                    <a:pt x="3353" y="2903"/>
                  </a:lnTo>
                  <a:lnTo>
                    <a:pt x="3333" y="2941"/>
                  </a:lnTo>
                  <a:lnTo>
                    <a:pt x="3308" y="2975"/>
                  </a:lnTo>
                  <a:lnTo>
                    <a:pt x="3280" y="3005"/>
                  </a:lnTo>
                  <a:lnTo>
                    <a:pt x="3247" y="3032"/>
                  </a:lnTo>
                  <a:lnTo>
                    <a:pt x="3211" y="3053"/>
                  </a:lnTo>
                  <a:lnTo>
                    <a:pt x="3211" y="3258"/>
                  </a:lnTo>
                  <a:lnTo>
                    <a:pt x="2704" y="3258"/>
                  </a:lnTo>
                  <a:lnTo>
                    <a:pt x="2704" y="3089"/>
                  </a:lnTo>
                  <a:lnTo>
                    <a:pt x="676" y="3089"/>
                  </a:lnTo>
                  <a:lnTo>
                    <a:pt x="676" y="3258"/>
                  </a:lnTo>
                  <a:lnTo>
                    <a:pt x="169" y="3258"/>
                  </a:lnTo>
                  <a:lnTo>
                    <a:pt x="169" y="3053"/>
                  </a:lnTo>
                  <a:lnTo>
                    <a:pt x="133" y="3032"/>
                  </a:lnTo>
                  <a:lnTo>
                    <a:pt x="100" y="3005"/>
                  </a:lnTo>
                  <a:lnTo>
                    <a:pt x="72" y="2975"/>
                  </a:lnTo>
                  <a:lnTo>
                    <a:pt x="47" y="2941"/>
                  </a:lnTo>
                  <a:lnTo>
                    <a:pt x="27" y="2903"/>
                  </a:lnTo>
                  <a:lnTo>
                    <a:pt x="12" y="2863"/>
                  </a:lnTo>
                  <a:lnTo>
                    <a:pt x="3" y="2820"/>
                  </a:lnTo>
                  <a:lnTo>
                    <a:pt x="0" y="2777"/>
                  </a:lnTo>
                  <a:lnTo>
                    <a:pt x="0" y="931"/>
                  </a:lnTo>
                  <a:lnTo>
                    <a:pt x="3" y="888"/>
                  </a:lnTo>
                  <a:lnTo>
                    <a:pt x="11" y="847"/>
                  </a:lnTo>
                  <a:lnTo>
                    <a:pt x="25" y="810"/>
                  </a:lnTo>
                  <a:lnTo>
                    <a:pt x="43" y="773"/>
                  </a:lnTo>
                  <a:lnTo>
                    <a:pt x="66" y="740"/>
                  </a:lnTo>
                  <a:lnTo>
                    <a:pt x="92" y="710"/>
                  </a:lnTo>
                  <a:lnTo>
                    <a:pt x="122" y="683"/>
                  </a:lnTo>
                  <a:lnTo>
                    <a:pt x="156" y="661"/>
                  </a:lnTo>
                  <a:lnTo>
                    <a:pt x="192" y="642"/>
                  </a:lnTo>
                  <a:lnTo>
                    <a:pt x="230" y="629"/>
                  </a:lnTo>
                  <a:lnTo>
                    <a:pt x="271" y="621"/>
                  </a:lnTo>
                  <a:lnTo>
                    <a:pt x="314" y="618"/>
                  </a:lnTo>
                  <a:lnTo>
                    <a:pt x="732" y="618"/>
                  </a:lnTo>
                  <a:lnTo>
                    <a:pt x="715" y="616"/>
                  </a:lnTo>
                  <a:lnTo>
                    <a:pt x="700" y="607"/>
                  </a:lnTo>
                  <a:lnTo>
                    <a:pt x="687" y="595"/>
                  </a:lnTo>
                  <a:lnTo>
                    <a:pt x="679" y="580"/>
                  </a:lnTo>
                  <a:lnTo>
                    <a:pt x="676" y="562"/>
                  </a:lnTo>
                  <a:lnTo>
                    <a:pt x="679" y="544"/>
                  </a:lnTo>
                  <a:lnTo>
                    <a:pt x="687" y="529"/>
                  </a:lnTo>
                  <a:lnTo>
                    <a:pt x="700" y="517"/>
                  </a:lnTo>
                  <a:lnTo>
                    <a:pt x="715" y="508"/>
                  </a:lnTo>
                  <a:lnTo>
                    <a:pt x="732" y="505"/>
                  </a:lnTo>
                  <a:lnTo>
                    <a:pt x="789" y="505"/>
                  </a:lnTo>
                  <a:lnTo>
                    <a:pt x="806" y="508"/>
                  </a:lnTo>
                  <a:lnTo>
                    <a:pt x="821" y="517"/>
                  </a:lnTo>
                  <a:lnTo>
                    <a:pt x="834" y="529"/>
                  </a:lnTo>
                  <a:lnTo>
                    <a:pt x="842" y="544"/>
                  </a:lnTo>
                  <a:lnTo>
                    <a:pt x="845" y="562"/>
                  </a:lnTo>
                  <a:lnTo>
                    <a:pt x="842" y="580"/>
                  </a:lnTo>
                  <a:lnTo>
                    <a:pt x="834" y="595"/>
                  </a:lnTo>
                  <a:lnTo>
                    <a:pt x="821" y="607"/>
                  </a:lnTo>
                  <a:lnTo>
                    <a:pt x="806" y="616"/>
                  </a:lnTo>
                  <a:lnTo>
                    <a:pt x="789" y="618"/>
                  </a:lnTo>
                  <a:lnTo>
                    <a:pt x="901" y="618"/>
                  </a:lnTo>
                  <a:lnTo>
                    <a:pt x="901" y="449"/>
                  </a:lnTo>
                  <a:lnTo>
                    <a:pt x="1014" y="449"/>
                  </a:lnTo>
                  <a:lnTo>
                    <a:pt x="1014" y="387"/>
                  </a:lnTo>
                  <a:lnTo>
                    <a:pt x="1017" y="339"/>
                  </a:lnTo>
                  <a:lnTo>
                    <a:pt x="1025" y="292"/>
                  </a:lnTo>
                  <a:lnTo>
                    <a:pt x="1040" y="247"/>
                  </a:lnTo>
                  <a:lnTo>
                    <a:pt x="1059" y="205"/>
                  </a:lnTo>
                  <a:lnTo>
                    <a:pt x="1084" y="166"/>
                  </a:lnTo>
                  <a:lnTo>
                    <a:pt x="1112" y="131"/>
                  </a:lnTo>
                  <a:lnTo>
                    <a:pt x="1144" y="98"/>
                  </a:lnTo>
                  <a:lnTo>
                    <a:pt x="1180" y="69"/>
                  </a:lnTo>
                  <a:lnTo>
                    <a:pt x="1220" y="46"/>
                  </a:lnTo>
                  <a:lnTo>
                    <a:pt x="1262" y="26"/>
                  </a:lnTo>
                  <a:lnTo>
                    <a:pt x="1307" y="12"/>
                  </a:lnTo>
                  <a:lnTo>
                    <a:pt x="1353" y="3"/>
                  </a:lnTo>
                  <a:lnTo>
                    <a:pt x="1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233"/>
            <p:cNvSpPr>
              <a:spLocks/>
            </p:cNvSpPr>
            <p:nvPr/>
          </p:nvSpPr>
          <p:spPr bwMode="auto">
            <a:xfrm>
              <a:off x="6327775" y="2759075"/>
              <a:ext cx="71438" cy="44450"/>
            </a:xfrm>
            <a:custGeom>
              <a:avLst/>
              <a:gdLst>
                <a:gd name="T0" fmla="*/ 398 w 450"/>
                <a:gd name="T1" fmla="*/ 0 h 281"/>
                <a:gd name="T2" fmla="*/ 411 w 450"/>
                <a:gd name="T3" fmla="*/ 3 h 281"/>
                <a:gd name="T4" fmla="*/ 425 w 450"/>
                <a:gd name="T5" fmla="*/ 9 h 281"/>
                <a:gd name="T6" fmla="*/ 436 w 450"/>
                <a:gd name="T7" fmla="*/ 18 h 281"/>
                <a:gd name="T8" fmla="*/ 444 w 450"/>
                <a:gd name="T9" fmla="*/ 32 h 281"/>
                <a:gd name="T10" fmla="*/ 449 w 450"/>
                <a:gd name="T11" fmla="*/ 46 h 281"/>
                <a:gd name="T12" fmla="*/ 450 w 450"/>
                <a:gd name="T13" fmla="*/ 60 h 281"/>
                <a:gd name="T14" fmla="*/ 447 w 450"/>
                <a:gd name="T15" fmla="*/ 74 h 281"/>
                <a:gd name="T16" fmla="*/ 441 w 450"/>
                <a:gd name="T17" fmla="*/ 87 h 281"/>
                <a:gd name="T18" fmla="*/ 432 w 450"/>
                <a:gd name="T19" fmla="*/ 98 h 281"/>
                <a:gd name="T20" fmla="*/ 420 w 450"/>
                <a:gd name="T21" fmla="*/ 106 h 281"/>
                <a:gd name="T22" fmla="*/ 81 w 450"/>
                <a:gd name="T23" fmla="*/ 275 h 281"/>
                <a:gd name="T24" fmla="*/ 68 w 450"/>
                <a:gd name="T25" fmla="*/ 280 h 281"/>
                <a:gd name="T26" fmla="*/ 56 w 450"/>
                <a:gd name="T27" fmla="*/ 281 h 281"/>
                <a:gd name="T28" fmla="*/ 41 w 450"/>
                <a:gd name="T29" fmla="*/ 279 h 281"/>
                <a:gd name="T30" fmla="*/ 27 w 450"/>
                <a:gd name="T31" fmla="*/ 273 h 281"/>
                <a:gd name="T32" fmla="*/ 15 w 450"/>
                <a:gd name="T33" fmla="*/ 263 h 281"/>
                <a:gd name="T34" fmla="*/ 6 w 450"/>
                <a:gd name="T35" fmla="*/ 250 h 281"/>
                <a:gd name="T36" fmla="*/ 1 w 450"/>
                <a:gd name="T37" fmla="*/ 236 h 281"/>
                <a:gd name="T38" fmla="*/ 0 w 450"/>
                <a:gd name="T39" fmla="*/ 221 h 281"/>
                <a:gd name="T40" fmla="*/ 3 w 450"/>
                <a:gd name="T41" fmla="*/ 207 h 281"/>
                <a:gd name="T42" fmla="*/ 9 w 450"/>
                <a:gd name="T43" fmla="*/ 194 h 281"/>
                <a:gd name="T44" fmla="*/ 18 w 450"/>
                <a:gd name="T45" fmla="*/ 183 h 281"/>
                <a:gd name="T46" fmla="*/ 30 w 450"/>
                <a:gd name="T47" fmla="*/ 174 h 281"/>
                <a:gd name="T48" fmla="*/ 368 w 450"/>
                <a:gd name="T49" fmla="*/ 6 h 281"/>
                <a:gd name="T50" fmla="*/ 383 w 450"/>
                <a:gd name="T51" fmla="*/ 1 h 281"/>
                <a:gd name="T52" fmla="*/ 398 w 450"/>
                <a:gd name="T5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0" h="281">
                  <a:moveTo>
                    <a:pt x="398" y="0"/>
                  </a:moveTo>
                  <a:lnTo>
                    <a:pt x="411" y="3"/>
                  </a:lnTo>
                  <a:lnTo>
                    <a:pt x="425" y="9"/>
                  </a:lnTo>
                  <a:lnTo>
                    <a:pt x="436" y="18"/>
                  </a:lnTo>
                  <a:lnTo>
                    <a:pt x="444" y="32"/>
                  </a:lnTo>
                  <a:lnTo>
                    <a:pt x="449" y="46"/>
                  </a:lnTo>
                  <a:lnTo>
                    <a:pt x="450" y="60"/>
                  </a:lnTo>
                  <a:lnTo>
                    <a:pt x="447" y="74"/>
                  </a:lnTo>
                  <a:lnTo>
                    <a:pt x="441" y="87"/>
                  </a:lnTo>
                  <a:lnTo>
                    <a:pt x="432" y="98"/>
                  </a:lnTo>
                  <a:lnTo>
                    <a:pt x="420" y="106"/>
                  </a:lnTo>
                  <a:lnTo>
                    <a:pt x="81" y="275"/>
                  </a:lnTo>
                  <a:lnTo>
                    <a:pt x="68" y="280"/>
                  </a:lnTo>
                  <a:lnTo>
                    <a:pt x="56" y="281"/>
                  </a:lnTo>
                  <a:lnTo>
                    <a:pt x="41" y="279"/>
                  </a:lnTo>
                  <a:lnTo>
                    <a:pt x="27" y="273"/>
                  </a:lnTo>
                  <a:lnTo>
                    <a:pt x="15" y="263"/>
                  </a:lnTo>
                  <a:lnTo>
                    <a:pt x="6" y="250"/>
                  </a:lnTo>
                  <a:lnTo>
                    <a:pt x="1" y="236"/>
                  </a:lnTo>
                  <a:lnTo>
                    <a:pt x="0" y="221"/>
                  </a:lnTo>
                  <a:lnTo>
                    <a:pt x="3" y="207"/>
                  </a:lnTo>
                  <a:lnTo>
                    <a:pt x="9" y="194"/>
                  </a:lnTo>
                  <a:lnTo>
                    <a:pt x="18" y="183"/>
                  </a:lnTo>
                  <a:lnTo>
                    <a:pt x="30" y="174"/>
                  </a:lnTo>
                  <a:lnTo>
                    <a:pt x="368" y="6"/>
                  </a:lnTo>
                  <a:lnTo>
                    <a:pt x="383" y="1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234"/>
            <p:cNvSpPr>
              <a:spLocks/>
            </p:cNvSpPr>
            <p:nvPr/>
          </p:nvSpPr>
          <p:spPr bwMode="auto">
            <a:xfrm>
              <a:off x="6704013" y="2759075"/>
              <a:ext cx="71438" cy="44450"/>
            </a:xfrm>
            <a:custGeom>
              <a:avLst/>
              <a:gdLst>
                <a:gd name="T0" fmla="*/ 52 w 450"/>
                <a:gd name="T1" fmla="*/ 0 h 281"/>
                <a:gd name="T2" fmla="*/ 67 w 450"/>
                <a:gd name="T3" fmla="*/ 1 h 281"/>
                <a:gd name="T4" fmla="*/ 82 w 450"/>
                <a:gd name="T5" fmla="*/ 6 h 281"/>
                <a:gd name="T6" fmla="*/ 420 w 450"/>
                <a:gd name="T7" fmla="*/ 174 h 281"/>
                <a:gd name="T8" fmla="*/ 432 w 450"/>
                <a:gd name="T9" fmla="*/ 183 h 281"/>
                <a:gd name="T10" fmla="*/ 441 w 450"/>
                <a:gd name="T11" fmla="*/ 194 h 281"/>
                <a:gd name="T12" fmla="*/ 447 w 450"/>
                <a:gd name="T13" fmla="*/ 207 h 281"/>
                <a:gd name="T14" fmla="*/ 450 w 450"/>
                <a:gd name="T15" fmla="*/ 221 h 281"/>
                <a:gd name="T16" fmla="*/ 449 w 450"/>
                <a:gd name="T17" fmla="*/ 236 h 281"/>
                <a:gd name="T18" fmla="*/ 444 w 450"/>
                <a:gd name="T19" fmla="*/ 250 h 281"/>
                <a:gd name="T20" fmla="*/ 435 w 450"/>
                <a:gd name="T21" fmla="*/ 263 h 281"/>
                <a:gd name="T22" fmla="*/ 423 w 450"/>
                <a:gd name="T23" fmla="*/ 273 h 281"/>
                <a:gd name="T24" fmla="*/ 409 w 450"/>
                <a:gd name="T25" fmla="*/ 279 h 281"/>
                <a:gd name="T26" fmla="*/ 394 w 450"/>
                <a:gd name="T27" fmla="*/ 281 h 281"/>
                <a:gd name="T28" fmla="*/ 382 w 450"/>
                <a:gd name="T29" fmla="*/ 280 h 281"/>
                <a:gd name="T30" fmla="*/ 369 w 450"/>
                <a:gd name="T31" fmla="*/ 275 h 281"/>
                <a:gd name="T32" fmla="*/ 30 w 450"/>
                <a:gd name="T33" fmla="*/ 106 h 281"/>
                <a:gd name="T34" fmla="*/ 18 w 450"/>
                <a:gd name="T35" fmla="*/ 98 h 281"/>
                <a:gd name="T36" fmla="*/ 9 w 450"/>
                <a:gd name="T37" fmla="*/ 87 h 281"/>
                <a:gd name="T38" fmla="*/ 3 w 450"/>
                <a:gd name="T39" fmla="*/ 74 h 281"/>
                <a:gd name="T40" fmla="*/ 0 w 450"/>
                <a:gd name="T41" fmla="*/ 60 h 281"/>
                <a:gd name="T42" fmla="*/ 1 w 450"/>
                <a:gd name="T43" fmla="*/ 46 h 281"/>
                <a:gd name="T44" fmla="*/ 6 w 450"/>
                <a:gd name="T45" fmla="*/ 32 h 281"/>
                <a:gd name="T46" fmla="*/ 14 w 450"/>
                <a:gd name="T47" fmla="*/ 18 h 281"/>
                <a:gd name="T48" fmla="*/ 25 w 450"/>
                <a:gd name="T49" fmla="*/ 9 h 281"/>
                <a:gd name="T50" fmla="*/ 39 w 450"/>
                <a:gd name="T51" fmla="*/ 3 h 281"/>
                <a:gd name="T52" fmla="*/ 52 w 450"/>
                <a:gd name="T5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0" h="281">
                  <a:moveTo>
                    <a:pt x="52" y="0"/>
                  </a:moveTo>
                  <a:lnTo>
                    <a:pt x="67" y="1"/>
                  </a:lnTo>
                  <a:lnTo>
                    <a:pt x="82" y="6"/>
                  </a:lnTo>
                  <a:lnTo>
                    <a:pt x="420" y="174"/>
                  </a:lnTo>
                  <a:lnTo>
                    <a:pt x="432" y="183"/>
                  </a:lnTo>
                  <a:lnTo>
                    <a:pt x="441" y="194"/>
                  </a:lnTo>
                  <a:lnTo>
                    <a:pt x="447" y="207"/>
                  </a:lnTo>
                  <a:lnTo>
                    <a:pt x="450" y="221"/>
                  </a:lnTo>
                  <a:lnTo>
                    <a:pt x="449" y="236"/>
                  </a:lnTo>
                  <a:lnTo>
                    <a:pt x="444" y="250"/>
                  </a:lnTo>
                  <a:lnTo>
                    <a:pt x="435" y="263"/>
                  </a:lnTo>
                  <a:lnTo>
                    <a:pt x="423" y="273"/>
                  </a:lnTo>
                  <a:lnTo>
                    <a:pt x="409" y="279"/>
                  </a:lnTo>
                  <a:lnTo>
                    <a:pt x="394" y="281"/>
                  </a:lnTo>
                  <a:lnTo>
                    <a:pt x="382" y="280"/>
                  </a:lnTo>
                  <a:lnTo>
                    <a:pt x="369" y="275"/>
                  </a:lnTo>
                  <a:lnTo>
                    <a:pt x="30" y="106"/>
                  </a:lnTo>
                  <a:lnTo>
                    <a:pt x="18" y="98"/>
                  </a:lnTo>
                  <a:lnTo>
                    <a:pt x="9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2"/>
                  </a:lnTo>
                  <a:lnTo>
                    <a:pt x="14" y="18"/>
                  </a:lnTo>
                  <a:lnTo>
                    <a:pt x="25" y="9"/>
                  </a:lnTo>
                  <a:lnTo>
                    <a:pt x="39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9" name="Group 438"/>
          <p:cNvGrpSpPr/>
          <p:nvPr/>
        </p:nvGrpSpPr>
        <p:grpSpPr>
          <a:xfrm>
            <a:off x="5355340" y="2698814"/>
            <a:ext cx="536575" cy="534988"/>
            <a:chOff x="5365750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9" name="Freeform 239"/>
            <p:cNvSpPr>
              <a:spLocks noEditPoints="1"/>
            </p:cNvSpPr>
            <p:nvPr/>
          </p:nvSpPr>
          <p:spPr bwMode="auto">
            <a:xfrm>
              <a:off x="5526088" y="2832100"/>
              <a:ext cx="144463" cy="168275"/>
            </a:xfrm>
            <a:custGeom>
              <a:avLst/>
              <a:gdLst>
                <a:gd name="T0" fmla="*/ 650 w 901"/>
                <a:gd name="T1" fmla="*/ 734 h 1068"/>
                <a:gd name="T2" fmla="*/ 605 w 901"/>
                <a:gd name="T3" fmla="*/ 756 h 1068"/>
                <a:gd name="T4" fmla="*/ 575 w 901"/>
                <a:gd name="T5" fmla="*/ 794 h 1068"/>
                <a:gd name="T6" fmla="*/ 563 w 901"/>
                <a:gd name="T7" fmla="*/ 843 h 1068"/>
                <a:gd name="T8" fmla="*/ 575 w 901"/>
                <a:gd name="T9" fmla="*/ 893 h 1068"/>
                <a:gd name="T10" fmla="*/ 605 w 901"/>
                <a:gd name="T11" fmla="*/ 931 h 1068"/>
                <a:gd name="T12" fmla="*/ 650 w 901"/>
                <a:gd name="T13" fmla="*/ 952 h 1068"/>
                <a:gd name="T14" fmla="*/ 702 w 901"/>
                <a:gd name="T15" fmla="*/ 952 h 1068"/>
                <a:gd name="T16" fmla="*/ 747 w 901"/>
                <a:gd name="T17" fmla="*/ 931 h 1068"/>
                <a:gd name="T18" fmla="*/ 777 w 901"/>
                <a:gd name="T19" fmla="*/ 893 h 1068"/>
                <a:gd name="T20" fmla="*/ 789 w 901"/>
                <a:gd name="T21" fmla="*/ 843 h 1068"/>
                <a:gd name="T22" fmla="*/ 777 w 901"/>
                <a:gd name="T23" fmla="*/ 794 h 1068"/>
                <a:gd name="T24" fmla="*/ 747 w 901"/>
                <a:gd name="T25" fmla="*/ 756 h 1068"/>
                <a:gd name="T26" fmla="*/ 702 w 901"/>
                <a:gd name="T27" fmla="*/ 734 h 1068"/>
                <a:gd name="T28" fmla="*/ 676 w 901"/>
                <a:gd name="T29" fmla="*/ 0 h 1068"/>
                <a:gd name="T30" fmla="*/ 709 w 901"/>
                <a:gd name="T31" fmla="*/ 12 h 1068"/>
                <a:gd name="T32" fmla="*/ 729 w 901"/>
                <a:gd name="T33" fmla="*/ 39 h 1068"/>
                <a:gd name="T34" fmla="*/ 732 w 901"/>
                <a:gd name="T35" fmla="*/ 626 h 1068"/>
                <a:gd name="T36" fmla="*/ 793 w 901"/>
                <a:gd name="T37" fmla="*/ 652 h 1068"/>
                <a:gd name="T38" fmla="*/ 843 w 901"/>
                <a:gd name="T39" fmla="*/ 693 h 1068"/>
                <a:gd name="T40" fmla="*/ 879 w 901"/>
                <a:gd name="T41" fmla="*/ 746 h 1068"/>
                <a:gd name="T42" fmla="*/ 898 w 901"/>
                <a:gd name="T43" fmla="*/ 809 h 1068"/>
                <a:gd name="T44" fmla="*/ 898 w 901"/>
                <a:gd name="T45" fmla="*/ 880 h 1068"/>
                <a:gd name="T46" fmla="*/ 876 w 901"/>
                <a:gd name="T47" fmla="*/ 946 h 1068"/>
                <a:gd name="T48" fmla="*/ 835 w 901"/>
                <a:gd name="T49" fmla="*/ 1002 h 1068"/>
                <a:gd name="T50" fmla="*/ 779 w 901"/>
                <a:gd name="T51" fmla="*/ 1043 h 1068"/>
                <a:gd name="T52" fmla="*/ 713 w 901"/>
                <a:gd name="T53" fmla="*/ 1064 h 1068"/>
                <a:gd name="T54" fmla="*/ 642 w 901"/>
                <a:gd name="T55" fmla="*/ 1065 h 1068"/>
                <a:gd name="T56" fmla="*/ 579 w 901"/>
                <a:gd name="T57" fmla="*/ 1046 h 1068"/>
                <a:gd name="T58" fmla="*/ 525 w 901"/>
                <a:gd name="T59" fmla="*/ 1009 h 1068"/>
                <a:gd name="T60" fmla="*/ 484 w 901"/>
                <a:gd name="T61" fmla="*/ 959 h 1068"/>
                <a:gd name="T62" fmla="*/ 459 w 901"/>
                <a:gd name="T63" fmla="*/ 899 h 1068"/>
                <a:gd name="T64" fmla="*/ 39 w 901"/>
                <a:gd name="T65" fmla="*/ 897 h 1068"/>
                <a:gd name="T66" fmla="*/ 11 w 901"/>
                <a:gd name="T67" fmla="*/ 877 h 1068"/>
                <a:gd name="T68" fmla="*/ 0 w 901"/>
                <a:gd name="T69" fmla="*/ 843 h 1068"/>
                <a:gd name="T70" fmla="*/ 11 w 901"/>
                <a:gd name="T71" fmla="*/ 810 h 1068"/>
                <a:gd name="T72" fmla="*/ 39 w 901"/>
                <a:gd name="T73" fmla="*/ 790 h 1068"/>
                <a:gd name="T74" fmla="*/ 459 w 901"/>
                <a:gd name="T75" fmla="*/ 787 h 1068"/>
                <a:gd name="T76" fmla="*/ 485 w 901"/>
                <a:gd name="T77" fmla="*/ 724 h 1068"/>
                <a:gd name="T78" fmla="*/ 530 w 901"/>
                <a:gd name="T79" fmla="*/ 673 h 1068"/>
                <a:gd name="T80" fmla="*/ 587 w 901"/>
                <a:gd name="T81" fmla="*/ 638 h 1068"/>
                <a:gd name="T82" fmla="*/ 620 w 901"/>
                <a:gd name="T83" fmla="*/ 57 h 1068"/>
                <a:gd name="T84" fmla="*/ 631 w 901"/>
                <a:gd name="T85" fmla="*/ 24 h 1068"/>
                <a:gd name="T86" fmla="*/ 659 w 901"/>
                <a:gd name="T87" fmla="*/ 3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1" h="1068">
                  <a:moveTo>
                    <a:pt x="676" y="731"/>
                  </a:moveTo>
                  <a:lnTo>
                    <a:pt x="650" y="734"/>
                  </a:lnTo>
                  <a:lnTo>
                    <a:pt x="627" y="743"/>
                  </a:lnTo>
                  <a:lnTo>
                    <a:pt x="605" y="756"/>
                  </a:lnTo>
                  <a:lnTo>
                    <a:pt x="588" y="773"/>
                  </a:lnTo>
                  <a:lnTo>
                    <a:pt x="575" y="794"/>
                  </a:lnTo>
                  <a:lnTo>
                    <a:pt x="566" y="817"/>
                  </a:lnTo>
                  <a:lnTo>
                    <a:pt x="563" y="843"/>
                  </a:lnTo>
                  <a:lnTo>
                    <a:pt x="566" y="868"/>
                  </a:lnTo>
                  <a:lnTo>
                    <a:pt x="575" y="893"/>
                  </a:lnTo>
                  <a:lnTo>
                    <a:pt x="588" y="913"/>
                  </a:lnTo>
                  <a:lnTo>
                    <a:pt x="605" y="931"/>
                  </a:lnTo>
                  <a:lnTo>
                    <a:pt x="627" y="944"/>
                  </a:lnTo>
                  <a:lnTo>
                    <a:pt x="650" y="952"/>
                  </a:lnTo>
                  <a:lnTo>
                    <a:pt x="676" y="955"/>
                  </a:lnTo>
                  <a:lnTo>
                    <a:pt x="702" y="952"/>
                  </a:lnTo>
                  <a:lnTo>
                    <a:pt x="725" y="944"/>
                  </a:lnTo>
                  <a:lnTo>
                    <a:pt x="747" y="931"/>
                  </a:lnTo>
                  <a:lnTo>
                    <a:pt x="764" y="913"/>
                  </a:lnTo>
                  <a:lnTo>
                    <a:pt x="777" y="893"/>
                  </a:lnTo>
                  <a:lnTo>
                    <a:pt x="786" y="868"/>
                  </a:lnTo>
                  <a:lnTo>
                    <a:pt x="789" y="843"/>
                  </a:lnTo>
                  <a:lnTo>
                    <a:pt x="786" y="817"/>
                  </a:lnTo>
                  <a:lnTo>
                    <a:pt x="777" y="794"/>
                  </a:lnTo>
                  <a:lnTo>
                    <a:pt x="764" y="773"/>
                  </a:lnTo>
                  <a:lnTo>
                    <a:pt x="747" y="756"/>
                  </a:lnTo>
                  <a:lnTo>
                    <a:pt x="725" y="743"/>
                  </a:lnTo>
                  <a:lnTo>
                    <a:pt x="702" y="734"/>
                  </a:lnTo>
                  <a:lnTo>
                    <a:pt x="676" y="731"/>
                  </a:lnTo>
                  <a:close/>
                  <a:moveTo>
                    <a:pt x="676" y="0"/>
                  </a:moveTo>
                  <a:lnTo>
                    <a:pt x="693" y="3"/>
                  </a:lnTo>
                  <a:lnTo>
                    <a:pt x="709" y="12"/>
                  </a:lnTo>
                  <a:lnTo>
                    <a:pt x="721" y="24"/>
                  </a:lnTo>
                  <a:lnTo>
                    <a:pt x="729" y="39"/>
                  </a:lnTo>
                  <a:lnTo>
                    <a:pt x="732" y="57"/>
                  </a:lnTo>
                  <a:lnTo>
                    <a:pt x="732" y="626"/>
                  </a:lnTo>
                  <a:lnTo>
                    <a:pt x="764" y="638"/>
                  </a:lnTo>
                  <a:lnTo>
                    <a:pt x="793" y="652"/>
                  </a:lnTo>
                  <a:lnTo>
                    <a:pt x="819" y="670"/>
                  </a:lnTo>
                  <a:lnTo>
                    <a:pt x="843" y="693"/>
                  </a:lnTo>
                  <a:lnTo>
                    <a:pt x="862" y="718"/>
                  </a:lnTo>
                  <a:lnTo>
                    <a:pt x="879" y="746"/>
                  </a:lnTo>
                  <a:lnTo>
                    <a:pt x="891" y="776"/>
                  </a:lnTo>
                  <a:lnTo>
                    <a:pt x="898" y="809"/>
                  </a:lnTo>
                  <a:lnTo>
                    <a:pt x="901" y="843"/>
                  </a:lnTo>
                  <a:lnTo>
                    <a:pt x="898" y="880"/>
                  </a:lnTo>
                  <a:lnTo>
                    <a:pt x="890" y="914"/>
                  </a:lnTo>
                  <a:lnTo>
                    <a:pt x="876" y="946"/>
                  </a:lnTo>
                  <a:lnTo>
                    <a:pt x="857" y="976"/>
                  </a:lnTo>
                  <a:lnTo>
                    <a:pt x="835" y="1002"/>
                  </a:lnTo>
                  <a:lnTo>
                    <a:pt x="809" y="1025"/>
                  </a:lnTo>
                  <a:lnTo>
                    <a:pt x="779" y="1043"/>
                  </a:lnTo>
                  <a:lnTo>
                    <a:pt x="747" y="1056"/>
                  </a:lnTo>
                  <a:lnTo>
                    <a:pt x="713" y="1064"/>
                  </a:lnTo>
                  <a:lnTo>
                    <a:pt x="676" y="1068"/>
                  </a:lnTo>
                  <a:lnTo>
                    <a:pt x="642" y="1065"/>
                  </a:lnTo>
                  <a:lnTo>
                    <a:pt x="609" y="1057"/>
                  </a:lnTo>
                  <a:lnTo>
                    <a:pt x="579" y="1046"/>
                  </a:lnTo>
                  <a:lnTo>
                    <a:pt x="550" y="1030"/>
                  </a:lnTo>
                  <a:lnTo>
                    <a:pt x="525" y="1009"/>
                  </a:lnTo>
                  <a:lnTo>
                    <a:pt x="503" y="986"/>
                  </a:lnTo>
                  <a:lnTo>
                    <a:pt x="484" y="959"/>
                  </a:lnTo>
                  <a:lnTo>
                    <a:pt x="469" y="931"/>
                  </a:lnTo>
                  <a:lnTo>
                    <a:pt x="459" y="899"/>
                  </a:lnTo>
                  <a:lnTo>
                    <a:pt x="56" y="899"/>
                  </a:lnTo>
                  <a:lnTo>
                    <a:pt x="39" y="897"/>
                  </a:lnTo>
                  <a:lnTo>
                    <a:pt x="23" y="889"/>
                  </a:lnTo>
                  <a:lnTo>
                    <a:pt x="11" y="877"/>
                  </a:lnTo>
                  <a:lnTo>
                    <a:pt x="3" y="861"/>
                  </a:lnTo>
                  <a:lnTo>
                    <a:pt x="0" y="843"/>
                  </a:lnTo>
                  <a:lnTo>
                    <a:pt x="3" y="825"/>
                  </a:lnTo>
                  <a:lnTo>
                    <a:pt x="11" y="810"/>
                  </a:lnTo>
                  <a:lnTo>
                    <a:pt x="23" y="798"/>
                  </a:lnTo>
                  <a:lnTo>
                    <a:pt x="39" y="790"/>
                  </a:lnTo>
                  <a:lnTo>
                    <a:pt x="56" y="787"/>
                  </a:lnTo>
                  <a:lnTo>
                    <a:pt x="459" y="787"/>
                  </a:lnTo>
                  <a:lnTo>
                    <a:pt x="470" y="754"/>
                  </a:lnTo>
                  <a:lnTo>
                    <a:pt x="485" y="724"/>
                  </a:lnTo>
                  <a:lnTo>
                    <a:pt x="506" y="697"/>
                  </a:lnTo>
                  <a:lnTo>
                    <a:pt x="530" y="673"/>
                  </a:lnTo>
                  <a:lnTo>
                    <a:pt x="557" y="654"/>
                  </a:lnTo>
                  <a:lnTo>
                    <a:pt x="587" y="638"/>
                  </a:lnTo>
                  <a:lnTo>
                    <a:pt x="620" y="626"/>
                  </a:lnTo>
                  <a:lnTo>
                    <a:pt x="620" y="57"/>
                  </a:lnTo>
                  <a:lnTo>
                    <a:pt x="623" y="39"/>
                  </a:lnTo>
                  <a:lnTo>
                    <a:pt x="631" y="24"/>
                  </a:lnTo>
                  <a:lnTo>
                    <a:pt x="643" y="12"/>
                  </a:lnTo>
                  <a:lnTo>
                    <a:pt x="659" y="3"/>
                  </a:lnTo>
                  <a:lnTo>
                    <a:pt x="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240"/>
            <p:cNvSpPr>
              <a:spLocks/>
            </p:cNvSpPr>
            <p:nvPr/>
          </p:nvSpPr>
          <p:spPr bwMode="auto">
            <a:xfrm>
              <a:off x="5624513" y="2760663"/>
              <a:ext cx="19050" cy="25400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2 h 169"/>
                <a:gd name="T14" fmla="*/ 109 w 112"/>
                <a:gd name="T15" fmla="*/ 131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5 h 169"/>
                <a:gd name="T22" fmla="*/ 56 w 112"/>
                <a:gd name="T23" fmla="*/ 169 h 169"/>
                <a:gd name="T24" fmla="*/ 39 w 112"/>
                <a:gd name="T25" fmla="*/ 165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1 h 169"/>
                <a:gd name="T32" fmla="*/ 0 w 112"/>
                <a:gd name="T33" fmla="*/ 112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31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5"/>
                  </a:lnTo>
                  <a:lnTo>
                    <a:pt x="56" y="169"/>
                  </a:lnTo>
                  <a:lnTo>
                    <a:pt x="39" y="165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1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241"/>
            <p:cNvSpPr>
              <a:spLocks/>
            </p:cNvSpPr>
            <p:nvPr/>
          </p:nvSpPr>
          <p:spPr bwMode="auto">
            <a:xfrm>
              <a:off x="5624513" y="3143250"/>
              <a:ext cx="19050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1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7 h 169"/>
                <a:gd name="T22" fmla="*/ 56 w 112"/>
                <a:gd name="T23" fmla="*/ 169 h 169"/>
                <a:gd name="T24" fmla="*/ 39 w 112"/>
                <a:gd name="T25" fmla="*/ 167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1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1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7"/>
                  </a:lnTo>
                  <a:lnTo>
                    <a:pt x="56" y="169"/>
                  </a:lnTo>
                  <a:lnTo>
                    <a:pt x="39" y="167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1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242"/>
            <p:cNvSpPr>
              <a:spLocks/>
            </p:cNvSpPr>
            <p:nvPr/>
          </p:nvSpPr>
          <p:spPr bwMode="auto">
            <a:xfrm>
              <a:off x="5813425" y="2955925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3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4 h 112"/>
                <a:gd name="T16" fmla="*/ 157 w 169"/>
                <a:gd name="T17" fmla="*/ 90 h 112"/>
                <a:gd name="T18" fmla="*/ 145 w 169"/>
                <a:gd name="T19" fmla="*/ 102 h 112"/>
                <a:gd name="T20" fmla="*/ 130 w 169"/>
                <a:gd name="T21" fmla="*/ 110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10 h 112"/>
                <a:gd name="T28" fmla="*/ 23 w 169"/>
                <a:gd name="T29" fmla="*/ 102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8 h 112"/>
                <a:gd name="T38" fmla="*/ 11 w 169"/>
                <a:gd name="T39" fmla="*/ 23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90"/>
                  </a:lnTo>
                  <a:lnTo>
                    <a:pt x="145" y="102"/>
                  </a:lnTo>
                  <a:lnTo>
                    <a:pt x="130" y="110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243"/>
            <p:cNvSpPr>
              <a:spLocks/>
            </p:cNvSpPr>
            <p:nvPr/>
          </p:nvSpPr>
          <p:spPr bwMode="auto">
            <a:xfrm>
              <a:off x="5427663" y="2955925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3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6 w 169"/>
                <a:gd name="T19" fmla="*/ 102 h 112"/>
                <a:gd name="T20" fmla="*/ 130 w 169"/>
                <a:gd name="T21" fmla="*/ 110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10 h 112"/>
                <a:gd name="T28" fmla="*/ 24 w 169"/>
                <a:gd name="T29" fmla="*/ 102 h 112"/>
                <a:gd name="T30" fmla="*/ 12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8 h 112"/>
                <a:gd name="T38" fmla="*/ 12 w 169"/>
                <a:gd name="T39" fmla="*/ 23 h 112"/>
                <a:gd name="T40" fmla="*/ 24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6" y="102"/>
                  </a:lnTo>
                  <a:lnTo>
                    <a:pt x="130" y="110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244"/>
            <p:cNvSpPr>
              <a:spLocks/>
            </p:cNvSpPr>
            <p:nvPr/>
          </p:nvSpPr>
          <p:spPr bwMode="auto">
            <a:xfrm>
              <a:off x="5757863" y="2817813"/>
              <a:ext cx="23813" cy="23813"/>
            </a:xfrm>
            <a:custGeom>
              <a:avLst/>
              <a:gdLst>
                <a:gd name="T0" fmla="*/ 97 w 153"/>
                <a:gd name="T1" fmla="*/ 0 h 152"/>
                <a:gd name="T2" fmla="*/ 111 w 153"/>
                <a:gd name="T3" fmla="*/ 1 h 152"/>
                <a:gd name="T4" fmla="*/ 124 w 153"/>
                <a:gd name="T5" fmla="*/ 7 h 152"/>
                <a:gd name="T6" fmla="*/ 137 w 153"/>
                <a:gd name="T7" fmla="*/ 16 h 152"/>
                <a:gd name="T8" fmla="*/ 146 w 153"/>
                <a:gd name="T9" fmla="*/ 27 h 152"/>
                <a:gd name="T10" fmla="*/ 151 w 153"/>
                <a:gd name="T11" fmla="*/ 41 h 152"/>
                <a:gd name="T12" fmla="*/ 153 w 153"/>
                <a:gd name="T13" fmla="*/ 56 h 152"/>
                <a:gd name="T14" fmla="*/ 151 w 153"/>
                <a:gd name="T15" fmla="*/ 70 h 152"/>
                <a:gd name="T16" fmla="*/ 146 w 153"/>
                <a:gd name="T17" fmla="*/ 83 h 152"/>
                <a:gd name="T18" fmla="*/ 137 w 153"/>
                <a:gd name="T19" fmla="*/ 96 h 152"/>
                <a:gd name="T20" fmla="*/ 97 w 153"/>
                <a:gd name="T21" fmla="*/ 135 h 152"/>
                <a:gd name="T22" fmla="*/ 84 w 153"/>
                <a:gd name="T23" fmla="*/ 144 h 152"/>
                <a:gd name="T24" fmla="*/ 71 w 153"/>
                <a:gd name="T25" fmla="*/ 150 h 152"/>
                <a:gd name="T26" fmla="*/ 57 w 153"/>
                <a:gd name="T27" fmla="*/ 152 h 152"/>
                <a:gd name="T28" fmla="*/ 42 w 153"/>
                <a:gd name="T29" fmla="*/ 150 h 152"/>
                <a:gd name="T30" fmla="*/ 29 w 153"/>
                <a:gd name="T31" fmla="*/ 145 h 152"/>
                <a:gd name="T32" fmla="*/ 17 w 153"/>
                <a:gd name="T33" fmla="*/ 135 h 152"/>
                <a:gd name="T34" fmla="*/ 8 w 153"/>
                <a:gd name="T35" fmla="*/ 123 h 152"/>
                <a:gd name="T36" fmla="*/ 1 w 153"/>
                <a:gd name="T37" fmla="*/ 110 h 152"/>
                <a:gd name="T38" fmla="*/ 0 w 153"/>
                <a:gd name="T39" fmla="*/ 96 h 152"/>
                <a:gd name="T40" fmla="*/ 1 w 153"/>
                <a:gd name="T41" fmla="*/ 81 h 152"/>
                <a:gd name="T42" fmla="*/ 8 w 153"/>
                <a:gd name="T43" fmla="*/ 67 h 152"/>
                <a:gd name="T44" fmla="*/ 17 w 153"/>
                <a:gd name="T45" fmla="*/ 56 h 152"/>
                <a:gd name="T46" fmla="*/ 57 w 153"/>
                <a:gd name="T47" fmla="*/ 16 h 152"/>
                <a:gd name="T48" fmla="*/ 68 w 153"/>
                <a:gd name="T49" fmla="*/ 7 h 152"/>
                <a:gd name="T50" fmla="*/ 82 w 153"/>
                <a:gd name="T51" fmla="*/ 1 h 152"/>
                <a:gd name="T52" fmla="*/ 97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97" y="0"/>
                  </a:moveTo>
                  <a:lnTo>
                    <a:pt x="111" y="1"/>
                  </a:lnTo>
                  <a:lnTo>
                    <a:pt x="124" y="7"/>
                  </a:lnTo>
                  <a:lnTo>
                    <a:pt x="137" y="16"/>
                  </a:lnTo>
                  <a:lnTo>
                    <a:pt x="146" y="27"/>
                  </a:lnTo>
                  <a:lnTo>
                    <a:pt x="151" y="41"/>
                  </a:lnTo>
                  <a:lnTo>
                    <a:pt x="153" y="56"/>
                  </a:lnTo>
                  <a:lnTo>
                    <a:pt x="151" y="70"/>
                  </a:lnTo>
                  <a:lnTo>
                    <a:pt x="146" y="83"/>
                  </a:lnTo>
                  <a:lnTo>
                    <a:pt x="137" y="96"/>
                  </a:lnTo>
                  <a:lnTo>
                    <a:pt x="97" y="135"/>
                  </a:lnTo>
                  <a:lnTo>
                    <a:pt x="84" y="144"/>
                  </a:lnTo>
                  <a:lnTo>
                    <a:pt x="71" y="150"/>
                  </a:lnTo>
                  <a:lnTo>
                    <a:pt x="57" y="152"/>
                  </a:lnTo>
                  <a:lnTo>
                    <a:pt x="42" y="150"/>
                  </a:lnTo>
                  <a:lnTo>
                    <a:pt x="29" y="145"/>
                  </a:lnTo>
                  <a:lnTo>
                    <a:pt x="17" y="135"/>
                  </a:lnTo>
                  <a:lnTo>
                    <a:pt x="8" y="123"/>
                  </a:lnTo>
                  <a:lnTo>
                    <a:pt x="1" y="110"/>
                  </a:lnTo>
                  <a:lnTo>
                    <a:pt x="0" y="96"/>
                  </a:lnTo>
                  <a:lnTo>
                    <a:pt x="1" y="81"/>
                  </a:lnTo>
                  <a:lnTo>
                    <a:pt x="8" y="67"/>
                  </a:lnTo>
                  <a:lnTo>
                    <a:pt x="17" y="56"/>
                  </a:lnTo>
                  <a:lnTo>
                    <a:pt x="57" y="16"/>
                  </a:lnTo>
                  <a:lnTo>
                    <a:pt x="68" y="7"/>
                  </a:lnTo>
                  <a:lnTo>
                    <a:pt x="82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245"/>
            <p:cNvSpPr>
              <a:spLocks/>
            </p:cNvSpPr>
            <p:nvPr/>
          </p:nvSpPr>
          <p:spPr bwMode="auto">
            <a:xfrm>
              <a:off x="5486400" y="3089275"/>
              <a:ext cx="23813" cy="23813"/>
            </a:xfrm>
            <a:custGeom>
              <a:avLst/>
              <a:gdLst>
                <a:gd name="T0" fmla="*/ 96 w 153"/>
                <a:gd name="T1" fmla="*/ 0 h 152"/>
                <a:gd name="T2" fmla="*/ 111 w 153"/>
                <a:gd name="T3" fmla="*/ 2 h 152"/>
                <a:gd name="T4" fmla="*/ 125 w 153"/>
                <a:gd name="T5" fmla="*/ 7 h 152"/>
                <a:gd name="T6" fmla="*/ 136 w 153"/>
                <a:gd name="T7" fmla="*/ 16 h 152"/>
                <a:gd name="T8" fmla="*/ 145 w 153"/>
                <a:gd name="T9" fmla="*/ 29 h 152"/>
                <a:gd name="T10" fmla="*/ 152 w 153"/>
                <a:gd name="T11" fmla="*/ 42 h 152"/>
                <a:gd name="T12" fmla="*/ 153 w 153"/>
                <a:gd name="T13" fmla="*/ 56 h 152"/>
                <a:gd name="T14" fmla="*/ 152 w 153"/>
                <a:gd name="T15" fmla="*/ 70 h 152"/>
                <a:gd name="T16" fmla="*/ 145 w 153"/>
                <a:gd name="T17" fmla="*/ 84 h 152"/>
                <a:gd name="T18" fmla="*/ 136 w 153"/>
                <a:gd name="T19" fmla="*/ 96 h 152"/>
                <a:gd name="T20" fmla="*/ 96 w 153"/>
                <a:gd name="T21" fmla="*/ 136 h 152"/>
                <a:gd name="T22" fmla="*/ 85 w 153"/>
                <a:gd name="T23" fmla="*/ 145 h 152"/>
                <a:gd name="T24" fmla="*/ 71 w 153"/>
                <a:gd name="T25" fmla="*/ 150 h 152"/>
                <a:gd name="T26" fmla="*/ 56 w 153"/>
                <a:gd name="T27" fmla="*/ 152 h 152"/>
                <a:gd name="T28" fmla="*/ 42 w 153"/>
                <a:gd name="T29" fmla="*/ 150 h 152"/>
                <a:gd name="T30" fmla="*/ 29 w 153"/>
                <a:gd name="T31" fmla="*/ 145 h 152"/>
                <a:gd name="T32" fmla="*/ 16 w 153"/>
                <a:gd name="T33" fmla="*/ 136 h 152"/>
                <a:gd name="T34" fmla="*/ 7 w 153"/>
                <a:gd name="T35" fmla="*/ 124 h 152"/>
                <a:gd name="T36" fmla="*/ 2 w 153"/>
                <a:gd name="T37" fmla="*/ 110 h 152"/>
                <a:gd name="T38" fmla="*/ 0 w 153"/>
                <a:gd name="T39" fmla="*/ 96 h 152"/>
                <a:gd name="T40" fmla="*/ 2 w 153"/>
                <a:gd name="T41" fmla="*/ 82 h 152"/>
                <a:gd name="T42" fmla="*/ 7 w 153"/>
                <a:gd name="T43" fmla="*/ 68 h 152"/>
                <a:gd name="T44" fmla="*/ 16 w 153"/>
                <a:gd name="T45" fmla="*/ 56 h 152"/>
                <a:gd name="T46" fmla="*/ 56 w 153"/>
                <a:gd name="T47" fmla="*/ 16 h 152"/>
                <a:gd name="T48" fmla="*/ 69 w 153"/>
                <a:gd name="T49" fmla="*/ 7 h 152"/>
                <a:gd name="T50" fmla="*/ 82 w 153"/>
                <a:gd name="T51" fmla="*/ 2 h 152"/>
                <a:gd name="T52" fmla="*/ 96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96" y="0"/>
                  </a:moveTo>
                  <a:lnTo>
                    <a:pt x="111" y="2"/>
                  </a:lnTo>
                  <a:lnTo>
                    <a:pt x="125" y="7"/>
                  </a:lnTo>
                  <a:lnTo>
                    <a:pt x="136" y="16"/>
                  </a:lnTo>
                  <a:lnTo>
                    <a:pt x="145" y="29"/>
                  </a:lnTo>
                  <a:lnTo>
                    <a:pt x="152" y="42"/>
                  </a:lnTo>
                  <a:lnTo>
                    <a:pt x="153" y="56"/>
                  </a:lnTo>
                  <a:lnTo>
                    <a:pt x="152" y="70"/>
                  </a:lnTo>
                  <a:lnTo>
                    <a:pt x="145" y="84"/>
                  </a:lnTo>
                  <a:lnTo>
                    <a:pt x="136" y="96"/>
                  </a:lnTo>
                  <a:lnTo>
                    <a:pt x="96" y="136"/>
                  </a:lnTo>
                  <a:lnTo>
                    <a:pt x="85" y="145"/>
                  </a:lnTo>
                  <a:lnTo>
                    <a:pt x="71" y="150"/>
                  </a:lnTo>
                  <a:lnTo>
                    <a:pt x="56" y="152"/>
                  </a:lnTo>
                  <a:lnTo>
                    <a:pt x="42" y="150"/>
                  </a:lnTo>
                  <a:lnTo>
                    <a:pt x="29" y="145"/>
                  </a:lnTo>
                  <a:lnTo>
                    <a:pt x="16" y="136"/>
                  </a:lnTo>
                  <a:lnTo>
                    <a:pt x="7" y="124"/>
                  </a:lnTo>
                  <a:lnTo>
                    <a:pt x="2" y="110"/>
                  </a:lnTo>
                  <a:lnTo>
                    <a:pt x="0" y="96"/>
                  </a:lnTo>
                  <a:lnTo>
                    <a:pt x="2" y="82"/>
                  </a:lnTo>
                  <a:lnTo>
                    <a:pt x="7" y="68"/>
                  </a:lnTo>
                  <a:lnTo>
                    <a:pt x="16" y="56"/>
                  </a:lnTo>
                  <a:lnTo>
                    <a:pt x="56" y="16"/>
                  </a:lnTo>
                  <a:lnTo>
                    <a:pt x="69" y="7"/>
                  </a:lnTo>
                  <a:lnTo>
                    <a:pt x="82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246"/>
            <p:cNvSpPr>
              <a:spLocks/>
            </p:cNvSpPr>
            <p:nvPr/>
          </p:nvSpPr>
          <p:spPr bwMode="auto">
            <a:xfrm>
              <a:off x="5486400" y="2817813"/>
              <a:ext cx="23813" cy="23813"/>
            </a:xfrm>
            <a:custGeom>
              <a:avLst/>
              <a:gdLst>
                <a:gd name="T0" fmla="*/ 56 w 153"/>
                <a:gd name="T1" fmla="*/ 0 h 152"/>
                <a:gd name="T2" fmla="*/ 71 w 153"/>
                <a:gd name="T3" fmla="*/ 1 h 152"/>
                <a:gd name="T4" fmla="*/ 85 w 153"/>
                <a:gd name="T5" fmla="*/ 7 h 152"/>
                <a:gd name="T6" fmla="*/ 96 w 153"/>
                <a:gd name="T7" fmla="*/ 16 h 152"/>
                <a:gd name="T8" fmla="*/ 136 w 153"/>
                <a:gd name="T9" fmla="*/ 56 h 152"/>
                <a:gd name="T10" fmla="*/ 145 w 153"/>
                <a:gd name="T11" fmla="*/ 67 h 152"/>
                <a:gd name="T12" fmla="*/ 152 w 153"/>
                <a:gd name="T13" fmla="*/ 81 h 152"/>
                <a:gd name="T14" fmla="*/ 153 w 153"/>
                <a:gd name="T15" fmla="*/ 96 h 152"/>
                <a:gd name="T16" fmla="*/ 152 w 153"/>
                <a:gd name="T17" fmla="*/ 110 h 152"/>
                <a:gd name="T18" fmla="*/ 145 w 153"/>
                <a:gd name="T19" fmla="*/ 123 h 152"/>
                <a:gd name="T20" fmla="*/ 136 w 153"/>
                <a:gd name="T21" fmla="*/ 135 h 152"/>
                <a:gd name="T22" fmla="*/ 124 w 153"/>
                <a:gd name="T23" fmla="*/ 144 h 152"/>
                <a:gd name="T24" fmla="*/ 111 w 153"/>
                <a:gd name="T25" fmla="*/ 150 h 152"/>
                <a:gd name="T26" fmla="*/ 96 w 153"/>
                <a:gd name="T27" fmla="*/ 152 h 152"/>
                <a:gd name="T28" fmla="*/ 82 w 153"/>
                <a:gd name="T29" fmla="*/ 150 h 152"/>
                <a:gd name="T30" fmla="*/ 69 w 153"/>
                <a:gd name="T31" fmla="*/ 145 h 152"/>
                <a:gd name="T32" fmla="*/ 56 w 153"/>
                <a:gd name="T33" fmla="*/ 135 h 152"/>
                <a:gd name="T34" fmla="*/ 16 w 153"/>
                <a:gd name="T35" fmla="*/ 96 h 152"/>
                <a:gd name="T36" fmla="*/ 7 w 153"/>
                <a:gd name="T37" fmla="*/ 83 h 152"/>
                <a:gd name="T38" fmla="*/ 2 w 153"/>
                <a:gd name="T39" fmla="*/ 70 h 152"/>
                <a:gd name="T40" fmla="*/ 0 w 153"/>
                <a:gd name="T41" fmla="*/ 56 h 152"/>
                <a:gd name="T42" fmla="*/ 2 w 153"/>
                <a:gd name="T43" fmla="*/ 41 h 152"/>
                <a:gd name="T44" fmla="*/ 7 w 153"/>
                <a:gd name="T45" fmla="*/ 27 h 152"/>
                <a:gd name="T46" fmla="*/ 16 w 153"/>
                <a:gd name="T47" fmla="*/ 16 h 152"/>
                <a:gd name="T48" fmla="*/ 29 w 153"/>
                <a:gd name="T49" fmla="*/ 7 h 152"/>
                <a:gd name="T50" fmla="*/ 42 w 153"/>
                <a:gd name="T51" fmla="*/ 1 h 152"/>
                <a:gd name="T52" fmla="*/ 56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56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36" y="56"/>
                  </a:lnTo>
                  <a:lnTo>
                    <a:pt x="145" y="67"/>
                  </a:lnTo>
                  <a:lnTo>
                    <a:pt x="152" y="81"/>
                  </a:lnTo>
                  <a:lnTo>
                    <a:pt x="153" y="96"/>
                  </a:lnTo>
                  <a:lnTo>
                    <a:pt x="152" y="110"/>
                  </a:lnTo>
                  <a:lnTo>
                    <a:pt x="145" y="123"/>
                  </a:lnTo>
                  <a:lnTo>
                    <a:pt x="136" y="135"/>
                  </a:lnTo>
                  <a:lnTo>
                    <a:pt x="124" y="144"/>
                  </a:lnTo>
                  <a:lnTo>
                    <a:pt x="111" y="150"/>
                  </a:lnTo>
                  <a:lnTo>
                    <a:pt x="96" y="152"/>
                  </a:lnTo>
                  <a:lnTo>
                    <a:pt x="82" y="150"/>
                  </a:lnTo>
                  <a:lnTo>
                    <a:pt x="69" y="145"/>
                  </a:lnTo>
                  <a:lnTo>
                    <a:pt x="56" y="13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247"/>
            <p:cNvSpPr>
              <a:spLocks/>
            </p:cNvSpPr>
            <p:nvPr/>
          </p:nvSpPr>
          <p:spPr bwMode="auto">
            <a:xfrm>
              <a:off x="5365750" y="2698750"/>
              <a:ext cx="536575" cy="534988"/>
            </a:xfrm>
            <a:custGeom>
              <a:avLst/>
              <a:gdLst>
                <a:gd name="T0" fmla="*/ 1993 w 3380"/>
                <a:gd name="T1" fmla="*/ 28 h 3370"/>
                <a:gd name="T2" fmla="*/ 2369 w 3380"/>
                <a:gd name="T3" fmla="*/ 142 h 3370"/>
                <a:gd name="T4" fmla="*/ 2703 w 3380"/>
                <a:gd name="T5" fmla="*/ 337 h 3370"/>
                <a:gd name="T6" fmla="*/ 2982 w 3380"/>
                <a:gd name="T7" fmla="*/ 600 h 3370"/>
                <a:gd name="T8" fmla="*/ 3196 w 3380"/>
                <a:gd name="T9" fmla="*/ 920 h 3370"/>
                <a:gd name="T10" fmla="*/ 3332 w 3380"/>
                <a:gd name="T11" fmla="*/ 1286 h 3370"/>
                <a:gd name="T12" fmla="*/ 3380 w 3380"/>
                <a:gd name="T13" fmla="*/ 1685 h 3370"/>
                <a:gd name="T14" fmla="*/ 3333 w 3380"/>
                <a:gd name="T15" fmla="*/ 2080 h 3370"/>
                <a:gd name="T16" fmla="*/ 3258 w 3380"/>
                <a:gd name="T17" fmla="*/ 2294 h 3370"/>
                <a:gd name="T18" fmla="*/ 3203 w 3380"/>
                <a:gd name="T19" fmla="*/ 2303 h 3370"/>
                <a:gd name="T20" fmla="*/ 3167 w 3380"/>
                <a:gd name="T21" fmla="*/ 2260 h 3370"/>
                <a:gd name="T22" fmla="*/ 3223 w 3380"/>
                <a:gd name="T23" fmla="*/ 2054 h 3370"/>
                <a:gd name="T24" fmla="*/ 3267 w 3380"/>
                <a:gd name="T25" fmla="*/ 1685 h 3370"/>
                <a:gd name="T26" fmla="*/ 3219 w 3380"/>
                <a:gd name="T27" fmla="*/ 1298 h 3370"/>
                <a:gd name="T28" fmla="*/ 3082 w 3380"/>
                <a:gd name="T29" fmla="*/ 947 h 3370"/>
                <a:gd name="T30" fmla="*/ 2869 w 3380"/>
                <a:gd name="T31" fmla="*/ 641 h 3370"/>
                <a:gd name="T32" fmla="*/ 2590 w 3380"/>
                <a:gd name="T33" fmla="*/ 394 h 3370"/>
                <a:gd name="T34" fmla="*/ 2259 w 3380"/>
                <a:gd name="T35" fmla="*/ 219 h 3370"/>
                <a:gd name="T36" fmla="*/ 1888 w 3380"/>
                <a:gd name="T37" fmla="*/ 125 h 3370"/>
                <a:gd name="T38" fmla="*/ 1492 w 3380"/>
                <a:gd name="T39" fmla="*/ 125 h 3370"/>
                <a:gd name="T40" fmla="*/ 1121 w 3380"/>
                <a:gd name="T41" fmla="*/ 219 h 3370"/>
                <a:gd name="T42" fmla="*/ 790 w 3380"/>
                <a:gd name="T43" fmla="*/ 394 h 3370"/>
                <a:gd name="T44" fmla="*/ 511 w 3380"/>
                <a:gd name="T45" fmla="*/ 641 h 3370"/>
                <a:gd name="T46" fmla="*/ 298 w 3380"/>
                <a:gd name="T47" fmla="*/ 947 h 3370"/>
                <a:gd name="T48" fmla="*/ 161 w 3380"/>
                <a:gd name="T49" fmla="*/ 1298 h 3370"/>
                <a:gd name="T50" fmla="*/ 113 w 3380"/>
                <a:gd name="T51" fmla="*/ 1685 h 3370"/>
                <a:gd name="T52" fmla="*/ 161 w 3380"/>
                <a:gd name="T53" fmla="*/ 2072 h 3370"/>
                <a:gd name="T54" fmla="*/ 298 w 3380"/>
                <a:gd name="T55" fmla="*/ 2423 h 3370"/>
                <a:gd name="T56" fmla="*/ 511 w 3380"/>
                <a:gd name="T57" fmla="*/ 2729 h 3370"/>
                <a:gd name="T58" fmla="*/ 790 w 3380"/>
                <a:gd name="T59" fmla="*/ 2976 h 3370"/>
                <a:gd name="T60" fmla="*/ 1121 w 3380"/>
                <a:gd name="T61" fmla="*/ 3151 h 3370"/>
                <a:gd name="T62" fmla="*/ 1492 w 3380"/>
                <a:gd name="T63" fmla="*/ 3245 h 3370"/>
                <a:gd name="T64" fmla="*/ 1876 w 3380"/>
                <a:gd name="T65" fmla="*/ 3246 h 3370"/>
                <a:gd name="T66" fmla="*/ 2238 w 3380"/>
                <a:gd name="T67" fmla="*/ 3161 h 3370"/>
                <a:gd name="T68" fmla="*/ 2293 w 3380"/>
                <a:gd name="T69" fmla="*/ 3170 h 3370"/>
                <a:gd name="T70" fmla="*/ 2313 w 3380"/>
                <a:gd name="T71" fmla="*/ 3223 h 3370"/>
                <a:gd name="T72" fmla="*/ 2277 w 3380"/>
                <a:gd name="T73" fmla="*/ 3266 h 3370"/>
                <a:gd name="T74" fmla="*/ 1890 w 3380"/>
                <a:gd name="T75" fmla="*/ 3359 h 3370"/>
                <a:gd name="T76" fmla="*/ 1486 w 3380"/>
                <a:gd name="T77" fmla="*/ 3358 h 3370"/>
                <a:gd name="T78" fmla="*/ 1101 w 3380"/>
                <a:gd name="T79" fmla="*/ 3265 h 3370"/>
                <a:gd name="T80" fmla="*/ 756 w 3380"/>
                <a:gd name="T81" fmla="*/ 3088 h 3370"/>
                <a:gd name="T82" fmla="*/ 462 w 3380"/>
                <a:gd name="T83" fmla="*/ 2842 h 3370"/>
                <a:gd name="T84" fmla="*/ 231 w 3380"/>
                <a:gd name="T85" fmla="*/ 2535 h 3370"/>
                <a:gd name="T86" fmla="*/ 75 w 3380"/>
                <a:gd name="T87" fmla="*/ 2179 h 3370"/>
                <a:gd name="T88" fmla="*/ 3 w 3380"/>
                <a:gd name="T89" fmla="*/ 1787 h 3370"/>
                <a:gd name="T90" fmla="*/ 28 w 3380"/>
                <a:gd name="T91" fmla="*/ 1383 h 3370"/>
                <a:gd name="T92" fmla="*/ 142 w 3380"/>
                <a:gd name="T93" fmla="*/ 1008 h 3370"/>
                <a:gd name="T94" fmla="*/ 338 w 3380"/>
                <a:gd name="T95" fmla="*/ 675 h 3370"/>
                <a:gd name="T96" fmla="*/ 602 w 3380"/>
                <a:gd name="T97" fmla="*/ 397 h 3370"/>
                <a:gd name="T98" fmla="*/ 923 w 3380"/>
                <a:gd name="T99" fmla="*/ 184 h 3370"/>
                <a:gd name="T100" fmla="*/ 1290 w 3380"/>
                <a:gd name="T101" fmla="*/ 48 h 3370"/>
                <a:gd name="T102" fmla="*/ 1690 w 3380"/>
                <a:gd name="T103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0" h="3370"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3" y="28"/>
                  </a:lnTo>
                  <a:lnTo>
                    <a:pt x="2090" y="48"/>
                  </a:lnTo>
                  <a:lnTo>
                    <a:pt x="2186" y="75"/>
                  </a:lnTo>
                  <a:lnTo>
                    <a:pt x="2279" y="105"/>
                  </a:lnTo>
                  <a:lnTo>
                    <a:pt x="2369" y="142"/>
                  </a:lnTo>
                  <a:lnTo>
                    <a:pt x="2457" y="184"/>
                  </a:lnTo>
                  <a:lnTo>
                    <a:pt x="2542" y="231"/>
                  </a:lnTo>
                  <a:lnTo>
                    <a:pt x="2624" y="282"/>
                  </a:lnTo>
                  <a:lnTo>
                    <a:pt x="2703" y="337"/>
                  </a:lnTo>
                  <a:lnTo>
                    <a:pt x="2778" y="397"/>
                  </a:lnTo>
                  <a:lnTo>
                    <a:pt x="2850" y="461"/>
                  </a:lnTo>
                  <a:lnTo>
                    <a:pt x="2918" y="528"/>
                  </a:lnTo>
                  <a:lnTo>
                    <a:pt x="2982" y="600"/>
                  </a:lnTo>
                  <a:lnTo>
                    <a:pt x="3042" y="675"/>
                  </a:lnTo>
                  <a:lnTo>
                    <a:pt x="3097" y="754"/>
                  </a:lnTo>
                  <a:lnTo>
                    <a:pt x="3149" y="835"/>
                  </a:lnTo>
                  <a:lnTo>
                    <a:pt x="3196" y="920"/>
                  </a:lnTo>
                  <a:lnTo>
                    <a:pt x="3238" y="1008"/>
                  </a:lnTo>
                  <a:lnTo>
                    <a:pt x="3275" y="1098"/>
                  </a:lnTo>
                  <a:lnTo>
                    <a:pt x="3305" y="1191"/>
                  </a:lnTo>
                  <a:lnTo>
                    <a:pt x="3332" y="1286"/>
                  </a:lnTo>
                  <a:lnTo>
                    <a:pt x="3352" y="1383"/>
                  </a:lnTo>
                  <a:lnTo>
                    <a:pt x="3368" y="1482"/>
                  </a:lnTo>
                  <a:lnTo>
                    <a:pt x="3377" y="1583"/>
                  </a:lnTo>
                  <a:lnTo>
                    <a:pt x="3380" y="1685"/>
                  </a:lnTo>
                  <a:lnTo>
                    <a:pt x="3377" y="1785"/>
                  </a:lnTo>
                  <a:lnTo>
                    <a:pt x="3369" y="1884"/>
                  </a:lnTo>
                  <a:lnTo>
                    <a:pt x="3353" y="1982"/>
                  </a:lnTo>
                  <a:lnTo>
                    <a:pt x="3333" y="2080"/>
                  </a:lnTo>
                  <a:lnTo>
                    <a:pt x="3307" y="2175"/>
                  </a:lnTo>
                  <a:lnTo>
                    <a:pt x="3276" y="2270"/>
                  </a:lnTo>
                  <a:lnTo>
                    <a:pt x="3268" y="2283"/>
                  </a:lnTo>
                  <a:lnTo>
                    <a:pt x="3258" y="2294"/>
                  </a:lnTo>
                  <a:lnTo>
                    <a:pt x="3246" y="2302"/>
                  </a:lnTo>
                  <a:lnTo>
                    <a:pt x="3233" y="2306"/>
                  </a:lnTo>
                  <a:lnTo>
                    <a:pt x="3217" y="2307"/>
                  </a:lnTo>
                  <a:lnTo>
                    <a:pt x="3203" y="2303"/>
                  </a:lnTo>
                  <a:lnTo>
                    <a:pt x="3189" y="2296"/>
                  </a:lnTo>
                  <a:lnTo>
                    <a:pt x="3179" y="2286"/>
                  </a:lnTo>
                  <a:lnTo>
                    <a:pt x="3171" y="2274"/>
                  </a:lnTo>
                  <a:lnTo>
                    <a:pt x="3167" y="2260"/>
                  </a:lnTo>
                  <a:lnTo>
                    <a:pt x="3166" y="2246"/>
                  </a:lnTo>
                  <a:lnTo>
                    <a:pt x="3170" y="2230"/>
                  </a:lnTo>
                  <a:lnTo>
                    <a:pt x="3200" y="2143"/>
                  </a:lnTo>
                  <a:lnTo>
                    <a:pt x="3223" y="2054"/>
                  </a:lnTo>
                  <a:lnTo>
                    <a:pt x="3243" y="1963"/>
                  </a:lnTo>
                  <a:lnTo>
                    <a:pt x="3256" y="1871"/>
                  </a:lnTo>
                  <a:lnTo>
                    <a:pt x="3264" y="1779"/>
                  </a:lnTo>
                  <a:lnTo>
                    <a:pt x="3267" y="1685"/>
                  </a:lnTo>
                  <a:lnTo>
                    <a:pt x="3264" y="1586"/>
                  </a:lnTo>
                  <a:lnTo>
                    <a:pt x="3255" y="1488"/>
                  </a:lnTo>
                  <a:lnTo>
                    <a:pt x="3240" y="1392"/>
                  </a:lnTo>
                  <a:lnTo>
                    <a:pt x="3219" y="1298"/>
                  </a:lnTo>
                  <a:lnTo>
                    <a:pt x="3193" y="1206"/>
                  </a:lnTo>
                  <a:lnTo>
                    <a:pt x="3161" y="1117"/>
                  </a:lnTo>
                  <a:lnTo>
                    <a:pt x="3124" y="1030"/>
                  </a:lnTo>
                  <a:lnTo>
                    <a:pt x="3082" y="947"/>
                  </a:lnTo>
                  <a:lnTo>
                    <a:pt x="3036" y="865"/>
                  </a:lnTo>
                  <a:lnTo>
                    <a:pt x="2985" y="787"/>
                  </a:lnTo>
                  <a:lnTo>
                    <a:pt x="2928" y="713"/>
                  </a:lnTo>
                  <a:lnTo>
                    <a:pt x="2869" y="641"/>
                  </a:lnTo>
                  <a:lnTo>
                    <a:pt x="2804" y="574"/>
                  </a:lnTo>
                  <a:lnTo>
                    <a:pt x="2737" y="510"/>
                  </a:lnTo>
                  <a:lnTo>
                    <a:pt x="2665" y="450"/>
                  </a:lnTo>
                  <a:lnTo>
                    <a:pt x="2590" y="394"/>
                  </a:lnTo>
                  <a:lnTo>
                    <a:pt x="2512" y="343"/>
                  </a:lnTo>
                  <a:lnTo>
                    <a:pt x="2431" y="297"/>
                  </a:lnTo>
                  <a:lnTo>
                    <a:pt x="2347" y="255"/>
                  </a:lnTo>
                  <a:lnTo>
                    <a:pt x="2259" y="219"/>
                  </a:lnTo>
                  <a:lnTo>
                    <a:pt x="2170" y="187"/>
                  </a:lnTo>
                  <a:lnTo>
                    <a:pt x="2078" y="160"/>
                  </a:lnTo>
                  <a:lnTo>
                    <a:pt x="1984" y="140"/>
                  </a:lnTo>
                  <a:lnTo>
                    <a:pt x="1888" y="125"/>
                  </a:lnTo>
                  <a:lnTo>
                    <a:pt x="1789" y="115"/>
                  </a:lnTo>
                  <a:lnTo>
                    <a:pt x="1690" y="112"/>
                  </a:lnTo>
                  <a:lnTo>
                    <a:pt x="1591" y="115"/>
                  </a:lnTo>
                  <a:lnTo>
                    <a:pt x="1492" y="125"/>
                  </a:lnTo>
                  <a:lnTo>
                    <a:pt x="1396" y="140"/>
                  </a:lnTo>
                  <a:lnTo>
                    <a:pt x="1302" y="160"/>
                  </a:lnTo>
                  <a:lnTo>
                    <a:pt x="1210" y="187"/>
                  </a:lnTo>
                  <a:lnTo>
                    <a:pt x="1121" y="219"/>
                  </a:lnTo>
                  <a:lnTo>
                    <a:pt x="1033" y="255"/>
                  </a:lnTo>
                  <a:lnTo>
                    <a:pt x="949" y="297"/>
                  </a:lnTo>
                  <a:lnTo>
                    <a:pt x="868" y="343"/>
                  </a:lnTo>
                  <a:lnTo>
                    <a:pt x="790" y="394"/>
                  </a:lnTo>
                  <a:lnTo>
                    <a:pt x="715" y="450"/>
                  </a:lnTo>
                  <a:lnTo>
                    <a:pt x="643" y="510"/>
                  </a:lnTo>
                  <a:lnTo>
                    <a:pt x="576" y="574"/>
                  </a:lnTo>
                  <a:lnTo>
                    <a:pt x="511" y="641"/>
                  </a:lnTo>
                  <a:lnTo>
                    <a:pt x="452" y="713"/>
                  </a:lnTo>
                  <a:lnTo>
                    <a:pt x="395" y="787"/>
                  </a:lnTo>
                  <a:lnTo>
                    <a:pt x="344" y="865"/>
                  </a:lnTo>
                  <a:lnTo>
                    <a:pt x="298" y="947"/>
                  </a:lnTo>
                  <a:lnTo>
                    <a:pt x="256" y="1030"/>
                  </a:lnTo>
                  <a:lnTo>
                    <a:pt x="219" y="1117"/>
                  </a:lnTo>
                  <a:lnTo>
                    <a:pt x="187" y="1206"/>
                  </a:lnTo>
                  <a:lnTo>
                    <a:pt x="161" y="1298"/>
                  </a:lnTo>
                  <a:lnTo>
                    <a:pt x="140" y="1392"/>
                  </a:lnTo>
                  <a:lnTo>
                    <a:pt x="125" y="1488"/>
                  </a:lnTo>
                  <a:lnTo>
                    <a:pt x="116" y="1586"/>
                  </a:lnTo>
                  <a:lnTo>
                    <a:pt x="113" y="1685"/>
                  </a:lnTo>
                  <a:lnTo>
                    <a:pt x="116" y="1784"/>
                  </a:lnTo>
                  <a:lnTo>
                    <a:pt x="125" y="1882"/>
                  </a:lnTo>
                  <a:lnTo>
                    <a:pt x="140" y="1978"/>
                  </a:lnTo>
                  <a:lnTo>
                    <a:pt x="161" y="2072"/>
                  </a:lnTo>
                  <a:lnTo>
                    <a:pt x="187" y="2164"/>
                  </a:lnTo>
                  <a:lnTo>
                    <a:pt x="219" y="2253"/>
                  </a:lnTo>
                  <a:lnTo>
                    <a:pt x="256" y="2340"/>
                  </a:lnTo>
                  <a:lnTo>
                    <a:pt x="298" y="2423"/>
                  </a:lnTo>
                  <a:lnTo>
                    <a:pt x="344" y="2505"/>
                  </a:lnTo>
                  <a:lnTo>
                    <a:pt x="395" y="2583"/>
                  </a:lnTo>
                  <a:lnTo>
                    <a:pt x="452" y="2657"/>
                  </a:lnTo>
                  <a:lnTo>
                    <a:pt x="511" y="2729"/>
                  </a:lnTo>
                  <a:lnTo>
                    <a:pt x="576" y="2796"/>
                  </a:lnTo>
                  <a:lnTo>
                    <a:pt x="643" y="2860"/>
                  </a:lnTo>
                  <a:lnTo>
                    <a:pt x="715" y="2920"/>
                  </a:lnTo>
                  <a:lnTo>
                    <a:pt x="790" y="2976"/>
                  </a:lnTo>
                  <a:lnTo>
                    <a:pt x="868" y="3027"/>
                  </a:lnTo>
                  <a:lnTo>
                    <a:pt x="949" y="3073"/>
                  </a:lnTo>
                  <a:lnTo>
                    <a:pt x="1033" y="3115"/>
                  </a:lnTo>
                  <a:lnTo>
                    <a:pt x="1121" y="3151"/>
                  </a:lnTo>
                  <a:lnTo>
                    <a:pt x="1210" y="3183"/>
                  </a:lnTo>
                  <a:lnTo>
                    <a:pt x="1302" y="3210"/>
                  </a:lnTo>
                  <a:lnTo>
                    <a:pt x="1396" y="3230"/>
                  </a:lnTo>
                  <a:lnTo>
                    <a:pt x="1492" y="3245"/>
                  </a:lnTo>
                  <a:lnTo>
                    <a:pt x="1591" y="3255"/>
                  </a:lnTo>
                  <a:lnTo>
                    <a:pt x="1690" y="3258"/>
                  </a:lnTo>
                  <a:lnTo>
                    <a:pt x="1783" y="3255"/>
                  </a:lnTo>
                  <a:lnTo>
                    <a:pt x="1876" y="3246"/>
                  </a:lnTo>
                  <a:lnTo>
                    <a:pt x="1969" y="3233"/>
                  </a:lnTo>
                  <a:lnTo>
                    <a:pt x="2060" y="3214"/>
                  </a:lnTo>
                  <a:lnTo>
                    <a:pt x="2149" y="3190"/>
                  </a:lnTo>
                  <a:lnTo>
                    <a:pt x="2238" y="3161"/>
                  </a:lnTo>
                  <a:lnTo>
                    <a:pt x="2252" y="3157"/>
                  </a:lnTo>
                  <a:lnTo>
                    <a:pt x="2267" y="3158"/>
                  </a:lnTo>
                  <a:lnTo>
                    <a:pt x="2281" y="3162"/>
                  </a:lnTo>
                  <a:lnTo>
                    <a:pt x="2293" y="3170"/>
                  </a:lnTo>
                  <a:lnTo>
                    <a:pt x="2302" y="3180"/>
                  </a:lnTo>
                  <a:lnTo>
                    <a:pt x="2310" y="3193"/>
                  </a:lnTo>
                  <a:lnTo>
                    <a:pt x="2314" y="3208"/>
                  </a:lnTo>
                  <a:lnTo>
                    <a:pt x="2313" y="3223"/>
                  </a:lnTo>
                  <a:lnTo>
                    <a:pt x="2309" y="3236"/>
                  </a:lnTo>
                  <a:lnTo>
                    <a:pt x="2300" y="3248"/>
                  </a:lnTo>
                  <a:lnTo>
                    <a:pt x="2290" y="3259"/>
                  </a:lnTo>
                  <a:lnTo>
                    <a:pt x="2277" y="3266"/>
                  </a:lnTo>
                  <a:lnTo>
                    <a:pt x="2182" y="3297"/>
                  </a:lnTo>
                  <a:lnTo>
                    <a:pt x="2085" y="3323"/>
                  </a:lnTo>
                  <a:lnTo>
                    <a:pt x="1988" y="3343"/>
                  </a:lnTo>
                  <a:lnTo>
                    <a:pt x="1890" y="3359"/>
                  </a:lnTo>
                  <a:lnTo>
                    <a:pt x="1790" y="3367"/>
                  </a:lnTo>
                  <a:lnTo>
                    <a:pt x="1690" y="3370"/>
                  </a:lnTo>
                  <a:lnTo>
                    <a:pt x="1588" y="3367"/>
                  </a:lnTo>
                  <a:lnTo>
                    <a:pt x="1486" y="3358"/>
                  </a:lnTo>
                  <a:lnTo>
                    <a:pt x="1387" y="3342"/>
                  </a:lnTo>
                  <a:lnTo>
                    <a:pt x="1290" y="3322"/>
                  </a:lnTo>
                  <a:lnTo>
                    <a:pt x="1194" y="3295"/>
                  </a:lnTo>
                  <a:lnTo>
                    <a:pt x="1101" y="3265"/>
                  </a:lnTo>
                  <a:lnTo>
                    <a:pt x="1011" y="3228"/>
                  </a:lnTo>
                  <a:lnTo>
                    <a:pt x="923" y="3186"/>
                  </a:lnTo>
                  <a:lnTo>
                    <a:pt x="838" y="3139"/>
                  </a:lnTo>
                  <a:lnTo>
                    <a:pt x="756" y="3088"/>
                  </a:lnTo>
                  <a:lnTo>
                    <a:pt x="677" y="3033"/>
                  </a:lnTo>
                  <a:lnTo>
                    <a:pt x="602" y="2973"/>
                  </a:lnTo>
                  <a:lnTo>
                    <a:pt x="530" y="2909"/>
                  </a:lnTo>
                  <a:lnTo>
                    <a:pt x="462" y="2842"/>
                  </a:lnTo>
                  <a:lnTo>
                    <a:pt x="398" y="2770"/>
                  </a:lnTo>
                  <a:lnTo>
                    <a:pt x="338" y="2695"/>
                  </a:lnTo>
                  <a:lnTo>
                    <a:pt x="283" y="2616"/>
                  </a:lnTo>
                  <a:lnTo>
                    <a:pt x="231" y="2535"/>
                  </a:lnTo>
                  <a:lnTo>
                    <a:pt x="184" y="2450"/>
                  </a:lnTo>
                  <a:lnTo>
                    <a:pt x="142" y="2362"/>
                  </a:lnTo>
                  <a:lnTo>
                    <a:pt x="105" y="2272"/>
                  </a:lnTo>
                  <a:lnTo>
                    <a:pt x="75" y="2179"/>
                  </a:lnTo>
                  <a:lnTo>
                    <a:pt x="48" y="2084"/>
                  </a:lnTo>
                  <a:lnTo>
                    <a:pt x="28" y="1987"/>
                  </a:lnTo>
                  <a:lnTo>
                    <a:pt x="12" y="1888"/>
                  </a:lnTo>
                  <a:lnTo>
                    <a:pt x="3" y="1787"/>
                  </a:lnTo>
                  <a:lnTo>
                    <a:pt x="0" y="1685"/>
                  </a:lnTo>
                  <a:lnTo>
                    <a:pt x="3" y="1583"/>
                  </a:lnTo>
                  <a:lnTo>
                    <a:pt x="12" y="1482"/>
                  </a:lnTo>
                  <a:lnTo>
                    <a:pt x="28" y="1383"/>
                  </a:lnTo>
                  <a:lnTo>
                    <a:pt x="48" y="1286"/>
                  </a:lnTo>
                  <a:lnTo>
                    <a:pt x="75" y="1191"/>
                  </a:lnTo>
                  <a:lnTo>
                    <a:pt x="105" y="1098"/>
                  </a:lnTo>
                  <a:lnTo>
                    <a:pt x="142" y="1008"/>
                  </a:lnTo>
                  <a:lnTo>
                    <a:pt x="184" y="920"/>
                  </a:lnTo>
                  <a:lnTo>
                    <a:pt x="231" y="835"/>
                  </a:lnTo>
                  <a:lnTo>
                    <a:pt x="283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8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7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4" y="75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248"/>
            <p:cNvSpPr>
              <a:spLocks noEditPoints="1"/>
            </p:cNvSpPr>
            <p:nvPr/>
          </p:nvSpPr>
          <p:spPr bwMode="auto">
            <a:xfrm>
              <a:off x="5759450" y="3046413"/>
              <a:ext cx="88900" cy="177800"/>
            </a:xfrm>
            <a:custGeom>
              <a:avLst/>
              <a:gdLst>
                <a:gd name="T0" fmla="*/ 358 w 563"/>
                <a:gd name="T1" fmla="*/ 891 h 1123"/>
                <a:gd name="T2" fmla="*/ 410 w 563"/>
                <a:gd name="T3" fmla="*/ 851 h 1123"/>
                <a:gd name="T4" fmla="*/ 429 w 563"/>
                <a:gd name="T5" fmla="*/ 806 h 1123"/>
                <a:gd name="T6" fmla="*/ 418 w 563"/>
                <a:gd name="T7" fmla="*/ 754 h 1123"/>
                <a:gd name="T8" fmla="*/ 338 w 563"/>
                <a:gd name="T9" fmla="*/ 683 h 1123"/>
                <a:gd name="T10" fmla="*/ 185 w 563"/>
                <a:gd name="T11" fmla="*/ 255 h 1123"/>
                <a:gd name="T12" fmla="*/ 143 w 563"/>
                <a:gd name="T13" fmla="*/ 298 h 1123"/>
                <a:gd name="T14" fmla="*/ 134 w 563"/>
                <a:gd name="T15" fmla="*/ 346 h 1123"/>
                <a:gd name="T16" fmla="*/ 155 w 563"/>
                <a:gd name="T17" fmla="*/ 396 h 1123"/>
                <a:gd name="T18" fmla="*/ 225 w 563"/>
                <a:gd name="T19" fmla="*/ 234 h 1123"/>
                <a:gd name="T20" fmla="*/ 314 w 563"/>
                <a:gd name="T21" fmla="*/ 11 h 1123"/>
                <a:gd name="T22" fmla="*/ 338 w 563"/>
                <a:gd name="T23" fmla="*/ 56 h 1123"/>
                <a:gd name="T24" fmla="*/ 410 w 563"/>
                <a:gd name="T25" fmla="*/ 143 h 1123"/>
                <a:gd name="T26" fmla="*/ 498 w 563"/>
                <a:gd name="T27" fmla="*/ 214 h 1123"/>
                <a:gd name="T28" fmla="*/ 552 w 563"/>
                <a:gd name="T29" fmla="*/ 314 h 1123"/>
                <a:gd name="T30" fmla="*/ 560 w 563"/>
                <a:gd name="T31" fmla="*/ 410 h 1123"/>
                <a:gd name="T32" fmla="*/ 524 w 563"/>
                <a:gd name="T33" fmla="*/ 446 h 1123"/>
                <a:gd name="T34" fmla="*/ 474 w 563"/>
                <a:gd name="T35" fmla="*/ 438 h 1123"/>
                <a:gd name="T36" fmla="*/ 450 w 563"/>
                <a:gd name="T37" fmla="*/ 393 h 1123"/>
                <a:gd name="T38" fmla="*/ 427 w 563"/>
                <a:gd name="T39" fmla="*/ 307 h 1123"/>
                <a:gd name="T40" fmla="*/ 364 w 563"/>
                <a:gd name="T41" fmla="*/ 247 h 1123"/>
                <a:gd name="T42" fmla="*/ 463 w 563"/>
                <a:gd name="T43" fmla="*/ 638 h 1123"/>
                <a:gd name="T44" fmla="*/ 524 w 563"/>
                <a:gd name="T45" fmla="*/ 714 h 1123"/>
                <a:gd name="T46" fmla="*/ 541 w 563"/>
                <a:gd name="T47" fmla="*/ 809 h 1123"/>
                <a:gd name="T48" fmla="*/ 515 w 563"/>
                <a:gd name="T49" fmla="*/ 898 h 1123"/>
                <a:gd name="T50" fmla="*/ 440 w 563"/>
                <a:gd name="T51" fmla="*/ 974 h 1123"/>
                <a:gd name="T52" fmla="*/ 338 w 563"/>
                <a:gd name="T53" fmla="*/ 1018 h 1123"/>
                <a:gd name="T54" fmla="*/ 326 w 563"/>
                <a:gd name="T55" fmla="*/ 1099 h 1123"/>
                <a:gd name="T56" fmla="*/ 281 w 563"/>
                <a:gd name="T57" fmla="*/ 1123 h 1123"/>
                <a:gd name="T58" fmla="*/ 236 w 563"/>
                <a:gd name="T59" fmla="*/ 1099 h 1123"/>
                <a:gd name="T60" fmla="*/ 225 w 563"/>
                <a:gd name="T61" fmla="*/ 1018 h 1123"/>
                <a:gd name="T62" fmla="*/ 120 w 563"/>
                <a:gd name="T63" fmla="*/ 972 h 1123"/>
                <a:gd name="T64" fmla="*/ 42 w 563"/>
                <a:gd name="T65" fmla="*/ 890 h 1123"/>
                <a:gd name="T66" fmla="*/ 3 w 563"/>
                <a:gd name="T67" fmla="*/ 782 h 1123"/>
                <a:gd name="T68" fmla="*/ 11 w 563"/>
                <a:gd name="T69" fmla="*/ 709 h 1123"/>
                <a:gd name="T70" fmla="*/ 56 w 563"/>
                <a:gd name="T71" fmla="*/ 686 h 1123"/>
                <a:gd name="T72" fmla="*/ 101 w 563"/>
                <a:gd name="T73" fmla="*/ 709 h 1123"/>
                <a:gd name="T74" fmla="*/ 115 w 563"/>
                <a:gd name="T75" fmla="*/ 773 h 1123"/>
                <a:gd name="T76" fmla="*/ 153 w 563"/>
                <a:gd name="T77" fmla="*/ 851 h 1123"/>
                <a:gd name="T78" fmla="*/ 225 w 563"/>
                <a:gd name="T79" fmla="*/ 900 h 1123"/>
                <a:gd name="T80" fmla="*/ 75 w 563"/>
                <a:gd name="T81" fmla="*/ 475 h 1123"/>
                <a:gd name="T82" fmla="*/ 27 w 563"/>
                <a:gd name="T83" fmla="*/ 390 h 1123"/>
                <a:gd name="T84" fmla="*/ 25 w 563"/>
                <a:gd name="T85" fmla="*/ 295 h 1123"/>
                <a:gd name="T86" fmla="*/ 66 w 563"/>
                <a:gd name="T87" fmla="*/ 212 h 1123"/>
                <a:gd name="T88" fmla="*/ 154 w 563"/>
                <a:gd name="T89" fmla="*/ 142 h 1123"/>
                <a:gd name="T90" fmla="*/ 225 w 563"/>
                <a:gd name="T91" fmla="*/ 56 h 1123"/>
                <a:gd name="T92" fmla="*/ 248 w 563"/>
                <a:gd name="T93" fmla="*/ 11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1123">
                  <a:moveTo>
                    <a:pt x="338" y="683"/>
                  </a:moveTo>
                  <a:lnTo>
                    <a:pt x="338" y="900"/>
                  </a:lnTo>
                  <a:lnTo>
                    <a:pt x="358" y="891"/>
                  </a:lnTo>
                  <a:lnTo>
                    <a:pt x="378" y="881"/>
                  </a:lnTo>
                  <a:lnTo>
                    <a:pt x="395" y="867"/>
                  </a:lnTo>
                  <a:lnTo>
                    <a:pt x="410" y="851"/>
                  </a:lnTo>
                  <a:lnTo>
                    <a:pt x="420" y="837"/>
                  </a:lnTo>
                  <a:lnTo>
                    <a:pt x="426" y="823"/>
                  </a:lnTo>
                  <a:lnTo>
                    <a:pt x="429" y="806"/>
                  </a:lnTo>
                  <a:lnTo>
                    <a:pt x="429" y="789"/>
                  </a:lnTo>
                  <a:lnTo>
                    <a:pt x="426" y="771"/>
                  </a:lnTo>
                  <a:lnTo>
                    <a:pt x="418" y="754"/>
                  </a:lnTo>
                  <a:lnTo>
                    <a:pt x="407" y="739"/>
                  </a:lnTo>
                  <a:lnTo>
                    <a:pt x="394" y="726"/>
                  </a:lnTo>
                  <a:lnTo>
                    <a:pt x="338" y="683"/>
                  </a:lnTo>
                  <a:close/>
                  <a:moveTo>
                    <a:pt x="225" y="234"/>
                  </a:moveTo>
                  <a:lnTo>
                    <a:pt x="205" y="244"/>
                  </a:lnTo>
                  <a:lnTo>
                    <a:pt x="185" y="255"/>
                  </a:lnTo>
                  <a:lnTo>
                    <a:pt x="168" y="268"/>
                  </a:lnTo>
                  <a:lnTo>
                    <a:pt x="152" y="283"/>
                  </a:lnTo>
                  <a:lnTo>
                    <a:pt x="143" y="298"/>
                  </a:lnTo>
                  <a:lnTo>
                    <a:pt x="137" y="313"/>
                  </a:lnTo>
                  <a:lnTo>
                    <a:pt x="134" y="329"/>
                  </a:lnTo>
                  <a:lnTo>
                    <a:pt x="134" y="346"/>
                  </a:lnTo>
                  <a:lnTo>
                    <a:pt x="137" y="364"/>
                  </a:lnTo>
                  <a:lnTo>
                    <a:pt x="145" y="380"/>
                  </a:lnTo>
                  <a:lnTo>
                    <a:pt x="155" y="396"/>
                  </a:lnTo>
                  <a:lnTo>
                    <a:pt x="169" y="409"/>
                  </a:lnTo>
                  <a:lnTo>
                    <a:pt x="225" y="453"/>
                  </a:lnTo>
                  <a:lnTo>
                    <a:pt x="225" y="234"/>
                  </a:lnTo>
                  <a:close/>
                  <a:moveTo>
                    <a:pt x="281" y="0"/>
                  </a:moveTo>
                  <a:lnTo>
                    <a:pt x="299" y="3"/>
                  </a:lnTo>
                  <a:lnTo>
                    <a:pt x="314" y="11"/>
                  </a:lnTo>
                  <a:lnTo>
                    <a:pt x="326" y="23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8" y="117"/>
                  </a:lnTo>
                  <a:lnTo>
                    <a:pt x="376" y="128"/>
                  </a:lnTo>
                  <a:lnTo>
                    <a:pt x="410" y="143"/>
                  </a:lnTo>
                  <a:lnTo>
                    <a:pt x="443" y="163"/>
                  </a:lnTo>
                  <a:lnTo>
                    <a:pt x="473" y="186"/>
                  </a:lnTo>
                  <a:lnTo>
                    <a:pt x="498" y="214"/>
                  </a:lnTo>
                  <a:lnTo>
                    <a:pt x="521" y="245"/>
                  </a:lnTo>
                  <a:lnTo>
                    <a:pt x="538" y="278"/>
                  </a:lnTo>
                  <a:lnTo>
                    <a:pt x="552" y="314"/>
                  </a:lnTo>
                  <a:lnTo>
                    <a:pt x="560" y="353"/>
                  </a:lnTo>
                  <a:lnTo>
                    <a:pt x="563" y="393"/>
                  </a:lnTo>
                  <a:lnTo>
                    <a:pt x="560" y="410"/>
                  </a:lnTo>
                  <a:lnTo>
                    <a:pt x="552" y="426"/>
                  </a:lnTo>
                  <a:lnTo>
                    <a:pt x="539" y="438"/>
                  </a:lnTo>
                  <a:lnTo>
                    <a:pt x="524" y="446"/>
                  </a:lnTo>
                  <a:lnTo>
                    <a:pt x="507" y="449"/>
                  </a:lnTo>
                  <a:lnTo>
                    <a:pt x="489" y="446"/>
                  </a:lnTo>
                  <a:lnTo>
                    <a:pt x="474" y="438"/>
                  </a:lnTo>
                  <a:lnTo>
                    <a:pt x="462" y="426"/>
                  </a:lnTo>
                  <a:lnTo>
                    <a:pt x="453" y="410"/>
                  </a:lnTo>
                  <a:lnTo>
                    <a:pt x="450" y="393"/>
                  </a:lnTo>
                  <a:lnTo>
                    <a:pt x="447" y="362"/>
                  </a:lnTo>
                  <a:lnTo>
                    <a:pt x="439" y="333"/>
                  </a:lnTo>
                  <a:lnTo>
                    <a:pt x="427" y="307"/>
                  </a:lnTo>
                  <a:lnTo>
                    <a:pt x="409" y="283"/>
                  </a:lnTo>
                  <a:lnTo>
                    <a:pt x="389" y="263"/>
                  </a:lnTo>
                  <a:lnTo>
                    <a:pt x="364" y="247"/>
                  </a:lnTo>
                  <a:lnTo>
                    <a:pt x="338" y="234"/>
                  </a:lnTo>
                  <a:lnTo>
                    <a:pt x="338" y="540"/>
                  </a:lnTo>
                  <a:lnTo>
                    <a:pt x="463" y="638"/>
                  </a:lnTo>
                  <a:lnTo>
                    <a:pt x="487" y="659"/>
                  </a:lnTo>
                  <a:lnTo>
                    <a:pt x="508" y="686"/>
                  </a:lnTo>
                  <a:lnTo>
                    <a:pt x="524" y="714"/>
                  </a:lnTo>
                  <a:lnTo>
                    <a:pt x="535" y="745"/>
                  </a:lnTo>
                  <a:lnTo>
                    <a:pt x="541" y="778"/>
                  </a:lnTo>
                  <a:lnTo>
                    <a:pt x="541" y="809"/>
                  </a:lnTo>
                  <a:lnTo>
                    <a:pt x="537" y="840"/>
                  </a:lnTo>
                  <a:lnTo>
                    <a:pt x="528" y="870"/>
                  </a:lnTo>
                  <a:lnTo>
                    <a:pt x="515" y="898"/>
                  </a:lnTo>
                  <a:lnTo>
                    <a:pt x="496" y="924"/>
                  </a:lnTo>
                  <a:lnTo>
                    <a:pt x="470" y="950"/>
                  </a:lnTo>
                  <a:lnTo>
                    <a:pt x="440" y="974"/>
                  </a:lnTo>
                  <a:lnTo>
                    <a:pt x="408" y="993"/>
                  </a:lnTo>
                  <a:lnTo>
                    <a:pt x="374" y="1007"/>
                  </a:lnTo>
                  <a:lnTo>
                    <a:pt x="338" y="1018"/>
                  </a:lnTo>
                  <a:lnTo>
                    <a:pt x="338" y="1067"/>
                  </a:lnTo>
                  <a:lnTo>
                    <a:pt x="335" y="1084"/>
                  </a:lnTo>
                  <a:lnTo>
                    <a:pt x="326" y="1099"/>
                  </a:lnTo>
                  <a:lnTo>
                    <a:pt x="314" y="1112"/>
                  </a:lnTo>
                  <a:lnTo>
                    <a:pt x="299" y="1120"/>
                  </a:lnTo>
                  <a:lnTo>
                    <a:pt x="281" y="1123"/>
                  </a:lnTo>
                  <a:lnTo>
                    <a:pt x="264" y="1120"/>
                  </a:lnTo>
                  <a:lnTo>
                    <a:pt x="248" y="1112"/>
                  </a:lnTo>
                  <a:lnTo>
                    <a:pt x="236" y="1099"/>
                  </a:lnTo>
                  <a:lnTo>
                    <a:pt x="228" y="1084"/>
                  </a:lnTo>
                  <a:lnTo>
                    <a:pt x="225" y="1067"/>
                  </a:lnTo>
                  <a:lnTo>
                    <a:pt x="225" y="1018"/>
                  </a:lnTo>
                  <a:lnTo>
                    <a:pt x="187" y="1006"/>
                  </a:lnTo>
                  <a:lnTo>
                    <a:pt x="152" y="991"/>
                  </a:lnTo>
                  <a:lnTo>
                    <a:pt x="120" y="972"/>
                  </a:lnTo>
                  <a:lnTo>
                    <a:pt x="90" y="948"/>
                  </a:lnTo>
                  <a:lnTo>
                    <a:pt x="64" y="921"/>
                  </a:lnTo>
                  <a:lnTo>
                    <a:pt x="42" y="890"/>
                  </a:lnTo>
                  <a:lnTo>
                    <a:pt x="24" y="856"/>
                  </a:lnTo>
                  <a:lnTo>
                    <a:pt x="11" y="821"/>
                  </a:lnTo>
                  <a:lnTo>
                    <a:pt x="3" y="782"/>
                  </a:lnTo>
                  <a:lnTo>
                    <a:pt x="0" y="742"/>
                  </a:lnTo>
                  <a:lnTo>
                    <a:pt x="3" y="725"/>
                  </a:lnTo>
                  <a:lnTo>
                    <a:pt x="11" y="709"/>
                  </a:lnTo>
                  <a:lnTo>
                    <a:pt x="23" y="697"/>
                  </a:lnTo>
                  <a:lnTo>
                    <a:pt x="39" y="689"/>
                  </a:lnTo>
                  <a:lnTo>
                    <a:pt x="56" y="686"/>
                  </a:lnTo>
                  <a:lnTo>
                    <a:pt x="73" y="689"/>
                  </a:lnTo>
                  <a:lnTo>
                    <a:pt x="89" y="697"/>
                  </a:lnTo>
                  <a:lnTo>
                    <a:pt x="101" y="709"/>
                  </a:lnTo>
                  <a:lnTo>
                    <a:pt x="109" y="725"/>
                  </a:lnTo>
                  <a:lnTo>
                    <a:pt x="112" y="742"/>
                  </a:lnTo>
                  <a:lnTo>
                    <a:pt x="115" y="773"/>
                  </a:lnTo>
                  <a:lnTo>
                    <a:pt x="124" y="801"/>
                  </a:lnTo>
                  <a:lnTo>
                    <a:pt x="136" y="828"/>
                  </a:lnTo>
                  <a:lnTo>
                    <a:pt x="153" y="851"/>
                  </a:lnTo>
                  <a:lnTo>
                    <a:pt x="174" y="872"/>
                  </a:lnTo>
                  <a:lnTo>
                    <a:pt x="198" y="888"/>
                  </a:lnTo>
                  <a:lnTo>
                    <a:pt x="225" y="900"/>
                  </a:lnTo>
                  <a:lnTo>
                    <a:pt x="225" y="595"/>
                  </a:lnTo>
                  <a:lnTo>
                    <a:pt x="99" y="498"/>
                  </a:lnTo>
                  <a:lnTo>
                    <a:pt x="75" y="475"/>
                  </a:lnTo>
                  <a:lnTo>
                    <a:pt x="55" y="450"/>
                  </a:lnTo>
                  <a:lnTo>
                    <a:pt x="39" y="421"/>
                  </a:lnTo>
                  <a:lnTo>
                    <a:pt x="27" y="390"/>
                  </a:lnTo>
                  <a:lnTo>
                    <a:pt x="21" y="358"/>
                  </a:lnTo>
                  <a:lnTo>
                    <a:pt x="21" y="325"/>
                  </a:lnTo>
                  <a:lnTo>
                    <a:pt x="25" y="295"/>
                  </a:lnTo>
                  <a:lnTo>
                    <a:pt x="34" y="265"/>
                  </a:lnTo>
                  <a:lnTo>
                    <a:pt x="48" y="237"/>
                  </a:lnTo>
                  <a:lnTo>
                    <a:pt x="66" y="212"/>
                  </a:lnTo>
                  <a:lnTo>
                    <a:pt x="93" y="184"/>
                  </a:lnTo>
                  <a:lnTo>
                    <a:pt x="123" y="161"/>
                  </a:lnTo>
                  <a:lnTo>
                    <a:pt x="154" y="142"/>
                  </a:lnTo>
                  <a:lnTo>
                    <a:pt x="189" y="127"/>
                  </a:lnTo>
                  <a:lnTo>
                    <a:pt x="225" y="118"/>
                  </a:lnTo>
                  <a:lnTo>
                    <a:pt x="225" y="56"/>
                  </a:lnTo>
                  <a:lnTo>
                    <a:pt x="228" y="38"/>
                  </a:lnTo>
                  <a:lnTo>
                    <a:pt x="236" y="23"/>
                  </a:lnTo>
                  <a:lnTo>
                    <a:pt x="248" y="11"/>
                  </a:lnTo>
                  <a:lnTo>
                    <a:pt x="264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4" name="Group 863"/>
          <p:cNvGrpSpPr/>
          <p:nvPr/>
        </p:nvGrpSpPr>
        <p:grpSpPr>
          <a:xfrm>
            <a:off x="4419845" y="2699608"/>
            <a:ext cx="536576" cy="533400"/>
            <a:chOff x="4475163" y="2693988"/>
            <a:chExt cx="536576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3" name="Freeform 253"/>
            <p:cNvSpPr>
              <a:spLocks/>
            </p:cNvSpPr>
            <p:nvPr/>
          </p:nvSpPr>
          <p:spPr bwMode="auto">
            <a:xfrm>
              <a:off x="4475163" y="2693988"/>
              <a:ext cx="455613" cy="276225"/>
            </a:xfrm>
            <a:custGeom>
              <a:avLst/>
              <a:gdLst>
                <a:gd name="T0" fmla="*/ 1788 w 2873"/>
                <a:gd name="T1" fmla="*/ 2 h 1736"/>
                <a:gd name="T2" fmla="*/ 1981 w 2873"/>
                <a:gd name="T3" fmla="*/ 25 h 1736"/>
                <a:gd name="T4" fmla="*/ 2168 w 2873"/>
                <a:gd name="T5" fmla="*/ 68 h 1736"/>
                <a:gd name="T6" fmla="*/ 2349 w 2873"/>
                <a:gd name="T7" fmla="*/ 133 h 1736"/>
                <a:gd name="T8" fmla="*/ 2521 w 2873"/>
                <a:gd name="T9" fmla="*/ 217 h 1736"/>
                <a:gd name="T10" fmla="*/ 2684 w 2873"/>
                <a:gd name="T11" fmla="*/ 321 h 1736"/>
                <a:gd name="T12" fmla="*/ 2761 w 2873"/>
                <a:gd name="T13" fmla="*/ 55 h 1736"/>
                <a:gd name="T14" fmla="*/ 2771 w 2873"/>
                <a:gd name="T15" fmla="*/ 23 h 1736"/>
                <a:gd name="T16" fmla="*/ 2800 w 2873"/>
                <a:gd name="T17" fmla="*/ 2 h 1736"/>
                <a:gd name="T18" fmla="*/ 2835 w 2873"/>
                <a:gd name="T19" fmla="*/ 2 h 1736"/>
                <a:gd name="T20" fmla="*/ 2862 w 2873"/>
                <a:gd name="T21" fmla="*/ 23 h 1736"/>
                <a:gd name="T22" fmla="*/ 2873 w 2873"/>
                <a:gd name="T23" fmla="*/ 55 h 1736"/>
                <a:gd name="T24" fmla="*/ 2823 w 2873"/>
                <a:gd name="T25" fmla="*/ 559 h 1736"/>
                <a:gd name="T26" fmla="*/ 2812 w 2873"/>
                <a:gd name="T27" fmla="*/ 559 h 1736"/>
                <a:gd name="T28" fmla="*/ 2349 w 2873"/>
                <a:gd name="T29" fmla="*/ 557 h 1736"/>
                <a:gd name="T30" fmla="*/ 2321 w 2873"/>
                <a:gd name="T31" fmla="*/ 536 h 1736"/>
                <a:gd name="T32" fmla="*/ 2310 w 2873"/>
                <a:gd name="T33" fmla="*/ 503 h 1736"/>
                <a:gd name="T34" fmla="*/ 2321 w 2873"/>
                <a:gd name="T35" fmla="*/ 471 h 1736"/>
                <a:gd name="T36" fmla="*/ 2349 w 2873"/>
                <a:gd name="T37" fmla="*/ 450 h 1736"/>
                <a:gd name="T38" fmla="*/ 2665 w 2873"/>
                <a:gd name="T39" fmla="*/ 447 h 1736"/>
                <a:gd name="T40" fmla="*/ 2508 w 2873"/>
                <a:gd name="T41" fmla="*/ 339 h 1736"/>
                <a:gd name="T42" fmla="*/ 2339 w 2873"/>
                <a:gd name="T43" fmla="*/ 251 h 1736"/>
                <a:gd name="T44" fmla="*/ 2162 w 2873"/>
                <a:gd name="T45" fmla="*/ 183 h 1736"/>
                <a:gd name="T46" fmla="*/ 1978 w 2873"/>
                <a:gd name="T47" fmla="*/ 137 h 1736"/>
                <a:gd name="T48" fmla="*/ 1787 w 2873"/>
                <a:gd name="T49" fmla="*/ 114 h 1736"/>
                <a:gd name="T50" fmla="*/ 1586 w 2873"/>
                <a:gd name="T51" fmla="*/ 115 h 1736"/>
                <a:gd name="T52" fmla="*/ 1385 w 2873"/>
                <a:gd name="T53" fmla="*/ 141 h 1736"/>
                <a:gd name="T54" fmla="*/ 1192 w 2873"/>
                <a:gd name="T55" fmla="*/ 191 h 1736"/>
                <a:gd name="T56" fmla="*/ 1009 w 2873"/>
                <a:gd name="T57" fmla="*/ 265 h 1736"/>
                <a:gd name="T58" fmla="*/ 839 w 2873"/>
                <a:gd name="T59" fmla="*/ 360 h 1736"/>
                <a:gd name="T60" fmla="*/ 683 w 2873"/>
                <a:gd name="T61" fmla="*/ 474 h 1736"/>
                <a:gd name="T62" fmla="*/ 542 w 2873"/>
                <a:gd name="T63" fmla="*/ 606 h 1736"/>
                <a:gd name="T64" fmla="*/ 417 w 2873"/>
                <a:gd name="T65" fmla="*/ 755 h 1736"/>
                <a:gd name="T66" fmla="*/ 312 w 2873"/>
                <a:gd name="T67" fmla="*/ 917 h 1736"/>
                <a:gd name="T68" fmla="*/ 227 w 2873"/>
                <a:gd name="T69" fmla="*/ 1092 h 1736"/>
                <a:gd name="T70" fmla="*/ 164 w 2873"/>
                <a:gd name="T71" fmla="*/ 1280 h 1736"/>
                <a:gd name="T72" fmla="*/ 125 w 2873"/>
                <a:gd name="T73" fmla="*/ 1475 h 1736"/>
                <a:gd name="T74" fmla="*/ 113 w 2873"/>
                <a:gd name="T75" fmla="*/ 1680 h 1736"/>
                <a:gd name="T76" fmla="*/ 101 w 2873"/>
                <a:gd name="T77" fmla="*/ 1713 h 1736"/>
                <a:gd name="T78" fmla="*/ 74 w 2873"/>
                <a:gd name="T79" fmla="*/ 1733 h 1736"/>
                <a:gd name="T80" fmla="*/ 39 w 2873"/>
                <a:gd name="T81" fmla="*/ 1733 h 1736"/>
                <a:gd name="T82" fmla="*/ 10 w 2873"/>
                <a:gd name="T83" fmla="*/ 1713 h 1736"/>
                <a:gd name="T84" fmla="*/ 0 w 2873"/>
                <a:gd name="T85" fmla="*/ 1680 h 1736"/>
                <a:gd name="T86" fmla="*/ 13 w 2873"/>
                <a:gd name="T87" fmla="*/ 1469 h 1736"/>
                <a:gd name="T88" fmla="*/ 51 w 2873"/>
                <a:gd name="T89" fmla="*/ 1266 h 1736"/>
                <a:gd name="T90" fmla="*/ 114 w 2873"/>
                <a:gd name="T91" fmla="*/ 1073 h 1736"/>
                <a:gd name="T92" fmla="*/ 198 w 2873"/>
                <a:gd name="T93" fmla="*/ 891 h 1736"/>
                <a:gd name="T94" fmla="*/ 303 w 2873"/>
                <a:gd name="T95" fmla="*/ 720 h 1736"/>
                <a:gd name="T96" fmla="*/ 427 w 2873"/>
                <a:gd name="T97" fmla="*/ 564 h 1736"/>
                <a:gd name="T98" fmla="*/ 568 w 2873"/>
                <a:gd name="T99" fmla="*/ 424 h 1736"/>
                <a:gd name="T100" fmla="*/ 725 w 2873"/>
                <a:gd name="T101" fmla="*/ 301 h 1736"/>
                <a:gd name="T102" fmla="*/ 896 w 2873"/>
                <a:gd name="T103" fmla="*/ 196 h 1736"/>
                <a:gd name="T104" fmla="*/ 1079 w 2873"/>
                <a:gd name="T105" fmla="*/ 113 h 1736"/>
                <a:gd name="T106" fmla="*/ 1274 w 2873"/>
                <a:gd name="T107" fmla="*/ 51 h 1736"/>
                <a:gd name="T108" fmla="*/ 1479 w 2873"/>
                <a:gd name="T109" fmla="*/ 13 h 1736"/>
                <a:gd name="T110" fmla="*/ 1690 w 2873"/>
                <a:gd name="T111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3" h="1736">
                  <a:moveTo>
                    <a:pt x="1690" y="0"/>
                  </a:moveTo>
                  <a:lnTo>
                    <a:pt x="1788" y="2"/>
                  </a:lnTo>
                  <a:lnTo>
                    <a:pt x="1885" y="10"/>
                  </a:lnTo>
                  <a:lnTo>
                    <a:pt x="1981" y="25"/>
                  </a:lnTo>
                  <a:lnTo>
                    <a:pt x="2075" y="44"/>
                  </a:lnTo>
                  <a:lnTo>
                    <a:pt x="2168" y="68"/>
                  </a:lnTo>
                  <a:lnTo>
                    <a:pt x="2260" y="98"/>
                  </a:lnTo>
                  <a:lnTo>
                    <a:pt x="2349" y="133"/>
                  </a:lnTo>
                  <a:lnTo>
                    <a:pt x="2437" y="173"/>
                  </a:lnTo>
                  <a:lnTo>
                    <a:pt x="2521" y="217"/>
                  </a:lnTo>
                  <a:lnTo>
                    <a:pt x="2604" y="267"/>
                  </a:lnTo>
                  <a:lnTo>
                    <a:pt x="2684" y="321"/>
                  </a:lnTo>
                  <a:lnTo>
                    <a:pt x="2761" y="381"/>
                  </a:lnTo>
                  <a:lnTo>
                    <a:pt x="2761" y="55"/>
                  </a:lnTo>
                  <a:lnTo>
                    <a:pt x="2763" y="37"/>
                  </a:lnTo>
                  <a:lnTo>
                    <a:pt x="2771" y="23"/>
                  </a:lnTo>
                  <a:lnTo>
                    <a:pt x="2784" y="10"/>
                  </a:lnTo>
                  <a:lnTo>
                    <a:pt x="2800" y="2"/>
                  </a:lnTo>
                  <a:lnTo>
                    <a:pt x="2817" y="0"/>
                  </a:lnTo>
                  <a:lnTo>
                    <a:pt x="2835" y="2"/>
                  </a:lnTo>
                  <a:lnTo>
                    <a:pt x="2850" y="10"/>
                  </a:lnTo>
                  <a:lnTo>
                    <a:pt x="2862" y="23"/>
                  </a:lnTo>
                  <a:lnTo>
                    <a:pt x="2871" y="37"/>
                  </a:lnTo>
                  <a:lnTo>
                    <a:pt x="2873" y="55"/>
                  </a:lnTo>
                  <a:lnTo>
                    <a:pt x="2873" y="559"/>
                  </a:lnTo>
                  <a:lnTo>
                    <a:pt x="2823" y="559"/>
                  </a:lnTo>
                  <a:lnTo>
                    <a:pt x="2817" y="560"/>
                  </a:lnTo>
                  <a:lnTo>
                    <a:pt x="2812" y="559"/>
                  </a:lnTo>
                  <a:lnTo>
                    <a:pt x="2367" y="559"/>
                  </a:lnTo>
                  <a:lnTo>
                    <a:pt x="2349" y="557"/>
                  </a:lnTo>
                  <a:lnTo>
                    <a:pt x="2333" y="549"/>
                  </a:lnTo>
                  <a:lnTo>
                    <a:pt x="2321" y="536"/>
                  </a:lnTo>
                  <a:lnTo>
                    <a:pt x="2312" y="521"/>
                  </a:lnTo>
                  <a:lnTo>
                    <a:pt x="2310" y="503"/>
                  </a:lnTo>
                  <a:lnTo>
                    <a:pt x="2312" y="485"/>
                  </a:lnTo>
                  <a:lnTo>
                    <a:pt x="2321" y="471"/>
                  </a:lnTo>
                  <a:lnTo>
                    <a:pt x="2333" y="458"/>
                  </a:lnTo>
                  <a:lnTo>
                    <a:pt x="2349" y="450"/>
                  </a:lnTo>
                  <a:lnTo>
                    <a:pt x="2367" y="447"/>
                  </a:lnTo>
                  <a:lnTo>
                    <a:pt x="2665" y="447"/>
                  </a:lnTo>
                  <a:lnTo>
                    <a:pt x="2587" y="391"/>
                  </a:lnTo>
                  <a:lnTo>
                    <a:pt x="2508" y="339"/>
                  </a:lnTo>
                  <a:lnTo>
                    <a:pt x="2424" y="292"/>
                  </a:lnTo>
                  <a:lnTo>
                    <a:pt x="2339" y="251"/>
                  </a:lnTo>
                  <a:lnTo>
                    <a:pt x="2252" y="214"/>
                  </a:lnTo>
                  <a:lnTo>
                    <a:pt x="2162" y="183"/>
                  </a:lnTo>
                  <a:lnTo>
                    <a:pt x="2071" y="158"/>
                  </a:lnTo>
                  <a:lnTo>
                    <a:pt x="1978" y="137"/>
                  </a:lnTo>
                  <a:lnTo>
                    <a:pt x="1882" y="124"/>
                  </a:lnTo>
                  <a:lnTo>
                    <a:pt x="1787" y="114"/>
                  </a:lnTo>
                  <a:lnTo>
                    <a:pt x="1690" y="111"/>
                  </a:lnTo>
                  <a:lnTo>
                    <a:pt x="1586" y="115"/>
                  </a:lnTo>
                  <a:lnTo>
                    <a:pt x="1485" y="125"/>
                  </a:lnTo>
                  <a:lnTo>
                    <a:pt x="1385" y="141"/>
                  </a:lnTo>
                  <a:lnTo>
                    <a:pt x="1287" y="163"/>
                  </a:lnTo>
                  <a:lnTo>
                    <a:pt x="1192" y="191"/>
                  </a:lnTo>
                  <a:lnTo>
                    <a:pt x="1099" y="226"/>
                  </a:lnTo>
                  <a:lnTo>
                    <a:pt x="1009" y="265"/>
                  </a:lnTo>
                  <a:lnTo>
                    <a:pt x="922" y="310"/>
                  </a:lnTo>
                  <a:lnTo>
                    <a:pt x="839" y="360"/>
                  </a:lnTo>
                  <a:lnTo>
                    <a:pt x="759" y="415"/>
                  </a:lnTo>
                  <a:lnTo>
                    <a:pt x="683" y="474"/>
                  </a:lnTo>
                  <a:lnTo>
                    <a:pt x="610" y="537"/>
                  </a:lnTo>
                  <a:lnTo>
                    <a:pt x="542" y="606"/>
                  </a:lnTo>
                  <a:lnTo>
                    <a:pt x="477" y="678"/>
                  </a:lnTo>
                  <a:lnTo>
                    <a:pt x="417" y="755"/>
                  </a:lnTo>
                  <a:lnTo>
                    <a:pt x="362" y="834"/>
                  </a:lnTo>
                  <a:lnTo>
                    <a:pt x="312" y="917"/>
                  </a:lnTo>
                  <a:lnTo>
                    <a:pt x="267" y="1003"/>
                  </a:lnTo>
                  <a:lnTo>
                    <a:pt x="227" y="1092"/>
                  </a:lnTo>
                  <a:lnTo>
                    <a:pt x="193" y="1185"/>
                  </a:lnTo>
                  <a:lnTo>
                    <a:pt x="164" y="1280"/>
                  </a:lnTo>
                  <a:lnTo>
                    <a:pt x="142" y="1376"/>
                  </a:lnTo>
                  <a:lnTo>
                    <a:pt x="125" y="1475"/>
                  </a:lnTo>
                  <a:lnTo>
                    <a:pt x="116" y="1577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1" y="1713"/>
                  </a:lnTo>
                  <a:lnTo>
                    <a:pt x="89" y="1724"/>
                  </a:lnTo>
                  <a:lnTo>
                    <a:pt x="74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3" y="1724"/>
                  </a:lnTo>
                  <a:lnTo>
                    <a:pt x="10" y="1713"/>
                  </a:lnTo>
                  <a:lnTo>
                    <a:pt x="2" y="1697"/>
                  </a:lnTo>
                  <a:lnTo>
                    <a:pt x="0" y="1680"/>
                  </a:lnTo>
                  <a:lnTo>
                    <a:pt x="3" y="1574"/>
                  </a:lnTo>
                  <a:lnTo>
                    <a:pt x="13" y="1469"/>
                  </a:lnTo>
                  <a:lnTo>
                    <a:pt x="29" y="1367"/>
                  </a:lnTo>
                  <a:lnTo>
                    <a:pt x="51" y="1266"/>
                  </a:lnTo>
                  <a:lnTo>
                    <a:pt x="79" y="1168"/>
                  </a:lnTo>
                  <a:lnTo>
                    <a:pt x="114" y="1073"/>
                  </a:lnTo>
                  <a:lnTo>
                    <a:pt x="153" y="980"/>
                  </a:lnTo>
                  <a:lnTo>
                    <a:pt x="198" y="891"/>
                  </a:lnTo>
                  <a:lnTo>
                    <a:pt x="248" y="803"/>
                  </a:lnTo>
                  <a:lnTo>
                    <a:pt x="303" y="720"/>
                  </a:lnTo>
                  <a:lnTo>
                    <a:pt x="363" y="640"/>
                  </a:lnTo>
                  <a:lnTo>
                    <a:pt x="427" y="564"/>
                  </a:lnTo>
                  <a:lnTo>
                    <a:pt x="496" y="492"/>
                  </a:lnTo>
                  <a:lnTo>
                    <a:pt x="568" y="424"/>
                  </a:lnTo>
                  <a:lnTo>
                    <a:pt x="644" y="361"/>
                  </a:lnTo>
                  <a:lnTo>
                    <a:pt x="725" y="301"/>
                  </a:lnTo>
                  <a:lnTo>
                    <a:pt x="808" y="246"/>
                  </a:lnTo>
                  <a:lnTo>
                    <a:pt x="896" y="196"/>
                  </a:lnTo>
                  <a:lnTo>
                    <a:pt x="986" y="152"/>
                  </a:lnTo>
                  <a:lnTo>
                    <a:pt x="1079" y="113"/>
                  </a:lnTo>
                  <a:lnTo>
                    <a:pt x="1175" y="79"/>
                  </a:lnTo>
                  <a:lnTo>
                    <a:pt x="1274" y="51"/>
                  </a:lnTo>
                  <a:lnTo>
                    <a:pt x="1375" y="29"/>
                  </a:lnTo>
                  <a:lnTo>
                    <a:pt x="1479" y="13"/>
                  </a:lnTo>
                  <a:lnTo>
                    <a:pt x="158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254"/>
            <p:cNvSpPr>
              <a:spLocks noEditPoints="1"/>
            </p:cNvSpPr>
            <p:nvPr/>
          </p:nvSpPr>
          <p:spPr bwMode="auto">
            <a:xfrm>
              <a:off x="4546601" y="2765425"/>
              <a:ext cx="393700" cy="390525"/>
            </a:xfrm>
            <a:custGeom>
              <a:avLst/>
              <a:gdLst>
                <a:gd name="T0" fmla="*/ 1073 w 2478"/>
                <a:gd name="T1" fmla="*/ 125 h 2464"/>
                <a:gd name="T2" fmla="*/ 837 w 2478"/>
                <a:gd name="T3" fmla="*/ 186 h 2464"/>
                <a:gd name="T4" fmla="*/ 626 w 2478"/>
                <a:gd name="T5" fmla="*/ 293 h 2464"/>
                <a:gd name="T6" fmla="*/ 442 w 2478"/>
                <a:gd name="T7" fmla="*/ 441 h 2464"/>
                <a:gd name="T8" fmla="*/ 294 w 2478"/>
                <a:gd name="T9" fmla="*/ 624 h 2464"/>
                <a:gd name="T10" fmla="*/ 186 w 2478"/>
                <a:gd name="T11" fmla="*/ 834 h 2464"/>
                <a:gd name="T12" fmla="*/ 124 w 2478"/>
                <a:gd name="T13" fmla="*/ 1067 h 2464"/>
                <a:gd name="T14" fmla="*/ 115 w 2478"/>
                <a:gd name="T15" fmla="*/ 1316 h 2464"/>
                <a:gd name="T16" fmla="*/ 160 w 2478"/>
                <a:gd name="T17" fmla="*/ 1556 h 2464"/>
                <a:gd name="T18" fmla="*/ 253 w 2478"/>
                <a:gd name="T19" fmla="*/ 1774 h 2464"/>
                <a:gd name="T20" fmla="*/ 389 w 2478"/>
                <a:gd name="T21" fmla="*/ 1967 h 2464"/>
                <a:gd name="T22" fmla="*/ 561 w 2478"/>
                <a:gd name="T23" fmla="*/ 2127 h 2464"/>
                <a:gd name="T24" fmla="*/ 764 w 2478"/>
                <a:gd name="T25" fmla="*/ 2248 h 2464"/>
                <a:gd name="T26" fmla="*/ 992 w 2478"/>
                <a:gd name="T27" fmla="*/ 2325 h 2464"/>
                <a:gd name="T28" fmla="*/ 1239 w 2478"/>
                <a:gd name="T29" fmla="*/ 2352 h 2464"/>
                <a:gd name="T30" fmla="*/ 1486 w 2478"/>
                <a:gd name="T31" fmla="*/ 2325 h 2464"/>
                <a:gd name="T32" fmla="*/ 1714 w 2478"/>
                <a:gd name="T33" fmla="*/ 2248 h 2464"/>
                <a:gd name="T34" fmla="*/ 1917 w 2478"/>
                <a:gd name="T35" fmla="*/ 2127 h 2464"/>
                <a:gd name="T36" fmla="*/ 2089 w 2478"/>
                <a:gd name="T37" fmla="*/ 1967 h 2464"/>
                <a:gd name="T38" fmla="*/ 2225 w 2478"/>
                <a:gd name="T39" fmla="*/ 1774 h 2464"/>
                <a:gd name="T40" fmla="*/ 2318 w 2478"/>
                <a:gd name="T41" fmla="*/ 1556 h 2464"/>
                <a:gd name="T42" fmla="*/ 2363 w 2478"/>
                <a:gd name="T43" fmla="*/ 1316 h 2464"/>
                <a:gd name="T44" fmla="*/ 2354 w 2478"/>
                <a:gd name="T45" fmla="*/ 1067 h 2464"/>
                <a:gd name="T46" fmla="*/ 2292 w 2478"/>
                <a:gd name="T47" fmla="*/ 834 h 2464"/>
                <a:gd name="T48" fmla="*/ 2184 w 2478"/>
                <a:gd name="T49" fmla="*/ 624 h 2464"/>
                <a:gd name="T50" fmla="*/ 2036 w 2478"/>
                <a:gd name="T51" fmla="*/ 441 h 2464"/>
                <a:gd name="T52" fmla="*/ 1852 w 2478"/>
                <a:gd name="T53" fmla="*/ 293 h 2464"/>
                <a:gd name="T54" fmla="*/ 1641 w 2478"/>
                <a:gd name="T55" fmla="*/ 186 h 2464"/>
                <a:gd name="T56" fmla="*/ 1405 w 2478"/>
                <a:gd name="T57" fmla="*/ 125 h 2464"/>
                <a:gd name="T58" fmla="*/ 1239 w 2478"/>
                <a:gd name="T59" fmla="*/ 0 h 2464"/>
                <a:gd name="T60" fmla="*/ 1499 w 2478"/>
                <a:gd name="T61" fmla="*/ 28 h 2464"/>
                <a:gd name="T62" fmla="*/ 1740 w 2478"/>
                <a:gd name="T63" fmla="*/ 106 h 2464"/>
                <a:gd name="T64" fmla="*/ 1957 w 2478"/>
                <a:gd name="T65" fmla="*/ 229 h 2464"/>
                <a:gd name="T66" fmla="*/ 2144 w 2478"/>
                <a:gd name="T67" fmla="*/ 392 h 2464"/>
                <a:gd name="T68" fmla="*/ 2295 w 2478"/>
                <a:gd name="T69" fmla="*/ 587 h 2464"/>
                <a:gd name="T70" fmla="*/ 2404 w 2478"/>
                <a:gd name="T71" fmla="*/ 812 h 2464"/>
                <a:gd name="T72" fmla="*/ 2467 w 2478"/>
                <a:gd name="T73" fmla="*/ 1058 h 2464"/>
                <a:gd name="T74" fmla="*/ 2475 w 2478"/>
                <a:gd name="T75" fmla="*/ 1320 h 2464"/>
                <a:gd name="T76" fmla="*/ 2430 w 2478"/>
                <a:gd name="T77" fmla="*/ 1574 h 2464"/>
                <a:gd name="T78" fmla="*/ 2336 w 2478"/>
                <a:gd name="T79" fmla="*/ 1805 h 2464"/>
                <a:gd name="T80" fmla="*/ 2198 w 2478"/>
                <a:gd name="T81" fmla="*/ 2012 h 2464"/>
                <a:gd name="T82" fmla="*/ 2023 w 2478"/>
                <a:gd name="T83" fmla="*/ 2186 h 2464"/>
                <a:gd name="T84" fmla="*/ 1815 w 2478"/>
                <a:gd name="T85" fmla="*/ 2323 h 2464"/>
                <a:gd name="T86" fmla="*/ 1582 w 2478"/>
                <a:gd name="T87" fmla="*/ 2417 h 2464"/>
                <a:gd name="T88" fmla="*/ 1328 w 2478"/>
                <a:gd name="T89" fmla="*/ 2461 h 2464"/>
                <a:gd name="T90" fmla="*/ 1064 w 2478"/>
                <a:gd name="T91" fmla="*/ 2453 h 2464"/>
                <a:gd name="T92" fmla="*/ 815 w 2478"/>
                <a:gd name="T93" fmla="*/ 2391 h 2464"/>
                <a:gd name="T94" fmla="*/ 590 w 2478"/>
                <a:gd name="T95" fmla="*/ 2282 h 2464"/>
                <a:gd name="T96" fmla="*/ 393 w 2478"/>
                <a:gd name="T97" fmla="*/ 2132 h 2464"/>
                <a:gd name="T98" fmla="*/ 229 w 2478"/>
                <a:gd name="T99" fmla="*/ 1947 h 2464"/>
                <a:gd name="T100" fmla="*/ 105 w 2478"/>
                <a:gd name="T101" fmla="*/ 1731 h 2464"/>
                <a:gd name="T102" fmla="*/ 27 w 2478"/>
                <a:gd name="T103" fmla="*/ 1490 h 2464"/>
                <a:gd name="T104" fmla="*/ 0 w 2478"/>
                <a:gd name="T105" fmla="*/ 1233 h 2464"/>
                <a:gd name="T106" fmla="*/ 27 w 2478"/>
                <a:gd name="T107" fmla="*/ 974 h 2464"/>
                <a:gd name="T108" fmla="*/ 105 w 2478"/>
                <a:gd name="T109" fmla="*/ 735 h 2464"/>
                <a:gd name="T110" fmla="*/ 229 w 2478"/>
                <a:gd name="T111" fmla="*/ 519 h 2464"/>
                <a:gd name="T112" fmla="*/ 393 w 2478"/>
                <a:gd name="T113" fmla="*/ 334 h 2464"/>
                <a:gd name="T114" fmla="*/ 590 w 2478"/>
                <a:gd name="T115" fmla="*/ 183 h 2464"/>
                <a:gd name="T116" fmla="*/ 815 w 2478"/>
                <a:gd name="T117" fmla="*/ 75 h 2464"/>
                <a:gd name="T118" fmla="*/ 1064 w 2478"/>
                <a:gd name="T119" fmla="*/ 12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78" h="2464">
                  <a:moveTo>
                    <a:pt x="1239" y="112"/>
                  </a:moveTo>
                  <a:lnTo>
                    <a:pt x="1155" y="115"/>
                  </a:lnTo>
                  <a:lnTo>
                    <a:pt x="1073" y="125"/>
                  </a:lnTo>
                  <a:lnTo>
                    <a:pt x="992" y="139"/>
                  </a:lnTo>
                  <a:lnTo>
                    <a:pt x="914" y="160"/>
                  </a:lnTo>
                  <a:lnTo>
                    <a:pt x="837" y="186"/>
                  </a:lnTo>
                  <a:lnTo>
                    <a:pt x="764" y="217"/>
                  </a:lnTo>
                  <a:lnTo>
                    <a:pt x="693" y="253"/>
                  </a:lnTo>
                  <a:lnTo>
                    <a:pt x="626" y="293"/>
                  </a:lnTo>
                  <a:lnTo>
                    <a:pt x="561" y="338"/>
                  </a:lnTo>
                  <a:lnTo>
                    <a:pt x="500" y="388"/>
                  </a:lnTo>
                  <a:lnTo>
                    <a:pt x="442" y="441"/>
                  </a:lnTo>
                  <a:lnTo>
                    <a:pt x="389" y="498"/>
                  </a:lnTo>
                  <a:lnTo>
                    <a:pt x="340" y="559"/>
                  </a:lnTo>
                  <a:lnTo>
                    <a:pt x="294" y="624"/>
                  </a:lnTo>
                  <a:lnTo>
                    <a:pt x="253" y="690"/>
                  </a:lnTo>
                  <a:lnTo>
                    <a:pt x="217" y="761"/>
                  </a:lnTo>
                  <a:lnTo>
                    <a:pt x="186" y="834"/>
                  </a:lnTo>
                  <a:lnTo>
                    <a:pt x="160" y="909"/>
                  </a:lnTo>
                  <a:lnTo>
                    <a:pt x="139" y="987"/>
                  </a:lnTo>
                  <a:lnTo>
                    <a:pt x="124" y="1067"/>
                  </a:lnTo>
                  <a:lnTo>
                    <a:pt x="115" y="1150"/>
                  </a:lnTo>
                  <a:lnTo>
                    <a:pt x="112" y="1233"/>
                  </a:lnTo>
                  <a:lnTo>
                    <a:pt x="115" y="1316"/>
                  </a:lnTo>
                  <a:lnTo>
                    <a:pt x="124" y="1398"/>
                  </a:lnTo>
                  <a:lnTo>
                    <a:pt x="139" y="1478"/>
                  </a:lnTo>
                  <a:lnTo>
                    <a:pt x="160" y="1556"/>
                  </a:lnTo>
                  <a:lnTo>
                    <a:pt x="186" y="1631"/>
                  </a:lnTo>
                  <a:lnTo>
                    <a:pt x="217" y="1705"/>
                  </a:lnTo>
                  <a:lnTo>
                    <a:pt x="253" y="1774"/>
                  </a:lnTo>
                  <a:lnTo>
                    <a:pt x="294" y="1842"/>
                  </a:lnTo>
                  <a:lnTo>
                    <a:pt x="340" y="1906"/>
                  </a:lnTo>
                  <a:lnTo>
                    <a:pt x="389" y="1967"/>
                  </a:lnTo>
                  <a:lnTo>
                    <a:pt x="442" y="2024"/>
                  </a:lnTo>
                  <a:lnTo>
                    <a:pt x="500" y="2078"/>
                  </a:lnTo>
                  <a:lnTo>
                    <a:pt x="561" y="2127"/>
                  </a:lnTo>
                  <a:lnTo>
                    <a:pt x="626" y="2172"/>
                  </a:lnTo>
                  <a:lnTo>
                    <a:pt x="693" y="2213"/>
                  </a:lnTo>
                  <a:lnTo>
                    <a:pt x="764" y="2248"/>
                  </a:lnTo>
                  <a:lnTo>
                    <a:pt x="837" y="2279"/>
                  </a:lnTo>
                  <a:lnTo>
                    <a:pt x="914" y="2305"/>
                  </a:lnTo>
                  <a:lnTo>
                    <a:pt x="992" y="2325"/>
                  </a:lnTo>
                  <a:lnTo>
                    <a:pt x="1073" y="2341"/>
                  </a:lnTo>
                  <a:lnTo>
                    <a:pt x="1155" y="2349"/>
                  </a:lnTo>
                  <a:lnTo>
                    <a:pt x="1239" y="2352"/>
                  </a:lnTo>
                  <a:lnTo>
                    <a:pt x="1323" y="2349"/>
                  </a:lnTo>
                  <a:lnTo>
                    <a:pt x="1405" y="2341"/>
                  </a:lnTo>
                  <a:lnTo>
                    <a:pt x="1486" y="2325"/>
                  </a:lnTo>
                  <a:lnTo>
                    <a:pt x="1564" y="2305"/>
                  </a:lnTo>
                  <a:lnTo>
                    <a:pt x="1641" y="2279"/>
                  </a:lnTo>
                  <a:lnTo>
                    <a:pt x="1714" y="2248"/>
                  </a:lnTo>
                  <a:lnTo>
                    <a:pt x="1785" y="2213"/>
                  </a:lnTo>
                  <a:lnTo>
                    <a:pt x="1852" y="2172"/>
                  </a:lnTo>
                  <a:lnTo>
                    <a:pt x="1917" y="2127"/>
                  </a:lnTo>
                  <a:lnTo>
                    <a:pt x="1978" y="2078"/>
                  </a:lnTo>
                  <a:lnTo>
                    <a:pt x="2036" y="2024"/>
                  </a:lnTo>
                  <a:lnTo>
                    <a:pt x="2089" y="1967"/>
                  </a:lnTo>
                  <a:lnTo>
                    <a:pt x="2138" y="1906"/>
                  </a:lnTo>
                  <a:lnTo>
                    <a:pt x="2184" y="1842"/>
                  </a:lnTo>
                  <a:lnTo>
                    <a:pt x="2225" y="1774"/>
                  </a:lnTo>
                  <a:lnTo>
                    <a:pt x="2261" y="1705"/>
                  </a:lnTo>
                  <a:lnTo>
                    <a:pt x="2292" y="1631"/>
                  </a:lnTo>
                  <a:lnTo>
                    <a:pt x="2318" y="1556"/>
                  </a:lnTo>
                  <a:lnTo>
                    <a:pt x="2339" y="1478"/>
                  </a:lnTo>
                  <a:lnTo>
                    <a:pt x="2354" y="1398"/>
                  </a:lnTo>
                  <a:lnTo>
                    <a:pt x="2363" y="1316"/>
                  </a:lnTo>
                  <a:lnTo>
                    <a:pt x="2366" y="1233"/>
                  </a:lnTo>
                  <a:lnTo>
                    <a:pt x="2363" y="1150"/>
                  </a:lnTo>
                  <a:lnTo>
                    <a:pt x="2354" y="1067"/>
                  </a:lnTo>
                  <a:lnTo>
                    <a:pt x="2339" y="987"/>
                  </a:lnTo>
                  <a:lnTo>
                    <a:pt x="2318" y="909"/>
                  </a:lnTo>
                  <a:lnTo>
                    <a:pt x="2292" y="834"/>
                  </a:lnTo>
                  <a:lnTo>
                    <a:pt x="2261" y="761"/>
                  </a:lnTo>
                  <a:lnTo>
                    <a:pt x="2225" y="690"/>
                  </a:lnTo>
                  <a:lnTo>
                    <a:pt x="2184" y="624"/>
                  </a:lnTo>
                  <a:lnTo>
                    <a:pt x="2138" y="559"/>
                  </a:lnTo>
                  <a:lnTo>
                    <a:pt x="2089" y="498"/>
                  </a:lnTo>
                  <a:lnTo>
                    <a:pt x="2036" y="441"/>
                  </a:lnTo>
                  <a:lnTo>
                    <a:pt x="1978" y="388"/>
                  </a:lnTo>
                  <a:lnTo>
                    <a:pt x="1917" y="338"/>
                  </a:lnTo>
                  <a:lnTo>
                    <a:pt x="1852" y="293"/>
                  </a:lnTo>
                  <a:lnTo>
                    <a:pt x="1785" y="253"/>
                  </a:lnTo>
                  <a:lnTo>
                    <a:pt x="1714" y="217"/>
                  </a:lnTo>
                  <a:lnTo>
                    <a:pt x="1641" y="186"/>
                  </a:lnTo>
                  <a:lnTo>
                    <a:pt x="1564" y="160"/>
                  </a:lnTo>
                  <a:lnTo>
                    <a:pt x="1486" y="139"/>
                  </a:lnTo>
                  <a:lnTo>
                    <a:pt x="1405" y="125"/>
                  </a:lnTo>
                  <a:lnTo>
                    <a:pt x="1323" y="115"/>
                  </a:lnTo>
                  <a:lnTo>
                    <a:pt x="1239" y="112"/>
                  </a:lnTo>
                  <a:close/>
                  <a:moveTo>
                    <a:pt x="1239" y="0"/>
                  </a:moveTo>
                  <a:lnTo>
                    <a:pt x="1328" y="3"/>
                  </a:lnTo>
                  <a:lnTo>
                    <a:pt x="1414" y="12"/>
                  </a:lnTo>
                  <a:lnTo>
                    <a:pt x="1499" y="28"/>
                  </a:lnTo>
                  <a:lnTo>
                    <a:pt x="1582" y="49"/>
                  </a:lnTo>
                  <a:lnTo>
                    <a:pt x="1663" y="75"/>
                  </a:lnTo>
                  <a:lnTo>
                    <a:pt x="1740" y="106"/>
                  </a:lnTo>
                  <a:lnTo>
                    <a:pt x="1815" y="142"/>
                  </a:lnTo>
                  <a:lnTo>
                    <a:pt x="1888" y="183"/>
                  </a:lnTo>
                  <a:lnTo>
                    <a:pt x="1957" y="229"/>
                  </a:lnTo>
                  <a:lnTo>
                    <a:pt x="2023" y="279"/>
                  </a:lnTo>
                  <a:lnTo>
                    <a:pt x="2085" y="334"/>
                  </a:lnTo>
                  <a:lnTo>
                    <a:pt x="2144" y="392"/>
                  </a:lnTo>
                  <a:lnTo>
                    <a:pt x="2198" y="453"/>
                  </a:lnTo>
                  <a:lnTo>
                    <a:pt x="2249" y="519"/>
                  </a:lnTo>
                  <a:lnTo>
                    <a:pt x="2295" y="587"/>
                  </a:lnTo>
                  <a:lnTo>
                    <a:pt x="2336" y="660"/>
                  </a:lnTo>
                  <a:lnTo>
                    <a:pt x="2373" y="735"/>
                  </a:lnTo>
                  <a:lnTo>
                    <a:pt x="2404" y="812"/>
                  </a:lnTo>
                  <a:lnTo>
                    <a:pt x="2430" y="892"/>
                  </a:lnTo>
                  <a:lnTo>
                    <a:pt x="2451" y="974"/>
                  </a:lnTo>
                  <a:lnTo>
                    <a:pt x="2467" y="1058"/>
                  </a:lnTo>
                  <a:lnTo>
                    <a:pt x="2475" y="1144"/>
                  </a:lnTo>
                  <a:lnTo>
                    <a:pt x="2478" y="1233"/>
                  </a:lnTo>
                  <a:lnTo>
                    <a:pt x="2475" y="1320"/>
                  </a:lnTo>
                  <a:lnTo>
                    <a:pt x="2467" y="1406"/>
                  </a:lnTo>
                  <a:lnTo>
                    <a:pt x="2451" y="1490"/>
                  </a:lnTo>
                  <a:lnTo>
                    <a:pt x="2430" y="1574"/>
                  </a:lnTo>
                  <a:lnTo>
                    <a:pt x="2404" y="1654"/>
                  </a:lnTo>
                  <a:lnTo>
                    <a:pt x="2373" y="1731"/>
                  </a:lnTo>
                  <a:lnTo>
                    <a:pt x="2336" y="1805"/>
                  </a:lnTo>
                  <a:lnTo>
                    <a:pt x="2295" y="1877"/>
                  </a:lnTo>
                  <a:lnTo>
                    <a:pt x="2249" y="1947"/>
                  </a:lnTo>
                  <a:lnTo>
                    <a:pt x="2198" y="2012"/>
                  </a:lnTo>
                  <a:lnTo>
                    <a:pt x="2144" y="2074"/>
                  </a:lnTo>
                  <a:lnTo>
                    <a:pt x="2085" y="2132"/>
                  </a:lnTo>
                  <a:lnTo>
                    <a:pt x="2023" y="2186"/>
                  </a:lnTo>
                  <a:lnTo>
                    <a:pt x="1957" y="2237"/>
                  </a:lnTo>
                  <a:lnTo>
                    <a:pt x="1888" y="2282"/>
                  </a:lnTo>
                  <a:lnTo>
                    <a:pt x="1815" y="2323"/>
                  </a:lnTo>
                  <a:lnTo>
                    <a:pt x="1740" y="2359"/>
                  </a:lnTo>
                  <a:lnTo>
                    <a:pt x="1663" y="2391"/>
                  </a:lnTo>
                  <a:lnTo>
                    <a:pt x="1582" y="2417"/>
                  </a:lnTo>
                  <a:lnTo>
                    <a:pt x="1499" y="2437"/>
                  </a:lnTo>
                  <a:lnTo>
                    <a:pt x="1414" y="2453"/>
                  </a:lnTo>
                  <a:lnTo>
                    <a:pt x="1328" y="2461"/>
                  </a:lnTo>
                  <a:lnTo>
                    <a:pt x="1239" y="2464"/>
                  </a:lnTo>
                  <a:lnTo>
                    <a:pt x="1150" y="2461"/>
                  </a:lnTo>
                  <a:lnTo>
                    <a:pt x="1064" y="2453"/>
                  </a:lnTo>
                  <a:lnTo>
                    <a:pt x="979" y="2437"/>
                  </a:lnTo>
                  <a:lnTo>
                    <a:pt x="896" y="2417"/>
                  </a:lnTo>
                  <a:lnTo>
                    <a:pt x="815" y="2391"/>
                  </a:lnTo>
                  <a:lnTo>
                    <a:pt x="738" y="2359"/>
                  </a:lnTo>
                  <a:lnTo>
                    <a:pt x="663" y="2323"/>
                  </a:lnTo>
                  <a:lnTo>
                    <a:pt x="590" y="2282"/>
                  </a:lnTo>
                  <a:lnTo>
                    <a:pt x="521" y="2237"/>
                  </a:lnTo>
                  <a:lnTo>
                    <a:pt x="455" y="2186"/>
                  </a:lnTo>
                  <a:lnTo>
                    <a:pt x="393" y="2132"/>
                  </a:lnTo>
                  <a:lnTo>
                    <a:pt x="334" y="2074"/>
                  </a:lnTo>
                  <a:lnTo>
                    <a:pt x="280" y="2012"/>
                  </a:lnTo>
                  <a:lnTo>
                    <a:pt x="229" y="1947"/>
                  </a:lnTo>
                  <a:lnTo>
                    <a:pt x="183" y="1877"/>
                  </a:lnTo>
                  <a:lnTo>
                    <a:pt x="142" y="1805"/>
                  </a:lnTo>
                  <a:lnTo>
                    <a:pt x="105" y="1731"/>
                  </a:lnTo>
                  <a:lnTo>
                    <a:pt x="74" y="1654"/>
                  </a:lnTo>
                  <a:lnTo>
                    <a:pt x="48" y="1574"/>
                  </a:lnTo>
                  <a:lnTo>
                    <a:pt x="27" y="1490"/>
                  </a:lnTo>
                  <a:lnTo>
                    <a:pt x="11" y="1406"/>
                  </a:lnTo>
                  <a:lnTo>
                    <a:pt x="3" y="1320"/>
                  </a:lnTo>
                  <a:lnTo>
                    <a:pt x="0" y="1233"/>
                  </a:lnTo>
                  <a:lnTo>
                    <a:pt x="3" y="1144"/>
                  </a:lnTo>
                  <a:lnTo>
                    <a:pt x="11" y="1058"/>
                  </a:lnTo>
                  <a:lnTo>
                    <a:pt x="27" y="974"/>
                  </a:lnTo>
                  <a:lnTo>
                    <a:pt x="48" y="892"/>
                  </a:lnTo>
                  <a:lnTo>
                    <a:pt x="74" y="812"/>
                  </a:lnTo>
                  <a:lnTo>
                    <a:pt x="105" y="735"/>
                  </a:lnTo>
                  <a:lnTo>
                    <a:pt x="142" y="660"/>
                  </a:lnTo>
                  <a:lnTo>
                    <a:pt x="183" y="587"/>
                  </a:lnTo>
                  <a:lnTo>
                    <a:pt x="229" y="519"/>
                  </a:lnTo>
                  <a:lnTo>
                    <a:pt x="280" y="453"/>
                  </a:lnTo>
                  <a:lnTo>
                    <a:pt x="334" y="392"/>
                  </a:lnTo>
                  <a:lnTo>
                    <a:pt x="393" y="334"/>
                  </a:lnTo>
                  <a:lnTo>
                    <a:pt x="455" y="279"/>
                  </a:lnTo>
                  <a:lnTo>
                    <a:pt x="521" y="229"/>
                  </a:lnTo>
                  <a:lnTo>
                    <a:pt x="590" y="183"/>
                  </a:lnTo>
                  <a:lnTo>
                    <a:pt x="663" y="142"/>
                  </a:lnTo>
                  <a:lnTo>
                    <a:pt x="738" y="106"/>
                  </a:lnTo>
                  <a:lnTo>
                    <a:pt x="815" y="75"/>
                  </a:lnTo>
                  <a:lnTo>
                    <a:pt x="896" y="49"/>
                  </a:lnTo>
                  <a:lnTo>
                    <a:pt x="979" y="28"/>
                  </a:lnTo>
                  <a:lnTo>
                    <a:pt x="1064" y="12"/>
                  </a:lnTo>
                  <a:lnTo>
                    <a:pt x="1150" y="3"/>
                  </a:lnTo>
                  <a:lnTo>
                    <a:pt x="1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255"/>
            <p:cNvSpPr>
              <a:spLocks/>
            </p:cNvSpPr>
            <p:nvPr/>
          </p:nvSpPr>
          <p:spPr bwMode="auto">
            <a:xfrm>
              <a:off x="4733926" y="2792413"/>
              <a:ext cx="19050" cy="34925"/>
            </a:xfrm>
            <a:custGeom>
              <a:avLst/>
              <a:gdLst>
                <a:gd name="T0" fmla="*/ 56 w 112"/>
                <a:gd name="T1" fmla="*/ 0 h 225"/>
                <a:gd name="T2" fmla="*/ 74 w 112"/>
                <a:gd name="T3" fmla="*/ 3 h 225"/>
                <a:gd name="T4" fmla="*/ 89 w 112"/>
                <a:gd name="T5" fmla="*/ 12 h 225"/>
                <a:gd name="T6" fmla="*/ 102 w 112"/>
                <a:gd name="T7" fmla="*/ 23 h 225"/>
                <a:gd name="T8" fmla="*/ 109 w 112"/>
                <a:gd name="T9" fmla="*/ 39 h 225"/>
                <a:gd name="T10" fmla="*/ 112 w 112"/>
                <a:gd name="T11" fmla="*/ 56 h 225"/>
                <a:gd name="T12" fmla="*/ 112 w 112"/>
                <a:gd name="T13" fmla="*/ 169 h 225"/>
                <a:gd name="T14" fmla="*/ 109 w 112"/>
                <a:gd name="T15" fmla="*/ 186 h 225"/>
                <a:gd name="T16" fmla="*/ 102 w 112"/>
                <a:gd name="T17" fmla="*/ 202 h 225"/>
                <a:gd name="T18" fmla="*/ 89 w 112"/>
                <a:gd name="T19" fmla="*/ 213 h 225"/>
                <a:gd name="T20" fmla="*/ 74 w 112"/>
                <a:gd name="T21" fmla="*/ 222 h 225"/>
                <a:gd name="T22" fmla="*/ 56 w 112"/>
                <a:gd name="T23" fmla="*/ 225 h 225"/>
                <a:gd name="T24" fmla="*/ 38 w 112"/>
                <a:gd name="T25" fmla="*/ 222 h 225"/>
                <a:gd name="T26" fmla="*/ 23 w 112"/>
                <a:gd name="T27" fmla="*/ 213 h 225"/>
                <a:gd name="T28" fmla="*/ 10 w 112"/>
                <a:gd name="T29" fmla="*/ 202 h 225"/>
                <a:gd name="T30" fmla="*/ 3 w 112"/>
                <a:gd name="T31" fmla="*/ 186 h 225"/>
                <a:gd name="T32" fmla="*/ 0 w 112"/>
                <a:gd name="T33" fmla="*/ 169 h 225"/>
                <a:gd name="T34" fmla="*/ 0 w 112"/>
                <a:gd name="T35" fmla="*/ 56 h 225"/>
                <a:gd name="T36" fmla="*/ 3 w 112"/>
                <a:gd name="T37" fmla="*/ 39 h 225"/>
                <a:gd name="T38" fmla="*/ 10 w 112"/>
                <a:gd name="T39" fmla="*/ 23 h 225"/>
                <a:gd name="T40" fmla="*/ 23 w 112"/>
                <a:gd name="T41" fmla="*/ 12 h 225"/>
                <a:gd name="T42" fmla="*/ 38 w 112"/>
                <a:gd name="T43" fmla="*/ 3 h 225"/>
                <a:gd name="T44" fmla="*/ 56 w 112"/>
                <a:gd name="T4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5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69"/>
                  </a:lnTo>
                  <a:lnTo>
                    <a:pt x="109" y="186"/>
                  </a:lnTo>
                  <a:lnTo>
                    <a:pt x="102" y="202"/>
                  </a:lnTo>
                  <a:lnTo>
                    <a:pt x="89" y="213"/>
                  </a:lnTo>
                  <a:lnTo>
                    <a:pt x="74" y="222"/>
                  </a:lnTo>
                  <a:lnTo>
                    <a:pt x="56" y="225"/>
                  </a:lnTo>
                  <a:lnTo>
                    <a:pt x="38" y="222"/>
                  </a:lnTo>
                  <a:lnTo>
                    <a:pt x="23" y="213"/>
                  </a:lnTo>
                  <a:lnTo>
                    <a:pt x="10" y="202"/>
                  </a:lnTo>
                  <a:lnTo>
                    <a:pt x="3" y="186"/>
                  </a:lnTo>
                  <a:lnTo>
                    <a:pt x="0" y="169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256"/>
            <p:cNvSpPr>
              <a:spLocks/>
            </p:cNvSpPr>
            <p:nvPr/>
          </p:nvSpPr>
          <p:spPr bwMode="auto">
            <a:xfrm>
              <a:off x="4733926" y="3094038"/>
              <a:ext cx="19050" cy="34925"/>
            </a:xfrm>
            <a:custGeom>
              <a:avLst/>
              <a:gdLst>
                <a:gd name="T0" fmla="*/ 56 w 112"/>
                <a:gd name="T1" fmla="*/ 0 h 223"/>
                <a:gd name="T2" fmla="*/ 74 w 112"/>
                <a:gd name="T3" fmla="*/ 3 h 223"/>
                <a:gd name="T4" fmla="*/ 89 w 112"/>
                <a:gd name="T5" fmla="*/ 10 h 223"/>
                <a:gd name="T6" fmla="*/ 102 w 112"/>
                <a:gd name="T7" fmla="*/ 22 h 223"/>
                <a:gd name="T8" fmla="*/ 109 w 112"/>
                <a:gd name="T9" fmla="*/ 38 h 223"/>
                <a:gd name="T10" fmla="*/ 112 w 112"/>
                <a:gd name="T11" fmla="*/ 56 h 223"/>
                <a:gd name="T12" fmla="*/ 112 w 112"/>
                <a:gd name="T13" fmla="*/ 168 h 223"/>
                <a:gd name="T14" fmla="*/ 109 w 112"/>
                <a:gd name="T15" fmla="*/ 186 h 223"/>
                <a:gd name="T16" fmla="*/ 102 w 112"/>
                <a:gd name="T17" fmla="*/ 200 h 223"/>
                <a:gd name="T18" fmla="*/ 89 w 112"/>
                <a:gd name="T19" fmla="*/ 213 h 223"/>
                <a:gd name="T20" fmla="*/ 74 w 112"/>
                <a:gd name="T21" fmla="*/ 221 h 223"/>
                <a:gd name="T22" fmla="*/ 56 w 112"/>
                <a:gd name="T23" fmla="*/ 223 h 223"/>
                <a:gd name="T24" fmla="*/ 38 w 112"/>
                <a:gd name="T25" fmla="*/ 221 h 223"/>
                <a:gd name="T26" fmla="*/ 23 w 112"/>
                <a:gd name="T27" fmla="*/ 213 h 223"/>
                <a:gd name="T28" fmla="*/ 10 w 112"/>
                <a:gd name="T29" fmla="*/ 200 h 223"/>
                <a:gd name="T30" fmla="*/ 3 w 112"/>
                <a:gd name="T31" fmla="*/ 186 h 223"/>
                <a:gd name="T32" fmla="*/ 0 w 112"/>
                <a:gd name="T33" fmla="*/ 168 h 223"/>
                <a:gd name="T34" fmla="*/ 0 w 112"/>
                <a:gd name="T35" fmla="*/ 56 h 223"/>
                <a:gd name="T36" fmla="*/ 3 w 112"/>
                <a:gd name="T37" fmla="*/ 38 h 223"/>
                <a:gd name="T38" fmla="*/ 10 w 112"/>
                <a:gd name="T39" fmla="*/ 22 h 223"/>
                <a:gd name="T40" fmla="*/ 23 w 112"/>
                <a:gd name="T41" fmla="*/ 10 h 223"/>
                <a:gd name="T42" fmla="*/ 38 w 112"/>
                <a:gd name="T43" fmla="*/ 3 h 223"/>
                <a:gd name="T44" fmla="*/ 56 w 112"/>
                <a:gd name="T4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168"/>
                  </a:lnTo>
                  <a:lnTo>
                    <a:pt x="109" y="186"/>
                  </a:lnTo>
                  <a:lnTo>
                    <a:pt x="102" y="200"/>
                  </a:lnTo>
                  <a:lnTo>
                    <a:pt x="89" y="213"/>
                  </a:lnTo>
                  <a:lnTo>
                    <a:pt x="74" y="221"/>
                  </a:lnTo>
                  <a:lnTo>
                    <a:pt x="56" y="223"/>
                  </a:lnTo>
                  <a:lnTo>
                    <a:pt x="38" y="221"/>
                  </a:lnTo>
                  <a:lnTo>
                    <a:pt x="23" y="213"/>
                  </a:lnTo>
                  <a:lnTo>
                    <a:pt x="10" y="200"/>
                  </a:lnTo>
                  <a:lnTo>
                    <a:pt x="3" y="186"/>
                  </a:lnTo>
                  <a:lnTo>
                    <a:pt x="0" y="168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257"/>
            <p:cNvSpPr>
              <a:spLocks/>
            </p:cNvSpPr>
            <p:nvPr/>
          </p:nvSpPr>
          <p:spPr bwMode="auto">
            <a:xfrm>
              <a:off x="4878388" y="2951163"/>
              <a:ext cx="34925" cy="19050"/>
            </a:xfrm>
            <a:custGeom>
              <a:avLst/>
              <a:gdLst>
                <a:gd name="T0" fmla="*/ 56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3 w 226"/>
                <a:gd name="T7" fmla="*/ 10 h 112"/>
                <a:gd name="T8" fmla="*/ 214 w 226"/>
                <a:gd name="T9" fmla="*/ 22 h 112"/>
                <a:gd name="T10" fmla="*/ 223 w 226"/>
                <a:gd name="T11" fmla="*/ 38 h 112"/>
                <a:gd name="T12" fmla="*/ 226 w 226"/>
                <a:gd name="T13" fmla="*/ 56 h 112"/>
                <a:gd name="T14" fmla="*/ 223 w 226"/>
                <a:gd name="T15" fmla="*/ 73 h 112"/>
                <a:gd name="T16" fmla="*/ 214 w 226"/>
                <a:gd name="T17" fmla="*/ 89 h 112"/>
                <a:gd name="T18" fmla="*/ 203 w 226"/>
                <a:gd name="T19" fmla="*/ 100 h 112"/>
                <a:gd name="T20" fmla="*/ 187 w 226"/>
                <a:gd name="T21" fmla="*/ 109 h 112"/>
                <a:gd name="T22" fmla="*/ 169 w 226"/>
                <a:gd name="T23" fmla="*/ 112 h 112"/>
                <a:gd name="T24" fmla="*/ 56 w 226"/>
                <a:gd name="T25" fmla="*/ 112 h 112"/>
                <a:gd name="T26" fmla="*/ 39 w 226"/>
                <a:gd name="T27" fmla="*/ 109 h 112"/>
                <a:gd name="T28" fmla="*/ 23 w 226"/>
                <a:gd name="T29" fmla="*/ 100 h 112"/>
                <a:gd name="T30" fmla="*/ 12 w 226"/>
                <a:gd name="T31" fmla="*/ 89 h 112"/>
                <a:gd name="T32" fmla="*/ 3 w 226"/>
                <a:gd name="T33" fmla="*/ 73 h 112"/>
                <a:gd name="T34" fmla="*/ 0 w 226"/>
                <a:gd name="T35" fmla="*/ 56 h 112"/>
                <a:gd name="T36" fmla="*/ 3 w 226"/>
                <a:gd name="T37" fmla="*/ 38 h 112"/>
                <a:gd name="T38" fmla="*/ 12 w 226"/>
                <a:gd name="T39" fmla="*/ 22 h 112"/>
                <a:gd name="T40" fmla="*/ 23 w 226"/>
                <a:gd name="T41" fmla="*/ 10 h 112"/>
                <a:gd name="T42" fmla="*/ 39 w 226"/>
                <a:gd name="T43" fmla="*/ 3 h 112"/>
                <a:gd name="T44" fmla="*/ 56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3" y="10"/>
                  </a:lnTo>
                  <a:lnTo>
                    <a:pt x="214" y="22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3"/>
                  </a:lnTo>
                  <a:lnTo>
                    <a:pt x="214" y="89"/>
                  </a:lnTo>
                  <a:lnTo>
                    <a:pt x="203" y="100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58"/>
            <p:cNvSpPr>
              <a:spLocks/>
            </p:cNvSpPr>
            <p:nvPr/>
          </p:nvSpPr>
          <p:spPr bwMode="auto">
            <a:xfrm>
              <a:off x="4573588" y="2951163"/>
              <a:ext cx="36513" cy="19050"/>
            </a:xfrm>
            <a:custGeom>
              <a:avLst/>
              <a:gdLst>
                <a:gd name="T0" fmla="*/ 57 w 226"/>
                <a:gd name="T1" fmla="*/ 0 h 112"/>
                <a:gd name="T2" fmla="*/ 170 w 226"/>
                <a:gd name="T3" fmla="*/ 0 h 112"/>
                <a:gd name="T4" fmla="*/ 187 w 226"/>
                <a:gd name="T5" fmla="*/ 3 h 112"/>
                <a:gd name="T6" fmla="*/ 203 w 226"/>
                <a:gd name="T7" fmla="*/ 10 h 112"/>
                <a:gd name="T8" fmla="*/ 214 w 226"/>
                <a:gd name="T9" fmla="*/ 22 h 112"/>
                <a:gd name="T10" fmla="*/ 223 w 226"/>
                <a:gd name="T11" fmla="*/ 38 h 112"/>
                <a:gd name="T12" fmla="*/ 226 w 226"/>
                <a:gd name="T13" fmla="*/ 56 h 112"/>
                <a:gd name="T14" fmla="*/ 223 w 226"/>
                <a:gd name="T15" fmla="*/ 73 h 112"/>
                <a:gd name="T16" fmla="*/ 214 w 226"/>
                <a:gd name="T17" fmla="*/ 89 h 112"/>
                <a:gd name="T18" fmla="*/ 203 w 226"/>
                <a:gd name="T19" fmla="*/ 100 h 112"/>
                <a:gd name="T20" fmla="*/ 187 w 226"/>
                <a:gd name="T21" fmla="*/ 109 h 112"/>
                <a:gd name="T22" fmla="*/ 170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3 w 226"/>
                <a:gd name="T29" fmla="*/ 100 h 112"/>
                <a:gd name="T30" fmla="*/ 12 w 226"/>
                <a:gd name="T31" fmla="*/ 89 h 112"/>
                <a:gd name="T32" fmla="*/ 3 w 226"/>
                <a:gd name="T33" fmla="*/ 73 h 112"/>
                <a:gd name="T34" fmla="*/ 0 w 226"/>
                <a:gd name="T35" fmla="*/ 56 h 112"/>
                <a:gd name="T36" fmla="*/ 3 w 226"/>
                <a:gd name="T37" fmla="*/ 38 h 112"/>
                <a:gd name="T38" fmla="*/ 12 w 226"/>
                <a:gd name="T39" fmla="*/ 22 h 112"/>
                <a:gd name="T40" fmla="*/ 23 w 226"/>
                <a:gd name="T41" fmla="*/ 10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70" y="0"/>
                  </a:lnTo>
                  <a:lnTo>
                    <a:pt x="187" y="3"/>
                  </a:lnTo>
                  <a:lnTo>
                    <a:pt x="203" y="10"/>
                  </a:lnTo>
                  <a:lnTo>
                    <a:pt x="214" y="22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3"/>
                  </a:lnTo>
                  <a:lnTo>
                    <a:pt x="214" y="89"/>
                  </a:lnTo>
                  <a:lnTo>
                    <a:pt x="203" y="100"/>
                  </a:lnTo>
                  <a:lnTo>
                    <a:pt x="187" y="109"/>
                  </a:lnTo>
                  <a:lnTo>
                    <a:pt x="170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59"/>
            <p:cNvSpPr>
              <a:spLocks noEditPoints="1"/>
            </p:cNvSpPr>
            <p:nvPr/>
          </p:nvSpPr>
          <p:spPr bwMode="auto">
            <a:xfrm>
              <a:off x="4635501" y="2862263"/>
              <a:ext cx="142875" cy="196850"/>
            </a:xfrm>
            <a:custGeom>
              <a:avLst/>
              <a:gdLst>
                <a:gd name="T0" fmla="*/ 651 w 902"/>
                <a:gd name="T1" fmla="*/ 451 h 1233"/>
                <a:gd name="T2" fmla="*/ 607 w 902"/>
                <a:gd name="T3" fmla="*/ 473 h 1233"/>
                <a:gd name="T4" fmla="*/ 576 w 902"/>
                <a:gd name="T5" fmla="*/ 512 h 1233"/>
                <a:gd name="T6" fmla="*/ 564 w 902"/>
                <a:gd name="T7" fmla="*/ 561 h 1233"/>
                <a:gd name="T8" fmla="*/ 576 w 902"/>
                <a:gd name="T9" fmla="*/ 609 h 1233"/>
                <a:gd name="T10" fmla="*/ 607 w 902"/>
                <a:gd name="T11" fmla="*/ 648 h 1233"/>
                <a:gd name="T12" fmla="*/ 651 w 902"/>
                <a:gd name="T13" fmla="*/ 670 h 1233"/>
                <a:gd name="T14" fmla="*/ 703 w 902"/>
                <a:gd name="T15" fmla="*/ 670 h 1233"/>
                <a:gd name="T16" fmla="*/ 747 w 902"/>
                <a:gd name="T17" fmla="*/ 648 h 1233"/>
                <a:gd name="T18" fmla="*/ 778 w 902"/>
                <a:gd name="T19" fmla="*/ 609 h 1233"/>
                <a:gd name="T20" fmla="*/ 790 w 902"/>
                <a:gd name="T21" fmla="*/ 561 h 1233"/>
                <a:gd name="T22" fmla="*/ 778 w 902"/>
                <a:gd name="T23" fmla="*/ 512 h 1233"/>
                <a:gd name="T24" fmla="*/ 747 w 902"/>
                <a:gd name="T25" fmla="*/ 473 h 1233"/>
                <a:gd name="T26" fmla="*/ 703 w 902"/>
                <a:gd name="T27" fmla="*/ 451 h 1233"/>
                <a:gd name="T28" fmla="*/ 677 w 902"/>
                <a:gd name="T29" fmla="*/ 0 h 1233"/>
                <a:gd name="T30" fmla="*/ 710 w 902"/>
                <a:gd name="T31" fmla="*/ 12 h 1233"/>
                <a:gd name="T32" fmla="*/ 730 w 902"/>
                <a:gd name="T33" fmla="*/ 39 h 1233"/>
                <a:gd name="T34" fmla="*/ 733 w 902"/>
                <a:gd name="T35" fmla="*/ 344 h 1233"/>
                <a:gd name="T36" fmla="*/ 794 w 902"/>
                <a:gd name="T37" fmla="*/ 370 h 1233"/>
                <a:gd name="T38" fmla="*/ 843 w 902"/>
                <a:gd name="T39" fmla="*/ 411 h 1233"/>
                <a:gd name="T40" fmla="*/ 880 w 902"/>
                <a:gd name="T41" fmla="*/ 464 h 1233"/>
                <a:gd name="T42" fmla="*/ 900 w 902"/>
                <a:gd name="T43" fmla="*/ 526 h 1233"/>
                <a:gd name="T44" fmla="*/ 900 w 902"/>
                <a:gd name="T45" fmla="*/ 597 h 1233"/>
                <a:gd name="T46" fmla="*/ 877 w 902"/>
                <a:gd name="T47" fmla="*/ 663 h 1233"/>
                <a:gd name="T48" fmla="*/ 836 w 902"/>
                <a:gd name="T49" fmla="*/ 719 h 1233"/>
                <a:gd name="T50" fmla="*/ 781 w 902"/>
                <a:gd name="T51" fmla="*/ 759 h 1233"/>
                <a:gd name="T52" fmla="*/ 714 w 902"/>
                <a:gd name="T53" fmla="*/ 782 h 1233"/>
                <a:gd name="T54" fmla="*/ 647 w 902"/>
                <a:gd name="T55" fmla="*/ 782 h 1233"/>
                <a:gd name="T56" fmla="*/ 589 w 902"/>
                <a:gd name="T57" fmla="*/ 766 h 1233"/>
                <a:gd name="T58" fmla="*/ 97 w 902"/>
                <a:gd name="T59" fmla="*/ 1216 h 1233"/>
                <a:gd name="T60" fmla="*/ 71 w 902"/>
                <a:gd name="T61" fmla="*/ 1231 h 1233"/>
                <a:gd name="T62" fmla="*/ 43 w 902"/>
                <a:gd name="T63" fmla="*/ 1231 h 1233"/>
                <a:gd name="T64" fmla="*/ 17 w 902"/>
                <a:gd name="T65" fmla="*/ 1216 h 1233"/>
                <a:gd name="T66" fmla="*/ 2 w 902"/>
                <a:gd name="T67" fmla="*/ 1190 h 1233"/>
                <a:gd name="T68" fmla="*/ 2 w 902"/>
                <a:gd name="T69" fmla="*/ 1162 h 1233"/>
                <a:gd name="T70" fmla="*/ 17 w 902"/>
                <a:gd name="T71" fmla="*/ 1137 h 1233"/>
                <a:gd name="T72" fmla="*/ 470 w 902"/>
                <a:gd name="T73" fmla="*/ 648 h 1233"/>
                <a:gd name="T74" fmla="*/ 454 w 902"/>
                <a:gd name="T75" fmla="*/ 591 h 1233"/>
                <a:gd name="T76" fmla="*/ 454 w 902"/>
                <a:gd name="T77" fmla="*/ 526 h 1233"/>
                <a:gd name="T78" fmla="*/ 474 w 902"/>
                <a:gd name="T79" fmla="*/ 464 h 1233"/>
                <a:gd name="T80" fmla="*/ 511 w 902"/>
                <a:gd name="T81" fmla="*/ 411 h 1233"/>
                <a:gd name="T82" fmla="*/ 560 w 902"/>
                <a:gd name="T83" fmla="*/ 370 h 1233"/>
                <a:gd name="T84" fmla="*/ 621 w 902"/>
                <a:gd name="T85" fmla="*/ 344 h 1233"/>
                <a:gd name="T86" fmla="*/ 624 w 902"/>
                <a:gd name="T87" fmla="*/ 39 h 1233"/>
                <a:gd name="T88" fmla="*/ 644 w 902"/>
                <a:gd name="T89" fmla="*/ 12 h 1233"/>
                <a:gd name="T90" fmla="*/ 677 w 902"/>
                <a:gd name="T91" fmla="*/ 0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2" h="1233">
                  <a:moveTo>
                    <a:pt x="677" y="448"/>
                  </a:moveTo>
                  <a:lnTo>
                    <a:pt x="651" y="451"/>
                  </a:lnTo>
                  <a:lnTo>
                    <a:pt x="628" y="460"/>
                  </a:lnTo>
                  <a:lnTo>
                    <a:pt x="607" y="473"/>
                  </a:lnTo>
                  <a:lnTo>
                    <a:pt x="589" y="491"/>
                  </a:lnTo>
                  <a:lnTo>
                    <a:pt x="576" y="512"/>
                  </a:lnTo>
                  <a:lnTo>
                    <a:pt x="567" y="535"/>
                  </a:lnTo>
                  <a:lnTo>
                    <a:pt x="564" y="561"/>
                  </a:lnTo>
                  <a:lnTo>
                    <a:pt x="567" y="587"/>
                  </a:lnTo>
                  <a:lnTo>
                    <a:pt x="576" y="609"/>
                  </a:lnTo>
                  <a:lnTo>
                    <a:pt x="589" y="630"/>
                  </a:lnTo>
                  <a:lnTo>
                    <a:pt x="607" y="648"/>
                  </a:lnTo>
                  <a:lnTo>
                    <a:pt x="628" y="661"/>
                  </a:lnTo>
                  <a:lnTo>
                    <a:pt x="651" y="670"/>
                  </a:lnTo>
                  <a:lnTo>
                    <a:pt x="677" y="673"/>
                  </a:lnTo>
                  <a:lnTo>
                    <a:pt x="703" y="670"/>
                  </a:lnTo>
                  <a:lnTo>
                    <a:pt x="726" y="661"/>
                  </a:lnTo>
                  <a:lnTo>
                    <a:pt x="747" y="648"/>
                  </a:lnTo>
                  <a:lnTo>
                    <a:pt x="765" y="630"/>
                  </a:lnTo>
                  <a:lnTo>
                    <a:pt x="778" y="609"/>
                  </a:lnTo>
                  <a:lnTo>
                    <a:pt x="787" y="587"/>
                  </a:lnTo>
                  <a:lnTo>
                    <a:pt x="790" y="561"/>
                  </a:lnTo>
                  <a:lnTo>
                    <a:pt x="787" y="535"/>
                  </a:lnTo>
                  <a:lnTo>
                    <a:pt x="778" y="512"/>
                  </a:lnTo>
                  <a:lnTo>
                    <a:pt x="765" y="491"/>
                  </a:lnTo>
                  <a:lnTo>
                    <a:pt x="747" y="473"/>
                  </a:lnTo>
                  <a:lnTo>
                    <a:pt x="726" y="460"/>
                  </a:lnTo>
                  <a:lnTo>
                    <a:pt x="703" y="451"/>
                  </a:lnTo>
                  <a:lnTo>
                    <a:pt x="677" y="448"/>
                  </a:lnTo>
                  <a:close/>
                  <a:moveTo>
                    <a:pt x="677" y="0"/>
                  </a:moveTo>
                  <a:lnTo>
                    <a:pt x="695" y="3"/>
                  </a:lnTo>
                  <a:lnTo>
                    <a:pt x="710" y="12"/>
                  </a:lnTo>
                  <a:lnTo>
                    <a:pt x="723" y="23"/>
                  </a:lnTo>
                  <a:lnTo>
                    <a:pt x="730" y="39"/>
                  </a:lnTo>
                  <a:lnTo>
                    <a:pt x="733" y="56"/>
                  </a:lnTo>
                  <a:lnTo>
                    <a:pt x="733" y="344"/>
                  </a:lnTo>
                  <a:lnTo>
                    <a:pt x="765" y="355"/>
                  </a:lnTo>
                  <a:lnTo>
                    <a:pt x="794" y="370"/>
                  </a:lnTo>
                  <a:lnTo>
                    <a:pt x="820" y="388"/>
                  </a:lnTo>
                  <a:lnTo>
                    <a:pt x="843" y="411"/>
                  </a:lnTo>
                  <a:lnTo>
                    <a:pt x="864" y="436"/>
                  </a:lnTo>
                  <a:lnTo>
                    <a:pt x="880" y="464"/>
                  </a:lnTo>
                  <a:lnTo>
                    <a:pt x="892" y="494"/>
                  </a:lnTo>
                  <a:lnTo>
                    <a:pt x="900" y="526"/>
                  </a:lnTo>
                  <a:lnTo>
                    <a:pt x="902" y="561"/>
                  </a:lnTo>
                  <a:lnTo>
                    <a:pt x="900" y="597"/>
                  </a:lnTo>
                  <a:lnTo>
                    <a:pt x="890" y="631"/>
                  </a:lnTo>
                  <a:lnTo>
                    <a:pt x="877" y="663"/>
                  </a:lnTo>
                  <a:lnTo>
                    <a:pt x="859" y="693"/>
                  </a:lnTo>
                  <a:lnTo>
                    <a:pt x="836" y="719"/>
                  </a:lnTo>
                  <a:lnTo>
                    <a:pt x="810" y="741"/>
                  </a:lnTo>
                  <a:lnTo>
                    <a:pt x="781" y="759"/>
                  </a:lnTo>
                  <a:lnTo>
                    <a:pt x="748" y="773"/>
                  </a:lnTo>
                  <a:lnTo>
                    <a:pt x="714" y="782"/>
                  </a:lnTo>
                  <a:lnTo>
                    <a:pt x="677" y="784"/>
                  </a:lnTo>
                  <a:lnTo>
                    <a:pt x="647" y="782"/>
                  </a:lnTo>
                  <a:lnTo>
                    <a:pt x="617" y="776"/>
                  </a:lnTo>
                  <a:lnTo>
                    <a:pt x="589" y="766"/>
                  </a:lnTo>
                  <a:lnTo>
                    <a:pt x="563" y="753"/>
                  </a:lnTo>
                  <a:lnTo>
                    <a:pt x="97" y="1216"/>
                  </a:lnTo>
                  <a:lnTo>
                    <a:pt x="85" y="1226"/>
                  </a:lnTo>
                  <a:lnTo>
                    <a:pt x="71" y="1231"/>
                  </a:lnTo>
                  <a:lnTo>
                    <a:pt x="57" y="1233"/>
                  </a:lnTo>
                  <a:lnTo>
                    <a:pt x="43" y="1231"/>
                  </a:lnTo>
                  <a:lnTo>
                    <a:pt x="30" y="1226"/>
                  </a:lnTo>
                  <a:lnTo>
                    <a:pt x="17" y="1216"/>
                  </a:lnTo>
                  <a:lnTo>
                    <a:pt x="8" y="1204"/>
                  </a:lnTo>
                  <a:lnTo>
                    <a:pt x="2" y="1190"/>
                  </a:lnTo>
                  <a:lnTo>
                    <a:pt x="0" y="1177"/>
                  </a:lnTo>
                  <a:lnTo>
                    <a:pt x="2" y="1162"/>
                  </a:lnTo>
                  <a:lnTo>
                    <a:pt x="8" y="1149"/>
                  </a:lnTo>
                  <a:lnTo>
                    <a:pt x="17" y="1137"/>
                  </a:lnTo>
                  <a:lnTo>
                    <a:pt x="484" y="674"/>
                  </a:lnTo>
                  <a:lnTo>
                    <a:pt x="470" y="648"/>
                  </a:lnTo>
                  <a:lnTo>
                    <a:pt x="461" y="620"/>
                  </a:lnTo>
                  <a:lnTo>
                    <a:pt x="454" y="591"/>
                  </a:lnTo>
                  <a:lnTo>
                    <a:pt x="452" y="561"/>
                  </a:lnTo>
                  <a:lnTo>
                    <a:pt x="454" y="526"/>
                  </a:lnTo>
                  <a:lnTo>
                    <a:pt x="462" y="494"/>
                  </a:lnTo>
                  <a:lnTo>
                    <a:pt x="474" y="464"/>
                  </a:lnTo>
                  <a:lnTo>
                    <a:pt x="490" y="436"/>
                  </a:lnTo>
                  <a:lnTo>
                    <a:pt x="511" y="411"/>
                  </a:lnTo>
                  <a:lnTo>
                    <a:pt x="534" y="388"/>
                  </a:lnTo>
                  <a:lnTo>
                    <a:pt x="560" y="370"/>
                  </a:lnTo>
                  <a:lnTo>
                    <a:pt x="589" y="355"/>
                  </a:lnTo>
                  <a:lnTo>
                    <a:pt x="621" y="344"/>
                  </a:lnTo>
                  <a:lnTo>
                    <a:pt x="621" y="56"/>
                  </a:lnTo>
                  <a:lnTo>
                    <a:pt x="624" y="39"/>
                  </a:lnTo>
                  <a:lnTo>
                    <a:pt x="631" y="23"/>
                  </a:lnTo>
                  <a:lnTo>
                    <a:pt x="644" y="12"/>
                  </a:lnTo>
                  <a:lnTo>
                    <a:pt x="659" y="3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60"/>
            <p:cNvSpPr>
              <a:spLocks/>
            </p:cNvSpPr>
            <p:nvPr/>
          </p:nvSpPr>
          <p:spPr bwMode="auto">
            <a:xfrm>
              <a:off x="4579938" y="3159125"/>
              <a:ext cx="17463" cy="17462"/>
            </a:xfrm>
            <a:custGeom>
              <a:avLst/>
              <a:gdLst>
                <a:gd name="T0" fmla="*/ 63 w 112"/>
                <a:gd name="T1" fmla="*/ 0 h 111"/>
                <a:gd name="T2" fmla="*/ 76 w 112"/>
                <a:gd name="T3" fmla="*/ 3 h 111"/>
                <a:gd name="T4" fmla="*/ 90 w 112"/>
                <a:gd name="T5" fmla="*/ 10 h 111"/>
                <a:gd name="T6" fmla="*/ 100 w 112"/>
                <a:gd name="T7" fmla="*/ 22 h 111"/>
                <a:gd name="T8" fmla="*/ 108 w 112"/>
                <a:gd name="T9" fmla="*/ 34 h 111"/>
                <a:gd name="T10" fmla="*/ 112 w 112"/>
                <a:gd name="T11" fmla="*/ 48 h 111"/>
                <a:gd name="T12" fmla="*/ 112 w 112"/>
                <a:gd name="T13" fmla="*/ 62 h 111"/>
                <a:gd name="T14" fmla="*/ 109 w 112"/>
                <a:gd name="T15" fmla="*/ 76 h 111"/>
                <a:gd name="T16" fmla="*/ 101 w 112"/>
                <a:gd name="T17" fmla="*/ 89 h 111"/>
                <a:gd name="T18" fmla="*/ 92 w 112"/>
                <a:gd name="T19" fmla="*/ 99 h 111"/>
                <a:gd name="T20" fmla="*/ 80 w 112"/>
                <a:gd name="T21" fmla="*/ 106 h 111"/>
                <a:gd name="T22" fmla="*/ 69 w 112"/>
                <a:gd name="T23" fmla="*/ 110 h 111"/>
                <a:gd name="T24" fmla="*/ 55 w 112"/>
                <a:gd name="T25" fmla="*/ 111 h 111"/>
                <a:gd name="T26" fmla="*/ 44 w 112"/>
                <a:gd name="T27" fmla="*/ 110 h 111"/>
                <a:gd name="T28" fmla="*/ 32 w 112"/>
                <a:gd name="T29" fmla="*/ 107 h 111"/>
                <a:gd name="T30" fmla="*/ 23 w 112"/>
                <a:gd name="T31" fmla="*/ 101 h 111"/>
                <a:gd name="T32" fmla="*/ 11 w 112"/>
                <a:gd name="T33" fmla="*/ 90 h 111"/>
                <a:gd name="T34" fmla="*/ 4 w 112"/>
                <a:gd name="T35" fmla="*/ 78 h 111"/>
                <a:gd name="T36" fmla="*/ 0 w 112"/>
                <a:gd name="T37" fmla="*/ 64 h 111"/>
                <a:gd name="T38" fmla="*/ 0 w 112"/>
                <a:gd name="T39" fmla="*/ 50 h 111"/>
                <a:gd name="T40" fmla="*/ 3 w 112"/>
                <a:gd name="T41" fmla="*/ 35 h 111"/>
                <a:gd name="T42" fmla="*/ 10 w 112"/>
                <a:gd name="T43" fmla="*/ 23 h 111"/>
                <a:gd name="T44" fmla="*/ 21 w 112"/>
                <a:gd name="T45" fmla="*/ 11 h 111"/>
                <a:gd name="T46" fmla="*/ 33 w 112"/>
                <a:gd name="T47" fmla="*/ 4 h 111"/>
                <a:gd name="T48" fmla="*/ 48 w 112"/>
                <a:gd name="T49" fmla="*/ 0 h 111"/>
                <a:gd name="T50" fmla="*/ 63 w 112"/>
                <a:gd name="T5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1">
                  <a:moveTo>
                    <a:pt x="63" y="0"/>
                  </a:moveTo>
                  <a:lnTo>
                    <a:pt x="76" y="3"/>
                  </a:lnTo>
                  <a:lnTo>
                    <a:pt x="90" y="10"/>
                  </a:lnTo>
                  <a:lnTo>
                    <a:pt x="100" y="22"/>
                  </a:lnTo>
                  <a:lnTo>
                    <a:pt x="108" y="34"/>
                  </a:lnTo>
                  <a:lnTo>
                    <a:pt x="112" y="48"/>
                  </a:lnTo>
                  <a:lnTo>
                    <a:pt x="112" y="62"/>
                  </a:lnTo>
                  <a:lnTo>
                    <a:pt x="109" y="76"/>
                  </a:lnTo>
                  <a:lnTo>
                    <a:pt x="101" y="89"/>
                  </a:lnTo>
                  <a:lnTo>
                    <a:pt x="92" y="99"/>
                  </a:lnTo>
                  <a:lnTo>
                    <a:pt x="80" y="106"/>
                  </a:lnTo>
                  <a:lnTo>
                    <a:pt x="69" y="110"/>
                  </a:lnTo>
                  <a:lnTo>
                    <a:pt x="55" y="111"/>
                  </a:lnTo>
                  <a:lnTo>
                    <a:pt x="44" y="110"/>
                  </a:lnTo>
                  <a:lnTo>
                    <a:pt x="32" y="107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4" y="78"/>
                  </a:lnTo>
                  <a:lnTo>
                    <a:pt x="0" y="64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3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61"/>
            <p:cNvSpPr>
              <a:spLocks/>
            </p:cNvSpPr>
            <p:nvPr/>
          </p:nvSpPr>
          <p:spPr bwMode="auto">
            <a:xfrm>
              <a:off x="4524376" y="3101975"/>
              <a:ext cx="17463" cy="17462"/>
            </a:xfrm>
            <a:custGeom>
              <a:avLst/>
              <a:gdLst>
                <a:gd name="T0" fmla="*/ 51 w 112"/>
                <a:gd name="T1" fmla="*/ 0 h 113"/>
                <a:gd name="T2" fmla="*/ 65 w 112"/>
                <a:gd name="T3" fmla="*/ 1 h 113"/>
                <a:gd name="T4" fmla="*/ 79 w 112"/>
                <a:gd name="T5" fmla="*/ 6 h 113"/>
                <a:gd name="T6" fmla="*/ 91 w 112"/>
                <a:gd name="T7" fmla="*/ 13 h 113"/>
                <a:gd name="T8" fmla="*/ 102 w 112"/>
                <a:gd name="T9" fmla="*/ 23 h 113"/>
                <a:gd name="T10" fmla="*/ 109 w 112"/>
                <a:gd name="T11" fmla="*/ 37 h 113"/>
                <a:gd name="T12" fmla="*/ 112 w 112"/>
                <a:gd name="T13" fmla="*/ 51 h 113"/>
                <a:gd name="T14" fmla="*/ 112 w 112"/>
                <a:gd name="T15" fmla="*/ 66 h 113"/>
                <a:gd name="T16" fmla="*/ 108 w 112"/>
                <a:gd name="T17" fmla="*/ 79 h 113"/>
                <a:gd name="T18" fmla="*/ 100 w 112"/>
                <a:gd name="T19" fmla="*/ 92 h 113"/>
                <a:gd name="T20" fmla="*/ 89 w 112"/>
                <a:gd name="T21" fmla="*/ 102 h 113"/>
                <a:gd name="T22" fmla="*/ 74 w 112"/>
                <a:gd name="T23" fmla="*/ 111 h 113"/>
                <a:gd name="T24" fmla="*/ 57 w 112"/>
                <a:gd name="T25" fmla="*/ 113 h 113"/>
                <a:gd name="T26" fmla="*/ 39 w 112"/>
                <a:gd name="T27" fmla="*/ 111 h 113"/>
                <a:gd name="T28" fmla="*/ 23 w 112"/>
                <a:gd name="T29" fmla="*/ 102 h 113"/>
                <a:gd name="T30" fmla="*/ 10 w 112"/>
                <a:gd name="T31" fmla="*/ 90 h 113"/>
                <a:gd name="T32" fmla="*/ 4 w 112"/>
                <a:gd name="T33" fmla="*/ 76 h 113"/>
                <a:gd name="T34" fmla="*/ 0 w 112"/>
                <a:gd name="T35" fmla="*/ 62 h 113"/>
                <a:gd name="T36" fmla="*/ 0 w 112"/>
                <a:gd name="T37" fmla="*/ 47 h 113"/>
                <a:gd name="T38" fmla="*/ 5 w 112"/>
                <a:gd name="T39" fmla="*/ 34 h 113"/>
                <a:gd name="T40" fmla="*/ 12 w 112"/>
                <a:gd name="T41" fmla="*/ 21 h 113"/>
                <a:gd name="T42" fmla="*/ 23 w 112"/>
                <a:gd name="T43" fmla="*/ 11 h 113"/>
                <a:gd name="T44" fmla="*/ 37 w 112"/>
                <a:gd name="T45" fmla="*/ 3 h 113"/>
                <a:gd name="T46" fmla="*/ 51 w 112"/>
                <a:gd name="T4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13">
                  <a:moveTo>
                    <a:pt x="51" y="0"/>
                  </a:moveTo>
                  <a:lnTo>
                    <a:pt x="65" y="1"/>
                  </a:lnTo>
                  <a:lnTo>
                    <a:pt x="79" y="6"/>
                  </a:lnTo>
                  <a:lnTo>
                    <a:pt x="91" y="13"/>
                  </a:lnTo>
                  <a:lnTo>
                    <a:pt x="102" y="23"/>
                  </a:lnTo>
                  <a:lnTo>
                    <a:pt x="109" y="37"/>
                  </a:lnTo>
                  <a:lnTo>
                    <a:pt x="112" y="51"/>
                  </a:lnTo>
                  <a:lnTo>
                    <a:pt x="112" y="66"/>
                  </a:lnTo>
                  <a:lnTo>
                    <a:pt x="108" y="79"/>
                  </a:lnTo>
                  <a:lnTo>
                    <a:pt x="100" y="92"/>
                  </a:lnTo>
                  <a:lnTo>
                    <a:pt x="89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4" y="76"/>
                  </a:lnTo>
                  <a:lnTo>
                    <a:pt x="0" y="62"/>
                  </a:lnTo>
                  <a:lnTo>
                    <a:pt x="0" y="47"/>
                  </a:lnTo>
                  <a:lnTo>
                    <a:pt x="5" y="34"/>
                  </a:lnTo>
                  <a:lnTo>
                    <a:pt x="12" y="21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62"/>
            <p:cNvSpPr>
              <a:spLocks/>
            </p:cNvSpPr>
            <p:nvPr/>
          </p:nvSpPr>
          <p:spPr bwMode="auto">
            <a:xfrm>
              <a:off x="4540251" y="3122613"/>
              <a:ext cx="17463" cy="17462"/>
            </a:xfrm>
            <a:custGeom>
              <a:avLst/>
              <a:gdLst>
                <a:gd name="T0" fmla="*/ 60 w 113"/>
                <a:gd name="T1" fmla="*/ 0 h 112"/>
                <a:gd name="T2" fmla="*/ 74 w 113"/>
                <a:gd name="T3" fmla="*/ 2 h 112"/>
                <a:gd name="T4" fmla="*/ 87 w 113"/>
                <a:gd name="T5" fmla="*/ 9 h 112"/>
                <a:gd name="T6" fmla="*/ 98 w 113"/>
                <a:gd name="T7" fmla="*/ 19 h 112"/>
                <a:gd name="T8" fmla="*/ 107 w 113"/>
                <a:gd name="T9" fmla="*/ 32 h 112"/>
                <a:gd name="T10" fmla="*/ 112 w 113"/>
                <a:gd name="T11" fmla="*/ 45 h 112"/>
                <a:gd name="T12" fmla="*/ 113 w 113"/>
                <a:gd name="T13" fmla="*/ 60 h 112"/>
                <a:gd name="T14" fmla="*/ 110 w 113"/>
                <a:gd name="T15" fmla="*/ 73 h 112"/>
                <a:gd name="T16" fmla="*/ 103 w 113"/>
                <a:gd name="T17" fmla="*/ 87 h 112"/>
                <a:gd name="T18" fmla="*/ 94 w 113"/>
                <a:gd name="T19" fmla="*/ 98 h 112"/>
                <a:gd name="T20" fmla="*/ 83 w 113"/>
                <a:gd name="T21" fmla="*/ 105 h 112"/>
                <a:gd name="T22" fmla="*/ 70 w 113"/>
                <a:gd name="T23" fmla="*/ 111 h 112"/>
                <a:gd name="T24" fmla="*/ 56 w 113"/>
                <a:gd name="T25" fmla="*/ 112 h 112"/>
                <a:gd name="T26" fmla="*/ 41 w 113"/>
                <a:gd name="T27" fmla="*/ 109 h 112"/>
                <a:gd name="T28" fmla="*/ 27 w 113"/>
                <a:gd name="T29" fmla="*/ 103 h 112"/>
                <a:gd name="T30" fmla="*/ 15 w 113"/>
                <a:gd name="T31" fmla="*/ 93 h 112"/>
                <a:gd name="T32" fmla="*/ 6 w 113"/>
                <a:gd name="T33" fmla="*/ 80 h 112"/>
                <a:gd name="T34" fmla="*/ 1 w 113"/>
                <a:gd name="T35" fmla="*/ 67 h 112"/>
                <a:gd name="T36" fmla="*/ 0 w 113"/>
                <a:gd name="T37" fmla="*/ 52 h 112"/>
                <a:gd name="T38" fmla="*/ 3 w 113"/>
                <a:gd name="T39" fmla="*/ 39 h 112"/>
                <a:gd name="T40" fmla="*/ 9 w 113"/>
                <a:gd name="T41" fmla="*/ 25 h 112"/>
                <a:gd name="T42" fmla="*/ 19 w 113"/>
                <a:gd name="T43" fmla="*/ 14 h 112"/>
                <a:gd name="T44" fmla="*/ 31 w 113"/>
                <a:gd name="T45" fmla="*/ 6 h 112"/>
                <a:gd name="T46" fmla="*/ 46 w 113"/>
                <a:gd name="T47" fmla="*/ 1 h 112"/>
                <a:gd name="T48" fmla="*/ 60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60" y="0"/>
                  </a:moveTo>
                  <a:lnTo>
                    <a:pt x="74" y="2"/>
                  </a:lnTo>
                  <a:lnTo>
                    <a:pt x="87" y="9"/>
                  </a:lnTo>
                  <a:lnTo>
                    <a:pt x="98" y="19"/>
                  </a:lnTo>
                  <a:lnTo>
                    <a:pt x="107" y="32"/>
                  </a:lnTo>
                  <a:lnTo>
                    <a:pt x="112" y="45"/>
                  </a:lnTo>
                  <a:lnTo>
                    <a:pt x="113" y="60"/>
                  </a:lnTo>
                  <a:lnTo>
                    <a:pt x="110" y="73"/>
                  </a:lnTo>
                  <a:lnTo>
                    <a:pt x="103" y="87"/>
                  </a:lnTo>
                  <a:lnTo>
                    <a:pt x="94" y="98"/>
                  </a:lnTo>
                  <a:lnTo>
                    <a:pt x="83" y="105"/>
                  </a:lnTo>
                  <a:lnTo>
                    <a:pt x="70" y="111"/>
                  </a:lnTo>
                  <a:lnTo>
                    <a:pt x="56" y="112"/>
                  </a:lnTo>
                  <a:lnTo>
                    <a:pt x="41" y="109"/>
                  </a:lnTo>
                  <a:lnTo>
                    <a:pt x="27" y="103"/>
                  </a:lnTo>
                  <a:lnTo>
                    <a:pt x="15" y="93"/>
                  </a:lnTo>
                  <a:lnTo>
                    <a:pt x="6" y="80"/>
                  </a:lnTo>
                  <a:lnTo>
                    <a:pt x="1" y="67"/>
                  </a:lnTo>
                  <a:lnTo>
                    <a:pt x="0" y="52"/>
                  </a:lnTo>
                  <a:lnTo>
                    <a:pt x="3" y="39"/>
                  </a:lnTo>
                  <a:lnTo>
                    <a:pt x="9" y="25"/>
                  </a:lnTo>
                  <a:lnTo>
                    <a:pt x="19" y="14"/>
                  </a:lnTo>
                  <a:lnTo>
                    <a:pt x="31" y="6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63"/>
            <p:cNvSpPr>
              <a:spLocks/>
            </p:cNvSpPr>
            <p:nvPr/>
          </p:nvSpPr>
          <p:spPr bwMode="auto">
            <a:xfrm>
              <a:off x="4559301" y="3141663"/>
              <a:ext cx="17463" cy="17462"/>
            </a:xfrm>
            <a:custGeom>
              <a:avLst/>
              <a:gdLst>
                <a:gd name="T0" fmla="*/ 55 w 113"/>
                <a:gd name="T1" fmla="*/ 0 h 111"/>
                <a:gd name="T2" fmla="*/ 69 w 113"/>
                <a:gd name="T3" fmla="*/ 1 h 111"/>
                <a:gd name="T4" fmla="*/ 83 w 113"/>
                <a:gd name="T5" fmla="*/ 6 h 111"/>
                <a:gd name="T6" fmla="*/ 95 w 113"/>
                <a:gd name="T7" fmla="*/ 14 h 111"/>
                <a:gd name="T8" fmla="*/ 95 w 113"/>
                <a:gd name="T9" fmla="*/ 14 h 111"/>
                <a:gd name="T10" fmla="*/ 105 w 113"/>
                <a:gd name="T11" fmla="*/ 26 h 111"/>
                <a:gd name="T12" fmla="*/ 111 w 113"/>
                <a:gd name="T13" fmla="*/ 39 h 111"/>
                <a:gd name="T14" fmla="*/ 113 w 113"/>
                <a:gd name="T15" fmla="*/ 54 h 111"/>
                <a:gd name="T16" fmla="*/ 112 w 113"/>
                <a:gd name="T17" fmla="*/ 67 h 111"/>
                <a:gd name="T18" fmla="*/ 107 w 113"/>
                <a:gd name="T19" fmla="*/ 81 h 111"/>
                <a:gd name="T20" fmla="*/ 98 w 113"/>
                <a:gd name="T21" fmla="*/ 93 h 111"/>
                <a:gd name="T22" fmla="*/ 86 w 113"/>
                <a:gd name="T23" fmla="*/ 104 h 111"/>
                <a:gd name="T24" fmla="*/ 71 w 113"/>
                <a:gd name="T25" fmla="*/ 110 h 111"/>
                <a:gd name="T26" fmla="*/ 57 w 113"/>
                <a:gd name="T27" fmla="*/ 111 h 111"/>
                <a:gd name="T28" fmla="*/ 43 w 113"/>
                <a:gd name="T29" fmla="*/ 110 h 111"/>
                <a:gd name="T30" fmla="*/ 30 w 113"/>
                <a:gd name="T31" fmla="*/ 105 h 111"/>
                <a:gd name="T32" fmla="*/ 19 w 113"/>
                <a:gd name="T33" fmla="*/ 97 h 111"/>
                <a:gd name="T34" fmla="*/ 10 w 113"/>
                <a:gd name="T35" fmla="*/ 85 h 111"/>
                <a:gd name="T36" fmla="*/ 3 w 113"/>
                <a:gd name="T37" fmla="*/ 72 h 111"/>
                <a:gd name="T38" fmla="*/ 0 w 113"/>
                <a:gd name="T39" fmla="*/ 58 h 111"/>
                <a:gd name="T40" fmla="*/ 1 w 113"/>
                <a:gd name="T41" fmla="*/ 44 h 111"/>
                <a:gd name="T42" fmla="*/ 6 w 113"/>
                <a:gd name="T43" fmla="*/ 30 h 111"/>
                <a:gd name="T44" fmla="*/ 16 w 113"/>
                <a:gd name="T45" fmla="*/ 18 h 111"/>
                <a:gd name="T46" fmla="*/ 27 w 113"/>
                <a:gd name="T47" fmla="*/ 8 h 111"/>
                <a:gd name="T48" fmla="*/ 40 w 113"/>
                <a:gd name="T49" fmla="*/ 2 h 111"/>
                <a:gd name="T50" fmla="*/ 55 w 113"/>
                <a:gd name="T5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3" h="111">
                  <a:moveTo>
                    <a:pt x="55" y="0"/>
                  </a:moveTo>
                  <a:lnTo>
                    <a:pt x="69" y="1"/>
                  </a:lnTo>
                  <a:lnTo>
                    <a:pt x="83" y="6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105" y="26"/>
                  </a:lnTo>
                  <a:lnTo>
                    <a:pt x="111" y="39"/>
                  </a:lnTo>
                  <a:lnTo>
                    <a:pt x="113" y="54"/>
                  </a:lnTo>
                  <a:lnTo>
                    <a:pt x="112" y="67"/>
                  </a:lnTo>
                  <a:lnTo>
                    <a:pt x="107" y="81"/>
                  </a:lnTo>
                  <a:lnTo>
                    <a:pt x="98" y="93"/>
                  </a:lnTo>
                  <a:lnTo>
                    <a:pt x="86" y="104"/>
                  </a:lnTo>
                  <a:lnTo>
                    <a:pt x="71" y="110"/>
                  </a:lnTo>
                  <a:lnTo>
                    <a:pt x="57" y="111"/>
                  </a:lnTo>
                  <a:lnTo>
                    <a:pt x="43" y="110"/>
                  </a:lnTo>
                  <a:lnTo>
                    <a:pt x="30" y="105"/>
                  </a:lnTo>
                  <a:lnTo>
                    <a:pt x="19" y="97"/>
                  </a:lnTo>
                  <a:lnTo>
                    <a:pt x="10" y="85"/>
                  </a:lnTo>
                  <a:lnTo>
                    <a:pt x="3" y="72"/>
                  </a:lnTo>
                  <a:lnTo>
                    <a:pt x="0" y="58"/>
                  </a:lnTo>
                  <a:lnTo>
                    <a:pt x="1" y="44"/>
                  </a:lnTo>
                  <a:lnTo>
                    <a:pt x="6" y="30"/>
                  </a:lnTo>
                  <a:lnTo>
                    <a:pt x="16" y="18"/>
                  </a:lnTo>
                  <a:lnTo>
                    <a:pt x="27" y="8"/>
                  </a:lnTo>
                  <a:lnTo>
                    <a:pt x="40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64"/>
            <p:cNvSpPr>
              <a:spLocks/>
            </p:cNvSpPr>
            <p:nvPr/>
          </p:nvSpPr>
          <p:spPr bwMode="auto">
            <a:xfrm>
              <a:off x="4508501" y="3079750"/>
              <a:ext cx="19050" cy="17462"/>
            </a:xfrm>
            <a:custGeom>
              <a:avLst/>
              <a:gdLst>
                <a:gd name="T0" fmla="*/ 58 w 113"/>
                <a:gd name="T1" fmla="*/ 0 h 112"/>
                <a:gd name="T2" fmla="*/ 71 w 113"/>
                <a:gd name="T3" fmla="*/ 2 h 112"/>
                <a:gd name="T4" fmla="*/ 85 w 113"/>
                <a:gd name="T5" fmla="*/ 7 h 112"/>
                <a:gd name="T6" fmla="*/ 97 w 113"/>
                <a:gd name="T7" fmla="*/ 17 h 112"/>
                <a:gd name="T8" fmla="*/ 106 w 113"/>
                <a:gd name="T9" fmla="*/ 28 h 112"/>
                <a:gd name="T10" fmla="*/ 106 w 113"/>
                <a:gd name="T11" fmla="*/ 28 h 112"/>
                <a:gd name="T12" fmla="*/ 112 w 113"/>
                <a:gd name="T13" fmla="*/ 43 h 112"/>
                <a:gd name="T14" fmla="*/ 113 w 113"/>
                <a:gd name="T15" fmla="*/ 57 h 112"/>
                <a:gd name="T16" fmla="*/ 111 w 113"/>
                <a:gd name="T17" fmla="*/ 71 h 112"/>
                <a:gd name="T18" fmla="*/ 106 w 113"/>
                <a:gd name="T19" fmla="*/ 84 h 112"/>
                <a:gd name="T20" fmla="*/ 97 w 113"/>
                <a:gd name="T21" fmla="*/ 96 h 112"/>
                <a:gd name="T22" fmla="*/ 85 w 113"/>
                <a:gd name="T23" fmla="*/ 105 h 112"/>
                <a:gd name="T24" fmla="*/ 71 w 113"/>
                <a:gd name="T25" fmla="*/ 110 h 112"/>
                <a:gd name="T26" fmla="*/ 57 w 113"/>
                <a:gd name="T27" fmla="*/ 112 h 112"/>
                <a:gd name="T28" fmla="*/ 42 w 113"/>
                <a:gd name="T29" fmla="*/ 110 h 112"/>
                <a:gd name="T30" fmla="*/ 29 w 113"/>
                <a:gd name="T31" fmla="*/ 105 h 112"/>
                <a:gd name="T32" fmla="*/ 17 w 113"/>
                <a:gd name="T33" fmla="*/ 96 h 112"/>
                <a:gd name="T34" fmla="*/ 8 w 113"/>
                <a:gd name="T35" fmla="*/ 84 h 112"/>
                <a:gd name="T36" fmla="*/ 2 w 113"/>
                <a:gd name="T37" fmla="*/ 70 h 112"/>
                <a:gd name="T38" fmla="*/ 0 w 113"/>
                <a:gd name="T39" fmla="*/ 56 h 112"/>
                <a:gd name="T40" fmla="*/ 2 w 113"/>
                <a:gd name="T41" fmla="*/ 42 h 112"/>
                <a:gd name="T42" fmla="*/ 8 w 113"/>
                <a:gd name="T43" fmla="*/ 28 h 112"/>
                <a:gd name="T44" fmla="*/ 17 w 113"/>
                <a:gd name="T45" fmla="*/ 17 h 112"/>
                <a:gd name="T46" fmla="*/ 29 w 113"/>
                <a:gd name="T47" fmla="*/ 8 h 112"/>
                <a:gd name="T48" fmla="*/ 43 w 113"/>
                <a:gd name="T49" fmla="*/ 2 h 112"/>
                <a:gd name="T50" fmla="*/ 58 w 113"/>
                <a:gd name="T5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7" y="17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12" y="43"/>
                  </a:lnTo>
                  <a:lnTo>
                    <a:pt x="113" y="57"/>
                  </a:lnTo>
                  <a:lnTo>
                    <a:pt x="111" y="71"/>
                  </a:lnTo>
                  <a:lnTo>
                    <a:pt x="106" y="84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8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7" y="17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65"/>
            <p:cNvSpPr>
              <a:spLocks/>
            </p:cNvSpPr>
            <p:nvPr/>
          </p:nvSpPr>
          <p:spPr bwMode="auto">
            <a:xfrm>
              <a:off x="4994276" y="2962275"/>
              <a:ext cx="17463" cy="17462"/>
            </a:xfrm>
            <a:custGeom>
              <a:avLst/>
              <a:gdLst>
                <a:gd name="T0" fmla="*/ 59 w 113"/>
                <a:gd name="T1" fmla="*/ 0 h 112"/>
                <a:gd name="T2" fmla="*/ 76 w 113"/>
                <a:gd name="T3" fmla="*/ 4 h 112"/>
                <a:gd name="T4" fmla="*/ 92 w 113"/>
                <a:gd name="T5" fmla="*/ 12 h 112"/>
                <a:gd name="T6" fmla="*/ 104 w 113"/>
                <a:gd name="T7" fmla="*/ 25 h 112"/>
                <a:gd name="T8" fmla="*/ 111 w 113"/>
                <a:gd name="T9" fmla="*/ 40 h 112"/>
                <a:gd name="T10" fmla="*/ 113 w 113"/>
                <a:gd name="T11" fmla="*/ 58 h 112"/>
                <a:gd name="T12" fmla="*/ 110 w 113"/>
                <a:gd name="T13" fmla="*/ 76 h 112"/>
                <a:gd name="T14" fmla="*/ 101 w 113"/>
                <a:gd name="T15" fmla="*/ 90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54 w 113"/>
                <a:gd name="T23" fmla="*/ 112 h 112"/>
                <a:gd name="T24" fmla="*/ 37 w 113"/>
                <a:gd name="T25" fmla="*/ 109 h 112"/>
                <a:gd name="T26" fmla="*/ 22 w 113"/>
                <a:gd name="T27" fmla="*/ 100 h 112"/>
                <a:gd name="T28" fmla="*/ 10 w 113"/>
                <a:gd name="T29" fmla="*/ 87 h 112"/>
                <a:gd name="T30" fmla="*/ 3 w 113"/>
                <a:gd name="T31" fmla="*/ 72 h 112"/>
                <a:gd name="T32" fmla="*/ 0 w 113"/>
                <a:gd name="T33" fmla="*/ 54 h 112"/>
                <a:gd name="T34" fmla="*/ 4 w 113"/>
                <a:gd name="T35" fmla="*/ 36 h 112"/>
                <a:gd name="T36" fmla="*/ 13 w 113"/>
                <a:gd name="T37" fmla="*/ 22 h 112"/>
                <a:gd name="T38" fmla="*/ 25 w 113"/>
                <a:gd name="T39" fmla="*/ 10 h 112"/>
                <a:gd name="T40" fmla="*/ 41 w 113"/>
                <a:gd name="T41" fmla="*/ 2 h 112"/>
                <a:gd name="T42" fmla="*/ 59 w 113"/>
                <a:gd name="T4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12">
                  <a:moveTo>
                    <a:pt x="59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1" y="40"/>
                  </a:lnTo>
                  <a:lnTo>
                    <a:pt x="113" y="58"/>
                  </a:lnTo>
                  <a:lnTo>
                    <a:pt x="110" y="76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37" y="109"/>
                  </a:lnTo>
                  <a:lnTo>
                    <a:pt x="22" y="100"/>
                  </a:lnTo>
                  <a:lnTo>
                    <a:pt x="10" y="87"/>
                  </a:lnTo>
                  <a:lnTo>
                    <a:pt x="3" y="72"/>
                  </a:lnTo>
                  <a:lnTo>
                    <a:pt x="0" y="54"/>
                  </a:lnTo>
                  <a:lnTo>
                    <a:pt x="4" y="36"/>
                  </a:lnTo>
                  <a:lnTo>
                    <a:pt x="13" y="22"/>
                  </a:lnTo>
                  <a:lnTo>
                    <a:pt x="25" y="10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66"/>
            <p:cNvSpPr>
              <a:spLocks/>
            </p:cNvSpPr>
            <p:nvPr/>
          </p:nvSpPr>
          <p:spPr bwMode="auto">
            <a:xfrm>
              <a:off x="4476751" y="2978150"/>
              <a:ext cx="17463" cy="17462"/>
            </a:xfrm>
            <a:custGeom>
              <a:avLst/>
              <a:gdLst>
                <a:gd name="T0" fmla="*/ 51 w 112"/>
                <a:gd name="T1" fmla="*/ 0 h 112"/>
                <a:gd name="T2" fmla="*/ 69 w 112"/>
                <a:gd name="T3" fmla="*/ 1 h 112"/>
                <a:gd name="T4" fmla="*/ 85 w 112"/>
                <a:gd name="T5" fmla="*/ 7 h 112"/>
                <a:gd name="T6" fmla="*/ 99 w 112"/>
                <a:gd name="T7" fmla="*/ 19 h 112"/>
                <a:gd name="T8" fmla="*/ 108 w 112"/>
                <a:gd name="T9" fmla="*/ 33 h 112"/>
                <a:gd name="T10" fmla="*/ 112 w 112"/>
                <a:gd name="T11" fmla="*/ 51 h 112"/>
                <a:gd name="T12" fmla="*/ 112 w 112"/>
                <a:gd name="T13" fmla="*/ 69 h 112"/>
                <a:gd name="T14" fmla="*/ 106 w 112"/>
                <a:gd name="T15" fmla="*/ 84 h 112"/>
                <a:gd name="T16" fmla="*/ 94 w 112"/>
                <a:gd name="T17" fmla="*/ 98 h 112"/>
                <a:gd name="T18" fmla="*/ 80 w 112"/>
                <a:gd name="T19" fmla="*/ 107 h 112"/>
                <a:gd name="T20" fmla="*/ 63 w 112"/>
                <a:gd name="T21" fmla="*/ 112 h 112"/>
                <a:gd name="T22" fmla="*/ 57 w 112"/>
                <a:gd name="T23" fmla="*/ 112 h 112"/>
                <a:gd name="T24" fmla="*/ 40 w 112"/>
                <a:gd name="T25" fmla="*/ 109 h 112"/>
                <a:gd name="T26" fmla="*/ 25 w 112"/>
                <a:gd name="T27" fmla="*/ 103 h 112"/>
                <a:gd name="T28" fmla="*/ 13 w 112"/>
                <a:gd name="T29" fmla="*/ 91 h 112"/>
                <a:gd name="T30" fmla="*/ 5 w 112"/>
                <a:gd name="T31" fmla="*/ 78 h 112"/>
                <a:gd name="T32" fmla="*/ 0 w 112"/>
                <a:gd name="T33" fmla="*/ 61 h 112"/>
                <a:gd name="T34" fmla="*/ 1 w 112"/>
                <a:gd name="T35" fmla="*/ 44 h 112"/>
                <a:gd name="T36" fmla="*/ 8 w 112"/>
                <a:gd name="T37" fmla="*/ 28 h 112"/>
                <a:gd name="T38" fmla="*/ 19 w 112"/>
                <a:gd name="T39" fmla="*/ 14 h 112"/>
                <a:gd name="T40" fmla="*/ 34 w 112"/>
                <a:gd name="T41" fmla="*/ 5 h 112"/>
                <a:gd name="T42" fmla="*/ 51 w 112"/>
                <a:gd name="T4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112">
                  <a:moveTo>
                    <a:pt x="51" y="0"/>
                  </a:moveTo>
                  <a:lnTo>
                    <a:pt x="69" y="1"/>
                  </a:lnTo>
                  <a:lnTo>
                    <a:pt x="85" y="7"/>
                  </a:lnTo>
                  <a:lnTo>
                    <a:pt x="99" y="19"/>
                  </a:lnTo>
                  <a:lnTo>
                    <a:pt x="108" y="33"/>
                  </a:lnTo>
                  <a:lnTo>
                    <a:pt x="112" y="51"/>
                  </a:lnTo>
                  <a:lnTo>
                    <a:pt x="112" y="69"/>
                  </a:lnTo>
                  <a:lnTo>
                    <a:pt x="106" y="84"/>
                  </a:lnTo>
                  <a:lnTo>
                    <a:pt x="94" y="98"/>
                  </a:lnTo>
                  <a:lnTo>
                    <a:pt x="80" y="107"/>
                  </a:lnTo>
                  <a:lnTo>
                    <a:pt x="63" y="112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5" y="103"/>
                  </a:lnTo>
                  <a:lnTo>
                    <a:pt x="13" y="91"/>
                  </a:lnTo>
                  <a:lnTo>
                    <a:pt x="5" y="78"/>
                  </a:lnTo>
                  <a:lnTo>
                    <a:pt x="0" y="61"/>
                  </a:lnTo>
                  <a:lnTo>
                    <a:pt x="1" y="44"/>
                  </a:lnTo>
                  <a:lnTo>
                    <a:pt x="8" y="28"/>
                  </a:lnTo>
                  <a:lnTo>
                    <a:pt x="19" y="14"/>
                  </a:lnTo>
                  <a:lnTo>
                    <a:pt x="34" y="5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67"/>
            <p:cNvSpPr>
              <a:spLocks/>
            </p:cNvSpPr>
            <p:nvPr/>
          </p:nvSpPr>
          <p:spPr bwMode="auto">
            <a:xfrm>
              <a:off x="4479926" y="3005138"/>
              <a:ext cx="19050" cy="17462"/>
            </a:xfrm>
            <a:custGeom>
              <a:avLst/>
              <a:gdLst>
                <a:gd name="T0" fmla="*/ 62 w 111"/>
                <a:gd name="T1" fmla="*/ 0 h 111"/>
                <a:gd name="T2" fmla="*/ 79 w 111"/>
                <a:gd name="T3" fmla="*/ 5 h 111"/>
                <a:gd name="T4" fmla="*/ 94 w 111"/>
                <a:gd name="T5" fmla="*/ 15 h 111"/>
                <a:gd name="T6" fmla="*/ 104 w 111"/>
                <a:gd name="T7" fmla="*/ 28 h 111"/>
                <a:gd name="T8" fmla="*/ 110 w 111"/>
                <a:gd name="T9" fmla="*/ 45 h 111"/>
                <a:gd name="T10" fmla="*/ 111 w 111"/>
                <a:gd name="T11" fmla="*/ 63 h 111"/>
                <a:gd name="T12" fmla="*/ 107 w 111"/>
                <a:gd name="T13" fmla="*/ 79 h 111"/>
                <a:gd name="T14" fmla="*/ 98 w 111"/>
                <a:gd name="T15" fmla="*/ 94 h 111"/>
                <a:gd name="T16" fmla="*/ 84 w 111"/>
                <a:gd name="T17" fmla="*/ 104 h 111"/>
                <a:gd name="T18" fmla="*/ 67 w 111"/>
                <a:gd name="T19" fmla="*/ 110 h 111"/>
                <a:gd name="T20" fmla="*/ 63 w 111"/>
                <a:gd name="T21" fmla="*/ 111 h 111"/>
                <a:gd name="T22" fmla="*/ 59 w 111"/>
                <a:gd name="T23" fmla="*/ 111 h 111"/>
                <a:gd name="T24" fmla="*/ 55 w 111"/>
                <a:gd name="T25" fmla="*/ 111 h 111"/>
                <a:gd name="T26" fmla="*/ 40 w 111"/>
                <a:gd name="T27" fmla="*/ 109 h 111"/>
                <a:gd name="T28" fmla="*/ 27 w 111"/>
                <a:gd name="T29" fmla="*/ 104 h 111"/>
                <a:gd name="T30" fmla="*/ 15 w 111"/>
                <a:gd name="T31" fmla="*/ 95 h 111"/>
                <a:gd name="T32" fmla="*/ 6 w 111"/>
                <a:gd name="T33" fmla="*/ 82 h 111"/>
                <a:gd name="T34" fmla="*/ 1 w 111"/>
                <a:gd name="T35" fmla="*/ 68 h 111"/>
                <a:gd name="T36" fmla="*/ 0 w 111"/>
                <a:gd name="T37" fmla="*/ 50 h 111"/>
                <a:gd name="T38" fmla="*/ 5 w 111"/>
                <a:gd name="T39" fmla="*/ 33 h 111"/>
                <a:gd name="T40" fmla="*/ 14 w 111"/>
                <a:gd name="T41" fmla="*/ 19 h 111"/>
                <a:gd name="T42" fmla="*/ 28 w 111"/>
                <a:gd name="T43" fmla="*/ 7 h 111"/>
                <a:gd name="T44" fmla="*/ 44 w 111"/>
                <a:gd name="T45" fmla="*/ 1 h 111"/>
                <a:gd name="T46" fmla="*/ 62 w 111"/>
                <a:gd name="T4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11">
                  <a:moveTo>
                    <a:pt x="62" y="0"/>
                  </a:moveTo>
                  <a:lnTo>
                    <a:pt x="79" y="5"/>
                  </a:lnTo>
                  <a:lnTo>
                    <a:pt x="94" y="15"/>
                  </a:lnTo>
                  <a:lnTo>
                    <a:pt x="104" y="28"/>
                  </a:lnTo>
                  <a:lnTo>
                    <a:pt x="110" y="45"/>
                  </a:lnTo>
                  <a:lnTo>
                    <a:pt x="111" y="63"/>
                  </a:lnTo>
                  <a:lnTo>
                    <a:pt x="107" y="79"/>
                  </a:lnTo>
                  <a:lnTo>
                    <a:pt x="98" y="94"/>
                  </a:lnTo>
                  <a:lnTo>
                    <a:pt x="84" y="104"/>
                  </a:lnTo>
                  <a:lnTo>
                    <a:pt x="67" y="110"/>
                  </a:lnTo>
                  <a:lnTo>
                    <a:pt x="63" y="111"/>
                  </a:lnTo>
                  <a:lnTo>
                    <a:pt x="59" y="111"/>
                  </a:lnTo>
                  <a:lnTo>
                    <a:pt x="55" y="111"/>
                  </a:lnTo>
                  <a:lnTo>
                    <a:pt x="40" y="109"/>
                  </a:lnTo>
                  <a:lnTo>
                    <a:pt x="27" y="104"/>
                  </a:lnTo>
                  <a:lnTo>
                    <a:pt x="15" y="95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0"/>
                  </a:lnTo>
                  <a:lnTo>
                    <a:pt x="5" y="33"/>
                  </a:lnTo>
                  <a:lnTo>
                    <a:pt x="14" y="19"/>
                  </a:lnTo>
                  <a:lnTo>
                    <a:pt x="28" y="7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68"/>
            <p:cNvSpPr>
              <a:spLocks/>
            </p:cNvSpPr>
            <p:nvPr/>
          </p:nvSpPr>
          <p:spPr bwMode="auto">
            <a:xfrm>
              <a:off x="4497388" y="3055938"/>
              <a:ext cx="17463" cy="17462"/>
            </a:xfrm>
            <a:custGeom>
              <a:avLst/>
              <a:gdLst>
                <a:gd name="T0" fmla="*/ 63 w 112"/>
                <a:gd name="T1" fmla="*/ 0 h 113"/>
                <a:gd name="T2" fmla="*/ 76 w 112"/>
                <a:gd name="T3" fmla="*/ 4 h 113"/>
                <a:gd name="T4" fmla="*/ 89 w 112"/>
                <a:gd name="T5" fmla="*/ 11 h 113"/>
                <a:gd name="T6" fmla="*/ 99 w 112"/>
                <a:gd name="T7" fmla="*/ 21 h 113"/>
                <a:gd name="T8" fmla="*/ 108 w 112"/>
                <a:gd name="T9" fmla="*/ 34 h 113"/>
                <a:gd name="T10" fmla="*/ 112 w 112"/>
                <a:gd name="T11" fmla="*/ 48 h 113"/>
                <a:gd name="T12" fmla="*/ 112 w 112"/>
                <a:gd name="T13" fmla="*/ 63 h 113"/>
                <a:gd name="T14" fmla="*/ 108 w 112"/>
                <a:gd name="T15" fmla="*/ 76 h 113"/>
                <a:gd name="T16" fmla="*/ 101 w 112"/>
                <a:gd name="T17" fmla="*/ 89 h 113"/>
                <a:gd name="T18" fmla="*/ 91 w 112"/>
                <a:gd name="T19" fmla="*/ 100 h 113"/>
                <a:gd name="T20" fmla="*/ 78 w 112"/>
                <a:gd name="T21" fmla="*/ 107 h 113"/>
                <a:gd name="T22" fmla="*/ 67 w 112"/>
                <a:gd name="T23" fmla="*/ 112 h 113"/>
                <a:gd name="T24" fmla="*/ 57 w 112"/>
                <a:gd name="T25" fmla="*/ 113 h 113"/>
                <a:gd name="T26" fmla="*/ 40 w 112"/>
                <a:gd name="T27" fmla="*/ 110 h 113"/>
                <a:gd name="T28" fmla="*/ 25 w 112"/>
                <a:gd name="T29" fmla="*/ 103 h 113"/>
                <a:gd name="T30" fmla="*/ 14 w 112"/>
                <a:gd name="T31" fmla="*/ 93 h 113"/>
                <a:gd name="T32" fmla="*/ 4 w 112"/>
                <a:gd name="T33" fmla="*/ 79 h 113"/>
                <a:gd name="T34" fmla="*/ 0 w 112"/>
                <a:gd name="T35" fmla="*/ 65 h 113"/>
                <a:gd name="T36" fmla="*/ 0 w 112"/>
                <a:gd name="T37" fmla="*/ 50 h 113"/>
                <a:gd name="T38" fmla="*/ 3 w 112"/>
                <a:gd name="T39" fmla="*/ 36 h 113"/>
                <a:gd name="T40" fmla="*/ 11 w 112"/>
                <a:gd name="T41" fmla="*/ 23 h 113"/>
                <a:gd name="T42" fmla="*/ 20 w 112"/>
                <a:gd name="T43" fmla="*/ 13 h 113"/>
                <a:gd name="T44" fmla="*/ 34 w 112"/>
                <a:gd name="T45" fmla="*/ 6 h 113"/>
                <a:gd name="T46" fmla="*/ 48 w 112"/>
                <a:gd name="T47" fmla="*/ 1 h 113"/>
                <a:gd name="T48" fmla="*/ 63 w 112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3">
                  <a:moveTo>
                    <a:pt x="63" y="0"/>
                  </a:moveTo>
                  <a:lnTo>
                    <a:pt x="76" y="4"/>
                  </a:lnTo>
                  <a:lnTo>
                    <a:pt x="89" y="11"/>
                  </a:lnTo>
                  <a:lnTo>
                    <a:pt x="99" y="21"/>
                  </a:lnTo>
                  <a:lnTo>
                    <a:pt x="108" y="34"/>
                  </a:lnTo>
                  <a:lnTo>
                    <a:pt x="112" y="48"/>
                  </a:lnTo>
                  <a:lnTo>
                    <a:pt x="112" y="63"/>
                  </a:lnTo>
                  <a:lnTo>
                    <a:pt x="108" y="76"/>
                  </a:lnTo>
                  <a:lnTo>
                    <a:pt x="101" y="89"/>
                  </a:lnTo>
                  <a:lnTo>
                    <a:pt x="91" y="100"/>
                  </a:lnTo>
                  <a:lnTo>
                    <a:pt x="78" y="107"/>
                  </a:lnTo>
                  <a:lnTo>
                    <a:pt x="67" y="112"/>
                  </a:lnTo>
                  <a:lnTo>
                    <a:pt x="57" y="113"/>
                  </a:lnTo>
                  <a:lnTo>
                    <a:pt x="40" y="110"/>
                  </a:lnTo>
                  <a:lnTo>
                    <a:pt x="25" y="103"/>
                  </a:lnTo>
                  <a:lnTo>
                    <a:pt x="14" y="93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3"/>
                  </a:lnTo>
                  <a:lnTo>
                    <a:pt x="20" y="13"/>
                  </a:lnTo>
                  <a:lnTo>
                    <a:pt x="34" y="6"/>
                  </a:lnTo>
                  <a:lnTo>
                    <a:pt x="48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69"/>
            <p:cNvSpPr>
              <a:spLocks/>
            </p:cNvSpPr>
            <p:nvPr/>
          </p:nvSpPr>
          <p:spPr bwMode="auto">
            <a:xfrm>
              <a:off x="4487863" y="3030538"/>
              <a:ext cx="17463" cy="17462"/>
            </a:xfrm>
            <a:custGeom>
              <a:avLst/>
              <a:gdLst>
                <a:gd name="T0" fmla="*/ 55 w 113"/>
                <a:gd name="T1" fmla="*/ 0 h 112"/>
                <a:gd name="T2" fmla="*/ 69 w 113"/>
                <a:gd name="T3" fmla="*/ 1 h 112"/>
                <a:gd name="T4" fmla="*/ 83 w 113"/>
                <a:gd name="T5" fmla="*/ 7 h 112"/>
                <a:gd name="T6" fmla="*/ 95 w 113"/>
                <a:gd name="T7" fmla="*/ 15 h 112"/>
                <a:gd name="T8" fmla="*/ 104 w 113"/>
                <a:gd name="T9" fmla="*/ 25 h 112"/>
                <a:gd name="T10" fmla="*/ 110 w 113"/>
                <a:gd name="T11" fmla="*/ 40 h 112"/>
                <a:gd name="T12" fmla="*/ 113 w 113"/>
                <a:gd name="T13" fmla="*/ 54 h 112"/>
                <a:gd name="T14" fmla="*/ 111 w 113"/>
                <a:gd name="T15" fmla="*/ 68 h 112"/>
                <a:gd name="T16" fmla="*/ 107 w 113"/>
                <a:gd name="T17" fmla="*/ 81 h 112"/>
                <a:gd name="T18" fmla="*/ 99 w 113"/>
                <a:gd name="T19" fmla="*/ 94 h 112"/>
                <a:gd name="T20" fmla="*/ 87 w 113"/>
                <a:gd name="T21" fmla="*/ 103 h 112"/>
                <a:gd name="T22" fmla="*/ 75 w 113"/>
                <a:gd name="T23" fmla="*/ 110 h 112"/>
                <a:gd name="T24" fmla="*/ 57 w 113"/>
                <a:gd name="T25" fmla="*/ 112 h 112"/>
                <a:gd name="T26" fmla="*/ 42 w 113"/>
                <a:gd name="T27" fmla="*/ 111 h 112"/>
                <a:gd name="T28" fmla="*/ 30 w 113"/>
                <a:gd name="T29" fmla="*/ 105 h 112"/>
                <a:gd name="T30" fmla="*/ 18 w 113"/>
                <a:gd name="T31" fmla="*/ 97 h 112"/>
                <a:gd name="T32" fmla="*/ 10 w 113"/>
                <a:gd name="T33" fmla="*/ 87 h 112"/>
                <a:gd name="T34" fmla="*/ 4 w 113"/>
                <a:gd name="T35" fmla="*/ 73 h 112"/>
                <a:gd name="T36" fmla="*/ 0 w 113"/>
                <a:gd name="T37" fmla="*/ 59 h 112"/>
                <a:gd name="T38" fmla="*/ 1 w 113"/>
                <a:gd name="T39" fmla="*/ 44 h 112"/>
                <a:gd name="T40" fmla="*/ 7 w 113"/>
                <a:gd name="T41" fmla="*/ 31 h 112"/>
                <a:gd name="T42" fmla="*/ 15 w 113"/>
                <a:gd name="T43" fmla="*/ 19 h 112"/>
                <a:gd name="T44" fmla="*/ 27 w 113"/>
                <a:gd name="T45" fmla="*/ 10 h 112"/>
                <a:gd name="T46" fmla="*/ 40 w 113"/>
                <a:gd name="T47" fmla="*/ 2 h 112"/>
                <a:gd name="T48" fmla="*/ 55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5" y="0"/>
                  </a:moveTo>
                  <a:lnTo>
                    <a:pt x="69" y="1"/>
                  </a:lnTo>
                  <a:lnTo>
                    <a:pt x="83" y="7"/>
                  </a:lnTo>
                  <a:lnTo>
                    <a:pt x="95" y="15"/>
                  </a:lnTo>
                  <a:lnTo>
                    <a:pt x="104" y="25"/>
                  </a:lnTo>
                  <a:lnTo>
                    <a:pt x="110" y="40"/>
                  </a:lnTo>
                  <a:lnTo>
                    <a:pt x="113" y="54"/>
                  </a:lnTo>
                  <a:lnTo>
                    <a:pt x="111" y="68"/>
                  </a:lnTo>
                  <a:lnTo>
                    <a:pt x="107" y="81"/>
                  </a:lnTo>
                  <a:lnTo>
                    <a:pt x="99" y="94"/>
                  </a:lnTo>
                  <a:lnTo>
                    <a:pt x="87" y="103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42" y="111"/>
                  </a:lnTo>
                  <a:lnTo>
                    <a:pt x="30" y="105"/>
                  </a:lnTo>
                  <a:lnTo>
                    <a:pt x="18" y="97"/>
                  </a:lnTo>
                  <a:lnTo>
                    <a:pt x="10" y="87"/>
                  </a:lnTo>
                  <a:lnTo>
                    <a:pt x="4" y="73"/>
                  </a:lnTo>
                  <a:lnTo>
                    <a:pt x="0" y="59"/>
                  </a:lnTo>
                  <a:lnTo>
                    <a:pt x="1" y="44"/>
                  </a:lnTo>
                  <a:lnTo>
                    <a:pt x="7" y="31"/>
                  </a:lnTo>
                  <a:lnTo>
                    <a:pt x="15" y="19"/>
                  </a:lnTo>
                  <a:lnTo>
                    <a:pt x="27" y="10"/>
                  </a:lnTo>
                  <a:lnTo>
                    <a:pt x="40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70"/>
            <p:cNvSpPr>
              <a:spLocks/>
            </p:cNvSpPr>
            <p:nvPr/>
          </p:nvSpPr>
          <p:spPr bwMode="auto">
            <a:xfrm>
              <a:off x="4729163" y="3209925"/>
              <a:ext cx="19050" cy="17462"/>
            </a:xfrm>
            <a:custGeom>
              <a:avLst/>
              <a:gdLst>
                <a:gd name="T0" fmla="*/ 58 w 113"/>
                <a:gd name="T1" fmla="*/ 0 h 112"/>
                <a:gd name="T2" fmla="*/ 75 w 113"/>
                <a:gd name="T3" fmla="*/ 3 h 112"/>
                <a:gd name="T4" fmla="*/ 90 w 113"/>
                <a:gd name="T5" fmla="*/ 12 h 112"/>
                <a:gd name="T6" fmla="*/ 103 w 113"/>
                <a:gd name="T7" fmla="*/ 24 h 112"/>
                <a:gd name="T8" fmla="*/ 110 w 113"/>
                <a:gd name="T9" fmla="*/ 40 h 112"/>
                <a:gd name="T10" fmla="*/ 113 w 113"/>
                <a:gd name="T11" fmla="*/ 57 h 112"/>
                <a:gd name="T12" fmla="*/ 110 w 113"/>
                <a:gd name="T13" fmla="*/ 75 h 112"/>
                <a:gd name="T14" fmla="*/ 102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56 w 113"/>
                <a:gd name="T23" fmla="*/ 112 h 112"/>
                <a:gd name="T24" fmla="*/ 38 w 113"/>
                <a:gd name="T25" fmla="*/ 109 h 112"/>
                <a:gd name="T26" fmla="*/ 22 w 113"/>
                <a:gd name="T27" fmla="*/ 101 h 112"/>
                <a:gd name="T28" fmla="*/ 11 w 113"/>
                <a:gd name="T29" fmla="*/ 88 h 112"/>
                <a:gd name="T30" fmla="*/ 2 w 113"/>
                <a:gd name="T31" fmla="*/ 73 h 112"/>
                <a:gd name="T32" fmla="*/ 0 w 113"/>
                <a:gd name="T33" fmla="*/ 55 h 112"/>
                <a:gd name="T34" fmla="*/ 3 w 113"/>
                <a:gd name="T35" fmla="*/ 38 h 112"/>
                <a:gd name="T36" fmla="*/ 12 w 113"/>
                <a:gd name="T37" fmla="*/ 22 h 112"/>
                <a:gd name="T38" fmla="*/ 24 w 113"/>
                <a:gd name="T39" fmla="*/ 11 h 112"/>
                <a:gd name="T40" fmla="*/ 40 w 113"/>
                <a:gd name="T41" fmla="*/ 2 h 112"/>
                <a:gd name="T42" fmla="*/ 58 w 113"/>
                <a:gd name="T4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71"/>
            <p:cNvSpPr>
              <a:spLocks/>
            </p:cNvSpPr>
            <p:nvPr/>
          </p:nvSpPr>
          <p:spPr bwMode="auto">
            <a:xfrm>
              <a:off x="4940301" y="3109913"/>
              <a:ext cx="17463" cy="17462"/>
            </a:xfrm>
            <a:custGeom>
              <a:avLst/>
              <a:gdLst>
                <a:gd name="T0" fmla="*/ 49 w 112"/>
                <a:gd name="T1" fmla="*/ 0 h 111"/>
                <a:gd name="T2" fmla="*/ 64 w 112"/>
                <a:gd name="T3" fmla="*/ 0 h 111"/>
                <a:gd name="T4" fmla="*/ 77 w 112"/>
                <a:gd name="T5" fmla="*/ 3 h 111"/>
                <a:gd name="T6" fmla="*/ 91 w 112"/>
                <a:gd name="T7" fmla="*/ 11 h 111"/>
                <a:gd name="T8" fmla="*/ 102 w 112"/>
                <a:gd name="T9" fmla="*/ 22 h 111"/>
                <a:gd name="T10" fmla="*/ 109 w 112"/>
                <a:gd name="T11" fmla="*/ 35 h 111"/>
                <a:gd name="T12" fmla="*/ 112 w 112"/>
                <a:gd name="T13" fmla="*/ 48 h 111"/>
                <a:gd name="T14" fmla="*/ 112 w 112"/>
                <a:gd name="T15" fmla="*/ 63 h 111"/>
                <a:gd name="T16" fmla="*/ 109 w 112"/>
                <a:gd name="T17" fmla="*/ 77 h 111"/>
                <a:gd name="T18" fmla="*/ 102 w 112"/>
                <a:gd name="T19" fmla="*/ 90 h 111"/>
                <a:gd name="T20" fmla="*/ 91 w 112"/>
                <a:gd name="T21" fmla="*/ 99 h 111"/>
                <a:gd name="T22" fmla="*/ 81 w 112"/>
                <a:gd name="T23" fmla="*/ 106 h 111"/>
                <a:gd name="T24" fmla="*/ 69 w 112"/>
                <a:gd name="T25" fmla="*/ 110 h 111"/>
                <a:gd name="T26" fmla="*/ 57 w 112"/>
                <a:gd name="T27" fmla="*/ 111 h 111"/>
                <a:gd name="T28" fmla="*/ 39 w 112"/>
                <a:gd name="T29" fmla="*/ 108 h 111"/>
                <a:gd name="T30" fmla="*/ 21 w 112"/>
                <a:gd name="T31" fmla="*/ 100 h 111"/>
                <a:gd name="T32" fmla="*/ 11 w 112"/>
                <a:gd name="T33" fmla="*/ 89 h 111"/>
                <a:gd name="T34" fmla="*/ 4 w 112"/>
                <a:gd name="T35" fmla="*/ 76 h 111"/>
                <a:gd name="T36" fmla="*/ 0 w 112"/>
                <a:gd name="T37" fmla="*/ 63 h 111"/>
                <a:gd name="T38" fmla="*/ 0 w 112"/>
                <a:gd name="T39" fmla="*/ 48 h 111"/>
                <a:gd name="T40" fmla="*/ 4 w 112"/>
                <a:gd name="T41" fmla="*/ 35 h 111"/>
                <a:gd name="T42" fmla="*/ 12 w 112"/>
                <a:gd name="T43" fmla="*/ 21 h 111"/>
                <a:gd name="T44" fmla="*/ 23 w 112"/>
                <a:gd name="T45" fmla="*/ 11 h 111"/>
                <a:gd name="T46" fmla="*/ 36 w 112"/>
                <a:gd name="T47" fmla="*/ 3 h 111"/>
                <a:gd name="T48" fmla="*/ 49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49" y="0"/>
                  </a:moveTo>
                  <a:lnTo>
                    <a:pt x="64" y="0"/>
                  </a:lnTo>
                  <a:lnTo>
                    <a:pt x="77" y="3"/>
                  </a:lnTo>
                  <a:lnTo>
                    <a:pt x="91" y="11"/>
                  </a:lnTo>
                  <a:lnTo>
                    <a:pt x="102" y="22"/>
                  </a:lnTo>
                  <a:lnTo>
                    <a:pt x="109" y="35"/>
                  </a:lnTo>
                  <a:lnTo>
                    <a:pt x="112" y="48"/>
                  </a:lnTo>
                  <a:lnTo>
                    <a:pt x="112" y="63"/>
                  </a:lnTo>
                  <a:lnTo>
                    <a:pt x="109" y="77"/>
                  </a:lnTo>
                  <a:lnTo>
                    <a:pt x="102" y="90"/>
                  </a:lnTo>
                  <a:lnTo>
                    <a:pt x="91" y="99"/>
                  </a:lnTo>
                  <a:lnTo>
                    <a:pt x="81" y="106"/>
                  </a:lnTo>
                  <a:lnTo>
                    <a:pt x="69" y="110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1" y="100"/>
                  </a:lnTo>
                  <a:lnTo>
                    <a:pt x="11" y="89"/>
                  </a:lnTo>
                  <a:lnTo>
                    <a:pt x="4" y="76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4" y="35"/>
                  </a:lnTo>
                  <a:lnTo>
                    <a:pt x="12" y="21"/>
                  </a:lnTo>
                  <a:lnTo>
                    <a:pt x="23" y="11"/>
                  </a:lnTo>
                  <a:lnTo>
                    <a:pt x="36" y="3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72"/>
            <p:cNvSpPr>
              <a:spLocks/>
            </p:cNvSpPr>
            <p:nvPr/>
          </p:nvSpPr>
          <p:spPr bwMode="auto">
            <a:xfrm>
              <a:off x="4881563" y="3163888"/>
              <a:ext cx="17463" cy="19050"/>
            </a:xfrm>
            <a:custGeom>
              <a:avLst/>
              <a:gdLst>
                <a:gd name="T0" fmla="*/ 52 w 112"/>
                <a:gd name="T1" fmla="*/ 0 h 113"/>
                <a:gd name="T2" fmla="*/ 66 w 112"/>
                <a:gd name="T3" fmla="*/ 1 h 113"/>
                <a:gd name="T4" fmla="*/ 79 w 112"/>
                <a:gd name="T5" fmla="*/ 6 h 113"/>
                <a:gd name="T6" fmla="*/ 92 w 112"/>
                <a:gd name="T7" fmla="*/ 14 h 113"/>
                <a:gd name="T8" fmla="*/ 102 w 112"/>
                <a:gd name="T9" fmla="*/ 24 h 113"/>
                <a:gd name="T10" fmla="*/ 109 w 112"/>
                <a:gd name="T11" fmla="*/ 38 h 113"/>
                <a:gd name="T12" fmla="*/ 112 w 112"/>
                <a:gd name="T13" fmla="*/ 52 h 113"/>
                <a:gd name="T14" fmla="*/ 111 w 112"/>
                <a:gd name="T15" fmla="*/ 67 h 113"/>
                <a:gd name="T16" fmla="*/ 107 w 112"/>
                <a:gd name="T17" fmla="*/ 80 h 113"/>
                <a:gd name="T18" fmla="*/ 99 w 112"/>
                <a:gd name="T19" fmla="*/ 93 h 113"/>
                <a:gd name="T20" fmla="*/ 88 w 112"/>
                <a:gd name="T21" fmla="*/ 102 h 113"/>
                <a:gd name="T22" fmla="*/ 72 w 112"/>
                <a:gd name="T23" fmla="*/ 109 h 113"/>
                <a:gd name="T24" fmla="*/ 56 w 112"/>
                <a:gd name="T25" fmla="*/ 113 h 113"/>
                <a:gd name="T26" fmla="*/ 43 w 112"/>
                <a:gd name="T27" fmla="*/ 110 h 113"/>
                <a:gd name="T28" fmla="*/ 30 w 112"/>
                <a:gd name="T29" fmla="*/ 106 h 113"/>
                <a:gd name="T30" fmla="*/ 19 w 112"/>
                <a:gd name="T31" fmla="*/ 98 h 113"/>
                <a:gd name="T32" fmla="*/ 9 w 112"/>
                <a:gd name="T33" fmla="*/ 88 h 113"/>
                <a:gd name="T34" fmla="*/ 3 w 112"/>
                <a:gd name="T35" fmla="*/ 74 h 113"/>
                <a:gd name="T36" fmla="*/ 0 w 112"/>
                <a:gd name="T37" fmla="*/ 61 h 113"/>
                <a:gd name="T38" fmla="*/ 1 w 112"/>
                <a:gd name="T39" fmla="*/ 46 h 113"/>
                <a:gd name="T40" fmla="*/ 5 w 112"/>
                <a:gd name="T41" fmla="*/ 33 h 113"/>
                <a:gd name="T42" fmla="*/ 13 w 112"/>
                <a:gd name="T43" fmla="*/ 20 h 113"/>
                <a:gd name="T44" fmla="*/ 24 w 112"/>
                <a:gd name="T45" fmla="*/ 10 h 113"/>
                <a:gd name="T46" fmla="*/ 38 w 112"/>
                <a:gd name="T47" fmla="*/ 3 h 113"/>
                <a:gd name="T48" fmla="*/ 52 w 112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3">
                  <a:moveTo>
                    <a:pt x="52" y="0"/>
                  </a:moveTo>
                  <a:lnTo>
                    <a:pt x="66" y="1"/>
                  </a:lnTo>
                  <a:lnTo>
                    <a:pt x="79" y="6"/>
                  </a:lnTo>
                  <a:lnTo>
                    <a:pt x="92" y="14"/>
                  </a:lnTo>
                  <a:lnTo>
                    <a:pt x="102" y="24"/>
                  </a:lnTo>
                  <a:lnTo>
                    <a:pt x="109" y="38"/>
                  </a:lnTo>
                  <a:lnTo>
                    <a:pt x="112" y="52"/>
                  </a:lnTo>
                  <a:lnTo>
                    <a:pt x="111" y="67"/>
                  </a:lnTo>
                  <a:lnTo>
                    <a:pt x="107" y="80"/>
                  </a:lnTo>
                  <a:lnTo>
                    <a:pt x="99" y="93"/>
                  </a:lnTo>
                  <a:lnTo>
                    <a:pt x="88" y="102"/>
                  </a:lnTo>
                  <a:lnTo>
                    <a:pt x="72" y="109"/>
                  </a:lnTo>
                  <a:lnTo>
                    <a:pt x="56" y="113"/>
                  </a:lnTo>
                  <a:lnTo>
                    <a:pt x="43" y="110"/>
                  </a:lnTo>
                  <a:lnTo>
                    <a:pt x="30" y="106"/>
                  </a:lnTo>
                  <a:lnTo>
                    <a:pt x="19" y="98"/>
                  </a:lnTo>
                  <a:lnTo>
                    <a:pt x="9" y="88"/>
                  </a:lnTo>
                  <a:lnTo>
                    <a:pt x="3" y="74"/>
                  </a:lnTo>
                  <a:lnTo>
                    <a:pt x="0" y="61"/>
                  </a:lnTo>
                  <a:lnTo>
                    <a:pt x="1" y="46"/>
                  </a:lnTo>
                  <a:lnTo>
                    <a:pt x="5" y="33"/>
                  </a:lnTo>
                  <a:lnTo>
                    <a:pt x="13" y="20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73"/>
            <p:cNvSpPr>
              <a:spLocks/>
            </p:cNvSpPr>
            <p:nvPr/>
          </p:nvSpPr>
          <p:spPr bwMode="auto">
            <a:xfrm>
              <a:off x="4902201" y="3148013"/>
              <a:ext cx="17463" cy="17462"/>
            </a:xfrm>
            <a:custGeom>
              <a:avLst/>
              <a:gdLst>
                <a:gd name="T0" fmla="*/ 61 w 113"/>
                <a:gd name="T1" fmla="*/ 0 h 112"/>
                <a:gd name="T2" fmla="*/ 75 w 113"/>
                <a:gd name="T3" fmla="*/ 4 h 112"/>
                <a:gd name="T4" fmla="*/ 88 w 113"/>
                <a:gd name="T5" fmla="*/ 10 h 112"/>
                <a:gd name="T6" fmla="*/ 99 w 113"/>
                <a:gd name="T7" fmla="*/ 20 h 112"/>
                <a:gd name="T8" fmla="*/ 108 w 113"/>
                <a:gd name="T9" fmla="*/ 33 h 112"/>
                <a:gd name="T10" fmla="*/ 112 w 113"/>
                <a:gd name="T11" fmla="*/ 46 h 112"/>
                <a:gd name="T12" fmla="*/ 113 w 113"/>
                <a:gd name="T13" fmla="*/ 61 h 112"/>
                <a:gd name="T14" fmla="*/ 110 w 113"/>
                <a:gd name="T15" fmla="*/ 74 h 112"/>
                <a:gd name="T16" fmla="*/ 102 w 113"/>
                <a:gd name="T17" fmla="*/ 88 h 112"/>
                <a:gd name="T18" fmla="*/ 93 w 113"/>
                <a:gd name="T19" fmla="*/ 98 h 112"/>
                <a:gd name="T20" fmla="*/ 81 w 113"/>
                <a:gd name="T21" fmla="*/ 106 h 112"/>
                <a:gd name="T22" fmla="*/ 69 w 113"/>
                <a:gd name="T23" fmla="*/ 111 h 112"/>
                <a:gd name="T24" fmla="*/ 56 w 113"/>
                <a:gd name="T25" fmla="*/ 112 h 112"/>
                <a:gd name="T26" fmla="*/ 41 w 113"/>
                <a:gd name="T27" fmla="*/ 110 h 112"/>
                <a:gd name="T28" fmla="*/ 26 w 113"/>
                <a:gd name="T29" fmla="*/ 103 h 112"/>
                <a:gd name="T30" fmla="*/ 13 w 113"/>
                <a:gd name="T31" fmla="*/ 93 h 112"/>
                <a:gd name="T32" fmla="*/ 5 w 113"/>
                <a:gd name="T33" fmla="*/ 79 h 112"/>
                <a:gd name="T34" fmla="*/ 1 w 113"/>
                <a:gd name="T35" fmla="*/ 66 h 112"/>
                <a:gd name="T36" fmla="*/ 0 w 113"/>
                <a:gd name="T37" fmla="*/ 51 h 112"/>
                <a:gd name="T38" fmla="*/ 3 w 113"/>
                <a:gd name="T39" fmla="*/ 38 h 112"/>
                <a:gd name="T40" fmla="*/ 9 w 113"/>
                <a:gd name="T41" fmla="*/ 24 h 112"/>
                <a:gd name="T42" fmla="*/ 20 w 113"/>
                <a:gd name="T43" fmla="*/ 13 h 112"/>
                <a:gd name="T44" fmla="*/ 32 w 113"/>
                <a:gd name="T45" fmla="*/ 6 h 112"/>
                <a:gd name="T46" fmla="*/ 46 w 113"/>
                <a:gd name="T47" fmla="*/ 0 h 112"/>
                <a:gd name="T48" fmla="*/ 61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61" y="0"/>
                  </a:moveTo>
                  <a:lnTo>
                    <a:pt x="75" y="4"/>
                  </a:lnTo>
                  <a:lnTo>
                    <a:pt x="88" y="10"/>
                  </a:lnTo>
                  <a:lnTo>
                    <a:pt x="99" y="20"/>
                  </a:lnTo>
                  <a:lnTo>
                    <a:pt x="108" y="33"/>
                  </a:lnTo>
                  <a:lnTo>
                    <a:pt x="112" y="46"/>
                  </a:lnTo>
                  <a:lnTo>
                    <a:pt x="113" y="61"/>
                  </a:lnTo>
                  <a:lnTo>
                    <a:pt x="110" y="74"/>
                  </a:lnTo>
                  <a:lnTo>
                    <a:pt x="102" y="88"/>
                  </a:lnTo>
                  <a:lnTo>
                    <a:pt x="93" y="98"/>
                  </a:lnTo>
                  <a:lnTo>
                    <a:pt x="81" y="106"/>
                  </a:lnTo>
                  <a:lnTo>
                    <a:pt x="69" y="111"/>
                  </a:lnTo>
                  <a:lnTo>
                    <a:pt x="56" y="112"/>
                  </a:lnTo>
                  <a:lnTo>
                    <a:pt x="41" y="110"/>
                  </a:lnTo>
                  <a:lnTo>
                    <a:pt x="26" y="103"/>
                  </a:lnTo>
                  <a:lnTo>
                    <a:pt x="13" y="93"/>
                  </a:lnTo>
                  <a:lnTo>
                    <a:pt x="5" y="79"/>
                  </a:lnTo>
                  <a:lnTo>
                    <a:pt x="1" y="66"/>
                  </a:lnTo>
                  <a:lnTo>
                    <a:pt x="0" y="51"/>
                  </a:lnTo>
                  <a:lnTo>
                    <a:pt x="3" y="38"/>
                  </a:lnTo>
                  <a:lnTo>
                    <a:pt x="9" y="24"/>
                  </a:lnTo>
                  <a:lnTo>
                    <a:pt x="20" y="13"/>
                  </a:lnTo>
                  <a:lnTo>
                    <a:pt x="32" y="6"/>
                  </a:lnTo>
                  <a:lnTo>
                    <a:pt x="46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74"/>
            <p:cNvSpPr>
              <a:spLocks/>
            </p:cNvSpPr>
            <p:nvPr/>
          </p:nvSpPr>
          <p:spPr bwMode="auto">
            <a:xfrm>
              <a:off x="4954588" y="3087688"/>
              <a:ext cx="17463" cy="17462"/>
            </a:xfrm>
            <a:custGeom>
              <a:avLst/>
              <a:gdLst>
                <a:gd name="T0" fmla="*/ 58 w 113"/>
                <a:gd name="T1" fmla="*/ 0 h 111"/>
                <a:gd name="T2" fmla="*/ 72 w 113"/>
                <a:gd name="T3" fmla="*/ 2 h 111"/>
                <a:gd name="T4" fmla="*/ 87 w 113"/>
                <a:gd name="T5" fmla="*/ 8 h 111"/>
                <a:gd name="T6" fmla="*/ 99 w 113"/>
                <a:gd name="T7" fmla="*/ 18 h 111"/>
                <a:gd name="T8" fmla="*/ 107 w 113"/>
                <a:gd name="T9" fmla="*/ 29 h 111"/>
                <a:gd name="T10" fmla="*/ 112 w 113"/>
                <a:gd name="T11" fmla="*/ 43 h 111"/>
                <a:gd name="T12" fmla="*/ 113 w 113"/>
                <a:gd name="T13" fmla="*/ 57 h 111"/>
                <a:gd name="T14" fmla="*/ 111 w 113"/>
                <a:gd name="T15" fmla="*/ 72 h 111"/>
                <a:gd name="T16" fmla="*/ 105 w 113"/>
                <a:gd name="T17" fmla="*/ 85 h 111"/>
                <a:gd name="T18" fmla="*/ 95 w 113"/>
                <a:gd name="T19" fmla="*/ 97 h 111"/>
                <a:gd name="T20" fmla="*/ 84 w 113"/>
                <a:gd name="T21" fmla="*/ 105 h 111"/>
                <a:gd name="T22" fmla="*/ 70 w 113"/>
                <a:gd name="T23" fmla="*/ 110 h 111"/>
                <a:gd name="T24" fmla="*/ 57 w 113"/>
                <a:gd name="T25" fmla="*/ 111 h 111"/>
                <a:gd name="T26" fmla="*/ 41 w 113"/>
                <a:gd name="T27" fmla="*/ 109 h 111"/>
                <a:gd name="T28" fmla="*/ 26 w 113"/>
                <a:gd name="T29" fmla="*/ 103 h 111"/>
                <a:gd name="T30" fmla="*/ 15 w 113"/>
                <a:gd name="T31" fmla="*/ 94 h 111"/>
                <a:gd name="T32" fmla="*/ 7 w 113"/>
                <a:gd name="T33" fmla="*/ 82 h 111"/>
                <a:gd name="T34" fmla="*/ 1 w 113"/>
                <a:gd name="T35" fmla="*/ 69 h 111"/>
                <a:gd name="T36" fmla="*/ 0 w 113"/>
                <a:gd name="T37" fmla="*/ 54 h 111"/>
                <a:gd name="T38" fmla="*/ 2 w 113"/>
                <a:gd name="T39" fmla="*/ 40 h 111"/>
                <a:gd name="T40" fmla="*/ 9 w 113"/>
                <a:gd name="T41" fmla="*/ 26 h 111"/>
                <a:gd name="T42" fmla="*/ 18 w 113"/>
                <a:gd name="T43" fmla="*/ 15 h 111"/>
                <a:gd name="T44" fmla="*/ 31 w 113"/>
                <a:gd name="T45" fmla="*/ 6 h 111"/>
                <a:gd name="T46" fmla="*/ 44 w 113"/>
                <a:gd name="T47" fmla="*/ 1 h 111"/>
                <a:gd name="T48" fmla="*/ 58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8" y="0"/>
                  </a:moveTo>
                  <a:lnTo>
                    <a:pt x="72" y="2"/>
                  </a:lnTo>
                  <a:lnTo>
                    <a:pt x="87" y="8"/>
                  </a:lnTo>
                  <a:lnTo>
                    <a:pt x="99" y="18"/>
                  </a:lnTo>
                  <a:lnTo>
                    <a:pt x="107" y="29"/>
                  </a:lnTo>
                  <a:lnTo>
                    <a:pt x="112" y="43"/>
                  </a:lnTo>
                  <a:lnTo>
                    <a:pt x="113" y="57"/>
                  </a:lnTo>
                  <a:lnTo>
                    <a:pt x="111" y="72"/>
                  </a:lnTo>
                  <a:lnTo>
                    <a:pt x="105" y="85"/>
                  </a:lnTo>
                  <a:lnTo>
                    <a:pt x="95" y="97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7" y="111"/>
                  </a:lnTo>
                  <a:lnTo>
                    <a:pt x="41" y="109"/>
                  </a:lnTo>
                  <a:lnTo>
                    <a:pt x="26" y="103"/>
                  </a:lnTo>
                  <a:lnTo>
                    <a:pt x="15" y="94"/>
                  </a:lnTo>
                  <a:lnTo>
                    <a:pt x="7" y="82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2" y="40"/>
                  </a:lnTo>
                  <a:lnTo>
                    <a:pt x="9" y="26"/>
                  </a:lnTo>
                  <a:lnTo>
                    <a:pt x="18" y="15"/>
                  </a:lnTo>
                  <a:lnTo>
                    <a:pt x="31" y="6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75"/>
            <p:cNvSpPr>
              <a:spLocks/>
            </p:cNvSpPr>
            <p:nvPr/>
          </p:nvSpPr>
          <p:spPr bwMode="auto">
            <a:xfrm>
              <a:off x="4921251" y="3130550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0 w 113"/>
                <a:gd name="T3" fmla="*/ 1 h 111"/>
                <a:gd name="T4" fmla="*/ 84 w 113"/>
                <a:gd name="T5" fmla="*/ 6 h 111"/>
                <a:gd name="T6" fmla="*/ 95 w 113"/>
                <a:gd name="T7" fmla="*/ 16 h 111"/>
                <a:gd name="T8" fmla="*/ 105 w 113"/>
                <a:gd name="T9" fmla="*/ 27 h 111"/>
                <a:gd name="T10" fmla="*/ 111 w 113"/>
                <a:gd name="T11" fmla="*/ 41 h 111"/>
                <a:gd name="T12" fmla="*/ 113 w 113"/>
                <a:gd name="T13" fmla="*/ 54 h 111"/>
                <a:gd name="T14" fmla="*/ 112 w 113"/>
                <a:gd name="T15" fmla="*/ 69 h 111"/>
                <a:gd name="T16" fmla="*/ 107 w 113"/>
                <a:gd name="T17" fmla="*/ 82 h 111"/>
                <a:gd name="T18" fmla="*/ 97 w 113"/>
                <a:gd name="T19" fmla="*/ 95 h 111"/>
                <a:gd name="T20" fmla="*/ 86 w 113"/>
                <a:gd name="T21" fmla="*/ 104 h 111"/>
                <a:gd name="T22" fmla="*/ 71 w 113"/>
                <a:gd name="T23" fmla="*/ 110 h 111"/>
                <a:gd name="T24" fmla="*/ 57 w 113"/>
                <a:gd name="T25" fmla="*/ 111 h 111"/>
                <a:gd name="T26" fmla="*/ 43 w 113"/>
                <a:gd name="T27" fmla="*/ 110 h 111"/>
                <a:gd name="T28" fmla="*/ 30 w 113"/>
                <a:gd name="T29" fmla="*/ 105 h 111"/>
                <a:gd name="T30" fmla="*/ 18 w 113"/>
                <a:gd name="T31" fmla="*/ 96 h 111"/>
                <a:gd name="T32" fmla="*/ 9 w 113"/>
                <a:gd name="T33" fmla="*/ 84 h 111"/>
                <a:gd name="T34" fmla="*/ 2 w 113"/>
                <a:gd name="T35" fmla="*/ 71 h 111"/>
                <a:gd name="T36" fmla="*/ 0 w 113"/>
                <a:gd name="T37" fmla="*/ 57 h 111"/>
                <a:gd name="T38" fmla="*/ 2 w 113"/>
                <a:gd name="T39" fmla="*/ 43 h 111"/>
                <a:gd name="T40" fmla="*/ 8 w 113"/>
                <a:gd name="T41" fmla="*/ 29 h 111"/>
                <a:gd name="T42" fmla="*/ 16 w 113"/>
                <a:gd name="T43" fmla="*/ 17 h 111"/>
                <a:gd name="T44" fmla="*/ 28 w 113"/>
                <a:gd name="T45" fmla="*/ 7 h 111"/>
                <a:gd name="T46" fmla="*/ 41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5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4"/>
                  </a:lnTo>
                  <a:lnTo>
                    <a:pt x="112" y="69"/>
                  </a:lnTo>
                  <a:lnTo>
                    <a:pt x="107" y="82"/>
                  </a:lnTo>
                  <a:lnTo>
                    <a:pt x="97" y="95"/>
                  </a:lnTo>
                  <a:lnTo>
                    <a:pt x="86" y="104"/>
                  </a:lnTo>
                  <a:lnTo>
                    <a:pt x="71" y="110"/>
                  </a:lnTo>
                  <a:lnTo>
                    <a:pt x="57" y="111"/>
                  </a:lnTo>
                  <a:lnTo>
                    <a:pt x="43" y="110"/>
                  </a:lnTo>
                  <a:lnTo>
                    <a:pt x="30" y="105"/>
                  </a:lnTo>
                  <a:lnTo>
                    <a:pt x="18" y="96"/>
                  </a:lnTo>
                  <a:lnTo>
                    <a:pt x="9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76"/>
            <p:cNvSpPr>
              <a:spLocks/>
            </p:cNvSpPr>
            <p:nvPr/>
          </p:nvSpPr>
          <p:spPr bwMode="auto">
            <a:xfrm>
              <a:off x="4991101" y="2987675"/>
              <a:ext cx="17463" cy="19050"/>
            </a:xfrm>
            <a:custGeom>
              <a:avLst/>
              <a:gdLst>
                <a:gd name="T0" fmla="*/ 64 w 112"/>
                <a:gd name="T1" fmla="*/ 0 h 113"/>
                <a:gd name="T2" fmla="*/ 82 w 112"/>
                <a:gd name="T3" fmla="*/ 7 h 113"/>
                <a:gd name="T4" fmla="*/ 96 w 112"/>
                <a:gd name="T5" fmla="*/ 16 h 113"/>
                <a:gd name="T6" fmla="*/ 106 w 112"/>
                <a:gd name="T7" fmla="*/ 30 h 113"/>
                <a:gd name="T8" fmla="*/ 112 w 112"/>
                <a:gd name="T9" fmla="*/ 46 h 113"/>
                <a:gd name="T10" fmla="*/ 112 w 112"/>
                <a:gd name="T11" fmla="*/ 65 h 113"/>
                <a:gd name="T12" fmla="*/ 108 w 112"/>
                <a:gd name="T13" fmla="*/ 80 h 113"/>
                <a:gd name="T14" fmla="*/ 99 w 112"/>
                <a:gd name="T15" fmla="*/ 93 h 113"/>
                <a:gd name="T16" fmla="*/ 87 w 112"/>
                <a:gd name="T17" fmla="*/ 103 h 113"/>
                <a:gd name="T18" fmla="*/ 73 w 112"/>
                <a:gd name="T19" fmla="*/ 109 h 113"/>
                <a:gd name="T20" fmla="*/ 57 w 112"/>
                <a:gd name="T21" fmla="*/ 113 h 113"/>
                <a:gd name="T22" fmla="*/ 53 w 112"/>
                <a:gd name="T23" fmla="*/ 111 h 113"/>
                <a:gd name="T24" fmla="*/ 48 w 112"/>
                <a:gd name="T25" fmla="*/ 111 h 113"/>
                <a:gd name="T26" fmla="*/ 32 w 112"/>
                <a:gd name="T27" fmla="*/ 106 h 113"/>
                <a:gd name="T28" fmla="*/ 17 w 112"/>
                <a:gd name="T29" fmla="*/ 96 h 113"/>
                <a:gd name="T30" fmla="*/ 7 w 112"/>
                <a:gd name="T31" fmla="*/ 82 h 113"/>
                <a:gd name="T32" fmla="*/ 1 w 112"/>
                <a:gd name="T33" fmla="*/ 67 h 113"/>
                <a:gd name="T34" fmla="*/ 0 w 112"/>
                <a:gd name="T35" fmla="*/ 48 h 113"/>
                <a:gd name="T36" fmla="*/ 7 w 112"/>
                <a:gd name="T37" fmla="*/ 31 h 113"/>
                <a:gd name="T38" fmla="*/ 16 w 112"/>
                <a:gd name="T39" fmla="*/ 17 h 113"/>
                <a:gd name="T40" fmla="*/ 31 w 112"/>
                <a:gd name="T41" fmla="*/ 7 h 113"/>
                <a:gd name="T42" fmla="*/ 46 w 112"/>
                <a:gd name="T43" fmla="*/ 1 h 113"/>
                <a:gd name="T44" fmla="*/ 64 w 11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13">
                  <a:moveTo>
                    <a:pt x="64" y="0"/>
                  </a:moveTo>
                  <a:lnTo>
                    <a:pt x="82" y="7"/>
                  </a:lnTo>
                  <a:lnTo>
                    <a:pt x="96" y="16"/>
                  </a:lnTo>
                  <a:lnTo>
                    <a:pt x="106" y="30"/>
                  </a:lnTo>
                  <a:lnTo>
                    <a:pt x="112" y="46"/>
                  </a:lnTo>
                  <a:lnTo>
                    <a:pt x="112" y="65"/>
                  </a:lnTo>
                  <a:lnTo>
                    <a:pt x="108" y="80"/>
                  </a:lnTo>
                  <a:lnTo>
                    <a:pt x="99" y="93"/>
                  </a:lnTo>
                  <a:lnTo>
                    <a:pt x="87" y="103"/>
                  </a:lnTo>
                  <a:lnTo>
                    <a:pt x="73" y="109"/>
                  </a:lnTo>
                  <a:lnTo>
                    <a:pt x="57" y="113"/>
                  </a:lnTo>
                  <a:lnTo>
                    <a:pt x="53" y="111"/>
                  </a:lnTo>
                  <a:lnTo>
                    <a:pt x="48" y="111"/>
                  </a:lnTo>
                  <a:lnTo>
                    <a:pt x="32" y="106"/>
                  </a:lnTo>
                  <a:lnTo>
                    <a:pt x="17" y="96"/>
                  </a:lnTo>
                  <a:lnTo>
                    <a:pt x="7" y="82"/>
                  </a:lnTo>
                  <a:lnTo>
                    <a:pt x="1" y="67"/>
                  </a:lnTo>
                  <a:lnTo>
                    <a:pt x="0" y="48"/>
                  </a:lnTo>
                  <a:lnTo>
                    <a:pt x="7" y="31"/>
                  </a:lnTo>
                  <a:lnTo>
                    <a:pt x="16" y="17"/>
                  </a:lnTo>
                  <a:lnTo>
                    <a:pt x="31" y="7"/>
                  </a:lnTo>
                  <a:lnTo>
                    <a:pt x="46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77"/>
            <p:cNvSpPr>
              <a:spLocks/>
            </p:cNvSpPr>
            <p:nvPr/>
          </p:nvSpPr>
          <p:spPr bwMode="auto">
            <a:xfrm>
              <a:off x="4986338" y="3014663"/>
              <a:ext cx="17463" cy="17462"/>
            </a:xfrm>
            <a:custGeom>
              <a:avLst/>
              <a:gdLst>
                <a:gd name="T0" fmla="*/ 52 w 112"/>
                <a:gd name="T1" fmla="*/ 0 h 112"/>
                <a:gd name="T2" fmla="*/ 70 w 112"/>
                <a:gd name="T3" fmla="*/ 2 h 112"/>
                <a:gd name="T4" fmla="*/ 87 w 112"/>
                <a:gd name="T5" fmla="*/ 9 h 112"/>
                <a:gd name="T6" fmla="*/ 99 w 112"/>
                <a:gd name="T7" fmla="*/ 20 h 112"/>
                <a:gd name="T8" fmla="*/ 109 w 112"/>
                <a:gd name="T9" fmla="*/ 35 h 112"/>
                <a:gd name="T10" fmla="*/ 112 w 112"/>
                <a:gd name="T11" fmla="*/ 51 h 112"/>
                <a:gd name="T12" fmla="*/ 111 w 112"/>
                <a:gd name="T13" fmla="*/ 70 h 112"/>
                <a:gd name="T14" fmla="*/ 105 w 112"/>
                <a:gd name="T15" fmla="*/ 84 h 112"/>
                <a:gd name="T16" fmla="*/ 96 w 112"/>
                <a:gd name="T17" fmla="*/ 95 h 112"/>
                <a:gd name="T18" fmla="*/ 85 w 112"/>
                <a:gd name="T19" fmla="*/ 104 h 112"/>
                <a:gd name="T20" fmla="*/ 71 w 112"/>
                <a:gd name="T21" fmla="*/ 110 h 112"/>
                <a:gd name="T22" fmla="*/ 56 w 112"/>
                <a:gd name="T23" fmla="*/ 112 h 112"/>
                <a:gd name="T24" fmla="*/ 51 w 112"/>
                <a:gd name="T25" fmla="*/ 112 h 112"/>
                <a:gd name="T26" fmla="*/ 47 w 112"/>
                <a:gd name="T27" fmla="*/ 112 h 112"/>
                <a:gd name="T28" fmla="*/ 43 w 112"/>
                <a:gd name="T29" fmla="*/ 111 h 112"/>
                <a:gd name="T30" fmla="*/ 26 w 112"/>
                <a:gd name="T31" fmla="*/ 103 h 112"/>
                <a:gd name="T32" fmla="*/ 12 w 112"/>
                <a:gd name="T33" fmla="*/ 92 h 112"/>
                <a:gd name="T34" fmla="*/ 4 w 112"/>
                <a:gd name="T35" fmla="*/ 77 h 112"/>
                <a:gd name="T36" fmla="*/ 0 w 112"/>
                <a:gd name="T37" fmla="*/ 60 h 112"/>
                <a:gd name="T38" fmla="*/ 1 w 112"/>
                <a:gd name="T39" fmla="*/ 42 h 112"/>
                <a:gd name="T40" fmla="*/ 8 w 112"/>
                <a:gd name="T41" fmla="*/ 25 h 112"/>
                <a:gd name="T42" fmla="*/ 20 w 112"/>
                <a:gd name="T43" fmla="*/ 13 h 112"/>
                <a:gd name="T44" fmla="*/ 36 w 112"/>
                <a:gd name="T45" fmla="*/ 4 h 112"/>
                <a:gd name="T46" fmla="*/ 52 w 112"/>
                <a:gd name="T4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12">
                  <a:moveTo>
                    <a:pt x="52" y="0"/>
                  </a:moveTo>
                  <a:lnTo>
                    <a:pt x="70" y="2"/>
                  </a:lnTo>
                  <a:lnTo>
                    <a:pt x="87" y="9"/>
                  </a:lnTo>
                  <a:lnTo>
                    <a:pt x="99" y="20"/>
                  </a:lnTo>
                  <a:lnTo>
                    <a:pt x="109" y="35"/>
                  </a:lnTo>
                  <a:lnTo>
                    <a:pt x="112" y="51"/>
                  </a:lnTo>
                  <a:lnTo>
                    <a:pt x="111" y="70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51" y="112"/>
                  </a:lnTo>
                  <a:lnTo>
                    <a:pt x="47" y="112"/>
                  </a:lnTo>
                  <a:lnTo>
                    <a:pt x="43" y="111"/>
                  </a:lnTo>
                  <a:lnTo>
                    <a:pt x="26" y="103"/>
                  </a:lnTo>
                  <a:lnTo>
                    <a:pt x="12" y="92"/>
                  </a:lnTo>
                  <a:lnTo>
                    <a:pt x="4" y="77"/>
                  </a:lnTo>
                  <a:lnTo>
                    <a:pt x="0" y="60"/>
                  </a:lnTo>
                  <a:lnTo>
                    <a:pt x="1" y="42"/>
                  </a:lnTo>
                  <a:lnTo>
                    <a:pt x="8" y="25"/>
                  </a:lnTo>
                  <a:lnTo>
                    <a:pt x="20" y="13"/>
                  </a:lnTo>
                  <a:lnTo>
                    <a:pt x="36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78"/>
            <p:cNvSpPr>
              <a:spLocks/>
            </p:cNvSpPr>
            <p:nvPr/>
          </p:nvSpPr>
          <p:spPr bwMode="auto">
            <a:xfrm>
              <a:off x="4602163" y="3173413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1 w 113"/>
                <a:gd name="T3" fmla="*/ 2 h 113"/>
                <a:gd name="T4" fmla="*/ 85 w 113"/>
                <a:gd name="T5" fmla="*/ 8 h 113"/>
                <a:gd name="T6" fmla="*/ 97 w 113"/>
                <a:gd name="T7" fmla="*/ 17 h 113"/>
                <a:gd name="T8" fmla="*/ 106 w 113"/>
                <a:gd name="T9" fmla="*/ 30 h 113"/>
                <a:gd name="T10" fmla="*/ 111 w 113"/>
                <a:gd name="T11" fmla="*/ 42 h 113"/>
                <a:gd name="T12" fmla="*/ 113 w 113"/>
                <a:gd name="T13" fmla="*/ 57 h 113"/>
                <a:gd name="T14" fmla="*/ 111 w 113"/>
                <a:gd name="T15" fmla="*/ 71 h 113"/>
                <a:gd name="T16" fmla="*/ 105 w 113"/>
                <a:gd name="T17" fmla="*/ 85 h 113"/>
                <a:gd name="T18" fmla="*/ 95 w 113"/>
                <a:gd name="T19" fmla="*/ 96 h 113"/>
                <a:gd name="T20" fmla="*/ 84 w 113"/>
                <a:gd name="T21" fmla="*/ 105 h 113"/>
                <a:gd name="T22" fmla="*/ 70 w 113"/>
                <a:gd name="T23" fmla="*/ 111 h 113"/>
                <a:gd name="T24" fmla="*/ 56 w 113"/>
                <a:gd name="T25" fmla="*/ 113 h 113"/>
                <a:gd name="T26" fmla="*/ 42 w 113"/>
                <a:gd name="T27" fmla="*/ 111 h 113"/>
                <a:gd name="T28" fmla="*/ 27 w 113"/>
                <a:gd name="T29" fmla="*/ 104 h 113"/>
                <a:gd name="T30" fmla="*/ 16 w 113"/>
                <a:gd name="T31" fmla="*/ 95 h 113"/>
                <a:gd name="T32" fmla="*/ 6 w 113"/>
                <a:gd name="T33" fmla="*/ 84 h 113"/>
                <a:gd name="T34" fmla="*/ 1 w 113"/>
                <a:gd name="T35" fmla="*/ 70 h 113"/>
                <a:gd name="T36" fmla="*/ 0 w 113"/>
                <a:gd name="T37" fmla="*/ 56 h 113"/>
                <a:gd name="T38" fmla="*/ 2 w 113"/>
                <a:gd name="T39" fmla="*/ 41 h 113"/>
                <a:gd name="T40" fmla="*/ 8 w 113"/>
                <a:gd name="T41" fmla="*/ 28 h 113"/>
                <a:gd name="T42" fmla="*/ 18 w 113"/>
                <a:gd name="T43" fmla="*/ 16 h 113"/>
                <a:gd name="T44" fmla="*/ 29 w 113"/>
                <a:gd name="T45" fmla="*/ 7 h 113"/>
                <a:gd name="T46" fmla="*/ 43 w 113"/>
                <a:gd name="T47" fmla="*/ 2 h 113"/>
                <a:gd name="T48" fmla="*/ 56 w 113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7" y="17"/>
                  </a:lnTo>
                  <a:lnTo>
                    <a:pt x="106" y="30"/>
                  </a:lnTo>
                  <a:lnTo>
                    <a:pt x="111" y="42"/>
                  </a:lnTo>
                  <a:lnTo>
                    <a:pt x="113" y="57"/>
                  </a:lnTo>
                  <a:lnTo>
                    <a:pt x="111" y="71"/>
                  </a:lnTo>
                  <a:lnTo>
                    <a:pt x="105" y="85"/>
                  </a:lnTo>
                  <a:lnTo>
                    <a:pt x="95" y="96"/>
                  </a:lnTo>
                  <a:lnTo>
                    <a:pt x="84" y="105"/>
                  </a:lnTo>
                  <a:lnTo>
                    <a:pt x="70" y="111"/>
                  </a:lnTo>
                  <a:lnTo>
                    <a:pt x="56" y="113"/>
                  </a:lnTo>
                  <a:lnTo>
                    <a:pt x="42" y="111"/>
                  </a:lnTo>
                  <a:lnTo>
                    <a:pt x="27" y="104"/>
                  </a:lnTo>
                  <a:lnTo>
                    <a:pt x="16" y="95"/>
                  </a:lnTo>
                  <a:lnTo>
                    <a:pt x="6" y="84"/>
                  </a:lnTo>
                  <a:lnTo>
                    <a:pt x="1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8" y="16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79"/>
            <p:cNvSpPr>
              <a:spLocks/>
            </p:cNvSpPr>
            <p:nvPr/>
          </p:nvSpPr>
          <p:spPr bwMode="auto">
            <a:xfrm>
              <a:off x="4978401" y="3040063"/>
              <a:ext cx="17463" cy="17462"/>
            </a:xfrm>
            <a:custGeom>
              <a:avLst/>
              <a:gdLst>
                <a:gd name="T0" fmla="*/ 60 w 112"/>
                <a:gd name="T1" fmla="*/ 0 h 112"/>
                <a:gd name="T2" fmla="*/ 75 w 112"/>
                <a:gd name="T3" fmla="*/ 3 h 112"/>
                <a:gd name="T4" fmla="*/ 89 w 112"/>
                <a:gd name="T5" fmla="*/ 10 h 112"/>
                <a:gd name="T6" fmla="*/ 99 w 112"/>
                <a:gd name="T7" fmla="*/ 19 h 112"/>
                <a:gd name="T8" fmla="*/ 106 w 112"/>
                <a:gd name="T9" fmla="*/ 32 h 112"/>
                <a:gd name="T10" fmla="*/ 111 w 112"/>
                <a:gd name="T11" fmla="*/ 45 h 112"/>
                <a:gd name="T12" fmla="*/ 112 w 112"/>
                <a:gd name="T13" fmla="*/ 60 h 112"/>
                <a:gd name="T14" fmla="*/ 109 w 112"/>
                <a:gd name="T15" fmla="*/ 74 h 112"/>
                <a:gd name="T16" fmla="*/ 102 w 112"/>
                <a:gd name="T17" fmla="*/ 87 h 112"/>
                <a:gd name="T18" fmla="*/ 93 w 112"/>
                <a:gd name="T19" fmla="*/ 97 h 112"/>
                <a:gd name="T20" fmla="*/ 81 w 112"/>
                <a:gd name="T21" fmla="*/ 106 h 112"/>
                <a:gd name="T22" fmla="*/ 69 w 112"/>
                <a:gd name="T23" fmla="*/ 110 h 112"/>
                <a:gd name="T24" fmla="*/ 55 w 112"/>
                <a:gd name="T25" fmla="*/ 112 h 112"/>
                <a:gd name="T26" fmla="*/ 46 w 112"/>
                <a:gd name="T27" fmla="*/ 111 h 112"/>
                <a:gd name="T28" fmla="*/ 36 w 112"/>
                <a:gd name="T29" fmla="*/ 108 h 112"/>
                <a:gd name="T30" fmla="*/ 23 w 112"/>
                <a:gd name="T31" fmla="*/ 101 h 112"/>
                <a:gd name="T32" fmla="*/ 12 w 112"/>
                <a:gd name="T33" fmla="*/ 91 h 112"/>
                <a:gd name="T34" fmla="*/ 4 w 112"/>
                <a:gd name="T35" fmla="*/ 80 h 112"/>
                <a:gd name="T36" fmla="*/ 0 w 112"/>
                <a:gd name="T37" fmla="*/ 66 h 112"/>
                <a:gd name="T38" fmla="*/ 0 w 112"/>
                <a:gd name="T39" fmla="*/ 52 h 112"/>
                <a:gd name="T40" fmla="*/ 3 w 112"/>
                <a:gd name="T41" fmla="*/ 36 h 112"/>
                <a:gd name="T42" fmla="*/ 10 w 112"/>
                <a:gd name="T43" fmla="*/ 24 h 112"/>
                <a:gd name="T44" fmla="*/ 20 w 112"/>
                <a:gd name="T45" fmla="*/ 12 h 112"/>
                <a:gd name="T46" fmla="*/ 32 w 112"/>
                <a:gd name="T47" fmla="*/ 5 h 112"/>
                <a:gd name="T48" fmla="*/ 46 w 112"/>
                <a:gd name="T49" fmla="*/ 1 h 112"/>
                <a:gd name="T50" fmla="*/ 60 w 112"/>
                <a:gd name="T5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2">
                  <a:moveTo>
                    <a:pt x="60" y="0"/>
                  </a:moveTo>
                  <a:lnTo>
                    <a:pt x="75" y="3"/>
                  </a:lnTo>
                  <a:lnTo>
                    <a:pt x="89" y="10"/>
                  </a:lnTo>
                  <a:lnTo>
                    <a:pt x="99" y="19"/>
                  </a:lnTo>
                  <a:lnTo>
                    <a:pt x="106" y="32"/>
                  </a:lnTo>
                  <a:lnTo>
                    <a:pt x="111" y="45"/>
                  </a:lnTo>
                  <a:lnTo>
                    <a:pt x="112" y="60"/>
                  </a:lnTo>
                  <a:lnTo>
                    <a:pt x="109" y="74"/>
                  </a:lnTo>
                  <a:lnTo>
                    <a:pt x="102" y="87"/>
                  </a:lnTo>
                  <a:lnTo>
                    <a:pt x="93" y="97"/>
                  </a:lnTo>
                  <a:lnTo>
                    <a:pt x="81" y="106"/>
                  </a:lnTo>
                  <a:lnTo>
                    <a:pt x="69" y="110"/>
                  </a:lnTo>
                  <a:lnTo>
                    <a:pt x="55" y="112"/>
                  </a:lnTo>
                  <a:lnTo>
                    <a:pt x="46" y="111"/>
                  </a:lnTo>
                  <a:lnTo>
                    <a:pt x="36" y="108"/>
                  </a:lnTo>
                  <a:lnTo>
                    <a:pt x="23" y="101"/>
                  </a:lnTo>
                  <a:lnTo>
                    <a:pt x="12" y="91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4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80"/>
            <p:cNvSpPr>
              <a:spLocks/>
            </p:cNvSpPr>
            <p:nvPr/>
          </p:nvSpPr>
          <p:spPr bwMode="auto">
            <a:xfrm>
              <a:off x="4967288" y="3063875"/>
              <a:ext cx="19050" cy="19050"/>
            </a:xfrm>
            <a:custGeom>
              <a:avLst/>
              <a:gdLst>
                <a:gd name="T0" fmla="*/ 51 w 112"/>
                <a:gd name="T1" fmla="*/ 0 h 112"/>
                <a:gd name="T2" fmla="*/ 66 w 112"/>
                <a:gd name="T3" fmla="*/ 0 h 112"/>
                <a:gd name="T4" fmla="*/ 80 w 112"/>
                <a:gd name="T5" fmla="*/ 6 h 112"/>
                <a:gd name="T6" fmla="*/ 93 w 112"/>
                <a:gd name="T7" fmla="*/ 14 h 112"/>
                <a:gd name="T8" fmla="*/ 102 w 112"/>
                <a:gd name="T9" fmla="*/ 24 h 112"/>
                <a:gd name="T10" fmla="*/ 109 w 112"/>
                <a:gd name="T11" fmla="*/ 38 h 112"/>
                <a:gd name="T12" fmla="*/ 112 w 112"/>
                <a:gd name="T13" fmla="*/ 51 h 112"/>
                <a:gd name="T14" fmla="*/ 111 w 112"/>
                <a:gd name="T15" fmla="*/ 66 h 112"/>
                <a:gd name="T16" fmla="*/ 107 w 112"/>
                <a:gd name="T17" fmla="*/ 81 h 112"/>
                <a:gd name="T18" fmla="*/ 97 w 112"/>
                <a:gd name="T19" fmla="*/ 94 h 112"/>
                <a:gd name="T20" fmla="*/ 85 w 112"/>
                <a:gd name="T21" fmla="*/ 103 h 112"/>
                <a:gd name="T22" fmla="*/ 71 w 112"/>
                <a:gd name="T23" fmla="*/ 110 h 112"/>
                <a:gd name="T24" fmla="*/ 55 w 112"/>
                <a:gd name="T25" fmla="*/ 112 h 112"/>
                <a:gd name="T26" fmla="*/ 43 w 112"/>
                <a:gd name="T27" fmla="*/ 111 h 112"/>
                <a:gd name="T28" fmla="*/ 30 w 112"/>
                <a:gd name="T29" fmla="*/ 106 h 112"/>
                <a:gd name="T30" fmla="*/ 19 w 112"/>
                <a:gd name="T31" fmla="*/ 98 h 112"/>
                <a:gd name="T32" fmla="*/ 8 w 112"/>
                <a:gd name="T33" fmla="*/ 87 h 112"/>
                <a:gd name="T34" fmla="*/ 2 w 112"/>
                <a:gd name="T35" fmla="*/ 74 h 112"/>
                <a:gd name="T36" fmla="*/ 0 w 112"/>
                <a:gd name="T37" fmla="*/ 61 h 112"/>
                <a:gd name="T38" fmla="*/ 0 w 112"/>
                <a:gd name="T39" fmla="*/ 46 h 112"/>
                <a:gd name="T40" fmla="*/ 5 w 112"/>
                <a:gd name="T41" fmla="*/ 32 h 112"/>
                <a:gd name="T42" fmla="*/ 14 w 112"/>
                <a:gd name="T43" fmla="*/ 19 h 112"/>
                <a:gd name="T44" fmla="*/ 24 w 112"/>
                <a:gd name="T45" fmla="*/ 10 h 112"/>
                <a:gd name="T46" fmla="*/ 38 w 112"/>
                <a:gd name="T47" fmla="*/ 3 h 112"/>
                <a:gd name="T48" fmla="*/ 51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1" y="0"/>
                  </a:moveTo>
                  <a:lnTo>
                    <a:pt x="66" y="0"/>
                  </a:lnTo>
                  <a:lnTo>
                    <a:pt x="80" y="6"/>
                  </a:lnTo>
                  <a:lnTo>
                    <a:pt x="93" y="14"/>
                  </a:lnTo>
                  <a:lnTo>
                    <a:pt x="102" y="24"/>
                  </a:lnTo>
                  <a:lnTo>
                    <a:pt x="109" y="38"/>
                  </a:lnTo>
                  <a:lnTo>
                    <a:pt x="112" y="51"/>
                  </a:lnTo>
                  <a:lnTo>
                    <a:pt x="111" y="66"/>
                  </a:lnTo>
                  <a:lnTo>
                    <a:pt x="107" y="81"/>
                  </a:lnTo>
                  <a:lnTo>
                    <a:pt x="97" y="94"/>
                  </a:lnTo>
                  <a:lnTo>
                    <a:pt x="85" y="103"/>
                  </a:lnTo>
                  <a:lnTo>
                    <a:pt x="71" y="110"/>
                  </a:lnTo>
                  <a:lnTo>
                    <a:pt x="55" y="112"/>
                  </a:lnTo>
                  <a:lnTo>
                    <a:pt x="43" y="111"/>
                  </a:lnTo>
                  <a:lnTo>
                    <a:pt x="30" y="106"/>
                  </a:lnTo>
                  <a:lnTo>
                    <a:pt x="19" y="98"/>
                  </a:lnTo>
                  <a:lnTo>
                    <a:pt x="8" y="87"/>
                  </a:lnTo>
                  <a:lnTo>
                    <a:pt x="2" y="74"/>
                  </a:lnTo>
                  <a:lnTo>
                    <a:pt x="0" y="61"/>
                  </a:lnTo>
                  <a:lnTo>
                    <a:pt x="0" y="46"/>
                  </a:lnTo>
                  <a:lnTo>
                    <a:pt x="5" y="32"/>
                  </a:lnTo>
                  <a:lnTo>
                    <a:pt x="14" y="19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81"/>
            <p:cNvSpPr>
              <a:spLocks/>
            </p:cNvSpPr>
            <p:nvPr/>
          </p:nvSpPr>
          <p:spPr bwMode="auto">
            <a:xfrm>
              <a:off x="4702176" y="3208338"/>
              <a:ext cx="19050" cy="17462"/>
            </a:xfrm>
            <a:custGeom>
              <a:avLst/>
              <a:gdLst>
                <a:gd name="T0" fmla="*/ 63 w 112"/>
                <a:gd name="T1" fmla="*/ 0 h 111"/>
                <a:gd name="T2" fmla="*/ 80 w 112"/>
                <a:gd name="T3" fmla="*/ 5 h 111"/>
                <a:gd name="T4" fmla="*/ 95 w 112"/>
                <a:gd name="T5" fmla="*/ 14 h 111"/>
                <a:gd name="T6" fmla="*/ 105 w 112"/>
                <a:gd name="T7" fmla="*/ 28 h 111"/>
                <a:gd name="T8" fmla="*/ 112 w 112"/>
                <a:gd name="T9" fmla="*/ 44 h 111"/>
                <a:gd name="T10" fmla="*/ 112 w 112"/>
                <a:gd name="T11" fmla="*/ 62 h 111"/>
                <a:gd name="T12" fmla="*/ 107 w 112"/>
                <a:gd name="T13" fmla="*/ 78 h 111"/>
                <a:gd name="T14" fmla="*/ 99 w 112"/>
                <a:gd name="T15" fmla="*/ 91 h 111"/>
                <a:gd name="T16" fmla="*/ 87 w 112"/>
                <a:gd name="T17" fmla="*/ 103 h 111"/>
                <a:gd name="T18" fmla="*/ 72 w 112"/>
                <a:gd name="T19" fmla="*/ 109 h 111"/>
                <a:gd name="T20" fmla="*/ 56 w 112"/>
                <a:gd name="T21" fmla="*/ 111 h 111"/>
                <a:gd name="T22" fmla="*/ 49 w 112"/>
                <a:gd name="T23" fmla="*/ 111 h 111"/>
                <a:gd name="T24" fmla="*/ 49 w 112"/>
                <a:gd name="T25" fmla="*/ 111 h 111"/>
                <a:gd name="T26" fmla="*/ 32 w 112"/>
                <a:gd name="T27" fmla="*/ 106 h 111"/>
                <a:gd name="T28" fmla="*/ 18 w 112"/>
                <a:gd name="T29" fmla="*/ 96 h 111"/>
                <a:gd name="T30" fmla="*/ 7 w 112"/>
                <a:gd name="T31" fmla="*/ 83 h 111"/>
                <a:gd name="T32" fmla="*/ 1 w 112"/>
                <a:gd name="T33" fmla="*/ 66 h 111"/>
                <a:gd name="T34" fmla="*/ 0 w 112"/>
                <a:gd name="T35" fmla="*/ 49 h 111"/>
                <a:gd name="T36" fmla="*/ 5 w 112"/>
                <a:gd name="T37" fmla="*/ 31 h 111"/>
                <a:gd name="T38" fmla="*/ 15 w 112"/>
                <a:gd name="T39" fmla="*/ 17 h 111"/>
                <a:gd name="T40" fmla="*/ 28 w 112"/>
                <a:gd name="T41" fmla="*/ 6 h 111"/>
                <a:gd name="T42" fmla="*/ 45 w 112"/>
                <a:gd name="T43" fmla="*/ 1 h 111"/>
                <a:gd name="T44" fmla="*/ 63 w 112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11">
                  <a:moveTo>
                    <a:pt x="63" y="0"/>
                  </a:moveTo>
                  <a:lnTo>
                    <a:pt x="80" y="5"/>
                  </a:lnTo>
                  <a:lnTo>
                    <a:pt x="95" y="14"/>
                  </a:lnTo>
                  <a:lnTo>
                    <a:pt x="105" y="28"/>
                  </a:lnTo>
                  <a:lnTo>
                    <a:pt x="112" y="44"/>
                  </a:lnTo>
                  <a:lnTo>
                    <a:pt x="112" y="62"/>
                  </a:lnTo>
                  <a:lnTo>
                    <a:pt x="107" y="78"/>
                  </a:lnTo>
                  <a:lnTo>
                    <a:pt x="99" y="91"/>
                  </a:lnTo>
                  <a:lnTo>
                    <a:pt x="87" y="103"/>
                  </a:lnTo>
                  <a:lnTo>
                    <a:pt x="72" y="109"/>
                  </a:lnTo>
                  <a:lnTo>
                    <a:pt x="56" y="111"/>
                  </a:lnTo>
                  <a:lnTo>
                    <a:pt x="49" y="111"/>
                  </a:lnTo>
                  <a:lnTo>
                    <a:pt x="49" y="111"/>
                  </a:lnTo>
                  <a:lnTo>
                    <a:pt x="32" y="106"/>
                  </a:lnTo>
                  <a:lnTo>
                    <a:pt x="18" y="96"/>
                  </a:lnTo>
                  <a:lnTo>
                    <a:pt x="7" y="83"/>
                  </a:lnTo>
                  <a:lnTo>
                    <a:pt x="1" y="66"/>
                  </a:lnTo>
                  <a:lnTo>
                    <a:pt x="0" y="49"/>
                  </a:lnTo>
                  <a:lnTo>
                    <a:pt x="5" y="31"/>
                  </a:lnTo>
                  <a:lnTo>
                    <a:pt x="15" y="17"/>
                  </a:lnTo>
                  <a:lnTo>
                    <a:pt x="28" y="6"/>
                  </a:lnTo>
                  <a:lnTo>
                    <a:pt x="45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82"/>
            <p:cNvSpPr>
              <a:spLocks/>
            </p:cNvSpPr>
            <p:nvPr/>
          </p:nvSpPr>
          <p:spPr bwMode="auto">
            <a:xfrm>
              <a:off x="4651376" y="3195638"/>
              <a:ext cx="17463" cy="17462"/>
            </a:xfrm>
            <a:custGeom>
              <a:avLst/>
              <a:gdLst>
                <a:gd name="T0" fmla="*/ 60 w 112"/>
                <a:gd name="T1" fmla="*/ 0 h 111"/>
                <a:gd name="T2" fmla="*/ 75 w 112"/>
                <a:gd name="T3" fmla="*/ 3 h 111"/>
                <a:gd name="T4" fmla="*/ 88 w 112"/>
                <a:gd name="T5" fmla="*/ 9 h 111"/>
                <a:gd name="T6" fmla="*/ 99 w 112"/>
                <a:gd name="T7" fmla="*/ 19 h 111"/>
                <a:gd name="T8" fmla="*/ 107 w 112"/>
                <a:gd name="T9" fmla="*/ 31 h 111"/>
                <a:gd name="T10" fmla="*/ 111 w 112"/>
                <a:gd name="T11" fmla="*/ 45 h 111"/>
                <a:gd name="T12" fmla="*/ 112 w 112"/>
                <a:gd name="T13" fmla="*/ 59 h 111"/>
                <a:gd name="T14" fmla="*/ 109 w 112"/>
                <a:gd name="T15" fmla="*/ 74 h 111"/>
                <a:gd name="T16" fmla="*/ 103 w 112"/>
                <a:gd name="T17" fmla="*/ 86 h 111"/>
                <a:gd name="T18" fmla="*/ 95 w 112"/>
                <a:gd name="T19" fmla="*/ 97 h 111"/>
                <a:gd name="T20" fmla="*/ 83 w 112"/>
                <a:gd name="T21" fmla="*/ 105 h 111"/>
                <a:gd name="T22" fmla="*/ 70 w 112"/>
                <a:gd name="T23" fmla="*/ 110 h 111"/>
                <a:gd name="T24" fmla="*/ 57 w 112"/>
                <a:gd name="T25" fmla="*/ 111 h 111"/>
                <a:gd name="T26" fmla="*/ 47 w 112"/>
                <a:gd name="T27" fmla="*/ 110 h 111"/>
                <a:gd name="T28" fmla="*/ 38 w 112"/>
                <a:gd name="T29" fmla="*/ 108 h 111"/>
                <a:gd name="T30" fmla="*/ 24 w 112"/>
                <a:gd name="T31" fmla="*/ 102 h 111"/>
                <a:gd name="T32" fmla="*/ 14 w 112"/>
                <a:gd name="T33" fmla="*/ 92 h 111"/>
                <a:gd name="T34" fmla="*/ 6 w 112"/>
                <a:gd name="T35" fmla="*/ 80 h 111"/>
                <a:gd name="T36" fmla="*/ 1 w 112"/>
                <a:gd name="T37" fmla="*/ 66 h 111"/>
                <a:gd name="T38" fmla="*/ 0 w 112"/>
                <a:gd name="T39" fmla="*/ 52 h 111"/>
                <a:gd name="T40" fmla="*/ 2 w 112"/>
                <a:gd name="T41" fmla="*/ 37 h 111"/>
                <a:gd name="T42" fmla="*/ 10 w 112"/>
                <a:gd name="T43" fmla="*/ 24 h 111"/>
                <a:gd name="T44" fmla="*/ 19 w 112"/>
                <a:gd name="T45" fmla="*/ 13 h 111"/>
                <a:gd name="T46" fmla="*/ 32 w 112"/>
                <a:gd name="T47" fmla="*/ 5 h 111"/>
                <a:gd name="T48" fmla="*/ 45 w 112"/>
                <a:gd name="T49" fmla="*/ 1 h 111"/>
                <a:gd name="T50" fmla="*/ 60 w 112"/>
                <a:gd name="T5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1">
                  <a:moveTo>
                    <a:pt x="60" y="0"/>
                  </a:moveTo>
                  <a:lnTo>
                    <a:pt x="75" y="3"/>
                  </a:lnTo>
                  <a:lnTo>
                    <a:pt x="88" y="9"/>
                  </a:lnTo>
                  <a:lnTo>
                    <a:pt x="99" y="19"/>
                  </a:lnTo>
                  <a:lnTo>
                    <a:pt x="107" y="31"/>
                  </a:lnTo>
                  <a:lnTo>
                    <a:pt x="111" y="45"/>
                  </a:lnTo>
                  <a:lnTo>
                    <a:pt x="112" y="59"/>
                  </a:lnTo>
                  <a:lnTo>
                    <a:pt x="109" y="74"/>
                  </a:lnTo>
                  <a:lnTo>
                    <a:pt x="103" y="86"/>
                  </a:lnTo>
                  <a:lnTo>
                    <a:pt x="95" y="97"/>
                  </a:lnTo>
                  <a:lnTo>
                    <a:pt x="83" y="105"/>
                  </a:lnTo>
                  <a:lnTo>
                    <a:pt x="70" y="110"/>
                  </a:lnTo>
                  <a:lnTo>
                    <a:pt x="57" y="111"/>
                  </a:lnTo>
                  <a:lnTo>
                    <a:pt x="47" y="110"/>
                  </a:lnTo>
                  <a:lnTo>
                    <a:pt x="38" y="108"/>
                  </a:lnTo>
                  <a:lnTo>
                    <a:pt x="24" y="102"/>
                  </a:lnTo>
                  <a:lnTo>
                    <a:pt x="14" y="92"/>
                  </a:lnTo>
                  <a:lnTo>
                    <a:pt x="6" y="80"/>
                  </a:lnTo>
                  <a:lnTo>
                    <a:pt x="1" y="66"/>
                  </a:lnTo>
                  <a:lnTo>
                    <a:pt x="0" y="52"/>
                  </a:lnTo>
                  <a:lnTo>
                    <a:pt x="2" y="37"/>
                  </a:lnTo>
                  <a:lnTo>
                    <a:pt x="10" y="24"/>
                  </a:lnTo>
                  <a:lnTo>
                    <a:pt x="19" y="13"/>
                  </a:lnTo>
                  <a:lnTo>
                    <a:pt x="32" y="5"/>
                  </a:lnTo>
                  <a:lnTo>
                    <a:pt x="45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83"/>
            <p:cNvSpPr>
              <a:spLocks/>
            </p:cNvSpPr>
            <p:nvPr/>
          </p:nvSpPr>
          <p:spPr bwMode="auto">
            <a:xfrm>
              <a:off x="4676776" y="3203575"/>
              <a:ext cx="17463" cy="17462"/>
            </a:xfrm>
            <a:custGeom>
              <a:avLst/>
              <a:gdLst>
                <a:gd name="T0" fmla="*/ 50 w 111"/>
                <a:gd name="T1" fmla="*/ 0 h 111"/>
                <a:gd name="T2" fmla="*/ 69 w 111"/>
                <a:gd name="T3" fmla="*/ 1 h 111"/>
                <a:gd name="T4" fmla="*/ 85 w 111"/>
                <a:gd name="T5" fmla="*/ 8 h 111"/>
                <a:gd name="T6" fmla="*/ 98 w 111"/>
                <a:gd name="T7" fmla="*/ 18 h 111"/>
                <a:gd name="T8" fmla="*/ 107 w 111"/>
                <a:gd name="T9" fmla="*/ 33 h 111"/>
                <a:gd name="T10" fmla="*/ 111 w 111"/>
                <a:gd name="T11" fmla="*/ 51 h 111"/>
                <a:gd name="T12" fmla="*/ 110 w 111"/>
                <a:gd name="T13" fmla="*/ 68 h 111"/>
                <a:gd name="T14" fmla="*/ 105 w 111"/>
                <a:gd name="T15" fmla="*/ 83 h 111"/>
                <a:gd name="T16" fmla="*/ 96 w 111"/>
                <a:gd name="T17" fmla="*/ 94 h 111"/>
                <a:gd name="T18" fmla="*/ 84 w 111"/>
                <a:gd name="T19" fmla="*/ 104 h 111"/>
                <a:gd name="T20" fmla="*/ 71 w 111"/>
                <a:gd name="T21" fmla="*/ 109 h 111"/>
                <a:gd name="T22" fmla="*/ 56 w 111"/>
                <a:gd name="T23" fmla="*/ 111 h 111"/>
                <a:gd name="T24" fmla="*/ 52 w 111"/>
                <a:gd name="T25" fmla="*/ 111 h 111"/>
                <a:gd name="T26" fmla="*/ 48 w 111"/>
                <a:gd name="T27" fmla="*/ 111 h 111"/>
                <a:gd name="T28" fmla="*/ 42 w 111"/>
                <a:gd name="T29" fmla="*/ 110 h 111"/>
                <a:gd name="T30" fmla="*/ 29 w 111"/>
                <a:gd name="T31" fmla="*/ 105 h 111"/>
                <a:gd name="T32" fmla="*/ 17 w 111"/>
                <a:gd name="T33" fmla="*/ 96 h 111"/>
                <a:gd name="T34" fmla="*/ 8 w 111"/>
                <a:gd name="T35" fmla="*/ 85 h 111"/>
                <a:gd name="T36" fmla="*/ 2 w 111"/>
                <a:gd name="T37" fmla="*/ 72 h 111"/>
                <a:gd name="T38" fmla="*/ 0 w 111"/>
                <a:gd name="T39" fmla="*/ 58 h 111"/>
                <a:gd name="T40" fmla="*/ 1 w 111"/>
                <a:gd name="T41" fmla="*/ 43 h 111"/>
                <a:gd name="T42" fmla="*/ 8 w 111"/>
                <a:gd name="T43" fmla="*/ 27 h 111"/>
                <a:gd name="T44" fmla="*/ 18 w 111"/>
                <a:gd name="T45" fmla="*/ 13 h 111"/>
                <a:gd name="T46" fmla="*/ 33 w 111"/>
                <a:gd name="T47" fmla="*/ 4 h 111"/>
                <a:gd name="T48" fmla="*/ 50 w 111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11">
                  <a:moveTo>
                    <a:pt x="50" y="0"/>
                  </a:moveTo>
                  <a:lnTo>
                    <a:pt x="69" y="1"/>
                  </a:lnTo>
                  <a:lnTo>
                    <a:pt x="85" y="8"/>
                  </a:lnTo>
                  <a:lnTo>
                    <a:pt x="98" y="18"/>
                  </a:lnTo>
                  <a:lnTo>
                    <a:pt x="107" y="33"/>
                  </a:lnTo>
                  <a:lnTo>
                    <a:pt x="111" y="51"/>
                  </a:lnTo>
                  <a:lnTo>
                    <a:pt x="110" y="68"/>
                  </a:lnTo>
                  <a:lnTo>
                    <a:pt x="105" y="83"/>
                  </a:lnTo>
                  <a:lnTo>
                    <a:pt x="96" y="94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52" y="111"/>
                  </a:lnTo>
                  <a:lnTo>
                    <a:pt x="48" y="111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8" y="85"/>
                  </a:lnTo>
                  <a:lnTo>
                    <a:pt x="2" y="72"/>
                  </a:lnTo>
                  <a:lnTo>
                    <a:pt x="0" y="58"/>
                  </a:lnTo>
                  <a:lnTo>
                    <a:pt x="1" y="43"/>
                  </a:lnTo>
                  <a:lnTo>
                    <a:pt x="8" y="27"/>
                  </a:lnTo>
                  <a:lnTo>
                    <a:pt x="18" y="13"/>
                  </a:lnTo>
                  <a:lnTo>
                    <a:pt x="33" y="4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4"/>
            <p:cNvSpPr>
              <a:spLocks/>
            </p:cNvSpPr>
            <p:nvPr/>
          </p:nvSpPr>
          <p:spPr bwMode="auto">
            <a:xfrm>
              <a:off x="4625976" y="3186113"/>
              <a:ext cx="17463" cy="17462"/>
            </a:xfrm>
            <a:custGeom>
              <a:avLst/>
              <a:gdLst>
                <a:gd name="T0" fmla="*/ 50 w 111"/>
                <a:gd name="T1" fmla="*/ 0 h 113"/>
                <a:gd name="T2" fmla="*/ 65 w 111"/>
                <a:gd name="T3" fmla="*/ 1 h 113"/>
                <a:gd name="T4" fmla="*/ 80 w 111"/>
                <a:gd name="T5" fmla="*/ 6 h 113"/>
                <a:gd name="T6" fmla="*/ 93 w 111"/>
                <a:gd name="T7" fmla="*/ 14 h 113"/>
                <a:gd name="T8" fmla="*/ 102 w 111"/>
                <a:gd name="T9" fmla="*/ 24 h 113"/>
                <a:gd name="T10" fmla="*/ 108 w 111"/>
                <a:gd name="T11" fmla="*/ 38 h 113"/>
                <a:gd name="T12" fmla="*/ 111 w 111"/>
                <a:gd name="T13" fmla="*/ 51 h 113"/>
                <a:gd name="T14" fmla="*/ 111 w 111"/>
                <a:gd name="T15" fmla="*/ 66 h 113"/>
                <a:gd name="T16" fmla="*/ 106 w 111"/>
                <a:gd name="T17" fmla="*/ 79 h 113"/>
                <a:gd name="T18" fmla="*/ 98 w 111"/>
                <a:gd name="T19" fmla="*/ 94 h 113"/>
                <a:gd name="T20" fmla="*/ 85 w 111"/>
                <a:gd name="T21" fmla="*/ 104 h 113"/>
                <a:gd name="T22" fmla="*/ 71 w 111"/>
                <a:gd name="T23" fmla="*/ 111 h 113"/>
                <a:gd name="T24" fmla="*/ 55 w 111"/>
                <a:gd name="T25" fmla="*/ 113 h 113"/>
                <a:gd name="T26" fmla="*/ 43 w 111"/>
                <a:gd name="T27" fmla="*/ 112 h 113"/>
                <a:gd name="T28" fmla="*/ 32 w 111"/>
                <a:gd name="T29" fmla="*/ 107 h 113"/>
                <a:gd name="T30" fmla="*/ 19 w 111"/>
                <a:gd name="T31" fmla="*/ 99 h 113"/>
                <a:gd name="T32" fmla="*/ 9 w 111"/>
                <a:gd name="T33" fmla="*/ 89 h 113"/>
                <a:gd name="T34" fmla="*/ 3 w 111"/>
                <a:gd name="T35" fmla="*/ 76 h 113"/>
                <a:gd name="T36" fmla="*/ 0 w 111"/>
                <a:gd name="T37" fmla="*/ 62 h 113"/>
                <a:gd name="T38" fmla="*/ 0 w 111"/>
                <a:gd name="T39" fmla="*/ 47 h 113"/>
                <a:gd name="T40" fmla="*/ 5 w 111"/>
                <a:gd name="T41" fmla="*/ 33 h 113"/>
                <a:gd name="T42" fmla="*/ 12 w 111"/>
                <a:gd name="T43" fmla="*/ 20 h 113"/>
                <a:gd name="T44" fmla="*/ 24 w 111"/>
                <a:gd name="T45" fmla="*/ 11 h 113"/>
                <a:gd name="T46" fmla="*/ 36 w 111"/>
                <a:gd name="T47" fmla="*/ 4 h 113"/>
                <a:gd name="T48" fmla="*/ 50 w 111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13">
                  <a:moveTo>
                    <a:pt x="50" y="0"/>
                  </a:moveTo>
                  <a:lnTo>
                    <a:pt x="65" y="1"/>
                  </a:lnTo>
                  <a:lnTo>
                    <a:pt x="80" y="6"/>
                  </a:lnTo>
                  <a:lnTo>
                    <a:pt x="93" y="14"/>
                  </a:lnTo>
                  <a:lnTo>
                    <a:pt x="102" y="24"/>
                  </a:lnTo>
                  <a:lnTo>
                    <a:pt x="108" y="38"/>
                  </a:lnTo>
                  <a:lnTo>
                    <a:pt x="111" y="51"/>
                  </a:lnTo>
                  <a:lnTo>
                    <a:pt x="111" y="66"/>
                  </a:lnTo>
                  <a:lnTo>
                    <a:pt x="106" y="79"/>
                  </a:lnTo>
                  <a:lnTo>
                    <a:pt x="98" y="94"/>
                  </a:lnTo>
                  <a:lnTo>
                    <a:pt x="85" y="104"/>
                  </a:lnTo>
                  <a:lnTo>
                    <a:pt x="71" y="111"/>
                  </a:lnTo>
                  <a:lnTo>
                    <a:pt x="55" y="113"/>
                  </a:lnTo>
                  <a:lnTo>
                    <a:pt x="43" y="112"/>
                  </a:lnTo>
                  <a:lnTo>
                    <a:pt x="32" y="107"/>
                  </a:lnTo>
                  <a:lnTo>
                    <a:pt x="19" y="99"/>
                  </a:lnTo>
                  <a:lnTo>
                    <a:pt x="9" y="89"/>
                  </a:lnTo>
                  <a:lnTo>
                    <a:pt x="3" y="76"/>
                  </a:lnTo>
                  <a:lnTo>
                    <a:pt x="0" y="62"/>
                  </a:lnTo>
                  <a:lnTo>
                    <a:pt x="0" y="47"/>
                  </a:lnTo>
                  <a:lnTo>
                    <a:pt x="5" y="33"/>
                  </a:lnTo>
                  <a:lnTo>
                    <a:pt x="12" y="20"/>
                  </a:lnTo>
                  <a:lnTo>
                    <a:pt x="24" y="11"/>
                  </a:lnTo>
                  <a:lnTo>
                    <a:pt x="36" y="4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85"/>
            <p:cNvSpPr>
              <a:spLocks/>
            </p:cNvSpPr>
            <p:nvPr/>
          </p:nvSpPr>
          <p:spPr bwMode="auto">
            <a:xfrm>
              <a:off x="4783138" y="3205163"/>
              <a:ext cx="17463" cy="17462"/>
            </a:xfrm>
            <a:custGeom>
              <a:avLst/>
              <a:gdLst>
                <a:gd name="T0" fmla="*/ 61 w 112"/>
                <a:gd name="T1" fmla="*/ 0 h 112"/>
                <a:gd name="T2" fmla="*/ 74 w 112"/>
                <a:gd name="T3" fmla="*/ 3 h 112"/>
                <a:gd name="T4" fmla="*/ 88 w 112"/>
                <a:gd name="T5" fmla="*/ 9 h 112"/>
                <a:gd name="T6" fmla="*/ 98 w 112"/>
                <a:gd name="T7" fmla="*/ 20 h 112"/>
                <a:gd name="T8" fmla="*/ 107 w 112"/>
                <a:gd name="T9" fmla="*/ 31 h 112"/>
                <a:gd name="T10" fmla="*/ 111 w 112"/>
                <a:gd name="T11" fmla="*/ 46 h 112"/>
                <a:gd name="T12" fmla="*/ 112 w 112"/>
                <a:gd name="T13" fmla="*/ 63 h 112"/>
                <a:gd name="T14" fmla="*/ 107 w 112"/>
                <a:gd name="T15" fmla="*/ 80 h 112"/>
                <a:gd name="T16" fmla="*/ 96 w 112"/>
                <a:gd name="T17" fmla="*/ 95 h 112"/>
                <a:gd name="T18" fmla="*/ 83 w 112"/>
                <a:gd name="T19" fmla="*/ 105 h 112"/>
                <a:gd name="T20" fmla="*/ 66 w 112"/>
                <a:gd name="T21" fmla="*/ 111 h 112"/>
                <a:gd name="T22" fmla="*/ 61 w 112"/>
                <a:gd name="T23" fmla="*/ 112 h 112"/>
                <a:gd name="T24" fmla="*/ 55 w 112"/>
                <a:gd name="T25" fmla="*/ 112 h 112"/>
                <a:gd name="T26" fmla="*/ 41 w 112"/>
                <a:gd name="T27" fmla="*/ 110 h 112"/>
                <a:gd name="T28" fmla="*/ 26 w 112"/>
                <a:gd name="T29" fmla="*/ 104 h 112"/>
                <a:gd name="T30" fmla="*/ 15 w 112"/>
                <a:gd name="T31" fmla="*/ 95 h 112"/>
                <a:gd name="T32" fmla="*/ 5 w 112"/>
                <a:gd name="T33" fmla="*/ 82 h 112"/>
                <a:gd name="T34" fmla="*/ 0 w 112"/>
                <a:gd name="T35" fmla="*/ 67 h 112"/>
                <a:gd name="T36" fmla="*/ 0 w 112"/>
                <a:gd name="T37" fmla="*/ 49 h 112"/>
                <a:gd name="T38" fmla="*/ 5 w 112"/>
                <a:gd name="T39" fmla="*/ 32 h 112"/>
                <a:gd name="T40" fmla="*/ 15 w 112"/>
                <a:gd name="T41" fmla="*/ 18 h 112"/>
                <a:gd name="T42" fmla="*/ 28 w 112"/>
                <a:gd name="T43" fmla="*/ 7 h 112"/>
                <a:gd name="T44" fmla="*/ 45 w 112"/>
                <a:gd name="T45" fmla="*/ 1 h 112"/>
                <a:gd name="T46" fmla="*/ 61 w 112"/>
                <a:gd name="T4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12">
                  <a:moveTo>
                    <a:pt x="61" y="0"/>
                  </a:moveTo>
                  <a:lnTo>
                    <a:pt x="74" y="3"/>
                  </a:lnTo>
                  <a:lnTo>
                    <a:pt x="88" y="9"/>
                  </a:lnTo>
                  <a:lnTo>
                    <a:pt x="98" y="20"/>
                  </a:lnTo>
                  <a:lnTo>
                    <a:pt x="107" y="31"/>
                  </a:lnTo>
                  <a:lnTo>
                    <a:pt x="111" y="46"/>
                  </a:lnTo>
                  <a:lnTo>
                    <a:pt x="112" y="63"/>
                  </a:lnTo>
                  <a:lnTo>
                    <a:pt x="107" y="80"/>
                  </a:lnTo>
                  <a:lnTo>
                    <a:pt x="96" y="95"/>
                  </a:lnTo>
                  <a:lnTo>
                    <a:pt x="83" y="105"/>
                  </a:lnTo>
                  <a:lnTo>
                    <a:pt x="66" y="111"/>
                  </a:lnTo>
                  <a:lnTo>
                    <a:pt x="61" y="112"/>
                  </a:lnTo>
                  <a:lnTo>
                    <a:pt x="55" y="112"/>
                  </a:lnTo>
                  <a:lnTo>
                    <a:pt x="41" y="110"/>
                  </a:lnTo>
                  <a:lnTo>
                    <a:pt x="26" y="104"/>
                  </a:lnTo>
                  <a:lnTo>
                    <a:pt x="15" y="95"/>
                  </a:lnTo>
                  <a:lnTo>
                    <a:pt x="5" y="82"/>
                  </a:lnTo>
                  <a:lnTo>
                    <a:pt x="0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5" y="18"/>
                  </a:lnTo>
                  <a:lnTo>
                    <a:pt x="28" y="7"/>
                  </a:lnTo>
                  <a:lnTo>
                    <a:pt x="45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86"/>
            <p:cNvSpPr>
              <a:spLocks/>
            </p:cNvSpPr>
            <p:nvPr/>
          </p:nvSpPr>
          <p:spPr bwMode="auto">
            <a:xfrm>
              <a:off x="4808538" y="3198813"/>
              <a:ext cx="17463" cy="17462"/>
            </a:xfrm>
            <a:custGeom>
              <a:avLst/>
              <a:gdLst>
                <a:gd name="T0" fmla="*/ 55 w 113"/>
                <a:gd name="T1" fmla="*/ 0 h 111"/>
                <a:gd name="T2" fmla="*/ 70 w 113"/>
                <a:gd name="T3" fmla="*/ 2 h 111"/>
                <a:gd name="T4" fmla="*/ 84 w 113"/>
                <a:gd name="T5" fmla="*/ 6 h 111"/>
                <a:gd name="T6" fmla="*/ 95 w 113"/>
                <a:gd name="T7" fmla="*/ 14 h 111"/>
                <a:gd name="T8" fmla="*/ 105 w 113"/>
                <a:gd name="T9" fmla="*/ 26 h 111"/>
                <a:gd name="T10" fmla="*/ 111 w 113"/>
                <a:gd name="T11" fmla="*/ 39 h 111"/>
                <a:gd name="T12" fmla="*/ 113 w 113"/>
                <a:gd name="T13" fmla="*/ 54 h 111"/>
                <a:gd name="T14" fmla="*/ 112 w 113"/>
                <a:gd name="T15" fmla="*/ 68 h 111"/>
                <a:gd name="T16" fmla="*/ 107 w 113"/>
                <a:gd name="T17" fmla="*/ 82 h 111"/>
                <a:gd name="T18" fmla="*/ 98 w 113"/>
                <a:gd name="T19" fmla="*/ 93 h 111"/>
                <a:gd name="T20" fmla="*/ 87 w 113"/>
                <a:gd name="T21" fmla="*/ 102 h 111"/>
                <a:gd name="T22" fmla="*/ 73 w 113"/>
                <a:gd name="T23" fmla="*/ 109 h 111"/>
                <a:gd name="T24" fmla="*/ 68 w 113"/>
                <a:gd name="T25" fmla="*/ 111 h 111"/>
                <a:gd name="T26" fmla="*/ 62 w 113"/>
                <a:gd name="T27" fmla="*/ 111 h 111"/>
                <a:gd name="T28" fmla="*/ 57 w 113"/>
                <a:gd name="T29" fmla="*/ 111 h 111"/>
                <a:gd name="T30" fmla="*/ 43 w 113"/>
                <a:gd name="T31" fmla="*/ 110 h 111"/>
                <a:gd name="T32" fmla="*/ 29 w 113"/>
                <a:gd name="T33" fmla="*/ 105 h 111"/>
                <a:gd name="T34" fmla="*/ 18 w 113"/>
                <a:gd name="T35" fmla="*/ 96 h 111"/>
                <a:gd name="T36" fmla="*/ 8 w 113"/>
                <a:gd name="T37" fmla="*/ 85 h 111"/>
                <a:gd name="T38" fmla="*/ 2 w 113"/>
                <a:gd name="T39" fmla="*/ 71 h 111"/>
                <a:gd name="T40" fmla="*/ 0 w 113"/>
                <a:gd name="T41" fmla="*/ 57 h 111"/>
                <a:gd name="T42" fmla="*/ 2 w 113"/>
                <a:gd name="T43" fmla="*/ 42 h 111"/>
                <a:gd name="T44" fmla="*/ 7 w 113"/>
                <a:gd name="T45" fmla="*/ 29 h 111"/>
                <a:gd name="T46" fmla="*/ 16 w 113"/>
                <a:gd name="T47" fmla="*/ 17 h 111"/>
                <a:gd name="T48" fmla="*/ 27 w 113"/>
                <a:gd name="T49" fmla="*/ 8 h 111"/>
                <a:gd name="T50" fmla="*/ 41 w 113"/>
                <a:gd name="T51" fmla="*/ 2 h 111"/>
                <a:gd name="T52" fmla="*/ 55 w 113"/>
                <a:gd name="T5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111">
                  <a:moveTo>
                    <a:pt x="55" y="0"/>
                  </a:moveTo>
                  <a:lnTo>
                    <a:pt x="70" y="2"/>
                  </a:lnTo>
                  <a:lnTo>
                    <a:pt x="84" y="6"/>
                  </a:lnTo>
                  <a:lnTo>
                    <a:pt x="95" y="14"/>
                  </a:lnTo>
                  <a:lnTo>
                    <a:pt x="105" y="26"/>
                  </a:lnTo>
                  <a:lnTo>
                    <a:pt x="111" y="39"/>
                  </a:lnTo>
                  <a:lnTo>
                    <a:pt x="113" y="54"/>
                  </a:lnTo>
                  <a:lnTo>
                    <a:pt x="112" y="68"/>
                  </a:lnTo>
                  <a:lnTo>
                    <a:pt x="107" y="82"/>
                  </a:lnTo>
                  <a:lnTo>
                    <a:pt x="98" y="93"/>
                  </a:lnTo>
                  <a:lnTo>
                    <a:pt x="87" y="102"/>
                  </a:lnTo>
                  <a:lnTo>
                    <a:pt x="73" y="109"/>
                  </a:lnTo>
                  <a:lnTo>
                    <a:pt x="68" y="111"/>
                  </a:lnTo>
                  <a:lnTo>
                    <a:pt x="62" y="111"/>
                  </a:lnTo>
                  <a:lnTo>
                    <a:pt x="57" y="111"/>
                  </a:lnTo>
                  <a:lnTo>
                    <a:pt x="43" y="110"/>
                  </a:lnTo>
                  <a:lnTo>
                    <a:pt x="29" y="105"/>
                  </a:lnTo>
                  <a:lnTo>
                    <a:pt x="18" y="96"/>
                  </a:lnTo>
                  <a:lnTo>
                    <a:pt x="8" y="85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87"/>
            <p:cNvSpPr>
              <a:spLocks/>
            </p:cNvSpPr>
            <p:nvPr/>
          </p:nvSpPr>
          <p:spPr bwMode="auto">
            <a:xfrm>
              <a:off x="4833938" y="3189288"/>
              <a:ext cx="17463" cy="19050"/>
            </a:xfrm>
            <a:custGeom>
              <a:avLst/>
              <a:gdLst>
                <a:gd name="T0" fmla="*/ 49 w 112"/>
                <a:gd name="T1" fmla="*/ 0 h 112"/>
                <a:gd name="T2" fmla="*/ 64 w 112"/>
                <a:gd name="T3" fmla="*/ 0 h 112"/>
                <a:gd name="T4" fmla="*/ 77 w 112"/>
                <a:gd name="T5" fmla="*/ 5 h 112"/>
                <a:gd name="T6" fmla="*/ 90 w 112"/>
                <a:gd name="T7" fmla="*/ 11 h 112"/>
                <a:gd name="T8" fmla="*/ 100 w 112"/>
                <a:gd name="T9" fmla="*/ 21 h 112"/>
                <a:gd name="T10" fmla="*/ 108 w 112"/>
                <a:gd name="T11" fmla="*/ 35 h 112"/>
                <a:gd name="T12" fmla="*/ 112 w 112"/>
                <a:gd name="T13" fmla="*/ 49 h 112"/>
                <a:gd name="T14" fmla="*/ 112 w 112"/>
                <a:gd name="T15" fmla="*/ 64 h 112"/>
                <a:gd name="T16" fmla="*/ 108 w 112"/>
                <a:gd name="T17" fmla="*/ 77 h 112"/>
                <a:gd name="T18" fmla="*/ 100 w 112"/>
                <a:gd name="T19" fmla="*/ 90 h 112"/>
                <a:gd name="T20" fmla="*/ 91 w 112"/>
                <a:gd name="T21" fmla="*/ 100 h 112"/>
                <a:gd name="T22" fmla="*/ 77 w 112"/>
                <a:gd name="T23" fmla="*/ 107 h 112"/>
                <a:gd name="T24" fmla="*/ 67 w 112"/>
                <a:gd name="T25" fmla="*/ 111 h 112"/>
                <a:gd name="T26" fmla="*/ 55 w 112"/>
                <a:gd name="T27" fmla="*/ 112 h 112"/>
                <a:gd name="T28" fmla="*/ 40 w 112"/>
                <a:gd name="T29" fmla="*/ 110 h 112"/>
                <a:gd name="T30" fmla="*/ 25 w 112"/>
                <a:gd name="T31" fmla="*/ 102 h 112"/>
                <a:gd name="T32" fmla="*/ 13 w 112"/>
                <a:gd name="T33" fmla="*/ 92 h 112"/>
                <a:gd name="T34" fmla="*/ 4 w 112"/>
                <a:gd name="T35" fmla="*/ 77 h 112"/>
                <a:gd name="T36" fmla="*/ 0 w 112"/>
                <a:gd name="T37" fmla="*/ 63 h 112"/>
                <a:gd name="T38" fmla="*/ 0 w 112"/>
                <a:gd name="T39" fmla="*/ 48 h 112"/>
                <a:gd name="T40" fmla="*/ 4 w 112"/>
                <a:gd name="T41" fmla="*/ 35 h 112"/>
                <a:gd name="T42" fmla="*/ 11 w 112"/>
                <a:gd name="T43" fmla="*/ 22 h 112"/>
                <a:gd name="T44" fmla="*/ 21 w 112"/>
                <a:gd name="T45" fmla="*/ 12 h 112"/>
                <a:gd name="T46" fmla="*/ 35 w 112"/>
                <a:gd name="T47" fmla="*/ 5 h 112"/>
                <a:gd name="T48" fmla="*/ 49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49" y="0"/>
                  </a:moveTo>
                  <a:lnTo>
                    <a:pt x="64" y="0"/>
                  </a:lnTo>
                  <a:lnTo>
                    <a:pt x="77" y="5"/>
                  </a:lnTo>
                  <a:lnTo>
                    <a:pt x="90" y="11"/>
                  </a:lnTo>
                  <a:lnTo>
                    <a:pt x="100" y="21"/>
                  </a:lnTo>
                  <a:lnTo>
                    <a:pt x="108" y="35"/>
                  </a:lnTo>
                  <a:lnTo>
                    <a:pt x="112" y="49"/>
                  </a:lnTo>
                  <a:lnTo>
                    <a:pt x="112" y="64"/>
                  </a:lnTo>
                  <a:lnTo>
                    <a:pt x="108" y="77"/>
                  </a:lnTo>
                  <a:lnTo>
                    <a:pt x="100" y="90"/>
                  </a:lnTo>
                  <a:lnTo>
                    <a:pt x="91" y="100"/>
                  </a:lnTo>
                  <a:lnTo>
                    <a:pt x="77" y="107"/>
                  </a:lnTo>
                  <a:lnTo>
                    <a:pt x="67" y="111"/>
                  </a:lnTo>
                  <a:lnTo>
                    <a:pt x="55" y="112"/>
                  </a:lnTo>
                  <a:lnTo>
                    <a:pt x="40" y="110"/>
                  </a:lnTo>
                  <a:lnTo>
                    <a:pt x="25" y="102"/>
                  </a:lnTo>
                  <a:lnTo>
                    <a:pt x="13" y="92"/>
                  </a:lnTo>
                  <a:lnTo>
                    <a:pt x="4" y="77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4" y="35"/>
                  </a:lnTo>
                  <a:lnTo>
                    <a:pt x="11" y="22"/>
                  </a:lnTo>
                  <a:lnTo>
                    <a:pt x="21" y="12"/>
                  </a:lnTo>
                  <a:lnTo>
                    <a:pt x="35" y="5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88"/>
            <p:cNvSpPr>
              <a:spLocks/>
            </p:cNvSpPr>
            <p:nvPr/>
          </p:nvSpPr>
          <p:spPr bwMode="auto">
            <a:xfrm>
              <a:off x="4756151" y="3208338"/>
              <a:ext cx="17463" cy="19050"/>
            </a:xfrm>
            <a:custGeom>
              <a:avLst/>
              <a:gdLst>
                <a:gd name="T0" fmla="*/ 51 w 111"/>
                <a:gd name="T1" fmla="*/ 0 h 112"/>
                <a:gd name="T2" fmla="*/ 69 w 111"/>
                <a:gd name="T3" fmla="*/ 2 h 112"/>
                <a:gd name="T4" fmla="*/ 84 w 111"/>
                <a:gd name="T5" fmla="*/ 8 h 112"/>
                <a:gd name="T6" fmla="*/ 98 w 111"/>
                <a:gd name="T7" fmla="*/ 20 h 112"/>
                <a:gd name="T8" fmla="*/ 107 w 111"/>
                <a:gd name="T9" fmla="*/ 34 h 112"/>
                <a:gd name="T10" fmla="*/ 111 w 111"/>
                <a:gd name="T11" fmla="*/ 52 h 112"/>
                <a:gd name="T12" fmla="*/ 109 w 111"/>
                <a:gd name="T13" fmla="*/ 70 h 112"/>
                <a:gd name="T14" fmla="*/ 103 w 111"/>
                <a:gd name="T15" fmla="*/ 85 h 112"/>
                <a:gd name="T16" fmla="*/ 93 w 111"/>
                <a:gd name="T17" fmla="*/ 99 h 112"/>
                <a:gd name="T18" fmla="*/ 78 w 111"/>
                <a:gd name="T19" fmla="*/ 107 h 112"/>
                <a:gd name="T20" fmla="*/ 60 w 111"/>
                <a:gd name="T21" fmla="*/ 111 h 112"/>
                <a:gd name="T22" fmla="*/ 60 w 111"/>
                <a:gd name="T23" fmla="*/ 112 h 112"/>
                <a:gd name="T24" fmla="*/ 56 w 111"/>
                <a:gd name="T25" fmla="*/ 112 h 112"/>
                <a:gd name="T26" fmla="*/ 38 w 111"/>
                <a:gd name="T27" fmla="*/ 109 h 112"/>
                <a:gd name="T28" fmla="*/ 24 w 111"/>
                <a:gd name="T29" fmla="*/ 102 h 112"/>
                <a:gd name="T30" fmla="*/ 11 w 111"/>
                <a:gd name="T31" fmla="*/ 91 h 112"/>
                <a:gd name="T32" fmla="*/ 3 w 111"/>
                <a:gd name="T33" fmla="*/ 77 h 112"/>
                <a:gd name="T34" fmla="*/ 0 w 111"/>
                <a:gd name="T35" fmla="*/ 60 h 112"/>
                <a:gd name="T36" fmla="*/ 1 w 111"/>
                <a:gd name="T37" fmla="*/ 43 h 112"/>
                <a:gd name="T38" fmla="*/ 7 w 111"/>
                <a:gd name="T39" fmla="*/ 27 h 112"/>
                <a:gd name="T40" fmla="*/ 18 w 111"/>
                <a:gd name="T41" fmla="*/ 13 h 112"/>
                <a:gd name="T42" fmla="*/ 33 w 111"/>
                <a:gd name="T43" fmla="*/ 4 h 112"/>
                <a:gd name="T44" fmla="*/ 51 w 11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12">
                  <a:moveTo>
                    <a:pt x="51" y="0"/>
                  </a:moveTo>
                  <a:lnTo>
                    <a:pt x="69" y="2"/>
                  </a:lnTo>
                  <a:lnTo>
                    <a:pt x="84" y="8"/>
                  </a:lnTo>
                  <a:lnTo>
                    <a:pt x="98" y="20"/>
                  </a:lnTo>
                  <a:lnTo>
                    <a:pt x="107" y="34"/>
                  </a:lnTo>
                  <a:lnTo>
                    <a:pt x="111" y="52"/>
                  </a:lnTo>
                  <a:lnTo>
                    <a:pt x="109" y="70"/>
                  </a:lnTo>
                  <a:lnTo>
                    <a:pt x="103" y="85"/>
                  </a:lnTo>
                  <a:lnTo>
                    <a:pt x="93" y="99"/>
                  </a:lnTo>
                  <a:lnTo>
                    <a:pt x="78" y="107"/>
                  </a:lnTo>
                  <a:lnTo>
                    <a:pt x="60" y="111"/>
                  </a:lnTo>
                  <a:lnTo>
                    <a:pt x="6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7"/>
                  </a:lnTo>
                  <a:lnTo>
                    <a:pt x="0" y="60"/>
                  </a:lnTo>
                  <a:lnTo>
                    <a:pt x="1" y="43"/>
                  </a:lnTo>
                  <a:lnTo>
                    <a:pt x="7" y="27"/>
                  </a:lnTo>
                  <a:lnTo>
                    <a:pt x="18" y="13"/>
                  </a:lnTo>
                  <a:lnTo>
                    <a:pt x="33" y="4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89"/>
            <p:cNvSpPr>
              <a:spLocks/>
            </p:cNvSpPr>
            <p:nvPr/>
          </p:nvSpPr>
          <p:spPr bwMode="auto">
            <a:xfrm>
              <a:off x="4857751" y="3178175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2 w 113"/>
                <a:gd name="T3" fmla="*/ 2 h 112"/>
                <a:gd name="T4" fmla="*/ 85 w 113"/>
                <a:gd name="T5" fmla="*/ 7 h 112"/>
                <a:gd name="T6" fmla="*/ 96 w 113"/>
                <a:gd name="T7" fmla="*/ 16 h 112"/>
                <a:gd name="T8" fmla="*/ 105 w 113"/>
                <a:gd name="T9" fmla="*/ 29 h 112"/>
                <a:gd name="T10" fmla="*/ 111 w 113"/>
                <a:gd name="T11" fmla="*/ 42 h 112"/>
                <a:gd name="T12" fmla="*/ 113 w 113"/>
                <a:gd name="T13" fmla="*/ 57 h 112"/>
                <a:gd name="T14" fmla="*/ 111 w 113"/>
                <a:gd name="T15" fmla="*/ 71 h 112"/>
                <a:gd name="T16" fmla="*/ 104 w 113"/>
                <a:gd name="T17" fmla="*/ 84 h 112"/>
                <a:gd name="T18" fmla="*/ 95 w 113"/>
                <a:gd name="T19" fmla="*/ 95 h 112"/>
                <a:gd name="T20" fmla="*/ 83 w 113"/>
                <a:gd name="T21" fmla="*/ 104 h 112"/>
                <a:gd name="T22" fmla="*/ 70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8 w 113"/>
                <a:gd name="T29" fmla="*/ 104 h 112"/>
                <a:gd name="T30" fmla="*/ 16 w 113"/>
                <a:gd name="T31" fmla="*/ 94 h 112"/>
                <a:gd name="T32" fmla="*/ 7 w 113"/>
                <a:gd name="T33" fmla="*/ 82 h 112"/>
                <a:gd name="T34" fmla="*/ 1 w 113"/>
                <a:gd name="T35" fmla="*/ 68 h 112"/>
                <a:gd name="T36" fmla="*/ 0 w 113"/>
                <a:gd name="T37" fmla="*/ 54 h 112"/>
                <a:gd name="T38" fmla="*/ 2 w 113"/>
                <a:gd name="T39" fmla="*/ 39 h 112"/>
                <a:gd name="T40" fmla="*/ 8 w 113"/>
                <a:gd name="T41" fmla="*/ 27 h 112"/>
                <a:gd name="T42" fmla="*/ 17 w 113"/>
                <a:gd name="T43" fmla="*/ 15 h 112"/>
                <a:gd name="T44" fmla="*/ 29 w 113"/>
                <a:gd name="T45" fmla="*/ 6 h 112"/>
                <a:gd name="T46" fmla="*/ 44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5" y="29"/>
                  </a:lnTo>
                  <a:lnTo>
                    <a:pt x="111" y="42"/>
                  </a:lnTo>
                  <a:lnTo>
                    <a:pt x="113" y="57"/>
                  </a:lnTo>
                  <a:lnTo>
                    <a:pt x="111" y="71"/>
                  </a:lnTo>
                  <a:lnTo>
                    <a:pt x="104" y="84"/>
                  </a:lnTo>
                  <a:lnTo>
                    <a:pt x="95" y="95"/>
                  </a:lnTo>
                  <a:lnTo>
                    <a:pt x="83" y="104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6" y="94"/>
                  </a:lnTo>
                  <a:lnTo>
                    <a:pt x="7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2" y="39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9" y="6"/>
                  </a:lnTo>
                  <a:lnTo>
                    <a:pt x="44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7" name="Group 906"/>
          <p:cNvGrpSpPr/>
          <p:nvPr/>
        </p:nvGrpSpPr>
        <p:grpSpPr>
          <a:xfrm>
            <a:off x="3484352" y="2753583"/>
            <a:ext cx="536575" cy="425450"/>
            <a:chOff x="3476625" y="2751138"/>
            <a:chExt cx="536575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8" name="Freeform 294"/>
            <p:cNvSpPr>
              <a:spLocks noEditPoints="1"/>
            </p:cNvSpPr>
            <p:nvPr/>
          </p:nvSpPr>
          <p:spPr bwMode="auto">
            <a:xfrm>
              <a:off x="3887788" y="2919413"/>
              <a:ext cx="88900" cy="88900"/>
            </a:xfrm>
            <a:custGeom>
              <a:avLst/>
              <a:gdLst>
                <a:gd name="T0" fmla="*/ 251 w 564"/>
                <a:gd name="T1" fmla="*/ 114 h 558"/>
                <a:gd name="T2" fmla="*/ 197 w 564"/>
                <a:gd name="T3" fmla="*/ 135 h 558"/>
                <a:gd name="T4" fmla="*/ 153 w 564"/>
                <a:gd name="T5" fmla="*/ 171 h 558"/>
                <a:gd name="T6" fmla="*/ 123 w 564"/>
                <a:gd name="T7" fmla="*/ 221 h 558"/>
                <a:gd name="T8" fmla="*/ 113 w 564"/>
                <a:gd name="T9" fmla="*/ 279 h 558"/>
                <a:gd name="T10" fmla="*/ 123 w 564"/>
                <a:gd name="T11" fmla="*/ 338 h 558"/>
                <a:gd name="T12" fmla="*/ 153 w 564"/>
                <a:gd name="T13" fmla="*/ 387 h 558"/>
                <a:gd name="T14" fmla="*/ 197 w 564"/>
                <a:gd name="T15" fmla="*/ 424 h 558"/>
                <a:gd name="T16" fmla="*/ 251 w 564"/>
                <a:gd name="T17" fmla="*/ 444 h 558"/>
                <a:gd name="T18" fmla="*/ 313 w 564"/>
                <a:gd name="T19" fmla="*/ 444 h 558"/>
                <a:gd name="T20" fmla="*/ 367 w 564"/>
                <a:gd name="T21" fmla="*/ 424 h 558"/>
                <a:gd name="T22" fmla="*/ 411 w 564"/>
                <a:gd name="T23" fmla="*/ 387 h 558"/>
                <a:gd name="T24" fmla="*/ 441 w 564"/>
                <a:gd name="T25" fmla="*/ 338 h 558"/>
                <a:gd name="T26" fmla="*/ 451 w 564"/>
                <a:gd name="T27" fmla="*/ 279 h 558"/>
                <a:gd name="T28" fmla="*/ 441 w 564"/>
                <a:gd name="T29" fmla="*/ 221 h 558"/>
                <a:gd name="T30" fmla="*/ 411 w 564"/>
                <a:gd name="T31" fmla="*/ 171 h 558"/>
                <a:gd name="T32" fmla="*/ 367 w 564"/>
                <a:gd name="T33" fmla="*/ 135 h 558"/>
                <a:gd name="T34" fmla="*/ 313 w 564"/>
                <a:gd name="T35" fmla="*/ 114 h 558"/>
                <a:gd name="T36" fmla="*/ 282 w 564"/>
                <a:gd name="T37" fmla="*/ 0 h 558"/>
                <a:gd name="T38" fmla="*/ 363 w 564"/>
                <a:gd name="T39" fmla="*/ 12 h 558"/>
                <a:gd name="T40" fmla="*/ 436 w 564"/>
                <a:gd name="T41" fmla="*/ 45 h 558"/>
                <a:gd name="T42" fmla="*/ 494 w 564"/>
                <a:gd name="T43" fmla="*/ 96 h 558"/>
                <a:gd name="T44" fmla="*/ 537 w 564"/>
                <a:gd name="T45" fmla="*/ 161 h 558"/>
                <a:gd name="T46" fmla="*/ 561 w 564"/>
                <a:gd name="T47" fmla="*/ 238 h 558"/>
                <a:gd name="T48" fmla="*/ 561 w 564"/>
                <a:gd name="T49" fmla="*/ 320 h 558"/>
                <a:gd name="T50" fmla="*/ 537 w 564"/>
                <a:gd name="T51" fmla="*/ 396 h 558"/>
                <a:gd name="T52" fmla="*/ 494 w 564"/>
                <a:gd name="T53" fmla="*/ 462 h 558"/>
                <a:gd name="T54" fmla="*/ 436 w 564"/>
                <a:gd name="T55" fmla="*/ 513 h 558"/>
                <a:gd name="T56" fmla="*/ 363 w 564"/>
                <a:gd name="T57" fmla="*/ 547 h 558"/>
                <a:gd name="T58" fmla="*/ 282 w 564"/>
                <a:gd name="T59" fmla="*/ 558 h 558"/>
                <a:gd name="T60" fmla="*/ 201 w 564"/>
                <a:gd name="T61" fmla="*/ 547 h 558"/>
                <a:gd name="T62" fmla="*/ 128 w 564"/>
                <a:gd name="T63" fmla="*/ 513 h 558"/>
                <a:gd name="T64" fmla="*/ 70 w 564"/>
                <a:gd name="T65" fmla="*/ 462 h 558"/>
                <a:gd name="T66" fmla="*/ 27 w 564"/>
                <a:gd name="T67" fmla="*/ 396 h 558"/>
                <a:gd name="T68" fmla="*/ 3 w 564"/>
                <a:gd name="T69" fmla="*/ 320 h 558"/>
                <a:gd name="T70" fmla="*/ 3 w 564"/>
                <a:gd name="T71" fmla="*/ 238 h 558"/>
                <a:gd name="T72" fmla="*/ 27 w 564"/>
                <a:gd name="T73" fmla="*/ 161 h 558"/>
                <a:gd name="T74" fmla="*/ 70 w 564"/>
                <a:gd name="T75" fmla="*/ 96 h 558"/>
                <a:gd name="T76" fmla="*/ 128 w 564"/>
                <a:gd name="T77" fmla="*/ 45 h 558"/>
                <a:gd name="T78" fmla="*/ 201 w 564"/>
                <a:gd name="T79" fmla="*/ 12 h 558"/>
                <a:gd name="T80" fmla="*/ 282 w 564"/>
                <a:gd name="T8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4" h="558">
                  <a:moveTo>
                    <a:pt x="282" y="111"/>
                  </a:moveTo>
                  <a:lnTo>
                    <a:pt x="251" y="114"/>
                  </a:lnTo>
                  <a:lnTo>
                    <a:pt x="224" y="123"/>
                  </a:lnTo>
                  <a:lnTo>
                    <a:pt x="197" y="135"/>
                  </a:lnTo>
                  <a:lnTo>
                    <a:pt x="173" y="151"/>
                  </a:lnTo>
                  <a:lnTo>
                    <a:pt x="153" y="171"/>
                  </a:lnTo>
                  <a:lnTo>
                    <a:pt x="136" y="195"/>
                  </a:lnTo>
                  <a:lnTo>
                    <a:pt x="123" y="221"/>
                  </a:lnTo>
                  <a:lnTo>
                    <a:pt x="116" y="249"/>
                  </a:lnTo>
                  <a:lnTo>
                    <a:pt x="113" y="279"/>
                  </a:lnTo>
                  <a:lnTo>
                    <a:pt x="116" y="309"/>
                  </a:lnTo>
                  <a:lnTo>
                    <a:pt x="123" y="338"/>
                  </a:lnTo>
                  <a:lnTo>
                    <a:pt x="136" y="363"/>
                  </a:lnTo>
                  <a:lnTo>
                    <a:pt x="153" y="387"/>
                  </a:lnTo>
                  <a:lnTo>
                    <a:pt x="173" y="407"/>
                  </a:lnTo>
                  <a:lnTo>
                    <a:pt x="197" y="424"/>
                  </a:lnTo>
                  <a:lnTo>
                    <a:pt x="224" y="436"/>
                  </a:lnTo>
                  <a:lnTo>
                    <a:pt x="251" y="444"/>
                  </a:lnTo>
                  <a:lnTo>
                    <a:pt x="282" y="446"/>
                  </a:lnTo>
                  <a:lnTo>
                    <a:pt x="313" y="444"/>
                  </a:lnTo>
                  <a:lnTo>
                    <a:pt x="341" y="436"/>
                  </a:lnTo>
                  <a:lnTo>
                    <a:pt x="367" y="424"/>
                  </a:lnTo>
                  <a:lnTo>
                    <a:pt x="391" y="407"/>
                  </a:lnTo>
                  <a:lnTo>
                    <a:pt x="411" y="387"/>
                  </a:lnTo>
                  <a:lnTo>
                    <a:pt x="427" y="363"/>
                  </a:lnTo>
                  <a:lnTo>
                    <a:pt x="441" y="338"/>
                  </a:lnTo>
                  <a:lnTo>
                    <a:pt x="448" y="309"/>
                  </a:lnTo>
                  <a:lnTo>
                    <a:pt x="451" y="279"/>
                  </a:lnTo>
                  <a:lnTo>
                    <a:pt x="448" y="249"/>
                  </a:lnTo>
                  <a:lnTo>
                    <a:pt x="441" y="221"/>
                  </a:lnTo>
                  <a:lnTo>
                    <a:pt x="427" y="195"/>
                  </a:lnTo>
                  <a:lnTo>
                    <a:pt x="411" y="171"/>
                  </a:lnTo>
                  <a:lnTo>
                    <a:pt x="391" y="151"/>
                  </a:lnTo>
                  <a:lnTo>
                    <a:pt x="367" y="135"/>
                  </a:lnTo>
                  <a:lnTo>
                    <a:pt x="341" y="123"/>
                  </a:lnTo>
                  <a:lnTo>
                    <a:pt x="313" y="114"/>
                  </a:lnTo>
                  <a:lnTo>
                    <a:pt x="282" y="111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1" y="26"/>
                  </a:lnTo>
                  <a:lnTo>
                    <a:pt x="436" y="45"/>
                  </a:lnTo>
                  <a:lnTo>
                    <a:pt x="466" y="69"/>
                  </a:lnTo>
                  <a:lnTo>
                    <a:pt x="494" y="96"/>
                  </a:lnTo>
                  <a:lnTo>
                    <a:pt x="519" y="128"/>
                  </a:lnTo>
                  <a:lnTo>
                    <a:pt x="537" y="161"/>
                  </a:lnTo>
                  <a:lnTo>
                    <a:pt x="551" y="199"/>
                  </a:lnTo>
                  <a:lnTo>
                    <a:pt x="561" y="238"/>
                  </a:lnTo>
                  <a:lnTo>
                    <a:pt x="564" y="279"/>
                  </a:lnTo>
                  <a:lnTo>
                    <a:pt x="561" y="320"/>
                  </a:lnTo>
                  <a:lnTo>
                    <a:pt x="551" y="360"/>
                  </a:lnTo>
                  <a:lnTo>
                    <a:pt x="537" y="396"/>
                  </a:lnTo>
                  <a:lnTo>
                    <a:pt x="519" y="431"/>
                  </a:lnTo>
                  <a:lnTo>
                    <a:pt x="494" y="462"/>
                  </a:lnTo>
                  <a:lnTo>
                    <a:pt x="466" y="490"/>
                  </a:lnTo>
                  <a:lnTo>
                    <a:pt x="436" y="513"/>
                  </a:lnTo>
                  <a:lnTo>
                    <a:pt x="401" y="532"/>
                  </a:lnTo>
                  <a:lnTo>
                    <a:pt x="363" y="547"/>
                  </a:lnTo>
                  <a:lnTo>
                    <a:pt x="324" y="555"/>
                  </a:lnTo>
                  <a:lnTo>
                    <a:pt x="282" y="558"/>
                  </a:lnTo>
                  <a:lnTo>
                    <a:pt x="240" y="555"/>
                  </a:lnTo>
                  <a:lnTo>
                    <a:pt x="201" y="547"/>
                  </a:lnTo>
                  <a:lnTo>
                    <a:pt x="163" y="532"/>
                  </a:lnTo>
                  <a:lnTo>
                    <a:pt x="128" y="513"/>
                  </a:lnTo>
                  <a:lnTo>
                    <a:pt x="98" y="490"/>
                  </a:lnTo>
                  <a:lnTo>
                    <a:pt x="70" y="462"/>
                  </a:lnTo>
                  <a:lnTo>
                    <a:pt x="45" y="431"/>
                  </a:lnTo>
                  <a:lnTo>
                    <a:pt x="27" y="396"/>
                  </a:lnTo>
                  <a:lnTo>
                    <a:pt x="13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3" y="199"/>
                  </a:lnTo>
                  <a:lnTo>
                    <a:pt x="27" y="161"/>
                  </a:lnTo>
                  <a:lnTo>
                    <a:pt x="45" y="128"/>
                  </a:lnTo>
                  <a:lnTo>
                    <a:pt x="70" y="96"/>
                  </a:lnTo>
                  <a:lnTo>
                    <a:pt x="98" y="69"/>
                  </a:lnTo>
                  <a:lnTo>
                    <a:pt x="128" y="45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95"/>
            <p:cNvSpPr>
              <a:spLocks noEditPoints="1"/>
            </p:cNvSpPr>
            <p:nvPr/>
          </p:nvSpPr>
          <p:spPr bwMode="auto">
            <a:xfrm>
              <a:off x="3476625" y="2751138"/>
              <a:ext cx="536575" cy="425450"/>
            </a:xfrm>
            <a:custGeom>
              <a:avLst/>
              <a:gdLst>
                <a:gd name="T0" fmla="*/ 3041 w 3380"/>
                <a:gd name="T1" fmla="*/ 2506 h 2678"/>
                <a:gd name="T2" fmla="*/ 3035 w 3380"/>
                <a:gd name="T3" fmla="*/ 2534 h 2678"/>
                <a:gd name="T4" fmla="*/ 3024 w 3380"/>
                <a:gd name="T5" fmla="*/ 2565 h 2678"/>
                <a:gd name="T6" fmla="*/ 3206 w 3380"/>
                <a:gd name="T7" fmla="*/ 2563 h 2678"/>
                <a:gd name="T8" fmla="*/ 3256 w 3380"/>
                <a:gd name="T9" fmla="*/ 2526 h 2678"/>
                <a:gd name="T10" fmla="*/ 3267 w 3380"/>
                <a:gd name="T11" fmla="*/ 1841 h 2678"/>
                <a:gd name="T12" fmla="*/ 2824 w 3380"/>
                <a:gd name="T13" fmla="*/ 951 h 2678"/>
                <a:gd name="T14" fmla="*/ 2688 w 3380"/>
                <a:gd name="T15" fmla="*/ 995 h 2678"/>
                <a:gd name="T16" fmla="*/ 2578 w 3380"/>
                <a:gd name="T17" fmla="*/ 1080 h 2678"/>
                <a:gd name="T18" fmla="*/ 2505 w 3380"/>
                <a:gd name="T19" fmla="*/ 1198 h 2678"/>
                <a:gd name="T20" fmla="*/ 2479 w 3380"/>
                <a:gd name="T21" fmla="*/ 1339 h 2678"/>
                <a:gd name="T22" fmla="*/ 2505 w 3380"/>
                <a:gd name="T23" fmla="*/ 1480 h 2678"/>
                <a:gd name="T24" fmla="*/ 2578 w 3380"/>
                <a:gd name="T25" fmla="*/ 1599 h 2678"/>
                <a:gd name="T26" fmla="*/ 2688 w 3380"/>
                <a:gd name="T27" fmla="*/ 1684 h 2678"/>
                <a:gd name="T28" fmla="*/ 2824 w 3380"/>
                <a:gd name="T29" fmla="*/ 1726 h 2678"/>
                <a:gd name="T30" fmla="*/ 3267 w 3380"/>
                <a:gd name="T31" fmla="*/ 948 h 2678"/>
                <a:gd name="T32" fmla="*/ 3024 w 3380"/>
                <a:gd name="T33" fmla="*/ 113 h 2678"/>
                <a:gd name="T34" fmla="*/ 3036 w 3380"/>
                <a:gd name="T35" fmla="*/ 147 h 2678"/>
                <a:gd name="T36" fmla="*/ 3042 w 3380"/>
                <a:gd name="T37" fmla="*/ 193 h 2678"/>
                <a:gd name="T38" fmla="*/ 3267 w 3380"/>
                <a:gd name="T39" fmla="*/ 193 h 2678"/>
                <a:gd name="T40" fmla="*/ 3243 w 3380"/>
                <a:gd name="T41" fmla="*/ 136 h 2678"/>
                <a:gd name="T42" fmla="*/ 3184 w 3380"/>
                <a:gd name="T43" fmla="*/ 111 h 2678"/>
                <a:gd name="T44" fmla="*/ 174 w 3380"/>
                <a:gd name="T45" fmla="*/ 114 h 2678"/>
                <a:gd name="T46" fmla="*/ 124 w 3380"/>
                <a:gd name="T47" fmla="*/ 153 h 2678"/>
                <a:gd name="T48" fmla="*/ 113 w 3380"/>
                <a:gd name="T49" fmla="*/ 2484 h 2678"/>
                <a:gd name="T50" fmla="*/ 137 w 3380"/>
                <a:gd name="T51" fmla="*/ 2542 h 2678"/>
                <a:gd name="T52" fmla="*/ 196 w 3380"/>
                <a:gd name="T53" fmla="*/ 2566 h 2678"/>
                <a:gd name="T54" fmla="*/ 2888 w 3380"/>
                <a:gd name="T55" fmla="*/ 2555 h 2678"/>
                <a:gd name="T56" fmla="*/ 2926 w 3380"/>
                <a:gd name="T57" fmla="*/ 2507 h 2678"/>
                <a:gd name="T58" fmla="*/ 2873 w 3380"/>
                <a:gd name="T59" fmla="*/ 1841 h 2678"/>
                <a:gd name="T60" fmla="*/ 2713 w 3380"/>
                <a:gd name="T61" fmla="*/ 1816 h 2678"/>
                <a:gd name="T62" fmla="*/ 2574 w 3380"/>
                <a:gd name="T63" fmla="*/ 1745 h 2678"/>
                <a:gd name="T64" fmla="*/ 2464 w 3380"/>
                <a:gd name="T65" fmla="*/ 1635 h 2678"/>
                <a:gd name="T66" fmla="*/ 2392 w 3380"/>
                <a:gd name="T67" fmla="*/ 1498 h 2678"/>
                <a:gd name="T68" fmla="*/ 2366 w 3380"/>
                <a:gd name="T69" fmla="*/ 1339 h 2678"/>
                <a:gd name="T70" fmla="*/ 2392 w 3380"/>
                <a:gd name="T71" fmla="*/ 1181 h 2678"/>
                <a:gd name="T72" fmla="*/ 2464 w 3380"/>
                <a:gd name="T73" fmla="*/ 1043 h 2678"/>
                <a:gd name="T74" fmla="*/ 2574 w 3380"/>
                <a:gd name="T75" fmla="*/ 934 h 2678"/>
                <a:gd name="T76" fmla="*/ 2713 w 3380"/>
                <a:gd name="T77" fmla="*/ 863 h 2678"/>
                <a:gd name="T78" fmla="*/ 2873 w 3380"/>
                <a:gd name="T79" fmla="*/ 837 h 2678"/>
                <a:gd name="T80" fmla="*/ 2926 w 3380"/>
                <a:gd name="T81" fmla="*/ 172 h 2678"/>
                <a:gd name="T82" fmla="*/ 2888 w 3380"/>
                <a:gd name="T83" fmla="*/ 122 h 2678"/>
                <a:gd name="T84" fmla="*/ 196 w 3380"/>
                <a:gd name="T85" fmla="*/ 111 h 2678"/>
                <a:gd name="T86" fmla="*/ 3219 w 3380"/>
                <a:gd name="T87" fmla="*/ 3 h 2678"/>
                <a:gd name="T88" fmla="*/ 3310 w 3380"/>
                <a:gd name="T89" fmla="*/ 45 h 2678"/>
                <a:gd name="T90" fmla="*/ 3368 w 3380"/>
                <a:gd name="T91" fmla="*/ 126 h 2678"/>
                <a:gd name="T92" fmla="*/ 3380 w 3380"/>
                <a:gd name="T93" fmla="*/ 2484 h 2678"/>
                <a:gd name="T94" fmla="*/ 3353 w 3380"/>
                <a:gd name="T95" fmla="*/ 2582 h 2678"/>
                <a:gd name="T96" fmla="*/ 3283 w 3380"/>
                <a:gd name="T97" fmla="*/ 2652 h 2678"/>
                <a:gd name="T98" fmla="*/ 3184 w 3380"/>
                <a:gd name="T99" fmla="*/ 2678 h 2678"/>
                <a:gd name="T100" fmla="*/ 128 w 3380"/>
                <a:gd name="T101" fmla="*/ 2666 h 2678"/>
                <a:gd name="T102" fmla="*/ 46 w 3380"/>
                <a:gd name="T103" fmla="*/ 2609 h 2678"/>
                <a:gd name="T104" fmla="*/ 3 w 3380"/>
                <a:gd name="T105" fmla="*/ 2519 h 2678"/>
                <a:gd name="T106" fmla="*/ 3 w 3380"/>
                <a:gd name="T107" fmla="*/ 159 h 2678"/>
                <a:gd name="T108" fmla="*/ 46 w 3380"/>
                <a:gd name="T109" fmla="*/ 69 h 2678"/>
                <a:gd name="T110" fmla="*/ 128 w 3380"/>
                <a:gd name="T111" fmla="*/ 12 h 2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0" h="2678">
                  <a:moveTo>
                    <a:pt x="3042" y="1841"/>
                  </a:moveTo>
                  <a:lnTo>
                    <a:pt x="3042" y="2484"/>
                  </a:lnTo>
                  <a:lnTo>
                    <a:pt x="3041" y="2506"/>
                  </a:lnTo>
                  <a:lnTo>
                    <a:pt x="3037" y="2525"/>
                  </a:lnTo>
                  <a:lnTo>
                    <a:pt x="3036" y="2530"/>
                  </a:lnTo>
                  <a:lnTo>
                    <a:pt x="3035" y="2534"/>
                  </a:lnTo>
                  <a:lnTo>
                    <a:pt x="3034" y="2538"/>
                  </a:lnTo>
                  <a:lnTo>
                    <a:pt x="3025" y="2563"/>
                  </a:lnTo>
                  <a:lnTo>
                    <a:pt x="3024" y="2565"/>
                  </a:lnTo>
                  <a:lnTo>
                    <a:pt x="3024" y="2566"/>
                  </a:lnTo>
                  <a:lnTo>
                    <a:pt x="3184" y="2566"/>
                  </a:lnTo>
                  <a:lnTo>
                    <a:pt x="3206" y="2563"/>
                  </a:lnTo>
                  <a:lnTo>
                    <a:pt x="3226" y="2555"/>
                  </a:lnTo>
                  <a:lnTo>
                    <a:pt x="3243" y="2542"/>
                  </a:lnTo>
                  <a:lnTo>
                    <a:pt x="3256" y="2526"/>
                  </a:lnTo>
                  <a:lnTo>
                    <a:pt x="3264" y="2507"/>
                  </a:lnTo>
                  <a:lnTo>
                    <a:pt x="3267" y="2484"/>
                  </a:lnTo>
                  <a:lnTo>
                    <a:pt x="3267" y="1841"/>
                  </a:lnTo>
                  <a:lnTo>
                    <a:pt x="3042" y="1841"/>
                  </a:lnTo>
                  <a:close/>
                  <a:moveTo>
                    <a:pt x="2873" y="948"/>
                  </a:moveTo>
                  <a:lnTo>
                    <a:pt x="2824" y="951"/>
                  </a:lnTo>
                  <a:lnTo>
                    <a:pt x="2776" y="960"/>
                  </a:lnTo>
                  <a:lnTo>
                    <a:pt x="2731" y="975"/>
                  </a:lnTo>
                  <a:lnTo>
                    <a:pt x="2688" y="995"/>
                  </a:lnTo>
                  <a:lnTo>
                    <a:pt x="2648" y="1018"/>
                  </a:lnTo>
                  <a:lnTo>
                    <a:pt x="2611" y="1048"/>
                  </a:lnTo>
                  <a:lnTo>
                    <a:pt x="2578" y="1080"/>
                  </a:lnTo>
                  <a:lnTo>
                    <a:pt x="2549" y="1116"/>
                  </a:lnTo>
                  <a:lnTo>
                    <a:pt x="2525" y="1155"/>
                  </a:lnTo>
                  <a:lnTo>
                    <a:pt x="2505" y="1198"/>
                  </a:lnTo>
                  <a:lnTo>
                    <a:pt x="2491" y="1243"/>
                  </a:lnTo>
                  <a:lnTo>
                    <a:pt x="2482" y="1290"/>
                  </a:lnTo>
                  <a:lnTo>
                    <a:pt x="2479" y="1339"/>
                  </a:lnTo>
                  <a:lnTo>
                    <a:pt x="2482" y="1387"/>
                  </a:lnTo>
                  <a:lnTo>
                    <a:pt x="2491" y="1435"/>
                  </a:lnTo>
                  <a:lnTo>
                    <a:pt x="2505" y="1480"/>
                  </a:lnTo>
                  <a:lnTo>
                    <a:pt x="2525" y="1522"/>
                  </a:lnTo>
                  <a:lnTo>
                    <a:pt x="2549" y="1562"/>
                  </a:lnTo>
                  <a:lnTo>
                    <a:pt x="2578" y="1599"/>
                  </a:lnTo>
                  <a:lnTo>
                    <a:pt x="2611" y="1631"/>
                  </a:lnTo>
                  <a:lnTo>
                    <a:pt x="2648" y="1659"/>
                  </a:lnTo>
                  <a:lnTo>
                    <a:pt x="2688" y="1684"/>
                  </a:lnTo>
                  <a:lnTo>
                    <a:pt x="2731" y="1703"/>
                  </a:lnTo>
                  <a:lnTo>
                    <a:pt x="2776" y="1718"/>
                  </a:lnTo>
                  <a:lnTo>
                    <a:pt x="2824" y="1726"/>
                  </a:lnTo>
                  <a:lnTo>
                    <a:pt x="2873" y="1729"/>
                  </a:lnTo>
                  <a:lnTo>
                    <a:pt x="3267" y="1729"/>
                  </a:lnTo>
                  <a:lnTo>
                    <a:pt x="3267" y="948"/>
                  </a:lnTo>
                  <a:lnTo>
                    <a:pt x="2873" y="948"/>
                  </a:lnTo>
                  <a:close/>
                  <a:moveTo>
                    <a:pt x="3024" y="111"/>
                  </a:moveTo>
                  <a:lnTo>
                    <a:pt x="3024" y="113"/>
                  </a:lnTo>
                  <a:lnTo>
                    <a:pt x="3025" y="115"/>
                  </a:lnTo>
                  <a:lnTo>
                    <a:pt x="3034" y="140"/>
                  </a:lnTo>
                  <a:lnTo>
                    <a:pt x="3036" y="147"/>
                  </a:lnTo>
                  <a:lnTo>
                    <a:pt x="3037" y="153"/>
                  </a:lnTo>
                  <a:lnTo>
                    <a:pt x="3041" y="173"/>
                  </a:lnTo>
                  <a:lnTo>
                    <a:pt x="3042" y="193"/>
                  </a:lnTo>
                  <a:lnTo>
                    <a:pt x="3042" y="837"/>
                  </a:lnTo>
                  <a:lnTo>
                    <a:pt x="3267" y="837"/>
                  </a:lnTo>
                  <a:lnTo>
                    <a:pt x="3267" y="193"/>
                  </a:lnTo>
                  <a:lnTo>
                    <a:pt x="3264" y="172"/>
                  </a:lnTo>
                  <a:lnTo>
                    <a:pt x="3256" y="153"/>
                  </a:lnTo>
                  <a:lnTo>
                    <a:pt x="3243" y="136"/>
                  </a:lnTo>
                  <a:lnTo>
                    <a:pt x="3226" y="122"/>
                  </a:lnTo>
                  <a:lnTo>
                    <a:pt x="3206" y="114"/>
                  </a:lnTo>
                  <a:lnTo>
                    <a:pt x="3184" y="111"/>
                  </a:lnTo>
                  <a:lnTo>
                    <a:pt x="3024" y="111"/>
                  </a:lnTo>
                  <a:close/>
                  <a:moveTo>
                    <a:pt x="196" y="111"/>
                  </a:moveTo>
                  <a:lnTo>
                    <a:pt x="174" y="114"/>
                  </a:lnTo>
                  <a:lnTo>
                    <a:pt x="154" y="122"/>
                  </a:lnTo>
                  <a:lnTo>
                    <a:pt x="137" y="136"/>
                  </a:lnTo>
                  <a:lnTo>
                    <a:pt x="124" y="153"/>
                  </a:lnTo>
                  <a:lnTo>
                    <a:pt x="116" y="172"/>
                  </a:lnTo>
                  <a:lnTo>
                    <a:pt x="113" y="193"/>
                  </a:lnTo>
                  <a:lnTo>
                    <a:pt x="113" y="2484"/>
                  </a:lnTo>
                  <a:lnTo>
                    <a:pt x="116" y="2507"/>
                  </a:lnTo>
                  <a:lnTo>
                    <a:pt x="124" y="2526"/>
                  </a:lnTo>
                  <a:lnTo>
                    <a:pt x="137" y="2542"/>
                  </a:lnTo>
                  <a:lnTo>
                    <a:pt x="154" y="2555"/>
                  </a:lnTo>
                  <a:lnTo>
                    <a:pt x="174" y="2563"/>
                  </a:lnTo>
                  <a:lnTo>
                    <a:pt x="196" y="2566"/>
                  </a:lnTo>
                  <a:lnTo>
                    <a:pt x="2846" y="2566"/>
                  </a:lnTo>
                  <a:lnTo>
                    <a:pt x="2868" y="2563"/>
                  </a:lnTo>
                  <a:lnTo>
                    <a:pt x="2888" y="2555"/>
                  </a:lnTo>
                  <a:lnTo>
                    <a:pt x="2905" y="2542"/>
                  </a:lnTo>
                  <a:lnTo>
                    <a:pt x="2918" y="2526"/>
                  </a:lnTo>
                  <a:lnTo>
                    <a:pt x="2926" y="2507"/>
                  </a:lnTo>
                  <a:lnTo>
                    <a:pt x="2929" y="2484"/>
                  </a:lnTo>
                  <a:lnTo>
                    <a:pt x="2929" y="1841"/>
                  </a:lnTo>
                  <a:lnTo>
                    <a:pt x="2873" y="1841"/>
                  </a:lnTo>
                  <a:lnTo>
                    <a:pt x="2818" y="1838"/>
                  </a:lnTo>
                  <a:lnTo>
                    <a:pt x="2764" y="1830"/>
                  </a:lnTo>
                  <a:lnTo>
                    <a:pt x="2713" y="1816"/>
                  </a:lnTo>
                  <a:lnTo>
                    <a:pt x="2664" y="1796"/>
                  </a:lnTo>
                  <a:lnTo>
                    <a:pt x="2617" y="1772"/>
                  </a:lnTo>
                  <a:lnTo>
                    <a:pt x="2574" y="1745"/>
                  </a:lnTo>
                  <a:lnTo>
                    <a:pt x="2534" y="1712"/>
                  </a:lnTo>
                  <a:lnTo>
                    <a:pt x="2497" y="1676"/>
                  </a:lnTo>
                  <a:lnTo>
                    <a:pt x="2464" y="1635"/>
                  </a:lnTo>
                  <a:lnTo>
                    <a:pt x="2436" y="1592"/>
                  </a:lnTo>
                  <a:lnTo>
                    <a:pt x="2411" y="1547"/>
                  </a:lnTo>
                  <a:lnTo>
                    <a:pt x="2392" y="1498"/>
                  </a:lnTo>
                  <a:lnTo>
                    <a:pt x="2378" y="1446"/>
                  </a:lnTo>
                  <a:lnTo>
                    <a:pt x="2369" y="1394"/>
                  </a:lnTo>
                  <a:lnTo>
                    <a:pt x="2366" y="1339"/>
                  </a:lnTo>
                  <a:lnTo>
                    <a:pt x="2369" y="1284"/>
                  </a:lnTo>
                  <a:lnTo>
                    <a:pt x="2378" y="1231"/>
                  </a:lnTo>
                  <a:lnTo>
                    <a:pt x="2392" y="1181"/>
                  </a:lnTo>
                  <a:lnTo>
                    <a:pt x="2411" y="1132"/>
                  </a:lnTo>
                  <a:lnTo>
                    <a:pt x="2436" y="1086"/>
                  </a:lnTo>
                  <a:lnTo>
                    <a:pt x="2464" y="1043"/>
                  </a:lnTo>
                  <a:lnTo>
                    <a:pt x="2497" y="1003"/>
                  </a:lnTo>
                  <a:lnTo>
                    <a:pt x="2534" y="966"/>
                  </a:lnTo>
                  <a:lnTo>
                    <a:pt x="2574" y="934"/>
                  </a:lnTo>
                  <a:lnTo>
                    <a:pt x="2617" y="906"/>
                  </a:lnTo>
                  <a:lnTo>
                    <a:pt x="2664" y="881"/>
                  </a:lnTo>
                  <a:lnTo>
                    <a:pt x="2713" y="863"/>
                  </a:lnTo>
                  <a:lnTo>
                    <a:pt x="2764" y="849"/>
                  </a:lnTo>
                  <a:lnTo>
                    <a:pt x="2818" y="840"/>
                  </a:lnTo>
                  <a:lnTo>
                    <a:pt x="2873" y="837"/>
                  </a:lnTo>
                  <a:lnTo>
                    <a:pt x="2929" y="837"/>
                  </a:lnTo>
                  <a:lnTo>
                    <a:pt x="2929" y="193"/>
                  </a:lnTo>
                  <a:lnTo>
                    <a:pt x="2926" y="172"/>
                  </a:lnTo>
                  <a:lnTo>
                    <a:pt x="2918" y="153"/>
                  </a:lnTo>
                  <a:lnTo>
                    <a:pt x="2905" y="136"/>
                  </a:lnTo>
                  <a:lnTo>
                    <a:pt x="2888" y="122"/>
                  </a:lnTo>
                  <a:lnTo>
                    <a:pt x="2868" y="114"/>
                  </a:lnTo>
                  <a:lnTo>
                    <a:pt x="2846" y="111"/>
                  </a:lnTo>
                  <a:lnTo>
                    <a:pt x="196" y="111"/>
                  </a:lnTo>
                  <a:close/>
                  <a:moveTo>
                    <a:pt x="196" y="0"/>
                  </a:moveTo>
                  <a:lnTo>
                    <a:pt x="3184" y="0"/>
                  </a:lnTo>
                  <a:lnTo>
                    <a:pt x="3219" y="3"/>
                  </a:lnTo>
                  <a:lnTo>
                    <a:pt x="3252" y="12"/>
                  </a:lnTo>
                  <a:lnTo>
                    <a:pt x="3283" y="26"/>
                  </a:lnTo>
                  <a:lnTo>
                    <a:pt x="3310" y="45"/>
                  </a:lnTo>
                  <a:lnTo>
                    <a:pt x="3334" y="69"/>
                  </a:lnTo>
                  <a:lnTo>
                    <a:pt x="3353" y="96"/>
                  </a:lnTo>
                  <a:lnTo>
                    <a:pt x="3368" y="126"/>
                  </a:lnTo>
                  <a:lnTo>
                    <a:pt x="3377" y="159"/>
                  </a:lnTo>
                  <a:lnTo>
                    <a:pt x="3380" y="193"/>
                  </a:lnTo>
                  <a:lnTo>
                    <a:pt x="3380" y="2484"/>
                  </a:lnTo>
                  <a:lnTo>
                    <a:pt x="3377" y="2519"/>
                  </a:lnTo>
                  <a:lnTo>
                    <a:pt x="3368" y="2552"/>
                  </a:lnTo>
                  <a:lnTo>
                    <a:pt x="3353" y="2582"/>
                  </a:lnTo>
                  <a:lnTo>
                    <a:pt x="3334" y="2609"/>
                  </a:lnTo>
                  <a:lnTo>
                    <a:pt x="3310" y="2632"/>
                  </a:lnTo>
                  <a:lnTo>
                    <a:pt x="3283" y="2652"/>
                  </a:lnTo>
                  <a:lnTo>
                    <a:pt x="3252" y="2666"/>
                  </a:lnTo>
                  <a:lnTo>
                    <a:pt x="3219" y="2675"/>
                  </a:lnTo>
                  <a:lnTo>
                    <a:pt x="3184" y="2678"/>
                  </a:lnTo>
                  <a:lnTo>
                    <a:pt x="196" y="2678"/>
                  </a:lnTo>
                  <a:lnTo>
                    <a:pt x="161" y="2675"/>
                  </a:lnTo>
                  <a:lnTo>
                    <a:pt x="128" y="2666"/>
                  </a:lnTo>
                  <a:lnTo>
                    <a:pt x="97" y="2652"/>
                  </a:lnTo>
                  <a:lnTo>
                    <a:pt x="70" y="2632"/>
                  </a:lnTo>
                  <a:lnTo>
                    <a:pt x="46" y="2609"/>
                  </a:lnTo>
                  <a:lnTo>
                    <a:pt x="27" y="2582"/>
                  </a:lnTo>
                  <a:lnTo>
                    <a:pt x="12" y="2552"/>
                  </a:lnTo>
                  <a:lnTo>
                    <a:pt x="3" y="2519"/>
                  </a:lnTo>
                  <a:lnTo>
                    <a:pt x="0" y="2484"/>
                  </a:lnTo>
                  <a:lnTo>
                    <a:pt x="0" y="193"/>
                  </a:lnTo>
                  <a:lnTo>
                    <a:pt x="3" y="159"/>
                  </a:lnTo>
                  <a:lnTo>
                    <a:pt x="12" y="126"/>
                  </a:lnTo>
                  <a:lnTo>
                    <a:pt x="27" y="96"/>
                  </a:lnTo>
                  <a:lnTo>
                    <a:pt x="46" y="69"/>
                  </a:lnTo>
                  <a:lnTo>
                    <a:pt x="70" y="45"/>
                  </a:lnTo>
                  <a:lnTo>
                    <a:pt x="97" y="26"/>
                  </a:lnTo>
                  <a:lnTo>
                    <a:pt x="128" y="12"/>
                  </a:lnTo>
                  <a:lnTo>
                    <a:pt x="161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96"/>
            <p:cNvSpPr>
              <a:spLocks/>
            </p:cNvSpPr>
            <p:nvPr/>
          </p:nvSpPr>
          <p:spPr bwMode="auto">
            <a:xfrm>
              <a:off x="3905250" y="3060700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3 h 111"/>
                <a:gd name="T4" fmla="*/ 85 w 113"/>
                <a:gd name="T5" fmla="*/ 8 h 111"/>
                <a:gd name="T6" fmla="*/ 96 w 113"/>
                <a:gd name="T7" fmla="*/ 16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8 h 111"/>
                <a:gd name="T42" fmla="*/ 16 w 113"/>
                <a:gd name="T43" fmla="*/ 16 h 111"/>
                <a:gd name="T44" fmla="*/ 28 w 113"/>
                <a:gd name="T45" fmla="*/ 8 h 111"/>
                <a:gd name="T46" fmla="*/ 42 w 113"/>
                <a:gd name="T47" fmla="*/ 3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3"/>
                  </a:lnTo>
                  <a:lnTo>
                    <a:pt x="85" y="8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8"/>
                  </a:lnTo>
                  <a:lnTo>
                    <a:pt x="42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97"/>
            <p:cNvSpPr>
              <a:spLocks/>
            </p:cNvSpPr>
            <p:nvPr/>
          </p:nvSpPr>
          <p:spPr bwMode="auto">
            <a:xfrm>
              <a:off x="3905250" y="3092450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98"/>
            <p:cNvSpPr>
              <a:spLocks/>
            </p:cNvSpPr>
            <p:nvPr/>
          </p:nvSpPr>
          <p:spPr bwMode="auto">
            <a:xfrm>
              <a:off x="3905250" y="3124200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5 w 113"/>
                <a:gd name="T5" fmla="*/ 7 h 111"/>
                <a:gd name="T6" fmla="*/ 96 w 113"/>
                <a:gd name="T7" fmla="*/ 15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8 h 111"/>
                <a:gd name="T42" fmla="*/ 16 w 113"/>
                <a:gd name="T43" fmla="*/ 15 h 111"/>
                <a:gd name="T44" fmla="*/ 28 w 113"/>
                <a:gd name="T45" fmla="*/ 7 h 111"/>
                <a:gd name="T46" fmla="*/ 42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99"/>
            <p:cNvSpPr>
              <a:spLocks/>
            </p:cNvSpPr>
            <p:nvPr/>
          </p:nvSpPr>
          <p:spPr bwMode="auto">
            <a:xfrm>
              <a:off x="3690938" y="31242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00"/>
            <p:cNvSpPr>
              <a:spLocks/>
            </p:cNvSpPr>
            <p:nvPr/>
          </p:nvSpPr>
          <p:spPr bwMode="auto">
            <a:xfrm>
              <a:off x="3656013" y="31242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01"/>
            <p:cNvSpPr>
              <a:spLocks/>
            </p:cNvSpPr>
            <p:nvPr/>
          </p:nvSpPr>
          <p:spPr bwMode="auto">
            <a:xfrm>
              <a:off x="3727450" y="31242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4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02"/>
            <p:cNvSpPr>
              <a:spLocks/>
            </p:cNvSpPr>
            <p:nvPr/>
          </p:nvSpPr>
          <p:spPr bwMode="auto">
            <a:xfrm>
              <a:off x="3584575" y="31242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03"/>
            <p:cNvSpPr>
              <a:spLocks/>
            </p:cNvSpPr>
            <p:nvPr/>
          </p:nvSpPr>
          <p:spPr bwMode="auto">
            <a:xfrm>
              <a:off x="3548063" y="31242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04"/>
            <p:cNvSpPr>
              <a:spLocks/>
            </p:cNvSpPr>
            <p:nvPr/>
          </p:nvSpPr>
          <p:spPr bwMode="auto">
            <a:xfrm>
              <a:off x="3619500" y="31242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05"/>
            <p:cNvSpPr>
              <a:spLocks/>
            </p:cNvSpPr>
            <p:nvPr/>
          </p:nvSpPr>
          <p:spPr bwMode="auto">
            <a:xfrm>
              <a:off x="3833813" y="3124200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306"/>
            <p:cNvSpPr>
              <a:spLocks/>
            </p:cNvSpPr>
            <p:nvPr/>
          </p:nvSpPr>
          <p:spPr bwMode="auto">
            <a:xfrm>
              <a:off x="3762375" y="3124200"/>
              <a:ext cx="19050" cy="17462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07"/>
            <p:cNvSpPr>
              <a:spLocks/>
            </p:cNvSpPr>
            <p:nvPr/>
          </p:nvSpPr>
          <p:spPr bwMode="auto">
            <a:xfrm>
              <a:off x="3870325" y="31242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08"/>
            <p:cNvSpPr>
              <a:spLocks/>
            </p:cNvSpPr>
            <p:nvPr/>
          </p:nvSpPr>
          <p:spPr bwMode="auto">
            <a:xfrm>
              <a:off x="3798888" y="31242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09"/>
            <p:cNvSpPr>
              <a:spLocks/>
            </p:cNvSpPr>
            <p:nvPr/>
          </p:nvSpPr>
          <p:spPr bwMode="auto">
            <a:xfrm>
              <a:off x="3513138" y="3124200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2 h 111"/>
                <a:gd name="T4" fmla="*/ 84 w 113"/>
                <a:gd name="T5" fmla="*/ 7 h 111"/>
                <a:gd name="T6" fmla="*/ 97 w 113"/>
                <a:gd name="T7" fmla="*/ 15 h 111"/>
                <a:gd name="T8" fmla="*/ 106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6 w 113"/>
                <a:gd name="T17" fmla="*/ 83 h 111"/>
                <a:gd name="T18" fmla="*/ 97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7 w 113"/>
                <a:gd name="T31" fmla="*/ 95 h 111"/>
                <a:gd name="T32" fmla="*/ 8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8 w 113"/>
                <a:gd name="T41" fmla="*/ 28 h 111"/>
                <a:gd name="T42" fmla="*/ 17 w 113"/>
                <a:gd name="T43" fmla="*/ 15 h 111"/>
                <a:gd name="T44" fmla="*/ 29 w 113"/>
                <a:gd name="T45" fmla="*/ 7 h 111"/>
                <a:gd name="T46" fmla="*/ 42 w 113"/>
                <a:gd name="T47" fmla="*/ 2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7" y="15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7" y="15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10"/>
            <p:cNvSpPr>
              <a:spLocks/>
            </p:cNvSpPr>
            <p:nvPr/>
          </p:nvSpPr>
          <p:spPr bwMode="auto">
            <a:xfrm>
              <a:off x="3513138" y="2820988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9 h 111"/>
                <a:gd name="T16" fmla="*/ 89 w 113"/>
                <a:gd name="T17" fmla="*/ 101 h 111"/>
                <a:gd name="T18" fmla="*/ 74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4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11"/>
            <p:cNvSpPr>
              <a:spLocks/>
            </p:cNvSpPr>
            <p:nvPr/>
          </p:nvSpPr>
          <p:spPr bwMode="auto">
            <a:xfrm>
              <a:off x="3513138" y="2854325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9 h 111"/>
                <a:gd name="T16" fmla="*/ 89 w 113"/>
                <a:gd name="T17" fmla="*/ 101 h 111"/>
                <a:gd name="T18" fmla="*/ 74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4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312"/>
            <p:cNvSpPr>
              <a:spLocks/>
            </p:cNvSpPr>
            <p:nvPr/>
          </p:nvSpPr>
          <p:spPr bwMode="auto">
            <a:xfrm>
              <a:off x="3513138" y="298926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13"/>
            <p:cNvSpPr>
              <a:spLocks/>
            </p:cNvSpPr>
            <p:nvPr/>
          </p:nvSpPr>
          <p:spPr bwMode="auto">
            <a:xfrm>
              <a:off x="3513138" y="29210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14"/>
            <p:cNvSpPr>
              <a:spLocks/>
            </p:cNvSpPr>
            <p:nvPr/>
          </p:nvSpPr>
          <p:spPr bwMode="auto">
            <a:xfrm>
              <a:off x="3513138" y="288766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8 h 112"/>
                <a:gd name="T20" fmla="*/ 57 w 113"/>
                <a:gd name="T21" fmla="*/ 112 h 112"/>
                <a:gd name="T22" fmla="*/ 39 w 113"/>
                <a:gd name="T23" fmla="*/ 108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8"/>
                  </a:lnTo>
                  <a:lnTo>
                    <a:pt x="57" y="112"/>
                  </a:lnTo>
                  <a:lnTo>
                    <a:pt x="39" y="108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15"/>
            <p:cNvSpPr>
              <a:spLocks/>
            </p:cNvSpPr>
            <p:nvPr/>
          </p:nvSpPr>
          <p:spPr bwMode="auto">
            <a:xfrm>
              <a:off x="3513138" y="30226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316"/>
            <p:cNvSpPr>
              <a:spLocks/>
            </p:cNvSpPr>
            <p:nvPr/>
          </p:nvSpPr>
          <p:spPr bwMode="auto">
            <a:xfrm>
              <a:off x="3513138" y="2954338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17"/>
            <p:cNvSpPr>
              <a:spLocks/>
            </p:cNvSpPr>
            <p:nvPr/>
          </p:nvSpPr>
          <p:spPr bwMode="auto">
            <a:xfrm>
              <a:off x="3513138" y="305593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18"/>
            <p:cNvSpPr>
              <a:spLocks/>
            </p:cNvSpPr>
            <p:nvPr/>
          </p:nvSpPr>
          <p:spPr bwMode="auto">
            <a:xfrm>
              <a:off x="3513138" y="308927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19"/>
            <p:cNvSpPr>
              <a:spLocks/>
            </p:cNvSpPr>
            <p:nvPr/>
          </p:nvSpPr>
          <p:spPr bwMode="auto">
            <a:xfrm>
              <a:off x="3513138" y="2787650"/>
              <a:ext cx="17463" cy="17462"/>
            </a:xfrm>
            <a:custGeom>
              <a:avLst/>
              <a:gdLst>
                <a:gd name="T0" fmla="*/ 57 w 113"/>
                <a:gd name="T1" fmla="*/ 0 h 110"/>
                <a:gd name="T2" fmla="*/ 71 w 113"/>
                <a:gd name="T3" fmla="*/ 2 h 110"/>
                <a:gd name="T4" fmla="*/ 84 w 113"/>
                <a:gd name="T5" fmla="*/ 7 h 110"/>
                <a:gd name="T6" fmla="*/ 97 w 113"/>
                <a:gd name="T7" fmla="*/ 15 h 110"/>
                <a:gd name="T8" fmla="*/ 106 w 113"/>
                <a:gd name="T9" fmla="*/ 27 h 110"/>
                <a:gd name="T10" fmla="*/ 111 w 113"/>
                <a:gd name="T11" fmla="*/ 40 h 110"/>
                <a:gd name="T12" fmla="*/ 113 w 113"/>
                <a:gd name="T13" fmla="*/ 55 h 110"/>
                <a:gd name="T14" fmla="*/ 111 w 113"/>
                <a:gd name="T15" fmla="*/ 69 h 110"/>
                <a:gd name="T16" fmla="*/ 106 w 113"/>
                <a:gd name="T17" fmla="*/ 83 h 110"/>
                <a:gd name="T18" fmla="*/ 97 w 113"/>
                <a:gd name="T19" fmla="*/ 94 h 110"/>
                <a:gd name="T20" fmla="*/ 84 w 113"/>
                <a:gd name="T21" fmla="*/ 103 h 110"/>
                <a:gd name="T22" fmla="*/ 71 w 113"/>
                <a:gd name="T23" fmla="*/ 108 h 110"/>
                <a:gd name="T24" fmla="*/ 57 w 113"/>
                <a:gd name="T25" fmla="*/ 110 h 110"/>
                <a:gd name="T26" fmla="*/ 42 w 113"/>
                <a:gd name="T27" fmla="*/ 108 h 110"/>
                <a:gd name="T28" fmla="*/ 29 w 113"/>
                <a:gd name="T29" fmla="*/ 103 h 110"/>
                <a:gd name="T30" fmla="*/ 17 w 113"/>
                <a:gd name="T31" fmla="*/ 94 h 110"/>
                <a:gd name="T32" fmla="*/ 8 w 113"/>
                <a:gd name="T33" fmla="*/ 82 h 110"/>
                <a:gd name="T34" fmla="*/ 2 w 113"/>
                <a:gd name="T35" fmla="*/ 69 h 110"/>
                <a:gd name="T36" fmla="*/ 0 w 113"/>
                <a:gd name="T37" fmla="*/ 55 h 110"/>
                <a:gd name="T38" fmla="*/ 2 w 113"/>
                <a:gd name="T39" fmla="*/ 40 h 110"/>
                <a:gd name="T40" fmla="*/ 8 w 113"/>
                <a:gd name="T41" fmla="*/ 27 h 110"/>
                <a:gd name="T42" fmla="*/ 17 w 113"/>
                <a:gd name="T43" fmla="*/ 15 h 110"/>
                <a:gd name="T44" fmla="*/ 28 w 113"/>
                <a:gd name="T45" fmla="*/ 7 h 110"/>
                <a:gd name="T46" fmla="*/ 42 w 113"/>
                <a:gd name="T47" fmla="*/ 2 h 110"/>
                <a:gd name="T48" fmla="*/ 57 w 113"/>
                <a:gd name="T4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0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7" y="15"/>
                  </a:lnTo>
                  <a:lnTo>
                    <a:pt x="106" y="27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6" y="83"/>
                  </a:lnTo>
                  <a:lnTo>
                    <a:pt x="97" y="94"/>
                  </a:lnTo>
                  <a:lnTo>
                    <a:pt x="84" y="103"/>
                  </a:lnTo>
                  <a:lnTo>
                    <a:pt x="71" y="108"/>
                  </a:lnTo>
                  <a:lnTo>
                    <a:pt x="57" y="110"/>
                  </a:lnTo>
                  <a:lnTo>
                    <a:pt x="42" y="108"/>
                  </a:lnTo>
                  <a:lnTo>
                    <a:pt x="29" y="103"/>
                  </a:lnTo>
                  <a:lnTo>
                    <a:pt x="17" y="94"/>
                  </a:lnTo>
                  <a:lnTo>
                    <a:pt x="8" y="82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20"/>
            <p:cNvSpPr>
              <a:spLocks/>
            </p:cNvSpPr>
            <p:nvPr/>
          </p:nvSpPr>
          <p:spPr bwMode="auto">
            <a:xfrm>
              <a:off x="3833813" y="2786063"/>
              <a:ext cx="19050" cy="19050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90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9 h 111"/>
                <a:gd name="T16" fmla="*/ 90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21"/>
            <p:cNvSpPr>
              <a:spLocks/>
            </p:cNvSpPr>
            <p:nvPr/>
          </p:nvSpPr>
          <p:spPr bwMode="auto">
            <a:xfrm>
              <a:off x="3870325" y="2786063"/>
              <a:ext cx="17463" cy="19050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3 h 111"/>
                <a:gd name="T4" fmla="*/ 89 w 112"/>
                <a:gd name="T5" fmla="*/ 11 h 111"/>
                <a:gd name="T6" fmla="*/ 101 w 112"/>
                <a:gd name="T7" fmla="*/ 23 h 111"/>
                <a:gd name="T8" fmla="*/ 109 w 112"/>
                <a:gd name="T9" fmla="*/ 38 h 111"/>
                <a:gd name="T10" fmla="*/ 112 w 112"/>
                <a:gd name="T11" fmla="*/ 56 h 111"/>
                <a:gd name="T12" fmla="*/ 109 w 112"/>
                <a:gd name="T13" fmla="*/ 74 h 111"/>
                <a:gd name="T14" fmla="*/ 101 w 112"/>
                <a:gd name="T15" fmla="*/ 89 h 111"/>
                <a:gd name="T16" fmla="*/ 89 w 112"/>
                <a:gd name="T17" fmla="*/ 101 h 111"/>
                <a:gd name="T18" fmla="*/ 73 w 112"/>
                <a:gd name="T19" fmla="*/ 109 h 111"/>
                <a:gd name="T20" fmla="*/ 56 w 112"/>
                <a:gd name="T21" fmla="*/ 111 h 111"/>
                <a:gd name="T22" fmla="*/ 39 w 112"/>
                <a:gd name="T23" fmla="*/ 109 h 111"/>
                <a:gd name="T24" fmla="*/ 23 w 112"/>
                <a:gd name="T25" fmla="*/ 101 h 111"/>
                <a:gd name="T26" fmla="*/ 11 w 112"/>
                <a:gd name="T27" fmla="*/ 89 h 111"/>
                <a:gd name="T28" fmla="*/ 3 w 112"/>
                <a:gd name="T29" fmla="*/ 74 h 111"/>
                <a:gd name="T30" fmla="*/ 0 w 112"/>
                <a:gd name="T31" fmla="*/ 56 h 111"/>
                <a:gd name="T32" fmla="*/ 3 w 112"/>
                <a:gd name="T33" fmla="*/ 38 h 111"/>
                <a:gd name="T34" fmla="*/ 11 w 112"/>
                <a:gd name="T35" fmla="*/ 23 h 111"/>
                <a:gd name="T36" fmla="*/ 23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22"/>
            <p:cNvSpPr>
              <a:spLocks/>
            </p:cNvSpPr>
            <p:nvPr/>
          </p:nvSpPr>
          <p:spPr bwMode="auto">
            <a:xfrm>
              <a:off x="3727450" y="2786063"/>
              <a:ext cx="17463" cy="19050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3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23"/>
            <p:cNvSpPr>
              <a:spLocks/>
            </p:cNvSpPr>
            <p:nvPr/>
          </p:nvSpPr>
          <p:spPr bwMode="auto">
            <a:xfrm>
              <a:off x="3762375" y="2786063"/>
              <a:ext cx="19050" cy="19050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3 h 111"/>
                <a:gd name="T4" fmla="*/ 89 w 112"/>
                <a:gd name="T5" fmla="*/ 11 h 111"/>
                <a:gd name="T6" fmla="*/ 101 w 112"/>
                <a:gd name="T7" fmla="*/ 23 h 111"/>
                <a:gd name="T8" fmla="*/ 109 w 112"/>
                <a:gd name="T9" fmla="*/ 38 h 111"/>
                <a:gd name="T10" fmla="*/ 112 w 112"/>
                <a:gd name="T11" fmla="*/ 56 h 111"/>
                <a:gd name="T12" fmla="*/ 109 w 112"/>
                <a:gd name="T13" fmla="*/ 74 h 111"/>
                <a:gd name="T14" fmla="*/ 101 w 112"/>
                <a:gd name="T15" fmla="*/ 89 h 111"/>
                <a:gd name="T16" fmla="*/ 89 w 112"/>
                <a:gd name="T17" fmla="*/ 101 h 111"/>
                <a:gd name="T18" fmla="*/ 73 w 112"/>
                <a:gd name="T19" fmla="*/ 109 h 111"/>
                <a:gd name="T20" fmla="*/ 56 w 112"/>
                <a:gd name="T21" fmla="*/ 111 h 111"/>
                <a:gd name="T22" fmla="*/ 39 w 112"/>
                <a:gd name="T23" fmla="*/ 109 h 111"/>
                <a:gd name="T24" fmla="*/ 23 w 112"/>
                <a:gd name="T25" fmla="*/ 101 h 111"/>
                <a:gd name="T26" fmla="*/ 11 w 112"/>
                <a:gd name="T27" fmla="*/ 89 h 111"/>
                <a:gd name="T28" fmla="*/ 3 w 112"/>
                <a:gd name="T29" fmla="*/ 74 h 111"/>
                <a:gd name="T30" fmla="*/ 0 w 112"/>
                <a:gd name="T31" fmla="*/ 56 h 111"/>
                <a:gd name="T32" fmla="*/ 3 w 112"/>
                <a:gd name="T33" fmla="*/ 38 h 111"/>
                <a:gd name="T34" fmla="*/ 11 w 112"/>
                <a:gd name="T35" fmla="*/ 23 h 111"/>
                <a:gd name="T36" fmla="*/ 23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24"/>
            <p:cNvSpPr>
              <a:spLocks/>
            </p:cNvSpPr>
            <p:nvPr/>
          </p:nvSpPr>
          <p:spPr bwMode="auto">
            <a:xfrm>
              <a:off x="3690938" y="2786063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1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25"/>
            <p:cNvSpPr>
              <a:spLocks/>
            </p:cNvSpPr>
            <p:nvPr/>
          </p:nvSpPr>
          <p:spPr bwMode="auto">
            <a:xfrm>
              <a:off x="3798888" y="2786063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1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26"/>
            <p:cNvSpPr>
              <a:spLocks/>
            </p:cNvSpPr>
            <p:nvPr/>
          </p:nvSpPr>
          <p:spPr bwMode="auto">
            <a:xfrm>
              <a:off x="3619500" y="2786063"/>
              <a:ext cx="17463" cy="19050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27"/>
            <p:cNvSpPr>
              <a:spLocks/>
            </p:cNvSpPr>
            <p:nvPr/>
          </p:nvSpPr>
          <p:spPr bwMode="auto">
            <a:xfrm>
              <a:off x="3584575" y="2786063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1 w 113"/>
                <a:gd name="T35" fmla="*/ 23 h 111"/>
                <a:gd name="T36" fmla="*/ 24 w 113"/>
                <a:gd name="T37" fmla="*/ 11 h 111"/>
                <a:gd name="T38" fmla="*/ 39 w 113"/>
                <a:gd name="T39" fmla="*/ 3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28"/>
            <p:cNvSpPr>
              <a:spLocks/>
            </p:cNvSpPr>
            <p:nvPr/>
          </p:nvSpPr>
          <p:spPr bwMode="auto">
            <a:xfrm>
              <a:off x="3548063" y="2786063"/>
              <a:ext cx="17463" cy="19050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3 h 111"/>
                <a:gd name="T4" fmla="*/ 89 w 112"/>
                <a:gd name="T5" fmla="*/ 11 h 111"/>
                <a:gd name="T6" fmla="*/ 101 w 112"/>
                <a:gd name="T7" fmla="*/ 23 h 111"/>
                <a:gd name="T8" fmla="*/ 109 w 112"/>
                <a:gd name="T9" fmla="*/ 38 h 111"/>
                <a:gd name="T10" fmla="*/ 112 w 112"/>
                <a:gd name="T11" fmla="*/ 56 h 111"/>
                <a:gd name="T12" fmla="*/ 109 w 112"/>
                <a:gd name="T13" fmla="*/ 74 h 111"/>
                <a:gd name="T14" fmla="*/ 101 w 112"/>
                <a:gd name="T15" fmla="*/ 89 h 111"/>
                <a:gd name="T16" fmla="*/ 89 w 112"/>
                <a:gd name="T17" fmla="*/ 101 h 111"/>
                <a:gd name="T18" fmla="*/ 73 w 112"/>
                <a:gd name="T19" fmla="*/ 109 h 111"/>
                <a:gd name="T20" fmla="*/ 56 w 112"/>
                <a:gd name="T21" fmla="*/ 111 h 111"/>
                <a:gd name="T22" fmla="*/ 39 w 112"/>
                <a:gd name="T23" fmla="*/ 109 h 111"/>
                <a:gd name="T24" fmla="*/ 22 w 112"/>
                <a:gd name="T25" fmla="*/ 101 h 111"/>
                <a:gd name="T26" fmla="*/ 11 w 112"/>
                <a:gd name="T27" fmla="*/ 89 h 111"/>
                <a:gd name="T28" fmla="*/ 3 w 112"/>
                <a:gd name="T29" fmla="*/ 74 h 111"/>
                <a:gd name="T30" fmla="*/ 0 w 112"/>
                <a:gd name="T31" fmla="*/ 56 h 111"/>
                <a:gd name="T32" fmla="*/ 3 w 112"/>
                <a:gd name="T33" fmla="*/ 38 h 111"/>
                <a:gd name="T34" fmla="*/ 11 w 112"/>
                <a:gd name="T35" fmla="*/ 23 h 111"/>
                <a:gd name="T36" fmla="*/ 22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29"/>
            <p:cNvSpPr>
              <a:spLocks/>
            </p:cNvSpPr>
            <p:nvPr/>
          </p:nvSpPr>
          <p:spPr bwMode="auto">
            <a:xfrm>
              <a:off x="3656013" y="2786063"/>
              <a:ext cx="17463" cy="19050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3 h 111"/>
                <a:gd name="T4" fmla="*/ 90 w 112"/>
                <a:gd name="T5" fmla="*/ 11 h 111"/>
                <a:gd name="T6" fmla="*/ 101 w 112"/>
                <a:gd name="T7" fmla="*/ 23 h 111"/>
                <a:gd name="T8" fmla="*/ 109 w 112"/>
                <a:gd name="T9" fmla="*/ 38 h 111"/>
                <a:gd name="T10" fmla="*/ 112 w 112"/>
                <a:gd name="T11" fmla="*/ 56 h 111"/>
                <a:gd name="T12" fmla="*/ 109 w 112"/>
                <a:gd name="T13" fmla="*/ 74 h 111"/>
                <a:gd name="T14" fmla="*/ 101 w 112"/>
                <a:gd name="T15" fmla="*/ 89 h 111"/>
                <a:gd name="T16" fmla="*/ 90 w 112"/>
                <a:gd name="T17" fmla="*/ 101 h 111"/>
                <a:gd name="T18" fmla="*/ 73 w 112"/>
                <a:gd name="T19" fmla="*/ 109 h 111"/>
                <a:gd name="T20" fmla="*/ 56 w 112"/>
                <a:gd name="T21" fmla="*/ 111 h 111"/>
                <a:gd name="T22" fmla="*/ 39 w 112"/>
                <a:gd name="T23" fmla="*/ 109 h 111"/>
                <a:gd name="T24" fmla="*/ 23 w 112"/>
                <a:gd name="T25" fmla="*/ 101 h 111"/>
                <a:gd name="T26" fmla="*/ 11 w 112"/>
                <a:gd name="T27" fmla="*/ 89 h 111"/>
                <a:gd name="T28" fmla="*/ 3 w 112"/>
                <a:gd name="T29" fmla="*/ 74 h 111"/>
                <a:gd name="T30" fmla="*/ 0 w 112"/>
                <a:gd name="T31" fmla="*/ 56 h 111"/>
                <a:gd name="T32" fmla="*/ 3 w 112"/>
                <a:gd name="T33" fmla="*/ 38 h 111"/>
                <a:gd name="T34" fmla="*/ 11 w 112"/>
                <a:gd name="T35" fmla="*/ 23 h 111"/>
                <a:gd name="T36" fmla="*/ 23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30"/>
            <p:cNvSpPr>
              <a:spLocks/>
            </p:cNvSpPr>
            <p:nvPr/>
          </p:nvSpPr>
          <p:spPr bwMode="auto">
            <a:xfrm>
              <a:off x="3905250" y="2787650"/>
              <a:ext cx="19050" cy="17462"/>
            </a:xfrm>
            <a:custGeom>
              <a:avLst/>
              <a:gdLst>
                <a:gd name="T0" fmla="*/ 56 w 113"/>
                <a:gd name="T1" fmla="*/ 0 h 110"/>
                <a:gd name="T2" fmla="*/ 71 w 113"/>
                <a:gd name="T3" fmla="*/ 2 h 110"/>
                <a:gd name="T4" fmla="*/ 85 w 113"/>
                <a:gd name="T5" fmla="*/ 7 h 110"/>
                <a:gd name="T6" fmla="*/ 96 w 113"/>
                <a:gd name="T7" fmla="*/ 15 h 110"/>
                <a:gd name="T8" fmla="*/ 105 w 113"/>
                <a:gd name="T9" fmla="*/ 27 h 110"/>
                <a:gd name="T10" fmla="*/ 111 w 113"/>
                <a:gd name="T11" fmla="*/ 40 h 110"/>
                <a:gd name="T12" fmla="*/ 113 w 113"/>
                <a:gd name="T13" fmla="*/ 55 h 110"/>
                <a:gd name="T14" fmla="*/ 111 w 113"/>
                <a:gd name="T15" fmla="*/ 69 h 110"/>
                <a:gd name="T16" fmla="*/ 105 w 113"/>
                <a:gd name="T17" fmla="*/ 83 h 110"/>
                <a:gd name="T18" fmla="*/ 96 w 113"/>
                <a:gd name="T19" fmla="*/ 94 h 110"/>
                <a:gd name="T20" fmla="*/ 84 w 113"/>
                <a:gd name="T21" fmla="*/ 103 h 110"/>
                <a:gd name="T22" fmla="*/ 71 w 113"/>
                <a:gd name="T23" fmla="*/ 108 h 110"/>
                <a:gd name="T24" fmla="*/ 56 w 113"/>
                <a:gd name="T25" fmla="*/ 110 h 110"/>
                <a:gd name="T26" fmla="*/ 42 w 113"/>
                <a:gd name="T27" fmla="*/ 108 h 110"/>
                <a:gd name="T28" fmla="*/ 28 w 113"/>
                <a:gd name="T29" fmla="*/ 103 h 110"/>
                <a:gd name="T30" fmla="*/ 16 w 113"/>
                <a:gd name="T31" fmla="*/ 94 h 110"/>
                <a:gd name="T32" fmla="*/ 7 w 113"/>
                <a:gd name="T33" fmla="*/ 82 h 110"/>
                <a:gd name="T34" fmla="*/ 2 w 113"/>
                <a:gd name="T35" fmla="*/ 69 h 110"/>
                <a:gd name="T36" fmla="*/ 0 w 113"/>
                <a:gd name="T37" fmla="*/ 55 h 110"/>
                <a:gd name="T38" fmla="*/ 2 w 113"/>
                <a:gd name="T39" fmla="*/ 40 h 110"/>
                <a:gd name="T40" fmla="*/ 7 w 113"/>
                <a:gd name="T41" fmla="*/ 27 h 110"/>
                <a:gd name="T42" fmla="*/ 16 w 113"/>
                <a:gd name="T43" fmla="*/ 15 h 110"/>
                <a:gd name="T44" fmla="*/ 28 w 113"/>
                <a:gd name="T45" fmla="*/ 7 h 110"/>
                <a:gd name="T46" fmla="*/ 42 w 113"/>
                <a:gd name="T47" fmla="*/ 2 h 110"/>
                <a:gd name="T48" fmla="*/ 56 w 113"/>
                <a:gd name="T4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0">
                  <a:moveTo>
                    <a:pt x="56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4"/>
                  </a:lnTo>
                  <a:lnTo>
                    <a:pt x="84" y="103"/>
                  </a:lnTo>
                  <a:lnTo>
                    <a:pt x="71" y="108"/>
                  </a:lnTo>
                  <a:lnTo>
                    <a:pt x="56" y="110"/>
                  </a:lnTo>
                  <a:lnTo>
                    <a:pt x="42" y="108"/>
                  </a:lnTo>
                  <a:lnTo>
                    <a:pt x="28" y="103"/>
                  </a:lnTo>
                  <a:lnTo>
                    <a:pt x="16" y="94"/>
                  </a:lnTo>
                  <a:lnTo>
                    <a:pt x="7" y="82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31"/>
            <p:cNvSpPr>
              <a:spLocks/>
            </p:cNvSpPr>
            <p:nvPr/>
          </p:nvSpPr>
          <p:spPr bwMode="auto">
            <a:xfrm>
              <a:off x="3905250" y="2819400"/>
              <a:ext cx="19050" cy="17462"/>
            </a:xfrm>
            <a:custGeom>
              <a:avLst/>
              <a:gdLst>
                <a:gd name="T0" fmla="*/ 56 w 113"/>
                <a:gd name="T1" fmla="*/ 0 h 110"/>
                <a:gd name="T2" fmla="*/ 74 w 113"/>
                <a:gd name="T3" fmla="*/ 2 h 110"/>
                <a:gd name="T4" fmla="*/ 89 w 113"/>
                <a:gd name="T5" fmla="*/ 10 h 110"/>
                <a:gd name="T6" fmla="*/ 101 w 113"/>
                <a:gd name="T7" fmla="*/ 22 h 110"/>
                <a:gd name="T8" fmla="*/ 110 w 113"/>
                <a:gd name="T9" fmla="*/ 37 h 110"/>
                <a:gd name="T10" fmla="*/ 113 w 113"/>
                <a:gd name="T11" fmla="*/ 54 h 110"/>
                <a:gd name="T12" fmla="*/ 110 w 113"/>
                <a:gd name="T13" fmla="*/ 73 h 110"/>
                <a:gd name="T14" fmla="*/ 101 w 113"/>
                <a:gd name="T15" fmla="*/ 88 h 110"/>
                <a:gd name="T16" fmla="*/ 89 w 113"/>
                <a:gd name="T17" fmla="*/ 100 h 110"/>
                <a:gd name="T18" fmla="*/ 74 w 113"/>
                <a:gd name="T19" fmla="*/ 107 h 110"/>
                <a:gd name="T20" fmla="*/ 56 w 113"/>
                <a:gd name="T21" fmla="*/ 110 h 110"/>
                <a:gd name="T22" fmla="*/ 39 w 113"/>
                <a:gd name="T23" fmla="*/ 107 h 110"/>
                <a:gd name="T24" fmla="*/ 24 w 113"/>
                <a:gd name="T25" fmla="*/ 100 h 110"/>
                <a:gd name="T26" fmla="*/ 11 w 113"/>
                <a:gd name="T27" fmla="*/ 88 h 110"/>
                <a:gd name="T28" fmla="*/ 3 w 113"/>
                <a:gd name="T29" fmla="*/ 73 h 110"/>
                <a:gd name="T30" fmla="*/ 0 w 113"/>
                <a:gd name="T31" fmla="*/ 54 h 110"/>
                <a:gd name="T32" fmla="*/ 3 w 113"/>
                <a:gd name="T33" fmla="*/ 37 h 110"/>
                <a:gd name="T34" fmla="*/ 11 w 113"/>
                <a:gd name="T35" fmla="*/ 22 h 110"/>
                <a:gd name="T36" fmla="*/ 24 w 113"/>
                <a:gd name="T37" fmla="*/ 10 h 110"/>
                <a:gd name="T38" fmla="*/ 39 w 113"/>
                <a:gd name="T39" fmla="*/ 2 h 110"/>
                <a:gd name="T40" fmla="*/ 56 w 113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0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4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7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4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32"/>
            <p:cNvSpPr>
              <a:spLocks/>
            </p:cNvSpPr>
            <p:nvPr/>
          </p:nvSpPr>
          <p:spPr bwMode="auto">
            <a:xfrm>
              <a:off x="3905250" y="2851150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5 w 113"/>
                <a:gd name="T5" fmla="*/ 7 h 111"/>
                <a:gd name="T6" fmla="*/ 96 w 113"/>
                <a:gd name="T7" fmla="*/ 16 h 111"/>
                <a:gd name="T8" fmla="*/ 105 w 113"/>
                <a:gd name="T9" fmla="*/ 27 h 111"/>
                <a:gd name="T10" fmla="*/ 111 w 113"/>
                <a:gd name="T11" fmla="*/ 40 h 111"/>
                <a:gd name="T12" fmla="*/ 113 w 113"/>
                <a:gd name="T13" fmla="*/ 54 h 111"/>
                <a:gd name="T14" fmla="*/ 111 w 113"/>
                <a:gd name="T15" fmla="*/ 70 h 111"/>
                <a:gd name="T16" fmla="*/ 105 w 113"/>
                <a:gd name="T17" fmla="*/ 83 h 111"/>
                <a:gd name="T18" fmla="*/ 96 w 113"/>
                <a:gd name="T19" fmla="*/ 94 h 111"/>
                <a:gd name="T20" fmla="*/ 85 w 113"/>
                <a:gd name="T21" fmla="*/ 103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8 w 113"/>
                <a:gd name="T29" fmla="*/ 103 h 111"/>
                <a:gd name="T30" fmla="*/ 16 w 113"/>
                <a:gd name="T31" fmla="*/ 94 h 111"/>
                <a:gd name="T32" fmla="*/ 7 w 113"/>
                <a:gd name="T33" fmla="*/ 83 h 111"/>
                <a:gd name="T34" fmla="*/ 2 w 113"/>
                <a:gd name="T35" fmla="*/ 70 h 111"/>
                <a:gd name="T36" fmla="*/ 0 w 113"/>
                <a:gd name="T37" fmla="*/ 54 h 111"/>
                <a:gd name="T38" fmla="*/ 2 w 113"/>
                <a:gd name="T39" fmla="*/ 40 h 111"/>
                <a:gd name="T40" fmla="*/ 8 w 113"/>
                <a:gd name="T41" fmla="*/ 27 h 111"/>
                <a:gd name="T42" fmla="*/ 17 w 113"/>
                <a:gd name="T43" fmla="*/ 16 h 111"/>
                <a:gd name="T44" fmla="*/ 29 w 113"/>
                <a:gd name="T45" fmla="*/ 7 h 111"/>
                <a:gd name="T46" fmla="*/ 42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1" y="40"/>
                  </a:lnTo>
                  <a:lnTo>
                    <a:pt x="113" y="54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4"/>
                  </a:lnTo>
                  <a:lnTo>
                    <a:pt x="85" y="103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3"/>
                  </a:lnTo>
                  <a:lnTo>
                    <a:pt x="16" y="94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4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5" name="Group 934"/>
          <p:cNvGrpSpPr/>
          <p:nvPr/>
        </p:nvGrpSpPr>
        <p:grpSpPr>
          <a:xfrm>
            <a:off x="2548858" y="2700402"/>
            <a:ext cx="536575" cy="531812"/>
            <a:chOff x="2530475" y="2695575"/>
            <a:chExt cx="536575" cy="531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1" name="Freeform 337"/>
            <p:cNvSpPr>
              <a:spLocks/>
            </p:cNvSpPr>
            <p:nvPr/>
          </p:nvSpPr>
          <p:spPr bwMode="auto">
            <a:xfrm>
              <a:off x="2552700" y="2789238"/>
              <a:ext cx="31750" cy="26987"/>
            </a:xfrm>
            <a:custGeom>
              <a:avLst/>
              <a:gdLst>
                <a:gd name="T0" fmla="*/ 156 w 207"/>
                <a:gd name="T1" fmla="*/ 0 h 172"/>
                <a:gd name="T2" fmla="*/ 170 w 207"/>
                <a:gd name="T3" fmla="*/ 3 h 172"/>
                <a:gd name="T4" fmla="*/ 183 w 207"/>
                <a:gd name="T5" fmla="*/ 10 h 172"/>
                <a:gd name="T6" fmla="*/ 193 w 207"/>
                <a:gd name="T7" fmla="*/ 19 h 172"/>
                <a:gd name="T8" fmla="*/ 202 w 207"/>
                <a:gd name="T9" fmla="*/ 32 h 172"/>
                <a:gd name="T10" fmla="*/ 206 w 207"/>
                <a:gd name="T11" fmla="*/ 46 h 172"/>
                <a:gd name="T12" fmla="*/ 207 w 207"/>
                <a:gd name="T13" fmla="*/ 61 h 172"/>
                <a:gd name="T14" fmla="*/ 204 w 207"/>
                <a:gd name="T15" fmla="*/ 74 h 172"/>
                <a:gd name="T16" fmla="*/ 197 w 207"/>
                <a:gd name="T17" fmla="*/ 88 h 172"/>
                <a:gd name="T18" fmla="*/ 187 w 207"/>
                <a:gd name="T19" fmla="*/ 98 h 172"/>
                <a:gd name="T20" fmla="*/ 174 w 207"/>
                <a:gd name="T21" fmla="*/ 107 h 172"/>
                <a:gd name="T22" fmla="*/ 145 w 207"/>
                <a:gd name="T23" fmla="*/ 121 h 172"/>
                <a:gd name="T24" fmla="*/ 118 w 207"/>
                <a:gd name="T25" fmla="*/ 138 h 172"/>
                <a:gd name="T26" fmla="*/ 93 w 207"/>
                <a:gd name="T27" fmla="*/ 158 h 172"/>
                <a:gd name="T28" fmla="*/ 82 w 207"/>
                <a:gd name="T29" fmla="*/ 166 h 172"/>
                <a:gd name="T30" fmla="*/ 69 w 207"/>
                <a:gd name="T31" fmla="*/ 170 h 172"/>
                <a:gd name="T32" fmla="*/ 56 w 207"/>
                <a:gd name="T33" fmla="*/ 172 h 172"/>
                <a:gd name="T34" fmla="*/ 41 w 207"/>
                <a:gd name="T35" fmla="*/ 169 h 172"/>
                <a:gd name="T36" fmla="*/ 26 w 207"/>
                <a:gd name="T37" fmla="*/ 163 h 172"/>
                <a:gd name="T38" fmla="*/ 14 w 207"/>
                <a:gd name="T39" fmla="*/ 152 h 172"/>
                <a:gd name="T40" fmla="*/ 5 w 207"/>
                <a:gd name="T41" fmla="*/ 140 h 172"/>
                <a:gd name="T42" fmla="*/ 1 w 207"/>
                <a:gd name="T43" fmla="*/ 126 h 172"/>
                <a:gd name="T44" fmla="*/ 0 w 207"/>
                <a:gd name="T45" fmla="*/ 112 h 172"/>
                <a:gd name="T46" fmla="*/ 3 w 207"/>
                <a:gd name="T47" fmla="*/ 97 h 172"/>
                <a:gd name="T48" fmla="*/ 9 w 207"/>
                <a:gd name="T49" fmla="*/ 85 h 172"/>
                <a:gd name="T50" fmla="*/ 19 w 207"/>
                <a:gd name="T51" fmla="*/ 73 h 172"/>
                <a:gd name="T52" fmla="*/ 53 w 207"/>
                <a:gd name="T53" fmla="*/ 47 h 172"/>
                <a:gd name="T54" fmla="*/ 89 w 207"/>
                <a:gd name="T55" fmla="*/ 23 h 172"/>
                <a:gd name="T56" fmla="*/ 128 w 207"/>
                <a:gd name="T57" fmla="*/ 5 h 172"/>
                <a:gd name="T58" fmla="*/ 142 w 207"/>
                <a:gd name="T59" fmla="*/ 0 h 172"/>
                <a:gd name="T60" fmla="*/ 156 w 207"/>
                <a:gd name="T6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7" h="172">
                  <a:moveTo>
                    <a:pt x="156" y="0"/>
                  </a:moveTo>
                  <a:lnTo>
                    <a:pt x="170" y="3"/>
                  </a:lnTo>
                  <a:lnTo>
                    <a:pt x="183" y="10"/>
                  </a:lnTo>
                  <a:lnTo>
                    <a:pt x="193" y="19"/>
                  </a:lnTo>
                  <a:lnTo>
                    <a:pt x="202" y="32"/>
                  </a:lnTo>
                  <a:lnTo>
                    <a:pt x="206" y="46"/>
                  </a:lnTo>
                  <a:lnTo>
                    <a:pt x="207" y="61"/>
                  </a:lnTo>
                  <a:lnTo>
                    <a:pt x="204" y="74"/>
                  </a:lnTo>
                  <a:lnTo>
                    <a:pt x="197" y="88"/>
                  </a:lnTo>
                  <a:lnTo>
                    <a:pt x="187" y="98"/>
                  </a:lnTo>
                  <a:lnTo>
                    <a:pt x="174" y="107"/>
                  </a:lnTo>
                  <a:lnTo>
                    <a:pt x="145" y="121"/>
                  </a:lnTo>
                  <a:lnTo>
                    <a:pt x="118" y="138"/>
                  </a:lnTo>
                  <a:lnTo>
                    <a:pt x="93" y="158"/>
                  </a:lnTo>
                  <a:lnTo>
                    <a:pt x="82" y="166"/>
                  </a:lnTo>
                  <a:lnTo>
                    <a:pt x="69" y="170"/>
                  </a:lnTo>
                  <a:lnTo>
                    <a:pt x="56" y="172"/>
                  </a:lnTo>
                  <a:lnTo>
                    <a:pt x="41" y="169"/>
                  </a:lnTo>
                  <a:lnTo>
                    <a:pt x="26" y="163"/>
                  </a:lnTo>
                  <a:lnTo>
                    <a:pt x="14" y="152"/>
                  </a:lnTo>
                  <a:lnTo>
                    <a:pt x="5" y="140"/>
                  </a:lnTo>
                  <a:lnTo>
                    <a:pt x="1" y="126"/>
                  </a:lnTo>
                  <a:lnTo>
                    <a:pt x="0" y="112"/>
                  </a:lnTo>
                  <a:lnTo>
                    <a:pt x="3" y="97"/>
                  </a:lnTo>
                  <a:lnTo>
                    <a:pt x="9" y="85"/>
                  </a:lnTo>
                  <a:lnTo>
                    <a:pt x="19" y="73"/>
                  </a:lnTo>
                  <a:lnTo>
                    <a:pt x="53" y="47"/>
                  </a:lnTo>
                  <a:lnTo>
                    <a:pt x="89" y="23"/>
                  </a:lnTo>
                  <a:lnTo>
                    <a:pt x="128" y="5"/>
                  </a:lnTo>
                  <a:lnTo>
                    <a:pt x="142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38"/>
            <p:cNvSpPr>
              <a:spLocks/>
            </p:cNvSpPr>
            <p:nvPr/>
          </p:nvSpPr>
          <p:spPr bwMode="auto">
            <a:xfrm>
              <a:off x="2601913" y="2782888"/>
              <a:ext cx="36513" cy="17462"/>
            </a:xfrm>
            <a:custGeom>
              <a:avLst/>
              <a:gdLst>
                <a:gd name="T0" fmla="*/ 56 w 225"/>
                <a:gd name="T1" fmla="*/ 0 h 111"/>
                <a:gd name="T2" fmla="*/ 168 w 225"/>
                <a:gd name="T3" fmla="*/ 0 h 111"/>
                <a:gd name="T4" fmla="*/ 186 w 225"/>
                <a:gd name="T5" fmla="*/ 3 h 111"/>
                <a:gd name="T6" fmla="*/ 202 w 225"/>
                <a:gd name="T7" fmla="*/ 11 h 111"/>
                <a:gd name="T8" fmla="*/ 214 w 225"/>
                <a:gd name="T9" fmla="*/ 23 h 111"/>
                <a:gd name="T10" fmla="*/ 222 w 225"/>
                <a:gd name="T11" fmla="*/ 39 h 111"/>
                <a:gd name="T12" fmla="*/ 225 w 225"/>
                <a:gd name="T13" fmla="*/ 56 h 111"/>
                <a:gd name="T14" fmla="*/ 222 w 225"/>
                <a:gd name="T15" fmla="*/ 74 h 111"/>
                <a:gd name="T16" fmla="*/ 214 w 225"/>
                <a:gd name="T17" fmla="*/ 89 h 111"/>
                <a:gd name="T18" fmla="*/ 202 w 225"/>
                <a:gd name="T19" fmla="*/ 101 h 111"/>
                <a:gd name="T20" fmla="*/ 186 w 225"/>
                <a:gd name="T21" fmla="*/ 109 h 111"/>
                <a:gd name="T22" fmla="*/ 168 w 225"/>
                <a:gd name="T23" fmla="*/ 111 h 111"/>
                <a:gd name="T24" fmla="*/ 56 w 225"/>
                <a:gd name="T25" fmla="*/ 111 h 111"/>
                <a:gd name="T26" fmla="*/ 37 w 225"/>
                <a:gd name="T27" fmla="*/ 109 h 111"/>
                <a:gd name="T28" fmla="*/ 23 w 225"/>
                <a:gd name="T29" fmla="*/ 101 h 111"/>
                <a:gd name="T30" fmla="*/ 10 w 225"/>
                <a:gd name="T31" fmla="*/ 89 h 111"/>
                <a:gd name="T32" fmla="*/ 2 w 225"/>
                <a:gd name="T33" fmla="*/ 74 h 111"/>
                <a:gd name="T34" fmla="*/ 0 w 225"/>
                <a:gd name="T35" fmla="*/ 56 h 111"/>
                <a:gd name="T36" fmla="*/ 2 w 225"/>
                <a:gd name="T37" fmla="*/ 39 h 111"/>
                <a:gd name="T38" fmla="*/ 10 w 225"/>
                <a:gd name="T39" fmla="*/ 23 h 111"/>
                <a:gd name="T40" fmla="*/ 23 w 225"/>
                <a:gd name="T41" fmla="*/ 11 h 111"/>
                <a:gd name="T42" fmla="*/ 37 w 225"/>
                <a:gd name="T43" fmla="*/ 3 h 111"/>
                <a:gd name="T44" fmla="*/ 56 w 225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1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8" y="111"/>
                  </a:lnTo>
                  <a:lnTo>
                    <a:pt x="56" y="111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39"/>
            <p:cNvSpPr>
              <a:spLocks/>
            </p:cNvSpPr>
            <p:nvPr/>
          </p:nvSpPr>
          <p:spPr bwMode="auto">
            <a:xfrm>
              <a:off x="2655888" y="2782888"/>
              <a:ext cx="34925" cy="17462"/>
            </a:xfrm>
            <a:custGeom>
              <a:avLst/>
              <a:gdLst>
                <a:gd name="T0" fmla="*/ 56 w 224"/>
                <a:gd name="T1" fmla="*/ 0 h 111"/>
                <a:gd name="T2" fmla="*/ 169 w 224"/>
                <a:gd name="T3" fmla="*/ 0 h 111"/>
                <a:gd name="T4" fmla="*/ 187 w 224"/>
                <a:gd name="T5" fmla="*/ 3 h 111"/>
                <a:gd name="T6" fmla="*/ 201 w 224"/>
                <a:gd name="T7" fmla="*/ 11 h 111"/>
                <a:gd name="T8" fmla="*/ 214 w 224"/>
                <a:gd name="T9" fmla="*/ 23 h 111"/>
                <a:gd name="T10" fmla="*/ 222 w 224"/>
                <a:gd name="T11" fmla="*/ 39 h 111"/>
                <a:gd name="T12" fmla="*/ 224 w 224"/>
                <a:gd name="T13" fmla="*/ 56 h 111"/>
                <a:gd name="T14" fmla="*/ 222 w 224"/>
                <a:gd name="T15" fmla="*/ 74 h 111"/>
                <a:gd name="T16" fmla="*/ 214 w 224"/>
                <a:gd name="T17" fmla="*/ 89 h 111"/>
                <a:gd name="T18" fmla="*/ 201 w 224"/>
                <a:gd name="T19" fmla="*/ 101 h 111"/>
                <a:gd name="T20" fmla="*/ 187 w 224"/>
                <a:gd name="T21" fmla="*/ 109 h 111"/>
                <a:gd name="T22" fmla="*/ 169 w 224"/>
                <a:gd name="T23" fmla="*/ 111 h 111"/>
                <a:gd name="T24" fmla="*/ 56 w 224"/>
                <a:gd name="T25" fmla="*/ 111 h 111"/>
                <a:gd name="T26" fmla="*/ 38 w 224"/>
                <a:gd name="T27" fmla="*/ 109 h 111"/>
                <a:gd name="T28" fmla="*/ 23 w 224"/>
                <a:gd name="T29" fmla="*/ 101 h 111"/>
                <a:gd name="T30" fmla="*/ 10 w 224"/>
                <a:gd name="T31" fmla="*/ 89 h 111"/>
                <a:gd name="T32" fmla="*/ 3 w 224"/>
                <a:gd name="T33" fmla="*/ 74 h 111"/>
                <a:gd name="T34" fmla="*/ 0 w 224"/>
                <a:gd name="T35" fmla="*/ 56 h 111"/>
                <a:gd name="T36" fmla="*/ 3 w 224"/>
                <a:gd name="T37" fmla="*/ 39 h 111"/>
                <a:gd name="T38" fmla="*/ 10 w 224"/>
                <a:gd name="T39" fmla="*/ 23 h 111"/>
                <a:gd name="T40" fmla="*/ 23 w 224"/>
                <a:gd name="T41" fmla="*/ 11 h 111"/>
                <a:gd name="T42" fmla="*/ 38 w 224"/>
                <a:gd name="T43" fmla="*/ 3 h 111"/>
                <a:gd name="T44" fmla="*/ 56 w 224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1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1" y="11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4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7" y="109"/>
                  </a:lnTo>
                  <a:lnTo>
                    <a:pt x="169" y="111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40"/>
            <p:cNvSpPr>
              <a:spLocks/>
            </p:cNvSpPr>
            <p:nvPr/>
          </p:nvSpPr>
          <p:spPr bwMode="auto">
            <a:xfrm>
              <a:off x="2601913" y="2906713"/>
              <a:ext cx="36513" cy="19050"/>
            </a:xfrm>
            <a:custGeom>
              <a:avLst/>
              <a:gdLst>
                <a:gd name="T0" fmla="*/ 56 w 225"/>
                <a:gd name="T1" fmla="*/ 0 h 112"/>
                <a:gd name="T2" fmla="*/ 168 w 225"/>
                <a:gd name="T3" fmla="*/ 0 h 112"/>
                <a:gd name="T4" fmla="*/ 186 w 225"/>
                <a:gd name="T5" fmla="*/ 3 h 112"/>
                <a:gd name="T6" fmla="*/ 202 w 225"/>
                <a:gd name="T7" fmla="*/ 10 h 112"/>
                <a:gd name="T8" fmla="*/ 214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8 w 225"/>
                <a:gd name="T23" fmla="*/ 112 h 112"/>
                <a:gd name="T24" fmla="*/ 56 w 225"/>
                <a:gd name="T25" fmla="*/ 112 h 112"/>
                <a:gd name="T26" fmla="*/ 37 w 225"/>
                <a:gd name="T27" fmla="*/ 109 h 112"/>
                <a:gd name="T28" fmla="*/ 23 w 225"/>
                <a:gd name="T29" fmla="*/ 101 h 112"/>
                <a:gd name="T30" fmla="*/ 10 w 225"/>
                <a:gd name="T31" fmla="*/ 89 h 112"/>
                <a:gd name="T32" fmla="*/ 2 w 225"/>
                <a:gd name="T33" fmla="*/ 74 h 112"/>
                <a:gd name="T34" fmla="*/ 0 w 225"/>
                <a:gd name="T35" fmla="*/ 56 h 112"/>
                <a:gd name="T36" fmla="*/ 2 w 225"/>
                <a:gd name="T37" fmla="*/ 38 h 112"/>
                <a:gd name="T38" fmla="*/ 10 w 225"/>
                <a:gd name="T39" fmla="*/ 23 h 112"/>
                <a:gd name="T40" fmla="*/ 23 w 225"/>
                <a:gd name="T41" fmla="*/ 10 h 112"/>
                <a:gd name="T42" fmla="*/ 37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2" y="10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8" y="112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41"/>
            <p:cNvSpPr>
              <a:spLocks/>
            </p:cNvSpPr>
            <p:nvPr/>
          </p:nvSpPr>
          <p:spPr bwMode="auto">
            <a:xfrm>
              <a:off x="2709863" y="2906713"/>
              <a:ext cx="34925" cy="19050"/>
            </a:xfrm>
            <a:custGeom>
              <a:avLst/>
              <a:gdLst>
                <a:gd name="T0" fmla="*/ 57 w 226"/>
                <a:gd name="T1" fmla="*/ 0 h 112"/>
                <a:gd name="T2" fmla="*/ 170 w 226"/>
                <a:gd name="T3" fmla="*/ 0 h 112"/>
                <a:gd name="T4" fmla="*/ 188 w 226"/>
                <a:gd name="T5" fmla="*/ 3 h 112"/>
                <a:gd name="T6" fmla="*/ 203 w 226"/>
                <a:gd name="T7" fmla="*/ 10 h 112"/>
                <a:gd name="T8" fmla="*/ 215 w 226"/>
                <a:gd name="T9" fmla="*/ 23 h 112"/>
                <a:gd name="T10" fmla="*/ 223 w 226"/>
                <a:gd name="T11" fmla="*/ 38 h 112"/>
                <a:gd name="T12" fmla="*/ 226 w 226"/>
                <a:gd name="T13" fmla="*/ 56 h 112"/>
                <a:gd name="T14" fmla="*/ 223 w 226"/>
                <a:gd name="T15" fmla="*/ 74 h 112"/>
                <a:gd name="T16" fmla="*/ 215 w 226"/>
                <a:gd name="T17" fmla="*/ 89 h 112"/>
                <a:gd name="T18" fmla="*/ 203 w 226"/>
                <a:gd name="T19" fmla="*/ 101 h 112"/>
                <a:gd name="T20" fmla="*/ 188 w 226"/>
                <a:gd name="T21" fmla="*/ 109 h 112"/>
                <a:gd name="T22" fmla="*/ 170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3 w 226"/>
                <a:gd name="T29" fmla="*/ 101 h 112"/>
                <a:gd name="T30" fmla="*/ 12 w 226"/>
                <a:gd name="T31" fmla="*/ 89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8 h 112"/>
                <a:gd name="T38" fmla="*/ 12 w 226"/>
                <a:gd name="T39" fmla="*/ 23 h 112"/>
                <a:gd name="T40" fmla="*/ 23 w 226"/>
                <a:gd name="T41" fmla="*/ 10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70" y="0"/>
                  </a:lnTo>
                  <a:lnTo>
                    <a:pt x="188" y="3"/>
                  </a:lnTo>
                  <a:lnTo>
                    <a:pt x="203" y="10"/>
                  </a:lnTo>
                  <a:lnTo>
                    <a:pt x="215" y="23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5" y="89"/>
                  </a:lnTo>
                  <a:lnTo>
                    <a:pt x="203" y="101"/>
                  </a:lnTo>
                  <a:lnTo>
                    <a:pt x="188" y="109"/>
                  </a:lnTo>
                  <a:lnTo>
                    <a:pt x="170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42"/>
            <p:cNvSpPr>
              <a:spLocks/>
            </p:cNvSpPr>
            <p:nvPr/>
          </p:nvSpPr>
          <p:spPr bwMode="auto">
            <a:xfrm>
              <a:off x="2655888" y="2906713"/>
              <a:ext cx="34925" cy="19050"/>
            </a:xfrm>
            <a:custGeom>
              <a:avLst/>
              <a:gdLst>
                <a:gd name="T0" fmla="*/ 56 w 224"/>
                <a:gd name="T1" fmla="*/ 0 h 112"/>
                <a:gd name="T2" fmla="*/ 169 w 224"/>
                <a:gd name="T3" fmla="*/ 0 h 112"/>
                <a:gd name="T4" fmla="*/ 187 w 224"/>
                <a:gd name="T5" fmla="*/ 3 h 112"/>
                <a:gd name="T6" fmla="*/ 201 w 224"/>
                <a:gd name="T7" fmla="*/ 10 h 112"/>
                <a:gd name="T8" fmla="*/ 214 w 224"/>
                <a:gd name="T9" fmla="*/ 23 h 112"/>
                <a:gd name="T10" fmla="*/ 222 w 224"/>
                <a:gd name="T11" fmla="*/ 38 h 112"/>
                <a:gd name="T12" fmla="*/ 224 w 224"/>
                <a:gd name="T13" fmla="*/ 56 h 112"/>
                <a:gd name="T14" fmla="*/ 222 w 224"/>
                <a:gd name="T15" fmla="*/ 74 h 112"/>
                <a:gd name="T16" fmla="*/ 214 w 224"/>
                <a:gd name="T17" fmla="*/ 89 h 112"/>
                <a:gd name="T18" fmla="*/ 201 w 224"/>
                <a:gd name="T19" fmla="*/ 101 h 112"/>
                <a:gd name="T20" fmla="*/ 187 w 224"/>
                <a:gd name="T21" fmla="*/ 109 h 112"/>
                <a:gd name="T22" fmla="*/ 169 w 224"/>
                <a:gd name="T23" fmla="*/ 112 h 112"/>
                <a:gd name="T24" fmla="*/ 56 w 224"/>
                <a:gd name="T25" fmla="*/ 112 h 112"/>
                <a:gd name="T26" fmla="*/ 38 w 224"/>
                <a:gd name="T27" fmla="*/ 109 h 112"/>
                <a:gd name="T28" fmla="*/ 23 w 224"/>
                <a:gd name="T29" fmla="*/ 101 h 112"/>
                <a:gd name="T30" fmla="*/ 10 w 224"/>
                <a:gd name="T31" fmla="*/ 89 h 112"/>
                <a:gd name="T32" fmla="*/ 3 w 224"/>
                <a:gd name="T33" fmla="*/ 74 h 112"/>
                <a:gd name="T34" fmla="*/ 0 w 224"/>
                <a:gd name="T35" fmla="*/ 56 h 112"/>
                <a:gd name="T36" fmla="*/ 3 w 224"/>
                <a:gd name="T37" fmla="*/ 38 h 112"/>
                <a:gd name="T38" fmla="*/ 10 w 224"/>
                <a:gd name="T39" fmla="*/ 23 h 112"/>
                <a:gd name="T40" fmla="*/ 23 w 224"/>
                <a:gd name="T41" fmla="*/ 10 h 112"/>
                <a:gd name="T42" fmla="*/ 38 w 224"/>
                <a:gd name="T43" fmla="*/ 3 h 112"/>
                <a:gd name="T44" fmla="*/ 56 w 22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1" y="10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4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43"/>
            <p:cNvSpPr>
              <a:spLocks/>
            </p:cNvSpPr>
            <p:nvPr/>
          </p:nvSpPr>
          <p:spPr bwMode="auto">
            <a:xfrm>
              <a:off x="2552700" y="2892425"/>
              <a:ext cx="31750" cy="26987"/>
            </a:xfrm>
            <a:custGeom>
              <a:avLst/>
              <a:gdLst>
                <a:gd name="T0" fmla="*/ 52 w 207"/>
                <a:gd name="T1" fmla="*/ 0 h 173"/>
                <a:gd name="T2" fmla="*/ 67 w 207"/>
                <a:gd name="T3" fmla="*/ 1 h 173"/>
                <a:gd name="T4" fmla="*/ 80 w 207"/>
                <a:gd name="T5" fmla="*/ 6 h 173"/>
                <a:gd name="T6" fmla="*/ 93 w 207"/>
                <a:gd name="T7" fmla="*/ 14 h 173"/>
                <a:gd name="T8" fmla="*/ 118 w 207"/>
                <a:gd name="T9" fmla="*/ 34 h 173"/>
                <a:gd name="T10" fmla="*/ 145 w 207"/>
                <a:gd name="T11" fmla="*/ 51 h 173"/>
                <a:gd name="T12" fmla="*/ 174 w 207"/>
                <a:gd name="T13" fmla="*/ 66 h 173"/>
                <a:gd name="T14" fmla="*/ 187 w 207"/>
                <a:gd name="T15" fmla="*/ 74 h 173"/>
                <a:gd name="T16" fmla="*/ 197 w 207"/>
                <a:gd name="T17" fmla="*/ 85 h 173"/>
                <a:gd name="T18" fmla="*/ 204 w 207"/>
                <a:gd name="T19" fmla="*/ 97 h 173"/>
                <a:gd name="T20" fmla="*/ 207 w 207"/>
                <a:gd name="T21" fmla="*/ 112 h 173"/>
                <a:gd name="T22" fmla="*/ 206 w 207"/>
                <a:gd name="T23" fmla="*/ 126 h 173"/>
                <a:gd name="T24" fmla="*/ 202 w 207"/>
                <a:gd name="T25" fmla="*/ 140 h 173"/>
                <a:gd name="T26" fmla="*/ 192 w 207"/>
                <a:gd name="T27" fmla="*/ 154 h 173"/>
                <a:gd name="T28" fmla="*/ 181 w 207"/>
                <a:gd name="T29" fmla="*/ 165 h 173"/>
                <a:gd name="T30" fmla="*/ 166 w 207"/>
                <a:gd name="T31" fmla="*/ 171 h 173"/>
                <a:gd name="T32" fmla="*/ 151 w 207"/>
                <a:gd name="T33" fmla="*/ 173 h 173"/>
                <a:gd name="T34" fmla="*/ 139 w 207"/>
                <a:gd name="T35" fmla="*/ 172 h 173"/>
                <a:gd name="T36" fmla="*/ 128 w 207"/>
                <a:gd name="T37" fmla="*/ 168 h 173"/>
                <a:gd name="T38" fmla="*/ 89 w 207"/>
                <a:gd name="T39" fmla="*/ 148 h 173"/>
                <a:gd name="T40" fmla="*/ 53 w 207"/>
                <a:gd name="T41" fmla="*/ 125 h 173"/>
                <a:gd name="T42" fmla="*/ 20 w 207"/>
                <a:gd name="T43" fmla="*/ 98 h 173"/>
                <a:gd name="T44" fmla="*/ 9 w 207"/>
                <a:gd name="T45" fmla="*/ 88 h 173"/>
                <a:gd name="T46" fmla="*/ 3 w 207"/>
                <a:gd name="T47" fmla="*/ 74 h 173"/>
                <a:gd name="T48" fmla="*/ 0 w 207"/>
                <a:gd name="T49" fmla="*/ 61 h 173"/>
                <a:gd name="T50" fmla="*/ 1 w 207"/>
                <a:gd name="T51" fmla="*/ 46 h 173"/>
                <a:gd name="T52" fmla="*/ 5 w 207"/>
                <a:gd name="T53" fmla="*/ 33 h 173"/>
                <a:gd name="T54" fmla="*/ 14 w 207"/>
                <a:gd name="T55" fmla="*/ 19 h 173"/>
                <a:gd name="T56" fmla="*/ 25 w 207"/>
                <a:gd name="T57" fmla="*/ 10 h 173"/>
                <a:gd name="T58" fmla="*/ 38 w 207"/>
                <a:gd name="T59" fmla="*/ 3 h 173"/>
                <a:gd name="T60" fmla="*/ 52 w 207"/>
                <a:gd name="T6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7" h="173">
                  <a:moveTo>
                    <a:pt x="52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3" y="14"/>
                  </a:lnTo>
                  <a:lnTo>
                    <a:pt x="118" y="34"/>
                  </a:lnTo>
                  <a:lnTo>
                    <a:pt x="145" y="51"/>
                  </a:lnTo>
                  <a:lnTo>
                    <a:pt x="174" y="66"/>
                  </a:lnTo>
                  <a:lnTo>
                    <a:pt x="187" y="74"/>
                  </a:lnTo>
                  <a:lnTo>
                    <a:pt x="197" y="85"/>
                  </a:lnTo>
                  <a:lnTo>
                    <a:pt x="204" y="97"/>
                  </a:lnTo>
                  <a:lnTo>
                    <a:pt x="207" y="112"/>
                  </a:lnTo>
                  <a:lnTo>
                    <a:pt x="206" y="126"/>
                  </a:lnTo>
                  <a:lnTo>
                    <a:pt x="202" y="140"/>
                  </a:lnTo>
                  <a:lnTo>
                    <a:pt x="192" y="154"/>
                  </a:lnTo>
                  <a:lnTo>
                    <a:pt x="181" y="165"/>
                  </a:lnTo>
                  <a:lnTo>
                    <a:pt x="166" y="171"/>
                  </a:lnTo>
                  <a:lnTo>
                    <a:pt x="151" y="173"/>
                  </a:lnTo>
                  <a:lnTo>
                    <a:pt x="139" y="172"/>
                  </a:lnTo>
                  <a:lnTo>
                    <a:pt x="128" y="168"/>
                  </a:lnTo>
                  <a:lnTo>
                    <a:pt x="89" y="148"/>
                  </a:lnTo>
                  <a:lnTo>
                    <a:pt x="53" y="125"/>
                  </a:lnTo>
                  <a:lnTo>
                    <a:pt x="20" y="98"/>
                  </a:lnTo>
                  <a:lnTo>
                    <a:pt x="9" y="88"/>
                  </a:lnTo>
                  <a:lnTo>
                    <a:pt x="3" y="74"/>
                  </a:lnTo>
                  <a:lnTo>
                    <a:pt x="0" y="61"/>
                  </a:lnTo>
                  <a:lnTo>
                    <a:pt x="1" y="46"/>
                  </a:lnTo>
                  <a:lnTo>
                    <a:pt x="5" y="33"/>
                  </a:lnTo>
                  <a:lnTo>
                    <a:pt x="14" y="19"/>
                  </a:lnTo>
                  <a:lnTo>
                    <a:pt x="25" y="10"/>
                  </a:lnTo>
                  <a:lnTo>
                    <a:pt x="38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44"/>
            <p:cNvSpPr>
              <a:spLocks/>
            </p:cNvSpPr>
            <p:nvPr/>
          </p:nvSpPr>
          <p:spPr bwMode="auto">
            <a:xfrm>
              <a:off x="2763838" y="2906713"/>
              <a:ext cx="34925" cy="19050"/>
            </a:xfrm>
            <a:custGeom>
              <a:avLst/>
              <a:gdLst>
                <a:gd name="T0" fmla="*/ 57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0 h 112"/>
                <a:gd name="T8" fmla="*/ 215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4 h 112"/>
                <a:gd name="T16" fmla="*/ 215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7 w 225"/>
                <a:gd name="T25" fmla="*/ 112 h 112"/>
                <a:gd name="T26" fmla="*/ 38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2 w 225"/>
                <a:gd name="T33" fmla="*/ 74 h 112"/>
                <a:gd name="T34" fmla="*/ 0 w 225"/>
                <a:gd name="T35" fmla="*/ 56 h 112"/>
                <a:gd name="T36" fmla="*/ 2 w 225"/>
                <a:gd name="T37" fmla="*/ 38 h 112"/>
                <a:gd name="T38" fmla="*/ 11 w 225"/>
                <a:gd name="T39" fmla="*/ 23 h 112"/>
                <a:gd name="T40" fmla="*/ 23 w 225"/>
                <a:gd name="T41" fmla="*/ 10 h 112"/>
                <a:gd name="T42" fmla="*/ 38 w 225"/>
                <a:gd name="T43" fmla="*/ 3 h 112"/>
                <a:gd name="T44" fmla="*/ 57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7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0"/>
                  </a:lnTo>
                  <a:lnTo>
                    <a:pt x="215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5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45"/>
            <p:cNvSpPr>
              <a:spLocks/>
            </p:cNvSpPr>
            <p:nvPr/>
          </p:nvSpPr>
          <p:spPr bwMode="auto">
            <a:xfrm>
              <a:off x="2924175" y="2906713"/>
              <a:ext cx="34925" cy="19050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7 w 225"/>
                <a:gd name="T5" fmla="*/ 3 h 112"/>
                <a:gd name="T6" fmla="*/ 202 w 225"/>
                <a:gd name="T7" fmla="*/ 10 h 112"/>
                <a:gd name="T8" fmla="*/ 214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89 h 112"/>
                <a:gd name="T18" fmla="*/ 202 w 225"/>
                <a:gd name="T19" fmla="*/ 101 h 112"/>
                <a:gd name="T20" fmla="*/ 187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8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8 h 112"/>
                <a:gd name="T38" fmla="*/ 11 w 225"/>
                <a:gd name="T39" fmla="*/ 23 h 112"/>
                <a:gd name="T40" fmla="*/ 23 w 225"/>
                <a:gd name="T41" fmla="*/ 10 h 112"/>
                <a:gd name="T42" fmla="*/ 38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0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46"/>
            <p:cNvSpPr>
              <a:spLocks/>
            </p:cNvSpPr>
            <p:nvPr/>
          </p:nvSpPr>
          <p:spPr bwMode="auto">
            <a:xfrm>
              <a:off x="2978150" y="2906713"/>
              <a:ext cx="34925" cy="19050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7 w 225"/>
                <a:gd name="T5" fmla="*/ 3 h 112"/>
                <a:gd name="T6" fmla="*/ 202 w 225"/>
                <a:gd name="T7" fmla="*/ 10 h 112"/>
                <a:gd name="T8" fmla="*/ 215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4 h 112"/>
                <a:gd name="T16" fmla="*/ 215 w 225"/>
                <a:gd name="T17" fmla="*/ 89 h 112"/>
                <a:gd name="T18" fmla="*/ 202 w 225"/>
                <a:gd name="T19" fmla="*/ 101 h 112"/>
                <a:gd name="T20" fmla="*/ 187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8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2 w 225"/>
                <a:gd name="T33" fmla="*/ 74 h 112"/>
                <a:gd name="T34" fmla="*/ 0 w 225"/>
                <a:gd name="T35" fmla="*/ 56 h 112"/>
                <a:gd name="T36" fmla="*/ 2 w 225"/>
                <a:gd name="T37" fmla="*/ 38 h 112"/>
                <a:gd name="T38" fmla="*/ 11 w 225"/>
                <a:gd name="T39" fmla="*/ 23 h 112"/>
                <a:gd name="T40" fmla="*/ 23 w 225"/>
                <a:gd name="T41" fmla="*/ 10 h 112"/>
                <a:gd name="T42" fmla="*/ 38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0"/>
                  </a:lnTo>
                  <a:lnTo>
                    <a:pt x="215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5" y="89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47"/>
            <p:cNvSpPr>
              <a:spLocks/>
            </p:cNvSpPr>
            <p:nvPr/>
          </p:nvSpPr>
          <p:spPr bwMode="auto">
            <a:xfrm>
              <a:off x="2816225" y="2906713"/>
              <a:ext cx="36513" cy="19050"/>
            </a:xfrm>
            <a:custGeom>
              <a:avLst/>
              <a:gdLst>
                <a:gd name="T0" fmla="*/ 55 w 225"/>
                <a:gd name="T1" fmla="*/ 0 h 112"/>
                <a:gd name="T2" fmla="*/ 168 w 225"/>
                <a:gd name="T3" fmla="*/ 0 h 112"/>
                <a:gd name="T4" fmla="*/ 186 w 225"/>
                <a:gd name="T5" fmla="*/ 3 h 112"/>
                <a:gd name="T6" fmla="*/ 202 w 225"/>
                <a:gd name="T7" fmla="*/ 10 h 112"/>
                <a:gd name="T8" fmla="*/ 214 w 225"/>
                <a:gd name="T9" fmla="*/ 23 h 112"/>
                <a:gd name="T10" fmla="*/ 223 w 225"/>
                <a:gd name="T11" fmla="*/ 38 h 112"/>
                <a:gd name="T12" fmla="*/ 225 w 225"/>
                <a:gd name="T13" fmla="*/ 56 h 112"/>
                <a:gd name="T14" fmla="*/ 223 w 225"/>
                <a:gd name="T15" fmla="*/ 74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8 w 225"/>
                <a:gd name="T23" fmla="*/ 112 h 112"/>
                <a:gd name="T24" fmla="*/ 55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0 w 225"/>
                <a:gd name="T31" fmla="*/ 89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8 h 112"/>
                <a:gd name="T38" fmla="*/ 10 w 225"/>
                <a:gd name="T39" fmla="*/ 23 h 112"/>
                <a:gd name="T40" fmla="*/ 23 w 225"/>
                <a:gd name="T41" fmla="*/ 10 h 112"/>
                <a:gd name="T42" fmla="*/ 39 w 225"/>
                <a:gd name="T43" fmla="*/ 3 h 112"/>
                <a:gd name="T44" fmla="*/ 55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5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2" y="10"/>
                  </a:lnTo>
                  <a:lnTo>
                    <a:pt x="214" y="23"/>
                  </a:lnTo>
                  <a:lnTo>
                    <a:pt x="223" y="38"/>
                  </a:lnTo>
                  <a:lnTo>
                    <a:pt x="225" y="56"/>
                  </a:lnTo>
                  <a:lnTo>
                    <a:pt x="223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8" y="112"/>
                  </a:lnTo>
                  <a:lnTo>
                    <a:pt x="55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48"/>
            <p:cNvSpPr>
              <a:spLocks/>
            </p:cNvSpPr>
            <p:nvPr/>
          </p:nvSpPr>
          <p:spPr bwMode="auto">
            <a:xfrm>
              <a:off x="2870200" y="2906713"/>
              <a:ext cx="36513" cy="19050"/>
            </a:xfrm>
            <a:custGeom>
              <a:avLst/>
              <a:gdLst>
                <a:gd name="T0" fmla="*/ 56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3 w 226"/>
                <a:gd name="T7" fmla="*/ 10 h 112"/>
                <a:gd name="T8" fmla="*/ 214 w 226"/>
                <a:gd name="T9" fmla="*/ 23 h 112"/>
                <a:gd name="T10" fmla="*/ 222 w 226"/>
                <a:gd name="T11" fmla="*/ 38 h 112"/>
                <a:gd name="T12" fmla="*/ 226 w 226"/>
                <a:gd name="T13" fmla="*/ 56 h 112"/>
                <a:gd name="T14" fmla="*/ 222 w 226"/>
                <a:gd name="T15" fmla="*/ 74 h 112"/>
                <a:gd name="T16" fmla="*/ 214 w 226"/>
                <a:gd name="T17" fmla="*/ 89 h 112"/>
                <a:gd name="T18" fmla="*/ 203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6 w 226"/>
                <a:gd name="T25" fmla="*/ 112 h 112"/>
                <a:gd name="T26" fmla="*/ 38 w 226"/>
                <a:gd name="T27" fmla="*/ 109 h 112"/>
                <a:gd name="T28" fmla="*/ 23 w 226"/>
                <a:gd name="T29" fmla="*/ 101 h 112"/>
                <a:gd name="T30" fmla="*/ 10 w 226"/>
                <a:gd name="T31" fmla="*/ 89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8 h 112"/>
                <a:gd name="T38" fmla="*/ 10 w 226"/>
                <a:gd name="T39" fmla="*/ 23 h 112"/>
                <a:gd name="T40" fmla="*/ 23 w 226"/>
                <a:gd name="T41" fmla="*/ 10 h 112"/>
                <a:gd name="T42" fmla="*/ 38 w 226"/>
                <a:gd name="T43" fmla="*/ 3 h 112"/>
                <a:gd name="T44" fmla="*/ 56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3" y="10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6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3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49"/>
            <p:cNvSpPr>
              <a:spLocks/>
            </p:cNvSpPr>
            <p:nvPr/>
          </p:nvSpPr>
          <p:spPr bwMode="auto">
            <a:xfrm>
              <a:off x="2552700" y="3159125"/>
              <a:ext cx="31750" cy="26987"/>
            </a:xfrm>
            <a:custGeom>
              <a:avLst/>
              <a:gdLst>
                <a:gd name="T0" fmla="*/ 52 w 207"/>
                <a:gd name="T1" fmla="*/ 0 h 173"/>
                <a:gd name="T2" fmla="*/ 67 w 207"/>
                <a:gd name="T3" fmla="*/ 1 h 173"/>
                <a:gd name="T4" fmla="*/ 80 w 207"/>
                <a:gd name="T5" fmla="*/ 6 h 173"/>
                <a:gd name="T6" fmla="*/ 93 w 207"/>
                <a:gd name="T7" fmla="*/ 15 h 173"/>
                <a:gd name="T8" fmla="*/ 118 w 207"/>
                <a:gd name="T9" fmla="*/ 34 h 173"/>
                <a:gd name="T10" fmla="*/ 145 w 207"/>
                <a:gd name="T11" fmla="*/ 51 h 173"/>
                <a:gd name="T12" fmla="*/ 174 w 207"/>
                <a:gd name="T13" fmla="*/ 65 h 173"/>
                <a:gd name="T14" fmla="*/ 187 w 207"/>
                <a:gd name="T15" fmla="*/ 74 h 173"/>
                <a:gd name="T16" fmla="*/ 197 w 207"/>
                <a:gd name="T17" fmla="*/ 84 h 173"/>
                <a:gd name="T18" fmla="*/ 204 w 207"/>
                <a:gd name="T19" fmla="*/ 98 h 173"/>
                <a:gd name="T20" fmla="*/ 207 w 207"/>
                <a:gd name="T21" fmla="*/ 111 h 173"/>
                <a:gd name="T22" fmla="*/ 206 w 207"/>
                <a:gd name="T23" fmla="*/ 126 h 173"/>
                <a:gd name="T24" fmla="*/ 202 w 207"/>
                <a:gd name="T25" fmla="*/ 140 h 173"/>
                <a:gd name="T26" fmla="*/ 192 w 207"/>
                <a:gd name="T27" fmla="*/ 154 h 173"/>
                <a:gd name="T28" fmla="*/ 181 w 207"/>
                <a:gd name="T29" fmla="*/ 164 h 173"/>
                <a:gd name="T30" fmla="*/ 166 w 207"/>
                <a:gd name="T31" fmla="*/ 170 h 173"/>
                <a:gd name="T32" fmla="*/ 151 w 207"/>
                <a:gd name="T33" fmla="*/ 173 h 173"/>
                <a:gd name="T34" fmla="*/ 139 w 207"/>
                <a:gd name="T35" fmla="*/ 171 h 173"/>
                <a:gd name="T36" fmla="*/ 128 w 207"/>
                <a:gd name="T37" fmla="*/ 167 h 173"/>
                <a:gd name="T38" fmla="*/ 89 w 207"/>
                <a:gd name="T39" fmla="*/ 148 h 173"/>
                <a:gd name="T40" fmla="*/ 53 w 207"/>
                <a:gd name="T41" fmla="*/ 125 h 173"/>
                <a:gd name="T42" fmla="*/ 20 w 207"/>
                <a:gd name="T43" fmla="*/ 99 h 173"/>
                <a:gd name="T44" fmla="*/ 9 w 207"/>
                <a:gd name="T45" fmla="*/ 87 h 173"/>
                <a:gd name="T46" fmla="*/ 3 w 207"/>
                <a:gd name="T47" fmla="*/ 74 h 173"/>
                <a:gd name="T48" fmla="*/ 0 w 207"/>
                <a:gd name="T49" fmla="*/ 60 h 173"/>
                <a:gd name="T50" fmla="*/ 1 w 207"/>
                <a:gd name="T51" fmla="*/ 46 h 173"/>
                <a:gd name="T52" fmla="*/ 5 w 207"/>
                <a:gd name="T53" fmla="*/ 32 h 173"/>
                <a:gd name="T54" fmla="*/ 14 w 207"/>
                <a:gd name="T55" fmla="*/ 20 h 173"/>
                <a:gd name="T56" fmla="*/ 25 w 207"/>
                <a:gd name="T57" fmla="*/ 9 h 173"/>
                <a:gd name="T58" fmla="*/ 38 w 207"/>
                <a:gd name="T59" fmla="*/ 3 h 173"/>
                <a:gd name="T60" fmla="*/ 52 w 207"/>
                <a:gd name="T6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7" h="173">
                  <a:moveTo>
                    <a:pt x="52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3" y="15"/>
                  </a:lnTo>
                  <a:lnTo>
                    <a:pt x="118" y="34"/>
                  </a:lnTo>
                  <a:lnTo>
                    <a:pt x="145" y="51"/>
                  </a:lnTo>
                  <a:lnTo>
                    <a:pt x="174" y="65"/>
                  </a:lnTo>
                  <a:lnTo>
                    <a:pt x="187" y="74"/>
                  </a:lnTo>
                  <a:lnTo>
                    <a:pt x="197" y="84"/>
                  </a:lnTo>
                  <a:lnTo>
                    <a:pt x="204" y="98"/>
                  </a:lnTo>
                  <a:lnTo>
                    <a:pt x="207" y="111"/>
                  </a:lnTo>
                  <a:lnTo>
                    <a:pt x="206" y="126"/>
                  </a:lnTo>
                  <a:lnTo>
                    <a:pt x="202" y="140"/>
                  </a:lnTo>
                  <a:lnTo>
                    <a:pt x="192" y="154"/>
                  </a:lnTo>
                  <a:lnTo>
                    <a:pt x="181" y="164"/>
                  </a:lnTo>
                  <a:lnTo>
                    <a:pt x="166" y="170"/>
                  </a:lnTo>
                  <a:lnTo>
                    <a:pt x="151" y="173"/>
                  </a:lnTo>
                  <a:lnTo>
                    <a:pt x="139" y="171"/>
                  </a:lnTo>
                  <a:lnTo>
                    <a:pt x="128" y="167"/>
                  </a:lnTo>
                  <a:lnTo>
                    <a:pt x="89" y="148"/>
                  </a:lnTo>
                  <a:lnTo>
                    <a:pt x="53" y="125"/>
                  </a:lnTo>
                  <a:lnTo>
                    <a:pt x="20" y="99"/>
                  </a:lnTo>
                  <a:lnTo>
                    <a:pt x="9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4" y="20"/>
                  </a:lnTo>
                  <a:lnTo>
                    <a:pt x="25" y="9"/>
                  </a:lnTo>
                  <a:lnTo>
                    <a:pt x="38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50"/>
            <p:cNvSpPr>
              <a:spLocks/>
            </p:cNvSpPr>
            <p:nvPr/>
          </p:nvSpPr>
          <p:spPr bwMode="auto">
            <a:xfrm>
              <a:off x="2655888" y="3173413"/>
              <a:ext cx="34925" cy="19050"/>
            </a:xfrm>
            <a:custGeom>
              <a:avLst/>
              <a:gdLst>
                <a:gd name="T0" fmla="*/ 56 w 224"/>
                <a:gd name="T1" fmla="*/ 0 h 112"/>
                <a:gd name="T2" fmla="*/ 169 w 224"/>
                <a:gd name="T3" fmla="*/ 0 h 112"/>
                <a:gd name="T4" fmla="*/ 187 w 224"/>
                <a:gd name="T5" fmla="*/ 3 h 112"/>
                <a:gd name="T6" fmla="*/ 201 w 224"/>
                <a:gd name="T7" fmla="*/ 11 h 112"/>
                <a:gd name="T8" fmla="*/ 214 w 224"/>
                <a:gd name="T9" fmla="*/ 22 h 112"/>
                <a:gd name="T10" fmla="*/ 222 w 224"/>
                <a:gd name="T11" fmla="*/ 38 h 112"/>
                <a:gd name="T12" fmla="*/ 224 w 224"/>
                <a:gd name="T13" fmla="*/ 56 h 112"/>
                <a:gd name="T14" fmla="*/ 222 w 224"/>
                <a:gd name="T15" fmla="*/ 73 h 112"/>
                <a:gd name="T16" fmla="*/ 214 w 224"/>
                <a:gd name="T17" fmla="*/ 89 h 112"/>
                <a:gd name="T18" fmla="*/ 201 w 224"/>
                <a:gd name="T19" fmla="*/ 101 h 112"/>
                <a:gd name="T20" fmla="*/ 187 w 224"/>
                <a:gd name="T21" fmla="*/ 109 h 112"/>
                <a:gd name="T22" fmla="*/ 169 w 224"/>
                <a:gd name="T23" fmla="*/ 112 h 112"/>
                <a:gd name="T24" fmla="*/ 56 w 224"/>
                <a:gd name="T25" fmla="*/ 112 h 112"/>
                <a:gd name="T26" fmla="*/ 38 w 224"/>
                <a:gd name="T27" fmla="*/ 109 h 112"/>
                <a:gd name="T28" fmla="*/ 23 w 224"/>
                <a:gd name="T29" fmla="*/ 101 h 112"/>
                <a:gd name="T30" fmla="*/ 10 w 224"/>
                <a:gd name="T31" fmla="*/ 89 h 112"/>
                <a:gd name="T32" fmla="*/ 3 w 224"/>
                <a:gd name="T33" fmla="*/ 73 h 112"/>
                <a:gd name="T34" fmla="*/ 0 w 224"/>
                <a:gd name="T35" fmla="*/ 56 h 112"/>
                <a:gd name="T36" fmla="*/ 3 w 224"/>
                <a:gd name="T37" fmla="*/ 38 h 112"/>
                <a:gd name="T38" fmla="*/ 10 w 224"/>
                <a:gd name="T39" fmla="*/ 22 h 112"/>
                <a:gd name="T40" fmla="*/ 23 w 224"/>
                <a:gd name="T41" fmla="*/ 11 h 112"/>
                <a:gd name="T42" fmla="*/ 38 w 224"/>
                <a:gd name="T43" fmla="*/ 3 h 112"/>
                <a:gd name="T44" fmla="*/ 56 w 22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1" y="11"/>
                  </a:lnTo>
                  <a:lnTo>
                    <a:pt x="214" y="22"/>
                  </a:lnTo>
                  <a:lnTo>
                    <a:pt x="222" y="38"/>
                  </a:lnTo>
                  <a:lnTo>
                    <a:pt x="224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51"/>
            <p:cNvSpPr>
              <a:spLocks/>
            </p:cNvSpPr>
            <p:nvPr/>
          </p:nvSpPr>
          <p:spPr bwMode="auto">
            <a:xfrm>
              <a:off x="2601913" y="3173413"/>
              <a:ext cx="36513" cy="19050"/>
            </a:xfrm>
            <a:custGeom>
              <a:avLst/>
              <a:gdLst>
                <a:gd name="T0" fmla="*/ 56 w 225"/>
                <a:gd name="T1" fmla="*/ 0 h 112"/>
                <a:gd name="T2" fmla="*/ 168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2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3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8 w 225"/>
                <a:gd name="T23" fmla="*/ 112 h 112"/>
                <a:gd name="T24" fmla="*/ 56 w 225"/>
                <a:gd name="T25" fmla="*/ 112 h 112"/>
                <a:gd name="T26" fmla="*/ 37 w 225"/>
                <a:gd name="T27" fmla="*/ 109 h 112"/>
                <a:gd name="T28" fmla="*/ 23 w 225"/>
                <a:gd name="T29" fmla="*/ 101 h 112"/>
                <a:gd name="T30" fmla="*/ 10 w 225"/>
                <a:gd name="T31" fmla="*/ 89 h 112"/>
                <a:gd name="T32" fmla="*/ 2 w 225"/>
                <a:gd name="T33" fmla="*/ 73 h 112"/>
                <a:gd name="T34" fmla="*/ 0 w 225"/>
                <a:gd name="T35" fmla="*/ 56 h 112"/>
                <a:gd name="T36" fmla="*/ 2 w 225"/>
                <a:gd name="T37" fmla="*/ 38 h 112"/>
                <a:gd name="T38" fmla="*/ 10 w 225"/>
                <a:gd name="T39" fmla="*/ 22 h 112"/>
                <a:gd name="T40" fmla="*/ 23 w 225"/>
                <a:gd name="T41" fmla="*/ 11 h 112"/>
                <a:gd name="T42" fmla="*/ 37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2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8" y="112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52"/>
            <p:cNvSpPr>
              <a:spLocks/>
            </p:cNvSpPr>
            <p:nvPr/>
          </p:nvSpPr>
          <p:spPr bwMode="auto">
            <a:xfrm>
              <a:off x="2816225" y="3173413"/>
              <a:ext cx="36513" cy="19050"/>
            </a:xfrm>
            <a:custGeom>
              <a:avLst/>
              <a:gdLst>
                <a:gd name="T0" fmla="*/ 55 w 225"/>
                <a:gd name="T1" fmla="*/ 0 h 112"/>
                <a:gd name="T2" fmla="*/ 168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2 h 112"/>
                <a:gd name="T10" fmla="*/ 223 w 225"/>
                <a:gd name="T11" fmla="*/ 38 h 112"/>
                <a:gd name="T12" fmla="*/ 225 w 225"/>
                <a:gd name="T13" fmla="*/ 56 h 112"/>
                <a:gd name="T14" fmla="*/ 223 w 225"/>
                <a:gd name="T15" fmla="*/ 73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8 w 225"/>
                <a:gd name="T23" fmla="*/ 112 h 112"/>
                <a:gd name="T24" fmla="*/ 55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0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8 h 112"/>
                <a:gd name="T38" fmla="*/ 10 w 225"/>
                <a:gd name="T39" fmla="*/ 22 h 112"/>
                <a:gd name="T40" fmla="*/ 23 w 225"/>
                <a:gd name="T41" fmla="*/ 11 h 112"/>
                <a:gd name="T42" fmla="*/ 39 w 225"/>
                <a:gd name="T43" fmla="*/ 3 h 112"/>
                <a:gd name="T44" fmla="*/ 55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5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2"/>
                  </a:lnTo>
                  <a:lnTo>
                    <a:pt x="223" y="38"/>
                  </a:lnTo>
                  <a:lnTo>
                    <a:pt x="225" y="56"/>
                  </a:lnTo>
                  <a:lnTo>
                    <a:pt x="223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8" y="112"/>
                  </a:lnTo>
                  <a:lnTo>
                    <a:pt x="55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53"/>
            <p:cNvSpPr>
              <a:spLocks/>
            </p:cNvSpPr>
            <p:nvPr/>
          </p:nvSpPr>
          <p:spPr bwMode="auto">
            <a:xfrm>
              <a:off x="2870200" y="3173413"/>
              <a:ext cx="36513" cy="19050"/>
            </a:xfrm>
            <a:custGeom>
              <a:avLst/>
              <a:gdLst>
                <a:gd name="T0" fmla="*/ 56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3 w 226"/>
                <a:gd name="T7" fmla="*/ 11 h 112"/>
                <a:gd name="T8" fmla="*/ 214 w 226"/>
                <a:gd name="T9" fmla="*/ 22 h 112"/>
                <a:gd name="T10" fmla="*/ 222 w 226"/>
                <a:gd name="T11" fmla="*/ 38 h 112"/>
                <a:gd name="T12" fmla="*/ 226 w 226"/>
                <a:gd name="T13" fmla="*/ 56 h 112"/>
                <a:gd name="T14" fmla="*/ 222 w 226"/>
                <a:gd name="T15" fmla="*/ 73 h 112"/>
                <a:gd name="T16" fmla="*/ 214 w 226"/>
                <a:gd name="T17" fmla="*/ 89 h 112"/>
                <a:gd name="T18" fmla="*/ 203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6 w 226"/>
                <a:gd name="T25" fmla="*/ 112 h 112"/>
                <a:gd name="T26" fmla="*/ 38 w 226"/>
                <a:gd name="T27" fmla="*/ 109 h 112"/>
                <a:gd name="T28" fmla="*/ 23 w 226"/>
                <a:gd name="T29" fmla="*/ 101 h 112"/>
                <a:gd name="T30" fmla="*/ 10 w 226"/>
                <a:gd name="T31" fmla="*/ 89 h 112"/>
                <a:gd name="T32" fmla="*/ 3 w 226"/>
                <a:gd name="T33" fmla="*/ 73 h 112"/>
                <a:gd name="T34" fmla="*/ 0 w 226"/>
                <a:gd name="T35" fmla="*/ 56 h 112"/>
                <a:gd name="T36" fmla="*/ 3 w 226"/>
                <a:gd name="T37" fmla="*/ 38 h 112"/>
                <a:gd name="T38" fmla="*/ 10 w 226"/>
                <a:gd name="T39" fmla="*/ 22 h 112"/>
                <a:gd name="T40" fmla="*/ 23 w 226"/>
                <a:gd name="T41" fmla="*/ 11 h 112"/>
                <a:gd name="T42" fmla="*/ 38 w 226"/>
                <a:gd name="T43" fmla="*/ 3 h 112"/>
                <a:gd name="T44" fmla="*/ 56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4" y="22"/>
                  </a:lnTo>
                  <a:lnTo>
                    <a:pt x="222" y="38"/>
                  </a:lnTo>
                  <a:lnTo>
                    <a:pt x="226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3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54"/>
            <p:cNvSpPr>
              <a:spLocks/>
            </p:cNvSpPr>
            <p:nvPr/>
          </p:nvSpPr>
          <p:spPr bwMode="auto">
            <a:xfrm>
              <a:off x="2924175" y="3173413"/>
              <a:ext cx="34925" cy="19050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7 w 225"/>
                <a:gd name="T5" fmla="*/ 3 h 112"/>
                <a:gd name="T6" fmla="*/ 202 w 225"/>
                <a:gd name="T7" fmla="*/ 11 h 112"/>
                <a:gd name="T8" fmla="*/ 214 w 225"/>
                <a:gd name="T9" fmla="*/ 22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3 h 112"/>
                <a:gd name="T16" fmla="*/ 214 w 225"/>
                <a:gd name="T17" fmla="*/ 89 h 112"/>
                <a:gd name="T18" fmla="*/ 202 w 225"/>
                <a:gd name="T19" fmla="*/ 101 h 112"/>
                <a:gd name="T20" fmla="*/ 187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8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8 h 112"/>
                <a:gd name="T38" fmla="*/ 11 w 225"/>
                <a:gd name="T39" fmla="*/ 22 h 112"/>
                <a:gd name="T40" fmla="*/ 23 w 225"/>
                <a:gd name="T41" fmla="*/ 11 h 112"/>
                <a:gd name="T42" fmla="*/ 38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2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55"/>
            <p:cNvSpPr>
              <a:spLocks/>
            </p:cNvSpPr>
            <p:nvPr/>
          </p:nvSpPr>
          <p:spPr bwMode="auto">
            <a:xfrm>
              <a:off x="2763838" y="3173413"/>
              <a:ext cx="34925" cy="19050"/>
            </a:xfrm>
            <a:custGeom>
              <a:avLst/>
              <a:gdLst>
                <a:gd name="T0" fmla="*/ 57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5 w 225"/>
                <a:gd name="T9" fmla="*/ 22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3 h 112"/>
                <a:gd name="T16" fmla="*/ 215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7 w 225"/>
                <a:gd name="T25" fmla="*/ 112 h 112"/>
                <a:gd name="T26" fmla="*/ 38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2 w 225"/>
                <a:gd name="T33" fmla="*/ 73 h 112"/>
                <a:gd name="T34" fmla="*/ 0 w 225"/>
                <a:gd name="T35" fmla="*/ 56 h 112"/>
                <a:gd name="T36" fmla="*/ 2 w 225"/>
                <a:gd name="T37" fmla="*/ 38 h 112"/>
                <a:gd name="T38" fmla="*/ 11 w 225"/>
                <a:gd name="T39" fmla="*/ 22 h 112"/>
                <a:gd name="T40" fmla="*/ 23 w 225"/>
                <a:gd name="T41" fmla="*/ 11 h 112"/>
                <a:gd name="T42" fmla="*/ 38 w 225"/>
                <a:gd name="T43" fmla="*/ 3 h 112"/>
                <a:gd name="T44" fmla="*/ 57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7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5" y="22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5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6"/>
            <p:cNvSpPr>
              <a:spLocks/>
            </p:cNvSpPr>
            <p:nvPr/>
          </p:nvSpPr>
          <p:spPr bwMode="auto">
            <a:xfrm>
              <a:off x="2978150" y="3173413"/>
              <a:ext cx="34925" cy="19050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7 w 225"/>
                <a:gd name="T5" fmla="*/ 3 h 112"/>
                <a:gd name="T6" fmla="*/ 202 w 225"/>
                <a:gd name="T7" fmla="*/ 11 h 112"/>
                <a:gd name="T8" fmla="*/ 215 w 225"/>
                <a:gd name="T9" fmla="*/ 22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3 h 112"/>
                <a:gd name="T16" fmla="*/ 215 w 225"/>
                <a:gd name="T17" fmla="*/ 89 h 112"/>
                <a:gd name="T18" fmla="*/ 202 w 225"/>
                <a:gd name="T19" fmla="*/ 101 h 112"/>
                <a:gd name="T20" fmla="*/ 187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8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2 w 225"/>
                <a:gd name="T33" fmla="*/ 73 h 112"/>
                <a:gd name="T34" fmla="*/ 0 w 225"/>
                <a:gd name="T35" fmla="*/ 56 h 112"/>
                <a:gd name="T36" fmla="*/ 2 w 225"/>
                <a:gd name="T37" fmla="*/ 38 h 112"/>
                <a:gd name="T38" fmla="*/ 11 w 225"/>
                <a:gd name="T39" fmla="*/ 22 h 112"/>
                <a:gd name="T40" fmla="*/ 23 w 225"/>
                <a:gd name="T41" fmla="*/ 11 h 112"/>
                <a:gd name="T42" fmla="*/ 38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5" y="22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5" y="89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57"/>
            <p:cNvSpPr>
              <a:spLocks/>
            </p:cNvSpPr>
            <p:nvPr/>
          </p:nvSpPr>
          <p:spPr bwMode="auto">
            <a:xfrm>
              <a:off x="2709863" y="3173413"/>
              <a:ext cx="34925" cy="19050"/>
            </a:xfrm>
            <a:custGeom>
              <a:avLst/>
              <a:gdLst>
                <a:gd name="T0" fmla="*/ 57 w 226"/>
                <a:gd name="T1" fmla="*/ 0 h 112"/>
                <a:gd name="T2" fmla="*/ 170 w 226"/>
                <a:gd name="T3" fmla="*/ 0 h 112"/>
                <a:gd name="T4" fmla="*/ 188 w 226"/>
                <a:gd name="T5" fmla="*/ 3 h 112"/>
                <a:gd name="T6" fmla="*/ 203 w 226"/>
                <a:gd name="T7" fmla="*/ 11 h 112"/>
                <a:gd name="T8" fmla="*/ 215 w 226"/>
                <a:gd name="T9" fmla="*/ 22 h 112"/>
                <a:gd name="T10" fmla="*/ 223 w 226"/>
                <a:gd name="T11" fmla="*/ 38 h 112"/>
                <a:gd name="T12" fmla="*/ 226 w 226"/>
                <a:gd name="T13" fmla="*/ 56 h 112"/>
                <a:gd name="T14" fmla="*/ 223 w 226"/>
                <a:gd name="T15" fmla="*/ 73 h 112"/>
                <a:gd name="T16" fmla="*/ 215 w 226"/>
                <a:gd name="T17" fmla="*/ 89 h 112"/>
                <a:gd name="T18" fmla="*/ 203 w 226"/>
                <a:gd name="T19" fmla="*/ 101 h 112"/>
                <a:gd name="T20" fmla="*/ 188 w 226"/>
                <a:gd name="T21" fmla="*/ 109 h 112"/>
                <a:gd name="T22" fmla="*/ 170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3 w 226"/>
                <a:gd name="T29" fmla="*/ 101 h 112"/>
                <a:gd name="T30" fmla="*/ 12 w 226"/>
                <a:gd name="T31" fmla="*/ 89 h 112"/>
                <a:gd name="T32" fmla="*/ 3 w 226"/>
                <a:gd name="T33" fmla="*/ 73 h 112"/>
                <a:gd name="T34" fmla="*/ 0 w 226"/>
                <a:gd name="T35" fmla="*/ 56 h 112"/>
                <a:gd name="T36" fmla="*/ 3 w 226"/>
                <a:gd name="T37" fmla="*/ 38 h 112"/>
                <a:gd name="T38" fmla="*/ 12 w 226"/>
                <a:gd name="T39" fmla="*/ 22 h 112"/>
                <a:gd name="T40" fmla="*/ 23 w 226"/>
                <a:gd name="T41" fmla="*/ 11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70" y="0"/>
                  </a:lnTo>
                  <a:lnTo>
                    <a:pt x="188" y="3"/>
                  </a:lnTo>
                  <a:lnTo>
                    <a:pt x="203" y="11"/>
                  </a:lnTo>
                  <a:lnTo>
                    <a:pt x="215" y="22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3"/>
                  </a:lnTo>
                  <a:lnTo>
                    <a:pt x="215" y="89"/>
                  </a:lnTo>
                  <a:lnTo>
                    <a:pt x="203" y="101"/>
                  </a:lnTo>
                  <a:lnTo>
                    <a:pt x="188" y="109"/>
                  </a:lnTo>
                  <a:lnTo>
                    <a:pt x="170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58"/>
            <p:cNvSpPr>
              <a:spLocks noEditPoints="1"/>
            </p:cNvSpPr>
            <p:nvPr/>
          </p:nvSpPr>
          <p:spPr bwMode="auto">
            <a:xfrm>
              <a:off x="2924175" y="3005138"/>
              <a:ext cx="71438" cy="71437"/>
            </a:xfrm>
            <a:custGeom>
              <a:avLst/>
              <a:gdLst>
                <a:gd name="T0" fmla="*/ 199 w 450"/>
                <a:gd name="T1" fmla="*/ 115 h 448"/>
                <a:gd name="T2" fmla="*/ 155 w 450"/>
                <a:gd name="T3" fmla="*/ 136 h 448"/>
                <a:gd name="T4" fmla="*/ 124 w 450"/>
                <a:gd name="T5" fmla="*/ 175 h 448"/>
                <a:gd name="T6" fmla="*/ 112 w 450"/>
                <a:gd name="T7" fmla="*/ 224 h 448"/>
                <a:gd name="T8" fmla="*/ 124 w 450"/>
                <a:gd name="T9" fmla="*/ 274 h 448"/>
                <a:gd name="T10" fmla="*/ 155 w 450"/>
                <a:gd name="T11" fmla="*/ 311 h 448"/>
                <a:gd name="T12" fmla="*/ 199 w 450"/>
                <a:gd name="T13" fmla="*/ 333 h 448"/>
                <a:gd name="T14" fmla="*/ 251 w 450"/>
                <a:gd name="T15" fmla="*/ 333 h 448"/>
                <a:gd name="T16" fmla="*/ 295 w 450"/>
                <a:gd name="T17" fmla="*/ 311 h 448"/>
                <a:gd name="T18" fmla="*/ 327 w 450"/>
                <a:gd name="T19" fmla="*/ 274 h 448"/>
                <a:gd name="T20" fmla="*/ 338 w 450"/>
                <a:gd name="T21" fmla="*/ 224 h 448"/>
                <a:gd name="T22" fmla="*/ 327 w 450"/>
                <a:gd name="T23" fmla="*/ 175 h 448"/>
                <a:gd name="T24" fmla="*/ 295 w 450"/>
                <a:gd name="T25" fmla="*/ 136 h 448"/>
                <a:gd name="T26" fmla="*/ 251 w 450"/>
                <a:gd name="T27" fmla="*/ 115 h 448"/>
                <a:gd name="T28" fmla="*/ 225 w 450"/>
                <a:gd name="T29" fmla="*/ 0 h 448"/>
                <a:gd name="T30" fmla="*/ 297 w 450"/>
                <a:gd name="T31" fmla="*/ 12 h 448"/>
                <a:gd name="T32" fmla="*/ 358 w 450"/>
                <a:gd name="T33" fmla="*/ 43 h 448"/>
                <a:gd name="T34" fmla="*/ 407 w 450"/>
                <a:gd name="T35" fmla="*/ 92 h 448"/>
                <a:gd name="T36" fmla="*/ 439 w 450"/>
                <a:gd name="T37" fmla="*/ 153 h 448"/>
                <a:gd name="T38" fmla="*/ 450 w 450"/>
                <a:gd name="T39" fmla="*/ 224 h 448"/>
                <a:gd name="T40" fmla="*/ 439 w 450"/>
                <a:gd name="T41" fmla="*/ 294 h 448"/>
                <a:gd name="T42" fmla="*/ 407 w 450"/>
                <a:gd name="T43" fmla="*/ 357 h 448"/>
                <a:gd name="T44" fmla="*/ 358 w 450"/>
                <a:gd name="T45" fmla="*/ 405 h 448"/>
                <a:gd name="T46" fmla="*/ 297 w 450"/>
                <a:gd name="T47" fmla="*/ 437 h 448"/>
                <a:gd name="T48" fmla="*/ 225 w 450"/>
                <a:gd name="T49" fmla="*/ 448 h 448"/>
                <a:gd name="T50" fmla="*/ 154 w 450"/>
                <a:gd name="T51" fmla="*/ 437 h 448"/>
                <a:gd name="T52" fmla="*/ 93 w 450"/>
                <a:gd name="T53" fmla="*/ 405 h 448"/>
                <a:gd name="T54" fmla="*/ 43 w 450"/>
                <a:gd name="T55" fmla="*/ 357 h 448"/>
                <a:gd name="T56" fmla="*/ 11 w 450"/>
                <a:gd name="T57" fmla="*/ 294 h 448"/>
                <a:gd name="T58" fmla="*/ 0 w 450"/>
                <a:gd name="T59" fmla="*/ 224 h 448"/>
                <a:gd name="T60" fmla="*/ 11 w 450"/>
                <a:gd name="T61" fmla="*/ 153 h 448"/>
                <a:gd name="T62" fmla="*/ 43 w 450"/>
                <a:gd name="T63" fmla="*/ 92 h 448"/>
                <a:gd name="T64" fmla="*/ 93 w 450"/>
                <a:gd name="T65" fmla="*/ 43 h 448"/>
                <a:gd name="T66" fmla="*/ 154 w 450"/>
                <a:gd name="T67" fmla="*/ 12 h 448"/>
                <a:gd name="T68" fmla="*/ 225 w 450"/>
                <a:gd name="T6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0" h="448">
                  <a:moveTo>
                    <a:pt x="225" y="112"/>
                  </a:moveTo>
                  <a:lnTo>
                    <a:pt x="199" y="115"/>
                  </a:lnTo>
                  <a:lnTo>
                    <a:pt x="175" y="123"/>
                  </a:lnTo>
                  <a:lnTo>
                    <a:pt x="155" y="136"/>
                  </a:lnTo>
                  <a:lnTo>
                    <a:pt x="138" y="154"/>
                  </a:lnTo>
                  <a:lnTo>
                    <a:pt x="124" y="175"/>
                  </a:lnTo>
                  <a:lnTo>
                    <a:pt x="116" y="199"/>
                  </a:lnTo>
                  <a:lnTo>
                    <a:pt x="112" y="224"/>
                  </a:lnTo>
                  <a:lnTo>
                    <a:pt x="116" y="250"/>
                  </a:lnTo>
                  <a:lnTo>
                    <a:pt x="124" y="274"/>
                  </a:lnTo>
                  <a:lnTo>
                    <a:pt x="138" y="294"/>
                  </a:lnTo>
                  <a:lnTo>
                    <a:pt x="155" y="311"/>
                  </a:lnTo>
                  <a:lnTo>
                    <a:pt x="175" y="325"/>
                  </a:lnTo>
                  <a:lnTo>
                    <a:pt x="199" y="333"/>
                  </a:lnTo>
                  <a:lnTo>
                    <a:pt x="225" y="336"/>
                  </a:lnTo>
                  <a:lnTo>
                    <a:pt x="251" y="333"/>
                  </a:lnTo>
                  <a:lnTo>
                    <a:pt x="275" y="325"/>
                  </a:lnTo>
                  <a:lnTo>
                    <a:pt x="295" y="311"/>
                  </a:lnTo>
                  <a:lnTo>
                    <a:pt x="313" y="294"/>
                  </a:lnTo>
                  <a:lnTo>
                    <a:pt x="327" y="274"/>
                  </a:lnTo>
                  <a:lnTo>
                    <a:pt x="335" y="250"/>
                  </a:lnTo>
                  <a:lnTo>
                    <a:pt x="338" y="224"/>
                  </a:lnTo>
                  <a:lnTo>
                    <a:pt x="335" y="199"/>
                  </a:lnTo>
                  <a:lnTo>
                    <a:pt x="327" y="175"/>
                  </a:lnTo>
                  <a:lnTo>
                    <a:pt x="313" y="154"/>
                  </a:lnTo>
                  <a:lnTo>
                    <a:pt x="295" y="136"/>
                  </a:lnTo>
                  <a:lnTo>
                    <a:pt x="275" y="123"/>
                  </a:lnTo>
                  <a:lnTo>
                    <a:pt x="251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62" y="3"/>
                  </a:lnTo>
                  <a:lnTo>
                    <a:pt x="297" y="12"/>
                  </a:lnTo>
                  <a:lnTo>
                    <a:pt x="329" y="25"/>
                  </a:lnTo>
                  <a:lnTo>
                    <a:pt x="358" y="43"/>
                  </a:lnTo>
                  <a:lnTo>
                    <a:pt x="384" y="66"/>
                  </a:lnTo>
                  <a:lnTo>
                    <a:pt x="407" y="92"/>
                  </a:lnTo>
                  <a:lnTo>
                    <a:pt x="425" y="121"/>
                  </a:lnTo>
                  <a:lnTo>
                    <a:pt x="439" y="153"/>
                  </a:lnTo>
                  <a:lnTo>
                    <a:pt x="448" y="187"/>
                  </a:lnTo>
                  <a:lnTo>
                    <a:pt x="450" y="224"/>
                  </a:lnTo>
                  <a:lnTo>
                    <a:pt x="448" y="260"/>
                  </a:lnTo>
                  <a:lnTo>
                    <a:pt x="439" y="294"/>
                  </a:lnTo>
                  <a:lnTo>
                    <a:pt x="425" y="327"/>
                  </a:lnTo>
                  <a:lnTo>
                    <a:pt x="407" y="357"/>
                  </a:lnTo>
                  <a:lnTo>
                    <a:pt x="384" y="383"/>
                  </a:lnTo>
                  <a:lnTo>
                    <a:pt x="358" y="405"/>
                  </a:lnTo>
                  <a:lnTo>
                    <a:pt x="329" y="423"/>
                  </a:lnTo>
                  <a:lnTo>
                    <a:pt x="297" y="437"/>
                  </a:lnTo>
                  <a:lnTo>
                    <a:pt x="262" y="445"/>
                  </a:lnTo>
                  <a:lnTo>
                    <a:pt x="225" y="448"/>
                  </a:lnTo>
                  <a:lnTo>
                    <a:pt x="189" y="445"/>
                  </a:lnTo>
                  <a:lnTo>
                    <a:pt x="154" y="437"/>
                  </a:lnTo>
                  <a:lnTo>
                    <a:pt x="122" y="423"/>
                  </a:lnTo>
                  <a:lnTo>
                    <a:pt x="93" y="405"/>
                  </a:lnTo>
                  <a:lnTo>
                    <a:pt x="65" y="383"/>
                  </a:lnTo>
                  <a:lnTo>
                    <a:pt x="43" y="357"/>
                  </a:lnTo>
                  <a:lnTo>
                    <a:pt x="25" y="327"/>
                  </a:lnTo>
                  <a:lnTo>
                    <a:pt x="11" y="294"/>
                  </a:lnTo>
                  <a:lnTo>
                    <a:pt x="3" y="260"/>
                  </a:lnTo>
                  <a:lnTo>
                    <a:pt x="0" y="224"/>
                  </a:lnTo>
                  <a:lnTo>
                    <a:pt x="3" y="187"/>
                  </a:lnTo>
                  <a:lnTo>
                    <a:pt x="11" y="153"/>
                  </a:lnTo>
                  <a:lnTo>
                    <a:pt x="25" y="121"/>
                  </a:lnTo>
                  <a:lnTo>
                    <a:pt x="43" y="92"/>
                  </a:lnTo>
                  <a:lnTo>
                    <a:pt x="65" y="66"/>
                  </a:lnTo>
                  <a:lnTo>
                    <a:pt x="93" y="43"/>
                  </a:lnTo>
                  <a:lnTo>
                    <a:pt x="122" y="25"/>
                  </a:lnTo>
                  <a:lnTo>
                    <a:pt x="154" y="12"/>
                  </a:lnTo>
                  <a:lnTo>
                    <a:pt x="189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59"/>
            <p:cNvSpPr>
              <a:spLocks noEditPoints="1"/>
            </p:cNvSpPr>
            <p:nvPr/>
          </p:nvSpPr>
          <p:spPr bwMode="auto">
            <a:xfrm>
              <a:off x="2530475" y="2695575"/>
              <a:ext cx="536575" cy="531812"/>
            </a:xfrm>
            <a:custGeom>
              <a:avLst/>
              <a:gdLst>
                <a:gd name="T0" fmla="*/ 2530 w 3380"/>
                <a:gd name="T1" fmla="*/ 1918 h 3348"/>
                <a:gd name="T2" fmla="*/ 2412 w 3380"/>
                <a:gd name="T3" fmla="*/ 2020 h 3348"/>
                <a:gd name="T4" fmla="*/ 2367 w 3380"/>
                <a:gd name="T5" fmla="*/ 2172 h 3348"/>
                <a:gd name="T6" fmla="*/ 2412 w 3380"/>
                <a:gd name="T7" fmla="*/ 2325 h 3348"/>
                <a:gd name="T8" fmla="*/ 2530 w 3380"/>
                <a:gd name="T9" fmla="*/ 2426 h 3348"/>
                <a:gd name="T10" fmla="*/ 3267 w 3380"/>
                <a:gd name="T11" fmla="*/ 2452 h 3348"/>
                <a:gd name="T12" fmla="*/ 124 w 3380"/>
                <a:gd name="T13" fmla="*/ 1086 h 3348"/>
                <a:gd name="T14" fmla="*/ 113 w 3380"/>
                <a:gd name="T15" fmla="*/ 1144 h 3348"/>
                <a:gd name="T16" fmla="*/ 125 w 3380"/>
                <a:gd name="T17" fmla="*/ 2770 h 3348"/>
                <a:gd name="T18" fmla="*/ 113 w 3380"/>
                <a:gd name="T19" fmla="*/ 2947 h 3348"/>
                <a:gd name="T20" fmla="*/ 159 w 3380"/>
                <a:gd name="T21" fmla="*/ 3104 h 3348"/>
                <a:gd name="T22" fmla="*/ 280 w 3380"/>
                <a:gd name="T23" fmla="*/ 3209 h 3348"/>
                <a:gd name="T24" fmla="*/ 3267 w 3380"/>
                <a:gd name="T25" fmla="*/ 3236 h 3348"/>
                <a:gd name="T26" fmla="*/ 3178 w 3380"/>
                <a:gd name="T27" fmla="*/ 3113 h 3348"/>
                <a:gd name="T28" fmla="*/ 3158 w 3380"/>
                <a:gd name="T29" fmla="*/ 3050 h 3348"/>
                <a:gd name="T30" fmla="*/ 3212 w 3380"/>
                <a:gd name="T31" fmla="*/ 3012 h 3348"/>
                <a:gd name="T32" fmla="*/ 2599 w 3380"/>
                <a:gd name="T33" fmla="*/ 2561 h 3348"/>
                <a:gd name="T34" fmla="*/ 2423 w 3380"/>
                <a:gd name="T35" fmla="*/ 2494 h 3348"/>
                <a:gd name="T36" fmla="*/ 2300 w 3380"/>
                <a:gd name="T37" fmla="*/ 2356 h 3348"/>
                <a:gd name="T38" fmla="*/ 2254 w 3380"/>
                <a:gd name="T39" fmla="*/ 2172 h 3348"/>
                <a:gd name="T40" fmla="*/ 2300 w 3380"/>
                <a:gd name="T41" fmla="*/ 1988 h 3348"/>
                <a:gd name="T42" fmla="*/ 2423 w 3380"/>
                <a:gd name="T43" fmla="*/ 1851 h 3348"/>
                <a:gd name="T44" fmla="*/ 2599 w 3380"/>
                <a:gd name="T45" fmla="*/ 1783 h 3348"/>
                <a:gd name="T46" fmla="*/ 3212 w 3380"/>
                <a:gd name="T47" fmla="*/ 1444 h 3348"/>
                <a:gd name="T48" fmla="*/ 3158 w 3380"/>
                <a:gd name="T49" fmla="*/ 1406 h 3348"/>
                <a:gd name="T50" fmla="*/ 3178 w 3380"/>
                <a:gd name="T51" fmla="*/ 1342 h 3348"/>
                <a:gd name="T52" fmla="*/ 3267 w 3380"/>
                <a:gd name="T53" fmla="*/ 1221 h 3348"/>
                <a:gd name="T54" fmla="*/ 387 w 3380"/>
                <a:gd name="T55" fmla="*/ 1216 h 3348"/>
                <a:gd name="T56" fmla="*/ 293 w 3380"/>
                <a:gd name="T57" fmla="*/ 1192 h 3348"/>
                <a:gd name="T58" fmla="*/ 210 w 3380"/>
                <a:gd name="T59" fmla="*/ 1150 h 3348"/>
                <a:gd name="T60" fmla="*/ 154 w 3380"/>
                <a:gd name="T61" fmla="*/ 1108 h 3348"/>
                <a:gd name="T62" fmla="*/ 123 w 3380"/>
                <a:gd name="T63" fmla="*/ 1079 h 3348"/>
                <a:gd name="T64" fmla="*/ 2068 w 3380"/>
                <a:gd name="T65" fmla="*/ 593 h 3348"/>
                <a:gd name="T66" fmla="*/ 2648 w 3380"/>
                <a:gd name="T67" fmla="*/ 548 h 3348"/>
                <a:gd name="T68" fmla="*/ 2806 w 3380"/>
                <a:gd name="T69" fmla="*/ 571 h 3348"/>
                <a:gd name="T70" fmla="*/ 2806 w 3380"/>
                <a:gd name="T71" fmla="*/ 637 h 3348"/>
                <a:gd name="T72" fmla="*/ 2757 w 3380"/>
                <a:gd name="T73" fmla="*/ 659 h 3348"/>
                <a:gd name="T74" fmla="*/ 2532 w 3380"/>
                <a:gd name="T75" fmla="*/ 436 h 3348"/>
                <a:gd name="T76" fmla="*/ 319 w 3380"/>
                <a:gd name="T77" fmla="*/ 462 h 3348"/>
                <a:gd name="T78" fmla="*/ 183 w 3380"/>
                <a:gd name="T79" fmla="*/ 567 h 3348"/>
                <a:gd name="T80" fmla="*/ 116 w 3380"/>
                <a:gd name="T81" fmla="*/ 727 h 3348"/>
                <a:gd name="T82" fmla="*/ 139 w 3380"/>
                <a:gd name="T83" fmla="*/ 903 h 3348"/>
                <a:gd name="T84" fmla="*/ 244 w 3380"/>
                <a:gd name="T85" fmla="*/ 1038 h 3348"/>
                <a:gd name="T86" fmla="*/ 405 w 3380"/>
                <a:gd name="T87" fmla="*/ 1105 h 3348"/>
                <a:gd name="T88" fmla="*/ 1138 w 3380"/>
                <a:gd name="T89" fmla="*/ 571 h 3348"/>
                <a:gd name="T90" fmla="*/ 451 w 3380"/>
                <a:gd name="T91" fmla="*/ 436 h 3348"/>
                <a:gd name="T92" fmla="*/ 1391 w 3380"/>
                <a:gd name="T93" fmla="*/ 1108 h 3348"/>
                <a:gd name="T94" fmla="*/ 2068 w 3380"/>
                <a:gd name="T95" fmla="*/ 460 h 3348"/>
                <a:gd name="T96" fmla="*/ 2745 w 3380"/>
                <a:gd name="T97" fmla="*/ 1108 h 3348"/>
                <a:gd name="T98" fmla="*/ 1554 w 3380"/>
                <a:gd name="T99" fmla="*/ 324 h 3348"/>
                <a:gd name="T100" fmla="*/ 1746 w 3380"/>
                <a:gd name="T101" fmla="*/ 134 h 3348"/>
                <a:gd name="T102" fmla="*/ 1791 w 3380"/>
                <a:gd name="T103" fmla="*/ 19 h 3348"/>
                <a:gd name="T104" fmla="*/ 2051 w 3380"/>
                <a:gd name="T105" fmla="*/ 3 h 3348"/>
                <a:gd name="T106" fmla="*/ 2113 w 3380"/>
                <a:gd name="T107" fmla="*/ 19 h 3348"/>
                <a:gd name="T108" fmla="*/ 403 w 3380"/>
                <a:gd name="T109" fmla="*/ 3348 h 3348"/>
                <a:gd name="T110" fmla="*/ 213 w 3380"/>
                <a:gd name="T111" fmla="*/ 3302 h 3348"/>
                <a:gd name="T112" fmla="*/ 72 w 3380"/>
                <a:gd name="T113" fmla="*/ 3176 h 3348"/>
                <a:gd name="T114" fmla="*/ 3 w 3380"/>
                <a:gd name="T115" fmla="*/ 2998 h 3348"/>
                <a:gd name="T116" fmla="*/ 12 w 3380"/>
                <a:gd name="T117" fmla="*/ 670 h 3348"/>
                <a:gd name="T118" fmla="*/ 98 w 3380"/>
                <a:gd name="T119" fmla="*/ 492 h 3348"/>
                <a:gd name="T120" fmla="*/ 252 w 3380"/>
                <a:gd name="T121" fmla="*/ 369 h 3348"/>
                <a:gd name="T122" fmla="*/ 451 w 3380"/>
                <a:gd name="T123" fmla="*/ 324 h 3348"/>
                <a:gd name="T124" fmla="*/ 1730 w 3380"/>
                <a:gd name="T125" fmla="*/ 3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0" h="3348">
                  <a:moveTo>
                    <a:pt x="2648" y="1892"/>
                  </a:moveTo>
                  <a:lnTo>
                    <a:pt x="2606" y="1895"/>
                  </a:lnTo>
                  <a:lnTo>
                    <a:pt x="2566" y="1904"/>
                  </a:lnTo>
                  <a:lnTo>
                    <a:pt x="2530" y="1918"/>
                  </a:lnTo>
                  <a:lnTo>
                    <a:pt x="2494" y="1937"/>
                  </a:lnTo>
                  <a:lnTo>
                    <a:pt x="2463" y="1961"/>
                  </a:lnTo>
                  <a:lnTo>
                    <a:pt x="2436" y="1989"/>
                  </a:lnTo>
                  <a:lnTo>
                    <a:pt x="2412" y="2020"/>
                  </a:lnTo>
                  <a:lnTo>
                    <a:pt x="2393" y="2054"/>
                  </a:lnTo>
                  <a:lnTo>
                    <a:pt x="2378" y="2092"/>
                  </a:lnTo>
                  <a:lnTo>
                    <a:pt x="2370" y="2131"/>
                  </a:lnTo>
                  <a:lnTo>
                    <a:pt x="2367" y="2172"/>
                  </a:lnTo>
                  <a:lnTo>
                    <a:pt x="2370" y="2213"/>
                  </a:lnTo>
                  <a:lnTo>
                    <a:pt x="2378" y="2253"/>
                  </a:lnTo>
                  <a:lnTo>
                    <a:pt x="2393" y="2290"/>
                  </a:lnTo>
                  <a:lnTo>
                    <a:pt x="2412" y="2325"/>
                  </a:lnTo>
                  <a:lnTo>
                    <a:pt x="2436" y="2356"/>
                  </a:lnTo>
                  <a:lnTo>
                    <a:pt x="2463" y="2383"/>
                  </a:lnTo>
                  <a:lnTo>
                    <a:pt x="2494" y="2407"/>
                  </a:lnTo>
                  <a:lnTo>
                    <a:pt x="2530" y="2426"/>
                  </a:lnTo>
                  <a:lnTo>
                    <a:pt x="2566" y="2440"/>
                  </a:lnTo>
                  <a:lnTo>
                    <a:pt x="2606" y="2449"/>
                  </a:lnTo>
                  <a:lnTo>
                    <a:pt x="2648" y="2452"/>
                  </a:lnTo>
                  <a:lnTo>
                    <a:pt x="3267" y="2452"/>
                  </a:lnTo>
                  <a:lnTo>
                    <a:pt x="3267" y="1892"/>
                  </a:lnTo>
                  <a:lnTo>
                    <a:pt x="2648" y="1892"/>
                  </a:lnTo>
                  <a:close/>
                  <a:moveTo>
                    <a:pt x="123" y="1079"/>
                  </a:moveTo>
                  <a:lnTo>
                    <a:pt x="124" y="1086"/>
                  </a:lnTo>
                  <a:lnTo>
                    <a:pt x="125" y="1091"/>
                  </a:lnTo>
                  <a:lnTo>
                    <a:pt x="128" y="1111"/>
                  </a:lnTo>
                  <a:lnTo>
                    <a:pt x="123" y="1128"/>
                  </a:lnTo>
                  <a:lnTo>
                    <a:pt x="113" y="1144"/>
                  </a:lnTo>
                  <a:lnTo>
                    <a:pt x="113" y="2676"/>
                  </a:lnTo>
                  <a:lnTo>
                    <a:pt x="114" y="2708"/>
                  </a:lnTo>
                  <a:lnTo>
                    <a:pt x="118" y="2739"/>
                  </a:lnTo>
                  <a:lnTo>
                    <a:pt x="125" y="2770"/>
                  </a:lnTo>
                  <a:lnTo>
                    <a:pt x="128" y="2790"/>
                  </a:lnTo>
                  <a:lnTo>
                    <a:pt x="123" y="2808"/>
                  </a:lnTo>
                  <a:lnTo>
                    <a:pt x="113" y="2823"/>
                  </a:lnTo>
                  <a:lnTo>
                    <a:pt x="113" y="2947"/>
                  </a:lnTo>
                  <a:lnTo>
                    <a:pt x="116" y="2990"/>
                  </a:lnTo>
                  <a:lnTo>
                    <a:pt x="124" y="3030"/>
                  </a:lnTo>
                  <a:lnTo>
                    <a:pt x="139" y="3069"/>
                  </a:lnTo>
                  <a:lnTo>
                    <a:pt x="159" y="3104"/>
                  </a:lnTo>
                  <a:lnTo>
                    <a:pt x="184" y="3136"/>
                  </a:lnTo>
                  <a:lnTo>
                    <a:pt x="212" y="3165"/>
                  </a:lnTo>
                  <a:lnTo>
                    <a:pt x="245" y="3189"/>
                  </a:lnTo>
                  <a:lnTo>
                    <a:pt x="280" y="3209"/>
                  </a:lnTo>
                  <a:lnTo>
                    <a:pt x="319" y="3224"/>
                  </a:lnTo>
                  <a:lnTo>
                    <a:pt x="360" y="3233"/>
                  </a:lnTo>
                  <a:lnTo>
                    <a:pt x="403" y="3236"/>
                  </a:lnTo>
                  <a:lnTo>
                    <a:pt x="3267" y="3236"/>
                  </a:lnTo>
                  <a:lnTo>
                    <a:pt x="3267" y="3124"/>
                  </a:lnTo>
                  <a:lnTo>
                    <a:pt x="3212" y="3124"/>
                  </a:lnTo>
                  <a:lnTo>
                    <a:pt x="3194" y="3121"/>
                  </a:lnTo>
                  <a:lnTo>
                    <a:pt x="3178" y="3113"/>
                  </a:lnTo>
                  <a:lnTo>
                    <a:pt x="3166" y="3101"/>
                  </a:lnTo>
                  <a:lnTo>
                    <a:pt x="3158" y="3085"/>
                  </a:lnTo>
                  <a:lnTo>
                    <a:pt x="3155" y="3068"/>
                  </a:lnTo>
                  <a:lnTo>
                    <a:pt x="3158" y="3050"/>
                  </a:lnTo>
                  <a:lnTo>
                    <a:pt x="3166" y="3034"/>
                  </a:lnTo>
                  <a:lnTo>
                    <a:pt x="3178" y="3023"/>
                  </a:lnTo>
                  <a:lnTo>
                    <a:pt x="3194" y="3015"/>
                  </a:lnTo>
                  <a:lnTo>
                    <a:pt x="3212" y="3012"/>
                  </a:lnTo>
                  <a:lnTo>
                    <a:pt x="3267" y="3012"/>
                  </a:lnTo>
                  <a:lnTo>
                    <a:pt x="3267" y="2564"/>
                  </a:lnTo>
                  <a:lnTo>
                    <a:pt x="2648" y="2564"/>
                  </a:lnTo>
                  <a:lnTo>
                    <a:pt x="2599" y="2561"/>
                  </a:lnTo>
                  <a:lnTo>
                    <a:pt x="2551" y="2552"/>
                  </a:lnTo>
                  <a:lnTo>
                    <a:pt x="2506" y="2538"/>
                  </a:lnTo>
                  <a:lnTo>
                    <a:pt x="2463" y="2518"/>
                  </a:lnTo>
                  <a:lnTo>
                    <a:pt x="2423" y="2494"/>
                  </a:lnTo>
                  <a:lnTo>
                    <a:pt x="2386" y="2465"/>
                  </a:lnTo>
                  <a:lnTo>
                    <a:pt x="2353" y="2433"/>
                  </a:lnTo>
                  <a:lnTo>
                    <a:pt x="2324" y="2396"/>
                  </a:lnTo>
                  <a:lnTo>
                    <a:pt x="2300" y="2356"/>
                  </a:lnTo>
                  <a:lnTo>
                    <a:pt x="2280" y="2313"/>
                  </a:lnTo>
                  <a:lnTo>
                    <a:pt x="2265" y="2268"/>
                  </a:lnTo>
                  <a:lnTo>
                    <a:pt x="2257" y="2222"/>
                  </a:lnTo>
                  <a:lnTo>
                    <a:pt x="2254" y="2172"/>
                  </a:lnTo>
                  <a:lnTo>
                    <a:pt x="2257" y="2123"/>
                  </a:lnTo>
                  <a:lnTo>
                    <a:pt x="2265" y="2075"/>
                  </a:lnTo>
                  <a:lnTo>
                    <a:pt x="2280" y="2030"/>
                  </a:lnTo>
                  <a:lnTo>
                    <a:pt x="2300" y="1988"/>
                  </a:lnTo>
                  <a:lnTo>
                    <a:pt x="2324" y="1948"/>
                  </a:lnTo>
                  <a:lnTo>
                    <a:pt x="2353" y="1912"/>
                  </a:lnTo>
                  <a:lnTo>
                    <a:pt x="2386" y="1879"/>
                  </a:lnTo>
                  <a:lnTo>
                    <a:pt x="2423" y="1851"/>
                  </a:lnTo>
                  <a:lnTo>
                    <a:pt x="2463" y="1826"/>
                  </a:lnTo>
                  <a:lnTo>
                    <a:pt x="2506" y="1806"/>
                  </a:lnTo>
                  <a:lnTo>
                    <a:pt x="2551" y="1792"/>
                  </a:lnTo>
                  <a:lnTo>
                    <a:pt x="2599" y="1783"/>
                  </a:lnTo>
                  <a:lnTo>
                    <a:pt x="2648" y="1780"/>
                  </a:lnTo>
                  <a:lnTo>
                    <a:pt x="3267" y="1780"/>
                  </a:lnTo>
                  <a:lnTo>
                    <a:pt x="3267" y="1444"/>
                  </a:lnTo>
                  <a:lnTo>
                    <a:pt x="3212" y="1444"/>
                  </a:lnTo>
                  <a:lnTo>
                    <a:pt x="3194" y="1441"/>
                  </a:lnTo>
                  <a:lnTo>
                    <a:pt x="3178" y="1433"/>
                  </a:lnTo>
                  <a:lnTo>
                    <a:pt x="3166" y="1421"/>
                  </a:lnTo>
                  <a:lnTo>
                    <a:pt x="3158" y="1406"/>
                  </a:lnTo>
                  <a:lnTo>
                    <a:pt x="3155" y="1388"/>
                  </a:lnTo>
                  <a:lnTo>
                    <a:pt x="3158" y="1370"/>
                  </a:lnTo>
                  <a:lnTo>
                    <a:pt x="3166" y="1355"/>
                  </a:lnTo>
                  <a:lnTo>
                    <a:pt x="3178" y="1342"/>
                  </a:lnTo>
                  <a:lnTo>
                    <a:pt x="3194" y="1335"/>
                  </a:lnTo>
                  <a:lnTo>
                    <a:pt x="3212" y="1332"/>
                  </a:lnTo>
                  <a:lnTo>
                    <a:pt x="3267" y="1332"/>
                  </a:lnTo>
                  <a:lnTo>
                    <a:pt x="3267" y="1221"/>
                  </a:lnTo>
                  <a:lnTo>
                    <a:pt x="451" y="1221"/>
                  </a:lnTo>
                  <a:lnTo>
                    <a:pt x="403" y="1218"/>
                  </a:lnTo>
                  <a:lnTo>
                    <a:pt x="394" y="1217"/>
                  </a:lnTo>
                  <a:lnTo>
                    <a:pt x="387" y="1216"/>
                  </a:lnTo>
                  <a:lnTo>
                    <a:pt x="356" y="1210"/>
                  </a:lnTo>
                  <a:lnTo>
                    <a:pt x="338" y="1205"/>
                  </a:lnTo>
                  <a:lnTo>
                    <a:pt x="311" y="1198"/>
                  </a:lnTo>
                  <a:lnTo>
                    <a:pt x="293" y="1192"/>
                  </a:lnTo>
                  <a:lnTo>
                    <a:pt x="268" y="1181"/>
                  </a:lnTo>
                  <a:lnTo>
                    <a:pt x="250" y="1173"/>
                  </a:lnTo>
                  <a:lnTo>
                    <a:pt x="228" y="1160"/>
                  </a:lnTo>
                  <a:lnTo>
                    <a:pt x="210" y="1150"/>
                  </a:lnTo>
                  <a:lnTo>
                    <a:pt x="189" y="1137"/>
                  </a:lnTo>
                  <a:lnTo>
                    <a:pt x="181" y="1130"/>
                  </a:lnTo>
                  <a:lnTo>
                    <a:pt x="174" y="1124"/>
                  </a:lnTo>
                  <a:lnTo>
                    <a:pt x="154" y="1108"/>
                  </a:lnTo>
                  <a:lnTo>
                    <a:pt x="146" y="1102"/>
                  </a:lnTo>
                  <a:lnTo>
                    <a:pt x="139" y="1095"/>
                  </a:lnTo>
                  <a:lnTo>
                    <a:pt x="131" y="1088"/>
                  </a:lnTo>
                  <a:lnTo>
                    <a:pt x="123" y="1079"/>
                  </a:lnTo>
                  <a:close/>
                  <a:moveTo>
                    <a:pt x="2068" y="593"/>
                  </a:moveTo>
                  <a:lnTo>
                    <a:pt x="1550" y="1108"/>
                  </a:lnTo>
                  <a:lnTo>
                    <a:pt x="2586" y="1108"/>
                  </a:lnTo>
                  <a:lnTo>
                    <a:pt x="2068" y="593"/>
                  </a:lnTo>
                  <a:close/>
                  <a:moveTo>
                    <a:pt x="2532" y="436"/>
                  </a:moveTo>
                  <a:lnTo>
                    <a:pt x="2645" y="548"/>
                  </a:lnTo>
                  <a:lnTo>
                    <a:pt x="2647" y="548"/>
                  </a:lnTo>
                  <a:lnTo>
                    <a:pt x="2648" y="548"/>
                  </a:lnTo>
                  <a:lnTo>
                    <a:pt x="2761" y="548"/>
                  </a:lnTo>
                  <a:lnTo>
                    <a:pt x="2779" y="551"/>
                  </a:lnTo>
                  <a:lnTo>
                    <a:pt x="2793" y="559"/>
                  </a:lnTo>
                  <a:lnTo>
                    <a:pt x="2806" y="571"/>
                  </a:lnTo>
                  <a:lnTo>
                    <a:pt x="2814" y="587"/>
                  </a:lnTo>
                  <a:lnTo>
                    <a:pt x="2817" y="604"/>
                  </a:lnTo>
                  <a:lnTo>
                    <a:pt x="2814" y="622"/>
                  </a:lnTo>
                  <a:lnTo>
                    <a:pt x="2806" y="637"/>
                  </a:lnTo>
                  <a:lnTo>
                    <a:pt x="2793" y="649"/>
                  </a:lnTo>
                  <a:lnTo>
                    <a:pt x="2779" y="657"/>
                  </a:lnTo>
                  <a:lnTo>
                    <a:pt x="2761" y="659"/>
                  </a:lnTo>
                  <a:lnTo>
                    <a:pt x="2757" y="659"/>
                  </a:lnTo>
                  <a:lnTo>
                    <a:pt x="3208" y="1108"/>
                  </a:lnTo>
                  <a:lnTo>
                    <a:pt x="3267" y="1108"/>
                  </a:lnTo>
                  <a:lnTo>
                    <a:pt x="3267" y="436"/>
                  </a:lnTo>
                  <a:lnTo>
                    <a:pt x="2532" y="436"/>
                  </a:lnTo>
                  <a:close/>
                  <a:moveTo>
                    <a:pt x="451" y="436"/>
                  </a:moveTo>
                  <a:lnTo>
                    <a:pt x="405" y="439"/>
                  </a:lnTo>
                  <a:lnTo>
                    <a:pt x="361" y="448"/>
                  </a:lnTo>
                  <a:lnTo>
                    <a:pt x="319" y="462"/>
                  </a:lnTo>
                  <a:lnTo>
                    <a:pt x="280" y="482"/>
                  </a:lnTo>
                  <a:lnTo>
                    <a:pt x="244" y="506"/>
                  </a:lnTo>
                  <a:lnTo>
                    <a:pt x="211" y="535"/>
                  </a:lnTo>
                  <a:lnTo>
                    <a:pt x="183" y="567"/>
                  </a:lnTo>
                  <a:lnTo>
                    <a:pt x="159" y="602"/>
                  </a:lnTo>
                  <a:lnTo>
                    <a:pt x="139" y="642"/>
                  </a:lnTo>
                  <a:lnTo>
                    <a:pt x="124" y="682"/>
                  </a:lnTo>
                  <a:lnTo>
                    <a:pt x="116" y="727"/>
                  </a:lnTo>
                  <a:lnTo>
                    <a:pt x="113" y="772"/>
                  </a:lnTo>
                  <a:lnTo>
                    <a:pt x="116" y="817"/>
                  </a:lnTo>
                  <a:lnTo>
                    <a:pt x="124" y="861"/>
                  </a:lnTo>
                  <a:lnTo>
                    <a:pt x="139" y="903"/>
                  </a:lnTo>
                  <a:lnTo>
                    <a:pt x="159" y="941"/>
                  </a:lnTo>
                  <a:lnTo>
                    <a:pt x="183" y="978"/>
                  </a:lnTo>
                  <a:lnTo>
                    <a:pt x="211" y="1010"/>
                  </a:lnTo>
                  <a:lnTo>
                    <a:pt x="244" y="1038"/>
                  </a:lnTo>
                  <a:lnTo>
                    <a:pt x="280" y="1062"/>
                  </a:lnTo>
                  <a:lnTo>
                    <a:pt x="319" y="1081"/>
                  </a:lnTo>
                  <a:lnTo>
                    <a:pt x="361" y="1096"/>
                  </a:lnTo>
                  <a:lnTo>
                    <a:pt x="405" y="1105"/>
                  </a:lnTo>
                  <a:lnTo>
                    <a:pt x="451" y="1108"/>
                  </a:lnTo>
                  <a:lnTo>
                    <a:pt x="606" y="1108"/>
                  </a:lnTo>
                  <a:lnTo>
                    <a:pt x="1131" y="587"/>
                  </a:lnTo>
                  <a:lnTo>
                    <a:pt x="1138" y="571"/>
                  </a:lnTo>
                  <a:lnTo>
                    <a:pt x="1150" y="560"/>
                  </a:lnTo>
                  <a:lnTo>
                    <a:pt x="1166" y="551"/>
                  </a:lnTo>
                  <a:lnTo>
                    <a:pt x="1282" y="436"/>
                  </a:lnTo>
                  <a:lnTo>
                    <a:pt x="451" y="436"/>
                  </a:lnTo>
                  <a:close/>
                  <a:moveTo>
                    <a:pt x="2068" y="134"/>
                  </a:moveTo>
                  <a:lnTo>
                    <a:pt x="1987" y="214"/>
                  </a:lnTo>
                  <a:lnTo>
                    <a:pt x="1087" y="1108"/>
                  </a:lnTo>
                  <a:lnTo>
                    <a:pt x="1391" y="1108"/>
                  </a:lnTo>
                  <a:lnTo>
                    <a:pt x="2025" y="478"/>
                  </a:lnTo>
                  <a:lnTo>
                    <a:pt x="2038" y="468"/>
                  </a:lnTo>
                  <a:lnTo>
                    <a:pt x="2052" y="462"/>
                  </a:lnTo>
                  <a:lnTo>
                    <a:pt x="2068" y="460"/>
                  </a:lnTo>
                  <a:lnTo>
                    <a:pt x="2083" y="462"/>
                  </a:lnTo>
                  <a:lnTo>
                    <a:pt x="2097" y="467"/>
                  </a:lnTo>
                  <a:lnTo>
                    <a:pt x="2110" y="477"/>
                  </a:lnTo>
                  <a:lnTo>
                    <a:pt x="2745" y="1108"/>
                  </a:lnTo>
                  <a:lnTo>
                    <a:pt x="3048" y="1108"/>
                  </a:lnTo>
                  <a:lnTo>
                    <a:pt x="2068" y="134"/>
                  </a:lnTo>
                  <a:close/>
                  <a:moveTo>
                    <a:pt x="1746" y="134"/>
                  </a:moveTo>
                  <a:lnTo>
                    <a:pt x="1554" y="324"/>
                  </a:lnTo>
                  <a:lnTo>
                    <a:pt x="766" y="1108"/>
                  </a:lnTo>
                  <a:lnTo>
                    <a:pt x="927" y="1108"/>
                  </a:lnTo>
                  <a:lnTo>
                    <a:pt x="1827" y="214"/>
                  </a:lnTo>
                  <a:lnTo>
                    <a:pt x="1746" y="134"/>
                  </a:lnTo>
                  <a:close/>
                  <a:moveTo>
                    <a:pt x="1746" y="0"/>
                  </a:moveTo>
                  <a:lnTo>
                    <a:pt x="1763" y="3"/>
                  </a:lnTo>
                  <a:lnTo>
                    <a:pt x="1778" y="9"/>
                  </a:lnTo>
                  <a:lnTo>
                    <a:pt x="1791" y="19"/>
                  </a:lnTo>
                  <a:lnTo>
                    <a:pt x="1908" y="135"/>
                  </a:lnTo>
                  <a:lnTo>
                    <a:pt x="2023" y="19"/>
                  </a:lnTo>
                  <a:lnTo>
                    <a:pt x="2036" y="9"/>
                  </a:lnTo>
                  <a:lnTo>
                    <a:pt x="2051" y="3"/>
                  </a:lnTo>
                  <a:lnTo>
                    <a:pt x="2068" y="0"/>
                  </a:lnTo>
                  <a:lnTo>
                    <a:pt x="2084" y="3"/>
                  </a:lnTo>
                  <a:lnTo>
                    <a:pt x="2099" y="9"/>
                  </a:lnTo>
                  <a:lnTo>
                    <a:pt x="2113" y="19"/>
                  </a:lnTo>
                  <a:lnTo>
                    <a:pt x="2419" y="324"/>
                  </a:lnTo>
                  <a:lnTo>
                    <a:pt x="3380" y="324"/>
                  </a:lnTo>
                  <a:lnTo>
                    <a:pt x="3380" y="3348"/>
                  </a:lnTo>
                  <a:lnTo>
                    <a:pt x="403" y="3348"/>
                  </a:lnTo>
                  <a:lnTo>
                    <a:pt x="352" y="3345"/>
                  </a:lnTo>
                  <a:lnTo>
                    <a:pt x="303" y="3336"/>
                  </a:lnTo>
                  <a:lnTo>
                    <a:pt x="257" y="3321"/>
                  </a:lnTo>
                  <a:lnTo>
                    <a:pt x="213" y="3302"/>
                  </a:lnTo>
                  <a:lnTo>
                    <a:pt x="173" y="3277"/>
                  </a:lnTo>
                  <a:lnTo>
                    <a:pt x="135" y="3247"/>
                  </a:lnTo>
                  <a:lnTo>
                    <a:pt x="101" y="3213"/>
                  </a:lnTo>
                  <a:lnTo>
                    <a:pt x="72" y="3176"/>
                  </a:lnTo>
                  <a:lnTo>
                    <a:pt x="47" y="3135"/>
                  </a:lnTo>
                  <a:lnTo>
                    <a:pt x="27" y="3092"/>
                  </a:lnTo>
                  <a:lnTo>
                    <a:pt x="12" y="3046"/>
                  </a:lnTo>
                  <a:lnTo>
                    <a:pt x="3" y="2998"/>
                  </a:lnTo>
                  <a:lnTo>
                    <a:pt x="0" y="2947"/>
                  </a:lnTo>
                  <a:lnTo>
                    <a:pt x="0" y="772"/>
                  </a:lnTo>
                  <a:lnTo>
                    <a:pt x="3" y="720"/>
                  </a:lnTo>
                  <a:lnTo>
                    <a:pt x="12" y="670"/>
                  </a:lnTo>
                  <a:lnTo>
                    <a:pt x="26" y="621"/>
                  </a:lnTo>
                  <a:lnTo>
                    <a:pt x="46" y="575"/>
                  </a:lnTo>
                  <a:lnTo>
                    <a:pt x="70" y="532"/>
                  </a:lnTo>
                  <a:lnTo>
                    <a:pt x="98" y="492"/>
                  </a:lnTo>
                  <a:lnTo>
                    <a:pt x="132" y="456"/>
                  </a:lnTo>
                  <a:lnTo>
                    <a:pt x="168" y="422"/>
                  </a:lnTo>
                  <a:lnTo>
                    <a:pt x="209" y="393"/>
                  </a:lnTo>
                  <a:lnTo>
                    <a:pt x="252" y="369"/>
                  </a:lnTo>
                  <a:lnTo>
                    <a:pt x="298" y="350"/>
                  </a:lnTo>
                  <a:lnTo>
                    <a:pt x="347" y="336"/>
                  </a:lnTo>
                  <a:lnTo>
                    <a:pt x="397" y="327"/>
                  </a:lnTo>
                  <a:lnTo>
                    <a:pt x="451" y="324"/>
                  </a:lnTo>
                  <a:lnTo>
                    <a:pt x="1395" y="324"/>
                  </a:lnTo>
                  <a:lnTo>
                    <a:pt x="1702" y="19"/>
                  </a:lnTo>
                  <a:lnTo>
                    <a:pt x="1715" y="9"/>
                  </a:lnTo>
                  <a:lnTo>
                    <a:pt x="1730" y="3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60"/>
            <p:cNvSpPr>
              <a:spLocks/>
            </p:cNvSpPr>
            <p:nvPr/>
          </p:nvSpPr>
          <p:spPr bwMode="auto">
            <a:xfrm>
              <a:off x="2995613" y="2782888"/>
              <a:ext cx="36513" cy="17462"/>
            </a:xfrm>
            <a:custGeom>
              <a:avLst/>
              <a:gdLst>
                <a:gd name="T0" fmla="*/ 57 w 226"/>
                <a:gd name="T1" fmla="*/ 0 h 111"/>
                <a:gd name="T2" fmla="*/ 170 w 226"/>
                <a:gd name="T3" fmla="*/ 0 h 111"/>
                <a:gd name="T4" fmla="*/ 187 w 226"/>
                <a:gd name="T5" fmla="*/ 3 h 111"/>
                <a:gd name="T6" fmla="*/ 203 w 226"/>
                <a:gd name="T7" fmla="*/ 11 h 111"/>
                <a:gd name="T8" fmla="*/ 215 w 226"/>
                <a:gd name="T9" fmla="*/ 23 h 111"/>
                <a:gd name="T10" fmla="*/ 223 w 226"/>
                <a:gd name="T11" fmla="*/ 39 h 111"/>
                <a:gd name="T12" fmla="*/ 226 w 226"/>
                <a:gd name="T13" fmla="*/ 56 h 111"/>
                <a:gd name="T14" fmla="*/ 223 w 226"/>
                <a:gd name="T15" fmla="*/ 74 h 111"/>
                <a:gd name="T16" fmla="*/ 215 w 226"/>
                <a:gd name="T17" fmla="*/ 89 h 111"/>
                <a:gd name="T18" fmla="*/ 203 w 226"/>
                <a:gd name="T19" fmla="*/ 101 h 111"/>
                <a:gd name="T20" fmla="*/ 187 w 226"/>
                <a:gd name="T21" fmla="*/ 109 h 111"/>
                <a:gd name="T22" fmla="*/ 170 w 226"/>
                <a:gd name="T23" fmla="*/ 111 h 111"/>
                <a:gd name="T24" fmla="*/ 57 w 226"/>
                <a:gd name="T25" fmla="*/ 111 h 111"/>
                <a:gd name="T26" fmla="*/ 39 w 226"/>
                <a:gd name="T27" fmla="*/ 109 h 111"/>
                <a:gd name="T28" fmla="*/ 23 w 226"/>
                <a:gd name="T29" fmla="*/ 101 h 111"/>
                <a:gd name="T30" fmla="*/ 12 w 226"/>
                <a:gd name="T31" fmla="*/ 89 h 111"/>
                <a:gd name="T32" fmla="*/ 3 w 226"/>
                <a:gd name="T33" fmla="*/ 74 h 111"/>
                <a:gd name="T34" fmla="*/ 0 w 226"/>
                <a:gd name="T35" fmla="*/ 56 h 111"/>
                <a:gd name="T36" fmla="*/ 3 w 226"/>
                <a:gd name="T37" fmla="*/ 39 h 111"/>
                <a:gd name="T38" fmla="*/ 12 w 226"/>
                <a:gd name="T39" fmla="*/ 23 h 111"/>
                <a:gd name="T40" fmla="*/ 23 w 226"/>
                <a:gd name="T41" fmla="*/ 11 h 111"/>
                <a:gd name="T42" fmla="*/ 39 w 226"/>
                <a:gd name="T43" fmla="*/ 3 h 111"/>
                <a:gd name="T44" fmla="*/ 57 w 226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1">
                  <a:moveTo>
                    <a:pt x="57" y="0"/>
                  </a:moveTo>
                  <a:lnTo>
                    <a:pt x="170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5" y="23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5" y="89"/>
                  </a:lnTo>
                  <a:lnTo>
                    <a:pt x="203" y="101"/>
                  </a:lnTo>
                  <a:lnTo>
                    <a:pt x="187" y="109"/>
                  </a:lnTo>
                  <a:lnTo>
                    <a:pt x="170" y="111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9" name="Freeform 365"/>
          <p:cNvSpPr>
            <a:spLocks noEditPoints="1"/>
          </p:cNvSpPr>
          <p:nvPr/>
        </p:nvSpPr>
        <p:spPr bwMode="auto">
          <a:xfrm>
            <a:off x="1628445" y="2745646"/>
            <a:ext cx="506413" cy="441325"/>
          </a:xfrm>
          <a:custGeom>
            <a:avLst/>
            <a:gdLst>
              <a:gd name="T0" fmla="*/ 3017 w 3511"/>
              <a:gd name="T1" fmla="*/ 2641 h 3061"/>
              <a:gd name="T2" fmla="*/ 2865 w 3511"/>
              <a:gd name="T3" fmla="*/ 2835 h 3061"/>
              <a:gd name="T4" fmla="*/ 554 w 3511"/>
              <a:gd name="T5" fmla="*/ 1998 h 3061"/>
              <a:gd name="T6" fmla="*/ 848 w 3511"/>
              <a:gd name="T7" fmla="*/ 2550 h 3061"/>
              <a:gd name="T8" fmla="*/ 1165 w 3511"/>
              <a:gd name="T9" fmla="*/ 2359 h 3061"/>
              <a:gd name="T10" fmla="*/ 1400 w 3511"/>
              <a:gd name="T11" fmla="*/ 2067 h 3061"/>
              <a:gd name="T12" fmla="*/ 244 w 3511"/>
              <a:gd name="T13" fmla="*/ 2010 h 3061"/>
              <a:gd name="T14" fmla="*/ 135 w 3511"/>
              <a:gd name="T15" fmla="*/ 2120 h 3061"/>
              <a:gd name="T16" fmla="*/ 148 w 3511"/>
              <a:gd name="T17" fmla="*/ 2280 h 3061"/>
              <a:gd name="T18" fmla="*/ 275 w 3511"/>
              <a:gd name="T19" fmla="*/ 2371 h 3061"/>
              <a:gd name="T20" fmla="*/ 1909 w 3511"/>
              <a:gd name="T21" fmla="*/ 1062 h 3061"/>
              <a:gd name="T22" fmla="*/ 2077 w 3511"/>
              <a:gd name="T23" fmla="*/ 1823 h 3061"/>
              <a:gd name="T24" fmla="*/ 2205 w 3511"/>
              <a:gd name="T25" fmla="*/ 1651 h 3061"/>
              <a:gd name="T26" fmla="*/ 2205 w 3511"/>
              <a:gd name="T27" fmla="*/ 1284 h 3061"/>
              <a:gd name="T28" fmla="*/ 2077 w 3511"/>
              <a:gd name="T29" fmla="*/ 1112 h 3061"/>
              <a:gd name="T30" fmla="*/ 354 w 3511"/>
              <a:gd name="T31" fmla="*/ 1062 h 3061"/>
              <a:gd name="T32" fmla="*/ 191 w 3511"/>
              <a:gd name="T33" fmla="*/ 1131 h 3061"/>
              <a:gd name="T34" fmla="*/ 123 w 3511"/>
              <a:gd name="T35" fmla="*/ 1296 h 3061"/>
              <a:gd name="T36" fmla="*/ 138 w 3511"/>
              <a:gd name="T37" fmla="*/ 1927 h 3061"/>
              <a:gd name="T38" fmla="*/ 234 w 3511"/>
              <a:gd name="T39" fmla="*/ 1884 h 3061"/>
              <a:gd name="T40" fmla="*/ 1786 w 3511"/>
              <a:gd name="T41" fmla="*/ 1873 h 3061"/>
              <a:gd name="T42" fmla="*/ 1366 w 3511"/>
              <a:gd name="T43" fmla="*/ 937 h 3061"/>
              <a:gd name="T44" fmla="*/ 1110 w 3511"/>
              <a:gd name="T45" fmla="*/ 659 h 3061"/>
              <a:gd name="T46" fmla="*/ 778 w 3511"/>
              <a:gd name="T47" fmla="*/ 487 h 3061"/>
              <a:gd name="T48" fmla="*/ 3326 w 3511"/>
              <a:gd name="T49" fmla="*/ 2935 h 3061"/>
              <a:gd name="T50" fmla="*/ 2849 w 3511"/>
              <a:gd name="T51" fmla="*/ 176 h 3061"/>
              <a:gd name="T52" fmla="*/ 2979 w 3511"/>
              <a:gd name="T53" fmla="*/ 389 h 3061"/>
              <a:gd name="T54" fmla="*/ 3203 w 3511"/>
              <a:gd name="T55" fmla="*/ 495 h 3061"/>
              <a:gd name="T56" fmla="*/ 633 w 3511"/>
              <a:gd name="T57" fmla="*/ 327 h 3061"/>
              <a:gd name="T58" fmla="*/ 1007 w 3511"/>
              <a:gd name="T59" fmla="*/ 446 h 3061"/>
              <a:gd name="T60" fmla="*/ 1320 w 3511"/>
              <a:gd name="T61" fmla="*/ 680 h 3061"/>
              <a:gd name="T62" fmla="*/ 1909 w 3511"/>
              <a:gd name="T63" fmla="*/ 937 h 3061"/>
              <a:gd name="T64" fmla="*/ 2155 w 3511"/>
              <a:gd name="T65" fmla="*/ 1016 h 3061"/>
              <a:gd name="T66" fmla="*/ 2312 w 3511"/>
              <a:gd name="T67" fmla="*/ 1216 h 3061"/>
              <a:gd name="T68" fmla="*/ 2338 w 3511"/>
              <a:gd name="T69" fmla="*/ 1616 h 3061"/>
              <a:gd name="T70" fmla="*/ 2231 w 3511"/>
              <a:gd name="T71" fmla="*/ 1851 h 3061"/>
              <a:gd name="T72" fmla="*/ 2016 w 3511"/>
              <a:gd name="T73" fmla="*/ 1985 h 3061"/>
              <a:gd name="T74" fmla="*/ 1494 w 3511"/>
              <a:gd name="T75" fmla="*/ 2151 h 3061"/>
              <a:gd name="T76" fmla="*/ 1229 w 3511"/>
              <a:gd name="T77" fmla="*/ 2466 h 3061"/>
              <a:gd name="T78" fmla="*/ 878 w 3511"/>
              <a:gd name="T79" fmla="*/ 2671 h 3061"/>
              <a:gd name="T80" fmla="*/ 554 w 3511"/>
              <a:gd name="T81" fmla="*/ 2935 h 3061"/>
              <a:gd name="T82" fmla="*/ 2786 w 3511"/>
              <a:gd name="T83" fmla="*/ 2715 h 3061"/>
              <a:gd name="T84" fmla="*/ 2985 w 3511"/>
              <a:gd name="T85" fmla="*/ 2513 h 3061"/>
              <a:gd name="T86" fmla="*/ 3203 w 3511"/>
              <a:gd name="T87" fmla="*/ 620 h 3061"/>
              <a:gd name="T88" fmla="*/ 2938 w 3511"/>
              <a:gd name="T89" fmla="*/ 516 h 3061"/>
              <a:gd name="T90" fmla="*/ 2761 w 3511"/>
              <a:gd name="T91" fmla="*/ 295 h 3061"/>
              <a:gd name="T92" fmla="*/ 431 w 3511"/>
              <a:gd name="T93" fmla="*/ 0 h 3061"/>
              <a:gd name="T94" fmla="*/ 308 w 3511"/>
              <a:gd name="T95" fmla="*/ 2498 h 3061"/>
              <a:gd name="T96" fmla="*/ 106 w 3511"/>
              <a:gd name="T97" fmla="*/ 2422 h 3061"/>
              <a:gd name="T98" fmla="*/ 3 w 3511"/>
              <a:gd name="T99" fmla="*/ 2232 h 3061"/>
              <a:gd name="T100" fmla="*/ 28 w 3511"/>
              <a:gd name="T101" fmla="*/ 1156 h 3061"/>
              <a:gd name="T102" fmla="*/ 176 w 3511"/>
              <a:gd name="T103" fmla="*/ 986 h 3061"/>
              <a:gd name="T104" fmla="*/ 431 w 3511"/>
              <a:gd name="T105" fmla="*/ 937 h 3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11" h="3061">
                <a:moveTo>
                  <a:pt x="3203" y="2565"/>
                </a:moveTo>
                <a:lnTo>
                  <a:pt x="3153" y="2575"/>
                </a:lnTo>
                <a:lnTo>
                  <a:pt x="3105" y="2592"/>
                </a:lnTo>
                <a:lnTo>
                  <a:pt x="3059" y="2613"/>
                </a:lnTo>
                <a:lnTo>
                  <a:pt x="3017" y="2641"/>
                </a:lnTo>
                <a:lnTo>
                  <a:pt x="2979" y="2672"/>
                </a:lnTo>
                <a:lnTo>
                  <a:pt x="2943" y="2707"/>
                </a:lnTo>
                <a:lnTo>
                  <a:pt x="2912" y="2747"/>
                </a:lnTo>
                <a:lnTo>
                  <a:pt x="2886" y="2790"/>
                </a:lnTo>
                <a:lnTo>
                  <a:pt x="2865" y="2835"/>
                </a:lnTo>
                <a:lnTo>
                  <a:pt x="2849" y="2884"/>
                </a:lnTo>
                <a:lnTo>
                  <a:pt x="2838" y="2935"/>
                </a:lnTo>
                <a:lnTo>
                  <a:pt x="3203" y="2935"/>
                </a:lnTo>
                <a:lnTo>
                  <a:pt x="3203" y="2565"/>
                </a:lnTo>
                <a:close/>
                <a:moveTo>
                  <a:pt x="554" y="1998"/>
                </a:moveTo>
                <a:lnTo>
                  <a:pt x="554" y="2619"/>
                </a:lnTo>
                <a:lnTo>
                  <a:pt x="630" y="2609"/>
                </a:lnTo>
                <a:lnTo>
                  <a:pt x="704" y="2595"/>
                </a:lnTo>
                <a:lnTo>
                  <a:pt x="777" y="2575"/>
                </a:lnTo>
                <a:lnTo>
                  <a:pt x="848" y="2550"/>
                </a:lnTo>
                <a:lnTo>
                  <a:pt x="917" y="2521"/>
                </a:lnTo>
                <a:lnTo>
                  <a:pt x="982" y="2487"/>
                </a:lnTo>
                <a:lnTo>
                  <a:pt x="1045" y="2449"/>
                </a:lnTo>
                <a:lnTo>
                  <a:pt x="1107" y="2405"/>
                </a:lnTo>
                <a:lnTo>
                  <a:pt x="1165" y="2359"/>
                </a:lnTo>
                <a:lnTo>
                  <a:pt x="1218" y="2309"/>
                </a:lnTo>
                <a:lnTo>
                  <a:pt x="1270" y="2253"/>
                </a:lnTo>
                <a:lnTo>
                  <a:pt x="1317" y="2195"/>
                </a:lnTo>
                <a:lnTo>
                  <a:pt x="1360" y="2133"/>
                </a:lnTo>
                <a:lnTo>
                  <a:pt x="1400" y="2067"/>
                </a:lnTo>
                <a:lnTo>
                  <a:pt x="1435" y="1998"/>
                </a:lnTo>
                <a:lnTo>
                  <a:pt x="554" y="1998"/>
                </a:lnTo>
                <a:close/>
                <a:moveTo>
                  <a:pt x="308" y="1998"/>
                </a:moveTo>
                <a:lnTo>
                  <a:pt x="275" y="2002"/>
                </a:lnTo>
                <a:lnTo>
                  <a:pt x="244" y="2010"/>
                </a:lnTo>
                <a:lnTo>
                  <a:pt x="215" y="2024"/>
                </a:lnTo>
                <a:lnTo>
                  <a:pt x="189" y="2043"/>
                </a:lnTo>
                <a:lnTo>
                  <a:pt x="166" y="2066"/>
                </a:lnTo>
                <a:lnTo>
                  <a:pt x="148" y="2092"/>
                </a:lnTo>
                <a:lnTo>
                  <a:pt x="135" y="2120"/>
                </a:lnTo>
                <a:lnTo>
                  <a:pt x="127" y="2153"/>
                </a:lnTo>
                <a:lnTo>
                  <a:pt x="123" y="2186"/>
                </a:lnTo>
                <a:lnTo>
                  <a:pt x="127" y="2219"/>
                </a:lnTo>
                <a:lnTo>
                  <a:pt x="135" y="2251"/>
                </a:lnTo>
                <a:lnTo>
                  <a:pt x="148" y="2280"/>
                </a:lnTo>
                <a:lnTo>
                  <a:pt x="166" y="2306"/>
                </a:lnTo>
                <a:lnTo>
                  <a:pt x="189" y="2329"/>
                </a:lnTo>
                <a:lnTo>
                  <a:pt x="215" y="2348"/>
                </a:lnTo>
                <a:lnTo>
                  <a:pt x="244" y="2362"/>
                </a:lnTo>
                <a:lnTo>
                  <a:pt x="275" y="2371"/>
                </a:lnTo>
                <a:lnTo>
                  <a:pt x="308" y="2373"/>
                </a:lnTo>
                <a:lnTo>
                  <a:pt x="431" y="2373"/>
                </a:lnTo>
                <a:lnTo>
                  <a:pt x="431" y="1998"/>
                </a:lnTo>
                <a:lnTo>
                  <a:pt x="308" y="1998"/>
                </a:lnTo>
                <a:close/>
                <a:moveTo>
                  <a:pt x="1909" y="1062"/>
                </a:moveTo>
                <a:lnTo>
                  <a:pt x="1909" y="1873"/>
                </a:lnTo>
                <a:lnTo>
                  <a:pt x="1956" y="1870"/>
                </a:lnTo>
                <a:lnTo>
                  <a:pt x="1999" y="1860"/>
                </a:lnTo>
                <a:lnTo>
                  <a:pt x="2039" y="1845"/>
                </a:lnTo>
                <a:lnTo>
                  <a:pt x="2077" y="1823"/>
                </a:lnTo>
                <a:lnTo>
                  <a:pt x="2111" y="1797"/>
                </a:lnTo>
                <a:lnTo>
                  <a:pt x="2142" y="1767"/>
                </a:lnTo>
                <a:lnTo>
                  <a:pt x="2168" y="1732"/>
                </a:lnTo>
                <a:lnTo>
                  <a:pt x="2189" y="1693"/>
                </a:lnTo>
                <a:lnTo>
                  <a:pt x="2205" y="1651"/>
                </a:lnTo>
                <a:lnTo>
                  <a:pt x="2214" y="1608"/>
                </a:lnTo>
                <a:lnTo>
                  <a:pt x="2218" y="1562"/>
                </a:lnTo>
                <a:lnTo>
                  <a:pt x="2218" y="1374"/>
                </a:lnTo>
                <a:lnTo>
                  <a:pt x="2214" y="1328"/>
                </a:lnTo>
                <a:lnTo>
                  <a:pt x="2205" y="1284"/>
                </a:lnTo>
                <a:lnTo>
                  <a:pt x="2189" y="1243"/>
                </a:lnTo>
                <a:lnTo>
                  <a:pt x="2168" y="1204"/>
                </a:lnTo>
                <a:lnTo>
                  <a:pt x="2142" y="1169"/>
                </a:lnTo>
                <a:lnTo>
                  <a:pt x="2111" y="1139"/>
                </a:lnTo>
                <a:lnTo>
                  <a:pt x="2077" y="1112"/>
                </a:lnTo>
                <a:lnTo>
                  <a:pt x="2039" y="1091"/>
                </a:lnTo>
                <a:lnTo>
                  <a:pt x="1999" y="1075"/>
                </a:lnTo>
                <a:lnTo>
                  <a:pt x="1956" y="1066"/>
                </a:lnTo>
                <a:lnTo>
                  <a:pt x="1909" y="1062"/>
                </a:lnTo>
                <a:close/>
                <a:moveTo>
                  <a:pt x="354" y="1062"/>
                </a:moveTo>
                <a:lnTo>
                  <a:pt x="317" y="1064"/>
                </a:lnTo>
                <a:lnTo>
                  <a:pt x="281" y="1074"/>
                </a:lnTo>
                <a:lnTo>
                  <a:pt x="248" y="1088"/>
                </a:lnTo>
                <a:lnTo>
                  <a:pt x="218" y="1107"/>
                </a:lnTo>
                <a:lnTo>
                  <a:pt x="191" y="1131"/>
                </a:lnTo>
                <a:lnTo>
                  <a:pt x="167" y="1158"/>
                </a:lnTo>
                <a:lnTo>
                  <a:pt x="149" y="1189"/>
                </a:lnTo>
                <a:lnTo>
                  <a:pt x="135" y="1222"/>
                </a:lnTo>
                <a:lnTo>
                  <a:pt x="127" y="1258"/>
                </a:lnTo>
                <a:lnTo>
                  <a:pt x="123" y="1296"/>
                </a:lnTo>
                <a:lnTo>
                  <a:pt x="123" y="1296"/>
                </a:lnTo>
                <a:lnTo>
                  <a:pt x="123" y="1936"/>
                </a:lnTo>
                <a:lnTo>
                  <a:pt x="127" y="1934"/>
                </a:lnTo>
                <a:lnTo>
                  <a:pt x="131" y="1931"/>
                </a:lnTo>
                <a:lnTo>
                  <a:pt x="138" y="1927"/>
                </a:lnTo>
                <a:lnTo>
                  <a:pt x="146" y="1921"/>
                </a:lnTo>
                <a:lnTo>
                  <a:pt x="179" y="1904"/>
                </a:lnTo>
                <a:lnTo>
                  <a:pt x="196" y="1896"/>
                </a:lnTo>
                <a:lnTo>
                  <a:pt x="215" y="1890"/>
                </a:lnTo>
                <a:lnTo>
                  <a:pt x="234" y="1884"/>
                </a:lnTo>
                <a:lnTo>
                  <a:pt x="243" y="1882"/>
                </a:lnTo>
                <a:lnTo>
                  <a:pt x="251" y="1880"/>
                </a:lnTo>
                <a:lnTo>
                  <a:pt x="279" y="1875"/>
                </a:lnTo>
                <a:lnTo>
                  <a:pt x="308" y="1873"/>
                </a:lnTo>
                <a:lnTo>
                  <a:pt x="1786" y="1873"/>
                </a:lnTo>
                <a:lnTo>
                  <a:pt x="1786" y="1062"/>
                </a:lnTo>
                <a:lnTo>
                  <a:pt x="354" y="1062"/>
                </a:lnTo>
                <a:close/>
                <a:moveTo>
                  <a:pt x="554" y="442"/>
                </a:moveTo>
                <a:lnTo>
                  <a:pt x="554" y="937"/>
                </a:lnTo>
                <a:lnTo>
                  <a:pt x="1366" y="937"/>
                </a:lnTo>
                <a:lnTo>
                  <a:pt x="1322" y="873"/>
                </a:lnTo>
                <a:lnTo>
                  <a:pt x="1275" y="813"/>
                </a:lnTo>
                <a:lnTo>
                  <a:pt x="1224" y="758"/>
                </a:lnTo>
                <a:lnTo>
                  <a:pt x="1169" y="705"/>
                </a:lnTo>
                <a:lnTo>
                  <a:pt x="1110" y="659"/>
                </a:lnTo>
                <a:lnTo>
                  <a:pt x="1049" y="615"/>
                </a:lnTo>
                <a:lnTo>
                  <a:pt x="984" y="576"/>
                </a:lnTo>
                <a:lnTo>
                  <a:pt x="918" y="541"/>
                </a:lnTo>
                <a:lnTo>
                  <a:pt x="849" y="512"/>
                </a:lnTo>
                <a:lnTo>
                  <a:pt x="778" y="487"/>
                </a:lnTo>
                <a:lnTo>
                  <a:pt x="705" y="466"/>
                </a:lnTo>
                <a:lnTo>
                  <a:pt x="630" y="452"/>
                </a:lnTo>
                <a:lnTo>
                  <a:pt x="554" y="442"/>
                </a:lnTo>
                <a:close/>
                <a:moveTo>
                  <a:pt x="3326" y="125"/>
                </a:moveTo>
                <a:lnTo>
                  <a:pt x="3326" y="2935"/>
                </a:lnTo>
                <a:lnTo>
                  <a:pt x="3389" y="2935"/>
                </a:lnTo>
                <a:lnTo>
                  <a:pt x="3389" y="125"/>
                </a:lnTo>
                <a:lnTo>
                  <a:pt x="3326" y="125"/>
                </a:lnTo>
                <a:close/>
                <a:moveTo>
                  <a:pt x="2838" y="125"/>
                </a:moveTo>
                <a:lnTo>
                  <a:pt x="2849" y="176"/>
                </a:lnTo>
                <a:lnTo>
                  <a:pt x="2865" y="224"/>
                </a:lnTo>
                <a:lnTo>
                  <a:pt x="2886" y="271"/>
                </a:lnTo>
                <a:lnTo>
                  <a:pt x="2912" y="313"/>
                </a:lnTo>
                <a:lnTo>
                  <a:pt x="2943" y="353"/>
                </a:lnTo>
                <a:lnTo>
                  <a:pt x="2979" y="389"/>
                </a:lnTo>
                <a:lnTo>
                  <a:pt x="3017" y="420"/>
                </a:lnTo>
                <a:lnTo>
                  <a:pt x="3059" y="446"/>
                </a:lnTo>
                <a:lnTo>
                  <a:pt x="3105" y="468"/>
                </a:lnTo>
                <a:lnTo>
                  <a:pt x="3153" y="484"/>
                </a:lnTo>
                <a:lnTo>
                  <a:pt x="3203" y="495"/>
                </a:lnTo>
                <a:lnTo>
                  <a:pt x="3203" y="125"/>
                </a:lnTo>
                <a:lnTo>
                  <a:pt x="2838" y="125"/>
                </a:lnTo>
                <a:close/>
                <a:moveTo>
                  <a:pt x="554" y="125"/>
                </a:moveTo>
                <a:lnTo>
                  <a:pt x="554" y="317"/>
                </a:lnTo>
                <a:lnTo>
                  <a:pt x="633" y="327"/>
                </a:lnTo>
                <a:lnTo>
                  <a:pt x="712" y="341"/>
                </a:lnTo>
                <a:lnTo>
                  <a:pt x="788" y="359"/>
                </a:lnTo>
                <a:lnTo>
                  <a:pt x="863" y="384"/>
                </a:lnTo>
                <a:lnTo>
                  <a:pt x="936" y="413"/>
                </a:lnTo>
                <a:lnTo>
                  <a:pt x="1007" y="446"/>
                </a:lnTo>
                <a:lnTo>
                  <a:pt x="1074" y="484"/>
                </a:lnTo>
                <a:lnTo>
                  <a:pt x="1141" y="527"/>
                </a:lnTo>
                <a:lnTo>
                  <a:pt x="1203" y="574"/>
                </a:lnTo>
                <a:lnTo>
                  <a:pt x="1263" y="625"/>
                </a:lnTo>
                <a:lnTo>
                  <a:pt x="1320" y="680"/>
                </a:lnTo>
                <a:lnTo>
                  <a:pt x="1373" y="739"/>
                </a:lnTo>
                <a:lnTo>
                  <a:pt x="1422" y="801"/>
                </a:lnTo>
                <a:lnTo>
                  <a:pt x="1468" y="867"/>
                </a:lnTo>
                <a:lnTo>
                  <a:pt x="1509" y="937"/>
                </a:lnTo>
                <a:lnTo>
                  <a:pt x="1909" y="937"/>
                </a:lnTo>
                <a:lnTo>
                  <a:pt x="1963" y="940"/>
                </a:lnTo>
                <a:lnTo>
                  <a:pt x="2016" y="950"/>
                </a:lnTo>
                <a:lnTo>
                  <a:pt x="2065" y="967"/>
                </a:lnTo>
                <a:lnTo>
                  <a:pt x="2112" y="988"/>
                </a:lnTo>
                <a:lnTo>
                  <a:pt x="2155" y="1016"/>
                </a:lnTo>
                <a:lnTo>
                  <a:pt x="2196" y="1047"/>
                </a:lnTo>
                <a:lnTo>
                  <a:pt x="2231" y="1084"/>
                </a:lnTo>
                <a:lnTo>
                  <a:pt x="2264" y="1124"/>
                </a:lnTo>
                <a:lnTo>
                  <a:pt x="2290" y="1169"/>
                </a:lnTo>
                <a:lnTo>
                  <a:pt x="2312" y="1216"/>
                </a:lnTo>
                <a:lnTo>
                  <a:pt x="2327" y="1267"/>
                </a:lnTo>
                <a:lnTo>
                  <a:pt x="2338" y="1319"/>
                </a:lnTo>
                <a:lnTo>
                  <a:pt x="2341" y="1374"/>
                </a:lnTo>
                <a:lnTo>
                  <a:pt x="2341" y="1562"/>
                </a:lnTo>
                <a:lnTo>
                  <a:pt x="2338" y="1616"/>
                </a:lnTo>
                <a:lnTo>
                  <a:pt x="2327" y="1669"/>
                </a:lnTo>
                <a:lnTo>
                  <a:pt x="2312" y="1720"/>
                </a:lnTo>
                <a:lnTo>
                  <a:pt x="2290" y="1767"/>
                </a:lnTo>
                <a:lnTo>
                  <a:pt x="2264" y="1811"/>
                </a:lnTo>
                <a:lnTo>
                  <a:pt x="2231" y="1851"/>
                </a:lnTo>
                <a:lnTo>
                  <a:pt x="2196" y="1888"/>
                </a:lnTo>
                <a:lnTo>
                  <a:pt x="2155" y="1920"/>
                </a:lnTo>
                <a:lnTo>
                  <a:pt x="2112" y="1947"/>
                </a:lnTo>
                <a:lnTo>
                  <a:pt x="2065" y="1969"/>
                </a:lnTo>
                <a:lnTo>
                  <a:pt x="2016" y="1985"/>
                </a:lnTo>
                <a:lnTo>
                  <a:pt x="1963" y="1995"/>
                </a:lnTo>
                <a:lnTo>
                  <a:pt x="1909" y="1998"/>
                </a:lnTo>
                <a:lnTo>
                  <a:pt x="1569" y="1998"/>
                </a:lnTo>
                <a:lnTo>
                  <a:pt x="1534" y="2077"/>
                </a:lnTo>
                <a:lnTo>
                  <a:pt x="1494" y="2151"/>
                </a:lnTo>
                <a:lnTo>
                  <a:pt x="1449" y="2221"/>
                </a:lnTo>
                <a:lnTo>
                  <a:pt x="1400" y="2289"/>
                </a:lnTo>
                <a:lnTo>
                  <a:pt x="1347" y="2352"/>
                </a:lnTo>
                <a:lnTo>
                  <a:pt x="1290" y="2411"/>
                </a:lnTo>
                <a:lnTo>
                  <a:pt x="1229" y="2466"/>
                </a:lnTo>
                <a:lnTo>
                  <a:pt x="1165" y="2516"/>
                </a:lnTo>
                <a:lnTo>
                  <a:pt x="1098" y="2562"/>
                </a:lnTo>
                <a:lnTo>
                  <a:pt x="1027" y="2604"/>
                </a:lnTo>
                <a:lnTo>
                  <a:pt x="954" y="2641"/>
                </a:lnTo>
                <a:lnTo>
                  <a:pt x="878" y="2671"/>
                </a:lnTo>
                <a:lnTo>
                  <a:pt x="801" y="2697"/>
                </a:lnTo>
                <a:lnTo>
                  <a:pt x="720" y="2718"/>
                </a:lnTo>
                <a:lnTo>
                  <a:pt x="638" y="2733"/>
                </a:lnTo>
                <a:lnTo>
                  <a:pt x="554" y="2743"/>
                </a:lnTo>
                <a:lnTo>
                  <a:pt x="554" y="2935"/>
                </a:lnTo>
                <a:lnTo>
                  <a:pt x="2714" y="2935"/>
                </a:lnTo>
                <a:lnTo>
                  <a:pt x="2724" y="2877"/>
                </a:lnTo>
                <a:lnTo>
                  <a:pt x="2739" y="2820"/>
                </a:lnTo>
                <a:lnTo>
                  <a:pt x="2761" y="2766"/>
                </a:lnTo>
                <a:lnTo>
                  <a:pt x="2786" y="2715"/>
                </a:lnTo>
                <a:lnTo>
                  <a:pt x="2818" y="2667"/>
                </a:lnTo>
                <a:lnTo>
                  <a:pt x="2854" y="2622"/>
                </a:lnTo>
                <a:lnTo>
                  <a:pt x="2894" y="2581"/>
                </a:lnTo>
                <a:lnTo>
                  <a:pt x="2938" y="2545"/>
                </a:lnTo>
                <a:lnTo>
                  <a:pt x="2985" y="2513"/>
                </a:lnTo>
                <a:lnTo>
                  <a:pt x="3035" y="2486"/>
                </a:lnTo>
                <a:lnTo>
                  <a:pt x="3089" y="2465"/>
                </a:lnTo>
                <a:lnTo>
                  <a:pt x="3145" y="2449"/>
                </a:lnTo>
                <a:lnTo>
                  <a:pt x="3203" y="2439"/>
                </a:lnTo>
                <a:lnTo>
                  <a:pt x="3203" y="620"/>
                </a:lnTo>
                <a:lnTo>
                  <a:pt x="3145" y="611"/>
                </a:lnTo>
                <a:lnTo>
                  <a:pt x="3089" y="595"/>
                </a:lnTo>
                <a:lnTo>
                  <a:pt x="3035" y="574"/>
                </a:lnTo>
                <a:lnTo>
                  <a:pt x="2985" y="548"/>
                </a:lnTo>
                <a:lnTo>
                  <a:pt x="2938" y="516"/>
                </a:lnTo>
                <a:lnTo>
                  <a:pt x="2894" y="479"/>
                </a:lnTo>
                <a:lnTo>
                  <a:pt x="2854" y="439"/>
                </a:lnTo>
                <a:lnTo>
                  <a:pt x="2818" y="394"/>
                </a:lnTo>
                <a:lnTo>
                  <a:pt x="2786" y="346"/>
                </a:lnTo>
                <a:lnTo>
                  <a:pt x="2761" y="295"/>
                </a:lnTo>
                <a:lnTo>
                  <a:pt x="2739" y="241"/>
                </a:lnTo>
                <a:lnTo>
                  <a:pt x="2724" y="184"/>
                </a:lnTo>
                <a:lnTo>
                  <a:pt x="2714" y="125"/>
                </a:lnTo>
                <a:lnTo>
                  <a:pt x="554" y="125"/>
                </a:lnTo>
                <a:close/>
                <a:moveTo>
                  <a:pt x="431" y="0"/>
                </a:moveTo>
                <a:lnTo>
                  <a:pt x="3511" y="0"/>
                </a:lnTo>
                <a:lnTo>
                  <a:pt x="3511" y="3061"/>
                </a:lnTo>
                <a:lnTo>
                  <a:pt x="431" y="3061"/>
                </a:lnTo>
                <a:lnTo>
                  <a:pt x="431" y="2498"/>
                </a:lnTo>
                <a:lnTo>
                  <a:pt x="308" y="2498"/>
                </a:lnTo>
                <a:lnTo>
                  <a:pt x="263" y="2495"/>
                </a:lnTo>
                <a:lnTo>
                  <a:pt x="219" y="2485"/>
                </a:lnTo>
                <a:lnTo>
                  <a:pt x="178" y="2470"/>
                </a:lnTo>
                <a:lnTo>
                  <a:pt x="141" y="2448"/>
                </a:lnTo>
                <a:lnTo>
                  <a:pt x="106" y="2422"/>
                </a:lnTo>
                <a:lnTo>
                  <a:pt x="75" y="2391"/>
                </a:lnTo>
                <a:lnTo>
                  <a:pt x="49" y="2356"/>
                </a:lnTo>
                <a:lnTo>
                  <a:pt x="29" y="2317"/>
                </a:lnTo>
                <a:lnTo>
                  <a:pt x="13" y="2276"/>
                </a:lnTo>
                <a:lnTo>
                  <a:pt x="3" y="2232"/>
                </a:lnTo>
                <a:lnTo>
                  <a:pt x="0" y="2186"/>
                </a:lnTo>
                <a:lnTo>
                  <a:pt x="0" y="1296"/>
                </a:lnTo>
                <a:lnTo>
                  <a:pt x="3" y="1247"/>
                </a:lnTo>
                <a:lnTo>
                  <a:pt x="13" y="1201"/>
                </a:lnTo>
                <a:lnTo>
                  <a:pt x="28" y="1156"/>
                </a:lnTo>
                <a:lnTo>
                  <a:pt x="48" y="1115"/>
                </a:lnTo>
                <a:lnTo>
                  <a:pt x="74" y="1076"/>
                </a:lnTo>
                <a:lnTo>
                  <a:pt x="104" y="1042"/>
                </a:lnTo>
                <a:lnTo>
                  <a:pt x="137" y="1011"/>
                </a:lnTo>
                <a:lnTo>
                  <a:pt x="176" y="986"/>
                </a:lnTo>
                <a:lnTo>
                  <a:pt x="217" y="965"/>
                </a:lnTo>
                <a:lnTo>
                  <a:pt x="260" y="949"/>
                </a:lnTo>
                <a:lnTo>
                  <a:pt x="306" y="940"/>
                </a:lnTo>
                <a:lnTo>
                  <a:pt x="354" y="937"/>
                </a:lnTo>
                <a:lnTo>
                  <a:pt x="431" y="937"/>
                </a:lnTo>
                <a:lnTo>
                  <a:pt x="4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1" name="Group 960"/>
          <p:cNvGrpSpPr/>
          <p:nvPr/>
        </p:nvGrpSpPr>
        <p:grpSpPr>
          <a:xfrm>
            <a:off x="692951" y="2707546"/>
            <a:ext cx="506413" cy="517525"/>
            <a:chOff x="739775" y="2705100"/>
            <a:chExt cx="506413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3" name="Freeform 370"/>
            <p:cNvSpPr>
              <a:spLocks noEditPoints="1"/>
            </p:cNvSpPr>
            <p:nvPr/>
          </p:nvSpPr>
          <p:spPr bwMode="auto">
            <a:xfrm>
              <a:off x="739775" y="2705100"/>
              <a:ext cx="506413" cy="517525"/>
            </a:xfrm>
            <a:custGeom>
              <a:avLst/>
              <a:gdLst>
                <a:gd name="T0" fmla="*/ 1172 w 3193"/>
                <a:gd name="T1" fmla="*/ 3110 h 3258"/>
                <a:gd name="T2" fmla="*/ 828 w 3193"/>
                <a:gd name="T3" fmla="*/ 2977 h 3258"/>
                <a:gd name="T4" fmla="*/ 821 w 3193"/>
                <a:gd name="T5" fmla="*/ 2851 h 3258"/>
                <a:gd name="T6" fmla="*/ 316 w 3193"/>
                <a:gd name="T7" fmla="*/ 2438 h 3258"/>
                <a:gd name="T8" fmla="*/ 515 w 3193"/>
                <a:gd name="T9" fmla="*/ 2418 h 3258"/>
                <a:gd name="T10" fmla="*/ 437 w 3193"/>
                <a:gd name="T11" fmla="*/ 2228 h 3258"/>
                <a:gd name="T12" fmla="*/ 120 w 3193"/>
                <a:gd name="T13" fmla="*/ 1797 h 3258"/>
                <a:gd name="T14" fmla="*/ 351 w 3193"/>
                <a:gd name="T15" fmla="*/ 1868 h 3258"/>
                <a:gd name="T16" fmla="*/ 114 w 3193"/>
                <a:gd name="T17" fmla="*/ 1685 h 3258"/>
                <a:gd name="T18" fmla="*/ 157 w 3193"/>
                <a:gd name="T19" fmla="*/ 1236 h 3258"/>
                <a:gd name="T20" fmla="*/ 352 w 3193"/>
                <a:gd name="T21" fmla="*/ 1385 h 3258"/>
                <a:gd name="T22" fmla="*/ 217 w 3193"/>
                <a:gd name="T23" fmla="*/ 1038 h 3258"/>
                <a:gd name="T24" fmla="*/ 449 w 3193"/>
                <a:gd name="T25" fmla="*/ 618 h 3258"/>
                <a:gd name="T26" fmla="*/ 564 w 3193"/>
                <a:gd name="T27" fmla="*/ 748 h 3258"/>
                <a:gd name="T28" fmla="*/ 673 w 3193"/>
                <a:gd name="T29" fmla="*/ 389 h 3258"/>
                <a:gd name="T30" fmla="*/ 854 w 3193"/>
                <a:gd name="T31" fmla="*/ 375 h 3258"/>
                <a:gd name="T32" fmla="*/ 934 w 3193"/>
                <a:gd name="T33" fmla="*/ 225 h 3258"/>
                <a:gd name="T34" fmla="*/ 1764 w 3193"/>
                <a:gd name="T35" fmla="*/ 112 h 3258"/>
                <a:gd name="T36" fmla="*/ 1540 w 3193"/>
                <a:gd name="T37" fmla="*/ 135 h 3258"/>
                <a:gd name="T38" fmla="*/ 1334 w 3193"/>
                <a:gd name="T39" fmla="*/ 196 h 3258"/>
                <a:gd name="T40" fmla="*/ 903 w 3193"/>
                <a:gd name="T41" fmla="*/ 483 h 3258"/>
                <a:gd name="T42" fmla="*/ 604 w 3193"/>
                <a:gd name="T43" fmla="*/ 913 h 3258"/>
                <a:gd name="T44" fmla="*/ 511 w 3193"/>
                <a:gd name="T45" fmla="*/ 1163 h 3258"/>
                <a:gd name="T46" fmla="*/ 462 w 3193"/>
                <a:gd name="T47" fmla="*/ 1408 h 3258"/>
                <a:gd name="T48" fmla="*/ 449 w 3193"/>
                <a:gd name="T49" fmla="*/ 1704 h 3258"/>
                <a:gd name="T50" fmla="*/ 479 w 3193"/>
                <a:gd name="T51" fmla="*/ 1955 h 3258"/>
                <a:gd name="T52" fmla="*/ 545 w 3193"/>
                <a:gd name="T53" fmla="*/ 2200 h 3258"/>
                <a:gd name="T54" fmla="*/ 648 w 3193"/>
                <a:gd name="T55" fmla="*/ 2431 h 3258"/>
                <a:gd name="T56" fmla="*/ 1028 w 3193"/>
                <a:gd name="T57" fmla="*/ 2886 h 3258"/>
                <a:gd name="T58" fmla="*/ 1410 w 3193"/>
                <a:gd name="T59" fmla="*/ 3089 h 3258"/>
                <a:gd name="T60" fmla="*/ 1544 w 3193"/>
                <a:gd name="T61" fmla="*/ 3124 h 3258"/>
                <a:gd name="T62" fmla="*/ 1850 w 3193"/>
                <a:gd name="T63" fmla="*/ 3142 h 3258"/>
                <a:gd name="T64" fmla="*/ 2404 w 3193"/>
                <a:gd name="T65" fmla="*/ 2953 h 3258"/>
                <a:gd name="T66" fmla="*/ 2826 w 3193"/>
                <a:gd name="T67" fmla="*/ 2524 h 3258"/>
                <a:gd name="T68" fmla="*/ 3055 w 3193"/>
                <a:gd name="T69" fmla="*/ 1922 h 3258"/>
                <a:gd name="T70" fmla="*/ 3037 w 3193"/>
                <a:gd name="T71" fmla="*/ 1242 h 3258"/>
                <a:gd name="T72" fmla="*/ 2776 w 3193"/>
                <a:gd name="T73" fmla="*/ 661 h 3258"/>
                <a:gd name="T74" fmla="*/ 2332 w 3193"/>
                <a:gd name="T75" fmla="*/ 261 h 3258"/>
                <a:gd name="T76" fmla="*/ 1764 w 3193"/>
                <a:gd name="T77" fmla="*/ 112 h 3258"/>
                <a:gd name="T78" fmla="*/ 1854 w 3193"/>
                <a:gd name="T79" fmla="*/ 3 h 3258"/>
                <a:gd name="T80" fmla="*/ 2435 w 3193"/>
                <a:gd name="T81" fmla="*/ 191 h 3258"/>
                <a:gd name="T82" fmla="*/ 2886 w 3193"/>
                <a:gd name="T83" fmla="*/ 622 h 3258"/>
                <a:gd name="T84" fmla="*/ 3149 w 3193"/>
                <a:gd name="T85" fmla="*/ 1228 h 3258"/>
                <a:gd name="T86" fmla="*/ 3167 w 3193"/>
                <a:gd name="T87" fmla="*/ 1932 h 3258"/>
                <a:gd name="T88" fmla="*/ 2936 w 3193"/>
                <a:gd name="T89" fmla="*/ 2559 h 3258"/>
                <a:gd name="T90" fmla="*/ 2508 w 3193"/>
                <a:gd name="T91" fmla="*/ 3019 h 3258"/>
                <a:gd name="T92" fmla="*/ 1943 w 3193"/>
                <a:gd name="T93" fmla="*/ 3245 h 3258"/>
                <a:gd name="T94" fmla="*/ 1428 w 3193"/>
                <a:gd name="T95" fmla="*/ 3258 h 3258"/>
                <a:gd name="T96" fmla="*/ 834 w 3193"/>
                <a:gd name="T97" fmla="*/ 3110 h 3258"/>
                <a:gd name="T98" fmla="*/ 491 w 3193"/>
                <a:gd name="T99" fmla="*/ 2856 h 3258"/>
                <a:gd name="T100" fmla="*/ 287 w 3193"/>
                <a:gd name="T101" fmla="*/ 2608 h 3258"/>
                <a:gd name="T102" fmla="*/ 101 w 3193"/>
                <a:gd name="T103" fmla="*/ 2229 h 3258"/>
                <a:gd name="T104" fmla="*/ 2 w 3193"/>
                <a:gd name="T105" fmla="*/ 1535 h 3258"/>
                <a:gd name="T106" fmla="*/ 90 w 3193"/>
                <a:gd name="T107" fmla="*/ 1062 h 3258"/>
                <a:gd name="T108" fmla="*/ 282 w 3193"/>
                <a:gd name="T109" fmla="*/ 659 h 3258"/>
                <a:gd name="T110" fmla="*/ 554 w 3193"/>
                <a:gd name="T111" fmla="*/ 342 h 3258"/>
                <a:gd name="T112" fmla="*/ 1075 w 3193"/>
                <a:gd name="T113" fmla="*/ 50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93" h="3258">
                  <a:moveTo>
                    <a:pt x="828" y="2977"/>
                  </a:moveTo>
                  <a:lnTo>
                    <a:pt x="896" y="3014"/>
                  </a:lnTo>
                  <a:lnTo>
                    <a:pt x="967" y="3048"/>
                  </a:lnTo>
                  <a:lnTo>
                    <a:pt x="1040" y="3078"/>
                  </a:lnTo>
                  <a:lnTo>
                    <a:pt x="1114" y="3101"/>
                  </a:lnTo>
                  <a:lnTo>
                    <a:pt x="1190" y="3121"/>
                  </a:lnTo>
                  <a:lnTo>
                    <a:pt x="1172" y="3110"/>
                  </a:lnTo>
                  <a:lnTo>
                    <a:pt x="1118" y="3081"/>
                  </a:lnTo>
                  <a:lnTo>
                    <a:pt x="1088" y="3062"/>
                  </a:lnTo>
                  <a:lnTo>
                    <a:pt x="1053" y="3041"/>
                  </a:lnTo>
                  <a:lnTo>
                    <a:pt x="1020" y="3019"/>
                  </a:lnTo>
                  <a:lnTo>
                    <a:pt x="985" y="2993"/>
                  </a:lnTo>
                  <a:lnTo>
                    <a:pt x="963" y="2977"/>
                  </a:lnTo>
                  <a:lnTo>
                    <a:pt x="828" y="2977"/>
                  </a:lnTo>
                  <a:close/>
                  <a:moveTo>
                    <a:pt x="494" y="2696"/>
                  </a:moveTo>
                  <a:lnTo>
                    <a:pt x="549" y="2756"/>
                  </a:lnTo>
                  <a:lnTo>
                    <a:pt x="606" y="2812"/>
                  </a:lnTo>
                  <a:lnTo>
                    <a:pt x="666" y="2864"/>
                  </a:lnTo>
                  <a:lnTo>
                    <a:pt x="834" y="2864"/>
                  </a:lnTo>
                  <a:lnTo>
                    <a:pt x="828" y="2857"/>
                  </a:lnTo>
                  <a:lnTo>
                    <a:pt x="821" y="2851"/>
                  </a:lnTo>
                  <a:lnTo>
                    <a:pt x="788" y="2817"/>
                  </a:lnTo>
                  <a:lnTo>
                    <a:pt x="758" y="2784"/>
                  </a:lnTo>
                  <a:lnTo>
                    <a:pt x="706" y="2721"/>
                  </a:lnTo>
                  <a:lnTo>
                    <a:pt x="686" y="2696"/>
                  </a:lnTo>
                  <a:lnTo>
                    <a:pt x="494" y="2696"/>
                  </a:lnTo>
                  <a:close/>
                  <a:moveTo>
                    <a:pt x="276" y="2359"/>
                  </a:moveTo>
                  <a:lnTo>
                    <a:pt x="316" y="2438"/>
                  </a:lnTo>
                  <a:lnTo>
                    <a:pt x="359" y="2512"/>
                  </a:lnTo>
                  <a:lnTo>
                    <a:pt x="407" y="2584"/>
                  </a:lnTo>
                  <a:lnTo>
                    <a:pt x="608" y="2584"/>
                  </a:lnTo>
                  <a:lnTo>
                    <a:pt x="577" y="2535"/>
                  </a:lnTo>
                  <a:lnTo>
                    <a:pt x="564" y="2510"/>
                  </a:lnTo>
                  <a:lnTo>
                    <a:pt x="528" y="2443"/>
                  </a:lnTo>
                  <a:lnTo>
                    <a:pt x="515" y="2418"/>
                  </a:lnTo>
                  <a:lnTo>
                    <a:pt x="488" y="2359"/>
                  </a:lnTo>
                  <a:lnTo>
                    <a:pt x="276" y="2359"/>
                  </a:lnTo>
                  <a:close/>
                  <a:moveTo>
                    <a:pt x="172" y="2078"/>
                  </a:moveTo>
                  <a:lnTo>
                    <a:pt x="198" y="2164"/>
                  </a:lnTo>
                  <a:lnTo>
                    <a:pt x="227" y="2247"/>
                  </a:lnTo>
                  <a:lnTo>
                    <a:pt x="443" y="2247"/>
                  </a:lnTo>
                  <a:lnTo>
                    <a:pt x="437" y="2228"/>
                  </a:lnTo>
                  <a:lnTo>
                    <a:pt x="429" y="2208"/>
                  </a:lnTo>
                  <a:lnTo>
                    <a:pt x="413" y="2158"/>
                  </a:lnTo>
                  <a:lnTo>
                    <a:pt x="398" y="2107"/>
                  </a:lnTo>
                  <a:lnTo>
                    <a:pt x="396" y="2099"/>
                  </a:lnTo>
                  <a:lnTo>
                    <a:pt x="392" y="2078"/>
                  </a:lnTo>
                  <a:lnTo>
                    <a:pt x="172" y="2078"/>
                  </a:lnTo>
                  <a:close/>
                  <a:moveTo>
                    <a:pt x="120" y="1797"/>
                  </a:moveTo>
                  <a:lnTo>
                    <a:pt x="131" y="1883"/>
                  </a:lnTo>
                  <a:lnTo>
                    <a:pt x="146" y="1966"/>
                  </a:lnTo>
                  <a:lnTo>
                    <a:pt x="367" y="1966"/>
                  </a:lnTo>
                  <a:lnTo>
                    <a:pt x="358" y="1920"/>
                  </a:lnTo>
                  <a:lnTo>
                    <a:pt x="352" y="1873"/>
                  </a:lnTo>
                  <a:lnTo>
                    <a:pt x="351" y="1871"/>
                  </a:lnTo>
                  <a:lnTo>
                    <a:pt x="351" y="1868"/>
                  </a:lnTo>
                  <a:lnTo>
                    <a:pt x="343" y="1797"/>
                  </a:lnTo>
                  <a:lnTo>
                    <a:pt x="120" y="1797"/>
                  </a:lnTo>
                  <a:close/>
                  <a:moveTo>
                    <a:pt x="116" y="1516"/>
                  </a:moveTo>
                  <a:lnTo>
                    <a:pt x="113" y="1573"/>
                  </a:lnTo>
                  <a:lnTo>
                    <a:pt x="112" y="1629"/>
                  </a:lnTo>
                  <a:lnTo>
                    <a:pt x="113" y="1657"/>
                  </a:lnTo>
                  <a:lnTo>
                    <a:pt x="114" y="1685"/>
                  </a:lnTo>
                  <a:lnTo>
                    <a:pt x="337" y="1685"/>
                  </a:lnTo>
                  <a:lnTo>
                    <a:pt x="336" y="1629"/>
                  </a:lnTo>
                  <a:lnTo>
                    <a:pt x="337" y="1574"/>
                  </a:lnTo>
                  <a:lnTo>
                    <a:pt x="339" y="1519"/>
                  </a:lnTo>
                  <a:lnTo>
                    <a:pt x="339" y="1516"/>
                  </a:lnTo>
                  <a:lnTo>
                    <a:pt x="116" y="1516"/>
                  </a:lnTo>
                  <a:close/>
                  <a:moveTo>
                    <a:pt x="157" y="1236"/>
                  </a:moveTo>
                  <a:lnTo>
                    <a:pt x="141" y="1319"/>
                  </a:lnTo>
                  <a:lnTo>
                    <a:pt x="127" y="1404"/>
                  </a:lnTo>
                  <a:lnTo>
                    <a:pt x="349" y="1404"/>
                  </a:lnTo>
                  <a:lnTo>
                    <a:pt x="350" y="1397"/>
                  </a:lnTo>
                  <a:lnTo>
                    <a:pt x="351" y="1390"/>
                  </a:lnTo>
                  <a:lnTo>
                    <a:pt x="351" y="1388"/>
                  </a:lnTo>
                  <a:lnTo>
                    <a:pt x="352" y="1385"/>
                  </a:lnTo>
                  <a:lnTo>
                    <a:pt x="359" y="1332"/>
                  </a:lnTo>
                  <a:lnTo>
                    <a:pt x="370" y="1277"/>
                  </a:lnTo>
                  <a:lnTo>
                    <a:pt x="374" y="1256"/>
                  </a:lnTo>
                  <a:lnTo>
                    <a:pt x="378" y="1236"/>
                  </a:lnTo>
                  <a:lnTo>
                    <a:pt x="157" y="1236"/>
                  </a:lnTo>
                  <a:close/>
                  <a:moveTo>
                    <a:pt x="249" y="955"/>
                  </a:moveTo>
                  <a:lnTo>
                    <a:pt x="217" y="1038"/>
                  </a:lnTo>
                  <a:lnTo>
                    <a:pt x="187" y="1123"/>
                  </a:lnTo>
                  <a:lnTo>
                    <a:pt x="406" y="1123"/>
                  </a:lnTo>
                  <a:lnTo>
                    <a:pt x="429" y="1051"/>
                  </a:lnTo>
                  <a:lnTo>
                    <a:pt x="437" y="1029"/>
                  </a:lnTo>
                  <a:lnTo>
                    <a:pt x="464" y="955"/>
                  </a:lnTo>
                  <a:lnTo>
                    <a:pt x="249" y="955"/>
                  </a:lnTo>
                  <a:close/>
                  <a:moveTo>
                    <a:pt x="449" y="618"/>
                  </a:moveTo>
                  <a:lnTo>
                    <a:pt x="397" y="689"/>
                  </a:lnTo>
                  <a:lnTo>
                    <a:pt x="348" y="764"/>
                  </a:lnTo>
                  <a:lnTo>
                    <a:pt x="303" y="842"/>
                  </a:lnTo>
                  <a:lnTo>
                    <a:pt x="513" y="842"/>
                  </a:lnTo>
                  <a:lnTo>
                    <a:pt x="515" y="840"/>
                  </a:lnTo>
                  <a:lnTo>
                    <a:pt x="528" y="815"/>
                  </a:lnTo>
                  <a:lnTo>
                    <a:pt x="564" y="748"/>
                  </a:lnTo>
                  <a:lnTo>
                    <a:pt x="577" y="724"/>
                  </a:lnTo>
                  <a:lnTo>
                    <a:pt x="601" y="685"/>
                  </a:lnTo>
                  <a:lnTo>
                    <a:pt x="625" y="647"/>
                  </a:lnTo>
                  <a:lnTo>
                    <a:pt x="646" y="618"/>
                  </a:lnTo>
                  <a:lnTo>
                    <a:pt x="449" y="618"/>
                  </a:lnTo>
                  <a:close/>
                  <a:moveTo>
                    <a:pt x="741" y="337"/>
                  </a:moveTo>
                  <a:lnTo>
                    <a:pt x="673" y="389"/>
                  </a:lnTo>
                  <a:lnTo>
                    <a:pt x="608" y="445"/>
                  </a:lnTo>
                  <a:lnTo>
                    <a:pt x="547" y="505"/>
                  </a:lnTo>
                  <a:lnTo>
                    <a:pt x="731" y="505"/>
                  </a:lnTo>
                  <a:lnTo>
                    <a:pt x="758" y="475"/>
                  </a:lnTo>
                  <a:lnTo>
                    <a:pt x="788" y="441"/>
                  </a:lnTo>
                  <a:lnTo>
                    <a:pt x="821" y="407"/>
                  </a:lnTo>
                  <a:lnTo>
                    <a:pt x="854" y="375"/>
                  </a:lnTo>
                  <a:lnTo>
                    <a:pt x="896" y="337"/>
                  </a:lnTo>
                  <a:lnTo>
                    <a:pt x="741" y="337"/>
                  </a:lnTo>
                  <a:close/>
                  <a:moveTo>
                    <a:pt x="1190" y="138"/>
                  </a:moveTo>
                  <a:lnTo>
                    <a:pt x="1124" y="153"/>
                  </a:lnTo>
                  <a:lnTo>
                    <a:pt x="1059" y="173"/>
                  </a:lnTo>
                  <a:lnTo>
                    <a:pt x="996" y="198"/>
                  </a:lnTo>
                  <a:lnTo>
                    <a:pt x="934" y="225"/>
                  </a:lnTo>
                  <a:lnTo>
                    <a:pt x="1042" y="225"/>
                  </a:lnTo>
                  <a:lnTo>
                    <a:pt x="1088" y="195"/>
                  </a:lnTo>
                  <a:lnTo>
                    <a:pt x="1118" y="177"/>
                  </a:lnTo>
                  <a:lnTo>
                    <a:pt x="1172" y="147"/>
                  </a:lnTo>
                  <a:lnTo>
                    <a:pt x="1181" y="142"/>
                  </a:lnTo>
                  <a:lnTo>
                    <a:pt x="1190" y="138"/>
                  </a:lnTo>
                  <a:close/>
                  <a:moveTo>
                    <a:pt x="1764" y="112"/>
                  </a:moveTo>
                  <a:lnTo>
                    <a:pt x="1698" y="114"/>
                  </a:lnTo>
                  <a:lnTo>
                    <a:pt x="1632" y="120"/>
                  </a:lnTo>
                  <a:lnTo>
                    <a:pt x="1610" y="123"/>
                  </a:lnTo>
                  <a:lnTo>
                    <a:pt x="1602" y="124"/>
                  </a:lnTo>
                  <a:lnTo>
                    <a:pt x="1544" y="135"/>
                  </a:lnTo>
                  <a:lnTo>
                    <a:pt x="1542" y="135"/>
                  </a:lnTo>
                  <a:lnTo>
                    <a:pt x="1540" y="135"/>
                  </a:lnTo>
                  <a:lnTo>
                    <a:pt x="1484" y="147"/>
                  </a:lnTo>
                  <a:lnTo>
                    <a:pt x="1480" y="148"/>
                  </a:lnTo>
                  <a:lnTo>
                    <a:pt x="1477" y="149"/>
                  </a:lnTo>
                  <a:lnTo>
                    <a:pt x="1425" y="163"/>
                  </a:lnTo>
                  <a:lnTo>
                    <a:pt x="1410" y="168"/>
                  </a:lnTo>
                  <a:lnTo>
                    <a:pt x="1368" y="183"/>
                  </a:lnTo>
                  <a:lnTo>
                    <a:pt x="1334" y="196"/>
                  </a:lnTo>
                  <a:lnTo>
                    <a:pt x="1311" y="205"/>
                  </a:lnTo>
                  <a:lnTo>
                    <a:pt x="1236" y="240"/>
                  </a:lnTo>
                  <a:lnTo>
                    <a:pt x="1164" y="280"/>
                  </a:lnTo>
                  <a:lnTo>
                    <a:pt x="1095" y="324"/>
                  </a:lnTo>
                  <a:lnTo>
                    <a:pt x="1028" y="373"/>
                  </a:lnTo>
                  <a:lnTo>
                    <a:pt x="964" y="426"/>
                  </a:lnTo>
                  <a:lnTo>
                    <a:pt x="903" y="483"/>
                  </a:lnTo>
                  <a:lnTo>
                    <a:pt x="845" y="544"/>
                  </a:lnTo>
                  <a:lnTo>
                    <a:pt x="790" y="610"/>
                  </a:lnTo>
                  <a:lnTo>
                    <a:pt x="739" y="679"/>
                  </a:lnTo>
                  <a:lnTo>
                    <a:pt x="691" y="751"/>
                  </a:lnTo>
                  <a:lnTo>
                    <a:pt x="648" y="827"/>
                  </a:lnTo>
                  <a:lnTo>
                    <a:pt x="608" y="906"/>
                  </a:lnTo>
                  <a:lnTo>
                    <a:pt x="604" y="913"/>
                  </a:lnTo>
                  <a:lnTo>
                    <a:pt x="579" y="968"/>
                  </a:lnTo>
                  <a:lnTo>
                    <a:pt x="571" y="988"/>
                  </a:lnTo>
                  <a:lnTo>
                    <a:pt x="555" y="1031"/>
                  </a:lnTo>
                  <a:lnTo>
                    <a:pt x="545" y="1058"/>
                  </a:lnTo>
                  <a:lnTo>
                    <a:pt x="532" y="1097"/>
                  </a:lnTo>
                  <a:lnTo>
                    <a:pt x="522" y="1127"/>
                  </a:lnTo>
                  <a:lnTo>
                    <a:pt x="511" y="1163"/>
                  </a:lnTo>
                  <a:lnTo>
                    <a:pt x="503" y="1196"/>
                  </a:lnTo>
                  <a:lnTo>
                    <a:pt x="494" y="1232"/>
                  </a:lnTo>
                  <a:lnTo>
                    <a:pt x="486" y="1266"/>
                  </a:lnTo>
                  <a:lnTo>
                    <a:pt x="479" y="1302"/>
                  </a:lnTo>
                  <a:lnTo>
                    <a:pt x="473" y="1337"/>
                  </a:lnTo>
                  <a:lnTo>
                    <a:pt x="466" y="1374"/>
                  </a:lnTo>
                  <a:lnTo>
                    <a:pt x="462" y="1408"/>
                  </a:lnTo>
                  <a:lnTo>
                    <a:pt x="457" y="1449"/>
                  </a:lnTo>
                  <a:lnTo>
                    <a:pt x="454" y="1481"/>
                  </a:lnTo>
                  <a:lnTo>
                    <a:pt x="451" y="1528"/>
                  </a:lnTo>
                  <a:lnTo>
                    <a:pt x="449" y="1554"/>
                  </a:lnTo>
                  <a:lnTo>
                    <a:pt x="448" y="1629"/>
                  </a:lnTo>
                  <a:lnTo>
                    <a:pt x="448" y="1666"/>
                  </a:lnTo>
                  <a:lnTo>
                    <a:pt x="449" y="1704"/>
                  </a:lnTo>
                  <a:lnTo>
                    <a:pt x="451" y="1730"/>
                  </a:lnTo>
                  <a:lnTo>
                    <a:pt x="454" y="1777"/>
                  </a:lnTo>
                  <a:lnTo>
                    <a:pt x="457" y="1809"/>
                  </a:lnTo>
                  <a:lnTo>
                    <a:pt x="461" y="1850"/>
                  </a:lnTo>
                  <a:lnTo>
                    <a:pt x="466" y="1884"/>
                  </a:lnTo>
                  <a:lnTo>
                    <a:pt x="473" y="1922"/>
                  </a:lnTo>
                  <a:lnTo>
                    <a:pt x="479" y="1955"/>
                  </a:lnTo>
                  <a:lnTo>
                    <a:pt x="486" y="1992"/>
                  </a:lnTo>
                  <a:lnTo>
                    <a:pt x="494" y="2026"/>
                  </a:lnTo>
                  <a:lnTo>
                    <a:pt x="503" y="2062"/>
                  </a:lnTo>
                  <a:lnTo>
                    <a:pt x="511" y="2094"/>
                  </a:lnTo>
                  <a:lnTo>
                    <a:pt x="522" y="2131"/>
                  </a:lnTo>
                  <a:lnTo>
                    <a:pt x="532" y="2162"/>
                  </a:lnTo>
                  <a:lnTo>
                    <a:pt x="545" y="2200"/>
                  </a:lnTo>
                  <a:lnTo>
                    <a:pt x="554" y="2226"/>
                  </a:lnTo>
                  <a:lnTo>
                    <a:pt x="571" y="2270"/>
                  </a:lnTo>
                  <a:lnTo>
                    <a:pt x="579" y="2290"/>
                  </a:lnTo>
                  <a:lnTo>
                    <a:pt x="604" y="2345"/>
                  </a:lnTo>
                  <a:lnTo>
                    <a:pt x="606" y="2349"/>
                  </a:lnTo>
                  <a:lnTo>
                    <a:pt x="607" y="2352"/>
                  </a:lnTo>
                  <a:lnTo>
                    <a:pt x="648" y="2431"/>
                  </a:lnTo>
                  <a:lnTo>
                    <a:pt x="691" y="2507"/>
                  </a:lnTo>
                  <a:lnTo>
                    <a:pt x="738" y="2579"/>
                  </a:lnTo>
                  <a:lnTo>
                    <a:pt x="790" y="2648"/>
                  </a:lnTo>
                  <a:lnTo>
                    <a:pt x="845" y="2713"/>
                  </a:lnTo>
                  <a:lnTo>
                    <a:pt x="902" y="2775"/>
                  </a:lnTo>
                  <a:lnTo>
                    <a:pt x="963" y="2833"/>
                  </a:lnTo>
                  <a:lnTo>
                    <a:pt x="1028" y="2886"/>
                  </a:lnTo>
                  <a:lnTo>
                    <a:pt x="1095" y="2935"/>
                  </a:lnTo>
                  <a:lnTo>
                    <a:pt x="1164" y="2979"/>
                  </a:lnTo>
                  <a:lnTo>
                    <a:pt x="1236" y="3019"/>
                  </a:lnTo>
                  <a:lnTo>
                    <a:pt x="1311" y="3052"/>
                  </a:lnTo>
                  <a:lnTo>
                    <a:pt x="1334" y="3061"/>
                  </a:lnTo>
                  <a:lnTo>
                    <a:pt x="1368" y="3075"/>
                  </a:lnTo>
                  <a:lnTo>
                    <a:pt x="1410" y="3089"/>
                  </a:lnTo>
                  <a:lnTo>
                    <a:pt x="1425" y="3094"/>
                  </a:lnTo>
                  <a:lnTo>
                    <a:pt x="1476" y="3108"/>
                  </a:lnTo>
                  <a:lnTo>
                    <a:pt x="1480" y="3109"/>
                  </a:lnTo>
                  <a:lnTo>
                    <a:pt x="1484" y="3110"/>
                  </a:lnTo>
                  <a:lnTo>
                    <a:pt x="1539" y="3123"/>
                  </a:lnTo>
                  <a:lnTo>
                    <a:pt x="1542" y="3124"/>
                  </a:lnTo>
                  <a:lnTo>
                    <a:pt x="1544" y="3124"/>
                  </a:lnTo>
                  <a:lnTo>
                    <a:pt x="1602" y="3133"/>
                  </a:lnTo>
                  <a:lnTo>
                    <a:pt x="1606" y="3134"/>
                  </a:lnTo>
                  <a:lnTo>
                    <a:pt x="1610" y="3135"/>
                  </a:lnTo>
                  <a:lnTo>
                    <a:pt x="1632" y="3138"/>
                  </a:lnTo>
                  <a:lnTo>
                    <a:pt x="1698" y="3143"/>
                  </a:lnTo>
                  <a:lnTo>
                    <a:pt x="1764" y="3145"/>
                  </a:lnTo>
                  <a:lnTo>
                    <a:pt x="1850" y="3142"/>
                  </a:lnTo>
                  <a:lnTo>
                    <a:pt x="1935" y="3133"/>
                  </a:lnTo>
                  <a:lnTo>
                    <a:pt x="2018" y="3117"/>
                  </a:lnTo>
                  <a:lnTo>
                    <a:pt x="2100" y="3095"/>
                  </a:lnTo>
                  <a:lnTo>
                    <a:pt x="2179" y="3068"/>
                  </a:lnTo>
                  <a:lnTo>
                    <a:pt x="2257" y="3035"/>
                  </a:lnTo>
                  <a:lnTo>
                    <a:pt x="2332" y="2997"/>
                  </a:lnTo>
                  <a:lnTo>
                    <a:pt x="2404" y="2953"/>
                  </a:lnTo>
                  <a:lnTo>
                    <a:pt x="2474" y="2905"/>
                  </a:lnTo>
                  <a:lnTo>
                    <a:pt x="2541" y="2852"/>
                  </a:lnTo>
                  <a:lnTo>
                    <a:pt x="2605" y="2795"/>
                  </a:lnTo>
                  <a:lnTo>
                    <a:pt x="2665" y="2734"/>
                  </a:lnTo>
                  <a:lnTo>
                    <a:pt x="2722" y="2667"/>
                  </a:lnTo>
                  <a:lnTo>
                    <a:pt x="2776" y="2598"/>
                  </a:lnTo>
                  <a:lnTo>
                    <a:pt x="2826" y="2524"/>
                  </a:lnTo>
                  <a:lnTo>
                    <a:pt x="2872" y="2447"/>
                  </a:lnTo>
                  <a:lnTo>
                    <a:pt x="2913" y="2367"/>
                  </a:lnTo>
                  <a:lnTo>
                    <a:pt x="2951" y="2283"/>
                  </a:lnTo>
                  <a:lnTo>
                    <a:pt x="2985" y="2196"/>
                  </a:lnTo>
                  <a:lnTo>
                    <a:pt x="3013" y="2108"/>
                  </a:lnTo>
                  <a:lnTo>
                    <a:pt x="3037" y="2016"/>
                  </a:lnTo>
                  <a:lnTo>
                    <a:pt x="3055" y="1922"/>
                  </a:lnTo>
                  <a:lnTo>
                    <a:pt x="3069" y="1827"/>
                  </a:lnTo>
                  <a:lnTo>
                    <a:pt x="3077" y="1729"/>
                  </a:lnTo>
                  <a:lnTo>
                    <a:pt x="3080" y="1629"/>
                  </a:lnTo>
                  <a:lnTo>
                    <a:pt x="3077" y="1530"/>
                  </a:lnTo>
                  <a:lnTo>
                    <a:pt x="3069" y="1432"/>
                  </a:lnTo>
                  <a:lnTo>
                    <a:pt x="3055" y="1336"/>
                  </a:lnTo>
                  <a:lnTo>
                    <a:pt x="3037" y="1242"/>
                  </a:lnTo>
                  <a:lnTo>
                    <a:pt x="3013" y="1150"/>
                  </a:lnTo>
                  <a:lnTo>
                    <a:pt x="2985" y="1061"/>
                  </a:lnTo>
                  <a:lnTo>
                    <a:pt x="2951" y="975"/>
                  </a:lnTo>
                  <a:lnTo>
                    <a:pt x="2913" y="891"/>
                  </a:lnTo>
                  <a:lnTo>
                    <a:pt x="2872" y="811"/>
                  </a:lnTo>
                  <a:lnTo>
                    <a:pt x="2826" y="734"/>
                  </a:lnTo>
                  <a:lnTo>
                    <a:pt x="2776" y="661"/>
                  </a:lnTo>
                  <a:lnTo>
                    <a:pt x="2722" y="590"/>
                  </a:lnTo>
                  <a:lnTo>
                    <a:pt x="2665" y="525"/>
                  </a:lnTo>
                  <a:lnTo>
                    <a:pt x="2605" y="462"/>
                  </a:lnTo>
                  <a:lnTo>
                    <a:pt x="2541" y="405"/>
                  </a:lnTo>
                  <a:lnTo>
                    <a:pt x="2474" y="352"/>
                  </a:lnTo>
                  <a:lnTo>
                    <a:pt x="2404" y="304"/>
                  </a:lnTo>
                  <a:lnTo>
                    <a:pt x="2332" y="261"/>
                  </a:lnTo>
                  <a:lnTo>
                    <a:pt x="2257" y="222"/>
                  </a:lnTo>
                  <a:lnTo>
                    <a:pt x="2179" y="190"/>
                  </a:lnTo>
                  <a:lnTo>
                    <a:pt x="2100" y="162"/>
                  </a:lnTo>
                  <a:lnTo>
                    <a:pt x="2018" y="141"/>
                  </a:lnTo>
                  <a:lnTo>
                    <a:pt x="1935" y="125"/>
                  </a:lnTo>
                  <a:lnTo>
                    <a:pt x="1850" y="116"/>
                  </a:lnTo>
                  <a:lnTo>
                    <a:pt x="1764" y="112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8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8"/>
                  </a:lnTo>
                  <a:lnTo>
                    <a:pt x="2115" y="50"/>
                  </a:lnTo>
                  <a:lnTo>
                    <a:pt x="2199" y="77"/>
                  </a:lnTo>
                  <a:lnTo>
                    <a:pt x="2280" y="110"/>
                  </a:lnTo>
                  <a:lnTo>
                    <a:pt x="2358" y="148"/>
                  </a:lnTo>
                  <a:lnTo>
                    <a:pt x="2435" y="191"/>
                  </a:lnTo>
                  <a:lnTo>
                    <a:pt x="2508" y="240"/>
                  </a:lnTo>
                  <a:lnTo>
                    <a:pt x="2579" y="292"/>
                  </a:lnTo>
                  <a:lnTo>
                    <a:pt x="2648" y="350"/>
                  </a:lnTo>
                  <a:lnTo>
                    <a:pt x="2712" y="411"/>
                  </a:lnTo>
                  <a:lnTo>
                    <a:pt x="2774" y="478"/>
                  </a:lnTo>
                  <a:lnTo>
                    <a:pt x="2831" y="547"/>
                  </a:lnTo>
                  <a:lnTo>
                    <a:pt x="2886" y="622"/>
                  </a:lnTo>
                  <a:lnTo>
                    <a:pt x="2936" y="699"/>
                  </a:lnTo>
                  <a:lnTo>
                    <a:pt x="2983" y="780"/>
                  </a:lnTo>
                  <a:lnTo>
                    <a:pt x="3024" y="864"/>
                  </a:lnTo>
                  <a:lnTo>
                    <a:pt x="3063" y="951"/>
                  </a:lnTo>
                  <a:lnTo>
                    <a:pt x="3096" y="1040"/>
                  </a:lnTo>
                  <a:lnTo>
                    <a:pt x="3125" y="1133"/>
                  </a:lnTo>
                  <a:lnTo>
                    <a:pt x="3149" y="1228"/>
                  </a:lnTo>
                  <a:lnTo>
                    <a:pt x="3167" y="1325"/>
                  </a:lnTo>
                  <a:lnTo>
                    <a:pt x="3181" y="1424"/>
                  </a:lnTo>
                  <a:lnTo>
                    <a:pt x="3189" y="1526"/>
                  </a:lnTo>
                  <a:lnTo>
                    <a:pt x="3193" y="1629"/>
                  </a:lnTo>
                  <a:lnTo>
                    <a:pt x="3189" y="1732"/>
                  </a:lnTo>
                  <a:lnTo>
                    <a:pt x="3181" y="1833"/>
                  </a:lnTo>
                  <a:lnTo>
                    <a:pt x="3167" y="1932"/>
                  </a:lnTo>
                  <a:lnTo>
                    <a:pt x="3149" y="2029"/>
                  </a:lnTo>
                  <a:lnTo>
                    <a:pt x="3125" y="2124"/>
                  </a:lnTo>
                  <a:lnTo>
                    <a:pt x="3096" y="2217"/>
                  </a:lnTo>
                  <a:lnTo>
                    <a:pt x="3063" y="2307"/>
                  </a:lnTo>
                  <a:lnTo>
                    <a:pt x="3024" y="2394"/>
                  </a:lnTo>
                  <a:lnTo>
                    <a:pt x="2983" y="2478"/>
                  </a:lnTo>
                  <a:lnTo>
                    <a:pt x="2936" y="2559"/>
                  </a:lnTo>
                  <a:lnTo>
                    <a:pt x="2886" y="2637"/>
                  </a:lnTo>
                  <a:lnTo>
                    <a:pt x="2831" y="2710"/>
                  </a:lnTo>
                  <a:lnTo>
                    <a:pt x="2774" y="2780"/>
                  </a:lnTo>
                  <a:lnTo>
                    <a:pt x="2712" y="2846"/>
                  </a:lnTo>
                  <a:lnTo>
                    <a:pt x="2648" y="2908"/>
                  </a:lnTo>
                  <a:lnTo>
                    <a:pt x="2579" y="2965"/>
                  </a:lnTo>
                  <a:lnTo>
                    <a:pt x="2508" y="3019"/>
                  </a:lnTo>
                  <a:lnTo>
                    <a:pt x="2435" y="3067"/>
                  </a:lnTo>
                  <a:lnTo>
                    <a:pt x="2358" y="3109"/>
                  </a:lnTo>
                  <a:lnTo>
                    <a:pt x="2280" y="3148"/>
                  </a:lnTo>
                  <a:lnTo>
                    <a:pt x="2199" y="3181"/>
                  </a:lnTo>
                  <a:lnTo>
                    <a:pt x="2115" y="3207"/>
                  </a:lnTo>
                  <a:lnTo>
                    <a:pt x="2030" y="3229"/>
                  </a:lnTo>
                  <a:lnTo>
                    <a:pt x="1943" y="3245"/>
                  </a:lnTo>
                  <a:lnTo>
                    <a:pt x="1854" y="3254"/>
                  </a:lnTo>
                  <a:lnTo>
                    <a:pt x="1764" y="3258"/>
                  </a:lnTo>
                  <a:lnTo>
                    <a:pt x="1679" y="3254"/>
                  </a:lnTo>
                  <a:lnTo>
                    <a:pt x="1595" y="3246"/>
                  </a:lnTo>
                  <a:lnTo>
                    <a:pt x="1538" y="3252"/>
                  </a:lnTo>
                  <a:lnTo>
                    <a:pt x="1483" y="3257"/>
                  </a:lnTo>
                  <a:lnTo>
                    <a:pt x="1428" y="3258"/>
                  </a:lnTo>
                  <a:lnTo>
                    <a:pt x="1338" y="3254"/>
                  </a:lnTo>
                  <a:lnTo>
                    <a:pt x="1250" y="3245"/>
                  </a:lnTo>
                  <a:lnTo>
                    <a:pt x="1162" y="3229"/>
                  </a:lnTo>
                  <a:lnTo>
                    <a:pt x="1077" y="3207"/>
                  </a:lnTo>
                  <a:lnTo>
                    <a:pt x="994" y="3181"/>
                  </a:lnTo>
                  <a:lnTo>
                    <a:pt x="913" y="3148"/>
                  </a:lnTo>
                  <a:lnTo>
                    <a:pt x="834" y="3110"/>
                  </a:lnTo>
                  <a:lnTo>
                    <a:pt x="758" y="3067"/>
                  </a:lnTo>
                  <a:lnTo>
                    <a:pt x="684" y="3019"/>
                  </a:lnTo>
                  <a:lnTo>
                    <a:pt x="614" y="2966"/>
                  </a:lnTo>
                  <a:lnTo>
                    <a:pt x="609" y="2962"/>
                  </a:lnTo>
                  <a:lnTo>
                    <a:pt x="604" y="2958"/>
                  </a:lnTo>
                  <a:lnTo>
                    <a:pt x="546" y="2908"/>
                  </a:lnTo>
                  <a:lnTo>
                    <a:pt x="491" y="2856"/>
                  </a:lnTo>
                  <a:lnTo>
                    <a:pt x="437" y="2800"/>
                  </a:lnTo>
                  <a:lnTo>
                    <a:pt x="387" y="2742"/>
                  </a:lnTo>
                  <a:lnTo>
                    <a:pt x="339" y="2681"/>
                  </a:lnTo>
                  <a:lnTo>
                    <a:pt x="336" y="2679"/>
                  </a:lnTo>
                  <a:lnTo>
                    <a:pt x="334" y="2675"/>
                  </a:lnTo>
                  <a:lnTo>
                    <a:pt x="332" y="2672"/>
                  </a:lnTo>
                  <a:lnTo>
                    <a:pt x="287" y="2608"/>
                  </a:lnTo>
                  <a:lnTo>
                    <a:pt x="245" y="2542"/>
                  </a:lnTo>
                  <a:lnTo>
                    <a:pt x="207" y="2472"/>
                  </a:lnTo>
                  <a:lnTo>
                    <a:pt x="171" y="2401"/>
                  </a:lnTo>
                  <a:lnTo>
                    <a:pt x="138" y="2327"/>
                  </a:lnTo>
                  <a:lnTo>
                    <a:pt x="136" y="2324"/>
                  </a:lnTo>
                  <a:lnTo>
                    <a:pt x="135" y="2321"/>
                  </a:lnTo>
                  <a:lnTo>
                    <a:pt x="101" y="2229"/>
                  </a:lnTo>
                  <a:lnTo>
                    <a:pt x="70" y="2135"/>
                  </a:lnTo>
                  <a:lnTo>
                    <a:pt x="46" y="2038"/>
                  </a:lnTo>
                  <a:lnTo>
                    <a:pt x="25" y="1939"/>
                  </a:lnTo>
                  <a:lnTo>
                    <a:pt x="11" y="1837"/>
                  </a:lnTo>
                  <a:lnTo>
                    <a:pt x="3" y="1734"/>
                  </a:lnTo>
                  <a:lnTo>
                    <a:pt x="0" y="1629"/>
                  </a:lnTo>
                  <a:lnTo>
                    <a:pt x="2" y="1535"/>
                  </a:lnTo>
                  <a:lnTo>
                    <a:pt x="9" y="1442"/>
                  </a:lnTo>
                  <a:lnTo>
                    <a:pt x="20" y="1351"/>
                  </a:lnTo>
                  <a:lnTo>
                    <a:pt x="37" y="1261"/>
                  </a:lnTo>
                  <a:lnTo>
                    <a:pt x="57" y="1173"/>
                  </a:lnTo>
                  <a:lnTo>
                    <a:pt x="58" y="1164"/>
                  </a:lnTo>
                  <a:lnTo>
                    <a:pt x="61" y="1156"/>
                  </a:lnTo>
                  <a:lnTo>
                    <a:pt x="90" y="1062"/>
                  </a:lnTo>
                  <a:lnTo>
                    <a:pt x="122" y="970"/>
                  </a:lnTo>
                  <a:lnTo>
                    <a:pt x="160" y="881"/>
                  </a:lnTo>
                  <a:lnTo>
                    <a:pt x="162" y="877"/>
                  </a:lnTo>
                  <a:lnTo>
                    <a:pt x="164" y="872"/>
                  </a:lnTo>
                  <a:lnTo>
                    <a:pt x="200" y="798"/>
                  </a:lnTo>
                  <a:lnTo>
                    <a:pt x="239" y="727"/>
                  </a:lnTo>
                  <a:lnTo>
                    <a:pt x="282" y="659"/>
                  </a:lnTo>
                  <a:lnTo>
                    <a:pt x="328" y="592"/>
                  </a:lnTo>
                  <a:lnTo>
                    <a:pt x="376" y="529"/>
                  </a:lnTo>
                  <a:lnTo>
                    <a:pt x="379" y="525"/>
                  </a:lnTo>
                  <a:lnTo>
                    <a:pt x="383" y="521"/>
                  </a:lnTo>
                  <a:lnTo>
                    <a:pt x="437" y="457"/>
                  </a:lnTo>
                  <a:lnTo>
                    <a:pt x="494" y="398"/>
                  </a:lnTo>
                  <a:lnTo>
                    <a:pt x="554" y="342"/>
                  </a:lnTo>
                  <a:lnTo>
                    <a:pt x="616" y="290"/>
                  </a:lnTo>
                  <a:lnTo>
                    <a:pt x="681" y="241"/>
                  </a:lnTo>
                  <a:lnTo>
                    <a:pt x="756" y="193"/>
                  </a:lnTo>
                  <a:lnTo>
                    <a:pt x="832" y="149"/>
                  </a:lnTo>
                  <a:lnTo>
                    <a:pt x="910" y="111"/>
                  </a:lnTo>
                  <a:lnTo>
                    <a:pt x="992" y="77"/>
                  </a:lnTo>
                  <a:lnTo>
                    <a:pt x="1075" y="50"/>
                  </a:lnTo>
                  <a:lnTo>
                    <a:pt x="1161" y="28"/>
                  </a:lnTo>
                  <a:lnTo>
                    <a:pt x="1248" y="13"/>
                  </a:lnTo>
                  <a:lnTo>
                    <a:pt x="1337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71"/>
            <p:cNvSpPr>
              <a:spLocks/>
            </p:cNvSpPr>
            <p:nvPr/>
          </p:nvSpPr>
          <p:spPr bwMode="auto">
            <a:xfrm>
              <a:off x="1063625" y="3130550"/>
              <a:ext cx="33338" cy="25400"/>
            </a:xfrm>
            <a:custGeom>
              <a:avLst/>
              <a:gdLst>
                <a:gd name="T0" fmla="*/ 160 w 213"/>
                <a:gd name="T1" fmla="*/ 0 h 158"/>
                <a:gd name="T2" fmla="*/ 174 w 213"/>
                <a:gd name="T3" fmla="*/ 3 h 158"/>
                <a:gd name="T4" fmla="*/ 187 w 213"/>
                <a:gd name="T5" fmla="*/ 9 h 158"/>
                <a:gd name="T6" fmla="*/ 198 w 213"/>
                <a:gd name="T7" fmla="*/ 18 h 158"/>
                <a:gd name="T8" fmla="*/ 206 w 213"/>
                <a:gd name="T9" fmla="*/ 30 h 158"/>
                <a:gd name="T10" fmla="*/ 212 w 213"/>
                <a:gd name="T11" fmla="*/ 44 h 158"/>
                <a:gd name="T12" fmla="*/ 213 w 213"/>
                <a:gd name="T13" fmla="*/ 60 h 158"/>
                <a:gd name="T14" fmla="*/ 211 w 213"/>
                <a:gd name="T15" fmla="*/ 73 h 158"/>
                <a:gd name="T16" fmla="*/ 204 w 213"/>
                <a:gd name="T17" fmla="*/ 86 h 158"/>
                <a:gd name="T18" fmla="*/ 195 w 213"/>
                <a:gd name="T19" fmla="*/ 97 h 158"/>
                <a:gd name="T20" fmla="*/ 182 w 213"/>
                <a:gd name="T21" fmla="*/ 106 h 158"/>
                <a:gd name="T22" fmla="*/ 129 w 213"/>
                <a:gd name="T23" fmla="*/ 131 h 158"/>
                <a:gd name="T24" fmla="*/ 75 w 213"/>
                <a:gd name="T25" fmla="*/ 154 h 158"/>
                <a:gd name="T26" fmla="*/ 66 w 213"/>
                <a:gd name="T27" fmla="*/ 157 h 158"/>
                <a:gd name="T28" fmla="*/ 56 w 213"/>
                <a:gd name="T29" fmla="*/ 158 h 158"/>
                <a:gd name="T30" fmla="*/ 39 w 213"/>
                <a:gd name="T31" fmla="*/ 155 h 158"/>
                <a:gd name="T32" fmla="*/ 24 w 213"/>
                <a:gd name="T33" fmla="*/ 148 h 158"/>
                <a:gd name="T34" fmla="*/ 12 w 213"/>
                <a:gd name="T35" fmla="*/ 136 h 158"/>
                <a:gd name="T36" fmla="*/ 3 w 213"/>
                <a:gd name="T37" fmla="*/ 121 h 158"/>
                <a:gd name="T38" fmla="*/ 0 w 213"/>
                <a:gd name="T39" fmla="*/ 107 h 158"/>
                <a:gd name="T40" fmla="*/ 1 w 213"/>
                <a:gd name="T41" fmla="*/ 92 h 158"/>
                <a:gd name="T42" fmla="*/ 5 w 213"/>
                <a:gd name="T43" fmla="*/ 78 h 158"/>
                <a:gd name="T44" fmla="*/ 12 w 213"/>
                <a:gd name="T45" fmla="*/ 66 h 158"/>
                <a:gd name="T46" fmla="*/ 22 w 213"/>
                <a:gd name="T47" fmla="*/ 56 h 158"/>
                <a:gd name="T48" fmla="*/ 35 w 213"/>
                <a:gd name="T49" fmla="*/ 48 h 158"/>
                <a:gd name="T50" fmla="*/ 84 w 213"/>
                <a:gd name="T51" fmla="*/ 29 h 158"/>
                <a:gd name="T52" fmla="*/ 131 w 213"/>
                <a:gd name="T53" fmla="*/ 7 h 158"/>
                <a:gd name="T54" fmla="*/ 145 w 213"/>
                <a:gd name="T55" fmla="*/ 1 h 158"/>
                <a:gd name="T56" fmla="*/ 160 w 213"/>
                <a:gd name="T5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58">
                  <a:moveTo>
                    <a:pt x="160" y="0"/>
                  </a:moveTo>
                  <a:lnTo>
                    <a:pt x="174" y="3"/>
                  </a:lnTo>
                  <a:lnTo>
                    <a:pt x="187" y="9"/>
                  </a:lnTo>
                  <a:lnTo>
                    <a:pt x="198" y="18"/>
                  </a:lnTo>
                  <a:lnTo>
                    <a:pt x="206" y="30"/>
                  </a:lnTo>
                  <a:lnTo>
                    <a:pt x="212" y="44"/>
                  </a:lnTo>
                  <a:lnTo>
                    <a:pt x="213" y="60"/>
                  </a:lnTo>
                  <a:lnTo>
                    <a:pt x="211" y="73"/>
                  </a:lnTo>
                  <a:lnTo>
                    <a:pt x="204" y="86"/>
                  </a:lnTo>
                  <a:lnTo>
                    <a:pt x="195" y="97"/>
                  </a:lnTo>
                  <a:lnTo>
                    <a:pt x="182" y="106"/>
                  </a:lnTo>
                  <a:lnTo>
                    <a:pt x="129" y="131"/>
                  </a:lnTo>
                  <a:lnTo>
                    <a:pt x="75" y="154"/>
                  </a:lnTo>
                  <a:lnTo>
                    <a:pt x="66" y="157"/>
                  </a:lnTo>
                  <a:lnTo>
                    <a:pt x="56" y="158"/>
                  </a:lnTo>
                  <a:lnTo>
                    <a:pt x="39" y="155"/>
                  </a:lnTo>
                  <a:lnTo>
                    <a:pt x="24" y="148"/>
                  </a:lnTo>
                  <a:lnTo>
                    <a:pt x="12" y="136"/>
                  </a:lnTo>
                  <a:lnTo>
                    <a:pt x="3" y="121"/>
                  </a:lnTo>
                  <a:lnTo>
                    <a:pt x="0" y="107"/>
                  </a:lnTo>
                  <a:lnTo>
                    <a:pt x="1" y="92"/>
                  </a:lnTo>
                  <a:lnTo>
                    <a:pt x="5" y="78"/>
                  </a:lnTo>
                  <a:lnTo>
                    <a:pt x="12" y="66"/>
                  </a:lnTo>
                  <a:lnTo>
                    <a:pt x="22" y="56"/>
                  </a:lnTo>
                  <a:lnTo>
                    <a:pt x="35" y="48"/>
                  </a:lnTo>
                  <a:lnTo>
                    <a:pt x="84" y="29"/>
                  </a:lnTo>
                  <a:lnTo>
                    <a:pt x="131" y="7"/>
                  </a:lnTo>
                  <a:lnTo>
                    <a:pt x="14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72"/>
            <p:cNvSpPr>
              <a:spLocks/>
            </p:cNvSpPr>
            <p:nvPr/>
          </p:nvSpPr>
          <p:spPr bwMode="auto">
            <a:xfrm>
              <a:off x="1122363" y="3086100"/>
              <a:ext cx="28575" cy="30163"/>
            </a:xfrm>
            <a:custGeom>
              <a:avLst/>
              <a:gdLst>
                <a:gd name="T0" fmla="*/ 125 w 187"/>
                <a:gd name="T1" fmla="*/ 0 h 195"/>
                <a:gd name="T2" fmla="*/ 140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7 w 187"/>
                <a:gd name="T9" fmla="*/ 23 h 195"/>
                <a:gd name="T10" fmla="*/ 184 w 187"/>
                <a:gd name="T11" fmla="*/ 36 h 195"/>
                <a:gd name="T12" fmla="*/ 187 w 187"/>
                <a:gd name="T13" fmla="*/ 50 h 195"/>
                <a:gd name="T14" fmla="*/ 186 w 187"/>
                <a:gd name="T15" fmla="*/ 64 h 195"/>
                <a:gd name="T16" fmla="*/ 182 w 187"/>
                <a:gd name="T17" fmla="*/ 78 h 195"/>
                <a:gd name="T18" fmla="*/ 174 w 187"/>
                <a:gd name="T19" fmla="*/ 92 h 195"/>
                <a:gd name="T20" fmla="*/ 137 w 187"/>
                <a:gd name="T21" fmla="*/ 135 h 195"/>
                <a:gd name="T22" fmla="*/ 97 w 187"/>
                <a:gd name="T23" fmla="*/ 178 h 195"/>
                <a:gd name="T24" fmla="*/ 85 w 187"/>
                <a:gd name="T25" fmla="*/ 188 h 195"/>
                <a:gd name="T26" fmla="*/ 71 w 187"/>
                <a:gd name="T27" fmla="*/ 193 h 195"/>
                <a:gd name="T28" fmla="*/ 56 w 187"/>
                <a:gd name="T29" fmla="*/ 195 h 195"/>
                <a:gd name="T30" fmla="*/ 43 w 187"/>
                <a:gd name="T31" fmla="*/ 193 h 195"/>
                <a:gd name="T32" fmla="*/ 29 w 187"/>
                <a:gd name="T33" fmla="*/ 188 h 195"/>
                <a:gd name="T34" fmla="*/ 18 w 187"/>
                <a:gd name="T35" fmla="*/ 178 h 195"/>
                <a:gd name="T36" fmla="*/ 8 w 187"/>
                <a:gd name="T37" fmla="*/ 167 h 195"/>
                <a:gd name="T38" fmla="*/ 2 w 187"/>
                <a:gd name="T39" fmla="*/ 153 h 195"/>
                <a:gd name="T40" fmla="*/ 0 w 187"/>
                <a:gd name="T41" fmla="*/ 139 h 195"/>
                <a:gd name="T42" fmla="*/ 2 w 187"/>
                <a:gd name="T43" fmla="*/ 124 h 195"/>
                <a:gd name="T44" fmla="*/ 7 w 187"/>
                <a:gd name="T45" fmla="*/ 111 h 195"/>
                <a:gd name="T46" fmla="*/ 17 w 187"/>
                <a:gd name="T47" fmla="*/ 99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4 h 195"/>
                <a:gd name="T56" fmla="*/ 125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5" y="0"/>
                  </a:moveTo>
                  <a:lnTo>
                    <a:pt x="140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7" y="23"/>
                  </a:lnTo>
                  <a:lnTo>
                    <a:pt x="184" y="36"/>
                  </a:lnTo>
                  <a:lnTo>
                    <a:pt x="187" y="50"/>
                  </a:lnTo>
                  <a:lnTo>
                    <a:pt x="186" y="64"/>
                  </a:lnTo>
                  <a:lnTo>
                    <a:pt x="182" y="78"/>
                  </a:lnTo>
                  <a:lnTo>
                    <a:pt x="174" y="92"/>
                  </a:lnTo>
                  <a:lnTo>
                    <a:pt x="137" y="135"/>
                  </a:lnTo>
                  <a:lnTo>
                    <a:pt x="97" y="178"/>
                  </a:lnTo>
                  <a:lnTo>
                    <a:pt x="85" y="188"/>
                  </a:lnTo>
                  <a:lnTo>
                    <a:pt x="71" y="193"/>
                  </a:lnTo>
                  <a:lnTo>
                    <a:pt x="56" y="195"/>
                  </a:lnTo>
                  <a:lnTo>
                    <a:pt x="43" y="193"/>
                  </a:lnTo>
                  <a:lnTo>
                    <a:pt x="29" y="188"/>
                  </a:lnTo>
                  <a:lnTo>
                    <a:pt x="18" y="178"/>
                  </a:lnTo>
                  <a:lnTo>
                    <a:pt x="8" y="167"/>
                  </a:lnTo>
                  <a:lnTo>
                    <a:pt x="2" y="153"/>
                  </a:lnTo>
                  <a:lnTo>
                    <a:pt x="0" y="139"/>
                  </a:lnTo>
                  <a:lnTo>
                    <a:pt x="2" y="124"/>
                  </a:lnTo>
                  <a:lnTo>
                    <a:pt x="7" y="111"/>
                  </a:lnTo>
                  <a:lnTo>
                    <a:pt x="17" y="99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73"/>
            <p:cNvSpPr>
              <a:spLocks/>
            </p:cNvSpPr>
            <p:nvPr/>
          </p:nvSpPr>
          <p:spPr bwMode="auto">
            <a:xfrm>
              <a:off x="993775" y="3146425"/>
              <a:ext cx="34925" cy="19050"/>
            </a:xfrm>
            <a:custGeom>
              <a:avLst/>
              <a:gdLst>
                <a:gd name="T0" fmla="*/ 62 w 225"/>
                <a:gd name="T1" fmla="*/ 0 h 118"/>
                <a:gd name="T2" fmla="*/ 114 w 225"/>
                <a:gd name="T3" fmla="*/ 5 h 118"/>
                <a:gd name="T4" fmla="*/ 166 w 225"/>
                <a:gd name="T5" fmla="*/ 6 h 118"/>
                <a:gd name="T6" fmla="*/ 184 w 225"/>
                <a:gd name="T7" fmla="*/ 9 h 118"/>
                <a:gd name="T8" fmla="*/ 200 w 225"/>
                <a:gd name="T9" fmla="*/ 17 h 118"/>
                <a:gd name="T10" fmla="*/ 213 w 225"/>
                <a:gd name="T11" fmla="*/ 29 h 118"/>
                <a:gd name="T12" fmla="*/ 222 w 225"/>
                <a:gd name="T13" fmla="*/ 44 h 118"/>
                <a:gd name="T14" fmla="*/ 225 w 225"/>
                <a:gd name="T15" fmla="*/ 62 h 118"/>
                <a:gd name="T16" fmla="*/ 222 w 225"/>
                <a:gd name="T17" fmla="*/ 80 h 118"/>
                <a:gd name="T18" fmla="*/ 215 w 225"/>
                <a:gd name="T19" fmla="*/ 96 h 118"/>
                <a:gd name="T20" fmla="*/ 203 w 225"/>
                <a:gd name="T21" fmla="*/ 108 h 118"/>
                <a:gd name="T22" fmla="*/ 188 w 225"/>
                <a:gd name="T23" fmla="*/ 115 h 118"/>
                <a:gd name="T24" fmla="*/ 171 w 225"/>
                <a:gd name="T25" fmla="*/ 118 h 118"/>
                <a:gd name="T26" fmla="*/ 166 w 225"/>
                <a:gd name="T27" fmla="*/ 118 h 118"/>
                <a:gd name="T28" fmla="*/ 107 w 225"/>
                <a:gd name="T29" fmla="*/ 116 h 118"/>
                <a:gd name="T30" fmla="*/ 49 w 225"/>
                <a:gd name="T31" fmla="*/ 111 h 118"/>
                <a:gd name="T32" fmla="*/ 31 w 225"/>
                <a:gd name="T33" fmla="*/ 106 h 118"/>
                <a:gd name="T34" fmla="*/ 17 w 225"/>
                <a:gd name="T35" fmla="*/ 97 h 118"/>
                <a:gd name="T36" fmla="*/ 7 w 225"/>
                <a:gd name="T37" fmla="*/ 83 h 118"/>
                <a:gd name="T38" fmla="*/ 1 w 225"/>
                <a:gd name="T39" fmla="*/ 67 h 118"/>
                <a:gd name="T40" fmla="*/ 0 w 225"/>
                <a:gd name="T41" fmla="*/ 49 h 118"/>
                <a:gd name="T42" fmla="*/ 5 w 225"/>
                <a:gd name="T43" fmla="*/ 31 h 118"/>
                <a:gd name="T44" fmla="*/ 14 w 225"/>
                <a:gd name="T45" fmla="*/ 17 h 118"/>
                <a:gd name="T46" fmla="*/ 27 w 225"/>
                <a:gd name="T47" fmla="*/ 7 h 118"/>
                <a:gd name="T48" fmla="*/ 44 w 225"/>
                <a:gd name="T49" fmla="*/ 1 h 118"/>
                <a:gd name="T50" fmla="*/ 62 w 225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118">
                  <a:moveTo>
                    <a:pt x="62" y="0"/>
                  </a:moveTo>
                  <a:lnTo>
                    <a:pt x="114" y="5"/>
                  </a:lnTo>
                  <a:lnTo>
                    <a:pt x="166" y="6"/>
                  </a:lnTo>
                  <a:lnTo>
                    <a:pt x="184" y="9"/>
                  </a:lnTo>
                  <a:lnTo>
                    <a:pt x="200" y="17"/>
                  </a:lnTo>
                  <a:lnTo>
                    <a:pt x="213" y="29"/>
                  </a:lnTo>
                  <a:lnTo>
                    <a:pt x="222" y="44"/>
                  </a:lnTo>
                  <a:lnTo>
                    <a:pt x="225" y="62"/>
                  </a:lnTo>
                  <a:lnTo>
                    <a:pt x="222" y="80"/>
                  </a:lnTo>
                  <a:lnTo>
                    <a:pt x="215" y="96"/>
                  </a:lnTo>
                  <a:lnTo>
                    <a:pt x="203" y="108"/>
                  </a:lnTo>
                  <a:lnTo>
                    <a:pt x="188" y="115"/>
                  </a:lnTo>
                  <a:lnTo>
                    <a:pt x="171" y="118"/>
                  </a:lnTo>
                  <a:lnTo>
                    <a:pt x="166" y="118"/>
                  </a:lnTo>
                  <a:lnTo>
                    <a:pt x="107" y="116"/>
                  </a:lnTo>
                  <a:lnTo>
                    <a:pt x="49" y="111"/>
                  </a:lnTo>
                  <a:lnTo>
                    <a:pt x="31" y="106"/>
                  </a:lnTo>
                  <a:lnTo>
                    <a:pt x="17" y="97"/>
                  </a:lnTo>
                  <a:lnTo>
                    <a:pt x="7" y="83"/>
                  </a:lnTo>
                  <a:lnTo>
                    <a:pt x="1" y="67"/>
                  </a:lnTo>
                  <a:lnTo>
                    <a:pt x="0" y="49"/>
                  </a:lnTo>
                  <a:lnTo>
                    <a:pt x="5" y="31"/>
                  </a:lnTo>
                  <a:lnTo>
                    <a:pt x="14" y="17"/>
                  </a:lnTo>
                  <a:lnTo>
                    <a:pt x="27" y="7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74"/>
            <p:cNvSpPr>
              <a:spLocks/>
            </p:cNvSpPr>
            <p:nvPr/>
          </p:nvSpPr>
          <p:spPr bwMode="auto">
            <a:xfrm>
              <a:off x="889000" y="2811463"/>
              <a:ext cx="28575" cy="30163"/>
            </a:xfrm>
            <a:custGeom>
              <a:avLst/>
              <a:gdLst>
                <a:gd name="T0" fmla="*/ 130 w 186"/>
                <a:gd name="T1" fmla="*/ 0 h 195"/>
                <a:gd name="T2" fmla="*/ 144 w 186"/>
                <a:gd name="T3" fmla="*/ 1 h 195"/>
                <a:gd name="T4" fmla="*/ 158 w 186"/>
                <a:gd name="T5" fmla="*/ 7 h 195"/>
                <a:gd name="T6" fmla="*/ 170 w 186"/>
                <a:gd name="T7" fmla="*/ 16 h 195"/>
                <a:gd name="T8" fmla="*/ 179 w 186"/>
                <a:gd name="T9" fmla="*/ 27 h 195"/>
                <a:gd name="T10" fmla="*/ 184 w 186"/>
                <a:gd name="T11" fmla="*/ 42 h 195"/>
                <a:gd name="T12" fmla="*/ 186 w 186"/>
                <a:gd name="T13" fmla="*/ 56 h 195"/>
                <a:gd name="T14" fmla="*/ 184 w 186"/>
                <a:gd name="T15" fmla="*/ 70 h 195"/>
                <a:gd name="T16" fmla="*/ 179 w 186"/>
                <a:gd name="T17" fmla="*/ 83 h 195"/>
                <a:gd name="T18" fmla="*/ 170 w 186"/>
                <a:gd name="T19" fmla="*/ 96 h 195"/>
                <a:gd name="T20" fmla="*/ 133 w 186"/>
                <a:gd name="T21" fmla="*/ 133 h 195"/>
                <a:gd name="T22" fmla="*/ 100 w 186"/>
                <a:gd name="T23" fmla="*/ 174 h 195"/>
                <a:gd name="T24" fmla="*/ 86 w 186"/>
                <a:gd name="T25" fmla="*/ 186 h 195"/>
                <a:gd name="T26" fmla="*/ 72 w 186"/>
                <a:gd name="T27" fmla="*/ 192 h 195"/>
                <a:gd name="T28" fmla="*/ 56 w 186"/>
                <a:gd name="T29" fmla="*/ 195 h 195"/>
                <a:gd name="T30" fmla="*/ 44 w 186"/>
                <a:gd name="T31" fmla="*/ 193 h 195"/>
                <a:gd name="T32" fmla="*/ 31 w 186"/>
                <a:gd name="T33" fmla="*/ 189 h 195"/>
                <a:gd name="T34" fmla="*/ 20 w 186"/>
                <a:gd name="T35" fmla="*/ 181 h 195"/>
                <a:gd name="T36" fmla="*/ 10 w 186"/>
                <a:gd name="T37" fmla="*/ 171 h 195"/>
                <a:gd name="T38" fmla="*/ 3 w 186"/>
                <a:gd name="T39" fmla="*/ 158 h 195"/>
                <a:gd name="T40" fmla="*/ 0 w 186"/>
                <a:gd name="T41" fmla="*/ 144 h 195"/>
                <a:gd name="T42" fmla="*/ 1 w 186"/>
                <a:gd name="T43" fmla="*/ 129 h 195"/>
                <a:gd name="T44" fmla="*/ 4 w 186"/>
                <a:gd name="T45" fmla="*/ 115 h 195"/>
                <a:gd name="T46" fmla="*/ 12 w 186"/>
                <a:gd name="T47" fmla="*/ 103 h 195"/>
                <a:gd name="T48" fmla="*/ 51 w 186"/>
                <a:gd name="T49" fmla="*/ 58 h 195"/>
                <a:gd name="T50" fmla="*/ 91 w 186"/>
                <a:gd name="T51" fmla="*/ 16 h 195"/>
                <a:gd name="T52" fmla="*/ 102 w 186"/>
                <a:gd name="T53" fmla="*/ 7 h 195"/>
                <a:gd name="T54" fmla="*/ 116 w 186"/>
                <a:gd name="T55" fmla="*/ 2 h 195"/>
                <a:gd name="T56" fmla="*/ 130 w 18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" h="195">
                  <a:moveTo>
                    <a:pt x="130" y="0"/>
                  </a:moveTo>
                  <a:lnTo>
                    <a:pt x="144" y="1"/>
                  </a:lnTo>
                  <a:lnTo>
                    <a:pt x="158" y="7"/>
                  </a:lnTo>
                  <a:lnTo>
                    <a:pt x="170" y="16"/>
                  </a:lnTo>
                  <a:lnTo>
                    <a:pt x="179" y="27"/>
                  </a:lnTo>
                  <a:lnTo>
                    <a:pt x="184" y="42"/>
                  </a:lnTo>
                  <a:lnTo>
                    <a:pt x="186" y="56"/>
                  </a:lnTo>
                  <a:lnTo>
                    <a:pt x="184" y="70"/>
                  </a:lnTo>
                  <a:lnTo>
                    <a:pt x="179" y="83"/>
                  </a:lnTo>
                  <a:lnTo>
                    <a:pt x="170" y="96"/>
                  </a:lnTo>
                  <a:lnTo>
                    <a:pt x="133" y="133"/>
                  </a:lnTo>
                  <a:lnTo>
                    <a:pt x="100" y="174"/>
                  </a:lnTo>
                  <a:lnTo>
                    <a:pt x="86" y="186"/>
                  </a:lnTo>
                  <a:lnTo>
                    <a:pt x="72" y="192"/>
                  </a:lnTo>
                  <a:lnTo>
                    <a:pt x="56" y="195"/>
                  </a:lnTo>
                  <a:lnTo>
                    <a:pt x="44" y="193"/>
                  </a:lnTo>
                  <a:lnTo>
                    <a:pt x="31" y="189"/>
                  </a:lnTo>
                  <a:lnTo>
                    <a:pt x="20" y="181"/>
                  </a:lnTo>
                  <a:lnTo>
                    <a:pt x="10" y="171"/>
                  </a:lnTo>
                  <a:lnTo>
                    <a:pt x="3" y="158"/>
                  </a:lnTo>
                  <a:lnTo>
                    <a:pt x="0" y="144"/>
                  </a:lnTo>
                  <a:lnTo>
                    <a:pt x="1" y="129"/>
                  </a:lnTo>
                  <a:lnTo>
                    <a:pt x="4" y="115"/>
                  </a:lnTo>
                  <a:lnTo>
                    <a:pt x="12" y="103"/>
                  </a:lnTo>
                  <a:lnTo>
                    <a:pt x="51" y="58"/>
                  </a:lnTo>
                  <a:lnTo>
                    <a:pt x="91" y="16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75"/>
            <p:cNvSpPr>
              <a:spLocks/>
            </p:cNvSpPr>
            <p:nvPr/>
          </p:nvSpPr>
          <p:spPr bwMode="auto">
            <a:xfrm>
              <a:off x="1177925" y="2954338"/>
              <a:ext cx="17463" cy="36513"/>
            </a:xfrm>
            <a:custGeom>
              <a:avLst/>
              <a:gdLst>
                <a:gd name="T0" fmla="*/ 60 w 116"/>
                <a:gd name="T1" fmla="*/ 0 h 221"/>
                <a:gd name="T2" fmla="*/ 77 w 116"/>
                <a:gd name="T3" fmla="*/ 2 h 221"/>
                <a:gd name="T4" fmla="*/ 92 w 116"/>
                <a:gd name="T5" fmla="*/ 10 h 221"/>
                <a:gd name="T6" fmla="*/ 105 w 116"/>
                <a:gd name="T7" fmla="*/ 21 h 221"/>
                <a:gd name="T8" fmla="*/ 113 w 116"/>
                <a:gd name="T9" fmla="*/ 36 h 221"/>
                <a:gd name="T10" fmla="*/ 116 w 116"/>
                <a:gd name="T11" fmla="*/ 54 h 221"/>
                <a:gd name="T12" fmla="*/ 116 w 116"/>
                <a:gd name="T13" fmla="*/ 57 h 221"/>
                <a:gd name="T14" fmla="*/ 115 w 116"/>
                <a:gd name="T15" fmla="*/ 113 h 221"/>
                <a:gd name="T16" fmla="*/ 112 w 116"/>
                <a:gd name="T17" fmla="*/ 169 h 221"/>
                <a:gd name="T18" fmla="*/ 108 w 116"/>
                <a:gd name="T19" fmla="*/ 185 h 221"/>
                <a:gd name="T20" fmla="*/ 99 w 116"/>
                <a:gd name="T21" fmla="*/ 200 h 221"/>
                <a:gd name="T22" fmla="*/ 87 w 116"/>
                <a:gd name="T23" fmla="*/ 211 h 221"/>
                <a:gd name="T24" fmla="*/ 73 w 116"/>
                <a:gd name="T25" fmla="*/ 218 h 221"/>
                <a:gd name="T26" fmla="*/ 56 w 116"/>
                <a:gd name="T27" fmla="*/ 221 h 221"/>
                <a:gd name="T28" fmla="*/ 52 w 116"/>
                <a:gd name="T29" fmla="*/ 221 h 221"/>
                <a:gd name="T30" fmla="*/ 34 w 116"/>
                <a:gd name="T31" fmla="*/ 216 h 221"/>
                <a:gd name="T32" fmla="*/ 19 w 116"/>
                <a:gd name="T33" fmla="*/ 207 h 221"/>
                <a:gd name="T34" fmla="*/ 8 w 116"/>
                <a:gd name="T35" fmla="*/ 195 h 221"/>
                <a:gd name="T36" fmla="*/ 2 w 116"/>
                <a:gd name="T37" fmla="*/ 178 h 221"/>
                <a:gd name="T38" fmla="*/ 0 w 116"/>
                <a:gd name="T39" fmla="*/ 160 h 221"/>
                <a:gd name="T40" fmla="*/ 3 w 116"/>
                <a:gd name="T41" fmla="*/ 109 h 221"/>
                <a:gd name="T42" fmla="*/ 4 w 116"/>
                <a:gd name="T43" fmla="*/ 57 h 221"/>
                <a:gd name="T44" fmla="*/ 7 w 116"/>
                <a:gd name="T45" fmla="*/ 39 h 221"/>
                <a:gd name="T46" fmla="*/ 15 w 116"/>
                <a:gd name="T47" fmla="*/ 23 h 221"/>
                <a:gd name="T48" fmla="*/ 27 w 116"/>
                <a:gd name="T49" fmla="*/ 11 h 221"/>
                <a:gd name="T50" fmla="*/ 42 w 116"/>
                <a:gd name="T51" fmla="*/ 3 h 221"/>
                <a:gd name="T52" fmla="*/ 60 w 116"/>
                <a:gd name="T5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1">
                  <a:moveTo>
                    <a:pt x="60" y="0"/>
                  </a:moveTo>
                  <a:lnTo>
                    <a:pt x="77" y="2"/>
                  </a:lnTo>
                  <a:lnTo>
                    <a:pt x="92" y="10"/>
                  </a:lnTo>
                  <a:lnTo>
                    <a:pt x="105" y="21"/>
                  </a:lnTo>
                  <a:lnTo>
                    <a:pt x="113" y="36"/>
                  </a:lnTo>
                  <a:lnTo>
                    <a:pt x="116" y="54"/>
                  </a:lnTo>
                  <a:lnTo>
                    <a:pt x="116" y="57"/>
                  </a:lnTo>
                  <a:lnTo>
                    <a:pt x="115" y="113"/>
                  </a:lnTo>
                  <a:lnTo>
                    <a:pt x="112" y="169"/>
                  </a:lnTo>
                  <a:lnTo>
                    <a:pt x="108" y="185"/>
                  </a:lnTo>
                  <a:lnTo>
                    <a:pt x="99" y="200"/>
                  </a:lnTo>
                  <a:lnTo>
                    <a:pt x="87" y="211"/>
                  </a:lnTo>
                  <a:lnTo>
                    <a:pt x="73" y="218"/>
                  </a:lnTo>
                  <a:lnTo>
                    <a:pt x="56" y="221"/>
                  </a:lnTo>
                  <a:lnTo>
                    <a:pt x="52" y="221"/>
                  </a:lnTo>
                  <a:lnTo>
                    <a:pt x="34" y="216"/>
                  </a:lnTo>
                  <a:lnTo>
                    <a:pt x="19" y="207"/>
                  </a:lnTo>
                  <a:lnTo>
                    <a:pt x="8" y="195"/>
                  </a:lnTo>
                  <a:lnTo>
                    <a:pt x="2" y="178"/>
                  </a:lnTo>
                  <a:lnTo>
                    <a:pt x="0" y="160"/>
                  </a:lnTo>
                  <a:lnTo>
                    <a:pt x="3" y="109"/>
                  </a:lnTo>
                  <a:lnTo>
                    <a:pt x="4" y="57"/>
                  </a:lnTo>
                  <a:lnTo>
                    <a:pt x="7" y="39"/>
                  </a:lnTo>
                  <a:lnTo>
                    <a:pt x="15" y="23"/>
                  </a:lnTo>
                  <a:lnTo>
                    <a:pt x="27" y="11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76"/>
            <p:cNvSpPr>
              <a:spLocks/>
            </p:cNvSpPr>
            <p:nvPr/>
          </p:nvSpPr>
          <p:spPr bwMode="auto">
            <a:xfrm>
              <a:off x="1133475" y="2824163"/>
              <a:ext cx="26988" cy="31750"/>
            </a:xfrm>
            <a:custGeom>
              <a:avLst/>
              <a:gdLst>
                <a:gd name="T0" fmla="*/ 61 w 178"/>
                <a:gd name="T1" fmla="*/ 0 h 202"/>
                <a:gd name="T2" fmla="*/ 75 w 178"/>
                <a:gd name="T3" fmla="*/ 3 h 202"/>
                <a:gd name="T4" fmla="*/ 87 w 178"/>
                <a:gd name="T5" fmla="*/ 11 h 202"/>
                <a:gd name="T6" fmla="*/ 98 w 178"/>
                <a:gd name="T7" fmla="*/ 21 h 202"/>
                <a:gd name="T8" fmla="*/ 134 w 178"/>
                <a:gd name="T9" fmla="*/ 67 h 202"/>
                <a:gd name="T10" fmla="*/ 168 w 178"/>
                <a:gd name="T11" fmla="*/ 115 h 202"/>
                <a:gd name="T12" fmla="*/ 175 w 178"/>
                <a:gd name="T13" fmla="*/ 128 h 202"/>
                <a:gd name="T14" fmla="*/ 178 w 178"/>
                <a:gd name="T15" fmla="*/ 142 h 202"/>
                <a:gd name="T16" fmla="*/ 177 w 178"/>
                <a:gd name="T17" fmla="*/ 157 h 202"/>
                <a:gd name="T18" fmla="*/ 172 w 178"/>
                <a:gd name="T19" fmla="*/ 170 h 202"/>
                <a:gd name="T20" fmla="*/ 165 w 178"/>
                <a:gd name="T21" fmla="*/ 182 h 202"/>
                <a:gd name="T22" fmla="*/ 153 w 178"/>
                <a:gd name="T23" fmla="*/ 192 h 202"/>
                <a:gd name="T24" fmla="*/ 138 w 178"/>
                <a:gd name="T25" fmla="*/ 199 h 202"/>
                <a:gd name="T26" fmla="*/ 122 w 178"/>
                <a:gd name="T27" fmla="*/ 202 h 202"/>
                <a:gd name="T28" fmla="*/ 109 w 178"/>
                <a:gd name="T29" fmla="*/ 200 h 202"/>
                <a:gd name="T30" fmla="*/ 95 w 178"/>
                <a:gd name="T31" fmla="*/ 195 h 202"/>
                <a:gd name="T32" fmla="*/ 84 w 178"/>
                <a:gd name="T33" fmla="*/ 188 h 202"/>
                <a:gd name="T34" fmla="*/ 75 w 178"/>
                <a:gd name="T35" fmla="*/ 177 h 202"/>
                <a:gd name="T36" fmla="*/ 44 w 178"/>
                <a:gd name="T37" fmla="*/ 134 h 202"/>
                <a:gd name="T38" fmla="*/ 12 w 178"/>
                <a:gd name="T39" fmla="*/ 92 h 202"/>
                <a:gd name="T40" fmla="*/ 4 w 178"/>
                <a:gd name="T41" fmla="*/ 79 h 202"/>
                <a:gd name="T42" fmla="*/ 0 w 178"/>
                <a:gd name="T43" fmla="*/ 66 h 202"/>
                <a:gd name="T44" fmla="*/ 0 w 178"/>
                <a:gd name="T45" fmla="*/ 51 h 202"/>
                <a:gd name="T46" fmla="*/ 3 w 178"/>
                <a:gd name="T47" fmla="*/ 37 h 202"/>
                <a:gd name="T48" fmla="*/ 10 w 178"/>
                <a:gd name="T49" fmla="*/ 24 h 202"/>
                <a:gd name="T50" fmla="*/ 20 w 178"/>
                <a:gd name="T51" fmla="*/ 13 h 202"/>
                <a:gd name="T52" fmla="*/ 32 w 178"/>
                <a:gd name="T53" fmla="*/ 5 h 202"/>
                <a:gd name="T54" fmla="*/ 46 w 178"/>
                <a:gd name="T55" fmla="*/ 1 h 202"/>
                <a:gd name="T56" fmla="*/ 61 w 178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2">
                  <a:moveTo>
                    <a:pt x="61" y="0"/>
                  </a:moveTo>
                  <a:lnTo>
                    <a:pt x="75" y="3"/>
                  </a:lnTo>
                  <a:lnTo>
                    <a:pt x="87" y="11"/>
                  </a:lnTo>
                  <a:lnTo>
                    <a:pt x="98" y="21"/>
                  </a:lnTo>
                  <a:lnTo>
                    <a:pt x="134" y="67"/>
                  </a:lnTo>
                  <a:lnTo>
                    <a:pt x="168" y="115"/>
                  </a:lnTo>
                  <a:lnTo>
                    <a:pt x="175" y="128"/>
                  </a:lnTo>
                  <a:lnTo>
                    <a:pt x="178" y="142"/>
                  </a:lnTo>
                  <a:lnTo>
                    <a:pt x="177" y="157"/>
                  </a:lnTo>
                  <a:lnTo>
                    <a:pt x="172" y="170"/>
                  </a:lnTo>
                  <a:lnTo>
                    <a:pt x="165" y="182"/>
                  </a:lnTo>
                  <a:lnTo>
                    <a:pt x="153" y="192"/>
                  </a:lnTo>
                  <a:lnTo>
                    <a:pt x="138" y="199"/>
                  </a:lnTo>
                  <a:lnTo>
                    <a:pt x="122" y="202"/>
                  </a:lnTo>
                  <a:lnTo>
                    <a:pt x="109" y="200"/>
                  </a:lnTo>
                  <a:lnTo>
                    <a:pt x="95" y="195"/>
                  </a:lnTo>
                  <a:lnTo>
                    <a:pt x="84" y="188"/>
                  </a:lnTo>
                  <a:lnTo>
                    <a:pt x="75" y="177"/>
                  </a:lnTo>
                  <a:lnTo>
                    <a:pt x="44" y="134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4"/>
                  </a:lnTo>
                  <a:lnTo>
                    <a:pt x="20" y="13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77"/>
            <p:cNvSpPr>
              <a:spLocks/>
            </p:cNvSpPr>
            <p:nvPr/>
          </p:nvSpPr>
          <p:spPr bwMode="auto">
            <a:xfrm>
              <a:off x="1160463" y="3024188"/>
              <a:ext cx="23813" cy="34925"/>
            </a:xfrm>
            <a:custGeom>
              <a:avLst/>
              <a:gdLst>
                <a:gd name="T0" fmla="*/ 99 w 152"/>
                <a:gd name="T1" fmla="*/ 0 h 216"/>
                <a:gd name="T2" fmla="*/ 114 w 152"/>
                <a:gd name="T3" fmla="*/ 3 h 216"/>
                <a:gd name="T4" fmla="*/ 127 w 152"/>
                <a:gd name="T5" fmla="*/ 10 h 216"/>
                <a:gd name="T6" fmla="*/ 138 w 152"/>
                <a:gd name="T7" fmla="*/ 19 h 216"/>
                <a:gd name="T8" fmla="*/ 146 w 152"/>
                <a:gd name="T9" fmla="*/ 31 h 216"/>
                <a:gd name="T10" fmla="*/ 150 w 152"/>
                <a:gd name="T11" fmla="*/ 44 h 216"/>
                <a:gd name="T12" fmla="*/ 152 w 152"/>
                <a:gd name="T13" fmla="*/ 59 h 216"/>
                <a:gd name="T14" fmla="*/ 148 w 152"/>
                <a:gd name="T15" fmla="*/ 74 h 216"/>
                <a:gd name="T16" fmla="*/ 129 w 152"/>
                <a:gd name="T17" fmla="*/ 128 h 216"/>
                <a:gd name="T18" fmla="*/ 108 w 152"/>
                <a:gd name="T19" fmla="*/ 182 h 216"/>
                <a:gd name="T20" fmla="*/ 99 w 152"/>
                <a:gd name="T21" fmla="*/ 197 h 216"/>
                <a:gd name="T22" fmla="*/ 86 w 152"/>
                <a:gd name="T23" fmla="*/ 207 h 216"/>
                <a:gd name="T24" fmla="*/ 72 w 152"/>
                <a:gd name="T25" fmla="*/ 214 h 216"/>
                <a:gd name="T26" fmla="*/ 56 w 152"/>
                <a:gd name="T27" fmla="*/ 216 h 216"/>
                <a:gd name="T28" fmla="*/ 45 w 152"/>
                <a:gd name="T29" fmla="*/ 215 h 216"/>
                <a:gd name="T30" fmla="*/ 33 w 152"/>
                <a:gd name="T31" fmla="*/ 212 h 216"/>
                <a:gd name="T32" fmla="*/ 20 w 152"/>
                <a:gd name="T33" fmla="*/ 204 h 216"/>
                <a:gd name="T34" fmla="*/ 11 w 152"/>
                <a:gd name="T35" fmla="*/ 194 h 216"/>
                <a:gd name="T36" fmla="*/ 4 w 152"/>
                <a:gd name="T37" fmla="*/ 180 h 216"/>
                <a:gd name="T38" fmla="*/ 0 w 152"/>
                <a:gd name="T39" fmla="*/ 167 h 216"/>
                <a:gd name="T40" fmla="*/ 1 w 152"/>
                <a:gd name="T41" fmla="*/ 152 h 216"/>
                <a:gd name="T42" fmla="*/ 5 w 152"/>
                <a:gd name="T43" fmla="*/ 137 h 216"/>
                <a:gd name="T44" fmla="*/ 24 w 152"/>
                <a:gd name="T45" fmla="*/ 88 h 216"/>
                <a:gd name="T46" fmla="*/ 43 w 152"/>
                <a:gd name="T47" fmla="*/ 38 h 216"/>
                <a:gd name="T48" fmla="*/ 50 w 152"/>
                <a:gd name="T49" fmla="*/ 25 h 216"/>
                <a:gd name="T50" fmla="*/ 59 w 152"/>
                <a:gd name="T51" fmla="*/ 14 h 216"/>
                <a:gd name="T52" fmla="*/ 71 w 152"/>
                <a:gd name="T53" fmla="*/ 6 h 216"/>
                <a:gd name="T54" fmla="*/ 84 w 152"/>
                <a:gd name="T55" fmla="*/ 2 h 216"/>
                <a:gd name="T56" fmla="*/ 99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99" y="0"/>
                  </a:moveTo>
                  <a:lnTo>
                    <a:pt x="114" y="3"/>
                  </a:lnTo>
                  <a:lnTo>
                    <a:pt x="127" y="10"/>
                  </a:lnTo>
                  <a:lnTo>
                    <a:pt x="138" y="19"/>
                  </a:lnTo>
                  <a:lnTo>
                    <a:pt x="146" y="31"/>
                  </a:lnTo>
                  <a:lnTo>
                    <a:pt x="150" y="44"/>
                  </a:lnTo>
                  <a:lnTo>
                    <a:pt x="152" y="59"/>
                  </a:lnTo>
                  <a:lnTo>
                    <a:pt x="148" y="74"/>
                  </a:lnTo>
                  <a:lnTo>
                    <a:pt x="129" y="128"/>
                  </a:lnTo>
                  <a:lnTo>
                    <a:pt x="108" y="182"/>
                  </a:lnTo>
                  <a:lnTo>
                    <a:pt x="99" y="197"/>
                  </a:lnTo>
                  <a:lnTo>
                    <a:pt x="86" y="207"/>
                  </a:lnTo>
                  <a:lnTo>
                    <a:pt x="72" y="214"/>
                  </a:lnTo>
                  <a:lnTo>
                    <a:pt x="56" y="216"/>
                  </a:lnTo>
                  <a:lnTo>
                    <a:pt x="45" y="215"/>
                  </a:lnTo>
                  <a:lnTo>
                    <a:pt x="33" y="212"/>
                  </a:lnTo>
                  <a:lnTo>
                    <a:pt x="20" y="204"/>
                  </a:lnTo>
                  <a:lnTo>
                    <a:pt x="11" y="194"/>
                  </a:lnTo>
                  <a:lnTo>
                    <a:pt x="4" y="180"/>
                  </a:lnTo>
                  <a:lnTo>
                    <a:pt x="0" y="167"/>
                  </a:lnTo>
                  <a:lnTo>
                    <a:pt x="1" y="152"/>
                  </a:lnTo>
                  <a:lnTo>
                    <a:pt x="5" y="137"/>
                  </a:lnTo>
                  <a:lnTo>
                    <a:pt x="24" y="88"/>
                  </a:lnTo>
                  <a:lnTo>
                    <a:pt x="43" y="38"/>
                  </a:lnTo>
                  <a:lnTo>
                    <a:pt x="50" y="25"/>
                  </a:lnTo>
                  <a:lnTo>
                    <a:pt x="59" y="14"/>
                  </a:lnTo>
                  <a:lnTo>
                    <a:pt x="71" y="6"/>
                  </a:lnTo>
                  <a:lnTo>
                    <a:pt x="84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78"/>
            <p:cNvSpPr>
              <a:spLocks/>
            </p:cNvSpPr>
            <p:nvPr/>
          </p:nvSpPr>
          <p:spPr bwMode="auto">
            <a:xfrm>
              <a:off x="942975" y="2773363"/>
              <a:ext cx="33338" cy="23813"/>
            </a:xfrm>
            <a:custGeom>
              <a:avLst/>
              <a:gdLst>
                <a:gd name="T0" fmla="*/ 153 w 214"/>
                <a:gd name="T1" fmla="*/ 0 h 157"/>
                <a:gd name="T2" fmla="*/ 167 w 214"/>
                <a:gd name="T3" fmla="*/ 1 h 157"/>
                <a:gd name="T4" fmla="*/ 181 w 214"/>
                <a:gd name="T5" fmla="*/ 5 h 157"/>
                <a:gd name="T6" fmla="*/ 194 w 214"/>
                <a:gd name="T7" fmla="*/ 12 h 157"/>
                <a:gd name="T8" fmla="*/ 204 w 214"/>
                <a:gd name="T9" fmla="*/ 23 h 157"/>
                <a:gd name="T10" fmla="*/ 211 w 214"/>
                <a:gd name="T11" fmla="*/ 36 h 157"/>
                <a:gd name="T12" fmla="*/ 214 w 214"/>
                <a:gd name="T13" fmla="*/ 51 h 157"/>
                <a:gd name="T14" fmla="*/ 213 w 214"/>
                <a:gd name="T15" fmla="*/ 65 h 157"/>
                <a:gd name="T16" fmla="*/ 209 w 214"/>
                <a:gd name="T17" fmla="*/ 79 h 157"/>
                <a:gd name="T18" fmla="*/ 202 w 214"/>
                <a:gd name="T19" fmla="*/ 92 h 157"/>
                <a:gd name="T20" fmla="*/ 190 w 214"/>
                <a:gd name="T21" fmla="*/ 101 h 157"/>
                <a:gd name="T22" fmla="*/ 177 w 214"/>
                <a:gd name="T23" fmla="*/ 108 h 157"/>
                <a:gd name="T24" fmla="*/ 129 w 214"/>
                <a:gd name="T25" fmla="*/ 128 h 157"/>
                <a:gd name="T26" fmla="*/ 81 w 214"/>
                <a:gd name="T27" fmla="*/ 151 h 157"/>
                <a:gd name="T28" fmla="*/ 69 w 214"/>
                <a:gd name="T29" fmla="*/ 155 h 157"/>
                <a:gd name="T30" fmla="*/ 56 w 214"/>
                <a:gd name="T31" fmla="*/ 157 h 157"/>
                <a:gd name="T32" fmla="*/ 42 w 214"/>
                <a:gd name="T33" fmla="*/ 155 h 157"/>
                <a:gd name="T34" fmla="*/ 28 w 214"/>
                <a:gd name="T35" fmla="*/ 149 h 157"/>
                <a:gd name="T36" fmla="*/ 15 w 214"/>
                <a:gd name="T37" fmla="*/ 140 h 157"/>
                <a:gd name="T38" fmla="*/ 6 w 214"/>
                <a:gd name="T39" fmla="*/ 126 h 157"/>
                <a:gd name="T40" fmla="*/ 1 w 214"/>
                <a:gd name="T41" fmla="*/ 112 h 157"/>
                <a:gd name="T42" fmla="*/ 0 w 214"/>
                <a:gd name="T43" fmla="*/ 98 h 157"/>
                <a:gd name="T44" fmla="*/ 3 w 214"/>
                <a:gd name="T45" fmla="*/ 83 h 157"/>
                <a:gd name="T46" fmla="*/ 9 w 214"/>
                <a:gd name="T47" fmla="*/ 70 h 157"/>
                <a:gd name="T48" fmla="*/ 18 w 214"/>
                <a:gd name="T49" fmla="*/ 59 h 157"/>
                <a:gd name="T50" fmla="*/ 31 w 214"/>
                <a:gd name="T51" fmla="*/ 51 h 157"/>
                <a:gd name="T52" fmla="*/ 84 w 214"/>
                <a:gd name="T53" fmla="*/ 25 h 157"/>
                <a:gd name="T54" fmla="*/ 139 w 214"/>
                <a:gd name="T55" fmla="*/ 3 h 157"/>
                <a:gd name="T56" fmla="*/ 153 w 214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7">
                  <a:moveTo>
                    <a:pt x="153" y="0"/>
                  </a:moveTo>
                  <a:lnTo>
                    <a:pt x="167" y="1"/>
                  </a:lnTo>
                  <a:lnTo>
                    <a:pt x="181" y="5"/>
                  </a:lnTo>
                  <a:lnTo>
                    <a:pt x="194" y="12"/>
                  </a:lnTo>
                  <a:lnTo>
                    <a:pt x="204" y="23"/>
                  </a:lnTo>
                  <a:lnTo>
                    <a:pt x="211" y="36"/>
                  </a:lnTo>
                  <a:lnTo>
                    <a:pt x="214" y="51"/>
                  </a:lnTo>
                  <a:lnTo>
                    <a:pt x="213" y="65"/>
                  </a:lnTo>
                  <a:lnTo>
                    <a:pt x="209" y="79"/>
                  </a:lnTo>
                  <a:lnTo>
                    <a:pt x="202" y="92"/>
                  </a:lnTo>
                  <a:lnTo>
                    <a:pt x="190" y="101"/>
                  </a:lnTo>
                  <a:lnTo>
                    <a:pt x="177" y="108"/>
                  </a:lnTo>
                  <a:lnTo>
                    <a:pt x="129" y="128"/>
                  </a:lnTo>
                  <a:lnTo>
                    <a:pt x="81" y="151"/>
                  </a:lnTo>
                  <a:lnTo>
                    <a:pt x="69" y="155"/>
                  </a:lnTo>
                  <a:lnTo>
                    <a:pt x="56" y="157"/>
                  </a:lnTo>
                  <a:lnTo>
                    <a:pt x="42" y="155"/>
                  </a:lnTo>
                  <a:lnTo>
                    <a:pt x="28" y="149"/>
                  </a:lnTo>
                  <a:lnTo>
                    <a:pt x="15" y="140"/>
                  </a:lnTo>
                  <a:lnTo>
                    <a:pt x="6" y="126"/>
                  </a:lnTo>
                  <a:lnTo>
                    <a:pt x="1" y="112"/>
                  </a:lnTo>
                  <a:lnTo>
                    <a:pt x="0" y="98"/>
                  </a:lnTo>
                  <a:lnTo>
                    <a:pt x="3" y="83"/>
                  </a:lnTo>
                  <a:lnTo>
                    <a:pt x="9" y="70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4" y="25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79"/>
            <p:cNvSpPr>
              <a:spLocks/>
            </p:cNvSpPr>
            <p:nvPr/>
          </p:nvSpPr>
          <p:spPr bwMode="auto">
            <a:xfrm>
              <a:off x="849313" y="3008313"/>
              <a:ext cx="23813" cy="34925"/>
            </a:xfrm>
            <a:custGeom>
              <a:avLst/>
              <a:gdLst>
                <a:gd name="T0" fmla="*/ 58 w 144"/>
                <a:gd name="T1" fmla="*/ 0 h 220"/>
                <a:gd name="T2" fmla="*/ 72 w 144"/>
                <a:gd name="T3" fmla="*/ 2 h 220"/>
                <a:gd name="T4" fmla="*/ 85 w 144"/>
                <a:gd name="T5" fmla="*/ 9 h 220"/>
                <a:gd name="T6" fmla="*/ 96 w 144"/>
                <a:gd name="T7" fmla="*/ 18 h 220"/>
                <a:gd name="T8" fmla="*/ 105 w 144"/>
                <a:gd name="T9" fmla="*/ 29 h 220"/>
                <a:gd name="T10" fmla="*/ 110 w 144"/>
                <a:gd name="T11" fmla="*/ 43 h 220"/>
                <a:gd name="T12" fmla="*/ 125 w 144"/>
                <a:gd name="T13" fmla="*/ 94 h 220"/>
                <a:gd name="T14" fmla="*/ 141 w 144"/>
                <a:gd name="T15" fmla="*/ 145 h 220"/>
                <a:gd name="T16" fmla="*/ 144 w 144"/>
                <a:gd name="T17" fmla="*/ 161 h 220"/>
                <a:gd name="T18" fmla="*/ 143 w 144"/>
                <a:gd name="T19" fmla="*/ 175 h 220"/>
                <a:gd name="T20" fmla="*/ 138 w 144"/>
                <a:gd name="T21" fmla="*/ 188 h 220"/>
                <a:gd name="T22" fmla="*/ 130 w 144"/>
                <a:gd name="T23" fmla="*/ 201 h 220"/>
                <a:gd name="T24" fmla="*/ 120 w 144"/>
                <a:gd name="T25" fmla="*/ 210 h 220"/>
                <a:gd name="T26" fmla="*/ 105 w 144"/>
                <a:gd name="T27" fmla="*/ 217 h 220"/>
                <a:gd name="T28" fmla="*/ 88 w 144"/>
                <a:gd name="T29" fmla="*/ 220 h 220"/>
                <a:gd name="T30" fmla="*/ 74 w 144"/>
                <a:gd name="T31" fmla="*/ 218 h 220"/>
                <a:gd name="T32" fmla="*/ 62 w 144"/>
                <a:gd name="T33" fmla="*/ 213 h 220"/>
                <a:gd name="T34" fmla="*/ 50 w 144"/>
                <a:gd name="T35" fmla="*/ 206 h 220"/>
                <a:gd name="T36" fmla="*/ 41 w 144"/>
                <a:gd name="T37" fmla="*/ 194 h 220"/>
                <a:gd name="T38" fmla="*/ 35 w 144"/>
                <a:gd name="T39" fmla="*/ 182 h 220"/>
                <a:gd name="T40" fmla="*/ 17 w 144"/>
                <a:gd name="T41" fmla="*/ 126 h 220"/>
                <a:gd name="T42" fmla="*/ 2 w 144"/>
                <a:gd name="T43" fmla="*/ 71 h 220"/>
                <a:gd name="T44" fmla="*/ 0 w 144"/>
                <a:gd name="T45" fmla="*/ 56 h 220"/>
                <a:gd name="T46" fmla="*/ 3 w 144"/>
                <a:gd name="T47" fmla="*/ 41 h 220"/>
                <a:gd name="T48" fmla="*/ 9 w 144"/>
                <a:gd name="T49" fmla="*/ 28 h 220"/>
                <a:gd name="T50" fmla="*/ 18 w 144"/>
                <a:gd name="T51" fmla="*/ 17 h 220"/>
                <a:gd name="T52" fmla="*/ 29 w 144"/>
                <a:gd name="T53" fmla="*/ 8 h 220"/>
                <a:gd name="T54" fmla="*/ 43 w 144"/>
                <a:gd name="T55" fmla="*/ 2 h 220"/>
                <a:gd name="T56" fmla="*/ 58 w 144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20">
                  <a:moveTo>
                    <a:pt x="58" y="0"/>
                  </a:moveTo>
                  <a:lnTo>
                    <a:pt x="72" y="2"/>
                  </a:lnTo>
                  <a:lnTo>
                    <a:pt x="85" y="9"/>
                  </a:lnTo>
                  <a:lnTo>
                    <a:pt x="96" y="18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25" y="94"/>
                  </a:lnTo>
                  <a:lnTo>
                    <a:pt x="141" y="145"/>
                  </a:lnTo>
                  <a:lnTo>
                    <a:pt x="144" y="161"/>
                  </a:lnTo>
                  <a:lnTo>
                    <a:pt x="143" y="175"/>
                  </a:lnTo>
                  <a:lnTo>
                    <a:pt x="138" y="188"/>
                  </a:lnTo>
                  <a:lnTo>
                    <a:pt x="130" y="201"/>
                  </a:lnTo>
                  <a:lnTo>
                    <a:pt x="120" y="210"/>
                  </a:lnTo>
                  <a:lnTo>
                    <a:pt x="105" y="217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2" y="213"/>
                  </a:lnTo>
                  <a:lnTo>
                    <a:pt x="50" y="206"/>
                  </a:lnTo>
                  <a:lnTo>
                    <a:pt x="41" y="194"/>
                  </a:lnTo>
                  <a:lnTo>
                    <a:pt x="35" y="182"/>
                  </a:lnTo>
                  <a:lnTo>
                    <a:pt x="17" y="126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9" y="28"/>
                  </a:lnTo>
                  <a:lnTo>
                    <a:pt x="18" y="17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80"/>
            <p:cNvSpPr>
              <a:spLocks/>
            </p:cNvSpPr>
            <p:nvPr/>
          </p:nvSpPr>
          <p:spPr bwMode="auto">
            <a:xfrm>
              <a:off x="854075" y="2870200"/>
              <a:ext cx="25400" cy="33338"/>
            </a:xfrm>
            <a:custGeom>
              <a:avLst/>
              <a:gdLst>
                <a:gd name="T0" fmla="*/ 90 w 152"/>
                <a:gd name="T1" fmla="*/ 0 h 216"/>
                <a:gd name="T2" fmla="*/ 104 w 152"/>
                <a:gd name="T3" fmla="*/ 0 h 216"/>
                <a:gd name="T4" fmla="*/ 118 w 152"/>
                <a:gd name="T5" fmla="*/ 4 h 216"/>
                <a:gd name="T6" fmla="*/ 131 w 152"/>
                <a:gd name="T7" fmla="*/ 13 h 216"/>
                <a:gd name="T8" fmla="*/ 142 w 152"/>
                <a:gd name="T9" fmla="*/ 23 h 216"/>
                <a:gd name="T10" fmla="*/ 149 w 152"/>
                <a:gd name="T11" fmla="*/ 35 h 216"/>
                <a:gd name="T12" fmla="*/ 152 w 152"/>
                <a:gd name="T13" fmla="*/ 49 h 216"/>
                <a:gd name="T14" fmla="*/ 152 w 152"/>
                <a:gd name="T15" fmla="*/ 64 h 216"/>
                <a:gd name="T16" fmla="*/ 148 w 152"/>
                <a:gd name="T17" fmla="*/ 78 h 216"/>
                <a:gd name="T18" fmla="*/ 127 w 152"/>
                <a:gd name="T19" fmla="*/ 127 h 216"/>
                <a:gd name="T20" fmla="*/ 109 w 152"/>
                <a:gd name="T21" fmla="*/ 178 h 216"/>
                <a:gd name="T22" fmla="*/ 103 w 152"/>
                <a:gd name="T23" fmla="*/ 190 h 216"/>
                <a:gd name="T24" fmla="*/ 94 w 152"/>
                <a:gd name="T25" fmla="*/ 202 h 216"/>
                <a:gd name="T26" fmla="*/ 83 w 152"/>
                <a:gd name="T27" fmla="*/ 209 h 216"/>
                <a:gd name="T28" fmla="*/ 69 w 152"/>
                <a:gd name="T29" fmla="*/ 214 h 216"/>
                <a:gd name="T30" fmla="*/ 56 w 152"/>
                <a:gd name="T31" fmla="*/ 216 h 216"/>
                <a:gd name="T32" fmla="*/ 38 w 152"/>
                <a:gd name="T33" fmla="*/ 213 h 216"/>
                <a:gd name="T34" fmla="*/ 24 w 152"/>
                <a:gd name="T35" fmla="*/ 206 h 216"/>
                <a:gd name="T36" fmla="*/ 13 w 152"/>
                <a:gd name="T37" fmla="*/ 196 h 216"/>
                <a:gd name="T38" fmla="*/ 6 w 152"/>
                <a:gd name="T39" fmla="*/ 184 h 216"/>
                <a:gd name="T40" fmla="*/ 1 w 152"/>
                <a:gd name="T41" fmla="*/ 171 h 216"/>
                <a:gd name="T42" fmla="*/ 0 w 152"/>
                <a:gd name="T43" fmla="*/ 157 h 216"/>
                <a:gd name="T44" fmla="*/ 3 w 152"/>
                <a:gd name="T45" fmla="*/ 141 h 216"/>
                <a:gd name="T46" fmla="*/ 22 w 152"/>
                <a:gd name="T47" fmla="*/ 87 h 216"/>
                <a:gd name="T48" fmla="*/ 45 w 152"/>
                <a:gd name="T49" fmla="*/ 33 h 216"/>
                <a:gd name="T50" fmla="*/ 53 w 152"/>
                <a:gd name="T51" fmla="*/ 20 h 216"/>
                <a:gd name="T52" fmla="*/ 63 w 152"/>
                <a:gd name="T53" fmla="*/ 11 h 216"/>
                <a:gd name="T54" fmla="*/ 75 w 152"/>
                <a:gd name="T55" fmla="*/ 3 h 216"/>
                <a:gd name="T56" fmla="*/ 90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90" y="0"/>
                  </a:moveTo>
                  <a:lnTo>
                    <a:pt x="104" y="0"/>
                  </a:lnTo>
                  <a:lnTo>
                    <a:pt x="118" y="4"/>
                  </a:lnTo>
                  <a:lnTo>
                    <a:pt x="131" y="13"/>
                  </a:lnTo>
                  <a:lnTo>
                    <a:pt x="142" y="23"/>
                  </a:lnTo>
                  <a:lnTo>
                    <a:pt x="149" y="35"/>
                  </a:lnTo>
                  <a:lnTo>
                    <a:pt x="152" y="49"/>
                  </a:lnTo>
                  <a:lnTo>
                    <a:pt x="152" y="64"/>
                  </a:lnTo>
                  <a:lnTo>
                    <a:pt x="148" y="78"/>
                  </a:lnTo>
                  <a:lnTo>
                    <a:pt x="127" y="127"/>
                  </a:lnTo>
                  <a:lnTo>
                    <a:pt x="109" y="178"/>
                  </a:lnTo>
                  <a:lnTo>
                    <a:pt x="103" y="190"/>
                  </a:lnTo>
                  <a:lnTo>
                    <a:pt x="94" y="202"/>
                  </a:lnTo>
                  <a:lnTo>
                    <a:pt x="83" y="209"/>
                  </a:lnTo>
                  <a:lnTo>
                    <a:pt x="69" y="214"/>
                  </a:lnTo>
                  <a:lnTo>
                    <a:pt x="56" y="216"/>
                  </a:lnTo>
                  <a:lnTo>
                    <a:pt x="38" y="213"/>
                  </a:lnTo>
                  <a:lnTo>
                    <a:pt x="24" y="206"/>
                  </a:lnTo>
                  <a:lnTo>
                    <a:pt x="13" y="196"/>
                  </a:lnTo>
                  <a:lnTo>
                    <a:pt x="6" y="184"/>
                  </a:lnTo>
                  <a:lnTo>
                    <a:pt x="1" y="171"/>
                  </a:lnTo>
                  <a:lnTo>
                    <a:pt x="0" y="157"/>
                  </a:lnTo>
                  <a:lnTo>
                    <a:pt x="3" y="141"/>
                  </a:lnTo>
                  <a:lnTo>
                    <a:pt x="22" y="87"/>
                  </a:lnTo>
                  <a:lnTo>
                    <a:pt x="45" y="33"/>
                  </a:lnTo>
                  <a:lnTo>
                    <a:pt x="53" y="20"/>
                  </a:lnTo>
                  <a:lnTo>
                    <a:pt x="63" y="11"/>
                  </a:lnTo>
                  <a:lnTo>
                    <a:pt x="75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81"/>
            <p:cNvSpPr>
              <a:spLocks/>
            </p:cNvSpPr>
            <p:nvPr/>
          </p:nvSpPr>
          <p:spPr bwMode="auto">
            <a:xfrm>
              <a:off x="842963" y="2938463"/>
              <a:ext cx="19050" cy="34925"/>
            </a:xfrm>
            <a:custGeom>
              <a:avLst/>
              <a:gdLst>
                <a:gd name="T0" fmla="*/ 65 w 116"/>
                <a:gd name="T1" fmla="*/ 0 h 223"/>
                <a:gd name="T2" fmla="*/ 82 w 116"/>
                <a:gd name="T3" fmla="*/ 4 h 223"/>
                <a:gd name="T4" fmla="*/ 98 w 116"/>
                <a:gd name="T5" fmla="*/ 14 h 223"/>
                <a:gd name="T6" fmla="*/ 108 w 116"/>
                <a:gd name="T7" fmla="*/ 27 h 223"/>
                <a:gd name="T8" fmla="*/ 115 w 116"/>
                <a:gd name="T9" fmla="*/ 42 h 223"/>
                <a:gd name="T10" fmla="*/ 116 w 116"/>
                <a:gd name="T11" fmla="*/ 61 h 223"/>
                <a:gd name="T12" fmla="*/ 113 w 116"/>
                <a:gd name="T13" fmla="*/ 112 h 223"/>
                <a:gd name="T14" fmla="*/ 112 w 116"/>
                <a:gd name="T15" fmla="*/ 163 h 223"/>
                <a:gd name="T16" fmla="*/ 112 w 116"/>
                <a:gd name="T17" fmla="*/ 168 h 223"/>
                <a:gd name="T18" fmla="*/ 110 w 116"/>
                <a:gd name="T19" fmla="*/ 185 h 223"/>
                <a:gd name="T20" fmla="*/ 102 w 116"/>
                <a:gd name="T21" fmla="*/ 200 h 223"/>
                <a:gd name="T22" fmla="*/ 89 w 116"/>
                <a:gd name="T23" fmla="*/ 213 h 223"/>
                <a:gd name="T24" fmla="*/ 74 w 116"/>
                <a:gd name="T25" fmla="*/ 221 h 223"/>
                <a:gd name="T26" fmla="*/ 56 w 116"/>
                <a:gd name="T27" fmla="*/ 223 h 223"/>
                <a:gd name="T28" fmla="*/ 39 w 116"/>
                <a:gd name="T29" fmla="*/ 221 h 223"/>
                <a:gd name="T30" fmla="*/ 24 w 116"/>
                <a:gd name="T31" fmla="*/ 214 h 223"/>
                <a:gd name="T32" fmla="*/ 12 w 116"/>
                <a:gd name="T33" fmla="*/ 202 h 223"/>
                <a:gd name="T34" fmla="*/ 4 w 116"/>
                <a:gd name="T35" fmla="*/ 188 h 223"/>
                <a:gd name="T36" fmla="*/ 1 w 116"/>
                <a:gd name="T37" fmla="*/ 171 h 223"/>
                <a:gd name="T38" fmla="*/ 0 w 116"/>
                <a:gd name="T39" fmla="*/ 166 h 223"/>
                <a:gd name="T40" fmla="*/ 1 w 116"/>
                <a:gd name="T41" fmla="*/ 109 h 223"/>
                <a:gd name="T42" fmla="*/ 5 w 116"/>
                <a:gd name="T43" fmla="*/ 51 h 223"/>
                <a:gd name="T44" fmla="*/ 9 w 116"/>
                <a:gd name="T45" fmla="*/ 34 h 223"/>
                <a:gd name="T46" fmla="*/ 18 w 116"/>
                <a:gd name="T47" fmla="*/ 20 h 223"/>
                <a:gd name="T48" fmla="*/ 31 w 116"/>
                <a:gd name="T49" fmla="*/ 8 h 223"/>
                <a:gd name="T50" fmla="*/ 48 w 116"/>
                <a:gd name="T51" fmla="*/ 1 h 223"/>
                <a:gd name="T52" fmla="*/ 65 w 116"/>
                <a:gd name="T5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3">
                  <a:moveTo>
                    <a:pt x="65" y="0"/>
                  </a:moveTo>
                  <a:lnTo>
                    <a:pt x="82" y="4"/>
                  </a:lnTo>
                  <a:lnTo>
                    <a:pt x="98" y="14"/>
                  </a:lnTo>
                  <a:lnTo>
                    <a:pt x="108" y="27"/>
                  </a:lnTo>
                  <a:lnTo>
                    <a:pt x="115" y="42"/>
                  </a:lnTo>
                  <a:lnTo>
                    <a:pt x="116" y="61"/>
                  </a:lnTo>
                  <a:lnTo>
                    <a:pt x="113" y="112"/>
                  </a:lnTo>
                  <a:lnTo>
                    <a:pt x="112" y="163"/>
                  </a:lnTo>
                  <a:lnTo>
                    <a:pt x="112" y="168"/>
                  </a:lnTo>
                  <a:lnTo>
                    <a:pt x="110" y="185"/>
                  </a:lnTo>
                  <a:lnTo>
                    <a:pt x="102" y="200"/>
                  </a:lnTo>
                  <a:lnTo>
                    <a:pt x="89" y="213"/>
                  </a:lnTo>
                  <a:lnTo>
                    <a:pt x="74" y="221"/>
                  </a:lnTo>
                  <a:lnTo>
                    <a:pt x="56" y="223"/>
                  </a:lnTo>
                  <a:lnTo>
                    <a:pt x="39" y="221"/>
                  </a:lnTo>
                  <a:lnTo>
                    <a:pt x="24" y="214"/>
                  </a:lnTo>
                  <a:lnTo>
                    <a:pt x="12" y="202"/>
                  </a:lnTo>
                  <a:lnTo>
                    <a:pt x="4" y="188"/>
                  </a:lnTo>
                  <a:lnTo>
                    <a:pt x="1" y="171"/>
                  </a:lnTo>
                  <a:lnTo>
                    <a:pt x="0" y="166"/>
                  </a:lnTo>
                  <a:lnTo>
                    <a:pt x="1" y="109"/>
                  </a:lnTo>
                  <a:lnTo>
                    <a:pt x="5" y="51"/>
                  </a:lnTo>
                  <a:lnTo>
                    <a:pt x="9" y="34"/>
                  </a:lnTo>
                  <a:lnTo>
                    <a:pt x="18" y="20"/>
                  </a:lnTo>
                  <a:lnTo>
                    <a:pt x="31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82"/>
            <p:cNvSpPr>
              <a:spLocks/>
            </p:cNvSpPr>
            <p:nvPr/>
          </p:nvSpPr>
          <p:spPr bwMode="auto">
            <a:xfrm>
              <a:off x="877888" y="3071813"/>
              <a:ext cx="28575" cy="31750"/>
            </a:xfrm>
            <a:custGeom>
              <a:avLst/>
              <a:gdLst>
                <a:gd name="T0" fmla="*/ 53 w 178"/>
                <a:gd name="T1" fmla="*/ 0 h 202"/>
                <a:gd name="T2" fmla="*/ 67 w 178"/>
                <a:gd name="T3" fmla="*/ 1 h 202"/>
                <a:gd name="T4" fmla="*/ 80 w 178"/>
                <a:gd name="T5" fmla="*/ 6 h 202"/>
                <a:gd name="T6" fmla="*/ 92 w 178"/>
                <a:gd name="T7" fmla="*/ 13 h 202"/>
                <a:gd name="T8" fmla="*/ 103 w 178"/>
                <a:gd name="T9" fmla="*/ 24 h 202"/>
                <a:gd name="T10" fmla="*/ 133 w 178"/>
                <a:gd name="T11" fmla="*/ 68 h 202"/>
                <a:gd name="T12" fmla="*/ 166 w 178"/>
                <a:gd name="T13" fmla="*/ 110 h 202"/>
                <a:gd name="T14" fmla="*/ 174 w 178"/>
                <a:gd name="T15" fmla="*/ 122 h 202"/>
                <a:gd name="T16" fmla="*/ 178 w 178"/>
                <a:gd name="T17" fmla="*/ 137 h 202"/>
                <a:gd name="T18" fmla="*/ 178 w 178"/>
                <a:gd name="T19" fmla="*/ 151 h 202"/>
                <a:gd name="T20" fmla="*/ 175 w 178"/>
                <a:gd name="T21" fmla="*/ 165 h 202"/>
                <a:gd name="T22" fmla="*/ 168 w 178"/>
                <a:gd name="T23" fmla="*/ 178 h 202"/>
                <a:gd name="T24" fmla="*/ 158 w 178"/>
                <a:gd name="T25" fmla="*/ 189 h 202"/>
                <a:gd name="T26" fmla="*/ 146 w 178"/>
                <a:gd name="T27" fmla="*/ 196 h 202"/>
                <a:gd name="T28" fmla="*/ 135 w 178"/>
                <a:gd name="T29" fmla="*/ 200 h 202"/>
                <a:gd name="T30" fmla="*/ 122 w 178"/>
                <a:gd name="T31" fmla="*/ 202 h 202"/>
                <a:gd name="T32" fmla="*/ 107 w 178"/>
                <a:gd name="T33" fmla="*/ 199 h 202"/>
                <a:gd name="T34" fmla="*/ 91 w 178"/>
                <a:gd name="T35" fmla="*/ 193 h 202"/>
                <a:gd name="T36" fmla="*/ 79 w 178"/>
                <a:gd name="T37" fmla="*/ 182 h 202"/>
                <a:gd name="T38" fmla="*/ 43 w 178"/>
                <a:gd name="T39" fmla="*/ 136 h 202"/>
                <a:gd name="T40" fmla="*/ 10 w 178"/>
                <a:gd name="T41" fmla="*/ 88 h 202"/>
                <a:gd name="T42" fmla="*/ 3 w 178"/>
                <a:gd name="T43" fmla="*/ 74 h 202"/>
                <a:gd name="T44" fmla="*/ 0 w 178"/>
                <a:gd name="T45" fmla="*/ 60 h 202"/>
                <a:gd name="T46" fmla="*/ 1 w 178"/>
                <a:gd name="T47" fmla="*/ 46 h 202"/>
                <a:gd name="T48" fmla="*/ 6 w 178"/>
                <a:gd name="T49" fmla="*/ 32 h 202"/>
                <a:gd name="T50" fmla="*/ 13 w 178"/>
                <a:gd name="T51" fmla="*/ 19 h 202"/>
                <a:gd name="T52" fmla="*/ 24 w 178"/>
                <a:gd name="T53" fmla="*/ 10 h 202"/>
                <a:gd name="T54" fmla="*/ 38 w 178"/>
                <a:gd name="T55" fmla="*/ 3 h 202"/>
                <a:gd name="T56" fmla="*/ 53 w 178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2">
                  <a:moveTo>
                    <a:pt x="53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2" y="13"/>
                  </a:lnTo>
                  <a:lnTo>
                    <a:pt x="103" y="24"/>
                  </a:lnTo>
                  <a:lnTo>
                    <a:pt x="133" y="68"/>
                  </a:lnTo>
                  <a:lnTo>
                    <a:pt x="166" y="110"/>
                  </a:lnTo>
                  <a:lnTo>
                    <a:pt x="174" y="122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5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6" y="196"/>
                  </a:lnTo>
                  <a:lnTo>
                    <a:pt x="135" y="200"/>
                  </a:lnTo>
                  <a:lnTo>
                    <a:pt x="122" y="202"/>
                  </a:lnTo>
                  <a:lnTo>
                    <a:pt x="107" y="199"/>
                  </a:lnTo>
                  <a:lnTo>
                    <a:pt x="91" y="193"/>
                  </a:lnTo>
                  <a:lnTo>
                    <a:pt x="79" y="182"/>
                  </a:lnTo>
                  <a:lnTo>
                    <a:pt x="43" y="136"/>
                  </a:lnTo>
                  <a:lnTo>
                    <a:pt x="10" y="88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2"/>
                  </a:lnTo>
                  <a:lnTo>
                    <a:pt x="13" y="19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83"/>
            <p:cNvSpPr>
              <a:spLocks/>
            </p:cNvSpPr>
            <p:nvPr/>
          </p:nvSpPr>
          <p:spPr bwMode="auto">
            <a:xfrm>
              <a:off x="1166813" y="2884488"/>
              <a:ext cx="22225" cy="34925"/>
            </a:xfrm>
            <a:custGeom>
              <a:avLst/>
              <a:gdLst>
                <a:gd name="T0" fmla="*/ 53 w 144"/>
                <a:gd name="T1" fmla="*/ 0 h 220"/>
                <a:gd name="T2" fmla="*/ 68 w 144"/>
                <a:gd name="T3" fmla="*/ 1 h 220"/>
                <a:gd name="T4" fmla="*/ 81 w 144"/>
                <a:gd name="T5" fmla="*/ 7 h 220"/>
                <a:gd name="T6" fmla="*/ 93 w 144"/>
                <a:gd name="T7" fmla="*/ 15 h 220"/>
                <a:gd name="T8" fmla="*/ 103 w 144"/>
                <a:gd name="T9" fmla="*/ 25 h 220"/>
                <a:gd name="T10" fmla="*/ 109 w 144"/>
                <a:gd name="T11" fmla="*/ 39 h 220"/>
                <a:gd name="T12" fmla="*/ 127 w 144"/>
                <a:gd name="T13" fmla="*/ 94 h 220"/>
                <a:gd name="T14" fmla="*/ 142 w 144"/>
                <a:gd name="T15" fmla="*/ 149 h 220"/>
                <a:gd name="T16" fmla="*/ 144 w 144"/>
                <a:gd name="T17" fmla="*/ 165 h 220"/>
                <a:gd name="T18" fmla="*/ 142 w 144"/>
                <a:gd name="T19" fmla="*/ 179 h 220"/>
                <a:gd name="T20" fmla="*/ 136 w 144"/>
                <a:gd name="T21" fmla="*/ 192 h 220"/>
                <a:gd name="T22" fmla="*/ 128 w 144"/>
                <a:gd name="T23" fmla="*/ 204 h 220"/>
                <a:gd name="T24" fmla="*/ 116 w 144"/>
                <a:gd name="T25" fmla="*/ 213 h 220"/>
                <a:gd name="T26" fmla="*/ 101 w 144"/>
                <a:gd name="T27" fmla="*/ 218 h 220"/>
                <a:gd name="T28" fmla="*/ 95 w 144"/>
                <a:gd name="T29" fmla="*/ 219 h 220"/>
                <a:gd name="T30" fmla="*/ 88 w 144"/>
                <a:gd name="T31" fmla="*/ 220 h 220"/>
                <a:gd name="T32" fmla="*/ 74 w 144"/>
                <a:gd name="T33" fmla="*/ 218 h 220"/>
                <a:gd name="T34" fmla="*/ 60 w 144"/>
                <a:gd name="T35" fmla="*/ 212 h 220"/>
                <a:gd name="T36" fmla="*/ 48 w 144"/>
                <a:gd name="T37" fmla="*/ 204 h 220"/>
                <a:gd name="T38" fmla="*/ 39 w 144"/>
                <a:gd name="T39" fmla="*/ 191 h 220"/>
                <a:gd name="T40" fmla="*/ 34 w 144"/>
                <a:gd name="T41" fmla="*/ 177 h 220"/>
                <a:gd name="T42" fmla="*/ 20 w 144"/>
                <a:gd name="T43" fmla="*/ 126 h 220"/>
                <a:gd name="T44" fmla="*/ 4 w 144"/>
                <a:gd name="T45" fmla="*/ 75 h 220"/>
                <a:gd name="T46" fmla="*/ 0 w 144"/>
                <a:gd name="T47" fmla="*/ 61 h 220"/>
                <a:gd name="T48" fmla="*/ 1 w 144"/>
                <a:gd name="T49" fmla="*/ 46 h 220"/>
                <a:gd name="T50" fmla="*/ 7 w 144"/>
                <a:gd name="T51" fmla="*/ 32 h 220"/>
                <a:gd name="T52" fmla="*/ 14 w 144"/>
                <a:gd name="T53" fmla="*/ 20 h 220"/>
                <a:gd name="T54" fmla="*/ 25 w 144"/>
                <a:gd name="T55" fmla="*/ 11 h 220"/>
                <a:gd name="T56" fmla="*/ 38 w 144"/>
                <a:gd name="T57" fmla="*/ 3 h 220"/>
                <a:gd name="T58" fmla="*/ 53 w 144"/>
                <a:gd name="T5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20">
                  <a:moveTo>
                    <a:pt x="53" y="0"/>
                  </a:moveTo>
                  <a:lnTo>
                    <a:pt x="68" y="1"/>
                  </a:lnTo>
                  <a:lnTo>
                    <a:pt x="81" y="7"/>
                  </a:lnTo>
                  <a:lnTo>
                    <a:pt x="93" y="15"/>
                  </a:lnTo>
                  <a:lnTo>
                    <a:pt x="103" y="25"/>
                  </a:lnTo>
                  <a:lnTo>
                    <a:pt x="109" y="39"/>
                  </a:lnTo>
                  <a:lnTo>
                    <a:pt x="127" y="94"/>
                  </a:lnTo>
                  <a:lnTo>
                    <a:pt x="142" y="149"/>
                  </a:lnTo>
                  <a:lnTo>
                    <a:pt x="144" y="165"/>
                  </a:lnTo>
                  <a:lnTo>
                    <a:pt x="142" y="179"/>
                  </a:lnTo>
                  <a:lnTo>
                    <a:pt x="136" y="192"/>
                  </a:lnTo>
                  <a:lnTo>
                    <a:pt x="128" y="204"/>
                  </a:lnTo>
                  <a:lnTo>
                    <a:pt x="116" y="213"/>
                  </a:lnTo>
                  <a:lnTo>
                    <a:pt x="101" y="218"/>
                  </a:lnTo>
                  <a:lnTo>
                    <a:pt x="95" y="219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0" y="212"/>
                  </a:lnTo>
                  <a:lnTo>
                    <a:pt x="48" y="204"/>
                  </a:lnTo>
                  <a:lnTo>
                    <a:pt x="39" y="191"/>
                  </a:lnTo>
                  <a:lnTo>
                    <a:pt x="34" y="177"/>
                  </a:lnTo>
                  <a:lnTo>
                    <a:pt x="20" y="126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" y="46"/>
                  </a:lnTo>
                  <a:lnTo>
                    <a:pt x="7" y="32"/>
                  </a:lnTo>
                  <a:lnTo>
                    <a:pt x="14" y="20"/>
                  </a:lnTo>
                  <a:lnTo>
                    <a:pt x="25" y="11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84"/>
            <p:cNvSpPr>
              <a:spLocks/>
            </p:cNvSpPr>
            <p:nvPr/>
          </p:nvSpPr>
          <p:spPr bwMode="auto">
            <a:xfrm>
              <a:off x="927100" y="3121025"/>
              <a:ext cx="33338" cy="26988"/>
            </a:xfrm>
            <a:custGeom>
              <a:avLst/>
              <a:gdLst>
                <a:gd name="T0" fmla="*/ 59 w 208"/>
                <a:gd name="T1" fmla="*/ 0 h 169"/>
                <a:gd name="T2" fmla="*/ 74 w 208"/>
                <a:gd name="T3" fmla="*/ 3 h 169"/>
                <a:gd name="T4" fmla="*/ 87 w 208"/>
                <a:gd name="T5" fmla="*/ 10 h 169"/>
                <a:gd name="T6" fmla="*/ 132 w 208"/>
                <a:gd name="T7" fmla="*/ 37 h 169"/>
                <a:gd name="T8" fmla="*/ 178 w 208"/>
                <a:gd name="T9" fmla="*/ 63 h 169"/>
                <a:gd name="T10" fmla="*/ 190 w 208"/>
                <a:gd name="T11" fmla="*/ 71 h 169"/>
                <a:gd name="T12" fmla="*/ 200 w 208"/>
                <a:gd name="T13" fmla="*/ 82 h 169"/>
                <a:gd name="T14" fmla="*/ 206 w 208"/>
                <a:gd name="T15" fmla="*/ 95 h 169"/>
                <a:gd name="T16" fmla="*/ 208 w 208"/>
                <a:gd name="T17" fmla="*/ 110 h 169"/>
                <a:gd name="T18" fmla="*/ 207 w 208"/>
                <a:gd name="T19" fmla="*/ 124 h 169"/>
                <a:gd name="T20" fmla="*/ 202 w 208"/>
                <a:gd name="T21" fmla="*/ 138 h 169"/>
                <a:gd name="T22" fmla="*/ 193 w 208"/>
                <a:gd name="T23" fmla="*/ 150 h 169"/>
                <a:gd name="T24" fmla="*/ 182 w 208"/>
                <a:gd name="T25" fmla="*/ 161 h 169"/>
                <a:gd name="T26" fmla="*/ 167 w 208"/>
                <a:gd name="T27" fmla="*/ 167 h 169"/>
                <a:gd name="T28" fmla="*/ 152 w 208"/>
                <a:gd name="T29" fmla="*/ 169 h 169"/>
                <a:gd name="T30" fmla="*/ 140 w 208"/>
                <a:gd name="T31" fmla="*/ 167 h 169"/>
                <a:gd name="T32" fmla="*/ 127 w 208"/>
                <a:gd name="T33" fmla="*/ 163 h 169"/>
                <a:gd name="T34" fmla="*/ 76 w 208"/>
                <a:gd name="T35" fmla="*/ 134 h 169"/>
                <a:gd name="T36" fmla="*/ 26 w 208"/>
                <a:gd name="T37" fmla="*/ 103 h 169"/>
                <a:gd name="T38" fmla="*/ 15 w 208"/>
                <a:gd name="T39" fmla="*/ 93 h 169"/>
                <a:gd name="T40" fmla="*/ 6 w 208"/>
                <a:gd name="T41" fmla="*/ 82 h 169"/>
                <a:gd name="T42" fmla="*/ 1 w 208"/>
                <a:gd name="T43" fmla="*/ 68 h 169"/>
                <a:gd name="T44" fmla="*/ 0 w 208"/>
                <a:gd name="T45" fmla="*/ 53 h 169"/>
                <a:gd name="T46" fmla="*/ 3 w 208"/>
                <a:gd name="T47" fmla="*/ 39 h 169"/>
                <a:gd name="T48" fmla="*/ 9 w 208"/>
                <a:gd name="T49" fmla="*/ 26 h 169"/>
                <a:gd name="T50" fmla="*/ 20 w 208"/>
                <a:gd name="T51" fmla="*/ 15 h 169"/>
                <a:gd name="T52" fmla="*/ 31 w 208"/>
                <a:gd name="T53" fmla="*/ 6 h 169"/>
                <a:gd name="T54" fmla="*/ 45 w 208"/>
                <a:gd name="T55" fmla="*/ 1 h 169"/>
                <a:gd name="T56" fmla="*/ 59 w 208"/>
                <a:gd name="T5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9">
                  <a:moveTo>
                    <a:pt x="59" y="0"/>
                  </a:moveTo>
                  <a:lnTo>
                    <a:pt x="74" y="3"/>
                  </a:lnTo>
                  <a:lnTo>
                    <a:pt x="87" y="10"/>
                  </a:lnTo>
                  <a:lnTo>
                    <a:pt x="132" y="37"/>
                  </a:lnTo>
                  <a:lnTo>
                    <a:pt x="178" y="63"/>
                  </a:lnTo>
                  <a:lnTo>
                    <a:pt x="190" y="71"/>
                  </a:lnTo>
                  <a:lnTo>
                    <a:pt x="200" y="82"/>
                  </a:lnTo>
                  <a:lnTo>
                    <a:pt x="206" y="95"/>
                  </a:lnTo>
                  <a:lnTo>
                    <a:pt x="208" y="110"/>
                  </a:lnTo>
                  <a:lnTo>
                    <a:pt x="207" y="124"/>
                  </a:lnTo>
                  <a:lnTo>
                    <a:pt x="202" y="138"/>
                  </a:lnTo>
                  <a:lnTo>
                    <a:pt x="193" y="150"/>
                  </a:lnTo>
                  <a:lnTo>
                    <a:pt x="182" y="161"/>
                  </a:lnTo>
                  <a:lnTo>
                    <a:pt x="167" y="167"/>
                  </a:lnTo>
                  <a:lnTo>
                    <a:pt x="152" y="169"/>
                  </a:lnTo>
                  <a:lnTo>
                    <a:pt x="140" y="167"/>
                  </a:lnTo>
                  <a:lnTo>
                    <a:pt x="127" y="163"/>
                  </a:lnTo>
                  <a:lnTo>
                    <a:pt x="76" y="134"/>
                  </a:lnTo>
                  <a:lnTo>
                    <a:pt x="26" y="103"/>
                  </a:lnTo>
                  <a:lnTo>
                    <a:pt x="15" y="93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3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20" y="15"/>
                  </a:lnTo>
                  <a:lnTo>
                    <a:pt x="31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85"/>
            <p:cNvSpPr>
              <a:spLocks/>
            </p:cNvSpPr>
            <p:nvPr/>
          </p:nvSpPr>
          <p:spPr bwMode="auto">
            <a:xfrm>
              <a:off x="1011238" y="2763838"/>
              <a:ext cx="34925" cy="17463"/>
            </a:xfrm>
            <a:custGeom>
              <a:avLst/>
              <a:gdLst>
                <a:gd name="T0" fmla="*/ 55 w 221"/>
                <a:gd name="T1" fmla="*/ 0 h 120"/>
                <a:gd name="T2" fmla="*/ 57 w 221"/>
                <a:gd name="T3" fmla="*/ 0 h 120"/>
                <a:gd name="T4" fmla="*/ 115 w 221"/>
                <a:gd name="T5" fmla="*/ 2 h 120"/>
                <a:gd name="T6" fmla="*/ 172 w 221"/>
                <a:gd name="T7" fmla="*/ 8 h 120"/>
                <a:gd name="T8" fmla="*/ 189 w 221"/>
                <a:gd name="T9" fmla="*/ 13 h 120"/>
                <a:gd name="T10" fmla="*/ 203 w 221"/>
                <a:gd name="T11" fmla="*/ 22 h 120"/>
                <a:gd name="T12" fmla="*/ 214 w 221"/>
                <a:gd name="T13" fmla="*/ 35 h 120"/>
                <a:gd name="T14" fmla="*/ 220 w 221"/>
                <a:gd name="T15" fmla="*/ 51 h 120"/>
                <a:gd name="T16" fmla="*/ 221 w 221"/>
                <a:gd name="T17" fmla="*/ 70 h 120"/>
                <a:gd name="T18" fmla="*/ 217 w 221"/>
                <a:gd name="T19" fmla="*/ 86 h 120"/>
                <a:gd name="T20" fmla="*/ 207 w 221"/>
                <a:gd name="T21" fmla="*/ 99 h 120"/>
                <a:gd name="T22" fmla="*/ 196 w 221"/>
                <a:gd name="T23" fmla="*/ 111 h 120"/>
                <a:gd name="T24" fmla="*/ 182 w 221"/>
                <a:gd name="T25" fmla="*/ 117 h 120"/>
                <a:gd name="T26" fmla="*/ 166 w 221"/>
                <a:gd name="T27" fmla="*/ 120 h 120"/>
                <a:gd name="T28" fmla="*/ 159 w 221"/>
                <a:gd name="T29" fmla="*/ 119 h 120"/>
                <a:gd name="T30" fmla="*/ 108 w 221"/>
                <a:gd name="T31" fmla="*/ 115 h 120"/>
                <a:gd name="T32" fmla="*/ 57 w 221"/>
                <a:gd name="T33" fmla="*/ 113 h 120"/>
                <a:gd name="T34" fmla="*/ 39 w 221"/>
                <a:gd name="T35" fmla="*/ 111 h 120"/>
                <a:gd name="T36" fmla="*/ 23 w 221"/>
                <a:gd name="T37" fmla="*/ 103 h 120"/>
                <a:gd name="T38" fmla="*/ 11 w 221"/>
                <a:gd name="T39" fmla="*/ 90 h 120"/>
                <a:gd name="T40" fmla="*/ 3 w 221"/>
                <a:gd name="T41" fmla="*/ 75 h 120"/>
                <a:gd name="T42" fmla="*/ 0 w 221"/>
                <a:gd name="T43" fmla="*/ 57 h 120"/>
                <a:gd name="T44" fmla="*/ 3 w 221"/>
                <a:gd name="T45" fmla="*/ 39 h 120"/>
                <a:gd name="T46" fmla="*/ 10 w 221"/>
                <a:gd name="T47" fmla="*/ 24 h 120"/>
                <a:gd name="T48" fmla="*/ 22 w 221"/>
                <a:gd name="T49" fmla="*/ 12 h 120"/>
                <a:gd name="T50" fmla="*/ 37 w 221"/>
                <a:gd name="T51" fmla="*/ 3 h 120"/>
                <a:gd name="T52" fmla="*/ 55 w 221"/>
                <a:gd name="T5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20">
                  <a:moveTo>
                    <a:pt x="55" y="0"/>
                  </a:moveTo>
                  <a:lnTo>
                    <a:pt x="57" y="0"/>
                  </a:lnTo>
                  <a:lnTo>
                    <a:pt x="115" y="2"/>
                  </a:lnTo>
                  <a:lnTo>
                    <a:pt x="172" y="8"/>
                  </a:lnTo>
                  <a:lnTo>
                    <a:pt x="189" y="13"/>
                  </a:lnTo>
                  <a:lnTo>
                    <a:pt x="203" y="22"/>
                  </a:lnTo>
                  <a:lnTo>
                    <a:pt x="214" y="35"/>
                  </a:lnTo>
                  <a:lnTo>
                    <a:pt x="220" y="51"/>
                  </a:lnTo>
                  <a:lnTo>
                    <a:pt x="221" y="70"/>
                  </a:lnTo>
                  <a:lnTo>
                    <a:pt x="217" y="86"/>
                  </a:lnTo>
                  <a:lnTo>
                    <a:pt x="207" y="99"/>
                  </a:lnTo>
                  <a:lnTo>
                    <a:pt x="196" y="111"/>
                  </a:lnTo>
                  <a:lnTo>
                    <a:pt x="182" y="117"/>
                  </a:lnTo>
                  <a:lnTo>
                    <a:pt x="166" y="120"/>
                  </a:lnTo>
                  <a:lnTo>
                    <a:pt x="159" y="119"/>
                  </a:lnTo>
                  <a:lnTo>
                    <a:pt x="108" y="115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86"/>
            <p:cNvSpPr>
              <a:spLocks/>
            </p:cNvSpPr>
            <p:nvPr/>
          </p:nvSpPr>
          <p:spPr bwMode="auto">
            <a:xfrm>
              <a:off x="1077913" y="2779713"/>
              <a:ext cx="33338" cy="26988"/>
            </a:xfrm>
            <a:custGeom>
              <a:avLst/>
              <a:gdLst>
                <a:gd name="T0" fmla="*/ 52 w 208"/>
                <a:gd name="T1" fmla="*/ 0 h 167"/>
                <a:gd name="T2" fmla="*/ 68 w 208"/>
                <a:gd name="T3" fmla="*/ 1 h 167"/>
                <a:gd name="T4" fmla="*/ 82 w 208"/>
                <a:gd name="T5" fmla="*/ 5 h 167"/>
                <a:gd name="T6" fmla="*/ 133 w 208"/>
                <a:gd name="T7" fmla="*/ 33 h 167"/>
                <a:gd name="T8" fmla="*/ 183 w 208"/>
                <a:gd name="T9" fmla="*/ 64 h 167"/>
                <a:gd name="T10" fmla="*/ 195 w 208"/>
                <a:gd name="T11" fmla="*/ 74 h 167"/>
                <a:gd name="T12" fmla="*/ 203 w 208"/>
                <a:gd name="T13" fmla="*/ 85 h 167"/>
                <a:gd name="T14" fmla="*/ 207 w 208"/>
                <a:gd name="T15" fmla="*/ 100 h 167"/>
                <a:gd name="T16" fmla="*/ 208 w 208"/>
                <a:gd name="T17" fmla="*/ 114 h 167"/>
                <a:gd name="T18" fmla="*/ 206 w 208"/>
                <a:gd name="T19" fmla="*/ 128 h 167"/>
                <a:gd name="T20" fmla="*/ 200 w 208"/>
                <a:gd name="T21" fmla="*/ 142 h 167"/>
                <a:gd name="T22" fmla="*/ 190 w 208"/>
                <a:gd name="T23" fmla="*/ 153 h 167"/>
                <a:gd name="T24" fmla="*/ 179 w 208"/>
                <a:gd name="T25" fmla="*/ 161 h 167"/>
                <a:gd name="T26" fmla="*/ 166 w 208"/>
                <a:gd name="T27" fmla="*/ 165 h 167"/>
                <a:gd name="T28" fmla="*/ 152 w 208"/>
                <a:gd name="T29" fmla="*/ 167 h 167"/>
                <a:gd name="T30" fmla="*/ 137 w 208"/>
                <a:gd name="T31" fmla="*/ 165 h 167"/>
                <a:gd name="T32" fmla="*/ 122 w 208"/>
                <a:gd name="T33" fmla="*/ 158 h 167"/>
                <a:gd name="T34" fmla="*/ 77 w 208"/>
                <a:gd name="T35" fmla="*/ 130 h 167"/>
                <a:gd name="T36" fmla="*/ 31 w 208"/>
                <a:gd name="T37" fmla="*/ 106 h 167"/>
                <a:gd name="T38" fmla="*/ 19 w 208"/>
                <a:gd name="T39" fmla="*/ 97 h 167"/>
                <a:gd name="T40" fmla="*/ 10 w 208"/>
                <a:gd name="T41" fmla="*/ 86 h 167"/>
                <a:gd name="T42" fmla="*/ 3 w 208"/>
                <a:gd name="T43" fmla="*/ 73 h 167"/>
                <a:gd name="T44" fmla="*/ 0 w 208"/>
                <a:gd name="T45" fmla="*/ 59 h 167"/>
                <a:gd name="T46" fmla="*/ 1 w 208"/>
                <a:gd name="T47" fmla="*/ 44 h 167"/>
                <a:gd name="T48" fmla="*/ 7 w 208"/>
                <a:gd name="T49" fmla="*/ 30 h 167"/>
                <a:gd name="T50" fmla="*/ 15 w 208"/>
                <a:gd name="T51" fmla="*/ 18 h 167"/>
                <a:gd name="T52" fmla="*/ 26 w 208"/>
                <a:gd name="T53" fmla="*/ 8 h 167"/>
                <a:gd name="T54" fmla="*/ 39 w 208"/>
                <a:gd name="T55" fmla="*/ 2 h 167"/>
                <a:gd name="T56" fmla="*/ 52 w 208"/>
                <a:gd name="T5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7">
                  <a:moveTo>
                    <a:pt x="52" y="0"/>
                  </a:moveTo>
                  <a:lnTo>
                    <a:pt x="68" y="1"/>
                  </a:lnTo>
                  <a:lnTo>
                    <a:pt x="82" y="5"/>
                  </a:lnTo>
                  <a:lnTo>
                    <a:pt x="133" y="33"/>
                  </a:lnTo>
                  <a:lnTo>
                    <a:pt x="183" y="64"/>
                  </a:lnTo>
                  <a:lnTo>
                    <a:pt x="195" y="74"/>
                  </a:lnTo>
                  <a:lnTo>
                    <a:pt x="203" y="85"/>
                  </a:lnTo>
                  <a:lnTo>
                    <a:pt x="207" y="100"/>
                  </a:lnTo>
                  <a:lnTo>
                    <a:pt x="208" y="114"/>
                  </a:lnTo>
                  <a:lnTo>
                    <a:pt x="206" y="128"/>
                  </a:lnTo>
                  <a:lnTo>
                    <a:pt x="200" y="142"/>
                  </a:lnTo>
                  <a:lnTo>
                    <a:pt x="190" y="153"/>
                  </a:lnTo>
                  <a:lnTo>
                    <a:pt x="179" y="161"/>
                  </a:lnTo>
                  <a:lnTo>
                    <a:pt x="166" y="165"/>
                  </a:lnTo>
                  <a:lnTo>
                    <a:pt x="152" y="167"/>
                  </a:lnTo>
                  <a:lnTo>
                    <a:pt x="137" y="165"/>
                  </a:lnTo>
                  <a:lnTo>
                    <a:pt x="122" y="158"/>
                  </a:lnTo>
                  <a:lnTo>
                    <a:pt x="77" y="130"/>
                  </a:lnTo>
                  <a:lnTo>
                    <a:pt x="31" y="106"/>
                  </a:lnTo>
                  <a:lnTo>
                    <a:pt x="19" y="97"/>
                  </a:lnTo>
                  <a:lnTo>
                    <a:pt x="10" y="86"/>
                  </a:lnTo>
                  <a:lnTo>
                    <a:pt x="3" y="73"/>
                  </a:lnTo>
                  <a:lnTo>
                    <a:pt x="0" y="59"/>
                  </a:lnTo>
                  <a:lnTo>
                    <a:pt x="1" y="44"/>
                  </a:lnTo>
                  <a:lnTo>
                    <a:pt x="7" y="30"/>
                  </a:lnTo>
                  <a:lnTo>
                    <a:pt x="15" y="18"/>
                  </a:lnTo>
                  <a:lnTo>
                    <a:pt x="26" y="8"/>
                  </a:lnTo>
                  <a:lnTo>
                    <a:pt x="39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87"/>
            <p:cNvSpPr>
              <a:spLocks/>
            </p:cNvSpPr>
            <p:nvPr/>
          </p:nvSpPr>
          <p:spPr bwMode="auto">
            <a:xfrm>
              <a:off x="922338" y="2870200"/>
              <a:ext cx="200025" cy="204788"/>
            </a:xfrm>
            <a:custGeom>
              <a:avLst/>
              <a:gdLst>
                <a:gd name="T0" fmla="*/ 426 w 1255"/>
                <a:gd name="T1" fmla="*/ 3 h 1292"/>
                <a:gd name="T2" fmla="*/ 461 w 1255"/>
                <a:gd name="T3" fmla="*/ 38 h 1292"/>
                <a:gd name="T4" fmla="*/ 456 w 1255"/>
                <a:gd name="T5" fmla="*/ 86 h 1292"/>
                <a:gd name="T6" fmla="*/ 423 w 1255"/>
                <a:gd name="T7" fmla="*/ 111 h 1292"/>
                <a:gd name="T8" fmla="*/ 626 w 1255"/>
                <a:gd name="T9" fmla="*/ 600 h 1292"/>
                <a:gd name="T10" fmla="*/ 832 w 1255"/>
                <a:gd name="T11" fmla="*/ 111 h 1292"/>
                <a:gd name="T12" fmla="*/ 798 w 1255"/>
                <a:gd name="T13" fmla="*/ 86 h 1292"/>
                <a:gd name="T14" fmla="*/ 793 w 1255"/>
                <a:gd name="T15" fmla="*/ 41 h 1292"/>
                <a:gd name="T16" fmla="*/ 818 w 1255"/>
                <a:gd name="T17" fmla="*/ 8 h 1292"/>
                <a:gd name="T18" fmla="*/ 1199 w 1255"/>
                <a:gd name="T19" fmla="*/ 0 h 1292"/>
                <a:gd name="T20" fmla="*/ 1240 w 1255"/>
                <a:gd name="T21" fmla="*/ 16 h 1292"/>
                <a:gd name="T22" fmla="*/ 1255 w 1255"/>
                <a:gd name="T23" fmla="*/ 57 h 1292"/>
                <a:gd name="T24" fmla="*/ 1240 w 1255"/>
                <a:gd name="T25" fmla="*/ 97 h 1292"/>
                <a:gd name="T26" fmla="*/ 1199 w 1255"/>
                <a:gd name="T27" fmla="*/ 113 h 1292"/>
                <a:gd name="T28" fmla="*/ 1074 w 1255"/>
                <a:gd name="T29" fmla="*/ 118 h 1292"/>
                <a:gd name="T30" fmla="*/ 916 w 1255"/>
                <a:gd name="T31" fmla="*/ 675 h 1292"/>
                <a:gd name="T32" fmla="*/ 957 w 1255"/>
                <a:gd name="T33" fmla="*/ 691 h 1292"/>
                <a:gd name="T34" fmla="*/ 971 w 1255"/>
                <a:gd name="T35" fmla="*/ 732 h 1292"/>
                <a:gd name="T36" fmla="*/ 957 w 1255"/>
                <a:gd name="T37" fmla="*/ 771 h 1292"/>
                <a:gd name="T38" fmla="*/ 916 w 1255"/>
                <a:gd name="T39" fmla="*/ 787 h 1292"/>
                <a:gd name="T40" fmla="*/ 916 w 1255"/>
                <a:gd name="T41" fmla="*/ 844 h 1292"/>
                <a:gd name="T42" fmla="*/ 957 w 1255"/>
                <a:gd name="T43" fmla="*/ 859 h 1292"/>
                <a:gd name="T44" fmla="*/ 971 w 1255"/>
                <a:gd name="T45" fmla="*/ 899 h 1292"/>
                <a:gd name="T46" fmla="*/ 957 w 1255"/>
                <a:gd name="T47" fmla="*/ 940 h 1292"/>
                <a:gd name="T48" fmla="*/ 916 w 1255"/>
                <a:gd name="T49" fmla="*/ 955 h 1292"/>
                <a:gd name="T50" fmla="*/ 814 w 1255"/>
                <a:gd name="T51" fmla="*/ 1181 h 1292"/>
                <a:gd name="T52" fmla="*/ 854 w 1255"/>
                <a:gd name="T53" fmla="*/ 1196 h 1292"/>
                <a:gd name="T54" fmla="*/ 869 w 1255"/>
                <a:gd name="T55" fmla="*/ 1236 h 1292"/>
                <a:gd name="T56" fmla="*/ 854 w 1255"/>
                <a:gd name="T57" fmla="*/ 1277 h 1292"/>
                <a:gd name="T58" fmla="*/ 814 w 1255"/>
                <a:gd name="T59" fmla="*/ 1292 h 1292"/>
                <a:gd name="T60" fmla="*/ 413 w 1255"/>
                <a:gd name="T61" fmla="*/ 1285 h 1292"/>
                <a:gd name="T62" fmla="*/ 389 w 1255"/>
                <a:gd name="T63" fmla="*/ 1252 h 1292"/>
                <a:gd name="T64" fmla="*/ 394 w 1255"/>
                <a:gd name="T65" fmla="*/ 1206 h 1292"/>
                <a:gd name="T66" fmla="*/ 426 w 1255"/>
                <a:gd name="T67" fmla="*/ 1182 h 1292"/>
                <a:gd name="T68" fmla="*/ 572 w 1255"/>
                <a:gd name="T69" fmla="*/ 955 h 1292"/>
                <a:gd name="T70" fmla="*/ 311 w 1255"/>
                <a:gd name="T71" fmla="*/ 949 h 1292"/>
                <a:gd name="T72" fmla="*/ 287 w 1255"/>
                <a:gd name="T73" fmla="*/ 915 h 1292"/>
                <a:gd name="T74" fmla="*/ 292 w 1255"/>
                <a:gd name="T75" fmla="*/ 870 h 1292"/>
                <a:gd name="T76" fmla="*/ 325 w 1255"/>
                <a:gd name="T77" fmla="*/ 845 h 1292"/>
                <a:gd name="T78" fmla="*/ 572 w 1255"/>
                <a:gd name="T79" fmla="*/ 787 h 1292"/>
                <a:gd name="T80" fmla="*/ 311 w 1255"/>
                <a:gd name="T81" fmla="*/ 781 h 1292"/>
                <a:gd name="T82" fmla="*/ 287 w 1255"/>
                <a:gd name="T83" fmla="*/ 747 h 1292"/>
                <a:gd name="T84" fmla="*/ 292 w 1255"/>
                <a:gd name="T85" fmla="*/ 702 h 1292"/>
                <a:gd name="T86" fmla="*/ 325 w 1255"/>
                <a:gd name="T87" fmla="*/ 677 h 1292"/>
                <a:gd name="T88" fmla="*/ 188 w 1255"/>
                <a:gd name="T89" fmla="*/ 127 h 1292"/>
                <a:gd name="T90" fmla="*/ 167 w 1255"/>
                <a:gd name="T91" fmla="*/ 113 h 1292"/>
                <a:gd name="T92" fmla="*/ 25 w 1255"/>
                <a:gd name="T93" fmla="*/ 106 h 1292"/>
                <a:gd name="T94" fmla="*/ 1 w 1255"/>
                <a:gd name="T95" fmla="*/ 73 h 1292"/>
                <a:gd name="T96" fmla="*/ 9 w 1255"/>
                <a:gd name="T97" fmla="*/ 22 h 1292"/>
                <a:gd name="T98" fmla="*/ 55 w 1255"/>
                <a:gd name="T99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5" h="1292">
                  <a:moveTo>
                    <a:pt x="55" y="0"/>
                  </a:moveTo>
                  <a:lnTo>
                    <a:pt x="407" y="0"/>
                  </a:lnTo>
                  <a:lnTo>
                    <a:pt x="426" y="3"/>
                  </a:lnTo>
                  <a:lnTo>
                    <a:pt x="442" y="11"/>
                  </a:lnTo>
                  <a:lnTo>
                    <a:pt x="454" y="22"/>
                  </a:lnTo>
                  <a:lnTo>
                    <a:pt x="461" y="38"/>
                  </a:lnTo>
                  <a:lnTo>
                    <a:pt x="463" y="57"/>
                  </a:lnTo>
                  <a:lnTo>
                    <a:pt x="461" y="73"/>
                  </a:lnTo>
                  <a:lnTo>
                    <a:pt x="456" y="86"/>
                  </a:lnTo>
                  <a:lnTo>
                    <a:pt x="448" y="97"/>
                  </a:lnTo>
                  <a:lnTo>
                    <a:pt x="437" y="106"/>
                  </a:lnTo>
                  <a:lnTo>
                    <a:pt x="423" y="111"/>
                  </a:lnTo>
                  <a:lnTo>
                    <a:pt x="407" y="113"/>
                  </a:lnTo>
                  <a:lnTo>
                    <a:pt x="310" y="113"/>
                  </a:lnTo>
                  <a:lnTo>
                    <a:pt x="626" y="600"/>
                  </a:lnTo>
                  <a:lnTo>
                    <a:pt x="945" y="113"/>
                  </a:lnTo>
                  <a:lnTo>
                    <a:pt x="847" y="113"/>
                  </a:lnTo>
                  <a:lnTo>
                    <a:pt x="832" y="111"/>
                  </a:lnTo>
                  <a:lnTo>
                    <a:pt x="818" y="106"/>
                  </a:lnTo>
                  <a:lnTo>
                    <a:pt x="806" y="97"/>
                  </a:lnTo>
                  <a:lnTo>
                    <a:pt x="798" y="86"/>
                  </a:lnTo>
                  <a:lnTo>
                    <a:pt x="793" y="73"/>
                  </a:lnTo>
                  <a:lnTo>
                    <a:pt x="792" y="57"/>
                  </a:lnTo>
                  <a:lnTo>
                    <a:pt x="793" y="41"/>
                  </a:lnTo>
                  <a:lnTo>
                    <a:pt x="798" y="27"/>
                  </a:lnTo>
                  <a:lnTo>
                    <a:pt x="806" y="16"/>
                  </a:lnTo>
                  <a:lnTo>
                    <a:pt x="818" y="8"/>
                  </a:lnTo>
                  <a:lnTo>
                    <a:pt x="832" y="2"/>
                  </a:lnTo>
                  <a:lnTo>
                    <a:pt x="847" y="0"/>
                  </a:lnTo>
                  <a:lnTo>
                    <a:pt x="1199" y="0"/>
                  </a:lnTo>
                  <a:lnTo>
                    <a:pt x="1216" y="2"/>
                  </a:lnTo>
                  <a:lnTo>
                    <a:pt x="1229" y="8"/>
                  </a:lnTo>
                  <a:lnTo>
                    <a:pt x="1240" y="16"/>
                  </a:lnTo>
                  <a:lnTo>
                    <a:pt x="1248" y="27"/>
                  </a:lnTo>
                  <a:lnTo>
                    <a:pt x="1254" y="41"/>
                  </a:lnTo>
                  <a:lnTo>
                    <a:pt x="1255" y="57"/>
                  </a:lnTo>
                  <a:lnTo>
                    <a:pt x="1254" y="73"/>
                  </a:lnTo>
                  <a:lnTo>
                    <a:pt x="1248" y="86"/>
                  </a:lnTo>
                  <a:lnTo>
                    <a:pt x="1240" y="97"/>
                  </a:lnTo>
                  <a:lnTo>
                    <a:pt x="1229" y="106"/>
                  </a:lnTo>
                  <a:lnTo>
                    <a:pt x="1216" y="111"/>
                  </a:lnTo>
                  <a:lnTo>
                    <a:pt x="1199" y="113"/>
                  </a:lnTo>
                  <a:lnTo>
                    <a:pt x="1088" y="113"/>
                  </a:lnTo>
                  <a:lnTo>
                    <a:pt x="1081" y="114"/>
                  </a:lnTo>
                  <a:lnTo>
                    <a:pt x="1074" y="118"/>
                  </a:lnTo>
                  <a:lnTo>
                    <a:pt x="1066" y="127"/>
                  </a:lnTo>
                  <a:lnTo>
                    <a:pt x="717" y="674"/>
                  </a:lnTo>
                  <a:lnTo>
                    <a:pt x="916" y="675"/>
                  </a:lnTo>
                  <a:lnTo>
                    <a:pt x="932" y="677"/>
                  </a:lnTo>
                  <a:lnTo>
                    <a:pt x="946" y="683"/>
                  </a:lnTo>
                  <a:lnTo>
                    <a:pt x="957" y="691"/>
                  </a:lnTo>
                  <a:lnTo>
                    <a:pt x="965" y="702"/>
                  </a:lnTo>
                  <a:lnTo>
                    <a:pt x="970" y="715"/>
                  </a:lnTo>
                  <a:lnTo>
                    <a:pt x="971" y="732"/>
                  </a:lnTo>
                  <a:lnTo>
                    <a:pt x="970" y="747"/>
                  </a:lnTo>
                  <a:lnTo>
                    <a:pt x="965" y="761"/>
                  </a:lnTo>
                  <a:lnTo>
                    <a:pt x="957" y="771"/>
                  </a:lnTo>
                  <a:lnTo>
                    <a:pt x="946" y="781"/>
                  </a:lnTo>
                  <a:lnTo>
                    <a:pt x="932" y="786"/>
                  </a:lnTo>
                  <a:lnTo>
                    <a:pt x="916" y="787"/>
                  </a:lnTo>
                  <a:lnTo>
                    <a:pt x="684" y="787"/>
                  </a:lnTo>
                  <a:lnTo>
                    <a:pt x="684" y="844"/>
                  </a:lnTo>
                  <a:lnTo>
                    <a:pt x="916" y="844"/>
                  </a:lnTo>
                  <a:lnTo>
                    <a:pt x="932" y="845"/>
                  </a:lnTo>
                  <a:lnTo>
                    <a:pt x="946" y="851"/>
                  </a:lnTo>
                  <a:lnTo>
                    <a:pt x="957" y="859"/>
                  </a:lnTo>
                  <a:lnTo>
                    <a:pt x="965" y="870"/>
                  </a:lnTo>
                  <a:lnTo>
                    <a:pt x="970" y="884"/>
                  </a:lnTo>
                  <a:lnTo>
                    <a:pt x="971" y="899"/>
                  </a:lnTo>
                  <a:lnTo>
                    <a:pt x="970" y="915"/>
                  </a:lnTo>
                  <a:lnTo>
                    <a:pt x="965" y="930"/>
                  </a:lnTo>
                  <a:lnTo>
                    <a:pt x="957" y="940"/>
                  </a:lnTo>
                  <a:lnTo>
                    <a:pt x="946" y="949"/>
                  </a:lnTo>
                  <a:lnTo>
                    <a:pt x="932" y="954"/>
                  </a:lnTo>
                  <a:lnTo>
                    <a:pt x="916" y="955"/>
                  </a:lnTo>
                  <a:lnTo>
                    <a:pt x="684" y="955"/>
                  </a:lnTo>
                  <a:lnTo>
                    <a:pt x="684" y="1181"/>
                  </a:lnTo>
                  <a:lnTo>
                    <a:pt x="814" y="1181"/>
                  </a:lnTo>
                  <a:lnTo>
                    <a:pt x="830" y="1182"/>
                  </a:lnTo>
                  <a:lnTo>
                    <a:pt x="844" y="1187"/>
                  </a:lnTo>
                  <a:lnTo>
                    <a:pt x="854" y="1196"/>
                  </a:lnTo>
                  <a:lnTo>
                    <a:pt x="863" y="1206"/>
                  </a:lnTo>
                  <a:lnTo>
                    <a:pt x="868" y="1221"/>
                  </a:lnTo>
                  <a:lnTo>
                    <a:pt x="869" y="1236"/>
                  </a:lnTo>
                  <a:lnTo>
                    <a:pt x="868" y="1252"/>
                  </a:lnTo>
                  <a:lnTo>
                    <a:pt x="863" y="1267"/>
                  </a:lnTo>
                  <a:lnTo>
                    <a:pt x="854" y="1277"/>
                  </a:lnTo>
                  <a:lnTo>
                    <a:pt x="844" y="1285"/>
                  </a:lnTo>
                  <a:lnTo>
                    <a:pt x="830" y="1291"/>
                  </a:lnTo>
                  <a:lnTo>
                    <a:pt x="814" y="1292"/>
                  </a:lnTo>
                  <a:lnTo>
                    <a:pt x="443" y="1292"/>
                  </a:lnTo>
                  <a:lnTo>
                    <a:pt x="426" y="1291"/>
                  </a:lnTo>
                  <a:lnTo>
                    <a:pt x="413" y="1285"/>
                  </a:lnTo>
                  <a:lnTo>
                    <a:pt x="402" y="1277"/>
                  </a:lnTo>
                  <a:lnTo>
                    <a:pt x="394" y="1267"/>
                  </a:lnTo>
                  <a:lnTo>
                    <a:pt x="389" y="1252"/>
                  </a:lnTo>
                  <a:lnTo>
                    <a:pt x="387" y="1236"/>
                  </a:lnTo>
                  <a:lnTo>
                    <a:pt x="389" y="1221"/>
                  </a:lnTo>
                  <a:lnTo>
                    <a:pt x="394" y="1206"/>
                  </a:lnTo>
                  <a:lnTo>
                    <a:pt x="402" y="1196"/>
                  </a:lnTo>
                  <a:lnTo>
                    <a:pt x="413" y="1187"/>
                  </a:lnTo>
                  <a:lnTo>
                    <a:pt x="426" y="1182"/>
                  </a:lnTo>
                  <a:lnTo>
                    <a:pt x="443" y="1181"/>
                  </a:lnTo>
                  <a:lnTo>
                    <a:pt x="573" y="1181"/>
                  </a:lnTo>
                  <a:lnTo>
                    <a:pt x="572" y="955"/>
                  </a:lnTo>
                  <a:lnTo>
                    <a:pt x="341" y="955"/>
                  </a:lnTo>
                  <a:lnTo>
                    <a:pt x="325" y="954"/>
                  </a:lnTo>
                  <a:lnTo>
                    <a:pt x="311" y="949"/>
                  </a:lnTo>
                  <a:lnTo>
                    <a:pt x="300" y="940"/>
                  </a:lnTo>
                  <a:lnTo>
                    <a:pt x="292" y="930"/>
                  </a:lnTo>
                  <a:lnTo>
                    <a:pt x="287" y="915"/>
                  </a:lnTo>
                  <a:lnTo>
                    <a:pt x="285" y="899"/>
                  </a:lnTo>
                  <a:lnTo>
                    <a:pt x="287" y="884"/>
                  </a:lnTo>
                  <a:lnTo>
                    <a:pt x="292" y="870"/>
                  </a:lnTo>
                  <a:lnTo>
                    <a:pt x="300" y="859"/>
                  </a:lnTo>
                  <a:lnTo>
                    <a:pt x="311" y="851"/>
                  </a:lnTo>
                  <a:lnTo>
                    <a:pt x="325" y="845"/>
                  </a:lnTo>
                  <a:lnTo>
                    <a:pt x="341" y="844"/>
                  </a:lnTo>
                  <a:lnTo>
                    <a:pt x="573" y="844"/>
                  </a:lnTo>
                  <a:lnTo>
                    <a:pt x="572" y="787"/>
                  </a:lnTo>
                  <a:lnTo>
                    <a:pt x="341" y="787"/>
                  </a:lnTo>
                  <a:lnTo>
                    <a:pt x="325" y="786"/>
                  </a:lnTo>
                  <a:lnTo>
                    <a:pt x="311" y="781"/>
                  </a:lnTo>
                  <a:lnTo>
                    <a:pt x="300" y="771"/>
                  </a:lnTo>
                  <a:lnTo>
                    <a:pt x="292" y="761"/>
                  </a:lnTo>
                  <a:lnTo>
                    <a:pt x="287" y="747"/>
                  </a:lnTo>
                  <a:lnTo>
                    <a:pt x="285" y="732"/>
                  </a:lnTo>
                  <a:lnTo>
                    <a:pt x="287" y="715"/>
                  </a:lnTo>
                  <a:lnTo>
                    <a:pt x="292" y="702"/>
                  </a:lnTo>
                  <a:lnTo>
                    <a:pt x="300" y="691"/>
                  </a:lnTo>
                  <a:lnTo>
                    <a:pt x="311" y="683"/>
                  </a:lnTo>
                  <a:lnTo>
                    <a:pt x="325" y="677"/>
                  </a:lnTo>
                  <a:lnTo>
                    <a:pt x="341" y="675"/>
                  </a:lnTo>
                  <a:lnTo>
                    <a:pt x="537" y="675"/>
                  </a:lnTo>
                  <a:lnTo>
                    <a:pt x="188" y="127"/>
                  </a:lnTo>
                  <a:lnTo>
                    <a:pt x="181" y="118"/>
                  </a:lnTo>
                  <a:lnTo>
                    <a:pt x="174" y="114"/>
                  </a:lnTo>
                  <a:lnTo>
                    <a:pt x="167" y="113"/>
                  </a:lnTo>
                  <a:lnTo>
                    <a:pt x="55" y="113"/>
                  </a:lnTo>
                  <a:lnTo>
                    <a:pt x="39" y="111"/>
                  </a:lnTo>
                  <a:lnTo>
                    <a:pt x="25" y="106"/>
                  </a:lnTo>
                  <a:lnTo>
                    <a:pt x="14" y="97"/>
                  </a:lnTo>
                  <a:lnTo>
                    <a:pt x="6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2" name="Group 1001"/>
          <p:cNvGrpSpPr/>
          <p:nvPr/>
        </p:nvGrpSpPr>
        <p:grpSpPr>
          <a:xfrm>
            <a:off x="10968308" y="3471027"/>
            <a:ext cx="536576" cy="534988"/>
            <a:chOff x="10958513" y="3465513"/>
            <a:chExt cx="536576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5" name="Freeform 392"/>
            <p:cNvSpPr>
              <a:spLocks noEditPoints="1"/>
            </p:cNvSpPr>
            <p:nvPr/>
          </p:nvSpPr>
          <p:spPr bwMode="auto">
            <a:xfrm>
              <a:off x="11029951" y="3536951"/>
              <a:ext cx="393700" cy="392113"/>
            </a:xfrm>
            <a:custGeom>
              <a:avLst/>
              <a:gdLst>
                <a:gd name="T0" fmla="*/ 1073 w 2478"/>
                <a:gd name="T1" fmla="*/ 125 h 2472"/>
                <a:gd name="T2" fmla="*/ 837 w 2478"/>
                <a:gd name="T3" fmla="*/ 187 h 2472"/>
                <a:gd name="T4" fmla="*/ 626 w 2478"/>
                <a:gd name="T5" fmla="*/ 294 h 2472"/>
                <a:gd name="T6" fmla="*/ 442 w 2478"/>
                <a:gd name="T7" fmla="*/ 442 h 2472"/>
                <a:gd name="T8" fmla="*/ 294 w 2478"/>
                <a:gd name="T9" fmla="*/ 626 h 2472"/>
                <a:gd name="T10" fmla="*/ 186 w 2478"/>
                <a:gd name="T11" fmla="*/ 836 h 2472"/>
                <a:gd name="T12" fmla="*/ 124 w 2478"/>
                <a:gd name="T13" fmla="*/ 1071 h 2472"/>
                <a:gd name="T14" fmla="*/ 115 w 2478"/>
                <a:gd name="T15" fmla="*/ 1320 h 2472"/>
                <a:gd name="T16" fmla="*/ 160 w 2478"/>
                <a:gd name="T17" fmla="*/ 1561 h 2472"/>
                <a:gd name="T18" fmla="*/ 253 w 2478"/>
                <a:gd name="T19" fmla="*/ 1780 h 2472"/>
                <a:gd name="T20" fmla="*/ 389 w 2478"/>
                <a:gd name="T21" fmla="*/ 1973 h 2472"/>
                <a:gd name="T22" fmla="*/ 561 w 2478"/>
                <a:gd name="T23" fmla="*/ 2133 h 2472"/>
                <a:gd name="T24" fmla="*/ 764 w 2478"/>
                <a:gd name="T25" fmla="*/ 2255 h 2472"/>
                <a:gd name="T26" fmla="*/ 992 w 2478"/>
                <a:gd name="T27" fmla="*/ 2332 h 2472"/>
                <a:gd name="T28" fmla="*/ 1239 w 2478"/>
                <a:gd name="T29" fmla="*/ 2359 h 2472"/>
                <a:gd name="T30" fmla="*/ 1486 w 2478"/>
                <a:gd name="T31" fmla="*/ 2332 h 2472"/>
                <a:gd name="T32" fmla="*/ 1714 w 2478"/>
                <a:gd name="T33" fmla="*/ 2255 h 2472"/>
                <a:gd name="T34" fmla="*/ 1917 w 2478"/>
                <a:gd name="T35" fmla="*/ 2133 h 2472"/>
                <a:gd name="T36" fmla="*/ 2089 w 2478"/>
                <a:gd name="T37" fmla="*/ 1973 h 2472"/>
                <a:gd name="T38" fmla="*/ 2225 w 2478"/>
                <a:gd name="T39" fmla="*/ 1780 h 2472"/>
                <a:gd name="T40" fmla="*/ 2318 w 2478"/>
                <a:gd name="T41" fmla="*/ 1561 h 2472"/>
                <a:gd name="T42" fmla="*/ 2363 w 2478"/>
                <a:gd name="T43" fmla="*/ 1320 h 2472"/>
                <a:gd name="T44" fmla="*/ 2354 w 2478"/>
                <a:gd name="T45" fmla="*/ 1071 h 2472"/>
                <a:gd name="T46" fmla="*/ 2292 w 2478"/>
                <a:gd name="T47" fmla="*/ 836 h 2472"/>
                <a:gd name="T48" fmla="*/ 2184 w 2478"/>
                <a:gd name="T49" fmla="*/ 626 h 2472"/>
                <a:gd name="T50" fmla="*/ 2036 w 2478"/>
                <a:gd name="T51" fmla="*/ 442 h 2472"/>
                <a:gd name="T52" fmla="*/ 1852 w 2478"/>
                <a:gd name="T53" fmla="*/ 294 h 2472"/>
                <a:gd name="T54" fmla="*/ 1641 w 2478"/>
                <a:gd name="T55" fmla="*/ 187 h 2472"/>
                <a:gd name="T56" fmla="*/ 1405 w 2478"/>
                <a:gd name="T57" fmla="*/ 125 h 2472"/>
                <a:gd name="T58" fmla="*/ 1239 w 2478"/>
                <a:gd name="T59" fmla="*/ 0 h 2472"/>
                <a:gd name="T60" fmla="*/ 1499 w 2478"/>
                <a:gd name="T61" fmla="*/ 28 h 2472"/>
                <a:gd name="T62" fmla="*/ 1740 w 2478"/>
                <a:gd name="T63" fmla="*/ 107 h 2472"/>
                <a:gd name="T64" fmla="*/ 1957 w 2478"/>
                <a:gd name="T65" fmla="*/ 230 h 2472"/>
                <a:gd name="T66" fmla="*/ 2144 w 2478"/>
                <a:gd name="T67" fmla="*/ 393 h 2472"/>
                <a:gd name="T68" fmla="*/ 2295 w 2478"/>
                <a:gd name="T69" fmla="*/ 589 h 2472"/>
                <a:gd name="T70" fmla="*/ 2404 w 2478"/>
                <a:gd name="T71" fmla="*/ 814 h 2472"/>
                <a:gd name="T72" fmla="*/ 2467 w 2478"/>
                <a:gd name="T73" fmla="*/ 1061 h 2472"/>
                <a:gd name="T74" fmla="*/ 2475 w 2478"/>
                <a:gd name="T75" fmla="*/ 1324 h 2472"/>
                <a:gd name="T76" fmla="*/ 2430 w 2478"/>
                <a:gd name="T77" fmla="*/ 1579 h 2472"/>
                <a:gd name="T78" fmla="*/ 2336 w 2478"/>
                <a:gd name="T79" fmla="*/ 1811 h 2472"/>
                <a:gd name="T80" fmla="*/ 2198 w 2478"/>
                <a:gd name="T81" fmla="*/ 2018 h 2472"/>
                <a:gd name="T82" fmla="*/ 2023 w 2478"/>
                <a:gd name="T83" fmla="*/ 2193 h 2472"/>
                <a:gd name="T84" fmla="*/ 1815 w 2478"/>
                <a:gd name="T85" fmla="*/ 2330 h 2472"/>
                <a:gd name="T86" fmla="*/ 1582 w 2478"/>
                <a:gd name="T87" fmla="*/ 2424 h 2472"/>
                <a:gd name="T88" fmla="*/ 1327 w 2478"/>
                <a:gd name="T89" fmla="*/ 2469 h 2472"/>
                <a:gd name="T90" fmla="*/ 1063 w 2478"/>
                <a:gd name="T91" fmla="*/ 2460 h 2472"/>
                <a:gd name="T92" fmla="*/ 815 w 2478"/>
                <a:gd name="T93" fmla="*/ 2398 h 2472"/>
                <a:gd name="T94" fmla="*/ 590 w 2478"/>
                <a:gd name="T95" fmla="*/ 2289 h 2472"/>
                <a:gd name="T96" fmla="*/ 393 w 2478"/>
                <a:gd name="T97" fmla="*/ 2138 h 2472"/>
                <a:gd name="T98" fmla="*/ 229 w 2478"/>
                <a:gd name="T99" fmla="*/ 1953 h 2472"/>
                <a:gd name="T100" fmla="*/ 105 w 2478"/>
                <a:gd name="T101" fmla="*/ 1736 h 2472"/>
                <a:gd name="T102" fmla="*/ 27 w 2478"/>
                <a:gd name="T103" fmla="*/ 1495 h 2472"/>
                <a:gd name="T104" fmla="*/ 0 w 2478"/>
                <a:gd name="T105" fmla="*/ 1237 h 2472"/>
                <a:gd name="T106" fmla="*/ 27 w 2478"/>
                <a:gd name="T107" fmla="*/ 977 h 2472"/>
                <a:gd name="T108" fmla="*/ 105 w 2478"/>
                <a:gd name="T109" fmla="*/ 737 h 2472"/>
                <a:gd name="T110" fmla="*/ 229 w 2478"/>
                <a:gd name="T111" fmla="*/ 520 h 2472"/>
                <a:gd name="T112" fmla="*/ 393 w 2478"/>
                <a:gd name="T113" fmla="*/ 335 h 2472"/>
                <a:gd name="T114" fmla="*/ 590 w 2478"/>
                <a:gd name="T115" fmla="*/ 184 h 2472"/>
                <a:gd name="T116" fmla="*/ 815 w 2478"/>
                <a:gd name="T117" fmla="*/ 75 h 2472"/>
                <a:gd name="T118" fmla="*/ 1063 w 2478"/>
                <a:gd name="T119" fmla="*/ 13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78" h="2472">
                  <a:moveTo>
                    <a:pt x="1239" y="113"/>
                  </a:moveTo>
                  <a:lnTo>
                    <a:pt x="1155" y="116"/>
                  </a:lnTo>
                  <a:lnTo>
                    <a:pt x="1073" y="125"/>
                  </a:lnTo>
                  <a:lnTo>
                    <a:pt x="992" y="140"/>
                  </a:lnTo>
                  <a:lnTo>
                    <a:pt x="914" y="161"/>
                  </a:lnTo>
                  <a:lnTo>
                    <a:pt x="837" y="187"/>
                  </a:lnTo>
                  <a:lnTo>
                    <a:pt x="764" y="218"/>
                  </a:lnTo>
                  <a:lnTo>
                    <a:pt x="693" y="254"/>
                  </a:lnTo>
                  <a:lnTo>
                    <a:pt x="626" y="294"/>
                  </a:lnTo>
                  <a:lnTo>
                    <a:pt x="561" y="339"/>
                  </a:lnTo>
                  <a:lnTo>
                    <a:pt x="500" y="389"/>
                  </a:lnTo>
                  <a:lnTo>
                    <a:pt x="442" y="442"/>
                  </a:lnTo>
                  <a:lnTo>
                    <a:pt x="389" y="500"/>
                  </a:lnTo>
                  <a:lnTo>
                    <a:pt x="340" y="561"/>
                  </a:lnTo>
                  <a:lnTo>
                    <a:pt x="294" y="626"/>
                  </a:lnTo>
                  <a:lnTo>
                    <a:pt x="253" y="692"/>
                  </a:lnTo>
                  <a:lnTo>
                    <a:pt x="217" y="763"/>
                  </a:lnTo>
                  <a:lnTo>
                    <a:pt x="186" y="836"/>
                  </a:lnTo>
                  <a:lnTo>
                    <a:pt x="160" y="912"/>
                  </a:lnTo>
                  <a:lnTo>
                    <a:pt x="139" y="991"/>
                  </a:lnTo>
                  <a:lnTo>
                    <a:pt x="124" y="1071"/>
                  </a:lnTo>
                  <a:lnTo>
                    <a:pt x="115" y="1153"/>
                  </a:lnTo>
                  <a:lnTo>
                    <a:pt x="112" y="1237"/>
                  </a:lnTo>
                  <a:lnTo>
                    <a:pt x="115" y="1320"/>
                  </a:lnTo>
                  <a:lnTo>
                    <a:pt x="124" y="1402"/>
                  </a:lnTo>
                  <a:lnTo>
                    <a:pt x="139" y="1483"/>
                  </a:lnTo>
                  <a:lnTo>
                    <a:pt x="160" y="1561"/>
                  </a:lnTo>
                  <a:lnTo>
                    <a:pt x="186" y="1636"/>
                  </a:lnTo>
                  <a:lnTo>
                    <a:pt x="217" y="1710"/>
                  </a:lnTo>
                  <a:lnTo>
                    <a:pt x="253" y="1780"/>
                  </a:lnTo>
                  <a:lnTo>
                    <a:pt x="294" y="1847"/>
                  </a:lnTo>
                  <a:lnTo>
                    <a:pt x="340" y="1912"/>
                  </a:lnTo>
                  <a:lnTo>
                    <a:pt x="389" y="1973"/>
                  </a:lnTo>
                  <a:lnTo>
                    <a:pt x="442" y="2030"/>
                  </a:lnTo>
                  <a:lnTo>
                    <a:pt x="500" y="2084"/>
                  </a:lnTo>
                  <a:lnTo>
                    <a:pt x="561" y="2133"/>
                  </a:lnTo>
                  <a:lnTo>
                    <a:pt x="626" y="2179"/>
                  </a:lnTo>
                  <a:lnTo>
                    <a:pt x="693" y="2220"/>
                  </a:lnTo>
                  <a:lnTo>
                    <a:pt x="764" y="2255"/>
                  </a:lnTo>
                  <a:lnTo>
                    <a:pt x="837" y="2286"/>
                  </a:lnTo>
                  <a:lnTo>
                    <a:pt x="914" y="2312"/>
                  </a:lnTo>
                  <a:lnTo>
                    <a:pt x="992" y="2332"/>
                  </a:lnTo>
                  <a:lnTo>
                    <a:pt x="1073" y="2348"/>
                  </a:lnTo>
                  <a:lnTo>
                    <a:pt x="1155" y="2356"/>
                  </a:lnTo>
                  <a:lnTo>
                    <a:pt x="1239" y="2359"/>
                  </a:lnTo>
                  <a:lnTo>
                    <a:pt x="1323" y="2356"/>
                  </a:lnTo>
                  <a:lnTo>
                    <a:pt x="1405" y="2348"/>
                  </a:lnTo>
                  <a:lnTo>
                    <a:pt x="1486" y="2332"/>
                  </a:lnTo>
                  <a:lnTo>
                    <a:pt x="1564" y="2312"/>
                  </a:lnTo>
                  <a:lnTo>
                    <a:pt x="1641" y="2286"/>
                  </a:lnTo>
                  <a:lnTo>
                    <a:pt x="1714" y="2255"/>
                  </a:lnTo>
                  <a:lnTo>
                    <a:pt x="1785" y="2220"/>
                  </a:lnTo>
                  <a:lnTo>
                    <a:pt x="1852" y="2179"/>
                  </a:lnTo>
                  <a:lnTo>
                    <a:pt x="1917" y="2133"/>
                  </a:lnTo>
                  <a:lnTo>
                    <a:pt x="1978" y="2084"/>
                  </a:lnTo>
                  <a:lnTo>
                    <a:pt x="2036" y="2030"/>
                  </a:lnTo>
                  <a:lnTo>
                    <a:pt x="2089" y="1973"/>
                  </a:lnTo>
                  <a:lnTo>
                    <a:pt x="2138" y="1912"/>
                  </a:lnTo>
                  <a:lnTo>
                    <a:pt x="2184" y="1847"/>
                  </a:lnTo>
                  <a:lnTo>
                    <a:pt x="2225" y="1780"/>
                  </a:lnTo>
                  <a:lnTo>
                    <a:pt x="2261" y="1710"/>
                  </a:lnTo>
                  <a:lnTo>
                    <a:pt x="2292" y="1636"/>
                  </a:lnTo>
                  <a:lnTo>
                    <a:pt x="2318" y="1561"/>
                  </a:lnTo>
                  <a:lnTo>
                    <a:pt x="2338" y="1483"/>
                  </a:lnTo>
                  <a:lnTo>
                    <a:pt x="2354" y="1402"/>
                  </a:lnTo>
                  <a:lnTo>
                    <a:pt x="2363" y="1320"/>
                  </a:lnTo>
                  <a:lnTo>
                    <a:pt x="2365" y="1237"/>
                  </a:lnTo>
                  <a:lnTo>
                    <a:pt x="2363" y="1153"/>
                  </a:lnTo>
                  <a:lnTo>
                    <a:pt x="2354" y="1071"/>
                  </a:lnTo>
                  <a:lnTo>
                    <a:pt x="2338" y="991"/>
                  </a:lnTo>
                  <a:lnTo>
                    <a:pt x="2318" y="912"/>
                  </a:lnTo>
                  <a:lnTo>
                    <a:pt x="2292" y="836"/>
                  </a:lnTo>
                  <a:lnTo>
                    <a:pt x="2261" y="763"/>
                  </a:lnTo>
                  <a:lnTo>
                    <a:pt x="2225" y="692"/>
                  </a:lnTo>
                  <a:lnTo>
                    <a:pt x="2184" y="626"/>
                  </a:lnTo>
                  <a:lnTo>
                    <a:pt x="2138" y="561"/>
                  </a:lnTo>
                  <a:lnTo>
                    <a:pt x="2089" y="500"/>
                  </a:lnTo>
                  <a:lnTo>
                    <a:pt x="2036" y="442"/>
                  </a:lnTo>
                  <a:lnTo>
                    <a:pt x="1978" y="389"/>
                  </a:lnTo>
                  <a:lnTo>
                    <a:pt x="1917" y="339"/>
                  </a:lnTo>
                  <a:lnTo>
                    <a:pt x="1852" y="294"/>
                  </a:lnTo>
                  <a:lnTo>
                    <a:pt x="1785" y="254"/>
                  </a:lnTo>
                  <a:lnTo>
                    <a:pt x="1714" y="218"/>
                  </a:lnTo>
                  <a:lnTo>
                    <a:pt x="1641" y="187"/>
                  </a:lnTo>
                  <a:lnTo>
                    <a:pt x="1564" y="161"/>
                  </a:lnTo>
                  <a:lnTo>
                    <a:pt x="1486" y="140"/>
                  </a:lnTo>
                  <a:lnTo>
                    <a:pt x="1405" y="125"/>
                  </a:lnTo>
                  <a:lnTo>
                    <a:pt x="1323" y="116"/>
                  </a:lnTo>
                  <a:lnTo>
                    <a:pt x="1239" y="113"/>
                  </a:lnTo>
                  <a:close/>
                  <a:moveTo>
                    <a:pt x="1239" y="0"/>
                  </a:moveTo>
                  <a:lnTo>
                    <a:pt x="1327" y="3"/>
                  </a:lnTo>
                  <a:lnTo>
                    <a:pt x="1414" y="13"/>
                  </a:lnTo>
                  <a:lnTo>
                    <a:pt x="1499" y="28"/>
                  </a:lnTo>
                  <a:lnTo>
                    <a:pt x="1582" y="49"/>
                  </a:lnTo>
                  <a:lnTo>
                    <a:pt x="1663" y="75"/>
                  </a:lnTo>
                  <a:lnTo>
                    <a:pt x="1740" y="107"/>
                  </a:lnTo>
                  <a:lnTo>
                    <a:pt x="1815" y="143"/>
                  </a:lnTo>
                  <a:lnTo>
                    <a:pt x="1887" y="184"/>
                  </a:lnTo>
                  <a:lnTo>
                    <a:pt x="1957" y="230"/>
                  </a:lnTo>
                  <a:lnTo>
                    <a:pt x="2023" y="280"/>
                  </a:lnTo>
                  <a:lnTo>
                    <a:pt x="2085" y="335"/>
                  </a:lnTo>
                  <a:lnTo>
                    <a:pt x="2144" y="393"/>
                  </a:lnTo>
                  <a:lnTo>
                    <a:pt x="2198" y="455"/>
                  </a:lnTo>
                  <a:lnTo>
                    <a:pt x="2249" y="520"/>
                  </a:lnTo>
                  <a:lnTo>
                    <a:pt x="2295" y="589"/>
                  </a:lnTo>
                  <a:lnTo>
                    <a:pt x="2336" y="662"/>
                  </a:lnTo>
                  <a:lnTo>
                    <a:pt x="2373" y="737"/>
                  </a:lnTo>
                  <a:lnTo>
                    <a:pt x="2404" y="814"/>
                  </a:lnTo>
                  <a:lnTo>
                    <a:pt x="2430" y="895"/>
                  </a:lnTo>
                  <a:lnTo>
                    <a:pt x="2451" y="977"/>
                  </a:lnTo>
                  <a:lnTo>
                    <a:pt x="2467" y="1061"/>
                  </a:lnTo>
                  <a:lnTo>
                    <a:pt x="2475" y="1148"/>
                  </a:lnTo>
                  <a:lnTo>
                    <a:pt x="2478" y="1237"/>
                  </a:lnTo>
                  <a:lnTo>
                    <a:pt x="2475" y="1324"/>
                  </a:lnTo>
                  <a:lnTo>
                    <a:pt x="2467" y="1411"/>
                  </a:lnTo>
                  <a:lnTo>
                    <a:pt x="2451" y="1495"/>
                  </a:lnTo>
                  <a:lnTo>
                    <a:pt x="2430" y="1579"/>
                  </a:lnTo>
                  <a:lnTo>
                    <a:pt x="2404" y="1659"/>
                  </a:lnTo>
                  <a:lnTo>
                    <a:pt x="2373" y="1736"/>
                  </a:lnTo>
                  <a:lnTo>
                    <a:pt x="2336" y="1811"/>
                  </a:lnTo>
                  <a:lnTo>
                    <a:pt x="2295" y="1883"/>
                  </a:lnTo>
                  <a:lnTo>
                    <a:pt x="2249" y="1953"/>
                  </a:lnTo>
                  <a:lnTo>
                    <a:pt x="2198" y="2018"/>
                  </a:lnTo>
                  <a:lnTo>
                    <a:pt x="2144" y="2080"/>
                  </a:lnTo>
                  <a:lnTo>
                    <a:pt x="2085" y="2138"/>
                  </a:lnTo>
                  <a:lnTo>
                    <a:pt x="2023" y="2193"/>
                  </a:lnTo>
                  <a:lnTo>
                    <a:pt x="1957" y="2244"/>
                  </a:lnTo>
                  <a:lnTo>
                    <a:pt x="1887" y="2289"/>
                  </a:lnTo>
                  <a:lnTo>
                    <a:pt x="1815" y="2330"/>
                  </a:lnTo>
                  <a:lnTo>
                    <a:pt x="1740" y="2367"/>
                  </a:lnTo>
                  <a:lnTo>
                    <a:pt x="1663" y="2398"/>
                  </a:lnTo>
                  <a:lnTo>
                    <a:pt x="1582" y="2424"/>
                  </a:lnTo>
                  <a:lnTo>
                    <a:pt x="1499" y="2445"/>
                  </a:lnTo>
                  <a:lnTo>
                    <a:pt x="1414" y="2460"/>
                  </a:lnTo>
                  <a:lnTo>
                    <a:pt x="1327" y="2469"/>
                  </a:lnTo>
                  <a:lnTo>
                    <a:pt x="1239" y="2472"/>
                  </a:lnTo>
                  <a:lnTo>
                    <a:pt x="1150" y="2469"/>
                  </a:lnTo>
                  <a:lnTo>
                    <a:pt x="1063" y="2460"/>
                  </a:lnTo>
                  <a:lnTo>
                    <a:pt x="979" y="2445"/>
                  </a:lnTo>
                  <a:lnTo>
                    <a:pt x="896" y="2424"/>
                  </a:lnTo>
                  <a:lnTo>
                    <a:pt x="815" y="2398"/>
                  </a:lnTo>
                  <a:lnTo>
                    <a:pt x="738" y="2367"/>
                  </a:lnTo>
                  <a:lnTo>
                    <a:pt x="663" y="2330"/>
                  </a:lnTo>
                  <a:lnTo>
                    <a:pt x="590" y="2289"/>
                  </a:lnTo>
                  <a:lnTo>
                    <a:pt x="520" y="2244"/>
                  </a:lnTo>
                  <a:lnTo>
                    <a:pt x="455" y="2193"/>
                  </a:lnTo>
                  <a:lnTo>
                    <a:pt x="393" y="2138"/>
                  </a:lnTo>
                  <a:lnTo>
                    <a:pt x="334" y="2080"/>
                  </a:lnTo>
                  <a:lnTo>
                    <a:pt x="279" y="2018"/>
                  </a:lnTo>
                  <a:lnTo>
                    <a:pt x="229" y="1953"/>
                  </a:lnTo>
                  <a:lnTo>
                    <a:pt x="183" y="1883"/>
                  </a:lnTo>
                  <a:lnTo>
                    <a:pt x="142" y="1811"/>
                  </a:lnTo>
                  <a:lnTo>
                    <a:pt x="105" y="1736"/>
                  </a:lnTo>
                  <a:lnTo>
                    <a:pt x="74" y="1659"/>
                  </a:lnTo>
                  <a:lnTo>
                    <a:pt x="48" y="1579"/>
                  </a:lnTo>
                  <a:lnTo>
                    <a:pt x="27" y="1495"/>
                  </a:lnTo>
                  <a:lnTo>
                    <a:pt x="11" y="1411"/>
                  </a:lnTo>
                  <a:lnTo>
                    <a:pt x="3" y="1324"/>
                  </a:lnTo>
                  <a:lnTo>
                    <a:pt x="0" y="1237"/>
                  </a:lnTo>
                  <a:lnTo>
                    <a:pt x="3" y="1148"/>
                  </a:lnTo>
                  <a:lnTo>
                    <a:pt x="11" y="1061"/>
                  </a:lnTo>
                  <a:lnTo>
                    <a:pt x="27" y="977"/>
                  </a:lnTo>
                  <a:lnTo>
                    <a:pt x="48" y="895"/>
                  </a:lnTo>
                  <a:lnTo>
                    <a:pt x="74" y="814"/>
                  </a:lnTo>
                  <a:lnTo>
                    <a:pt x="105" y="737"/>
                  </a:lnTo>
                  <a:lnTo>
                    <a:pt x="142" y="662"/>
                  </a:lnTo>
                  <a:lnTo>
                    <a:pt x="183" y="589"/>
                  </a:lnTo>
                  <a:lnTo>
                    <a:pt x="229" y="520"/>
                  </a:lnTo>
                  <a:lnTo>
                    <a:pt x="279" y="455"/>
                  </a:lnTo>
                  <a:lnTo>
                    <a:pt x="334" y="393"/>
                  </a:lnTo>
                  <a:lnTo>
                    <a:pt x="393" y="335"/>
                  </a:lnTo>
                  <a:lnTo>
                    <a:pt x="455" y="280"/>
                  </a:lnTo>
                  <a:lnTo>
                    <a:pt x="520" y="230"/>
                  </a:lnTo>
                  <a:lnTo>
                    <a:pt x="590" y="184"/>
                  </a:lnTo>
                  <a:lnTo>
                    <a:pt x="663" y="143"/>
                  </a:lnTo>
                  <a:lnTo>
                    <a:pt x="738" y="107"/>
                  </a:lnTo>
                  <a:lnTo>
                    <a:pt x="815" y="75"/>
                  </a:lnTo>
                  <a:lnTo>
                    <a:pt x="896" y="49"/>
                  </a:lnTo>
                  <a:lnTo>
                    <a:pt x="979" y="28"/>
                  </a:lnTo>
                  <a:lnTo>
                    <a:pt x="1063" y="13"/>
                  </a:lnTo>
                  <a:lnTo>
                    <a:pt x="1150" y="3"/>
                  </a:lnTo>
                  <a:lnTo>
                    <a:pt x="1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93"/>
            <p:cNvSpPr>
              <a:spLocks/>
            </p:cNvSpPr>
            <p:nvPr/>
          </p:nvSpPr>
          <p:spPr bwMode="auto">
            <a:xfrm>
              <a:off x="11217276" y="3563938"/>
              <a:ext cx="19050" cy="34925"/>
            </a:xfrm>
            <a:custGeom>
              <a:avLst/>
              <a:gdLst>
                <a:gd name="T0" fmla="*/ 57 w 113"/>
                <a:gd name="T1" fmla="*/ 0 h 225"/>
                <a:gd name="T2" fmla="*/ 75 w 113"/>
                <a:gd name="T3" fmla="*/ 3 h 225"/>
                <a:gd name="T4" fmla="*/ 90 w 113"/>
                <a:gd name="T5" fmla="*/ 12 h 225"/>
                <a:gd name="T6" fmla="*/ 102 w 113"/>
                <a:gd name="T7" fmla="*/ 23 h 225"/>
                <a:gd name="T8" fmla="*/ 110 w 113"/>
                <a:gd name="T9" fmla="*/ 39 h 225"/>
                <a:gd name="T10" fmla="*/ 113 w 113"/>
                <a:gd name="T11" fmla="*/ 56 h 225"/>
                <a:gd name="T12" fmla="*/ 113 w 113"/>
                <a:gd name="T13" fmla="*/ 169 h 225"/>
                <a:gd name="T14" fmla="*/ 110 w 113"/>
                <a:gd name="T15" fmla="*/ 187 h 225"/>
                <a:gd name="T16" fmla="*/ 102 w 113"/>
                <a:gd name="T17" fmla="*/ 202 h 225"/>
                <a:gd name="T18" fmla="*/ 90 w 113"/>
                <a:gd name="T19" fmla="*/ 214 h 225"/>
                <a:gd name="T20" fmla="*/ 75 w 113"/>
                <a:gd name="T21" fmla="*/ 222 h 225"/>
                <a:gd name="T22" fmla="*/ 57 w 113"/>
                <a:gd name="T23" fmla="*/ 225 h 225"/>
                <a:gd name="T24" fmla="*/ 39 w 113"/>
                <a:gd name="T25" fmla="*/ 222 h 225"/>
                <a:gd name="T26" fmla="*/ 23 w 113"/>
                <a:gd name="T27" fmla="*/ 214 h 225"/>
                <a:gd name="T28" fmla="*/ 11 w 113"/>
                <a:gd name="T29" fmla="*/ 202 h 225"/>
                <a:gd name="T30" fmla="*/ 4 w 113"/>
                <a:gd name="T31" fmla="*/ 187 h 225"/>
                <a:gd name="T32" fmla="*/ 0 w 113"/>
                <a:gd name="T33" fmla="*/ 169 h 225"/>
                <a:gd name="T34" fmla="*/ 0 w 113"/>
                <a:gd name="T35" fmla="*/ 56 h 225"/>
                <a:gd name="T36" fmla="*/ 4 w 113"/>
                <a:gd name="T37" fmla="*/ 39 h 225"/>
                <a:gd name="T38" fmla="*/ 11 w 113"/>
                <a:gd name="T39" fmla="*/ 23 h 225"/>
                <a:gd name="T40" fmla="*/ 23 w 113"/>
                <a:gd name="T41" fmla="*/ 12 h 225"/>
                <a:gd name="T42" fmla="*/ 39 w 113"/>
                <a:gd name="T43" fmla="*/ 3 h 225"/>
                <a:gd name="T44" fmla="*/ 57 w 113"/>
                <a:gd name="T4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9"/>
                  </a:lnTo>
                  <a:lnTo>
                    <a:pt x="110" y="187"/>
                  </a:lnTo>
                  <a:lnTo>
                    <a:pt x="102" y="202"/>
                  </a:lnTo>
                  <a:lnTo>
                    <a:pt x="90" y="214"/>
                  </a:lnTo>
                  <a:lnTo>
                    <a:pt x="75" y="222"/>
                  </a:lnTo>
                  <a:lnTo>
                    <a:pt x="57" y="225"/>
                  </a:lnTo>
                  <a:lnTo>
                    <a:pt x="39" y="222"/>
                  </a:lnTo>
                  <a:lnTo>
                    <a:pt x="23" y="214"/>
                  </a:lnTo>
                  <a:lnTo>
                    <a:pt x="11" y="202"/>
                  </a:lnTo>
                  <a:lnTo>
                    <a:pt x="4" y="187"/>
                  </a:lnTo>
                  <a:lnTo>
                    <a:pt x="0" y="169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94"/>
            <p:cNvSpPr>
              <a:spLocks/>
            </p:cNvSpPr>
            <p:nvPr/>
          </p:nvSpPr>
          <p:spPr bwMode="auto">
            <a:xfrm>
              <a:off x="11217276" y="3867151"/>
              <a:ext cx="19050" cy="34925"/>
            </a:xfrm>
            <a:custGeom>
              <a:avLst/>
              <a:gdLst>
                <a:gd name="T0" fmla="*/ 57 w 113"/>
                <a:gd name="T1" fmla="*/ 0 h 224"/>
                <a:gd name="T2" fmla="*/ 75 w 113"/>
                <a:gd name="T3" fmla="*/ 3 h 224"/>
                <a:gd name="T4" fmla="*/ 90 w 113"/>
                <a:gd name="T5" fmla="*/ 10 h 224"/>
                <a:gd name="T6" fmla="*/ 102 w 113"/>
                <a:gd name="T7" fmla="*/ 23 h 224"/>
                <a:gd name="T8" fmla="*/ 110 w 113"/>
                <a:gd name="T9" fmla="*/ 38 h 224"/>
                <a:gd name="T10" fmla="*/ 113 w 113"/>
                <a:gd name="T11" fmla="*/ 56 h 224"/>
                <a:gd name="T12" fmla="*/ 113 w 113"/>
                <a:gd name="T13" fmla="*/ 169 h 224"/>
                <a:gd name="T14" fmla="*/ 110 w 113"/>
                <a:gd name="T15" fmla="*/ 186 h 224"/>
                <a:gd name="T16" fmla="*/ 102 w 113"/>
                <a:gd name="T17" fmla="*/ 201 h 224"/>
                <a:gd name="T18" fmla="*/ 90 w 113"/>
                <a:gd name="T19" fmla="*/ 214 h 224"/>
                <a:gd name="T20" fmla="*/ 75 w 113"/>
                <a:gd name="T21" fmla="*/ 222 h 224"/>
                <a:gd name="T22" fmla="*/ 57 w 113"/>
                <a:gd name="T23" fmla="*/ 224 h 224"/>
                <a:gd name="T24" fmla="*/ 39 w 113"/>
                <a:gd name="T25" fmla="*/ 222 h 224"/>
                <a:gd name="T26" fmla="*/ 23 w 113"/>
                <a:gd name="T27" fmla="*/ 214 h 224"/>
                <a:gd name="T28" fmla="*/ 11 w 113"/>
                <a:gd name="T29" fmla="*/ 201 h 224"/>
                <a:gd name="T30" fmla="*/ 4 w 113"/>
                <a:gd name="T31" fmla="*/ 186 h 224"/>
                <a:gd name="T32" fmla="*/ 0 w 113"/>
                <a:gd name="T33" fmla="*/ 169 h 224"/>
                <a:gd name="T34" fmla="*/ 0 w 113"/>
                <a:gd name="T35" fmla="*/ 56 h 224"/>
                <a:gd name="T36" fmla="*/ 4 w 113"/>
                <a:gd name="T37" fmla="*/ 38 h 224"/>
                <a:gd name="T38" fmla="*/ 11 w 113"/>
                <a:gd name="T39" fmla="*/ 23 h 224"/>
                <a:gd name="T40" fmla="*/ 23 w 113"/>
                <a:gd name="T41" fmla="*/ 10 h 224"/>
                <a:gd name="T42" fmla="*/ 39 w 113"/>
                <a:gd name="T43" fmla="*/ 3 h 224"/>
                <a:gd name="T44" fmla="*/ 57 w 113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4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3" y="169"/>
                  </a:lnTo>
                  <a:lnTo>
                    <a:pt x="110" y="186"/>
                  </a:lnTo>
                  <a:lnTo>
                    <a:pt x="102" y="201"/>
                  </a:lnTo>
                  <a:lnTo>
                    <a:pt x="90" y="214"/>
                  </a:lnTo>
                  <a:lnTo>
                    <a:pt x="75" y="222"/>
                  </a:lnTo>
                  <a:lnTo>
                    <a:pt x="57" y="224"/>
                  </a:lnTo>
                  <a:lnTo>
                    <a:pt x="39" y="222"/>
                  </a:lnTo>
                  <a:lnTo>
                    <a:pt x="23" y="214"/>
                  </a:lnTo>
                  <a:lnTo>
                    <a:pt x="11" y="201"/>
                  </a:lnTo>
                  <a:lnTo>
                    <a:pt x="4" y="186"/>
                  </a:lnTo>
                  <a:lnTo>
                    <a:pt x="0" y="169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95"/>
            <p:cNvSpPr>
              <a:spLocks/>
            </p:cNvSpPr>
            <p:nvPr/>
          </p:nvSpPr>
          <p:spPr bwMode="auto">
            <a:xfrm>
              <a:off x="11360151" y="3724276"/>
              <a:ext cx="36513" cy="17463"/>
            </a:xfrm>
            <a:custGeom>
              <a:avLst/>
              <a:gdLst>
                <a:gd name="T0" fmla="*/ 56 w 226"/>
                <a:gd name="T1" fmla="*/ 0 h 113"/>
                <a:gd name="T2" fmla="*/ 169 w 226"/>
                <a:gd name="T3" fmla="*/ 0 h 113"/>
                <a:gd name="T4" fmla="*/ 187 w 226"/>
                <a:gd name="T5" fmla="*/ 3 h 113"/>
                <a:gd name="T6" fmla="*/ 202 w 226"/>
                <a:gd name="T7" fmla="*/ 11 h 113"/>
                <a:gd name="T8" fmla="*/ 214 w 226"/>
                <a:gd name="T9" fmla="*/ 23 h 113"/>
                <a:gd name="T10" fmla="*/ 223 w 226"/>
                <a:gd name="T11" fmla="*/ 39 h 113"/>
                <a:gd name="T12" fmla="*/ 226 w 226"/>
                <a:gd name="T13" fmla="*/ 57 h 113"/>
                <a:gd name="T14" fmla="*/ 223 w 226"/>
                <a:gd name="T15" fmla="*/ 74 h 113"/>
                <a:gd name="T16" fmla="*/ 214 w 226"/>
                <a:gd name="T17" fmla="*/ 90 h 113"/>
                <a:gd name="T18" fmla="*/ 202 w 226"/>
                <a:gd name="T19" fmla="*/ 101 h 113"/>
                <a:gd name="T20" fmla="*/ 187 w 226"/>
                <a:gd name="T21" fmla="*/ 110 h 113"/>
                <a:gd name="T22" fmla="*/ 169 w 226"/>
                <a:gd name="T23" fmla="*/ 113 h 113"/>
                <a:gd name="T24" fmla="*/ 56 w 226"/>
                <a:gd name="T25" fmla="*/ 113 h 113"/>
                <a:gd name="T26" fmla="*/ 39 w 226"/>
                <a:gd name="T27" fmla="*/ 110 h 113"/>
                <a:gd name="T28" fmla="*/ 23 w 226"/>
                <a:gd name="T29" fmla="*/ 101 h 113"/>
                <a:gd name="T30" fmla="*/ 11 w 226"/>
                <a:gd name="T31" fmla="*/ 90 h 113"/>
                <a:gd name="T32" fmla="*/ 3 w 226"/>
                <a:gd name="T33" fmla="*/ 74 h 113"/>
                <a:gd name="T34" fmla="*/ 0 w 226"/>
                <a:gd name="T35" fmla="*/ 57 h 113"/>
                <a:gd name="T36" fmla="*/ 3 w 226"/>
                <a:gd name="T37" fmla="*/ 39 h 113"/>
                <a:gd name="T38" fmla="*/ 11 w 226"/>
                <a:gd name="T39" fmla="*/ 23 h 113"/>
                <a:gd name="T40" fmla="*/ 23 w 226"/>
                <a:gd name="T41" fmla="*/ 11 h 113"/>
                <a:gd name="T42" fmla="*/ 39 w 226"/>
                <a:gd name="T43" fmla="*/ 3 h 113"/>
                <a:gd name="T44" fmla="*/ 56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6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3" y="39"/>
                  </a:lnTo>
                  <a:lnTo>
                    <a:pt x="226" y="57"/>
                  </a:lnTo>
                  <a:lnTo>
                    <a:pt x="223" y="74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96"/>
            <p:cNvSpPr>
              <a:spLocks/>
            </p:cNvSpPr>
            <p:nvPr/>
          </p:nvSpPr>
          <p:spPr bwMode="auto">
            <a:xfrm>
              <a:off x="11056938" y="3724276"/>
              <a:ext cx="34925" cy="17463"/>
            </a:xfrm>
            <a:custGeom>
              <a:avLst/>
              <a:gdLst>
                <a:gd name="T0" fmla="*/ 57 w 226"/>
                <a:gd name="T1" fmla="*/ 0 h 113"/>
                <a:gd name="T2" fmla="*/ 169 w 226"/>
                <a:gd name="T3" fmla="*/ 0 h 113"/>
                <a:gd name="T4" fmla="*/ 187 w 226"/>
                <a:gd name="T5" fmla="*/ 3 h 113"/>
                <a:gd name="T6" fmla="*/ 203 w 226"/>
                <a:gd name="T7" fmla="*/ 11 h 113"/>
                <a:gd name="T8" fmla="*/ 214 w 226"/>
                <a:gd name="T9" fmla="*/ 23 h 113"/>
                <a:gd name="T10" fmla="*/ 223 w 226"/>
                <a:gd name="T11" fmla="*/ 39 h 113"/>
                <a:gd name="T12" fmla="*/ 226 w 226"/>
                <a:gd name="T13" fmla="*/ 57 h 113"/>
                <a:gd name="T14" fmla="*/ 223 w 226"/>
                <a:gd name="T15" fmla="*/ 74 h 113"/>
                <a:gd name="T16" fmla="*/ 214 w 226"/>
                <a:gd name="T17" fmla="*/ 90 h 113"/>
                <a:gd name="T18" fmla="*/ 203 w 226"/>
                <a:gd name="T19" fmla="*/ 101 h 113"/>
                <a:gd name="T20" fmla="*/ 187 w 226"/>
                <a:gd name="T21" fmla="*/ 110 h 113"/>
                <a:gd name="T22" fmla="*/ 169 w 226"/>
                <a:gd name="T23" fmla="*/ 113 h 113"/>
                <a:gd name="T24" fmla="*/ 57 w 226"/>
                <a:gd name="T25" fmla="*/ 113 h 113"/>
                <a:gd name="T26" fmla="*/ 39 w 226"/>
                <a:gd name="T27" fmla="*/ 110 h 113"/>
                <a:gd name="T28" fmla="*/ 23 w 226"/>
                <a:gd name="T29" fmla="*/ 101 h 113"/>
                <a:gd name="T30" fmla="*/ 12 w 226"/>
                <a:gd name="T31" fmla="*/ 90 h 113"/>
                <a:gd name="T32" fmla="*/ 3 w 226"/>
                <a:gd name="T33" fmla="*/ 74 h 113"/>
                <a:gd name="T34" fmla="*/ 0 w 226"/>
                <a:gd name="T35" fmla="*/ 57 h 113"/>
                <a:gd name="T36" fmla="*/ 3 w 226"/>
                <a:gd name="T37" fmla="*/ 39 h 113"/>
                <a:gd name="T38" fmla="*/ 12 w 226"/>
                <a:gd name="T39" fmla="*/ 23 h 113"/>
                <a:gd name="T40" fmla="*/ 23 w 226"/>
                <a:gd name="T41" fmla="*/ 11 h 113"/>
                <a:gd name="T42" fmla="*/ 39 w 226"/>
                <a:gd name="T43" fmla="*/ 3 h 113"/>
                <a:gd name="T44" fmla="*/ 57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4" y="23"/>
                  </a:lnTo>
                  <a:lnTo>
                    <a:pt x="223" y="39"/>
                  </a:lnTo>
                  <a:lnTo>
                    <a:pt x="226" y="57"/>
                  </a:lnTo>
                  <a:lnTo>
                    <a:pt x="223" y="74"/>
                  </a:lnTo>
                  <a:lnTo>
                    <a:pt x="214" y="90"/>
                  </a:lnTo>
                  <a:lnTo>
                    <a:pt x="203" y="101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97"/>
            <p:cNvSpPr>
              <a:spLocks noEditPoints="1"/>
            </p:cNvSpPr>
            <p:nvPr/>
          </p:nvSpPr>
          <p:spPr bwMode="auto">
            <a:xfrm>
              <a:off x="11118851" y="3635376"/>
              <a:ext cx="142875" cy="195263"/>
            </a:xfrm>
            <a:custGeom>
              <a:avLst/>
              <a:gdLst>
                <a:gd name="T0" fmla="*/ 651 w 902"/>
                <a:gd name="T1" fmla="*/ 453 h 1237"/>
                <a:gd name="T2" fmla="*/ 607 w 902"/>
                <a:gd name="T3" fmla="*/ 475 h 1237"/>
                <a:gd name="T4" fmla="*/ 576 w 902"/>
                <a:gd name="T5" fmla="*/ 513 h 1237"/>
                <a:gd name="T6" fmla="*/ 564 w 902"/>
                <a:gd name="T7" fmla="*/ 562 h 1237"/>
                <a:gd name="T8" fmla="*/ 576 w 902"/>
                <a:gd name="T9" fmla="*/ 611 h 1237"/>
                <a:gd name="T10" fmla="*/ 607 w 902"/>
                <a:gd name="T11" fmla="*/ 650 h 1237"/>
                <a:gd name="T12" fmla="*/ 651 w 902"/>
                <a:gd name="T13" fmla="*/ 672 h 1237"/>
                <a:gd name="T14" fmla="*/ 703 w 902"/>
                <a:gd name="T15" fmla="*/ 672 h 1237"/>
                <a:gd name="T16" fmla="*/ 747 w 902"/>
                <a:gd name="T17" fmla="*/ 650 h 1237"/>
                <a:gd name="T18" fmla="*/ 778 w 902"/>
                <a:gd name="T19" fmla="*/ 611 h 1237"/>
                <a:gd name="T20" fmla="*/ 790 w 902"/>
                <a:gd name="T21" fmla="*/ 562 h 1237"/>
                <a:gd name="T22" fmla="*/ 778 w 902"/>
                <a:gd name="T23" fmla="*/ 513 h 1237"/>
                <a:gd name="T24" fmla="*/ 747 w 902"/>
                <a:gd name="T25" fmla="*/ 475 h 1237"/>
                <a:gd name="T26" fmla="*/ 703 w 902"/>
                <a:gd name="T27" fmla="*/ 453 h 1237"/>
                <a:gd name="T28" fmla="*/ 677 w 902"/>
                <a:gd name="T29" fmla="*/ 0 h 1237"/>
                <a:gd name="T30" fmla="*/ 710 w 902"/>
                <a:gd name="T31" fmla="*/ 12 h 1237"/>
                <a:gd name="T32" fmla="*/ 730 w 902"/>
                <a:gd name="T33" fmla="*/ 39 h 1237"/>
                <a:gd name="T34" fmla="*/ 733 w 902"/>
                <a:gd name="T35" fmla="*/ 345 h 1237"/>
                <a:gd name="T36" fmla="*/ 794 w 902"/>
                <a:gd name="T37" fmla="*/ 372 h 1237"/>
                <a:gd name="T38" fmla="*/ 843 w 902"/>
                <a:gd name="T39" fmla="*/ 412 h 1237"/>
                <a:gd name="T40" fmla="*/ 880 w 902"/>
                <a:gd name="T41" fmla="*/ 465 h 1237"/>
                <a:gd name="T42" fmla="*/ 900 w 902"/>
                <a:gd name="T43" fmla="*/ 528 h 1237"/>
                <a:gd name="T44" fmla="*/ 900 w 902"/>
                <a:gd name="T45" fmla="*/ 599 h 1237"/>
                <a:gd name="T46" fmla="*/ 877 w 902"/>
                <a:gd name="T47" fmla="*/ 666 h 1237"/>
                <a:gd name="T48" fmla="*/ 836 w 902"/>
                <a:gd name="T49" fmla="*/ 721 h 1237"/>
                <a:gd name="T50" fmla="*/ 780 w 902"/>
                <a:gd name="T51" fmla="*/ 761 h 1237"/>
                <a:gd name="T52" fmla="*/ 714 w 902"/>
                <a:gd name="T53" fmla="*/ 784 h 1237"/>
                <a:gd name="T54" fmla="*/ 647 w 902"/>
                <a:gd name="T55" fmla="*/ 784 h 1237"/>
                <a:gd name="T56" fmla="*/ 589 w 902"/>
                <a:gd name="T57" fmla="*/ 769 h 1237"/>
                <a:gd name="T58" fmla="*/ 97 w 902"/>
                <a:gd name="T59" fmla="*/ 1220 h 1237"/>
                <a:gd name="T60" fmla="*/ 71 w 902"/>
                <a:gd name="T61" fmla="*/ 1235 h 1237"/>
                <a:gd name="T62" fmla="*/ 43 w 902"/>
                <a:gd name="T63" fmla="*/ 1235 h 1237"/>
                <a:gd name="T64" fmla="*/ 17 w 902"/>
                <a:gd name="T65" fmla="*/ 1220 h 1237"/>
                <a:gd name="T66" fmla="*/ 2 w 902"/>
                <a:gd name="T67" fmla="*/ 1194 h 1237"/>
                <a:gd name="T68" fmla="*/ 2 w 902"/>
                <a:gd name="T69" fmla="*/ 1166 h 1237"/>
                <a:gd name="T70" fmla="*/ 17 w 902"/>
                <a:gd name="T71" fmla="*/ 1141 h 1237"/>
                <a:gd name="T72" fmla="*/ 470 w 902"/>
                <a:gd name="T73" fmla="*/ 650 h 1237"/>
                <a:gd name="T74" fmla="*/ 454 w 902"/>
                <a:gd name="T75" fmla="*/ 593 h 1237"/>
                <a:gd name="T76" fmla="*/ 454 w 902"/>
                <a:gd name="T77" fmla="*/ 528 h 1237"/>
                <a:gd name="T78" fmla="*/ 474 w 902"/>
                <a:gd name="T79" fmla="*/ 465 h 1237"/>
                <a:gd name="T80" fmla="*/ 511 w 902"/>
                <a:gd name="T81" fmla="*/ 412 h 1237"/>
                <a:gd name="T82" fmla="*/ 560 w 902"/>
                <a:gd name="T83" fmla="*/ 372 h 1237"/>
                <a:gd name="T84" fmla="*/ 620 w 902"/>
                <a:gd name="T85" fmla="*/ 345 h 1237"/>
                <a:gd name="T86" fmla="*/ 624 w 902"/>
                <a:gd name="T87" fmla="*/ 39 h 1237"/>
                <a:gd name="T88" fmla="*/ 643 w 902"/>
                <a:gd name="T89" fmla="*/ 12 h 1237"/>
                <a:gd name="T90" fmla="*/ 677 w 902"/>
                <a:gd name="T91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2" h="1237">
                  <a:moveTo>
                    <a:pt x="677" y="450"/>
                  </a:moveTo>
                  <a:lnTo>
                    <a:pt x="651" y="453"/>
                  </a:lnTo>
                  <a:lnTo>
                    <a:pt x="628" y="461"/>
                  </a:lnTo>
                  <a:lnTo>
                    <a:pt x="607" y="475"/>
                  </a:lnTo>
                  <a:lnTo>
                    <a:pt x="589" y="492"/>
                  </a:lnTo>
                  <a:lnTo>
                    <a:pt x="576" y="513"/>
                  </a:lnTo>
                  <a:lnTo>
                    <a:pt x="567" y="536"/>
                  </a:lnTo>
                  <a:lnTo>
                    <a:pt x="564" y="562"/>
                  </a:lnTo>
                  <a:lnTo>
                    <a:pt x="567" y="588"/>
                  </a:lnTo>
                  <a:lnTo>
                    <a:pt x="576" y="611"/>
                  </a:lnTo>
                  <a:lnTo>
                    <a:pt x="589" y="632"/>
                  </a:lnTo>
                  <a:lnTo>
                    <a:pt x="607" y="650"/>
                  </a:lnTo>
                  <a:lnTo>
                    <a:pt x="628" y="663"/>
                  </a:lnTo>
                  <a:lnTo>
                    <a:pt x="651" y="672"/>
                  </a:lnTo>
                  <a:lnTo>
                    <a:pt x="677" y="675"/>
                  </a:lnTo>
                  <a:lnTo>
                    <a:pt x="703" y="672"/>
                  </a:lnTo>
                  <a:lnTo>
                    <a:pt x="726" y="663"/>
                  </a:lnTo>
                  <a:lnTo>
                    <a:pt x="747" y="650"/>
                  </a:lnTo>
                  <a:lnTo>
                    <a:pt x="765" y="632"/>
                  </a:lnTo>
                  <a:lnTo>
                    <a:pt x="778" y="611"/>
                  </a:lnTo>
                  <a:lnTo>
                    <a:pt x="787" y="588"/>
                  </a:lnTo>
                  <a:lnTo>
                    <a:pt x="790" y="562"/>
                  </a:lnTo>
                  <a:lnTo>
                    <a:pt x="787" y="536"/>
                  </a:lnTo>
                  <a:lnTo>
                    <a:pt x="778" y="513"/>
                  </a:lnTo>
                  <a:lnTo>
                    <a:pt x="765" y="492"/>
                  </a:lnTo>
                  <a:lnTo>
                    <a:pt x="747" y="475"/>
                  </a:lnTo>
                  <a:lnTo>
                    <a:pt x="726" y="461"/>
                  </a:lnTo>
                  <a:lnTo>
                    <a:pt x="703" y="453"/>
                  </a:lnTo>
                  <a:lnTo>
                    <a:pt x="677" y="450"/>
                  </a:lnTo>
                  <a:close/>
                  <a:moveTo>
                    <a:pt x="677" y="0"/>
                  </a:moveTo>
                  <a:lnTo>
                    <a:pt x="695" y="4"/>
                  </a:lnTo>
                  <a:lnTo>
                    <a:pt x="710" y="12"/>
                  </a:lnTo>
                  <a:lnTo>
                    <a:pt x="722" y="23"/>
                  </a:lnTo>
                  <a:lnTo>
                    <a:pt x="730" y="39"/>
                  </a:lnTo>
                  <a:lnTo>
                    <a:pt x="733" y="57"/>
                  </a:lnTo>
                  <a:lnTo>
                    <a:pt x="733" y="345"/>
                  </a:lnTo>
                  <a:lnTo>
                    <a:pt x="765" y="356"/>
                  </a:lnTo>
                  <a:lnTo>
                    <a:pt x="794" y="372"/>
                  </a:lnTo>
                  <a:lnTo>
                    <a:pt x="820" y="389"/>
                  </a:lnTo>
                  <a:lnTo>
                    <a:pt x="843" y="412"/>
                  </a:lnTo>
                  <a:lnTo>
                    <a:pt x="864" y="437"/>
                  </a:lnTo>
                  <a:lnTo>
                    <a:pt x="880" y="465"/>
                  </a:lnTo>
                  <a:lnTo>
                    <a:pt x="892" y="496"/>
                  </a:lnTo>
                  <a:lnTo>
                    <a:pt x="900" y="528"/>
                  </a:lnTo>
                  <a:lnTo>
                    <a:pt x="902" y="562"/>
                  </a:lnTo>
                  <a:lnTo>
                    <a:pt x="900" y="599"/>
                  </a:lnTo>
                  <a:lnTo>
                    <a:pt x="890" y="633"/>
                  </a:lnTo>
                  <a:lnTo>
                    <a:pt x="877" y="666"/>
                  </a:lnTo>
                  <a:lnTo>
                    <a:pt x="859" y="695"/>
                  </a:lnTo>
                  <a:lnTo>
                    <a:pt x="836" y="721"/>
                  </a:lnTo>
                  <a:lnTo>
                    <a:pt x="810" y="744"/>
                  </a:lnTo>
                  <a:lnTo>
                    <a:pt x="780" y="761"/>
                  </a:lnTo>
                  <a:lnTo>
                    <a:pt x="748" y="775"/>
                  </a:lnTo>
                  <a:lnTo>
                    <a:pt x="714" y="784"/>
                  </a:lnTo>
                  <a:lnTo>
                    <a:pt x="677" y="786"/>
                  </a:lnTo>
                  <a:lnTo>
                    <a:pt x="647" y="784"/>
                  </a:lnTo>
                  <a:lnTo>
                    <a:pt x="617" y="778"/>
                  </a:lnTo>
                  <a:lnTo>
                    <a:pt x="589" y="769"/>
                  </a:lnTo>
                  <a:lnTo>
                    <a:pt x="563" y="755"/>
                  </a:lnTo>
                  <a:lnTo>
                    <a:pt x="97" y="1220"/>
                  </a:lnTo>
                  <a:lnTo>
                    <a:pt x="85" y="1229"/>
                  </a:lnTo>
                  <a:lnTo>
                    <a:pt x="71" y="1235"/>
                  </a:lnTo>
                  <a:lnTo>
                    <a:pt x="57" y="1237"/>
                  </a:lnTo>
                  <a:lnTo>
                    <a:pt x="43" y="1235"/>
                  </a:lnTo>
                  <a:lnTo>
                    <a:pt x="30" y="1229"/>
                  </a:lnTo>
                  <a:lnTo>
                    <a:pt x="17" y="1220"/>
                  </a:lnTo>
                  <a:lnTo>
                    <a:pt x="8" y="1208"/>
                  </a:lnTo>
                  <a:lnTo>
                    <a:pt x="2" y="1194"/>
                  </a:lnTo>
                  <a:lnTo>
                    <a:pt x="0" y="1180"/>
                  </a:lnTo>
                  <a:lnTo>
                    <a:pt x="2" y="1166"/>
                  </a:lnTo>
                  <a:lnTo>
                    <a:pt x="8" y="1152"/>
                  </a:lnTo>
                  <a:lnTo>
                    <a:pt x="17" y="1141"/>
                  </a:lnTo>
                  <a:lnTo>
                    <a:pt x="483" y="676"/>
                  </a:lnTo>
                  <a:lnTo>
                    <a:pt x="470" y="650"/>
                  </a:lnTo>
                  <a:lnTo>
                    <a:pt x="460" y="622"/>
                  </a:lnTo>
                  <a:lnTo>
                    <a:pt x="454" y="593"/>
                  </a:lnTo>
                  <a:lnTo>
                    <a:pt x="451" y="562"/>
                  </a:lnTo>
                  <a:lnTo>
                    <a:pt x="454" y="528"/>
                  </a:lnTo>
                  <a:lnTo>
                    <a:pt x="462" y="496"/>
                  </a:lnTo>
                  <a:lnTo>
                    <a:pt x="474" y="465"/>
                  </a:lnTo>
                  <a:lnTo>
                    <a:pt x="490" y="437"/>
                  </a:lnTo>
                  <a:lnTo>
                    <a:pt x="511" y="412"/>
                  </a:lnTo>
                  <a:lnTo>
                    <a:pt x="534" y="389"/>
                  </a:lnTo>
                  <a:lnTo>
                    <a:pt x="560" y="372"/>
                  </a:lnTo>
                  <a:lnTo>
                    <a:pt x="589" y="356"/>
                  </a:lnTo>
                  <a:lnTo>
                    <a:pt x="620" y="345"/>
                  </a:lnTo>
                  <a:lnTo>
                    <a:pt x="620" y="57"/>
                  </a:lnTo>
                  <a:lnTo>
                    <a:pt x="624" y="39"/>
                  </a:lnTo>
                  <a:lnTo>
                    <a:pt x="631" y="23"/>
                  </a:lnTo>
                  <a:lnTo>
                    <a:pt x="643" y="12"/>
                  </a:lnTo>
                  <a:lnTo>
                    <a:pt x="659" y="4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98"/>
            <p:cNvSpPr>
              <a:spLocks/>
            </p:cNvSpPr>
            <p:nvPr/>
          </p:nvSpPr>
          <p:spPr bwMode="auto">
            <a:xfrm>
              <a:off x="11039476" y="3465513"/>
              <a:ext cx="455613" cy="276225"/>
            </a:xfrm>
            <a:custGeom>
              <a:avLst/>
              <a:gdLst>
                <a:gd name="T0" fmla="*/ 74 w 2874"/>
                <a:gd name="T1" fmla="*/ 2 h 1741"/>
                <a:gd name="T2" fmla="*/ 103 w 2874"/>
                <a:gd name="T3" fmla="*/ 23 h 1741"/>
                <a:gd name="T4" fmla="*/ 113 w 2874"/>
                <a:gd name="T5" fmla="*/ 55 h 1741"/>
                <a:gd name="T6" fmla="*/ 190 w 2874"/>
                <a:gd name="T7" fmla="*/ 322 h 1741"/>
                <a:gd name="T8" fmla="*/ 353 w 2874"/>
                <a:gd name="T9" fmla="*/ 218 h 1741"/>
                <a:gd name="T10" fmla="*/ 525 w 2874"/>
                <a:gd name="T11" fmla="*/ 133 h 1741"/>
                <a:gd name="T12" fmla="*/ 706 w 2874"/>
                <a:gd name="T13" fmla="*/ 68 h 1741"/>
                <a:gd name="T14" fmla="*/ 893 w 2874"/>
                <a:gd name="T15" fmla="*/ 25 h 1741"/>
                <a:gd name="T16" fmla="*/ 1086 w 2874"/>
                <a:gd name="T17" fmla="*/ 2 h 1741"/>
                <a:gd name="T18" fmla="*/ 1291 w 2874"/>
                <a:gd name="T19" fmla="*/ 3 h 1741"/>
                <a:gd name="T20" fmla="*/ 1499 w 2874"/>
                <a:gd name="T21" fmla="*/ 29 h 1741"/>
                <a:gd name="T22" fmla="*/ 1698 w 2874"/>
                <a:gd name="T23" fmla="*/ 79 h 1741"/>
                <a:gd name="T24" fmla="*/ 1888 w 2874"/>
                <a:gd name="T25" fmla="*/ 152 h 1741"/>
                <a:gd name="T26" fmla="*/ 2066 w 2874"/>
                <a:gd name="T27" fmla="*/ 247 h 1741"/>
                <a:gd name="T28" fmla="*/ 2230 w 2874"/>
                <a:gd name="T29" fmla="*/ 362 h 1741"/>
                <a:gd name="T30" fmla="*/ 2378 w 2874"/>
                <a:gd name="T31" fmla="*/ 493 h 1741"/>
                <a:gd name="T32" fmla="*/ 2511 w 2874"/>
                <a:gd name="T33" fmla="*/ 642 h 1741"/>
                <a:gd name="T34" fmla="*/ 2626 w 2874"/>
                <a:gd name="T35" fmla="*/ 806 h 1741"/>
                <a:gd name="T36" fmla="*/ 2720 w 2874"/>
                <a:gd name="T37" fmla="*/ 983 h 1741"/>
                <a:gd name="T38" fmla="*/ 2794 w 2874"/>
                <a:gd name="T39" fmla="*/ 1172 h 1741"/>
                <a:gd name="T40" fmla="*/ 2845 w 2874"/>
                <a:gd name="T41" fmla="*/ 1371 h 1741"/>
                <a:gd name="T42" fmla="*/ 2871 w 2874"/>
                <a:gd name="T43" fmla="*/ 1578 h 1741"/>
                <a:gd name="T44" fmla="*/ 2871 w 2874"/>
                <a:gd name="T45" fmla="*/ 1702 h 1741"/>
                <a:gd name="T46" fmla="*/ 2851 w 2874"/>
                <a:gd name="T47" fmla="*/ 1729 h 1741"/>
                <a:gd name="T48" fmla="*/ 2817 w 2874"/>
                <a:gd name="T49" fmla="*/ 1741 h 1741"/>
                <a:gd name="T50" fmla="*/ 2785 w 2874"/>
                <a:gd name="T51" fmla="*/ 1729 h 1741"/>
                <a:gd name="T52" fmla="*/ 2764 w 2874"/>
                <a:gd name="T53" fmla="*/ 1702 h 1741"/>
                <a:gd name="T54" fmla="*/ 2758 w 2874"/>
                <a:gd name="T55" fmla="*/ 1581 h 1741"/>
                <a:gd name="T56" fmla="*/ 2732 w 2874"/>
                <a:gd name="T57" fmla="*/ 1380 h 1741"/>
                <a:gd name="T58" fmla="*/ 2682 w 2874"/>
                <a:gd name="T59" fmla="*/ 1188 h 1741"/>
                <a:gd name="T60" fmla="*/ 2607 w 2874"/>
                <a:gd name="T61" fmla="*/ 1006 h 1741"/>
                <a:gd name="T62" fmla="*/ 2512 w 2874"/>
                <a:gd name="T63" fmla="*/ 836 h 1741"/>
                <a:gd name="T64" fmla="*/ 2397 w 2874"/>
                <a:gd name="T65" fmla="*/ 680 h 1741"/>
                <a:gd name="T66" fmla="*/ 2264 w 2874"/>
                <a:gd name="T67" fmla="*/ 539 h 1741"/>
                <a:gd name="T68" fmla="*/ 2115 w 2874"/>
                <a:gd name="T69" fmla="*/ 416 h 1741"/>
                <a:gd name="T70" fmla="*/ 1952 w 2874"/>
                <a:gd name="T71" fmla="*/ 311 h 1741"/>
                <a:gd name="T72" fmla="*/ 1775 w 2874"/>
                <a:gd name="T73" fmla="*/ 226 h 1741"/>
                <a:gd name="T74" fmla="*/ 1587 w 2874"/>
                <a:gd name="T75" fmla="*/ 164 h 1741"/>
                <a:gd name="T76" fmla="*/ 1389 w 2874"/>
                <a:gd name="T77" fmla="*/ 125 h 1741"/>
                <a:gd name="T78" fmla="*/ 1184 w 2874"/>
                <a:gd name="T79" fmla="*/ 112 h 1741"/>
                <a:gd name="T80" fmla="*/ 992 w 2874"/>
                <a:gd name="T81" fmla="*/ 124 h 1741"/>
                <a:gd name="T82" fmla="*/ 803 w 2874"/>
                <a:gd name="T83" fmla="*/ 158 h 1741"/>
                <a:gd name="T84" fmla="*/ 622 w 2874"/>
                <a:gd name="T85" fmla="*/ 215 h 1741"/>
                <a:gd name="T86" fmla="*/ 449 w 2874"/>
                <a:gd name="T87" fmla="*/ 293 h 1741"/>
                <a:gd name="T88" fmla="*/ 287 w 2874"/>
                <a:gd name="T89" fmla="*/ 392 h 1741"/>
                <a:gd name="T90" fmla="*/ 508 w 2874"/>
                <a:gd name="T91" fmla="*/ 448 h 1741"/>
                <a:gd name="T92" fmla="*/ 541 w 2874"/>
                <a:gd name="T93" fmla="*/ 460 h 1741"/>
                <a:gd name="T94" fmla="*/ 562 w 2874"/>
                <a:gd name="T95" fmla="*/ 487 h 1741"/>
                <a:gd name="T96" fmla="*/ 562 w 2874"/>
                <a:gd name="T97" fmla="*/ 522 h 1741"/>
                <a:gd name="T98" fmla="*/ 541 w 2874"/>
                <a:gd name="T99" fmla="*/ 550 h 1741"/>
                <a:gd name="T100" fmla="*/ 508 w 2874"/>
                <a:gd name="T101" fmla="*/ 561 h 1741"/>
                <a:gd name="T102" fmla="*/ 0 w 2874"/>
                <a:gd name="T103" fmla="*/ 55 h 1741"/>
                <a:gd name="T104" fmla="*/ 12 w 2874"/>
                <a:gd name="T105" fmla="*/ 23 h 1741"/>
                <a:gd name="T106" fmla="*/ 39 w 2874"/>
                <a:gd name="T107" fmla="*/ 2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74" h="1741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5"/>
                  </a:lnTo>
                  <a:lnTo>
                    <a:pt x="113" y="383"/>
                  </a:lnTo>
                  <a:lnTo>
                    <a:pt x="190" y="322"/>
                  </a:lnTo>
                  <a:lnTo>
                    <a:pt x="270" y="268"/>
                  </a:lnTo>
                  <a:lnTo>
                    <a:pt x="353" y="218"/>
                  </a:lnTo>
                  <a:lnTo>
                    <a:pt x="437" y="173"/>
                  </a:lnTo>
                  <a:lnTo>
                    <a:pt x="525" y="133"/>
                  </a:lnTo>
                  <a:lnTo>
                    <a:pt x="614" y="98"/>
                  </a:lnTo>
                  <a:lnTo>
                    <a:pt x="706" y="68"/>
                  </a:lnTo>
                  <a:lnTo>
                    <a:pt x="799" y="44"/>
                  </a:lnTo>
                  <a:lnTo>
                    <a:pt x="893" y="25"/>
                  </a:lnTo>
                  <a:lnTo>
                    <a:pt x="989" y="10"/>
                  </a:lnTo>
                  <a:lnTo>
                    <a:pt x="1086" y="2"/>
                  </a:lnTo>
                  <a:lnTo>
                    <a:pt x="1184" y="0"/>
                  </a:lnTo>
                  <a:lnTo>
                    <a:pt x="1291" y="3"/>
                  </a:lnTo>
                  <a:lnTo>
                    <a:pt x="1395" y="13"/>
                  </a:lnTo>
                  <a:lnTo>
                    <a:pt x="1499" y="29"/>
                  </a:lnTo>
                  <a:lnTo>
                    <a:pt x="1599" y="51"/>
                  </a:lnTo>
                  <a:lnTo>
                    <a:pt x="1698" y="79"/>
                  </a:lnTo>
                  <a:lnTo>
                    <a:pt x="1795" y="114"/>
                  </a:lnTo>
                  <a:lnTo>
                    <a:pt x="1888" y="152"/>
                  </a:lnTo>
                  <a:lnTo>
                    <a:pt x="1978" y="197"/>
                  </a:lnTo>
                  <a:lnTo>
                    <a:pt x="2066" y="247"/>
                  </a:lnTo>
                  <a:lnTo>
                    <a:pt x="2149" y="302"/>
                  </a:lnTo>
                  <a:lnTo>
                    <a:pt x="2230" y="362"/>
                  </a:lnTo>
                  <a:lnTo>
                    <a:pt x="2306" y="425"/>
                  </a:lnTo>
                  <a:lnTo>
                    <a:pt x="2378" y="493"/>
                  </a:lnTo>
                  <a:lnTo>
                    <a:pt x="2447" y="566"/>
                  </a:lnTo>
                  <a:lnTo>
                    <a:pt x="2511" y="642"/>
                  </a:lnTo>
                  <a:lnTo>
                    <a:pt x="2571" y="722"/>
                  </a:lnTo>
                  <a:lnTo>
                    <a:pt x="2626" y="806"/>
                  </a:lnTo>
                  <a:lnTo>
                    <a:pt x="2676" y="893"/>
                  </a:lnTo>
                  <a:lnTo>
                    <a:pt x="2720" y="983"/>
                  </a:lnTo>
                  <a:lnTo>
                    <a:pt x="2760" y="1076"/>
                  </a:lnTo>
                  <a:lnTo>
                    <a:pt x="2794" y="1172"/>
                  </a:lnTo>
                  <a:lnTo>
                    <a:pt x="2823" y="1270"/>
                  </a:lnTo>
                  <a:lnTo>
                    <a:pt x="2845" y="1371"/>
                  </a:lnTo>
                  <a:lnTo>
                    <a:pt x="2861" y="1473"/>
                  </a:lnTo>
                  <a:lnTo>
                    <a:pt x="2871" y="1578"/>
                  </a:lnTo>
                  <a:lnTo>
                    <a:pt x="2874" y="1685"/>
                  </a:lnTo>
                  <a:lnTo>
                    <a:pt x="2871" y="1702"/>
                  </a:lnTo>
                  <a:lnTo>
                    <a:pt x="2863" y="1718"/>
                  </a:lnTo>
                  <a:lnTo>
                    <a:pt x="2851" y="1729"/>
                  </a:lnTo>
                  <a:lnTo>
                    <a:pt x="2835" y="1738"/>
                  </a:lnTo>
                  <a:lnTo>
                    <a:pt x="2817" y="1741"/>
                  </a:lnTo>
                  <a:lnTo>
                    <a:pt x="2800" y="1738"/>
                  </a:lnTo>
                  <a:lnTo>
                    <a:pt x="2785" y="1729"/>
                  </a:lnTo>
                  <a:lnTo>
                    <a:pt x="2773" y="1718"/>
                  </a:lnTo>
                  <a:lnTo>
                    <a:pt x="2764" y="1702"/>
                  </a:lnTo>
                  <a:lnTo>
                    <a:pt x="2762" y="1685"/>
                  </a:lnTo>
                  <a:lnTo>
                    <a:pt x="2758" y="1581"/>
                  </a:lnTo>
                  <a:lnTo>
                    <a:pt x="2748" y="1479"/>
                  </a:lnTo>
                  <a:lnTo>
                    <a:pt x="2732" y="1380"/>
                  </a:lnTo>
                  <a:lnTo>
                    <a:pt x="2710" y="1283"/>
                  </a:lnTo>
                  <a:lnTo>
                    <a:pt x="2682" y="1188"/>
                  </a:lnTo>
                  <a:lnTo>
                    <a:pt x="2647" y="1096"/>
                  </a:lnTo>
                  <a:lnTo>
                    <a:pt x="2607" y="1006"/>
                  </a:lnTo>
                  <a:lnTo>
                    <a:pt x="2562" y="919"/>
                  </a:lnTo>
                  <a:lnTo>
                    <a:pt x="2512" y="836"/>
                  </a:lnTo>
                  <a:lnTo>
                    <a:pt x="2457" y="757"/>
                  </a:lnTo>
                  <a:lnTo>
                    <a:pt x="2397" y="680"/>
                  </a:lnTo>
                  <a:lnTo>
                    <a:pt x="2333" y="608"/>
                  </a:lnTo>
                  <a:lnTo>
                    <a:pt x="2264" y="539"/>
                  </a:lnTo>
                  <a:lnTo>
                    <a:pt x="2192" y="475"/>
                  </a:lnTo>
                  <a:lnTo>
                    <a:pt x="2115" y="416"/>
                  </a:lnTo>
                  <a:lnTo>
                    <a:pt x="2035" y="361"/>
                  </a:lnTo>
                  <a:lnTo>
                    <a:pt x="1952" y="311"/>
                  </a:lnTo>
                  <a:lnTo>
                    <a:pt x="1865" y="266"/>
                  </a:lnTo>
                  <a:lnTo>
                    <a:pt x="1775" y="226"/>
                  </a:lnTo>
                  <a:lnTo>
                    <a:pt x="1682" y="192"/>
                  </a:lnTo>
                  <a:lnTo>
                    <a:pt x="1587" y="164"/>
                  </a:lnTo>
                  <a:lnTo>
                    <a:pt x="1489" y="142"/>
                  </a:lnTo>
                  <a:lnTo>
                    <a:pt x="1389" y="125"/>
                  </a:lnTo>
                  <a:lnTo>
                    <a:pt x="1287" y="116"/>
                  </a:lnTo>
                  <a:lnTo>
                    <a:pt x="1184" y="112"/>
                  </a:lnTo>
                  <a:lnTo>
                    <a:pt x="1087" y="115"/>
                  </a:lnTo>
                  <a:lnTo>
                    <a:pt x="992" y="124"/>
                  </a:lnTo>
                  <a:lnTo>
                    <a:pt x="896" y="138"/>
                  </a:lnTo>
                  <a:lnTo>
                    <a:pt x="803" y="158"/>
                  </a:lnTo>
                  <a:lnTo>
                    <a:pt x="712" y="184"/>
                  </a:lnTo>
                  <a:lnTo>
                    <a:pt x="622" y="215"/>
                  </a:lnTo>
                  <a:lnTo>
                    <a:pt x="535" y="251"/>
                  </a:lnTo>
                  <a:lnTo>
                    <a:pt x="449" y="293"/>
                  </a:lnTo>
                  <a:lnTo>
                    <a:pt x="366" y="340"/>
                  </a:lnTo>
                  <a:lnTo>
                    <a:pt x="287" y="392"/>
                  </a:lnTo>
                  <a:lnTo>
                    <a:pt x="209" y="448"/>
                  </a:lnTo>
                  <a:lnTo>
                    <a:pt x="508" y="448"/>
                  </a:lnTo>
                  <a:lnTo>
                    <a:pt x="526" y="451"/>
                  </a:lnTo>
                  <a:lnTo>
                    <a:pt x="541" y="460"/>
                  </a:lnTo>
                  <a:lnTo>
                    <a:pt x="553" y="472"/>
                  </a:lnTo>
                  <a:lnTo>
                    <a:pt x="562" y="487"/>
                  </a:lnTo>
                  <a:lnTo>
                    <a:pt x="564" y="505"/>
                  </a:lnTo>
                  <a:lnTo>
                    <a:pt x="562" y="522"/>
                  </a:lnTo>
                  <a:lnTo>
                    <a:pt x="553" y="538"/>
                  </a:lnTo>
                  <a:lnTo>
                    <a:pt x="541" y="550"/>
                  </a:lnTo>
                  <a:lnTo>
                    <a:pt x="526" y="559"/>
                  </a:lnTo>
                  <a:lnTo>
                    <a:pt x="508" y="561"/>
                  </a:lnTo>
                  <a:lnTo>
                    <a:pt x="0" y="561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99"/>
            <p:cNvSpPr>
              <a:spLocks/>
            </p:cNvSpPr>
            <p:nvPr/>
          </p:nvSpPr>
          <p:spPr bwMode="auto">
            <a:xfrm>
              <a:off x="10983913" y="3836988"/>
              <a:ext cx="19050" cy="17463"/>
            </a:xfrm>
            <a:custGeom>
              <a:avLst/>
              <a:gdLst>
                <a:gd name="T0" fmla="*/ 61 w 113"/>
                <a:gd name="T1" fmla="*/ 0 h 112"/>
                <a:gd name="T2" fmla="*/ 74 w 113"/>
                <a:gd name="T3" fmla="*/ 2 h 112"/>
                <a:gd name="T4" fmla="*/ 88 w 113"/>
                <a:gd name="T5" fmla="*/ 9 h 112"/>
                <a:gd name="T6" fmla="*/ 98 w 113"/>
                <a:gd name="T7" fmla="*/ 19 h 112"/>
                <a:gd name="T8" fmla="*/ 107 w 113"/>
                <a:gd name="T9" fmla="*/ 32 h 112"/>
                <a:gd name="T10" fmla="*/ 112 w 113"/>
                <a:gd name="T11" fmla="*/ 45 h 112"/>
                <a:gd name="T12" fmla="*/ 113 w 113"/>
                <a:gd name="T13" fmla="*/ 61 h 112"/>
                <a:gd name="T14" fmla="*/ 110 w 113"/>
                <a:gd name="T15" fmla="*/ 74 h 112"/>
                <a:gd name="T16" fmla="*/ 103 w 113"/>
                <a:gd name="T17" fmla="*/ 87 h 112"/>
                <a:gd name="T18" fmla="*/ 93 w 113"/>
                <a:gd name="T19" fmla="*/ 98 h 112"/>
                <a:gd name="T20" fmla="*/ 81 w 113"/>
                <a:gd name="T21" fmla="*/ 107 h 112"/>
                <a:gd name="T22" fmla="*/ 68 w 113"/>
                <a:gd name="T23" fmla="*/ 111 h 112"/>
                <a:gd name="T24" fmla="*/ 57 w 113"/>
                <a:gd name="T25" fmla="*/ 112 h 112"/>
                <a:gd name="T26" fmla="*/ 41 w 113"/>
                <a:gd name="T27" fmla="*/ 110 h 112"/>
                <a:gd name="T28" fmla="*/ 27 w 113"/>
                <a:gd name="T29" fmla="*/ 103 h 112"/>
                <a:gd name="T30" fmla="*/ 15 w 113"/>
                <a:gd name="T31" fmla="*/ 94 h 112"/>
                <a:gd name="T32" fmla="*/ 5 w 113"/>
                <a:gd name="T33" fmla="*/ 81 h 112"/>
                <a:gd name="T34" fmla="*/ 1 w 113"/>
                <a:gd name="T35" fmla="*/ 66 h 112"/>
                <a:gd name="T36" fmla="*/ 0 w 113"/>
                <a:gd name="T37" fmla="*/ 51 h 112"/>
                <a:gd name="T38" fmla="*/ 3 w 113"/>
                <a:gd name="T39" fmla="*/ 38 h 112"/>
                <a:gd name="T40" fmla="*/ 10 w 113"/>
                <a:gd name="T41" fmla="*/ 24 h 112"/>
                <a:gd name="T42" fmla="*/ 19 w 113"/>
                <a:gd name="T43" fmla="*/ 14 h 112"/>
                <a:gd name="T44" fmla="*/ 32 w 113"/>
                <a:gd name="T45" fmla="*/ 5 h 112"/>
                <a:gd name="T46" fmla="*/ 46 w 113"/>
                <a:gd name="T47" fmla="*/ 0 h 112"/>
                <a:gd name="T48" fmla="*/ 61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61" y="0"/>
                  </a:moveTo>
                  <a:lnTo>
                    <a:pt x="74" y="2"/>
                  </a:lnTo>
                  <a:lnTo>
                    <a:pt x="88" y="9"/>
                  </a:lnTo>
                  <a:lnTo>
                    <a:pt x="98" y="19"/>
                  </a:lnTo>
                  <a:lnTo>
                    <a:pt x="107" y="32"/>
                  </a:lnTo>
                  <a:lnTo>
                    <a:pt x="112" y="45"/>
                  </a:lnTo>
                  <a:lnTo>
                    <a:pt x="113" y="61"/>
                  </a:lnTo>
                  <a:lnTo>
                    <a:pt x="110" y="74"/>
                  </a:lnTo>
                  <a:lnTo>
                    <a:pt x="103" y="87"/>
                  </a:lnTo>
                  <a:lnTo>
                    <a:pt x="93" y="98"/>
                  </a:lnTo>
                  <a:lnTo>
                    <a:pt x="81" y="107"/>
                  </a:lnTo>
                  <a:lnTo>
                    <a:pt x="68" y="111"/>
                  </a:lnTo>
                  <a:lnTo>
                    <a:pt x="57" y="112"/>
                  </a:lnTo>
                  <a:lnTo>
                    <a:pt x="41" y="110"/>
                  </a:lnTo>
                  <a:lnTo>
                    <a:pt x="27" y="103"/>
                  </a:lnTo>
                  <a:lnTo>
                    <a:pt x="15" y="94"/>
                  </a:lnTo>
                  <a:lnTo>
                    <a:pt x="5" y="81"/>
                  </a:lnTo>
                  <a:lnTo>
                    <a:pt x="1" y="66"/>
                  </a:lnTo>
                  <a:lnTo>
                    <a:pt x="0" y="51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19" y="14"/>
                  </a:lnTo>
                  <a:lnTo>
                    <a:pt x="32" y="5"/>
                  </a:lnTo>
                  <a:lnTo>
                    <a:pt x="46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400"/>
            <p:cNvSpPr>
              <a:spLocks/>
            </p:cNvSpPr>
            <p:nvPr/>
          </p:nvSpPr>
          <p:spPr bwMode="auto">
            <a:xfrm>
              <a:off x="11012488" y="3883026"/>
              <a:ext cx="17463" cy="17463"/>
            </a:xfrm>
            <a:custGeom>
              <a:avLst/>
              <a:gdLst>
                <a:gd name="T0" fmla="*/ 63 w 112"/>
                <a:gd name="T1" fmla="*/ 0 h 111"/>
                <a:gd name="T2" fmla="*/ 76 w 112"/>
                <a:gd name="T3" fmla="*/ 3 h 111"/>
                <a:gd name="T4" fmla="*/ 89 w 112"/>
                <a:gd name="T5" fmla="*/ 10 h 111"/>
                <a:gd name="T6" fmla="*/ 100 w 112"/>
                <a:gd name="T7" fmla="*/ 21 h 111"/>
                <a:gd name="T8" fmla="*/ 108 w 112"/>
                <a:gd name="T9" fmla="*/ 34 h 111"/>
                <a:gd name="T10" fmla="*/ 112 w 112"/>
                <a:gd name="T11" fmla="*/ 48 h 111"/>
                <a:gd name="T12" fmla="*/ 112 w 112"/>
                <a:gd name="T13" fmla="*/ 62 h 111"/>
                <a:gd name="T14" fmla="*/ 108 w 112"/>
                <a:gd name="T15" fmla="*/ 76 h 111"/>
                <a:gd name="T16" fmla="*/ 100 w 112"/>
                <a:gd name="T17" fmla="*/ 89 h 111"/>
                <a:gd name="T18" fmla="*/ 91 w 112"/>
                <a:gd name="T19" fmla="*/ 100 h 111"/>
                <a:gd name="T20" fmla="*/ 73 w 112"/>
                <a:gd name="T21" fmla="*/ 108 h 111"/>
                <a:gd name="T22" fmla="*/ 55 w 112"/>
                <a:gd name="T23" fmla="*/ 111 h 111"/>
                <a:gd name="T24" fmla="*/ 43 w 112"/>
                <a:gd name="T25" fmla="*/ 110 h 111"/>
                <a:gd name="T26" fmla="*/ 31 w 112"/>
                <a:gd name="T27" fmla="*/ 106 h 111"/>
                <a:gd name="T28" fmla="*/ 21 w 112"/>
                <a:gd name="T29" fmla="*/ 99 h 111"/>
                <a:gd name="T30" fmla="*/ 10 w 112"/>
                <a:gd name="T31" fmla="*/ 90 h 111"/>
                <a:gd name="T32" fmla="*/ 3 w 112"/>
                <a:gd name="T33" fmla="*/ 77 h 111"/>
                <a:gd name="T34" fmla="*/ 0 w 112"/>
                <a:gd name="T35" fmla="*/ 62 h 111"/>
                <a:gd name="T36" fmla="*/ 0 w 112"/>
                <a:gd name="T37" fmla="*/ 48 h 111"/>
                <a:gd name="T38" fmla="*/ 3 w 112"/>
                <a:gd name="T39" fmla="*/ 34 h 111"/>
                <a:gd name="T40" fmla="*/ 10 w 112"/>
                <a:gd name="T41" fmla="*/ 22 h 111"/>
                <a:gd name="T42" fmla="*/ 21 w 112"/>
                <a:gd name="T43" fmla="*/ 10 h 111"/>
                <a:gd name="T44" fmla="*/ 34 w 112"/>
                <a:gd name="T45" fmla="*/ 3 h 111"/>
                <a:gd name="T46" fmla="*/ 48 w 112"/>
                <a:gd name="T47" fmla="*/ 0 h 111"/>
                <a:gd name="T48" fmla="*/ 63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63" y="0"/>
                  </a:moveTo>
                  <a:lnTo>
                    <a:pt x="76" y="3"/>
                  </a:lnTo>
                  <a:lnTo>
                    <a:pt x="89" y="10"/>
                  </a:lnTo>
                  <a:lnTo>
                    <a:pt x="100" y="21"/>
                  </a:lnTo>
                  <a:lnTo>
                    <a:pt x="108" y="34"/>
                  </a:lnTo>
                  <a:lnTo>
                    <a:pt x="112" y="48"/>
                  </a:lnTo>
                  <a:lnTo>
                    <a:pt x="112" y="62"/>
                  </a:lnTo>
                  <a:lnTo>
                    <a:pt x="108" y="76"/>
                  </a:lnTo>
                  <a:lnTo>
                    <a:pt x="100" y="89"/>
                  </a:lnTo>
                  <a:lnTo>
                    <a:pt x="91" y="100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43" y="110"/>
                  </a:lnTo>
                  <a:lnTo>
                    <a:pt x="31" y="106"/>
                  </a:lnTo>
                  <a:lnTo>
                    <a:pt x="21" y="99"/>
                  </a:lnTo>
                  <a:lnTo>
                    <a:pt x="10" y="90"/>
                  </a:lnTo>
                  <a:lnTo>
                    <a:pt x="3" y="77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3" y="34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4" y="3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401"/>
            <p:cNvSpPr>
              <a:spLocks/>
            </p:cNvSpPr>
            <p:nvPr/>
          </p:nvSpPr>
          <p:spPr bwMode="auto">
            <a:xfrm>
              <a:off x="10996613" y="3860801"/>
              <a:ext cx="19050" cy="17463"/>
            </a:xfrm>
            <a:custGeom>
              <a:avLst/>
              <a:gdLst>
                <a:gd name="T0" fmla="*/ 54 w 113"/>
                <a:gd name="T1" fmla="*/ 0 h 112"/>
                <a:gd name="T2" fmla="*/ 69 w 113"/>
                <a:gd name="T3" fmla="*/ 1 h 112"/>
                <a:gd name="T4" fmla="*/ 82 w 113"/>
                <a:gd name="T5" fmla="*/ 7 h 112"/>
                <a:gd name="T6" fmla="*/ 95 w 113"/>
                <a:gd name="T7" fmla="*/ 15 h 112"/>
                <a:gd name="T8" fmla="*/ 104 w 113"/>
                <a:gd name="T9" fmla="*/ 26 h 112"/>
                <a:gd name="T10" fmla="*/ 111 w 113"/>
                <a:gd name="T11" fmla="*/ 40 h 112"/>
                <a:gd name="T12" fmla="*/ 113 w 113"/>
                <a:gd name="T13" fmla="*/ 54 h 112"/>
                <a:gd name="T14" fmla="*/ 111 w 113"/>
                <a:gd name="T15" fmla="*/ 69 h 112"/>
                <a:gd name="T16" fmla="*/ 106 w 113"/>
                <a:gd name="T17" fmla="*/ 83 h 112"/>
                <a:gd name="T18" fmla="*/ 98 w 113"/>
                <a:gd name="T19" fmla="*/ 94 h 112"/>
                <a:gd name="T20" fmla="*/ 85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3 w 113"/>
                <a:gd name="T27" fmla="*/ 111 h 112"/>
                <a:gd name="T28" fmla="*/ 29 w 113"/>
                <a:gd name="T29" fmla="*/ 106 h 112"/>
                <a:gd name="T30" fmla="*/ 17 w 113"/>
                <a:gd name="T31" fmla="*/ 97 h 112"/>
                <a:gd name="T32" fmla="*/ 8 w 113"/>
                <a:gd name="T33" fmla="*/ 86 h 112"/>
                <a:gd name="T34" fmla="*/ 2 w 113"/>
                <a:gd name="T35" fmla="*/ 72 h 112"/>
                <a:gd name="T36" fmla="*/ 0 w 113"/>
                <a:gd name="T37" fmla="*/ 58 h 112"/>
                <a:gd name="T38" fmla="*/ 1 w 113"/>
                <a:gd name="T39" fmla="*/ 44 h 112"/>
                <a:gd name="T40" fmla="*/ 6 w 113"/>
                <a:gd name="T41" fmla="*/ 30 h 112"/>
                <a:gd name="T42" fmla="*/ 14 w 113"/>
                <a:gd name="T43" fmla="*/ 18 h 112"/>
                <a:gd name="T44" fmla="*/ 26 w 113"/>
                <a:gd name="T45" fmla="*/ 9 h 112"/>
                <a:gd name="T46" fmla="*/ 41 w 113"/>
                <a:gd name="T47" fmla="*/ 2 h 112"/>
                <a:gd name="T48" fmla="*/ 54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4" y="0"/>
                  </a:moveTo>
                  <a:lnTo>
                    <a:pt x="69" y="1"/>
                  </a:lnTo>
                  <a:lnTo>
                    <a:pt x="82" y="7"/>
                  </a:lnTo>
                  <a:lnTo>
                    <a:pt x="95" y="15"/>
                  </a:lnTo>
                  <a:lnTo>
                    <a:pt x="104" y="26"/>
                  </a:lnTo>
                  <a:lnTo>
                    <a:pt x="111" y="40"/>
                  </a:lnTo>
                  <a:lnTo>
                    <a:pt x="113" y="54"/>
                  </a:lnTo>
                  <a:lnTo>
                    <a:pt x="111" y="69"/>
                  </a:lnTo>
                  <a:lnTo>
                    <a:pt x="106" y="83"/>
                  </a:lnTo>
                  <a:lnTo>
                    <a:pt x="98" y="94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3" y="111"/>
                  </a:lnTo>
                  <a:lnTo>
                    <a:pt x="29" y="106"/>
                  </a:lnTo>
                  <a:lnTo>
                    <a:pt x="17" y="97"/>
                  </a:lnTo>
                  <a:lnTo>
                    <a:pt x="8" y="86"/>
                  </a:lnTo>
                  <a:lnTo>
                    <a:pt x="2" y="72"/>
                  </a:lnTo>
                  <a:lnTo>
                    <a:pt x="0" y="58"/>
                  </a:lnTo>
                  <a:lnTo>
                    <a:pt x="1" y="44"/>
                  </a:lnTo>
                  <a:lnTo>
                    <a:pt x="6" y="30"/>
                  </a:lnTo>
                  <a:lnTo>
                    <a:pt x="14" y="18"/>
                  </a:lnTo>
                  <a:lnTo>
                    <a:pt x="26" y="9"/>
                  </a:lnTo>
                  <a:lnTo>
                    <a:pt x="41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02"/>
            <p:cNvSpPr>
              <a:spLocks/>
            </p:cNvSpPr>
            <p:nvPr/>
          </p:nvSpPr>
          <p:spPr bwMode="auto">
            <a:xfrm>
              <a:off x="11029951" y="3902076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4 w 113"/>
                <a:gd name="T5" fmla="*/ 7 h 112"/>
                <a:gd name="T6" fmla="*/ 97 w 113"/>
                <a:gd name="T7" fmla="*/ 17 h 112"/>
                <a:gd name="T8" fmla="*/ 105 w 113"/>
                <a:gd name="T9" fmla="*/ 29 h 112"/>
                <a:gd name="T10" fmla="*/ 111 w 113"/>
                <a:gd name="T11" fmla="*/ 43 h 112"/>
                <a:gd name="T12" fmla="*/ 113 w 113"/>
                <a:gd name="T13" fmla="*/ 57 h 112"/>
                <a:gd name="T14" fmla="*/ 111 w 113"/>
                <a:gd name="T15" fmla="*/ 71 h 112"/>
                <a:gd name="T16" fmla="*/ 104 w 113"/>
                <a:gd name="T17" fmla="*/ 85 h 112"/>
                <a:gd name="T18" fmla="*/ 95 w 113"/>
                <a:gd name="T19" fmla="*/ 96 h 112"/>
                <a:gd name="T20" fmla="*/ 83 w 113"/>
                <a:gd name="T21" fmla="*/ 105 h 112"/>
                <a:gd name="T22" fmla="*/ 70 w 113"/>
                <a:gd name="T23" fmla="*/ 111 h 112"/>
                <a:gd name="T24" fmla="*/ 56 w 113"/>
                <a:gd name="T25" fmla="*/ 112 h 112"/>
                <a:gd name="T26" fmla="*/ 42 w 113"/>
                <a:gd name="T27" fmla="*/ 111 h 112"/>
                <a:gd name="T28" fmla="*/ 27 w 113"/>
                <a:gd name="T29" fmla="*/ 104 h 112"/>
                <a:gd name="T30" fmla="*/ 15 w 113"/>
                <a:gd name="T31" fmla="*/ 95 h 112"/>
                <a:gd name="T32" fmla="*/ 6 w 113"/>
                <a:gd name="T33" fmla="*/ 82 h 112"/>
                <a:gd name="T34" fmla="*/ 1 w 113"/>
                <a:gd name="T35" fmla="*/ 69 h 112"/>
                <a:gd name="T36" fmla="*/ 0 w 113"/>
                <a:gd name="T37" fmla="*/ 54 h 112"/>
                <a:gd name="T38" fmla="*/ 2 w 113"/>
                <a:gd name="T39" fmla="*/ 41 h 112"/>
                <a:gd name="T40" fmla="*/ 7 w 113"/>
                <a:gd name="T41" fmla="*/ 27 h 112"/>
                <a:gd name="T42" fmla="*/ 17 w 113"/>
                <a:gd name="T43" fmla="*/ 16 h 112"/>
                <a:gd name="T44" fmla="*/ 29 w 113"/>
                <a:gd name="T45" fmla="*/ 6 h 112"/>
                <a:gd name="T46" fmla="*/ 43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7" y="17"/>
                  </a:lnTo>
                  <a:lnTo>
                    <a:pt x="105" y="29"/>
                  </a:lnTo>
                  <a:lnTo>
                    <a:pt x="111" y="43"/>
                  </a:lnTo>
                  <a:lnTo>
                    <a:pt x="113" y="57"/>
                  </a:lnTo>
                  <a:lnTo>
                    <a:pt x="111" y="71"/>
                  </a:lnTo>
                  <a:lnTo>
                    <a:pt x="104" y="85"/>
                  </a:lnTo>
                  <a:lnTo>
                    <a:pt x="95" y="96"/>
                  </a:lnTo>
                  <a:lnTo>
                    <a:pt x="83" y="105"/>
                  </a:lnTo>
                  <a:lnTo>
                    <a:pt x="70" y="111"/>
                  </a:lnTo>
                  <a:lnTo>
                    <a:pt x="56" y="112"/>
                  </a:lnTo>
                  <a:lnTo>
                    <a:pt x="42" y="111"/>
                  </a:lnTo>
                  <a:lnTo>
                    <a:pt x="27" y="104"/>
                  </a:lnTo>
                  <a:lnTo>
                    <a:pt x="15" y="95"/>
                  </a:lnTo>
                  <a:lnTo>
                    <a:pt x="6" y="82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7" y="16"/>
                  </a:lnTo>
                  <a:lnTo>
                    <a:pt x="29" y="6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403"/>
            <p:cNvSpPr>
              <a:spLocks/>
            </p:cNvSpPr>
            <p:nvPr/>
          </p:nvSpPr>
          <p:spPr bwMode="auto">
            <a:xfrm>
              <a:off x="11049001" y="3921126"/>
              <a:ext cx="19050" cy="17463"/>
            </a:xfrm>
            <a:custGeom>
              <a:avLst/>
              <a:gdLst>
                <a:gd name="T0" fmla="*/ 52 w 113"/>
                <a:gd name="T1" fmla="*/ 0 h 111"/>
                <a:gd name="T2" fmla="*/ 67 w 113"/>
                <a:gd name="T3" fmla="*/ 0 h 111"/>
                <a:gd name="T4" fmla="*/ 81 w 113"/>
                <a:gd name="T5" fmla="*/ 5 h 111"/>
                <a:gd name="T6" fmla="*/ 93 w 113"/>
                <a:gd name="T7" fmla="*/ 12 h 111"/>
                <a:gd name="T8" fmla="*/ 104 w 113"/>
                <a:gd name="T9" fmla="*/ 24 h 111"/>
                <a:gd name="T10" fmla="*/ 110 w 113"/>
                <a:gd name="T11" fmla="*/ 37 h 111"/>
                <a:gd name="T12" fmla="*/ 113 w 113"/>
                <a:gd name="T13" fmla="*/ 51 h 111"/>
                <a:gd name="T14" fmla="*/ 112 w 113"/>
                <a:gd name="T15" fmla="*/ 65 h 111"/>
                <a:gd name="T16" fmla="*/ 108 w 113"/>
                <a:gd name="T17" fmla="*/ 79 h 111"/>
                <a:gd name="T18" fmla="*/ 99 w 113"/>
                <a:gd name="T19" fmla="*/ 93 h 111"/>
                <a:gd name="T20" fmla="*/ 87 w 113"/>
                <a:gd name="T21" fmla="*/ 103 h 111"/>
                <a:gd name="T22" fmla="*/ 72 w 113"/>
                <a:gd name="T23" fmla="*/ 109 h 111"/>
                <a:gd name="T24" fmla="*/ 57 w 113"/>
                <a:gd name="T25" fmla="*/ 111 h 111"/>
                <a:gd name="T26" fmla="*/ 44 w 113"/>
                <a:gd name="T27" fmla="*/ 110 h 111"/>
                <a:gd name="T28" fmla="*/ 32 w 113"/>
                <a:gd name="T29" fmla="*/ 106 h 111"/>
                <a:gd name="T30" fmla="*/ 20 w 113"/>
                <a:gd name="T31" fmla="*/ 98 h 111"/>
                <a:gd name="T32" fmla="*/ 11 w 113"/>
                <a:gd name="T33" fmla="*/ 87 h 111"/>
                <a:gd name="T34" fmla="*/ 3 w 113"/>
                <a:gd name="T35" fmla="*/ 74 h 111"/>
                <a:gd name="T36" fmla="*/ 0 w 113"/>
                <a:gd name="T37" fmla="*/ 60 h 111"/>
                <a:gd name="T38" fmla="*/ 1 w 113"/>
                <a:gd name="T39" fmla="*/ 46 h 111"/>
                <a:gd name="T40" fmla="*/ 5 w 113"/>
                <a:gd name="T41" fmla="*/ 32 h 111"/>
                <a:gd name="T42" fmla="*/ 14 w 113"/>
                <a:gd name="T43" fmla="*/ 20 h 111"/>
                <a:gd name="T44" fmla="*/ 25 w 113"/>
                <a:gd name="T45" fmla="*/ 9 h 111"/>
                <a:gd name="T46" fmla="*/ 38 w 113"/>
                <a:gd name="T47" fmla="*/ 3 h 111"/>
                <a:gd name="T48" fmla="*/ 52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2" y="0"/>
                  </a:moveTo>
                  <a:lnTo>
                    <a:pt x="67" y="0"/>
                  </a:lnTo>
                  <a:lnTo>
                    <a:pt x="81" y="5"/>
                  </a:lnTo>
                  <a:lnTo>
                    <a:pt x="93" y="12"/>
                  </a:lnTo>
                  <a:lnTo>
                    <a:pt x="104" y="24"/>
                  </a:lnTo>
                  <a:lnTo>
                    <a:pt x="110" y="37"/>
                  </a:lnTo>
                  <a:lnTo>
                    <a:pt x="113" y="51"/>
                  </a:lnTo>
                  <a:lnTo>
                    <a:pt x="112" y="65"/>
                  </a:lnTo>
                  <a:lnTo>
                    <a:pt x="108" y="79"/>
                  </a:lnTo>
                  <a:lnTo>
                    <a:pt x="99" y="93"/>
                  </a:lnTo>
                  <a:lnTo>
                    <a:pt x="87" y="103"/>
                  </a:lnTo>
                  <a:lnTo>
                    <a:pt x="72" y="109"/>
                  </a:lnTo>
                  <a:lnTo>
                    <a:pt x="57" y="111"/>
                  </a:lnTo>
                  <a:lnTo>
                    <a:pt x="44" y="110"/>
                  </a:lnTo>
                  <a:lnTo>
                    <a:pt x="32" y="106"/>
                  </a:lnTo>
                  <a:lnTo>
                    <a:pt x="20" y="98"/>
                  </a:lnTo>
                  <a:lnTo>
                    <a:pt x="11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4" y="20"/>
                  </a:lnTo>
                  <a:lnTo>
                    <a:pt x="25" y="9"/>
                  </a:lnTo>
                  <a:lnTo>
                    <a:pt x="38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04"/>
            <p:cNvSpPr>
              <a:spLocks/>
            </p:cNvSpPr>
            <p:nvPr/>
          </p:nvSpPr>
          <p:spPr bwMode="auto">
            <a:xfrm>
              <a:off x="10966451" y="3787776"/>
              <a:ext cx="17463" cy="17463"/>
            </a:xfrm>
            <a:custGeom>
              <a:avLst/>
              <a:gdLst>
                <a:gd name="T0" fmla="*/ 61 w 113"/>
                <a:gd name="T1" fmla="*/ 0 h 113"/>
                <a:gd name="T2" fmla="*/ 77 w 113"/>
                <a:gd name="T3" fmla="*/ 5 h 113"/>
                <a:gd name="T4" fmla="*/ 93 w 113"/>
                <a:gd name="T5" fmla="*/ 13 h 113"/>
                <a:gd name="T6" fmla="*/ 105 w 113"/>
                <a:gd name="T7" fmla="*/ 26 h 113"/>
                <a:gd name="T8" fmla="*/ 112 w 113"/>
                <a:gd name="T9" fmla="*/ 42 h 113"/>
                <a:gd name="T10" fmla="*/ 113 w 113"/>
                <a:gd name="T11" fmla="*/ 61 h 113"/>
                <a:gd name="T12" fmla="*/ 109 w 113"/>
                <a:gd name="T13" fmla="*/ 78 h 113"/>
                <a:gd name="T14" fmla="*/ 100 w 113"/>
                <a:gd name="T15" fmla="*/ 92 h 113"/>
                <a:gd name="T16" fmla="*/ 87 w 113"/>
                <a:gd name="T17" fmla="*/ 104 h 113"/>
                <a:gd name="T18" fmla="*/ 70 w 113"/>
                <a:gd name="T19" fmla="*/ 111 h 113"/>
                <a:gd name="T20" fmla="*/ 64 w 113"/>
                <a:gd name="T21" fmla="*/ 112 h 113"/>
                <a:gd name="T22" fmla="*/ 57 w 113"/>
                <a:gd name="T23" fmla="*/ 113 h 113"/>
                <a:gd name="T24" fmla="*/ 42 w 113"/>
                <a:gd name="T25" fmla="*/ 111 h 113"/>
                <a:gd name="T26" fmla="*/ 28 w 113"/>
                <a:gd name="T27" fmla="*/ 105 h 113"/>
                <a:gd name="T28" fmla="*/ 17 w 113"/>
                <a:gd name="T29" fmla="*/ 96 h 113"/>
                <a:gd name="T30" fmla="*/ 7 w 113"/>
                <a:gd name="T31" fmla="*/ 84 h 113"/>
                <a:gd name="T32" fmla="*/ 2 w 113"/>
                <a:gd name="T33" fmla="*/ 70 h 113"/>
                <a:gd name="T34" fmla="*/ 0 w 113"/>
                <a:gd name="T35" fmla="*/ 52 h 113"/>
                <a:gd name="T36" fmla="*/ 4 w 113"/>
                <a:gd name="T37" fmla="*/ 35 h 113"/>
                <a:gd name="T38" fmla="*/ 14 w 113"/>
                <a:gd name="T39" fmla="*/ 20 h 113"/>
                <a:gd name="T40" fmla="*/ 26 w 113"/>
                <a:gd name="T41" fmla="*/ 9 h 113"/>
                <a:gd name="T42" fmla="*/ 43 w 113"/>
                <a:gd name="T43" fmla="*/ 1 h 113"/>
                <a:gd name="T44" fmla="*/ 61 w 1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13">
                  <a:moveTo>
                    <a:pt x="61" y="0"/>
                  </a:moveTo>
                  <a:lnTo>
                    <a:pt x="77" y="5"/>
                  </a:lnTo>
                  <a:lnTo>
                    <a:pt x="93" y="13"/>
                  </a:lnTo>
                  <a:lnTo>
                    <a:pt x="105" y="26"/>
                  </a:lnTo>
                  <a:lnTo>
                    <a:pt x="112" y="42"/>
                  </a:lnTo>
                  <a:lnTo>
                    <a:pt x="113" y="61"/>
                  </a:lnTo>
                  <a:lnTo>
                    <a:pt x="109" y="78"/>
                  </a:lnTo>
                  <a:lnTo>
                    <a:pt x="100" y="92"/>
                  </a:lnTo>
                  <a:lnTo>
                    <a:pt x="87" y="104"/>
                  </a:lnTo>
                  <a:lnTo>
                    <a:pt x="70" y="111"/>
                  </a:lnTo>
                  <a:lnTo>
                    <a:pt x="64" y="112"/>
                  </a:lnTo>
                  <a:lnTo>
                    <a:pt x="57" y="113"/>
                  </a:lnTo>
                  <a:lnTo>
                    <a:pt x="42" y="111"/>
                  </a:lnTo>
                  <a:lnTo>
                    <a:pt x="28" y="105"/>
                  </a:lnTo>
                  <a:lnTo>
                    <a:pt x="17" y="96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2"/>
                  </a:lnTo>
                  <a:lnTo>
                    <a:pt x="4" y="35"/>
                  </a:lnTo>
                  <a:lnTo>
                    <a:pt x="14" y="20"/>
                  </a:lnTo>
                  <a:lnTo>
                    <a:pt x="26" y="9"/>
                  </a:lnTo>
                  <a:lnTo>
                    <a:pt x="43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405"/>
            <p:cNvSpPr>
              <a:spLocks/>
            </p:cNvSpPr>
            <p:nvPr/>
          </p:nvSpPr>
          <p:spPr bwMode="auto">
            <a:xfrm>
              <a:off x="10961688" y="3760788"/>
              <a:ext cx="17463" cy="17463"/>
            </a:xfrm>
            <a:custGeom>
              <a:avLst/>
              <a:gdLst>
                <a:gd name="T0" fmla="*/ 48 w 112"/>
                <a:gd name="T1" fmla="*/ 0 h 112"/>
                <a:gd name="T2" fmla="*/ 66 w 112"/>
                <a:gd name="T3" fmla="*/ 1 h 112"/>
                <a:gd name="T4" fmla="*/ 81 w 112"/>
                <a:gd name="T5" fmla="*/ 6 h 112"/>
                <a:gd name="T6" fmla="*/ 96 w 112"/>
                <a:gd name="T7" fmla="*/ 16 h 112"/>
                <a:gd name="T8" fmla="*/ 105 w 112"/>
                <a:gd name="T9" fmla="*/ 31 h 112"/>
                <a:gd name="T10" fmla="*/ 112 w 112"/>
                <a:gd name="T11" fmla="*/ 48 h 112"/>
                <a:gd name="T12" fmla="*/ 111 w 112"/>
                <a:gd name="T13" fmla="*/ 66 h 112"/>
                <a:gd name="T14" fmla="*/ 105 w 112"/>
                <a:gd name="T15" fmla="*/ 82 h 112"/>
                <a:gd name="T16" fmla="*/ 95 w 112"/>
                <a:gd name="T17" fmla="*/ 96 h 112"/>
                <a:gd name="T18" fmla="*/ 80 w 112"/>
                <a:gd name="T19" fmla="*/ 106 h 112"/>
                <a:gd name="T20" fmla="*/ 63 w 112"/>
                <a:gd name="T21" fmla="*/ 111 h 112"/>
                <a:gd name="T22" fmla="*/ 59 w 112"/>
                <a:gd name="T23" fmla="*/ 111 h 112"/>
                <a:gd name="T24" fmla="*/ 55 w 112"/>
                <a:gd name="T25" fmla="*/ 112 h 112"/>
                <a:gd name="T26" fmla="*/ 39 w 112"/>
                <a:gd name="T27" fmla="*/ 109 h 112"/>
                <a:gd name="T28" fmla="*/ 25 w 112"/>
                <a:gd name="T29" fmla="*/ 103 h 112"/>
                <a:gd name="T30" fmla="*/ 13 w 112"/>
                <a:gd name="T31" fmla="*/ 92 h 112"/>
                <a:gd name="T32" fmla="*/ 4 w 112"/>
                <a:gd name="T33" fmla="*/ 79 h 112"/>
                <a:gd name="T34" fmla="*/ 0 w 112"/>
                <a:gd name="T35" fmla="*/ 63 h 112"/>
                <a:gd name="T36" fmla="*/ 0 w 112"/>
                <a:gd name="T37" fmla="*/ 46 h 112"/>
                <a:gd name="T38" fmla="*/ 5 w 112"/>
                <a:gd name="T39" fmla="*/ 30 h 112"/>
                <a:gd name="T40" fmla="*/ 15 w 112"/>
                <a:gd name="T41" fmla="*/ 15 h 112"/>
                <a:gd name="T42" fmla="*/ 30 w 112"/>
                <a:gd name="T43" fmla="*/ 6 h 112"/>
                <a:gd name="T44" fmla="*/ 48 w 112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12">
                  <a:moveTo>
                    <a:pt x="48" y="0"/>
                  </a:moveTo>
                  <a:lnTo>
                    <a:pt x="66" y="1"/>
                  </a:lnTo>
                  <a:lnTo>
                    <a:pt x="81" y="6"/>
                  </a:lnTo>
                  <a:lnTo>
                    <a:pt x="96" y="16"/>
                  </a:lnTo>
                  <a:lnTo>
                    <a:pt x="105" y="31"/>
                  </a:lnTo>
                  <a:lnTo>
                    <a:pt x="112" y="48"/>
                  </a:lnTo>
                  <a:lnTo>
                    <a:pt x="111" y="66"/>
                  </a:lnTo>
                  <a:lnTo>
                    <a:pt x="105" y="82"/>
                  </a:lnTo>
                  <a:lnTo>
                    <a:pt x="95" y="96"/>
                  </a:lnTo>
                  <a:lnTo>
                    <a:pt x="80" y="106"/>
                  </a:lnTo>
                  <a:lnTo>
                    <a:pt x="63" y="111"/>
                  </a:lnTo>
                  <a:lnTo>
                    <a:pt x="59" y="111"/>
                  </a:lnTo>
                  <a:lnTo>
                    <a:pt x="55" y="112"/>
                  </a:lnTo>
                  <a:lnTo>
                    <a:pt x="39" y="109"/>
                  </a:lnTo>
                  <a:lnTo>
                    <a:pt x="25" y="103"/>
                  </a:lnTo>
                  <a:lnTo>
                    <a:pt x="13" y="92"/>
                  </a:lnTo>
                  <a:lnTo>
                    <a:pt x="4" y="79"/>
                  </a:lnTo>
                  <a:lnTo>
                    <a:pt x="0" y="63"/>
                  </a:lnTo>
                  <a:lnTo>
                    <a:pt x="0" y="46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406"/>
            <p:cNvSpPr>
              <a:spLocks/>
            </p:cNvSpPr>
            <p:nvPr/>
          </p:nvSpPr>
          <p:spPr bwMode="auto">
            <a:xfrm>
              <a:off x="10974388" y="3813176"/>
              <a:ext cx="17463" cy="17463"/>
            </a:xfrm>
            <a:custGeom>
              <a:avLst/>
              <a:gdLst>
                <a:gd name="T0" fmla="*/ 52 w 112"/>
                <a:gd name="T1" fmla="*/ 0 h 113"/>
                <a:gd name="T2" fmla="*/ 66 w 112"/>
                <a:gd name="T3" fmla="*/ 1 h 113"/>
                <a:gd name="T4" fmla="*/ 80 w 112"/>
                <a:gd name="T5" fmla="*/ 5 h 113"/>
                <a:gd name="T6" fmla="*/ 92 w 112"/>
                <a:gd name="T7" fmla="*/ 12 h 113"/>
                <a:gd name="T8" fmla="*/ 102 w 112"/>
                <a:gd name="T9" fmla="*/ 24 h 113"/>
                <a:gd name="T10" fmla="*/ 109 w 112"/>
                <a:gd name="T11" fmla="*/ 36 h 113"/>
                <a:gd name="T12" fmla="*/ 112 w 112"/>
                <a:gd name="T13" fmla="*/ 52 h 113"/>
                <a:gd name="T14" fmla="*/ 111 w 112"/>
                <a:gd name="T15" fmla="*/ 66 h 113"/>
                <a:gd name="T16" fmla="*/ 107 w 112"/>
                <a:gd name="T17" fmla="*/ 80 h 113"/>
                <a:gd name="T18" fmla="*/ 100 w 112"/>
                <a:gd name="T19" fmla="*/ 92 h 113"/>
                <a:gd name="T20" fmla="*/ 89 w 112"/>
                <a:gd name="T21" fmla="*/ 102 h 113"/>
                <a:gd name="T22" fmla="*/ 76 w 112"/>
                <a:gd name="T23" fmla="*/ 108 h 113"/>
                <a:gd name="T24" fmla="*/ 66 w 112"/>
                <a:gd name="T25" fmla="*/ 112 h 113"/>
                <a:gd name="T26" fmla="*/ 56 w 112"/>
                <a:gd name="T27" fmla="*/ 113 h 113"/>
                <a:gd name="T28" fmla="*/ 42 w 112"/>
                <a:gd name="T29" fmla="*/ 110 h 113"/>
                <a:gd name="T30" fmla="*/ 30 w 112"/>
                <a:gd name="T31" fmla="*/ 105 h 113"/>
                <a:gd name="T32" fmla="*/ 19 w 112"/>
                <a:gd name="T33" fmla="*/ 98 h 113"/>
                <a:gd name="T34" fmla="*/ 10 w 112"/>
                <a:gd name="T35" fmla="*/ 88 h 113"/>
                <a:gd name="T36" fmla="*/ 3 w 112"/>
                <a:gd name="T37" fmla="*/ 75 h 113"/>
                <a:gd name="T38" fmla="*/ 0 w 112"/>
                <a:gd name="T39" fmla="*/ 60 h 113"/>
                <a:gd name="T40" fmla="*/ 1 w 112"/>
                <a:gd name="T41" fmla="*/ 46 h 113"/>
                <a:gd name="T42" fmla="*/ 5 w 112"/>
                <a:gd name="T43" fmla="*/ 32 h 113"/>
                <a:gd name="T44" fmla="*/ 13 w 112"/>
                <a:gd name="T45" fmla="*/ 20 h 113"/>
                <a:gd name="T46" fmla="*/ 23 w 112"/>
                <a:gd name="T47" fmla="*/ 10 h 113"/>
                <a:gd name="T48" fmla="*/ 37 w 112"/>
                <a:gd name="T49" fmla="*/ 3 h 113"/>
                <a:gd name="T50" fmla="*/ 52 w 112"/>
                <a:gd name="T5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3">
                  <a:moveTo>
                    <a:pt x="52" y="0"/>
                  </a:moveTo>
                  <a:lnTo>
                    <a:pt x="66" y="1"/>
                  </a:lnTo>
                  <a:lnTo>
                    <a:pt x="80" y="5"/>
                  </a:lnTo>
                  <a:lnTo>
                    <a:pt x="92" y="12"/>
                  </a:lnTo>
                  <a:lnTo>
                    <a:pt x="102" y="24"/>
                  </a:lnTo>
                  <a:lnTo>
                    <a:pt x="109" y="36"/>
                  </a:lnTo>
                  <a:lnTo>
                    <a:pt x="112" y="52"/>
                  </a:lnTo>
                  <a:lnTo>
                    <a:pt x="111" y="66"/>
                  </a:lnTo>
                  <a:lnTo>
                    <a:pt x="107" y="80"/>
                  </a:lnTo>
                  <a:lnTo>
                    <a:pt x="100" y="92"/>
                  </a:lnTo>
                  <a:lnTo>
                    <a:pt x="89" y="102"/>
                  </a:lnTo>
                  <a:lnTo>
                    <a:pt x="76" y="108"/>
                  </a:lnTo>
                  <a:lnTo>
                    <a:pt x="66" y="112"/>
                  </a:lnTo>
                  <a:lnTo>
                    <a:pt x="56" y="113"/>
                  </a:lnTo>
                  <a:lnTo>
                    <a:pt x="42" y="110"/>
                  </a:lnTo>
                  <a:lnTo>
                    <a:pt x="30" y="105"/>
                  </a:lnTo>
                  <a:lnTo>
                    <a:pt x="19" y="98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3" y="20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07"/>
            <p:cNvSpPr>
              <a:spLocks/>
            </p:cNvSpPr>
            <p:nvPr/>
          </p:nvSpPr>
          <p:spPr bwMode="auto">
            <a:xfrm>
              <a:off x="10958513" y="3733801"/>
              <a:ext cx="17463" cy="17463"/>
            </a:xfrm>
            <a:custGeom>
              <a:avLst/>
              <a:gdLst>
                <a:gd name="T0" fmla="*/ 54 w 113"/>
                <a:gd name="T1" fmla="*/ 0 h 112"/>
                <a:gd name="T2" fmla="*/ 72 w 113"/>
                <a:gd name="T3" fmla="*/ 2 h 112"/>
                <a:gd name="T4" fmla="*/ 88 w 113"/>
                <a:gd name="T5" fmla="*/ 10 h 112"/>
                <a:gd name="T6" fmla="*/ 100 w 113"/>
                <a:gd name="T7" fmla="*/ 22 h 112"/>
                <a:gd name="T8" fmla="*/ 109 w 113"/>
                <a:gd name="T9" fmla="*/ 36 h 112"/>
                <a:gd name="T10" fmla="*/ 113 w 113"/>
                <a:gd name="T11" fmla="*/ 54 h 112"/>
                <a:gd name="T12" fmla="*/ 110 w 113"/>
                <a:gd name="T13" fmla="*/ 72 h 112"/>
                <a:gd name="T14" fmla="*/ 102 w 113"/>
                <a:gd name="T15" fmla="*/ 87 h 112"/>
                <a:gd name="T16" fmla="*/ 91 w 113"/>
                <a:gd name="T17" fmla="*/ 100 h 112"/>
                <a:gd name="T18" fmla="*/ 76 w 113"/>
                <a:gd name="T19" fmla="*/ 109 h 112"/>
                <a:gd name="T20" fmla="*/ 59 w 113"/>
                <a:gd name="T21" fmla="*/ 112 h 112"/>
                <a:gd name="T22" fmla="*/ 56 w 113"/>
                <a:gd name="T23" fmla="*/ 112 h 112"/>
                <a:gd name="T24" fmla="*/ 39 w 113"/>
                <a:gd name="T25" fmla="*/ 109 h 112"/>
                <a:gd name="T26" fmla="*/ 24 w 113"/>
                <a:gd name="T27" fmla="*/ 102 h 112"/>
                <a:gd name="T28" fmla="*/ 12 w 113"/>
                <a:gd name="T29" fmla="*/ 91 h 112"/>
                <a:gd name="T30" fmla="*/ 3 w 113"/>
                <a:gd name="T31" fmla="*/ 76 h 112"/>
                <a:gd name="T32" fmla="*/ 0 w 113"/>
                <a:gd name="T33" fmla="*/ 58 h 112"/>
                <a:gd name="T34" fmla="*/ 2 w 113"/>
                <a:gd name="T35" fmla="*/ 41 h 112"/>
                <a:gd name="T36" fmla="*/ 9 w 113"/>
                <a:gd name="T37" fmla="*/ 25 h 112"/>
                <a:gd name="T38" fmla="*/ 21 w 113"/>
                <a:gd name="T39" fmla="*/ 12 h 112"/>
                <a:gd name="T40" fmla="*/ 37 w 113"/>
                <a:gd name="T41" fmla="*/ 4 h 112"/>
                <a:gd name="T42" fmla="*/ 54 w 113"/>
                <a:gd name="T4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12">
                  <a:moveTo>
                    <a:pt x="54" y="0"/>
                  </a:moveTo>
                  <a:lnTo>
                    <a:pt x="72" y="2"/>
                  </a:lnTo>
                  <a:lnTo>
                    <a:pt x="88" y="10"/>
                  </a:lnTo>
                  <a:lnTo>
                    <a:pt x="100" y="22"/>
                  </a:lnTo>
                  <a:lnTo>
                    <a:pt x="109" y="36"/>
                  </a:lnTo>
                  <a:lnTo>
                    <a:pt x="113" y="54"/>
                  </a:lnTo>
                  <a:lnTo>
                    <a:pt x="110" y="72"/>
                  </a:lnTo>
                  <a:lnTo>
                    <a:pt x="102" y="87"/>
                  </a:lnTo>
                  <a:lnTo>
                    <a:pt x="91" y="100"/>
                  </a:lnTo>
                  <a:lnTo>
                    <a:pt x="76" y="109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2" y="41"/>
                  </a:lnTo>
                  <a:lnTo>
                    <a:pt x="9" y="25"/>
                  </a:lnTo>
                  <a:lnTo>
                    <a:pt x="21" y="12"/>
                  </a:lnTo>
                  <a:lnTo>
                    <a:pt x="37" y="4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08"/>
            <p:cNvSpPr>
              <a:spLocks/>
            </p:cNvSpPr>
            <p:nvPr/>
          </p:nvSpPr>
          <p:spPr bwMode="auto">
            <a:xfrm>
              <a:off x="11071226" y="3937001"/>
              <a:ext cx="17463" cy="17463"/>
            </a:xfrm>
            <a:custGeom>
              <a:avLst/>
              <a:gdLst>
                <a:gd name="T0" fmla="*/ 60 w 112"/>
                <a:gd name="T1" fmla="*/ 0 h 113"/>
                <a:gd name="T2" fmla="*/ 74 w 112"/>
                <a:gd name="T3" fmla="*/ 3 h 113"/>
                <a:gd name="T4" fmla="*/ 88 w 112"/>
                <a:gd name="T5" fmla="*/ 9 h 113"/>
                <a:gd name="T6" fmla="*/ 99 w 112"/>
                <a:gd name="T7" fmla="*/ 20 h 113"/>
                <a:gd name="T8" fmla="*/ 107 w 112"/>
                <a:gd name="T9" fmla="*/ 32 h 113"/>
                <a:gd name="T10" fmla="*/ 111 w 112"/>
                <a:gd name="T11" fmla="*/ 46 h 113"/>
                <a:gd name="T12" fmla="*/ 112 w 112"/>
                <a:gd name="T13" fmla="*/ 60 h 113"/>
                <a:gd name="T14" fmla="*/ 109 w 112"/>
                <a:gd name="T15" fmla="*/ 74 h 113"/>
                <a:gd name="T16" fmla="*/ 103 w 112"/>
                <a:gd name="T17" fmla="*/ 88 h 113"/>
                <a:gd name="T18" fmla="*/ 93 w 112"/>
                <a:gd name="T19" fmla="*/ 98 h 113"/>
                <a:gd name="T20" fmla="*/ 82 w 112"/>
                <a:gd name="T21" fmla="*/ 106 h 113"/>
                <a:gd name="T22" fmla="*/ 69 w 112"/>
                <a:gd name="T23" fmla="*/ 110 h 113"/>
                <a:gd name="T24" fmla="*/ 55 w 112"/>
                <a:gd name="T25" fmla="*/ 113 h 113"/>
                <a:gd name="T26" fmla="*/ 40 w 112"/>
                <a:gd name="T27" fmla="*/ 109 h 113"/>
                <a:gd name="T28" fmla="*/ 24 w 112"/>
                <a:gd name="T29" fmla="*/ 102 h 113"/>
                <a:gd name="T30" fmla="*/ 13 w 112"/>
                <a:gd name="T31" fmla="*/ 92 h 113"/>
                <a:gd name="T32" fmla="*/ 5 w 112"/>
                <a:gd name="T33" fmla="*/ 80 h 113"/>
                <a:gd name="T34" fmla="*/ 0 w 112"/>
                <a:gd name="T35" fmla="*/ 66 h 113"/>
                <a:gd name="T36" fmla="*/ 0 w 112"/>
                <a:gd name="T37" fmla="*/ 52 h 113"/>
                <a:gd name="T38" fmla="*/ 2 w 112"/>
                <a:gd name="T39" fmla="*/ 37 h 113"/>
                <a:gd name="T40" fmla="*/ 9 w 112"/>
                <a:gd name="T41" fmla="*/ 24 h 113"/>
                <a:gd name="T42" fmla="*/ 20 w 112"/>
                <a:gd name="T43" fmla="*/ 14 h 113"/>
                <a:gd name="T44" fmla="*/ 32 w 112"/>
                <a:gd name="T45" fmla="*/ 5 h 113"/>
                <a:gd name="T46" fmla="*/ 46 w 112"/>
                <a:gd name="T47" fmla="*/ 1 h 113"/>
                <a:gd name="T48" fmla="*/ 60 w 112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3">
                  <a:moveTo>
                    <a:pt x="60" y="0"/>
                  </a:moveTo>
                  <a:lnTo>
                    <a:pt x="74" y="3"/>
                  </a:lnTo>
                  <a:lnTo>
                    <a:pt x="88" y="9"/>
                  </a:lnTo>
                  <a:lnTo>
                    <a:pt x="99" y="20"/>
                  </a:lnTo>
                  <a:lnTo>
                    <a:pt x="107" y="32"/>
                  </a:lnTo>
                  <a:lnTo>
                    <a:pt x="111" y="46"/>
                  </a:lnTo>
                  <a:lnTo>
                    <a:pt x="112" y="60"/>
                  </a:lnTo>
                  <a:lnTo>
                    <a:pt x="109" y="74"/>
                  </a:lnTo>
                  <a:lnTo>
                    <a:pt x="103" y="88"/>
                  </a:lnTo>
                  <a:lnTo>
                    <a:pt x="93" y="98"/>
                  </a:lnTo>
                  <a:lnTo>
                    <a:pt x="82" y="106"/>
                  </a:lnTo>
                  <a:lnTo>
                    <a:pt x="69" y="110"/>
                  </a:lnTo>
                  <a:lnTo>
                    <a:pt x="55" y="113"/>
                  </a:lnTo>
                  <a:lnTo>
                    <a:pt x="40" y="109"/>
                  </a:lnTo>
                  <a:lnTo>
                    <a:pt x="24" y="102"/>
                  </a:lnTo>
                  <a:lnTo>
                    <a:pt x="13" y="92"/>
                  </a:lnTo>
                  <a:lnTo>
                    <a:pt x="5" y="8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2" y="37"/>
                  </a:lnTo>
                  <a:lnTo>
                    <a:pt x="9" y="24"/>
                  </a:lnTo>
                  <a:lnTo>
                    <a:pt x="20" y="14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09"/>
            <p:cNvSpPr>
              <a:spLocks/>
            </p:cNvSpPr>
            <p:nvPr/>
          </p:nvSpPr>
          <p:spPr bwMode="auto">
            <a:xfrm>
              <a:off x="11393488" y="3914776"/>
              <a:ext cx="17463" cy="17463"/>
            </a:xfrm>
            <a:custGeom>
              <a:avLst/>
              <a:gdLst>
                <a:gd name="T0" fmla="*/ 58 w 112"/>
                <a:gd name="T1" fmla="*/ 0 h 112"/>
                <a:gd name="T2" fmla="*/ 73 w 112"/>
                <a:gd name="T3" fmla="*/ 2 h 112"/>
                <a:gd name="T4" fmla="*/ 86 w 112"/>
                <a:gd name="T5" fmla="*/ 8 h 112"/>
                <a:gd name="T6" fmla="*/ 97 w 112"/>
                <a:gd name="T7" fmla="*/ 18 h 112"/>
                <a:gd name="T8" fmla="*/ 107 w 112"/>
                <a:gd name="T9" fmla="*/ 30 h 112"/>
                <a:gd name="T10" fmla="*/ 111 w 112"/>
                <a:gd name="T11" fmla="*/ 44 h 112"/>
                <a:gd name="T12" fmla="*/ 112 w 112"/>
                <a:gd name="T13" fmla="*/ 58 h 112"/>
                <a:gd name="T14" fmla="*/ 110 w 112"/>
                <a:gd name="T15" fmla="*/ 72 h 112"/>
                <a:gd name="T16" fmla="*/ 103 w 112"/>
                <a:gd name="T17" fmla="*/ 86 h 112"/>
                <a:gd name="T18" fmla="*/ 94 w 112"/>
                <a:gd name="T19" fmla="*/ 97 h 112"/>
                <a:gd name="T20" fmla="*/ 83 w 112"/>
                <a:gd name="T21" fmla="*/ 105 h 112"/>
                <a:gd name="T22" fmla="*/ 70 w 112"/>
                <a:gd name="T23" fmla="*/ 111 h 112"/>
                <a:gd name="T24" fmla="*/ 56 w 112"/>
                <a:gd name="T25" fmla="*/ 112 h 112"/>
                <a:gd name="T26" fmla="*/ 42 w 112"/>
                <a:gd name="T27" fmla="*/ 111 h 112"/>
                <a:gd name="T28" fmla="*/ 27 w 112"/>
                <a:gd name="T29" fmla="*/ 104 h 112"/>
                <a:gd name="T30" fmla="*/ 15 w 112"/>
                <a:gd name="T31" fmla="*/ 94 h 112"/>
                <a:gd name="T32" fmla="*/ 6 w 112"/>
                <a:gd name="T33" fmla="*/ 81 h 112"/>
                <a:gd name="T34" fmla="*/ 1 w 112"/>
                <a:gd name="T35" fmla="*/ 68 h 112"/>
                <a:gd name="T36" fmla="*/ 0 w 112"/>
                <a:gd name="T37" fmla="*/ 53 h 112"/>
                <a:gd name="T38" fmla="*/ 2 w 112"/>
                <a:gd name="T39" fmla="*/ 40 h 112"/>
                <a:gd name="T40" fmla="*/ 8 w 112"/>
                <a:gd name="T41" fmla="*/ 26 h 112"/>
                <a:gd name="T42" fmla="*/ 18 w 112"/>
                <a:gd name="T43" fmla="*/ 15 h 112"/>
                <a:gd name="T44" fmla="*/ 18 w 112"/>
                <a:gd name="T45" fmla="*/ 15 h 112"/>
                <a:gd name="T46" fmla="*/ 30 w 112"/>
                <a:gd name="T47" fmla="*/ 6 h 112"/>
                <a:gd name="T48" fmla="*/ 44 w 112"/>
                <a:gd name="T49" fmla="*/ 1 h 112"/>
                <a:gd name="T50" fmla="*/ 58 w 112"/>
                <a:gd name="T5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2">
                  <a:moveTo>
                    <a:pt x="58" y="0"/>
                  </a:moveTo>
                  <a:lnTo>
                    <a:pt x="73" y="2"/>
                  </a:lnTo>
                  <a:lnTo>
                    <a:pt x="86" y="8"/>
                  </a:lnTo>
                  <a:lnTo>
                    <a:pt x="97" y="18"/>
                  </a:lnTo>
                  <a:lnTo>
                    <a:pt x="107" y="30"/>
                  </a:lnTo>
                  <a:lnTo>
                    <a:pt x="111" y="44"/>
                  </a:lnTo>
                  <a:lnTo>
                    <a:pt x="112" y="58"/>
                  </a:lnTo>
                  <a:lnTo>
                    <a:pt x="110" y="72"/>
                  </a:lnTo>
                  <a:lnTo>
                    <a:pt x="103" y="86"/>
                  </a:lnTo>
                  <a:lnTo>
                    <a:pt x="94" y="97"/>
                  </a:lnTo>
                  <a:lnTo>
                    <a:pt x="83" y="105"/>
                  </a:lnTo>
                  <a:lnTo>
                    <a:pt x="70" y="111"/>
                  </a:lnTo>
                  <a:lnTo>
                    <a:pt x="56" y="112"/>
                  </a:lnTo>
                  <a:lnTo>
                    <a:pt x="42" y="111"/>
                  </a:lnTo>
                  <a:lnTo>
                    <a:pt x="27" y="104"/>
                  </a:lnTo>
                  <a:lnTo>
                    <a:pt x="15" y="94"/>
                  </a:lnTo>
                  <a:lnTo>
                    <a:pt x="6" y="81"/>
                  </a:lnTo>
                  <a:lnTo>
                    <a:pt x="1" y="68"/>
                  </a:lnTo>
                  <a:lnTo>
                    <a:pt x="0" y="53"/>
                  </a:lnTo>
                  <a:lnTo>
                    <a:pt x="2" y="40"/>
                  </a:lnTo>
                  <a:lnTo>
                    <a:pt x="8" y="26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30" y="6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10"/>
            <p:cNvSpPr>
              <a:spLocks/>
            </p:cNvSpPr>
            <p:nvPr/>
          </p:nvSpPr>
          <p:spPr bwMode="auto">
            <a:xfrm>
              <a:off x="11412538" y="3895726"/>
              <a:ext cx="17463" cy="17463"/>
            </a:xfrm>
            <a:custGeom>
              <a:avLst/>
              <a:gdLst>
                <a:gd name="T0" fmla="*/ 52 w 113"/>
                <a:gd name="T1" fmla="*/ 0 h 112"/>
                <a:gd name="T2" fmla="*/ 67 w 113"/>
                <a:gd name="T3" fmla="*/ 1 h 112"/>
                <a:gd name="T4" fmla="*/ 81 w 113"/>
                <a:gd name="T5" fmla="*/ 5 h 112"/>
                <a:gd name="T6" fmla="*/ 94 w 113"/>
                <a:gd name="T7" fmla="*/ 14 h 112"/>
                <a:gd name="T8" fmla="*/ 104 w 113"/>
                <a:gd name="T9" fmla="*/ 25 h 112"/>
                <a:gd name="T10" fmla="*/ 110 w 113"/>
                <a:gd name="T11" fmla="*/ 39 h 112"/>
                <a:gd name="T12" fmla="*/ 113 w 113"/>
                <a:gd name="T13" fmla="*/ 52 h 112"/>
                <a:gd name="T14" fmla="*/ 112 w 113"/>
                <a:gd name="T15" fmla="*/ 67 h 112"/>
                <a:gd name="T16" fmla="*/ 107 w 113"/>
                <a:gd name="T17" fmla="*/ 80 h 112"/>
                <a:gd name="T18" fmla="*/ 98 w 113"/>
                <a:gd name="T19" fmla="*/ 93 h 112"/>
                <a:gd name="T20" fmla="*/ 86 w 113"/>
                <a:gd name="T21" fmla="*/ 103 h 112"/>
                <a:gd name="T22" fmla="*/ 71 w 113"/>
                <a:gd name="T23" fmla="*/ 110 h 112"/>
                <a:gd name="T24" fmla="*/ 57 w 113"/>
                <a:gd name="T25" fmla="*/ 112 h 112"/>
                <a:gd name="T26" fmla="*/ 43 w 113"/>
                <a:gd name="T27" fmla="*/ 111 h 112"/>
                <a:gd name="T28" fmla="*/ 30 w 113"/>
                <a:gd name="T29" fmla="*/ 106 h 112"/>
                <a:gd name="T30" fmla="*/ 19 w 113"/>
                <a:gd name="T31" fmla="*/ 98 h 112"/>
                <a:gd name="T32" fmla="*/ 9 w 113"/>
                <a:gd name="T33" fmla="*/ 87 h 112"/>
                <a:gd name="T34" fmla="*/ 3 w 113"/>
                <a:gd name="T35" fmla="*/ 73 h 112"/>
                <a:gd name="T36" fmla="*/ 0 w 113"/>
                <a:gd name="T37" fmla="*/ 60 h 112"/>
                <a:gd name="T38" fmla="*/ 1 w 113"/>
                <a:gd name="T39" fmla="*/ 45 h 112"/>
                <a:gd name="T40" fmla="*/ 6 w 113"/>
                <a:gd name="T41" fmla="*/ 31 h 112"/>
                <a:gd name="T42" fmla="*/ 15 w 113"/>
                <a:gd name="T43" fmla="*/ 19 h 112"/>
                <a:gd name="T44" fmla="*/ 26 w 113"/>
                <a:gd name="T45" fmla="*/ 9 h 112"/>
                <a:gd name="T46" fmla="*/ 39 w 113"/>
                <a:gd name="T47" fmla="*/ 2 h 112"/>
                <a:gd name="T48" fmla="*/ 52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2" y="0"/>
                  </a:moveTo>
                  <a:lnTo>
                    <a:pt x="67" y="1"/>
                  </a:lnTo>
                  <a:lnTo>
                    <a:pt x="81" y="5"/>
                  </a:lnTo>
                  <a:lnTo>
                    <a:pt x="94" y="14"/>
                  </a:lnTo>
                  <a:lnTo>
                    <a:pt x="104" y="25"/>
                  </a:lnTo>
                  <a:lnTo>
                    <a:pt x="110" y="39"/>
                  </a:lnTo>
                  <a:lnTo>
                    <a:pt x="113" y="52"/>
                  </a:lnTo>
                  <a:lnTo>
                    <a:pt x="112" y="67"/>
                  </a:lnTo>
                  <a:lnTo>
                    <a:pt x="107" y="80"/>
                  </a:lnTo>
                  <a:lnTo>
                    <a:pt x="98" y="93"/>
                  </a:lnTo>
                  <a:lnTo>
                    <a:pt x="86" y="103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3" y="111"/>
                  </a:lnTo>
                  <a:lnTo>
                    <a:pt x="30" y="106"/>
                  </a:lnTo>
                  <a:lnTo>
                    <a:pt x="19" y="98"/>
                  </a:lnTo>
                  <a:lnTo>
                    <a:pt x="9" y="87"/>
                  </a:lnTo>
                  <a:lnTo>
                    <a:pt x="3" y="73"/>
                  </a:lnTo>
                  <a:lnTo>
                    <a:pt x="0" y="60"/>
                  </a:lnTo>
                  <a:lnTo>
                    <a:pt x="1" y="45"/>
                  </a:lnTo>
                  <a:lnTo>
                    <a:pt x="6" y="31"/>
                  </a:lnTo>
                  <a:lnTo>
                    <a:pt x="15" y="19"/>
                  </a:lnTo>
                  <a:lnTo>
                    <a:pt x="26" y="9"/>
                  </a:lnTo>
                  <a:lnTo>
                    <a:pt x="39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11"/>
            <p:cNvSpPr>
              <a:spLocks/>
            </p:cNvSpPr>
            <p:nvPr/>
          </p:nvSpPr>
          <p:spPr bwMode="auto">
            <a:xfrm>
              <a:off x="11428413" y="3875088"/>
              <a:ext cx="17463" cy="17463"/>
            </a:xfrm>
            <a:custGeom>
              <a:avLst/>
              <a:gdLst>
                <a:gd name="T0" fmla="*/ 61 w 112"/>
                <a:gd name="T1" fmla="*/ 0 h 112"/>
                <a:gd name="T2" fmla="*/ 75 w 112"/>
                <a:gd name="T3" fmla="*/ 3 h 112"/>
                <a:gd name="T4" fmla="*/ 89 w 112"/>
                <a:gd name="T5" fmla="*/ 10 h 112"/>
                <a:gd name="T6" fmla="*/ 100 w 112"/>
                <a:gd name="T7" fmla="*/ 21 h 112"/>
                <a:gd name="T8" fmla="*/ 107 w 112"/>
                <a:gd name="T9" fmla="*/ 33 h 112"/>
                <a:gd name="T10" fmla="*/ 112 w 112"/>
                <a:gd name="T11" fmla="*/ 47 h 112"/>
                <a:gd name="T12" fmla="*/ 112 w 112"/>
                <a:gd name="T13" fmla="*/ 61 h 112"/>
                <a:gd name="T14" fmla="*/ 108 w 112"/>
                <a:gd name="T15" fmla="*/ 76 h 112"/>
                <a:gd name="T16" fmla="*/ 102 w 112"/>
                <a:gd name="T17" fmla="*/ 89 h 112"/>
                <a:gd name="T18" fmla="*/ 89 w 112"/>
                <a:gd name="T19" fmla="*/ 102 h 112"/>
                <a:gd name="T20" fmla="*/ 73 w 112"/>
                <a:gd name="T21" fmla="*/ 110 h 112"/>
                <a:gd name="T22" fmla="*/ 55 w 112"/>
                <a:gd name="T23" fmla="*/ 112 h 112"/>
                <a:gd name="T24" fmla="*/ 38 w 112"/>
                <a:gd name="T25" fmla="*/ 110 h 112"/>
                <a:gd name="T26" fmla="*/ 23 w 112"/>
                <a:gd name="T27" fmla="*/ 102 h 112"/>
                <a:gd name="T28" fmla="*/ 12 w 112"/>
                <a:gd name="T29" fmla="*/ 92 h 112"/>
                <a:gd name="T30" fmla="*/ 4 w 112"/>
                <a:gd name="T31" fmla="*/ 79 h 112"/>
                <a:gd name="T32" fmla="*/ 0 w 112"/>
                <a:gd name="T33" fmla="*/ 66 h 112"/>
                <a:gd name="T34" fmla="*/ 0 w 112"/>
                <a:gd name="T35" fmla="*/ 51 h 112"/>
                <a:gd name="T36" fmla="*/ 3 w 112"/>
                <a:gd name="T37" fmla="*/ 36 h 112"/>
                <a:gd name="T38" fmla="*/ 10 w 112"/>
                <a:gd name="T39" fmla="*/ 23 h 112"/>
                <a:gd name="T40" fmla="*/ 21 w 112"/>
                <a:gd name="T41" fmla="*/ 12 h 112"/>
                <a:gd name="T42" fmla="*/ 33 w 112"/>
                <a:gd name="T43" fmla="*/ 5 h 112"/>
                <a:gd name="T44" fmla="*/ 47 w 112"/>
                <a:gd name="T45" fmla="*/ 1 h 112"/>
                <a:gd name="T46" fmla="*/ 61 w 112"/>
                <a:gd name="T4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12">
                  <a:moveTo>
                    <a:pt x="61" y="0"/>
                  </a:moveTo>
                  <a:lnTo>
                    <a:pt x="75" y="3"/>
                  </a:lnTo>
                  <a:lnTo>
                    <a:pt x="89" y="10"/>
                  </a:lnTo>
                  <a:lnTo>
                    <a:pt x="100" y="21"/>
                  </a:lnTo>
                  <a:lnTo>
                    <a:pt x="107" y="33"/>
                  </a:lnTo>
                  <a:lnTo>
                    <a:pt x="112" y="47"/>
                  </a:lnTo>
                  <a:lnTo>
                    <a:pt x="112" y="61"/>
                  </a:lnTo>
                  <a:lnTo>
                    <a:pt x="108" y="76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5" y="112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3" y="36"/>
                  </a:lnTo>
                  <a:lnTo>
                    <a:pt x="10" y="23"/>
                  </a:lnTo>
                  <a:lnTo>
                    <a:pt x="21" y="12"/>
                  </a:lnTo>
                  <a:lnTo>
                    <a:pt x="33" y="5"/>
                  </a:lnTo>
                  <a:lnTo>
                    <a:pt x="47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12"/>
            <p:cNvSpPr>
              <a:spLocks/>
            </p:cNvSpPr>
            <p:nvPr/>
          </p:nvSpPr>
          <p:spPr bwMode="auto">
            <a:xfrm>
              <a:off x="11372851" y="3932238"/>
              <a:ext cx="17463" cy="17463"/>
            </a:xfrm>
            <a:custGeom>
              <a:avLst/>
              <a:gdLst>
                <a:gd name="T0" fmla="*/ 49 w 112"/>
                <a:gd name="T1" fmla="*/ 0 h 112"/>
                <a:gd name="T2" fmla="*/ 64 w 112"/>
                <a:gd name="T3" fmla="*/ 0 h 112"/>
                <a:gd name="T4" fmla="*/ 78 w 112"/>
                <a:gd name="T5" fmla="*/ 5 h 112"/>
                <a:gd name="T6" fmla="*/ 91 w 112"/>
                <a:gd name="T7" fmla="*/ 12 h 112"/>
                <a:gd name="T8" fmla="*/ 102 w 112"/>
                <a:gd name="T9" fmla="*/ 23 h 112"/>
                <a:gd name="T10" fmla="*/ 109 w 112"/>
                <a:gd name="T11" fmla="*/ 36 h 112"/>
                <a:gd name="T12" fmla="*/ 112 w 112"/>
                <a:gd name="T13" fmla="*/ 51 h 112"/>
                <a:gd name="T14" fmla="*/ 112 w 112"/>
                <a:gd name="T15" fmla="*/ 65 h 112"/>
                <a:gd name="T16" fmla="*/ 108 w 112"/>
                <a:gd name="T17" fmla="*/ 79 h 112"/>
                <a:gd name="T18" fmla="*/ 101 w 112"/>
                <a:gd name="T19" fmla="*/ 91 h 112"/>
                <a:gd name="T20" fmla="*/ 89 w 112"/>
                <a:gd name="T21" fmla="*/ 102 h 112"/>
                <a:gd name="T22" fmla="*/ 80 w 112"/>
                <a:gd name="T23" fmla="*/ 108 h 112"/>
                <a:gd name="T24" fmla="*/ 68 w 112"/>
                <a:gd name="T25" fmla="*/ 111 h 112"/>
                <a:gd name="T26" fmla="*/ 57 w 112"/>
                <a:gd name="T27" fmla="*/ 112 h 112"/>
                <a:gd name="T28" fmla="*/ 43 w 112"/>
                <a:gd name="T29" fmla="*/ 111 h 112"/>
                <a:gd name="T30" fmla="*/ 32 w 112"/>
                <a:gd name="T31" fmla="*/ 107 h 112"/>
                <a:gd name="T32" fmla="*/ 20 w 112"/>
                <a:gd name="T33" fmla="*/ 99 h 112"/>
                <a:gd name="T34" fmla="*/ 11 w 112"/>
                <a:gd name="T35" fmla="*/ 90 h 112"/>
                <a:gd name="T36" fmla="*/ 3 w 112"/>
                <a:gd name="T37" fmla="*/ 77 h 112"/>
                <a:gd name="T38" fmla="*/ 0 w 112"/>
                <a:gd name="T39" fmla="*/ 63 h 112"/>
                <a:gd name="T40" fmla="*/ 0 w 112"/>
                <a:gd name="T41" fmla="*/ 48 h 112"/>
                <a:gd name="T42" fmla="*/ 4 w 112"/>
                <a:gd name="T43" fmla="*/ 35 h 112"/>
                <a:gd name="T44" fmla="*/ 12 w 112"/>
                <a:gd name="T45" fmla="*/ 22 h 112"/>
                <a:gd name="T46" fmla="*/ 22 w 112"/>
                <a:gd name="T47" fmla="*/ 11 h 112"/>
                <a:gd name="T48" fmla="*/ 36 w 112"/>
                <a:gd name="T49" fmla="*/ 4 h 112"/>
                <a:gd name="T50" fmla="*/ 49 w 112"/>
                <a:gd name="T5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2">
                  <a:moveTo>
                    <a:pt x="49" y="0"/>
                  </a:moveTo>
                  <a:lnTo>
                    <a:pt x="64" y="0"/>
                  </a:lnTo>
                  <a:lnTo>
                    <a:pt x="78" y="5"/>
                  </a:lnTo>
                  <a:lnTo>
                    <a:pt x="91" y="12"/>
                  </a:lnTo>
                  <a:lnTo>
                    <a:pt x="102" y="23"/>
                  </a:lnTo>
                  <a:lnTo>
                    <a:pt x="109" y="36"/>
                  </a:lnTo>
                  <a:lnTo>
                    <a:pt x="112" y="51"/>
                  </a:lnTo>
                  <a:lnTo>
                    <a:pt x="112" y="65"/>
                  </a:lnTo>
                  <a:lnTo>
                    <a:pt x="108" y="79"/>
                  </a:lnTo>
                  <a:lnTo>
                    <a:pt x="101" y="91"/>
                  </a:lnTo>
                  <a:lnTo>
                    <a:pt x="89" y="102"/>
                  </a:lnTo>
                  <a:lnTo>
                    <a:pt x="80" y="108"/>
                  </a:lnTo>
                  <a:lnTo>
                    <a:pt x="68" y="111"/>
                  </a:lnTo>
                  <a:lnTo>
                    <a:pt x="57" y="112"/>
                  </a:lnTo>
                  <a:lnTo>
                    <a:pt x="43" y="111"/>
                  </a:lnTo>
                  <a:lnTo>
                    <a:pt x="32" y="107"/>
                  </a:lnTo>
                  <a:lnTo>
                    <a:pt x="20" y="99"/>
                  </a:lnTo>
                  <a:lnTo>
                    <a:pt x="11" y="90"/>
                  </a:lnTo>
                  <a:lnTo>
                    <a:pt x="3" y="77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4" y="35"/>
                  </a:lnTo>
                  <a:lnTo>
                    <a:pt x="12" y="22"/>
                  </a:lnTo>
                  <a:lnTo>
                    <a:pt x="22" y="11"/>
                  </a:lnTo>
                  <a:lnTo>
                    <a:pt x="36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13"/>
            <p:cNvSpPr>
              <a:spLocks/>
            </p:cNvSpPr>
            <p:nvPr/>
          </p:nvSpPr>
          <p:spPr bwMode="auto">
            <a:xfrm>
              <a:off x="11350626" y="3946526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0 w 113"/>
                <a:gd name="T3" fmla="*/ 1 h 112"/>
                <a:gd name="T4" fmla="*/ 84 w 113"/>
                <a:gd name="T5" fmla="*/ 7 h 112"/>
                <a:gd name="T6" fmla="*/ 95 w 113"/>
                <a:gd name="T7" fmla="*/ 16 h 112"/>
                <a:gd name="T8" fmla="*/ 105 w 113"/>
                <a:gd name="T9" fmla="*/ 27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4 h 112"/>
                <a:gd name="T18" fmla="*/ 97 w 113"/>
                <a:gd name="T19" fmla="*/ 95 h 112"/>
                <a:gd name="T20" fmla="*/ 86 w 113"/>
                <a:gd name="T21" fmla="*/ 105 h 112"/>
                <a:gd name="T22" fmla="*/ 71 w 113"/>
                <a:gd name="T23" fmla="*/ 111 h 112"/>
                <a:gd name="T24" fmla="*/ 56 w 113"/>
                <a:gd name="T25" fmla="*/ 112 h 112"/>
                <a:gd name="T26" fmla="*/ 43 w 113"/>
                <a:gd name="T27" fmla="*/ 111 h 112"/>
                <a:gd name="T28" fmla="*/ 29 w 113"/>
                <a:gd name="T29" fmla="*/ 106 h 112"/>
                <a:gd name="T30" fmla="*/ 18 w 113"/>
                <a:gd name="T31" fmla="*/ 96 h 112"/>
                <a:gd name="T32" fmla="*/ 8 w 113"/>
                <a:gd name="T33" fmla="*/ 85 h 112"/>
                <a:gd name="T34" fmla="*/ 2 w 113"/>
                <a:gd name="T35" fmla="*/ 71 h 112"/>
                <a:gd name="T36" fmla="*/ 0 w 113"/>
                <a:gd name="T37" fmla="*/ 57 h 112"/>
                <a:gd name="T38" fmla="*/ 2 w 113"/>
                <a:gd name="T39" fmla="*/ 42 h 112"/>
                <a:gd name="T40" fmla="*/ 7 w 113"/>
                <a:gd name="T41" fmla="*/ 29 h 112"/>
                <a:gd name="T42" fmla="*/ 16 w 113"/>
                <a:gd name="T43" fmla="*/ 17 h 112"/>
                <a:gd name="T44" fmla="*/ 28 w 113"/>
                <a:gd name="T45" fmla="*/ 8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0" y="1"/>
                  </a:lnTo>
                  <a:lnTo>
                    <a:pt x="84" y="7"/>
                  </a:lnTo>
                  <a:lnTo>
                    <a:pt x="95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4"/>
                  </a:lnTo>
                  <a:lnTo>
                    <a:pt x="97" y="95"/>
                  </a:lnTo>
                  <a:lnTo>
                    <a:pt x="86" y="105"/>
                  </a:lnTo>
                  <a:lnTo>
                    <a:pt x="71" y="111"/>
                  </a:lnTo>
                  <a:lnTo>
                    <a:pt x="56" y="112"/>
                  </a:lnTo>
                  <a:lnTo>
                    <a:pt x="43" y="111"/>
                  </a:lnTo>
                  <a:lnTo>
                    <a:pt x="29" y="106"/>
                  </a:lnTo>
                  <a:lnTo>
                    <a:pt x="18" y="96"/>
                  </a:lnTo>
                  <a:lnTo>
                    <a:pt x="8" y="85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14"/>
            <p:cNvSpPr>
              <a:spLocks/>
            </p:cNvSpPr>
            <p:nvPr/>
          </p:nvSpPr>
          <p:spPr bwMode="auto">
            <a:xfrm>
              <a:off x="11442701" y="3851276"/>
              <a:ext cx="19050" cy="19050"/>
            </a:xfrm>
            <a:custGeom>
              <a:avLst/>
              <a:gdLst>
                <a:gd name="T0" fmla="*/ 55 w 113"/>
                <a:gd name="T1" fmla="*/ 0 h 113"/>
                <a:gd name="T2" fmla="*/ 70 w 113"/>
                <a:gd name="T3" fmla="*/ 2 h 113"/>
                <a:gd name="T4" fmla="*/ 84 w 113"/>
                <a:gd name="T5" fmla="*/ 7 h 113"/>
                <a:gd name="T6" fmla="*/ 96 w 113"/>
                <a:gd name="T7" fmla="*/ 17 h 113"/>
                <a:gd name="T8" fmla="*/ 105 w 113"/>
                <a:gd name="T9" fmla="*/ 28 h 113"/>
                <a:gd name="T10" fmla="*/ 111 w 113"/>
                <a:gd name="T11" fmla="*/ 42 h 113"/>
                <a:gd name="T12" fmla="*/ 113 w 113"/>
                <a:gd name="T13" fmla="*/ 56 h 113"/>
                <a:gd name="T14" fmla="*/ 111 w 113"/>
                <a:gd name="T15" fmla="*/ 70 h 113"/>
                <a:gd name="T16" fmla="*/ 105 w 113"/>
                <a:gd name="T17" fmla="*/ 84 h 113"/>
                <a:gd name="T18" fmla="*/ 96 w 113"/>
                <a:gd name="T19" fmla="*/ 96 h 113"/>
                <a:gd name="T20" fmla="*/ 84 w 113"/>
                <a:gd name="T21" fmla="*/ 105 h 113"/>
                <a:gd name="T22" fmla="*/ 71 w 113"/>
                <a:gd name="T23" fmla="*/ 111 h 113"/>
                <a:gd name="T24" fmla="*/ 56 w 113"/>
                <a:gd name="T25" fmla="*/ 113 h 113"/>
                <a:gd name="T26" fmla="*/ 41 w 113"/>
                <a:gd name="T27" fmla="*/ 111 h 113"/>
                <a:gd name="T28" fmla="*/ 28 w 113"/>
                <a:gd name="T29" fmla="*/ 105 h 113"/>
                <a:gd name="T30" fmla="*/ 16 w 113"/>
                <a:gd name="T31" fmla="*/ 96 h 113"/>
                <a:gd name="T32" fmla="*/ 7 w 113"/>
                <a:gd name="T33" fmla="*/ 84 h 113"/>
                <a:gd name="T34" fmla="*/ 2 w 113"/>
                <a:gd name="T35" fmla="*/ 71 h 113"/>
                <a:gd name="T36" fmla="*/ 0 w 113"/>
                <a:gd name="T37" fmla="*/ 57 h 113"/>
                <a:gd name="T38" fmla="*/ 2 w 113"/>
                <a:gd name="T39" fmla="*/ 43 h 113"/>
                <a:gd name="T40" fmla="*/ 7 w 113"/>
                <a:gd name="T41" fmla="*/ 28 h 113"/>
                <a:gd name="T42" fmla="*/ 7 w 113"/>
                <a:gd name="T43" fmla="*/ 28 h 113"/>
                <a:gd name="T44" fmla="*/ 16 w 113"/>
                <a:gd name="T45" fmla="*/ 17 h 113"/>
                <a:gd name="T46" fmla="*/ 28 w 113"/>
                <a:gd name="T47" fmla="*/ 7 h 113"/>
                <a:gd name="T48" fmla="*/ 41 w 113"/>
                <a:gd name="T49" fmla="*/ 2 h 113"/>
                <a:gd name="T50" fmla="*/ 55 w 113"/>
                <a:gd name="T5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3" h="113">
                  <a:moveTo>
                    <a:pt x="55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2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4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1"/>
                  </a:lnTo>
                  <a:lnTo>
                    <a:pt x="56" y="113"/>
                  </a:lnTo>
                  <a:lnTo>
                    <a:pt x="41" y="111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15"/>
            <p:cNvSpPr>
              <a:spLocks/>
            </p:cNvSpPr>
            <p:nvPr/>
          </p:nvSpPr>
          <p:spPr bwMode="auto">
            <a:xfrm>
              <a:off x="11476038" y="3751263"/>
              <a:ext cx="17463" cy="17463"/>
            </a:xfrm>
            <a:custGeom>
              <a:avLst/>
              <a:gdLst>
                <a:gd name="T0" fmla="*/ 61 w 112"/>
                <a:gd name="T1" fmla="*/ 0 h 112"/>
                <a:gd name="T2" fmla="*/ 78 w 112"/>
                <a:gd name="T3" fmla="*/ 4 h 112"/>
                <a:gd name="T4" fmla="*/ 93 w 112"/>
                <a:gd name="T5" fmla="*/ 14 h 112"/>
                <a:gd name="T6" fmla="*/ 104 w 112"/>
                <a:gd name="T7" fmla="*/ 27 h 112"/>
                <a:gd name="T8" fmla="*/ 111 w 112"/>
                <a:gd name="T9" fmla="*/ 43 h 112"/>
                <a:gd name="T10" fmla="*/ 112 w 112"/>
                <a:gd name="T11" fmla="*/ 61 h 112"/>
                <a:gd name="T12" fmla="*/ 107 w 112"/>
                <a:gd name="T13" fmla="*/ 77 h 112"/>
                <a:gd name="T14" fmla="*/ 98 w 112"/>
                <a:gd name="T15" fmla="*/ 91 h 112"/>
                <a:gd name="T16" fmla="*/ 86 w 112"/>
                <a:gd name="T17" fmla="*/ 102 h 112"/>
                <a:gd name="T18" fmla="*/ 72 w 112"/>
                <a:gd name="T19" fmla="*/ 109 h 112"/>
                <a:gd name="T20" fmla="*/ 55 w 112"/>
                <a:gd name="T21" fmla="*/ 112 h 112"/>
                <a:gd name="T22" fmla="*/ 49 w 112"/>
                <a:gd name="T23" fmla="*/ 112 h 112"/>
                <a:gd name="T24" fmla="*/ 32 w 112"/>
                <a:gd name="T25" fmla="*/ 107 h 112"/>
                <a:gd name="T26" fmla="*/ 17 w 112"/>
                <a:gd name="T27" fmla="*/ 97 h 112"/>
                <a:gd name="T28" fmla="*/ 6 w 112"/>
                <a:gd name="T29" fmla="*/ 84 h 112"/>
                <a:gd name="T30" fmla="*/ 0 w 112"/>
                <a:gd name="T31" fmla="*/ 68 h 112"/>
                <a:gd name="T32" fmla="*/ 0 w 112"/>
                <a:gd name="T33" fmla="*/ 50 h 112"/>
                <a:gd name="T34" fmla="*/ 4 w 112"/>
                <a:gd name="T35" fmla="*/ 32 h 112"/>
                <a:gd name="T36" fmla="*/ 13 w 112"/>
                <a:gd name="T37" fmla="*/ 18 h 112"/>
                <a:gd name="T38" fmla="*/ 27 w 112"/>
                <a:gd name="T39" fmla="*/ 7 h 112"/>
                <a:gd name="T40" fmla="*/ 43 w 112"/>
                <a:gd name="T41" fmla="*/ 1 h 112"/>
                <a:gd name="T42" fmla="*/ 61 w 112"/>
                <a:gd name="T4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112">
                  <a:moveTo>
                    <a:pt x="61" y="0"/>
                  </a:moveTo>
                  <a:lnTo>
                    <a:pt x="78" y="4"/>
                  </a:lnTo>
                  <a:lnTo>
                    <a:pt x="93" y="14"/>
                  </a:lnTo>
                  <a:lnTo>
                    <a:pt x="104" y="27"/>
                  </a:lnTo>
                  <a:lnTo>
                    <a:pt x="111" y="43"/>
                  </a:lnTo>
                  <a:lnTo>
                    <a:pt x="112" y="61"/>
                  </a:lnTo>
                  <a:lnTo>
                    <a:pt x="107" y="77"/>
                  </a:lnTo>
                  <a:lnTo>
                    <a:pt x="98" y="91"/>
                  </a:lnTo>
                  <a:lnTo>
                    <a:pt x="86" y="102"/>
                  </a:lnTo>
                  <a:lnTo>
                    <a:pt x="72" y="109"/>
                  </a:lnTo>
                  <a:lnTo>
                    <a:pt x="55" y="112"/>
                  </a:lnTo>
                  <a:lnTo>
                    <a:pt x="49" y="112"/>
                  </a:lnTo>
                  <a:lnTo>
                    <a:pt x="32" y="107"/>
                  </a:lnTo>
                  <a:lnTo>
                    <a:pt x="17" y="97"/>
                  </a:lnTo>
                  <a:lnTo>
                    <a:pt x="6" y="84"/>
                  </a:lnTo>
                  <a:lnTo>
                    <a:pt x="0" y="68"/>
                  </a:lnTo>
                  <a:lnTo>
                    <a:pt x="0" y="50"/>
                  </a:lnTo>
                  <a:lnTo>
                    <a:pt x="4" y="32"/>
                  </a:lnTo>
                  <a:lnTo>
                    <a:pt x="13" y="18"/>
                  </a:lnTo>
                  <a:lnTo>
                    <a:pt x="27" y="7"/>
                  </a:lnTo>
                  <a:lnTo>
                    <a:pt x="43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16"/>
            <p:cNvSpPr>
              <a:spLocks/>
            </p:cNvSpPr>
            <p:nvPr/>
          </p:nvSpPr>
          <p:spPr bwMode="auto">
            <a:xfrm>
              <a:off x="11471276" y="3776663"/>
              <a:ext cx="17463" cy="19050"/>
            </a:xfrm>
            <a:custGeom>
              <a:avLst/>
              <a:gdLst>
                <a:gd name="T0" fmla="*/ 49 w 111"/>
                <a:gd name="T1" fmla="*/ 0 h 111"/>
                <a:gd name="T2" fmla="*/ 66 w 111"/>
                <a:gd name="T3" fmla="*/ 1 h 111"/>
                <a:gd name="T4" fmla="*/ 83 w 111"/>
                <a:gd name="T5" fmla="*/ 7 h 111"/>
                <a:gd name="T6" fmla="*/ 97 w 111"/>
                <a:gd name="T7" fmla="*/ 19 h 111"/>
                <a:gd name="T8" fmla="*/ 106 w 111"/>
                <a:gd name="T9" fmla="*/ 33 h 111"/>
                <a:gd name="T10" fmla="*/ 111 w 111"/>
                <a:gd name="T11" fmla="*/ 50 h 111"/>
                <a:gd name="T12" fmla="*/ 110 w 111"/>
                <a:gd name="T13" fmla="*/ 68 h 111"/>
                <a:gd name="T14" fmla="*/ 105 w 111"/>
                <a:gd name="T15" fmla="*/ 82 h 111"/>
                <a:gd name="T16" fmla="*/ 97 w 111"/>
                <a:gd name="T17" fmla="*/ 95 h 111"/>
                <a:gd name="T18" fmla="*/ 84 w 111"/>
                <a:gd name="T19" fmla="*/ 104 h 111"/>
                <a:gd name="T20" fmla="*/ 71 w 111"/>
                <a:gd name="T21" fmla="*/ 109 h 111"/>
                <a:gd name="T22" fmla="*/ 55 w 111"/>
                <a:gd name="T23" fmla="*/ 111 h 111"/>
                <a:gd name="T24" fmla="*/ 52 w 111"/>
                <a:gd name="T25" fmla="*/ 111 h 111"/>
                <a:gd name="T26" fmla="*/ 48 w 111"/>
                <a:gd name="T27" fmla="*/ 111 h 111"/>
                <a:gd name="T28" fmla="*/ 43 w 111"/>
                <a:gd name="T29" fmla="*/ 110 h 111"/>
                <a:gd name="T30" fmla="*/ 27 w 111"/>
                <a:gd name="T31" fmla="*/ 104 h 111"/>
                <a:gd name="T32" fmla="*/ 13 w 111"/>
                <a:gd name="T33" fmla="*/ 94 h 111"/>
                <a:gd name="T34" fmla="*/ 4 w 111"/>
                <a:gd name="T35" fmla="*/ 79 h 111"/>
                <a:gd name="T36" fmla="*/ 0 w 111"/>
                <a:gd name="T37" fmla="*/ 62 h 111"/>
                <a:gd name="T38" fmla="*/ 1 w 111"/>
                <a:gd name="T39" fmla="*/ 45 h 111"/>
                <a:gd name="T40" fmla="*/ 7 w 111"/>
                <a:gd name="T41" fmla="*/ 28 h 111"/>
                <a:gd name="T42" fmla="*/ 17 w 111"/>
                <a:gd name="T43" fmla="*/ 15 h 111"/>
                <a:gd name="T44" fmla="*/ 32 w 111"/>
                <a:gd name="T45" fmla="*/ 5 h 111"/>
                <a:gd name="T46" fmla="*/ 49 w 111"/>
                <a:gd name="T4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11">
                  <a:moveTo>
                    <a:pt x="49" y="0"/>
                  </a:moveTo>
                  <a:lnTo>
                    <a:pt x="66" y="1"/>
                  </a:lnTo>
                  <a:lnTo>
                    <a:pt x="83" y="7"/>
                  </a:lnTo>
                  <a:lnTo>
                    <a:pt x="97" y="19"/>
                  </a:lnTo>
                  <a:lnTo>
                    <a:pt x="106" y="33"/>
                  </a:lnTo>
                  <a:lnTo>
                    <a:pt x="111" y="50"/>
                  </a:lnTo>
                  <a:lnTo>
                    <a:pt x="110" y="68"/>
                  </a:lnTo>
                  <a:lnTo>
                    <a:pt x="105" y="82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5" y="111"/>
                  </a:lnTo>
                  <a:lnTo>
                    <a:pt x="52" y="111"/>
                  </a:lnTo>
                  <a:lnTo>
                    <a:pt x="48" y="111"/>
                  </a:lnTo>
                  <a:lnTo>
                    <a:pt x="43" y="110"/>
                  </a:lnTo>
                  <a:lnTo>
                    <a:pt x="27" y="104"/>
                  </a:lnTo>
                  <a:lnTo>
                    <a:pt x="13" y="94"/>
                  </a:lnTo>
                  <a:lnTo>
                    <a:pt x="4" y="79"/>
                  </a:lnTo>
                  <a:lnTo>
                    <a:pt x="0" y="62"/>
                  </a:lnTo>
                  <a:lnTo>
                    <a:pt x="1" y="45"/>
                  </a:lnTo>
                  <a:lnTo>
                    <a:pt x="7" y="28"/>
                  </a:lnTo>
                  <a:lnTo>
                    <a:pt x="17" y="15"/>
                  </a:lnTo>
                  <a:lnTo>
                    <a:pt x="32" y="5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17"/>
            <p:cNvSpPr>
              <a:spLocks/>
            </p:cNvSpPr>
            <p:nvPr/>
          </p:nvSpPr>
          <p:spPr bwMode="auto">
            <a:xfrm>
              <a:off x="11464926" y="3803651"/>
              <a:ext cx="17463" cy="17463"/>
            </a:xfrm>
            <a:custGeom>
              <a:avLst/>
              <a:gdLst>
                <a:gd name="T0" fmla="*/ 58 w 113"/>
                <a:gd name="T1" fmla="*/ 0 h 111"/>
                <a:gd name="T2" fmla="*/ 73 w 113"/>
                <a:gd name="T3" fmla="*/ 2 h 111"/>
                <a:gd name="T4" fmla="*/ 86 w 113"/>
                <a:gd name="T5" fmla="*/ 9 h 111"/>
                <a:gd name="T6" fmla="*/ 98 w 113"/>
                <a:gd name="T7" fmla="*/ 18 h 111"/>
                <a:gd name="T8" fmla="*/ 106 w 113"/>
                <a:gd name="T9" fmla="*/ 30 h 111"/>
                <a:gd name="T10" fmla="*/ 112 w 113"/>
                <a:gd name="T11" fmla="*/ 43 h 111"/>
                <a:gd name="T12" fmla="*/ 113 w 113"/>
                <a:gd name="T13" fmla="*/ 58 h 111"/>
                <a:gd name="T14" fmla="*/ 109 w 113"/>
                <a:gd name="T15" fmla="*/ 73 h 111"/>
                <a:gd name="T16" fmla="*/ 103 w 113"/>
                <a:gd name="T17" fmla="*/ 86 h 111"/>
                <a:gd name="T18" fmla="*/ 95 w 113"/>
                <a:gd name="T19" fmla="*/ 96 h 111"/>
                <a:gd name="T20" fmla="*/ 83 w 113"/>
                <a:gd name="T21" fmla="*/ 105 h 111"/>
                <a:gd name="T22" fmla="*/ 70 w 113"/>
                <a:gd name="T23" fmla="*/ 110 h 111"/>
                <a:gd name="T24" fmla="*/ 56 w 113"/>
                <a:gd name="T25" fmla="*/ 111 h 111"/>
                <a:gd name="T26" fmla="*/ 38 w 113"/>
                <a:gd name="T27" fmla="*/ 109 h 111"/>
                <a:gd name="T28" fmla="*/ 25 w 113"/>
                <a:gd name="T29" fmla="*/ 103 h 111"/>
                <a:gd name="T30" fmla="*/ 14 w 113"/>
                <a:gd name="T31" fmla="*/ 93 h 111"/>
                <a:gd name="T32" fmla="*/ 6 w 113"/>
                <a:gd name="T33" fmla="*/ 81 h 111"/>
                <a:gd name="T34" fmla="*/ 2 w 113"/>
                <a:gd name="T35" fmla="*/ 67 h 111"/>
                <a:gd name="T36" fmla="*/ 0 w 113"/>
                <a:gd name="T37" fmla="*/ 54 h 111"/>
                <a:gd name="T38" fmla="*/ 3 w 113"/>
                <a:gd name="T39" fmla="*/ 39 h 111"/>
                <a:gd name="T40" fmla="*/ 9 w 113"/>
                <a:gd name="T41" fmla="*/ 25 h 111"/>
                <a:gd name="T42" fmla="*/ 18 w 113"/>
                <a:gd name="T43" fmla="*/ 14 h 111"/>
                <a:gd name="T44" fmla="*/ 30 w 113"/>
                <a:gd name="T45" fmla="*/ 6 h 111"/>
                <a:gd name="T46" fmla="*/ 44 w 113"/>
                <a:gd name="T47" fmla="*/ 1 h 111"/>
                <a:gd name="T48" fmla="*/ 58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8" y="0"/>
                  </a:moveTo>
                  <a:lnTo>
                    <a:pt x="73" y="2"/>
                  </a:lnTo>
                  <a:lnTo>
                    <a:pt x="86" y="9"/>
                  </a:lnTo>
                  <a:lnTo>
                    <a:pt x="98" y="18"/>
                  </a:lnTo>
                  <a:lnTo>
                    <a:pt x="106" y="30"/>
                  </a:lnTo>
                  <a:lnTo>
                    <a:pt x="112" y="43"/>
                  </a:lnTo>
                  <a:lnTo>
                    <a:pt x="113" y="58"/>
                  </a:lnTo>
                  <a:lnTo>
                    <a:pt x="109" y="73"/>
                  </a:lnTo>
                  <a:lnTo>
                    <a:pt x="103" y="86"/>
                  </a:lnTo>
                  <a:lnTo>
                    <a:pt x="95" y="96"/>
                  </a:lnTo>
                  <a:lnTo>
                    <a:pt x="83" y="105"/>
                  </a:lnTo>
                  <a:lnTo>
                    <a:pt x="70" y="110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5" y="103"/>
                  </a:lnTo>
                  <a:lnTo>
                    <a:pt x="14" y="93"/>
                  </a:lnTo>
                  <a:lnTo>
                    <a:pt x="6" y="81"/>
                  </a:lnTo>
                  <a:lnTo>
                    <a:pt x="2" y="67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5"/>
                  </a:lnTo>
                  <a:lnTo>
                    <a:pt x="18" y="14"/>
                  </a:lnTo>
                  <a:lnTo>
                    <a:pt x="30" y="6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418"/>
            <p:cNvSpPr>
              <a:spLocks/>
            </p:cNvSpPr>
            <p:nvPr/>
          </p:nvSpPr>
          <p:spPr bwMode="auto">
            <a:xfrm>
              <a:off x="11455401" y="3827463"/>
              <a:ext cx="17463" cy="19050"/>
            </a:xfrm>
            <a:custGeom>
              <a:avLst/>
              <a:gdLst>
                <a:gd name="T0" fmla="*/ 49 w 112"/>
                <a:gd name="T1" fmla="*/ 0 h 113"/>
                <a:gd name="T2" fmla="*/ 64 w 112"/>
                <a:gd name="T3" fmla="*/ 1 h 113"/>
                <a:gd name="T4" fmla="*/ 78 w 112"/>
                <a:gd name="T5" fmla="*/ 5 h 113"/>
                <a:gd name="T6" fmla="*/ 92 w 112"/>
                <a:gd name="T7" fmla="*/ 12 h 113"/>
                <a:gd name="T8" fmla="*/ 101 w 112"/>
                <a:gd name="T9" fmla="*/ 23 h 113"/>
                <a:gd name="T10" fmla="*/ 109 w 112"/>
                <a:gd name="T11" fmla="*/ 35 h 113"/>
                <a:gd name="T12" fmla="*/ 112 w 112"/>
                <a:gd name="T13" fmla="*/ 50 h 113"/>
                <a:gd name="T14" fmla="*/ 112 w 112"/>
                <a:gd name="T15" fmla="*/ 65 h 113"/>
                <a:gd name="T16" fmla="*/ 108 w 112"/>
                <a:gd name="T17" fmla="*/ 79 h 113"/>
                <a:gd name="T18" fmla="*/ 98 w 112"/>
                <a:gd name="T19" fmla="*/ 93 h 113"/>
                <a:gd name="T20" fmla="*/ 87 w 112"/>
                <a:gd name="T21" fmla="*/ 103 h 113"/>
                <a:gd name="T22" fmla="*/ 72 w 112"/>
                <a:gd name="T23" fmla="*/ 110 h 113"/>
                <a:gd name="T24" fmla="*/ 55 w 112"/>
                <a:gd name="T25" fmla="*/ 113 h 113"/>
                <a:gd name="T26" fmla="*/ 45 w 112"/>
                <a:gd name="T27" fmla="*/ 111 h 113"/>
                <a:gd name="T28" fmla="*/ 33 w 112"/>
                <a:gd name="T29" fmla="*/ 107 h 113"/>
                <a:gd name="T30" fmla="*/ 20 w 112"/>
                <a:gd name="T31" fmla="*/ 100 h 113"/>
                <a:gd name="T32" fmla="*/ 10 w 112"/>
                <a:gd name="T33" fmla="*/ 89 h 113"/>
                <a:gd name="T34" fmla="*/ 3 w 112"/>
                <a:gd name="T35" fmla="*/ 76 h 113"/>
                <a:gd name="T36" fmla="*/ 0 w 112"/>
                <a:gd name="T37" fmla="*/ 62 h 113"/>
                <a:gd name="T38" fmla="*/ 0 w 112"/>
                <a:gd name="T39" fmla="*/ 48 h 113"/>
                <a:gd name="T40" fmla="*/ 4 w 112"/>
                <a:gd name="T41" fmla="*/ 33 h 113"/>
                <a:gd name="T42" fmla="*/ 13 w 112"/>
                <a:gd name="T43" fmla="*/ 21 h 113"/>
                <a:gd name="T44" fmla="*/ 23 w 112"/>
                <a:gd name="T45" fmla="*/ 10 h 113"/>
                <a:gd name="T46" fmla="*/ 36 w 112"/>
                <a:gd name="T47" fmla="*/ 4 h 113"/>
                <a:gd name="T48" fmla="*/ 49 w 112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3">
                  <a:moveTo>
                    <a:pt x="49" y="0"/>
                  </a:moveTo>
                  <a:lnTo>
                    <a:pt x="64" y="1"/>
                  </a:lnTo>
                  <a:lnTo>
                    <a:pt x="78" y="5"/>
                  </a:lnTo>
                  <a:lnTo>
                    <a:pt x="92" y="12"/>
                  </a:lnTo>
                  <a:lnTo>
                    <a:pt x="101" y="23"/>
                  </a:lnTo>
                  <a:lnTo>
                    <a:pt x="109" y="35"/>
                  </a:lnTo>
                  <a:lnTo>
                    <a:pt x="112" y="50"/>
                  </a:lnTo>
                  <a:lnTo>
                    <a:pt x="112" y="65"/>
                  </a:lnTo>
                  <a:lnTo>
                    <a:pt x="108" y="79"/>
                  </a:lnTo>
                  <a:lnTo>
                    <a:pt x="98" y="93"/>
                  </a:lnTo>
                  <a:lnTo>
                    <a:pt x="87" y="103"/>
                  </a:lnTo>
                  <a:lnTo>
                    <a:pt x="72" y="110"/>
                  </a:lnTo>
                  <a:lnTo>
                    <a:pt x="55" y="113"/>
                  </a:lnTo>
                  <a:lnTo>
                    <a:pt x="45" y="111"/>
                  </a:lnTo>
                  <a:lnTo>
                    <a:pt x="33" y="107"/>
                  </a:lnTo>
                  <a:lnTo>
                    <a:pt x="20" y="100"/>
                  </a:lnTo>
                  <a:lnTo>
                    <a:pt x="10" y="89"/>
                  </a:lnTo>
                  <a:lnTo>
                    <a:pt x="3" y="76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4" y="33"/>
                  </a:lnTo>
                  <a:lnTo>
                    <a:pt x="13" y="21"/>
                  </a:lnTo>
                  <a:lnTo>
                    <a:pt x="23" y="10"/>
                  </a:lnTo>
                  <a:lnTo>
                    <a:pt x="36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419"/>
            <p:cNvSpPr>
              <a:spLocks/>
            </p:cNvSpPr>
            <p:nvPr/>
          </p:nvSpPr>
          <p:spPr bwMode="auto">
            <a:xfrm>
              <a:off x="11326813" y="3959226"/>
              <a:ext cx="17463" cy="17463"/>
            </a:xfrm>
            <a:custGeom>
              <a:avLst/>
              <a:gdLst>
                <a:gd name="T0" fmla="*/ 61 w 111"/>
                <a:gd name="T1" fmla="*/ 0 h 113"/>
                <a:gd name="T2" fmla="*/ 75 w 111"/>
                <a:gd name="T3" fmla="*/ 4 h 113"/>
                <a:gd name="T4" fmla="*/ 87 w 111"/>
                <a:gd name="T5" fmla="*/ 11 h 113"/>
                <a:gd name="T6" fmla="*/ 98 w 111"/>
                <a:gd name="T7" fmla="*/ 20 h 113"/>
                <a:gd name="T8" fmla="*/ 106 w 111"/>
                <a:gd name="T9" fmla="*/ 33 h 113"/>
                <a:gd name="T10" fmla="*/ 111 w 111"/>
                <a:gd name="T11" fmla="*/ 47 h 113"/>
                <a:gd name="T12" fmla="*/ 111 w 111"/>
                <a:gd name="T13" fmla="*/ 62 h 113"/>
                <a:gd name="T14" fmla="*/ 108 w 111"/>
                <a:gd name="T15" fmla="*/ 77 h 113"/>
                <a:gd name="T16" fmla="*/ 102 w 111"/>
                <a:gd name="T17" fmla="*/ 89 h 113"/>
                <a:gd name="T18" fmla="*/ 92 w 111"/>
                <a:gd name="T19" fmla="*/ 99 h 113"/>
                <a:gd name="T20" fmla="*/ 79 w 111"/>
                <a:gd name="T21" fmla="*/ 108 h 113"/>
                <a:gd name="T22" fmla="*/ 67 w 111"/>
                <a:gd name="T23" fmla="*/ 112 h 113"/>
                <a:gd name="T24" fmla="*/ 56 w 111"/>
                <a:gd name="T25" fmla="*/ 113 h 113"/>
                <a:gd name="T26" fmla="*/ 40 w 111"/>
                <a:gd name="T27" fmla="*/ 111 h 113"/>
                <a:gd name="T28" fmla="*/ 26 w 111"/>
                <a:gd name="T29" fmla="*/ 105 h 113"/>
                <a:gd name="T30" fmla="*/ 13 w 111"/>
                <a:gd name="T31" fmla="*/ 94 h 113"/>
                <a:gd name="T32" fmla="*/ 5 w 111"/>
                <a:gd name="T33" fmla="*/ 80 h 113"/>
                <a:gd name="T34" fmla="*/ 0 w 111"/>
                <a:gd name="T35" fmla="*/ 66 h 113"/>
                <a:gd name="T36" fmla="*/ 0 w 111"/>
                <a:gd name="T37" fmla="*/ 52 h 113"/>
                <a:gd name="T38" fmla="*/ 3 w 111"/>
                <a:gd name="T39" fmla="*/ 38 h 113"/>
                <a:gd name="T40" fmla="*/ 9 w 111"/>
                <a:gd name="T41" fmla="*/ 24 h 113"/>
                <a:gd name="T42" fmla="*/ 19 w 111"/>
                <a:gd name="T43" fmla="*/ 14 h 113"/>
                <a:gd name="T44" fmla="*/ 32 w 111"/>
                <a:gd name="T45" fmla="*/ 6 h 113"/>
                <a:gd name="T46" fmla="*/ 47 w 111"/>
                <a:gd name="T47" fmla="*/ 2 h 113"/>
                <a:gd name="T48" fmla="*/ 61 w 111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13">
                  <a:moveTo>
                    <a:pt x="61" y="0"/>
                  </a:moveTo>
                  <a:lnTo>
                    <a:pt x="75" y="4"/>
                  </a:lnTo>
                  <a:lnTo>
                    <a:pt x="87" y="11"/>
                  </a:lnTo>
                  <a:lnTo>
                    <a:pt x="98" y="20"/>
                  </a:lnTo>
                  <a:lnTo>
                    <a:pt x="106" y="33"/>
                  </a:lnTo>
                  <a:lnTo>
                    <a:pt x="111" y="47"/>
                  </a:lnTo>
                  <a:lnTo>
                    <a:pt x="111" y="62"/>
                  </a:lnTo>
                  <a:lnTo>
                    <a:pt x="108" y="77"/>
                  </a:lnTo>
                  <a:lnTo>
                    <a:pt x="102" y="89"/>
                  </a:lnTo>
                  <a:lnTo>
                    <a:pt x="92" y="99"/>
                  </a:lnTo>
                  <a:lnTo>
                    <a:pt x="79" y="108"/>
                  </a:lnTo>
                  <a:lnTo>
                    <a:pt x="67" y="112"/>
                  </a:lnTo>
                  <a:lnTo>
                    <a:pt x="56" y="113"/>
                  </a:lnTo>
                  <a:lnTo>
                    <a:pt x="40" y="111"/>
                  </a:lnTo>
                  <a:lnTo>
                    <a:pt x="26" y="105"/>
                  </a:lnTo>
                  <a:lnTo>
                    <a:pt x="13" y="94"/>
                  </a:lnTo>
                  <a:lnTo>
                    <a:pt x="5" y="8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3" y="38"/>
                  </a:lnTo>
                  <a:lnTo>
                    <a:pt x="9" y="24"/>
                  </a:lnTo>
                  <a:lnTo>
                    <a:pt x="19" y="14"/>
                  </a:lnTo>
                  <a:lnTo>
                    <a:pt x="32" y="6"/>
                  </a:lnTo>
                  <a:lnTo>
                    <a:pt x="47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420"/>
            <p:cNvSpPr>
              <a:spLocks/>
            </p:cNvSpPr>
            <p:nvPr/>
          </p:nvSpPr>
          <p:spPr bwMode="auto">
            <a:xfrm>
              <a:off x="11169651" y="3978276"/>
              <a:ext cx="17463" cy="17463"/>
            </a:xfrm>
            <a:custGeom>
              <a:avLst/>
              <a:gdLst>
                <a:gd name="T0" fmla="*/ 51 w 113"/>
                <a:gd name="T1" fmla="*/ 0 h 113"/>
                <a:gd name="T2" fmla="*/ 67 w 113"/>
                <a:gd name="T3" fmla="*/ 1 h 113"/>
                <a:gd name="T4" fmla="*/ 81 w 113"/>
                <a:gd name="T5" fmla="*/ 7 h 113"/>
                <a:gd name="T6" fmla="*/ 93 w 113"/>
                <a:gd name="T7" fmla="*/ 14 h 113"/>
                <a:gd name="T8" fmla="*/ 103 w 113"/>
                <a:gd name="T9" fmla="*/ 25 h 113"/>
                <a:gd name="T10" fmla="*/ 109 w 113"/>
                <a:gd name="T11" fmla="*/ 38 h 113"/>
                <a:gd name="T12" fmla="*/ 113 w 113"/>
                <a:gd name="T13" fmla="*/ 53 h 113"/>
                <a:gd name="T14" fmla="*/ 112 w 113"/>
                <a:gd name="T15" fmla="*/ 67 h 113"/>
                <a:gd name="T16" fmla="*/ 107 w 113"/>
                <a:gd name="T17" fmla="*/ 83 h 113"/>
                <a:gd name="T18" fmla="*/ 97 w 113"/>
                <a:gd name="T19" fmla="*/ 95 h 113"/>
                <a:gd name="T20" fmla="*/ 86 w 113"/>
                <a:gd name="T21" fmla="*/ 105 h 113"/>
                <a:gd name="T22" fmla="*/ 71 w 113"/>
                <a:gd name="T23" fmla="*/ 111 h 113"/>
                <a:gd name="T24" fmla="*/ 56 w 113"/>
                <a:gd name="T25" fmla="*/ 113 h 113"/>
                <a:gd name="T26" fmla="*/ 51 w 113"/>
                <a:gd name="T27" fmla="*/ 113 h 113"/>
                <a:gd name="T28" fmla="*/ 46 w 113"/>
                <a:gd name="T29" fmla="*/ 112 h 113"/>
                <a:gd name="T30" fmla="*/ 28 w 113"/>
                <a:gd name="T31" fmla="*/ 106 h 113"/>
                <a:gd name="T32" fmla="*/ 15 w 113"/>
                <a:gd name="T33" fmla="*/ 95 h 113"/>
                <a:gd name="T34" fmla="*/ 5 w 113"/>
                <a:gd name="T35" fmla="*/ 81 h 113"/>
                <a:gd name="T36" fmla="*/ 0 w 113"/>
                <a:gd name="T37" fmla="*/ 64 h 113"/>
                <a:gd name="T38" fmla="*/ 1 w 113"/>
                <a:gd name="T39" fmla="*/ 46 h 113"/>
                <a:gd name="T40" fmla="*/ 5 w 113"/>
                <a:gd name="T41" fmla="*/ 32 h 113"/>
                <a:gd name="T42" fmla="*/ 14 w 113"/>
                <a:gd name="T43" fmla="*/ 20 h 113"/>
                <a:gd name="T44" fmla="*/ 24 w 113"/>
                <a:gd name="T45" fmla="*/ 10 h 113"/>
                <a:gd name="T46" fmla="*/ 38 w 113"/>
                <a:gd name="T47" fmla="*/ 4 h 113"/>
                <a:gd name="T48" fmla="*/ 51 w 113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3">
                  <a:moveTo>
                    <a:pt x="51" y="0"/>
                  </a:moveTo>
                  <a:lnTo>
                    <a:pt x="67" y="1"/>
                  </a:lnTo>
                  <a:lnTo>
                    <a:pt x="81" y="7"/>
                  </a:lnTo>
                  <a:lnTo>
                    <a:pt x="93" y="14"/>
                  </a:lnTo>
                  <a:lnTo>
                    <a:pt x="103" y="25"/>
                  </a:lnTo>
                  <a:lnTo>
                    <a:pt x="109" y="38"/>
                  </a:lnTo>
                  <a:lnTo>
                    <a:pt x="113" y="53"/>
                  </a:lnTo>
                  <a:lnTo>
                    <a:pt x="112" y="67"/>
                  </a:lnTo>
                  <a:lnTo>
                    <a:pt x="107" y="83"/>
                  </a:lnTo>
                  <a:lnTo>
                    <a:pt x="97" y="95"/>
                  </a:lnTo>
                  <a:lnTo>
                    <a:pt x="86" y="105"/>
                  </a:lnTo>
                  <a:lnTo>
                    <a:pt x="71" y="111"/>
                  </a:lnTo>
                  <a:lnTo>
                    <a:pt x="56" y="113"/>
                  </a:lnTo>
                  <a:lnTo>
                    <a:pt x="51" y="113"/>
                  </a:lnTo>
                  <a:lnTo>
                    <a:pt x="46" y="112"/>
                  </a:lnTo>
                  <a:lnTo>
                    <a:pt x="28" y="106"/>
                  </a:lnTo>
                  <a:lnTo>
                    <a:pt x="15" y="95"/>
                  </a:lnTo>
                  <a:lnTo>
                    <a:pt x="5" y="81"/>
                  </a:lnTo>
                  <a:lnTo>
                    <a:pt x="0" y="64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4" y="20"/>
                  </a:lnTo>
                  <a:lnTo>
                    <a:pt x="24" y="10"/>
                  </a:lnTo>
                  <a:lnTo>
                    <a:pt x="38" y="4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421"/>
            <p:cNvSpPr>
              <a:spLocks/>
            </p:cNvSpPr>
            <p:nvPr/>
          </p:nvSpPr>
          <p:spPr bwMode="auto">
            <a:xfrm>
              <a:off x="11196638" y="3981451"/>
              <a:ext cx="17463" cy="17463"/>
            </a:xfrm>
            <a:custGeom>
              <a:avLst/>
              <a:gdLst>
                <a:gd name="T0" fmla="*/ 61 w 112"/>
                <a:gd name="T1" fmla="*/ 0 h 113"/>
                <a:gd name="T2" fmla="*/ 79 w 112"/>
                <a:gd name="T3" fmla="*/ 5 h 113"/>
                <a:gd name="T4" fmla="*/ 94 w 112"/>
                <a:gd name="T5" fmla="*/ 14 h 113"/>
                <a:gd name="T6" fmla="*/ 105 w 112"/>
                <a:gd name="T7" fmla="*/ 27 h 113"/>
                <a:gd name="T8" fmla="*/ 111 w 112"/>
                <a:gd name="T9" fmla="*/ 43 h 113"/>
                <a:gd name="T10" fmla="*/ 112 w 112"/>
                <a:gd name="T11" fmla="*/ 61 h 113"/>
                <a:gd name="T12" fmla="*/ 109 w 112"/>
                <a:gd name="T13" fmla="*/ 78 h 113"/>
                <a:gd name="T14" fmla="*/ 101 w 112"/>
                <a:gd name="T15" fmla="*/ 92 h 113"/>
                <a:gd name="T16" fmla="*/ 88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55 w 112"/>
                <a:gd name="T23" fmla="*/ 113 h 113"/>
                <a:gd name="T24" fmla="*/ 52 w 112"/>
                <a:gd name="T25" fmla="*/ 112 h 113"/>
                <a:gd name="T26" fmla="*/ 52 w 112"/>
                <a:gd name="T27" fmla="*/ 113 h 113"/>
                <a:gd name="T28" fmla="*/ 34 w 112"/>
                <a:gd name="T29" fmla="*/ 108 h 113"/>
                <a:gd name="T30" fmla="*/ 19 w 112"/>
                <a:gd name="T31" fmla="*/ 99 h 113"/>
                <a:gd name="T32" fmla="*/ 9 w 112"/>
                <a:gd name="T33" fmla="*/ 86 h 113"/>
                <a:gd name="T34" fmla="*/ 2 w 112"/>
                <a:gd name="T35" fmla="*/ 69 h 113"/>
                <a:gd name="T36" fmla="*/ 0 w 112"/>
                <a:gd name="T37" fmla="*/ 51 h 113"/>
                <a:gd name="T38" fmla="*/ 5 w 112"/>
                <a:gd name="T39" fmla="*/ 34 h 113"/>
                <a:gd name="T40" fmla="*/ 14 w 112"/>
                <a:gd name="T41" fmla="*/ 19 h 113"/>
                <a:gd name="T42" fmla="*/ 28 w 112"/>
                <a:gd name="T43" fmla="*/ 8 h 113"/>
                <a:gd name="T44" fmla="*/ 43 w 112"/>
                <a:gd name="T45" fmla="*/ 1 h 113"/>
                <a:gd name="T46" fmla="*/ 61 w 112"/>
                <a:gd name="T4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13">
                  <a:moveTo>
                    <a:pt x="61" y="0"/>
                  </a:moveTo>
                  <a:lnTo>
                    <a:pt x="79" y="5"/>
                  </a:lnTo>
                  <a:lnTo>
                    <a:pt x="94" y="14"/>
                  </a:lnTo>
                  <a:lnTo>
                    <a:pt x="105" y="27"/>
                  </a:lnTo>
                  <a:lnTo>
                    <a:pt x="111" y="43"/>
                  </a:lnTo>
                  <a:lnTo>
                    <a:pt x="112" y="61"/>
                  </a:lnTo>
                  <a:lnTo>
                    <a:pt x="109" y="78"/>
                  </a:lnTo>
                  <a:lnTo>
                    <a:pt x="101" y="92"/>
                  </a:lnTo>
                  <a:lnTo>
                    <a:pt x="88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55" y="113"/>
                  </a:lnTo>
                  <a:lnTo>
                    <a:pt x="52" y="112"/>
                  </a:lnTo>
                  <a:lnTo>
                    <a:pt x="52" y="113"/>
                  </a:lnTo>
                  <a:lnTo>
                    <a:pt x="34" y="108"/>
                  </a:lnTo>
                  <a:lnTo>
                    <a:pt x="19" y="99"/>
                  </a:lnTo>
                  <a:lnTo>
                    <a:pt x="9" y="86"/>
                  </a:lnTo>
                  <a:lnTo>
                    <a:pt x="2" y="69"/>
                  </a:lnTo>
                  <a:lnTo>
                    <a:pt x="0" y="51"/>
                  </a:lnTo>
                  <a:lnTo>
                    <a:pt x="5" y="34"/>
                  </a:lnTo>
                  <a:lnTo>
                    <a:pt x="14" y="19"/>
                  </a:lnTo>
                  <a:lnTo>
                    <a:pt x="28" y="8"/>
                  </a:lnTo>
                  <a:lnTo>
                    <a:pt x="43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22"/>
            <p:cNvSpPr>
              <a:spLocks/>
            </p:cNvSpPr>
            <p:nvPr/>
          </p:nvSpPr>
          <p:spPr bwMode="auto">
            <a:xfrm>
              <a:off x="11142663" y="3971926"/>
              <a:ext cx="19050" cy="17463"/>
            </a:xfrm>
            <a:custGeom>
              <a:avLst/>
              <a:gdLst>
                <a:gd name="T0" fmla="*/ 57 w 113"/>
                <a:gd name="T1" fmla="*/ 0 h 111"/>
                <a:gd name="T2" fmla="*/ 72 w 113"/>
                <a:gd name="T3" fmla="*/ 2 h 111"/>
                <a:gd name="T4" fmla="*/ 86 w 113"/>
                <a:gd name="T5" fmla="*/ 8 h 111"/>
                <a:gd name="T6" fmla="*/ 97 w 113"/>
                <a:gd name="T7" fmla="*/ 18 h 111"/>
                <a:gd name="T8" fmla="*/ 106 w 113"/>
                <a:gd name="T9" fmla="*/ 29 h 111"/>
                <a:gd name="T10" fmla="*/ 111 w 113"/>
                <a:gd name="T11" fmla="*/ 43 h 111"/>
                <a:gd name="T12" fmla="*/ 113 w 113"/>
                <a:gd name="T13" fmla="*/ 57 h 111"/>
                <a:gd name="T14" fmla="*/ 111 w 113"/>
                <a:gd name="T15" fmla="*/ 72 h 111"/>
                <a:gd name="T16" fmla="*/ 105 w 113"/>
                <a:gd name="T17" fmla="*/ 85 h 111"/>
                <a:gd name="T18" fmla="*/ 95 w 113"/>
                <a:gd name="T19" fmla="*/ 97 h 111"/>
                <a:gd name="T20" fmla="*/ 84 w 113"/>
                <a:gd name="T21" fmla="*/ 105 h 111"/>
                <a:gd name="T22" fmla="*/ 70 w 113"/>
                <a:gd name="T23" fmla="*/ 110 h 111"/>
                <a:gd name="T24" fmla="*/ 56 w 113"/>
                <a:gd name="T25" fmla="*/ 111 h 111"/>
                <a:gd name="T26" fmla="*/ 51 w 113"/>
                <a:gd name="T27" fmla="*/ 111 h 111"/>
                <a:gd name="T28" fmla="*/ 45 w 113"/>
                <a:gd name="T29" fmla="*/ 111 h 111"/>
                <a:gd name="T30" fmla="*/ 40 w 113"/>
                <a:gd name="T31" fmla="*/ 109 h 111"/>
                <a:gd name="T32" fmla="*/ 26 w 113"/>
                <a:gd name="T33" fmla="*/ 103 h 111"/>
                <a:gd name="T34" fmla="*/ 15 w 113"/>
                <a:gd name="T35" fmla="*/ 94 h 111"/>
                <a:gd name="T36" fmla="*/ 6 w 113"/>
                <a:gd name="T37" fmla="*/ 82 h 111"/>
                <a:gd name="T38" fmla="*/ 1 w 113"/>
                <a:gd name="T39" fmla="*/ 69 h 111"/>
                <a:gd name="T40" fmla="*/ 0 w 113"/>
                <a:gd name="T41" fmla="*/ 54 h 111"/>
                <a:gd name="T42" fmla="*/ 2 w 113"/>
                <a:gd name="T43" fmla="*/ 39 h 111"/>
                <a:gd name="T44" fmla="*/ 8 w 113"/>
                <a:gd name="T45" fmla="*/ 26 h 111"/>
                <a:gd name="T46" fmla="*/ 18 w 113"/>
                <a:gd name="T47" fmla="*/ 14 h 111"/>
                <a:gd name="T48" fmla="*/ 29 w 113"/>
                <a:gd name="T49" fmla="*/ 6 h 111"/>
                <a:gd name="T50" fmla="*/ 43 w 113"/>
                <a:gd name="T51" fmla="*/ 2 h 111"/>
                <a:gd name="T52" fmla="*/ 57 w 113"/>
                <a:gd name="T5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2" y="2"/>
                  </a:lnTo>
                  <a:lnTo>
                    <a:pt x="86" y="8"/>
                  </a:lnTo>
                  <a:lnTo>
                    <a:pt x="97" y="18"/>
                  </a:lnTo>
                  <a:lnTo>
                    <a:pt x="106" y="29"/>
                  </a:lnTo>
                  <a:lnTo>
                    <a:pt x="111" y="43"/>
                  </a:lnTo>
                  <a:lnTo>
                    <a:pt x="113" y="57"/>
                  </a:lnTo>
                  <a:lnTo>
                    <a:pt x="111" y="72"/>
                  </a:lnTo>
                  <a:lnTo>
                    <a:pt x="105" y="85"/>
                  </a:lnTo>
                  <a:lnTo>
                    <a:pt x="95" y="97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1"/>
                  </a:lnTo>
                  <a:lnTo>
                    <a:pt x="51" y="111"/>
                  </a:lnTo>
                  <a:lnTo>
                    <a:pt x="45" y="111"/>
                  </a:lnTo>
                  <a:lnTo>
                    <a:pt x="40" y="109"/>
                  </a:lnTo>
                  <a:lnTo>
                    <a:pt x="26" y="103"/>
                  </a:lnTo>
                  <a:lnTo>
                    <a:pt x="15" y="94"/>
                  </a:lnTo>
                  <a:lnTo>
                    <a:pt x="6" y="82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2" y="39"/>
                  </a:lnTo>
                  <a:lnTo>
                    <a:pt x="8" y="26"/>
                  </a:lnTo>
                  <a:lnTo>
                    <a:pt x="18" y="14"/>
                  </a:lnTo>
                  <a:lnTo>
                    <a:pt x="29" y="6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23"/>
            <p:cNvSpPr>
              <a:spLocks/>
            </p:cNvSpPr>
            <p:nvPr/>
          </p:nvSpPr>
          <p:spPr bwMode="auto">
            <a:xfrm>
              <a:off x="11118851" y="3962401"/>
              <a:ext cx="17463" cy="19050"/>
            </a:xfrm>
            <a:custGeom>
              <a:avLst/>
              <a:gdLst>
                <a:gd name="T0" fmla="*/ 63 w 112"/>
                <a:gd name="T1" fmla="*/ 0 h 111"/>
                <a:gd name="T2" fmla="*/ 77 w 112"/>
                <a:gd name="T3" fmla="*/ 4 h 111"/>
                <a:gd name="T4" fmla="*/ 91 w 112"/>
                <a:gd name="T5" fmla="*/ 11 h 111"/>
                <a:gd name="T6" fmla="*/ 100 w 112"/>
                <a:gd name="T7" fmla="*/ 21 h 111"/>
                <a:gd name="T8" fmla="*/ 108 w 112"/>
                <a:gd name="T9" fmla="*/ 34 h 111"/>
                <a:gd name="T10" fmla="*/ 112 w 112"/>
                <a:gd name="T11" fmla="*/ 47 h 111"/>
                <a:gd name="T12" fmla="*/ 112 w 112"/>
                <a:gd name="T13" fmla="*/ 62 h 111"/>
                <a:gd name="T14" fmla="*/ 108 w 112"/>
                <a:gd name="T15" fmla="*/ 77 h 111"/>
                <a:gd name="T16" fmla="*/ 99 w 112"/>
                <a:gd name="T17" fmla="*/ 91 h 111"/>
                <a:gd name="T18" fmla="*/ 87 w 112"/>
                <a:gd name="T19" fmla="*/ 102 h 111"/>
                <a:gd name="T20" fmla="*/ 72 w 112"/>
                <a:gd name="T21" fmla="*/ 109 h 111"/>
                <a:gd name="T22" fmla="*/ 56 w 112"/>
                <a:gd name="T23" fmla="*/ 111 h 111"/>
                <a:gd name="T24" fmla="*/ 45 w 112"/>
                <a:gd name="T25" fmla="*/ 110 h 111"/>
                <a:gd name="T26" fmla="*/ 35 w 112"/>
                <a:gd name="T27" fmla="*/ 107 h 111"/>
                <a:gd name="T28" fmla="*/ 21 w 112"/>
                <a:gd name="T29" fmla="*/ 100 h 111"/>
                <a:gd name="T30" fmla="*/ 12 w 112"/>
                <a:gd name="T31" fmla="*/ 89 h 111"/>
                <a:gd name="T32" fmla="*/ 4 w 112"/>
                <a:gd name="T33" fmla="*/ 77 h 111"/>
                <a:gd name="T34" fmla="*/ 0 w 112"/>
                <a:gd name="T35" fmla="*/ 63 h 111"/>
                <a:gd name="T36" fmla="*/ 0 w 112"/>
                <a:gd name="T37" fmla="*/ 49 h 111"/>
                <a:gd name="T38" fmla="*/ 4 w 112"/>
                <a:gd name="T39" fmla="*/ 34 h 111"/>
                <a:gd name="T40" fmla="*/ 12 w 112"/>
                <a:gd name="T41" fmla="*/ 20 h 111"/>
                <a:gd name="T42" fmla="*/ 22 w 112"/>
                <a:gd name="T43" fmla="*/ 10 h 111"/>
                <a:gd name="T44" fmla="*/ 35 w 112"/>
                <a:gd name="T45" fmla="*/ 4 h 111"/>
                <a:gd name="T46" fmla="*/ 48 w 112"/>
                <a:gd name="T47" fmla="*/ 0 h 111"/>
                <a:gd name="T48" fmla="*/ 63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63" y="0"/>
                  </a:moveTo>
                  <a:lnTo>
                    <a:pt x="77" y="4"/>
                  </a:lnTo>
                  <a:lnTo>
                    <a:pt x="91" y="11"/>
                  </a:lnTo>
                  <a:lnTo>
                    <a:pt x="100" y="21"/>
                  </a:lnTo>
                  <a:lnTo>
                    <a:pt x="108" y="34"/>
                  </a:lnTo>
                  <a:lnTo>
                    <a:pt x="112" y="47"/>
                  </a:lnTo>
                  <a:lnTo>
                    <a:pt x="112" y="62"/>
                  </a:lnTo>
                  <a:lnTo>
                    <a:pt x="108" y="77"/>
                  </a:lnTo>
                  <a:lnTo>
                    <a:pt x="99" y="91"/>
                  </a:lnTo>
                  <a:lnTo>
                    <a:pt x="87" y="102"/>
                  </a:lnTo>
                  <a:lnTo>
                    <a:pt x="72" y="109"/>
                  </a:lnTo>
                  <a:lnTo>
                    <a:pt x="56" y="111"/>
                  </a:lnTo>
                  <a:lnTo>
                    <a:pt x="45" y="110"/>
                  </a:lnTo>
                  <a:lnTo>
                    <a:pt x="35" y="107"/>
                  </a:lnTo>
                  <a:lnTo>
                    <a:pt x="21" y="100"/>
                  </a:lnTo>
                  <a:lnTo>
                    <a:pt x="12" y="89"/>
                  </a:lnTo>
                  <a:lnTo>
                    <a:pt x="4" y="77"/>
                  </a:lnTo>
                  <a:lnTo>
                    <a:pt x="0" y="63"/>
                  </a:lnTo>
                  <a:lnTo>
                    <a:pt x="0" y="49"/>
                  </a:lnTo>
                  <a:lnTo>
                    <a:pt x="4" y="34"/>
                  </a:lnTo>
                  <a:lnTo>
                    <a:pt x="12" y="20"/>
                  </a:lnTo>
                  <a:lnTo>
                    <a:pt x="22" y="10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24"/>
            <p:cNvSpPr>
              <a:spLocks/>
            </p:cNvSpPr>
            <p:nvPr/>
          </p:nvSpPr>
          <p:spPr bwMode="auto">
            <a:xfrm>
              <a:off x="11249026" y="3981451"/>
              <a:ext cx="19050" cy="17463"/>
            </a:xfrm>
            <a:custGeom>
              <a:avLst/>
              <a:gdLst>
                <a:gd name="T0" fmla="*/ 49 w 112"/>
                <a:gd name="T1" fmla="*/ 0 h 112"/>
                <a:gd name="T2" fmla="*/ 67 w 112"/>
                <a:gd name="T3" fmla="*/ 1 h 112"/>
                <a:gd name="T4" fmla="*/ 84 w 112"/>
                <a:gd name="T5" fmla="*/ 6 h 112"/>
                <a:gd name="T6" fmla="*/ 98 w 112"/>
                <a:gd name="T7" fmla="*/ 18 h 112"/>
                <a:gd name="T8" fmla="*/ 107 w 112"/>
                <a:gd name="T9" fmla="*/ 31 h 112"/>
                <a:gd name="T10" fmla="*/ 112 w 112"/>
                <a:gd name="T11" fmla="*/ 49 h 112"/>
                <a:gd name="T12" fmla="*/ 111 w 112"/>
                <a:gd name="T13" fmla="*/ 67 h 112"/>
                <a:gd name="T14" fmla="*/ 105 w 112"/>
                <a:gd name="T15" fmla="*/ 84 h 112"/>
                <a:gd name="T16" fmla="*/ 94 w 112"/>
                <a:gd name="T17" fmla="*/ 97 h 112"/>
                <a:gd name="T18" fmla="*/ 80 w 112"/>
                <a:gd name="T19" fmla="*/ 107 h 112"/>
                <a:gd name="T20" fmla="*/ 63 w 112"/>
                <a:gd name="T21" fmla="*/ 112 h 112"/>
                <a:gd name="T22" fmla="*/ 63 w 112"/>
                <a:gd name="T23" fmla="*/ 112 h 112"/>
                <a:gd name="T24" fmla="*/ 59 w 112"/>
                <a:gd name="T25" fmla="*/ 112 h 112"/>
                <a:gd name="T26" fmla="*/ 56 w 112"/>
                <a:gd name="T27" fmla="*/ 112 h 112"/>
                <a:gd name="T28" fmla="*/ 40 w 112"/>
                <a:gd name="T29" fmla="*/ 110 h 112"/>
                <a:gd name="T30" fmla="*/ 25 w 112"/>
                <a:gd name="T31" fmla="*/ 103 h 112"/>
                <a:gd name="T32" fmla="*/ 13 w 112"/>
                <a:gd name="T33" fmla="*/ 92 h 112"/>
                <a:gd name="T34" fmla="*/ 4 w 112"/>
                <a:gd name="T35" fmla="*/ 78 h 112"/>
                <a:gd name="T36" fmla="*/ 0 w 112"/>
                <a:gd name="T37" fmla="*/ 63 h 112"/>
                <a:gd name="T38" fmla="*/ 0 w 112"/>
                <a:gd name="T39" fmla="*/ 45 h 112"/>
                <a:gd name="T40" fmla="*/ 7 w 112"/>
                <a:gd name="T41" fmla="*/ 28 h 112"/>
                <a:gd name="T42" fmla="*/ 17 w 112"/>
                <a:gd name="T43" fmla="*/ 15 h 112"/>
                <a:gd name="T44" fmla="*/ 32 w 112"/>
                <a:gd name="T45" fmla="*/ 5 h 112"/>
                <a:gd name="T46" fmla="*/ 49 w 112"/>
                <a:gd name="T4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12">
                  <a:moveTo>
                    <a:pt x="49" y="0"/>
                  </a:moveTo>
                  <a:lnTo>
                    <a:pt x="67" y="1"/>
                  </a:lnTo>
                  <a:lnTo>
                    <a:pt x="84" y="6"/>
                  </a:lnTo>
                  <a:lnTo>
                    <a:pt x="98" y="18"/>
                  </a:lnTo>
                  <a:lnTo>
                    <a:pt x="107" y="31"/>
                  </a:lnTo>
                  <a:lnTo>
                    <a:pt x="112" y="49"/>
                  </a:lnTo>
                  <a:lnTo>
                    <a:pt x="111" y="67"/>
                  </a:lnTo>
                  <a:lnTo>
                    <a:pt x="105" y="84"/>
                  </a:lnTo>
                  <a:lnTo>
                    <a:pt x="94" y="97"/>
                  </a:lnTo>
                  <a:lnTo>
                    <a:pt x="80" y="107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40" y="110"/>
                  </a:lnTo>
                  <a:lnTo>
                    <a:pt x="25" y="103"/>
                  </a:lnTo>
                  <a:lnTo>
                    <a:pt x="13" y="92"/>
                  </a:lnTo>
                  <a:lnTo>
                    <a:pt x="4" y="78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7" y="28"/>
                  </a:lnTo>
                  <a:lnTo>
                    <a:pt x="17" y="15"/>
                  </a:lnTo>
                  <a:lnTo>
                    <a:pt x="32" y="5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25"/>
            <p:cNvSpPr>
              <a:spLocks/>
            </p:cNvSpPr>
            <p:nvPr/>
          </p:nvSpPr>
          <p:spPr bwMode="auto">
            <a:xfrm>
              <a:off x="11301413" y="3968751"/>
              <a:ext cx="17463" cy="17463"/>
            </a:xfrm>
            <a:custGeom>
              <a:avLst/>
              <a:gdLst>
                <a:gd name="T0" fmla="*/ 52 w 112"/>
                <a:gd name="T1" fmla="*/ 0 h 112"/>
                <a:gd name="T2" fmla="*/ 67 w 112"/>
                <a:gd name="T3" fmla="*/ 1 h 112"/>
                <a:gd name="T4" fmla="*/ 80 w 112"/>
                <a:gd name="T5" fmla="*/ 5 h 112"/>
                <a:gd name="T6" fmla="*/ 93 w 112"/>
                <a:gd name="T7" fmla="*/ 14 h 112"/>
                <a:gd name="T8" fmla="*/ 102 w 112"/>
                <a:gd name="T9" fmla="*/ 24 h 112"/>
                <a:gd name="T10" fmla="*/ 109 w 112"/>
                <a:gd name="T11" fmla="*/ 38 h 112"/>
                <a:gd name="T12" fmla="*/ 112 w 112"/>
                <a:gd name="T13" fmla="*/ 52 h 112"/>
                <a:gd name="T14" fmla="*/ 111 w 112"/>
                <a:gd name="T15" fmla="*/ 67 h 112"/>
                <a:gd name="T16" fmla="*/ 106 w 112"/>
                <a:gd name="T17" fmla="*/ 80 h 112"/>
                <a:gd name="T18" fmla="*/ 98 w 112"/>
                <a:gd name="T19" fmla="*/ 93 h 112"/>
                <a:gd name="T20" fmla="*/ 87 w 112"/>
                <a:gd name="T21" fmla="*/ 102 h 112"/>
                <a:gd name="T22" fmla="*/ 74 w 112"/>
                <a:gd name="T23" fmla="*/ 108 h 112"/>
                <a:gd name="T24" fmla="*/ 64 w 112"/>
                <a:gd name="T25" fmla="*/ 111 h 112"/>
                <a:gd name="T26" fmla="*/ 55 w 112"/>
                <a:gd name="T27" fmla="*/ 112 h 112"/>
                <a:gd name="T28" fmla="*/ 41 w 112"/>
                <a:gd name="T29" fmla="*/ 111 h 112"/>
                <a:gd name="T30" fmla="*/ 29 w 112"/>
                <a:gd name="T31" fmla="*/ 105 h 112"/>
                <a:gd name="T32" fmla="*/ 17 w 112"/>
                <a:gd name="T33" fmla="*/ 97 h 112"/>
                <a:gd name="T34" fmla="*/ 9 w 112"/>
                <a:gd name="T35" fmla="*/ 87 h 112"/>
                <a:gd name="T36" fmla="*/ 3 w 112"/>
                <a:gd name="T37" fmla="*/ 74 h 112"/>
                <a:gd name="T38" fmla="*/ 0 w 112"/>
                <a:gd name="T39" fmla="*/ 59 h 112"/>
                <a:gd name="T40" fmla="*/ 1 w 112"/>
                <a:gd name="T41" fmla="*/ 45 h 112"/>
                <a:gd name="T42" fmla="*/ 5 w 112"/>
                <a:gd name="T43" fmla="*/ 31 h 112"/>
                <a:gd name="T44" fmla="*/ 13 w 112"/>
                <a:gd name="T45" fmla="*/ 19 h 112"/>
                <a:gd name="T46" fmla="*/ 24 w 112"/>
                <a:gd name="T47" fmla="*/ 9 h 112"/>
                <a:gd name="T48" fmla="*/ 37 w 112"/>
                <a:gd name="T49" fmla="*/ 3 h 112"/>
                <a:gd name="T50" fmla="*/ 52 w 112"/>
                <a:gd name="T5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2">
                  <a:moveTo>
                    <a:pt x="52" y="0"/>
                  </a:moveTo>
                  <a:lnTo>
                    <a:pt x="67" y="1"/>
                  </a:lnTo>
                  <a:lnTo>
                    <a:pt x="80" y="5"/>
                  </a:lnTo>
                  <a:lnTo>
                    <a:pt x="93" y="14"/>
                  </a:lnTo>
                  <a:lnTo>
                    <a:pt x="102" y="24"/>
                  </a:lnTo>
                  <a:lnTo>
                    <a:pt x="109" y="38"/>
                  </a:lnTo>
                  <a:lnTo>
                    <a:pt x="112" y="52"/>
                  </a:lnTo>
                  <a:lnTo>
                    <a:pt x="111" y="67"/>
                  </a:lnTo>
                  <a:lnTo>
                    <a:pt x="106" y="80"/>
                  </a:lnTo>
                  <a:lnTo>
                    <a:pt x="98" y="93"/>
                  </a:lnTo>
                  <a:lnTo>
                    <a:pt x="87" y="102"/>
                  </a:lnTo>
                  <a:lnTo>
                    <a:pt x="74" y="108"/>
                  </a:lnTo>
                  <a:lnTo>
                    <a:pt x="64" y="111"/>
                  </a:lnTo>
                  <a:lnTo>
                    <a:pt x="55" y="112"/>
                  </a:lnTo>
                  <a:lnTo>
                    <a:pt x="41" y="111"/>
                  </a:lnTo>
                  <a:lnTo>
                    <a:pt x="29" y="105"/>
                  </a:lnTo>
                  <a:lnTo>
                    <a:pt x="17" y="97"/>
                  </a:lnTo>
                  <a:lnTo>
                    <a:pt x="9" y="87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5" y="31"/>
                  </a:lnTo>
                  <a:lnTo>
                    <a:pt x="13" y="19"/>
                  </a:lnTo>
                  <a:lnTo>
                    <a:pt x="24" y="9"/>
                  </a:lnTo>
                  <a:lnTo>
                    <a:pt x="37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26"/>
            <p:cNvSpPr>
              <a:spLocks/>
            </p:cNvSpPr>
            <p:nvPr/>
          </p:nvSpPr>
          <p:spPr bwMode="auto">
            <a:xfrm>
              <a:off x="11276013" y="3976688"/>
              <a:ext cx="17463" cy="17463"/>
            </a:xfrm>
            <a:custGeom>
              <a:avLst/>
              <a:gdLst>
                <a:gd name="T0" fmla="*/ 61 w 111"/>
                <a:gd name="T1" fmla="*/ 0 h 111"/>
                <a:gd name="T2" fmla="*/ 78 w 111"/>
                <a:gd name="T3" fmla="*/ 4 h 111"/>
                <a:gd name="T4" fmla="*/ 93 w 111"/>
                <a:gd name="T5" fmla="*/ 13 h 111"/>
                <a:gd name="T6" fmla="*/ 103 w 111"/>
                <a:gd name="T7" fmla="*/ 27 h 111"/>
                <a:gd name="T8" fmla="*/ 110 w 111"/>
                <a:gd name="T9" fmla="*/ 44 h 111"/>
                <a:gd name="T10" fmla="*/ 111 w 111"/>
                <a:gd name="T11" fmla="*/ 61 h 111"/>
                <a:gd name="T12" fmla="*/ 107 w 111"/>
                <a:gd name="T13" fmla="*/ 78 h 111"/>
                <a:gd name="T14" fmla="*/ 98 w 111"/>
                <a:gd name="T15" fmla="*/ 93 h 111"/>
                <a:gd name="T16" fmla="*/ 84 w 111"/>
                <a:gd name="T17" fmla="*/ 104 h 111"/>
                <a:gd name="T18" fmla="*/ 68 w 111"/>
                <a:gd name="T19" fmla="*/ 110 h 111"/>
                <a:gd name="T20" fmla="*/ 63 w 111"/>
                <a:gd name="T21" fmla="*/ 111 h 111"/>
                <a:gd name="T22" fmla="*/ 59 w 111"/>
                <a:gd name="T23" fmla="*/ 111 h 111"/>
                <a:gd name="T24" fmla="*/ 55 w 111"/>
                <a:gd name="T25" fmla="*/ 111 h 111"/>
                <a:gd name="T26" fmla="*/ 40 w 111"/>
                <a:gd name="T27" fmla="*/ 109 h 111"/>
                <a:gd name="T28" fmla="*/ 27 w 111"/>
                <a:gd name="T29" fmla="*/ 104 h 111"/>
                <a:gd name="T30" fmla="*/ 15 w 111"/>
                <a:gd name="T31" fmla="*/ 95 h 111"/>
                <a:gd name="T32" fmla="*/ 6 w 111"/>
                <a:gd name="T33" fmla="*/ 83 h 111"/>
                <a:gd name="T34" fmla="*/ 1 w 111"/>
                <a:gd name="T35" fmla="*/ 69 h 111"/>
                <a:gd name="T36" fmla="*/ 0 w 111"/>
                <a:gd name="T37" fmla="*/ 51 h 111"/>
                <a:gd name="T38" fmla="*/ 4 w 111"/>
                <a:gd name="T39" fmla="*/ 33 h 111"/>
                <a:gd name="T40" fmla="*/ 13 w 111"/>
                <a:gd name="T41" fmla="*/ 19 h 111"/>
                <a:gd name="T42" fmla="*/ 26 w 111"/>
                <a:gd name="T43" fmla="*/ 8 h 111"/>
                <a:gd name="T44" fmla="*/ 42 w 111"/>
                <a:gd name="T45" fmla="*/ 1 h 111"/>
                <a:gd name="T46" fmla="*/ 61 w 111"/>
                <a:gd name="T4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11">
                  <a:moveTo>
                    <a:pt x="61" y="0"/>
                  </a:moveTo>
                  <a:lnTo>
                    <a:pt x="78" y="4"/>
                  </a:lnTo>
                  <a:lnTo>
                    <a:pt x="93" y="13"/>
                  </a:lnTo>
                  <a:lnTo>
                    <a:pt x="103" y="27"/>
                  </a:lnTo>
                  <a:lnTo>
                    <a:pt x="110" y="44"/>
                  </a:lnTo>
                  <a:lnTo>
                    <a:pt x="111" y="61"/>
                  </a:lnTo>
                  <a:lnTo>
                    <a:pt x="107" y="78"/>
                  </a:lnTo>
                  <a:lnTo>
                    <a:pt x="98" y="93"/>
                  </a:lnTo>
                  <a:lnTo>
                    <a:pt x="84" y="104"/>
                  </a:lnTo>
                  <a:lnTo>
                    <a:pt x="68" y="110"/>
                  </a:lnTo>
                  <a:lnTo>
                    <a:pt x="63" y="111"/>
                  </a:lnTo>
                  <a:lnTo>
                    <a:pt x="59" y="111"/>
                  </a:lnTo>
                  <a:lnTo>
                    <a:pt x="55" y="111"/>
                  </a:lnTo>
                  <a:lnTo>
                    <a:pt x="40" y="109"/>
                  </a:lnTo>
                  <a:lnTo>
                    <a:pt x="27" y="104"/>
                  </a:lnTo>
                  <a:lnTo>
                    <a:pt x="15" y="95"/>
                  </a:lnTo>
                  <a:lnTo>
                    <a:pt x="6" y="83"/>
                  </a:lnTo>
                  <a:lnTo>
                    <a:pt x="1" y="69"/>
                  </a:lnTo>
                  <a:lnTo>
                    <a:pt x="0" y="51"/>
                  </a:lnTo>
                  <a:lnTo>
                    <a:pt x="4" y="33"/>
                  </a:lnTo>
                  <a:lnTo>
                    <a:pt x="13" y="19"/>
                  </a:lnTo>
                  <a:lnTo>
                    <a:pt x="26" y="8"/>
                  </a:lnTo>
                  <a:lnTo>
                    <a:pt x="42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27"/>
            <p:cNvSpPr>
              <a:spLocks/>
            </p:cNvSpPr>
            <p:nvPr/>
          </p:nvSpPr>
          <p:spPr bwMode="auto">
            <a:xfrm>
              <a:off x="11222038" y="3983038"/>
              <a:ext cx="19050" cy="17463"/>
            </a:xfrm>
            <a:custGeom>
              <a:avLst/>
              <a:gdLst>
                <a:gd name="T0" fmla="*/ 55 w 113"/>
                <a:gd name="T1" fmla="*/ 0 h 112"/>
                <a:gd name="T2" fmla="*/ 73 w 113"/>
                <a:gd name="T3" fmla="*/ 2 h 112"/>
                <a:gd name="T4" fmla="*/ 89 w 113"/>
                <a:gd name="T5" fmla="*/ 10 h 112"/>
                <a:gd name="T6" fmla="*/ 101 w 113"/>
                <a:gd name="T7" fmla="*/ 21 h 112"/>
                <a:gd name="T8" fmla="*/ 110 w 113"/>
                <a:gd name="T9" fmla="*/ 37 h 112"/>
                <a:gd name="T10" fmla="*/ 113 w 113"/>
                <a:gd name="T11" fmla="*/ 55 h 112"/>
                <a:gd name="T12" fmla="*/ 111 w 113"/>
                <a:gd name="T13" fmla="*/ 73 h 112"/>
                <a:gd name="T14" fmla="*/ 102 w 113"/>
                <a:gd name="T15" fmla="*/ 88 h 112"/>
                <a:gd name="T16" fmla="*/ 91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56 w 113"/>
                <a:gd name="T23" fmla="*/ 112 h 112"/>
                <a:gd name="T24" fmla="*/ 39 w 113"/>
                <a:gd name="T25" fmla="*/ 109 h 112"/>
                <a:gd name="T26" fmla="*/ 24 w 113"/>
                <a:gd name="T27" fmla="*/ 102 h 112"/>
                <a:gd name="T28" fmla="*/ 11 w 113"/>
                <a:gd name="T29" fmla="*/ 89 h 112"/>
                <a:gd name="T30" fmla="*/ 3 w 113"/>
                <a:gd name="T31" fmla="*/ 75 h 112"/>
                <a:gd name="T32" fmla="*/ 0 w 113"/>
                <a:gd name="T33" fmla="*/ 57 h 112"/>
                <a:gd name="T34" fmla="*/ 3 w 113"/>
                <a:gd name="T35" fmla="*/ 39 h 112"/>
                <a:gd name="T36" fmla="*/ 10 w 113"/>
                <a:gd name="T37" fmla="*/ 24 h 112"/>
                <a:gd name="T38" fmla="*/ 23 w 113"/>
                <a:gd name="T39" fmla="*/ 11 h 112"/>
                <a:gd name="T40" fmla="*/ 38 w 113"/>
                <a:gd name="T41" fmla="*/ 3 h 112"/>
                <a:gd name="T42" fmla="*/ 55 w 113"/>
                <a:gd name="T4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12">
                  <a:moveTo>
                    <a:pt x="55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1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1" y="73"/>
                  </a:lnTo>
                  <a:lnTo>
                    <a:pt x="102" y="88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28"/>
            <p:cNvSpPr>
              <a:spLocks/>
            </p:cNvSpPr>
            <p:nvPr/>
          </p:nvSpPr>
          <p:spPr bwMode="auto">
            <a:xfrm>
              <a:off x="11093451" y="3951288"/>
              <a:ext cx="19050" cy="17463"/>
            </a:xfrm>
            <a:custGeom>
              <a:avLst/>
              <a:gdLst>
                <a:gd name="T0" fmla="*/ 55 w 113"/>
                <a:gd name="T1" fmla="*/ 0 h 112"/>
                <a:gd name="T2" fmla="*/ 69 w 113"/>
                <a:gd name="T3" fmla="*/ 1 h 112"/>
                <a:gd name="T4" fmla="*/ 84 w 113"/>
                <a:gd name="T5" fmla="*/ 6 h 112"/>
                <a:gd name="T6" fmla="*/ 95 w 113"/>
                <a:gd name="T7" fmla="*/ 15 h 112"/>
                <a:gd name="T8" fmla="*/ 105 w 113"/>
                <a:gd name="T9" fmla="*/ 27 h 112"/>
                <a:gd name="T10" fmla="*/ 111 w 113"/>
                <a:gd name="T11" fmla="*/ 39 h 112"/>
                <a:gd name="T12" fmla="*/ 113 w 113"/>
                <a:gd name="T13" fmla="*/ 54 h 112"/>
                <a:gd name="T14" fmla="*/ 111 w 113"/>
                <a:gd name="T15" fmla="*/ 68 h 112"/>
                <a:gd name="T16" fmla="*/ 106 w 113"/>
                <a:gd name="T17" fmla="*/ 82 h 112"/>
                <a:gd name="T18" fmla="*/ 97 w 113"/>
                <a:gd name="T19" fmla="*/ 94 h 112"/>
                <a:gd name="T20" fmla="*/ 85 w 113"/>
                <a:gd name="T21" fmla="*/ 104 h 112"/>
                <a:gd name="T22" fmla="*/ 71 w 113"/>
                <a:gd name="T23" fmla="*/ 110 h 112"/>
                <a:gd name="T24" fmla="*/ 57 w 113"/>
                <a:gd name="T25" fmla="*/ 112 h 112"/>
                <a:gd name="T26" fmla="*/ 43 w 113"/>
                <a:gd name="T27" fmla="*/ 110 h 112"/>
                <a:gd name="T28" fmla="*/ 30 w 113"/>
                <a:gd name="T29" fmla="*/ 104 h 112"/>
                <a:gd name="T30" fmla="*/ 18 w 113"/>
                <a:gd name="T31" fmla="*/ 95 h 112"/>
                <a:gd name="T32" fmla="*/ 9 w 113"/>
                <a:gd name="T33" fmla="*/ 84 h 112"/>
                <a:gd name="T34" fmla="*/ 2 w 113"/>
                <a:gd name="T35" fmla="*/ 71 h 112"/>
                <a:gd name="T36" fmla="*/ 0 w 113"/>
                <a:gd name="T37" fmla="*/ 57 h 112"/>
                <a:gd name="T38" fmla="*/ 1 w 113"/>
                <a:gd name="T39" fmla="*/ 42 h 112"/>
                <a:gd name="T40" fmla="*/ 7 w 113"/>
                <a:gd name="T41" fmla="*/ 29 h 112"/>
                <a:gd name="T42" fmla="*/ 16 w 113"/>
                <a:gd name="T43" fmla="*/ 16 h 112"/>
                <a:gd name="T44" fmla="*/ 28 w 113"/>
                <a:gd name="T45" fmla="*/ 7 h 112"/>
                <a:gd name="T46" fmla="*/ 41 w 113"/>
                <a:gd name="T47" fmla="*/ 2 h 112"/>
                <a:gd name="T48" fmla="*/ 55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5" y="0"/>
                  </a:moveTo>
                  <a:lnTo>
                    <a:pt x="69" y="1"/>
                  </a:lnTo>
                  <a:lnTo>
                    <a:pt x="84" y="6"/>
                  </a:lnTo>
                  <a:lnTo>
                    <a:pt x="95" y="15"/>
                  </a:lnTo>
                  <a:lnTo>
                    <a:pt x="105" y="27"/>
                  </a:lnTo>
                  <a:lnTo>
                    <a:pt x="111" y="39"/>
                  </a:lnTo>
                  <a:lnTo>
                    <a:pt x="113" y="54"/>
                  </a:lnTo>
                  <a:lnTo>
                    <a:pt x="111" y="68"/>
                  </a:lnTo>
                  <a:lnTo>
                    <a:pt x="106" y="82"/>
                  </a:lnTo>
                  <a:lnTo>
                    <a:pt x="97" y="94"/>
                  </a:lnTo>
                  <a:lnTo>
                    <a:pt x="85" y="104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3" y="110"/>
                  </a:lnTo>
                  <a:lnTo>
                    <a:pt x="30" y="104"/>
                  </a:lnTo>
                  <a:lnTo>
                    <a:pt x="18" y="95"/>
                  </a:lnTo>
                  <a:lnTo>
                    <a:pt x="9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1" y="42"/>
                  </a:lnTo>
                  <a:lnTo>
                    <a:pt x="7" y="29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0" name="Group 1009"/>
          <p:cNvGrpSpPr/>
          <p:nvPr/>
        </p:nvGrpSpPr>
        <p:grpSpPr>
          <a:xfrm>
            <a:off x="10036778" y="3471028"/>
            <a:ext cx="528638" cy="534987"/>
            <a:chOff x="10069513" y="3476626"/>
            <a:chExt cx="528638" cy="534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6" name="Freeform 433"/>
            <p:cNvSpPr>
              <a:spLocks noEditPoints="1"/>
            </p:cNvSpPr>
            <p:nvPr/>
          </p:nvSpPr>
          <p:spPr bwMode="auto">
            <a:xfrm>
              <a:off x="10177463" y="3476626"/>
              <a:ext cx="184150" cy="106363"/>
            </a:xfrm>
            <a:custGeom>
              <a:avLst/>
              <a:gdLst>
                <a:gd name="T0" fmla="*/ 222 w 1160"/>
                <a:gd name="T1" fmla="*/ 118 h 673"/>
                <a:gd name="T2" fmla="*/ 135 w 1160"/>
                <a:gd name="T3" fmla="*/ 144 h 673"/>
                <a:gd name="T4" fmla="*/ 115 w 1160"/>
                <a:gd name="T5" fmla="*/ 168 h 673"/>
                <a:gd name="T6" fmla="*/ 116 w 1160"/>
                <a:gd name="T7" fmla="*/ 203 h 673"/>
                <a:gd name="T8" fmla="*/ 152 w 1160"/>
                <a:gd name="T9" fmla="*/ 245 h 673"/>
                <a:gd name="T10" fmla="*/ 213 w 1160"/>
                <a:gd name="T11" fmla="*/ 318 h 673"/>
                <a:gd name="T12" fmla="*/ 272 w 1160"/>
                <a:gd name="T13" fmla="*/ 404 h 673"/>
                <a:gd name="T14" fmla="*/ 318 w 1160"/>
                <a:gd name="T15" fmla="*/ 485 h 673"/>
                <a:gd name="T16" fmla="*/ 343 w 1160"/>
                <a:gd name="T17" fmla="*/ 540 h 673"/>
                <a:gd name="T18" fmla="*/ 382 w 1160"/>
                <a:gd name="T19" fmla="*/ 561 h 673"/>
                <a:gd name="T20" fmla="*/ 830 w 1160"/>
                <a:gd name="T21" fmla="*/ 551 h 673"/>
                <a:gd name="T22" fmla="*/ 853 w 1160"/>
                <a:gd name="T23" fmla="*/ 514 h 673"/>
                <a:gd name="T24" fmla="*/ 878 w 1160"/>
                <a:gd name="T25" fmla="*/ 454 h 673"/>
                <a:gd name="T26" fmla="*/ 918 w 1160"/>
                <a:gd name="T27" fmla="*/ 374 h 673"/>
                <a:gd name="T28" fmla="*/ 969 w 1160"/>
                <a:gd name="T29" fmla="*/ 292 h 673"/>
                <a:gd name="T30" fmla="*/ 1026 w 1160"/>
                <a:gd name="T31" fmla="*/ 227 h 673"/>
                <a:gd name="T32" fmla="*/ 1047 w 1160"/>
                <a:gd name="T33" fmla="*/ 190 h 673"/>
                <a:gd name="T34" fmla="*/ 1040 w 1160"/>
                <a:gd name="T35" fmla="*/ 159 h 673"/>
                <a:gd name="T36" fmla="*/ 1012 w 1160"/>
                <a:gd name="T37" fmla="*/ 137 h 673"/>
                <a:gd name="T38" fmla="*/ 872 w 1160"/>
                <a:gd name="T39" fmla="*/ 111 h 673"/>
                <a:gd name="T40" fmla="*/ 753 w 1160"/>
                <a:gd name="T41" fmla="*/ 132 h 673"/>
                <a:gd name="T42" fmla="*/ 660 w 1160"/>
                <a:gd name="T43" fmla="*/ 189 h 673"/>
                <a:gd name="T44" fmla="*/ 579 w 1160"/>
                <a:gd name="T45" fmla="*/ 209 h 673"/>
                <a:gd name="T46" fmla="*/ 499 w 1160"/>
                <a:gd name="T47" fmla="*/ 189 h 673"/>
                <a:gd name="T48" fmla="*/ 409 w 1160"/>
                <a:gd name="T49" fmla="*/ 133 h 673"/>
                <a:gd name="T50" fmla="*/ 294 w 1160"/>
                <a:gd name="T51" fmla="*/ 111 h 673"/>
                <a:gd name="T52" fmla="*/ 373 w 1160"/>
                <a:gd name="T53" fmla="*/ 6 h 673"/>
                <a:gd name="T54" fmla="*/ 506 w 1160"/>
                <a:gd name="T55" fmla="*/ 57 h 673"/>
                <a:gd name="T56" fmla="*/ 572 w 1160"/>
                <a:gd name="T57" fmla="*/ 97 h 673"/>
                <a:gd name="T58" fmla="*/ 614 w 1160"/>
                <a:gd name="T59" fmla="*/ 85 h 673"/>
                <a:gd name="T60" fmla="*/ 739 w 1160"/>
                <a:gd name="T61" fmla="*/ 18 h 673"/>
                <a:gd name="T62" fmla="*/ 886 w 1160"/>
                <a:gd name="T63" fmla="*/ 0 h 673"/>
                <a:gd name="T64" fmla="*/ 1048 w 1160"/>
                <a:gd name="T65" fmla="*/ 31 h 673"/>
                <a:gd name="T66" fmla="*/ 1119 w 1160"/>
                <a:gd name="T67" fmla="*/ 77 h 673"/>
                <a:gd name="T68" fmla="*/ 1156 w 1160"/>
                <a:gd name="T69" fmla="*/ 153 h 673"/>
                <a:gd name="T70" fmla="*/ 1149 w 1160"/>
                <a:gd name="T71" fmla="*/ 241 h 673"/>
                <a:gd name="T72" fmla="*/ 1099 w 1160"/>
                <a:gd name="T73" fmla="*/ 313 h 673"/>
                <a:gd name="T74" fmla="*/ 1049 w 1160"/>
                <a:gd name="T75" fmla="*/ 375 h 673"/>
                <a:gd name="T76" fmla="*/ 999 w 1160"/>
                <a:gd name="T77" fmla="*/ 461 h 673"/>
                <a:gd name="T78" fmla="*/ 963 w 1160"/>
                <a:gd name="T79" fmla="*/ 541 h 673"/>
                <a:gd name="T80" fmla="*/ 926 w 1160"/>
                <a:gd name="T81" fmla="*/ 613 h 673"/>
                <a:gd name="T82" fmla="*/ 858 w 1160"/>
                <a:gd name="T83" fmla="*/ 663 h 673"/>
                <a:gd name="T84" fmla="*/ 382 w 1160"/>
                <a:gd name="T85" fmla="*/ 673 h 673"/>
                <a:gd name="T86" fmla="*/ 301 w 1160"/>
                <a:gd name="T87" fmla="*/ 650 h 673"/>
                <a:gd name="T88" fmla="*/ 241 w 1160"/>
                <a:gd name="T89" fmla="*/ 590 h 673"/>
                <a:gd name="T90" fmla="*/ 215 w 1160"/>
                <a:gd name="T91" fmla="*/ 532 h 673"/>
                <a:gd name="T92" fmla="*/ 176 w 1160"/>
                <a:gd name="T93" fmla="*/ 464 h 673"/>
                <a:gd name="T94" fmla="*/ 127 w 1160"/>
                <a:gd name="T95" fmla="*/ 390 h 673"/>
                <a:gd name="T96" fmla="*/ 76 w 1160"/>
                <a:gd name="T97" fmla="*/ 327 h 673"/>
                <a:gd name="T98" fmla="*/ 22 w 1160"/>
                <a:gd name="T99" fmla="*/ 267 h 673"/>
                <a:gd name="T100" fmla="*/ 0 w 1160"/>
                <a:gd name="T101" fmla="*/ 183 h 673"/>
                <a:gd name="T102" fmla="*/ 24 w 1160"/>
                <a:gd name="T103" fmla="*/ 100 h 673"/>
                <a:gd name="T104" fmla="*/ 84 w 1160"/>
                <a:gd name="T105" fmla="*/ 43 h 673"/>
                <a:gd name="T106" fmla="*/ 221 w 1160"/>
                <a:gd name="T107" fmla="*/ 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0" h="673">
                  <a:moveTo>
                    <a:pt x="294" y="111"/>
                  </a:moveTo>
                  <a:lnTo>
                    <a:pt x="259" y="112"/>
                  </a:lnTo>
                  <a:lnTo>
                    <a:pt x="222" y="118"/>
                  </a:lnTo>
                  <a:lnTo>
                    <a:pt x="186" y="126"/>
                  </a:lnTo>
                  <a:lnTo>
                    <a:pt x="147" y="137"/>
                  </a:lnTo>
                  <a:lnTo>
                    <a:pt x="135" y="144"/>
                  </a:lnTo>
                  <a:lnTo>
                    <a:pt x="125" y="151"/>
                  </a:lnTo>
                  <a:lnTo>
                    <a:pt x="119" y="159"/>
                  </a:lnTo>
                  <a:lnTo>
                    <a:pt x="115" y="168"/>
                  </a:lnTo>
                  <a:lnTo>
                    <a:pt x="114" y="175"/>
                  </a:lnTo>
                  <a:lnTo>
                    <a:pt x="113" y="190"/>
                  </a:lnTo>
                  <a:lnTo>
                    <a:pt x="116" y="203"/>
                  </a:lnTo>
                  <a:lnTo>
                    <a:pt x="122" y="216"/>
                  </a:lnTo>
                  <a:lnTo>
                    <a:pt x="133" y="227"/>
                  </a:lnTo>
                  <a:lnTo>
                    <a:pt x="152" y="245"/>
                  </a:lnTo>
                  <a:lnTo>
                    <a:pt x="172" y="267"/>
                  </a:lnTo>
                  <a:lnTo>
                    <a:pt x="192" y="291"/>
                  </a:lnTo>
                  <a:lnTo>
                    <a:pt x="213" y="318"/>
                  </a:lnTo>
                  <a:lnTo>
                    <a:pt x="234" y="346"/>
                  </a:lnTo>
                  <a:lnTo>
                    <a:pt x="253" y="375"/>
                  </a:lnTo>
                  <a:lnTo>
                    <a:pt x="272" y="404"/>
                  </a:lnTo>
                  <a:lnTo>
                    <a:pt x="289" y="432"/>
                  </a:lnTo>
                  <a:lnTo>
                    <a:pt x="304" y="460"/>
                  </a:lnTo>
                  <a:lnTo>
                    <a:pt x="318" y="485"/>
                  </a:lnTo>
                  <a:lnTo>
                    <a:pt x="328" y="508"/>
                  </a:lnTo>
                  <a:lnTo>
                    <a:pt x="335" y="526"/>
                  </a:lnTo>
                  <a:lnTo>
                    <a:pt x="343" y="540"/>
                  </a:lnTo>
                  <a:lnTo>
                    <a:pt x="354" y="551"/>
                  </a:lnTo>
                  <a:lnTo>
                    <a:pt x="368" y="559"/>
                  </a:lnTo>
                  <a:lnTo>
                    <a:pt x="382" y="561"/>
                  </a:lnTo>
                  <a:lnTo>
                    <a:pt x="802" y="561"/>
                  </a:lnTo>
                  <a:lnTo>
                    <a:pt x="816" y="559"/>
                  </a:lnTo>
                  <a:lnTo>
                    <a:pt x="830" y="551"/>
                  </a:lnTo>
                  <a:lnTo>
                    <a:pt x="842" y="540"/>
                  </a:lnTo>
                  <a:lnTo>
                    <a:pt x="849" y="526"/>
                  </a:lnTo>
                  <a:lnTo>
                    <a:pt x="853" y="514"/>
                  </a:lnTo>
                  <a:lnTo>
                    <a:pt x="859" y="497"/>
                  </a:lnTo>
                  <a:lnTo>
                    <a:pt x="868" y="477"/>
                  </a:lnTo>
                  <a:lnTo>
                    <a:pt x="878" y="454"/>
                  </a:lnTo>
                  <a:lnTo>
                    <a:pt x="890" y="429"/>
                  </a:lnTo>
                  <a:lnTo>
                    <a:pt x="903" y="402"/>
                  </a:lnTo>
                  <a:lnTo>
                    <a:pt x="918" y="374"/>
                  </a:lnTo>
                  <a:lnTo>
                    <a:pt x="934" y="346"/>
                  </a:lnTo>
                  <a:lnTo>
                    <a:pt x="950" y="319"/>
                  </a:lnTo>
                  <a:lnTo>
                    <a:pt x="969" y="292"/>
                  </a:lnTo>
                  <a:lnTo>
                    <a:pt x="987" y="268"/>
                  </a:lnTo>
                  <a:lnTo>
                    <a:pt x="1007" y="246"/>
                  </a:lnTo>
                  <a:lnTo>
                    <a:pt x="1026" y="227"/>
                  </a:lnTo>
                  <a:lnTo>
                    <a:pt x="1036" y="216"/>
                  </a:lnTo>
                  <a:lnTo>
                    <a:pt x="1043" y="203"/>
                  </a:lnTo>
                  <a:lnTo>
                    <a:pt x="1047" y="190"/>
                  </a:lnTo>
                  <a:lnTo>
                    <a:pt x="1046" y="175"/>
                  </a:lnTo>
                  <a:lnTo>
                    <a:pt x="1043" y="168"/>
                  </a:lnTo>
                  <a:lnTo>
                    <a:pt x="1040" y="159"/>
                  </a:lnTo>
                  <a:lnTo>
                    <a:pt x="1034" y="151"/>
                  </a:lnTo>
                  <a:lnTo>
                    <a:pt x="1025" y="144"/>
                  </a:lnTo>
                  <a:lnTo>
                    <a:pt x="1012" y="137"/>
                  </a:lnTo>
                  <a:lnTo>
                    <a:pt x="963" y="124"/>
                  </a:lnTo>
                  <a:lnTo>
                    <a:pt x="917" y="115"/>
                  </a:lnTo>
                  <a:lnTo>
                    <a:pt x="872" y="111"/>
                  </a:lnTo>
                  <a:lnTo>
                    <a:pt x="830" y="114"/>
                  </a:lnTo>
                  <a:lnTo>
                    <a:pt x="790" y="121"/>
                  </a:lnTo>
                  <a:lnTo>
                    <a:pt x="753" y="132"/>
                  </a:lnTo>
                  <a:lnTo>
                    <a:pt x="717" y="150"/>
                  </a:lnTo>
                  <a:lnTo>
                    <a:pt x="684" y="173"/>
                  </a:lnTo>
                  <a:lnTo>
                    <a:pt x="660" y="189"/>
                  </a:lnTo>
                  <a:lnTo>
                    <a:pt x="635" y="200"/>
                  </a:lnTo>
                  <a:lnTo>
                    <a:pt x="607" y="207"/>
                  </a:lnTo>
                  <a:lnTo>
                    <a:pt x="579" y="209"/>
                  </a:lnTo>
                  <a:lnTo>
                    <a:pt x="552" y="207"/>
                  </a:lnTo>
                  <a:lnTo>
                    <a:pt x="525" y="200"/>
                  </a:lnTo>
                  <a:lnTo>
                    <a:pt x="499" y="189"/>
                  </a:lnTo>
                  <a:lnTo>
                    <a:pt x="475" y="173"/>
                  </a:lnTo>
                  <a:lnTo>
                    <a:pt x="443" y="151"/>
                  </a:lnTo>
                  <a:lnTo>
                    <a:pt x="409" y="133"/>
                  </a:lnTo>
                  <a:lnTo>
                    <a:pt x="372" y="121"/>
                  </a:lnTo>
                  <a:lnTo>
                    <a:pt x="334" y="114"/>
                  </a:lnTo>
                  <a:lnTo>
                    <a:pt x="294" y="111"/>
                  </a:lnTo>
                  <a:close/>
                  <a:moveTo>
                    <a:pt x="274" y="0"/>
                  </a:moveTo>
                  <a:lnTo>
                    <a:pt x="324" y="0"/>
                  </a:lnTo>
                  <a:lnTo>
                    <a:pt x="373" y="6"/>
                  </a:lnTo>
                  <a:lnTo>
                    <a:pt x="419" y="18"/>
                  </a:lnTo>
                  <a:lnTo>
                    <a:pt x="464" y="35"/>
                  </a:lnTo>
                  <a:lnTo>
                    <a:pt x="506" y="57"/>
                  </a:lnTo>
                  <a:lnTo>
                    <a:pt x="546" y="85"/>
                  </a:lnTo>
                  <a:lnTo>
                    <a:pt x="558" y="93"/>
                  </a:lnTo>
                  <a:lnTo>
                    <a:pt x="572" y="97"/>
                  </a:lnTo>
                  <a:lnTo>
                    <a:pt x="586" y="97"/>
                  </a:lnTo>
                  <a:lnTo>
                    <a:pt x="601" y="93"/>
                  </a:lnTo>
                  <a:lnTo>
                    <a:pt x="614" y="85"/>
                  </a:lnTo>
                  <a:lnTo>
                    <a:pt x="653" y="57"/>
                  </a:lnTo>
                  <a:lnTo>
                    <a:pt x="695" y="35"/>
                  </a:lnTo>
                  <a:lnTo>
                    <a:pt x="739" y="18"/>
                  </a:lnTo>
                  <a:lnTo>
                    <a:pt x="786" y="6"/>
                  </a:lnTo>
                  <a:lnTo>
                    <a:pt x="835" y="0"/>
                  </a:lnTo>
                  <a:lnTo>
                    <a:pt x="886" y="0"/>
                  </a:lnTo>
                  <a:lnTo>
                    <a:pt x="938" y="4"/>
                  </a:lnTo>
                  <a:lnTo>
                    <a:pt x="992" y="14"/>
                  </a:lnTo>
                  <a:lnTo>
                    <a:pt x="1048" y="31"/>
                  </a:lnTo>
                  <a:lnTo>
                    <a:pt x="1075" y="43"/>
                  </a:lnTo>
                  <a:lnTo>
                    <a:pt x="1099" y="58"/>
                  </a:lnTo>
                  <a:lnTo>
                    <a:pt x="1119" y="77"/>
                  </a:lnTo>
                  <a:lnTo>
                    <a:pt x="1135" y="100"/>
                  </a:lnTo>
                  <a:lnTo>
                    <a:pt x="1148" y="125"/>
                  </a:lnTo>
                  <a:lnTo>
                    <a:pt x="1156" y="153"/>
                  </a:lnTo>
                  <a:lnTo>
                    <a:pt x="1160" y="183"/>
                  </a:lnTo>
                  <a:lnTo>
                    <a:pt x="1157" y="213"/>
                  </a:lnTo>
                  <a:lnTo>
                    <a:pt x="1149" y="241"/>
                  </a:lnTo>
                  <a:lnTo>
                    <a:pt x="1138" y="267"/>
                  </a:lnTo>
                  <a:lnTo>
                    <a:pt x="1121" y="292"/>
                  </a:lnTo>
                  <a:lnTo>
                    <a:pt x="1099" y="313"/>
                  </a:lnTo>
                  <a:lnTo>
                    <a:pt x="1082" y="329"/>
                  </a:lnTo>
                  <a:lnTo>
                    <a:pt x="1065" y="350"/>
                  </a:lnTo>
                  <a:lnTo>
                    <a:pt x="1049" y="375"/>
                  </a:lnTo>
                  <a:lnTo>
                    <a:pt x="1032" y="402"/>
                  </a:lnTo>
                  <a:lnTo>
                    <a:pt x="1015" y="430"/>
                  </a:lnTo>
                  <a:lnTo>
                    <a:pt x="999" y="461"/>
                  </a:lnTo>
                  <a:lnTo>
                    <a:pt x="986" y="489"/>
                  </a:lnTo>
                  <a:lnTo>
                    <a:pt x="973" y="517"/>
                  </a:lnTo>
                  <a:lnTo>
                    <a:pt x="963" y="541"/>
                  </a:lnTo>
                  <a:lnTo>
                    <a:pt x="956" y="563"/>
                  </a:lnTo>
                  <a:lnTo>
                    <a:pt x="943" y="590"/>
                  </a:lnTo>
                  <a:lnTo>
                    <a:pt x="926" y="613"/>
                  </a:lnTo>
                  <a:lnTo>
                    <a:pt x="906" y="634"/>
                  </a:lnTo>
                  <a:lnTo>
                    <a:pt x="883" y="650"/>
                  </a:lnTo>
                  <a:lnTo>
                    <a:pt x="858" y="663"/>
                  </a:lnTo>
                  <a:lnTo>
                    <a:pt x="830" y="670"/>
                  </a:lnTo>
                  <a:lnTo>
                    <a:pt x="802" y="673"/>
                  </a:lnTo>
                  <a:lnTo>
                    <a:pt x="382" y="673"/>
                  </a:lnTo>
                  <a:lnTo>
                    <a:pt x="353" y="670"/>
                  </a:lnTo>
                  <a:lnTo>
                    <a:pt x="326" y="663"/>
                  </a:lnTo>
                  <a:lnTo>
                    <a:pt x="301" y="650"/>
                  </a:lnTo>
                  <a:lnTo>
                    <a:pt x="277" y="634"/>
                  </a:lnTo>
                  <a:lnTo>
                    <a:pt x="257" y="613"/>
                  </a:lnTo>
                  <a:lnTo>
                    <a:pt x="241" y="590"/>
                  </a:lnTo>
                  <a:lnTo>
                    <a:pt x="229" y="563"/>
                  </a:lnTo>
                  <a:lnTo>
                    <a:pt x="224" y="548"/>
                  </a:lnTo>
                  <a:lnTo>
                    <a:pt x="215" y="532"/>
                  </a:lnTo>
                  <a:lnTo>
                    <a:pt x="204" y="511"/>
                  </a:lnTo>
                  <a:lnTo>
                    <a:pt x="191" y="488"/>
                  </a:lnTo>
                  <a:lnTo>
                    <a:pt x="176" y="464"/>
                  </a:lnTo>
                  <a:lnTo>
                    <a:pt x="161" y="439"/>
                  </a:lnTo>
                  <a:lnTo>
                    <a:pt x="144" y="414"/>
                  </a:lnTo>
                  <a:lnTo>
                    <a:pt x="127" y="390"/>
                  </a:lnTo>
                  <a:lnTo>
                    <a:pt x="110" y="367"/>
                  </a:lnTo>
                  <a:lnTo>
                    <a:pt x="92" y="346"/>
                  </a:lnTo>
                  <a:lnTo>
                    <a:pt x="76" y="327"/>
                  </a:lnTo>
                  <a:lnTo>
                    <a:pt x="60" y="313"/>
                  </a:lnTo>
                  <a:lnTo>
                    <a:pt x="38" y="292"/>
                  </a:lnTo>
                  <a:lnTo>
                    <a:pt x="22" y="267"/>
                  </a:lnTo>
                  <a:lnTo>
                    <a:pt x="9" y="241"/>
                  </a:lnTo>
                  <a:lnTo>
                    <a:pt x="2" y="213"/>
                  </a:lnTo>
                  <a:lnTo>
                    <a:pt x="0" y="183"/>
                  </a:lnTo>
                  <a:lnTo>
                    <a:pt x="3" y="153"/>
                  </a:lnTo>
                  <a:lnTo>
                    <a:pt x="11" y="125"/>
                  </a:lnTo>
                  <a:lnTo>
                    <a:pt x="24" y="100"/>
                  </a:lnTo>
                  <a:lnTo>
                    <a:pt x="41" y="77"/>
                  </a:lnTo>
                  <a:lnTo>
                    <a:pt x="60" y="58"/>
                  </a:lnTo>
                  <a:lnTo>
                    <a:pt x="84" y="43"/>
                  </a:lnTo>
                  <a:lnTo>
                    <a:pt x="112" y="31"/>
                  </a:lnTo>
                  <a:lnTo>
                    <a:pt x="167" y="14"/>
                  </a:lnTo>
                  <a:lnTo>
                    <a:pt x="221" y="4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34"/>
            <p:cNvSpPr>
              <a:spLocks/>
            </p:cNvSpPr>
            <p:nvPr/>
          </p:nvSpPr>
          <p:spPr bwMode="auto">
            <a:xfrm>
              <a:off x="10212388" y="3592513"/>
              <a:ext cx="187325" cy="55563"/>
            </a:xfrm>
            <a:custGeom>
              <a:avLst/>
              <a:gdLst>
                <a:gd name="T0" fmla="*/ 733 w 1179"/>
                <a:gd name="T1" fmla="*/ 0 h 346"/>
                <a:gd name="T2" fmla="*/ 761 w 1179"/>
                <a:gd name="T3" fmla="*/ 8 h 346"/>
                <a:gd name="T4" fmla="*/ 788 w 1179"/>
                <a:gd name="T5" fmla="*/ 0 h 346"/>
                <a:gd name="T6" fmla="*/ 822 w 1179"/>
                <a:gd name="T7" fmla="*/ 10 h 346"/>
                <a:gd name="T8" fmla="*/ 843 w 1179"/>
                <a:gd name="T9" fmla="*/ 38 h 346"/>
                <a:gd name="T10" fmla="*/ 845 w 1179"/>
                <a:gd name="T11" fmla="*/ 185 h 346"/>
                <a:gd name="T12" fmla="*/ 894 w 1179"/>
                <a:gd name="T13" fmla="*/ 217 h 346"/>
                <a:gd name="T14" fmla="*/ 949 w 1179"/>
                <a:gd name="T15" fmla="*/ 231 h 346"/>
                <a:gd name="T16" fmla="*/ 1008 w 1179"/>
                <a:gd name="T17" fmla="*/ 227 h 346"/>
                <a:gd name="T18" fmla="*/ 1060 w 1179"/>
                <a:gd name="T19" fmla="*/ 203 h 346"/>
                <a:gd name="T20" fmla="*/ 1096 w 1179"/>
                <a:gd name="T21" fmla="*/ 175 h 346"/>
                <a:gd name="T22" fmla="*/ 1123 w 1179"/>
                <a:gd name="T23" fmla="*/ 167 h 346"/>
                <a:gd name="T24" fmla="*/ 1151 w 1179"/>
                <a:gd name="T25" fmla="*/ 175 h 346"/>
                <a:gd name="T26" fmla="*/ 1172 w 1179"/>
                <a:gd name="T27" fmla="*/ 197 h 346"/>
                <a:gd name="T28" fmla="*/ 1179 w 1179"/>
                <a:gd name="T29" fmla="*/ 224 h 346"/>
                <a:gd name="T30" fmla="*/ 1172 w 1179"/>
                <a:gd name="T31" fmla="*/ 252 h 346"/>
                <a:gd name="T32" fmla="*/ 1134 w 1179"/>
                <a:gd name="T33" fmla="*/ 288 h 346"/>
                <a:gd name="T34" fmla="*/ 1072 w 1179"/>
                <a:gd name="T35" fmla="*/ 325 h 346"/>
                <a:gd name="T36" fmla="*/ 1000 w 1179"/>
                <a:gd name="T37" fmla="*/ 344 h 346"/>
                <a:gd name="T38" fmla="*/ 924 w 1179"/>
                <a:gd name="T39" fmla="*/ 343 h 346"/>
                <a:gd name="T40" fmla="*/ 850 w 1179"/>
                <a:gd name="T41" fmla="*/ 322 h 346"/>
                <a:gd name="T42" fmla="*/ 784 w 1179"/>
                <a:gd name="T43" fmla="*/ 280 h 346"/>
                <a:gd name="T44" fmla="*/ 95 w 1179"/>
                <a:gd name="T45" fmla="*/ 277 h 346"/>
                <a:gd name="T46" fmla="*/ 68 w 1179"/>
                <a:gd name="T47" fmla="*/ 257 h 346"/>
                <a:gd name="T48" fmla="*/ 56 w 1179"/>
                <a:gd name="T49" fmla="*/ 224 h 346"/>
                <a:gd name="T50" fmla="*/ 68 w 1179"/>
                <a:gd name="T51" fmla="*/ 190 h 346"/>
                <a:gd name="T52" fmla="*/ 95 w 1179"/>
                <a:gd name="T53" fmla="*/ 171 h 346"/>
                <a:gd name="T54" fmla="*/ 733 w 1179"/>
                <a:gd name="T55" fmla="*/ 167 h 346"/>
                <a:gd name="T56" fmla="*/ 56 w 1179"/>
                <a:gd name="T57" fmla="*/ 112 h 346"/>
                <a:gd name="T58" fmla="*/ 23 w 1179"/>
                <a:gd name="T59" fmla="*/ 101 h 346"/>
                <a:gd name="T60" fmla="*/ 3 w 1179"/>
                <a:gd name="T61" fmla="*/ 74 h 346"/>
                <a:gd name="T62" fmla="*/ 3 w 1179"/>
                <a:gd name="T63" fmla="*/ 38 h 346"/>
                <a:gd name="T64" fmla="*/ 23 w 1179"/>
                <a:gd name="T65" fmla="*/ 10 h 346"/>
                <a:gd name="T66" fmla="*/ 56 w 1179"/>
                <a:gd name="T6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9" h="346">
                  <a:moveTo>
                    <a:pt x="56" y="0"/>
                  </a:moveTo>
                  <a:lnTo>
                    <a:pt x="733" y="0"/>
                  </a:lnTo>
                  <a:lnTo>
                    <a:pt x="747" y="2"/>
                  </a:lnTo>
                  <a:lnTo>
                    <a:pt x="761" y="8"/>
                  </a:lnTo>
                  <a:lnTo>
                    <a:pt x="773" y="2"/>
                  </a:lnTo>
                  <a:lnTo>
                    <a:pt x="788" y="0"/>
                  </a:lnTo>
                  <a:lnTo>
                    <a:pt x="806" y="2"/>
                  </a:lnTo>
                  <a:lnTo>
                    <a:pt x="822" y="10"/>
                  </a:lnTo>
                  <a:lnTo>
                    <a:pt x="834" y="23"/>
                  </a:lnTo>
                  <a:lnTo>
                    <a:pt x="843" y="38"/>
                  </a:lnTo>
                  <a:lnTo>
                    <a:pt x="845" y="56"/>
                  </a:lnTo>
                  <a:lnTo>
                    <a:pt x="845" y="185"/>
                  </a:lnTo>
                  <a:lnTo>
                    <a:pt x="868" y="204"/>
                  </a:lnTo>
                  <a:lnTo>
                    <a:pt x="894" y="217"/>
                  </a:lnTo>
                  <a:lnTo>
                    <a:pt x="921" y="227"/>
                  </a:lnTo>
                  <a:lnTo>
                    <a:pt x="949" y="231"/>
                  </a:lnTo>
                  <a:lnTo>
                    <a:pt x="978" y="231"/>
                  </a:lnTo>
                  <a:lnTo>
                    <a:pt x="1008" y="227"/>
                  </a:lnTo>
                  <a:lnTo>
                    <a:pt x="1035" y="217"/>
                  </a:lnTo>
                  <a:lnTo>
                    <a:pt x="1060" y="203"/>
                  </a:lnTo>
                  <a:lnTo>
                    <a:pt x="1083" y="184"/>
                  </a:lnTo>
                  <a:lnTo>
                    <a:pt x="1096" y="175"/>
                  </a:lnTo>
                  <a:lnTo>
                    <a:pt x="1109" y="169"/>
                  </a:lnTo>
                  <a:lnTo>
                    <a:pt x="1123" y="167"/>
                  </a:lnTo>
                  <a:lnTo>
                    <a:pt x="1137" y="169"/>
                  </a:lnTo>
                  <a:lnTo>
                    <a:pt x="1151" y="175"/>
                  </a:lnTo>
                  <a:lnTo>
                    <a:pt x="1163" y="184"/>
                  </a:lnTo>
                  <a:lnTo>
                    <a:pt x="1172" y="197"/>
                  </a:lnTo>
                  <a:lnTo>
                    <a:pt x="1177" y="210"/>
                  </a:lnTo>
                  <a:lnTo>
                    <a:pt x="1179" y="224"/>
                  </a:lnTo>
                  <a:lnTo>
                    <a:pt x="1177" y="238"/>
                  </a:lnTo>
                  <a:lnTo>
                    <a:pt x="1172" y="252"/>
                  </a:lnTo>
                  <a:lnTo>
                    <a:pt x="1163" y="263"/>
                  </a:lnTo>
                  <a:lnTo>
                    <a:pt x="1134" y="288"/>
                  </a:lnTo>
                  <a:lnTo>
                    <a:pt x="1104" y="308"/>
                  </a:lnTo>
                  <a:lnTo>
                    <a:pt x="1072" y="325"/>
                  </a:lnTo>
                  <a:lnTo>
                    <a:pt x="1037" y="336"/>
                  </a:lnTo>
                  <a:lnTo>
                    <a:pt x="1000" y="344"/>
                  </a:lnTo>
                  <a:lnTo>
                    <a:pt x="964" y="346"/>
                  </a:lnTo>
                  <a:lnTo>
                    <a:pt x="924" y="343"/>
                  </a:lnTo>
                  <a:lnTo>
                    <a:pt x="886" y="335"/>
                  </a:lnTo>
                  <a:lnTo>
                    <a:pt x="850" y="322"/>
                  </a:lnTo>
                  <a:lnTo>
                    <a:pt x="816" y="303"/>
                  </a:lnTo>
                  <a:lnTo>
                    <a:pt x="784" y="280"/>
                  </a:lnTo>
                  <a:lnTo>
                    <a:pt x="113" y="280"/>
                  </a:lnTo>
                  <a:lnTo>
                    <a:pt x="95" y="277"/>
                  </a:lnTo>
                  <a:lnTo>
                    <a:pt x="79" y="270"/>
                  </a:lnTo>
                  <a:lnTo>
                    <a:pt x="68" y="257"/>
                  </a:lnTo>
                  <a:lnTo>
                    <a:pt x="59" y="241"/>
                  </a:lnTo>
                  <a:lnTo>
                    <a:pt x="56" y="224"/>
                  </a:lnTo>
                  <a:lnTo>
                    <a:pt x="59" y="206"/>
                  </a:lnTo>
                  <a:lnTo>
                    <a:pt x="68" y="190"/>
                  </a:lnTo>
                  <a:lnTo>
                    <a:pt x="79" y="179"/>
                  </a:lnTo>
                  <a:lnTo>
                    <a:pt x="95" y="171"/>
                  </a:lnTo>
                  <a:lnTo>
                    <a:pt x="113" y="167"/>
                  </a:lnTo>
                  <a:lnTo>
                    <a:pt x="733" y="167"/>
                  </a:lnTo>
                  <a:lnTo>
                    <a:pt x="733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35"/>
            <p:cNvSpPr>
              <a:spLocks/>
            </p:cNvSpPr>
            <p:nvPr/>
          </p:nvSpPr>
          <p:spPr bwMode="auto">
            <a:xfrm>
              <a:off x="10133013" y="3708401"/>
              <a:ext cx="133350" cy="142875"/>
            </a:xfrm>
            <a:custGeom>
              <a:avLst/>
              <a:gdLst>
                <a:gd name="T0" fmla="*/ 790 w 845"/>
                <a:gd name="T1" fmla="*/ 0 h 899"/>
                <a:gd name="T2" fmla="*/ 808 w 845"/>
                <a:gd name="T3" fmla="*/ 3 h 899"/>
                <a:gd name="T4" fmla="*/ 822 w 845"/>
                <a:gd name="T5" fmla="*/ 12 h 899"/>
                <a:gd name="T6" fmla="*/ 835 w 845"/>
                <a:gd name="T7" fmla="*/ 23 h 899"/>
                <a:gd name="T8" fmla="*/ 843 w 845"/>
                <a:gd name="T9" fmla="*/ 39 h 899"/>
                <a:gd name="T10" fmla="*/ 845 w 845"/>
                <a:gd name="T11" fmla="*/ 57 h 899"/>
                <a:gd name="T12" fmla="*/ 843 w 845"/>
                <a:gd name="T13" fmla="*/ 74 h 899"/>
                <a:gd name="T14" fmla="*/ 835 w 845"/>
                <a:gd name="T15" fmla="*/ 90 h 899"/>
                <a:gd name="T16" fmla="*/ 822 w 845"/>
                <a:gd name="T17" fmla="*/ 101 h 899"/>
                <a:gd name="T18" fmla="*/ 808 w 845"/>
                <a:gd name="T19" fmla="*/ 110 h 899"/>
                <a:gd name="T20" fmla="*/ 790 w 845"/>
                <a:gd name="T21" fmla="*/ 113 h 899"/>
                <a:gd name="T22" fmla="*/ 742 w 845"/>
                <a:gd name="T23" fmla="*/ 116 h 899"/>
                <a:gd name="T24" fmla="*/ 694 w 845"/>
                <a:gd name="T25" fmla="*/ 125 h 899"/>
                <a:gd name="T26" fmla="*/ 645 w 845"/>
                <a:gd name="T27" fmla="*/ 141 h 899"/>
                <a:gd name="T28" fmla="*/ 595 w 845"/>
                <a:gd name="T29" fmla="*/ 163 h 899"/>
                <a:gd name="T30" fmla="*/ 546 w 845"/>
                <a:gd name="T31" fmla="*/ 189 h 899"/>
                <a:gd name="T32" fmla="*/ 498 w 845"/>
                <a:gd name="T33" fmla="*/ 219 h 899"/>
                <a:gd name="T34" fmla="*/ 451 w 845"/>
                <a:gd name="T35" fmla="*/ 255 h 899"/>
                <a:gd name="T36" fmla="*/ 405 w 845"/>
                <a:gd name="T37" fmla="*/ 293 h 899"/>
                <a:gd name="T38" fmla="*/ 361 w 845"/>
                <a:gd name="T39" fmla="*/ 335 h 899"/>
                <a:gd name="T40" fmla="*/ 319 w 845"/>
                <a:gd name="T41" fmla="*/ 381 h 899"/>
                <a:gd name="T42" fmla="*/ 281 w 845"/>
                <a:gd name="T43" fmla="*/ 428 h 899"/>
                <a:gd name="T44" fmla="*/ 245 w 845"/>
                <a:gd name="T45" fmla="*/ 477 h 899"/>
                <a:gd name="T46" fmla="*/ 213 w 845"/>
                <a:gd name="T47" fmla="*/ 528 h 899"/>
                <a:gd name="T48" fmla="*/ 183 w 845"/>
                <a:gd name="T49" fmla="*/ 580 h 899"/>
                <a:gd name="T50" fmla="*/ 159 w 845"/>
                <a:gd name="T51" fmla="*/ 633 h 899"/>
                <a:gd name="T52" fmla="*/ 141 w 845"/>
                <a:gd name="T53" fmla="*/ 686 h 899"/>
                <a:gd name="T54" fmla="*/ 126 w 845"/>
                <a:gd name="T55" fmla="*/ 739 h 899"/>
                <a:gd name="T56" fmla="*/ 116 w 845"/>
                <a:gd name="T57" fmla="*/ 791 h 899"/>
                <a:gd name="T58" fmla="*/ 113 w 845"/>
                <a:gd name="T59" fmla="*/ 843 h 899"/>
                <a:gd name="T60" fmla="*/ 110 w 845"/>
                <a:gd name="T61" fmla="*/ 860 h 899"/>
                <a:gd name="T62" fmla="*/ 103 w 845"/>
                <a:gd name="T63" fmla="*/ 876 h 899"/>
                <a:gd name="T64" fmla="*/ 90 w 845"/>
                <a:gd name="T65" fmla="*/ 888 h 899"/>
                <a:gd name="T66" fmla="*/ 75 w 845"/>
                <a:gd name="T67" fmla="*/ 896 h 899"/>
                <a:gd name="T68" fmla="*/ 57 w 845"/>
                <a:gd name="T69" fmla="*/ 899 h 899"/>
                <a:gd name="T70" fmla="*/ 39 w 845"/>
                <a:gd name="T71" fmla="*/ 896 h 899"/>
                <a:gd name="T72" fmla="*/ 23 w 845"/>
                <a:gd name="T73" fmla="*/ 888 h 899"/>
                <a:gd name="T74" fmla="*/ 12 w 845"/>
                <a:gd name="T75" fmla="*/ 876 h 899"/>
                <a:gd name="T76" fmla="*/ 4 w 845"/>
                <a:gd name="T77" fmla="*/ 860 h 899"/>
                <a:gd name="T78" fmla="*/ 0 w 845"/>
                <a:gd name="T79" fmla="*/ 843 h 899"/>
                <a:gd name="T80" fmla="*/ 4 w 845"/>
                <a:gd name="T81" fmla="*/ 784 h 899"/>
                <a:gd name="T82" fmla="*/ 13 w 845"/>
                <a:gd name="T83" fmla="*/ 726 h 899"/>
                <a:gd name="T84" fmla="*/ 28 w 845"/>
                <a:gd name="T85" fmla="*/ 666 h 899"/>
                <a:gd name="T86" fmla="*/ 49 w 845"/>
                <a:gd name="T87" fmla="*/ 607 h 899"/>
                <a:gd name="T88" fmla="*/ 74 w 845"/>
                <a:gd name="T89" fmla="*/ 549 h 899"/>
                <a:gd name="T90" fmla="*/ 103 w 845"/>
                <a:gd name="T91" fmla="*/ 491 h 899"/>
                <a:gd name="T92" fmla="*/ 136 w 845"/>
                <a:gd name="T93" fmla="*/ 434 h 899"/>
                <a:gd name="T94" fmla="*/ 174 w 845"/>
                <a:gd name="T95" fmla="*/ 380 h 899"/>
                <a:gd name="T96" fmla="*/ 216 w 845"/>
                <a:gd name="T97" fmla="*/ 328 h 899"/>
                <a:gd name="T98" fmla="*/ 260 w 845"/>
                <a:gd name="T99" fmla="*/ 277 h 899"/>
                <a:gd name="T100" fmla="*/ 307 w 845"/>
                <a:gd name="T101" fmla="*/ 230 h 899"/>
                <a:gd name="T102" fmla="*/ 356 w 845"/>
                <a:gd name="T103" fmla="*/ 186 h 899"/>
                <a:gd name="T104" fmla="*/ 407 w 845"/>
                <a:gd name="T105" fmla="*/ 145 h 899"/>
                <a:gd name="T106" fmla="*/ 460 w 845"/>
                <a:gd name="T107" fmla="*/ 110 h 899"/>
                <a:gd name="T108" fmla="*/ 514 w 845"/>
                <a:gd name="T109" fmla="*/ 77 h 899"/>
                <a:gd name="T110" fmla="*/ 569 w 845"/>
                <a:gd name="T111" fmla="*/ 51 h 899"/>
                <a:gd name="T112" fmla="*/ 624 w 845"/>
                <a:gd name="T113" fmla="*/ 29 h 899"/>
                <a:gd name="T114" fmla="*/ 680 w 845"/>
                <a:gd name="T115" fmla="*/ 14 h 899"/>
                <a:gd name="T116" fmla="*/ 735 w 845"/>
                <a:gd name="T117" fmla="*/ 3 h 899"/>
                <a:gd name="T118" fmla="*/ 790 w 845"/>
                <a:gd name="T11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5" h="899">
                  <a:moveTo>
                    <a:pt x="790" y="0"/>
                  </a:moveTo>
                  <a:lnTo>
                    <a:pt x="808" y="3"/>
                  </a:lnTo>
                  <a:lnTo>
                    <a:pt x="822" y="12"/>
                  </a:lnTo>
                  <a:lnTo>
                    <a:pt x="835" y="23"/>
                  </a:lnTo>
                  <a:lnTo>
                    <a:pt x="843" y="39"/>
                  </a:lnTo>
                  <a:lnTo>
                    <a:pt x="845" y="57"/>
                  </a:lnTo>
                  <a:lnTo>
                    <a:pt x="843" y="74"/>
                  </a:lnTo>
                  <a:lnTo>
                    <a:pt x="835" y="90"/>
                  </a:lnTo>
                  <a:lnTo>
                    <a:pt x="822" y="101"/>
                  </a:lnTo>
                  <a:lnTo>
                    <a:pt x="808" y="110"/>
                  </a:lnTo>
                  <a:lnTo>
                    <a:pt x="790" y="113"/>
                  </a:lnTo>
                  <a:lnTo>
                    <a:pt x="742" y="116"/>
                  </a:lnTo>
                  <a:lnTo>
                    <a:pt x="694" y="125"/>
                  </a:lnTo>
                  <a:lnTo>
                    <a:pt x="645" y="141"/>
                  </a:lnTo>
                  <a:lnTo>
                    <a:pt x="595" y="163"/>
                  </a:lnTo>
                  <a:lnTo>
                    <a:pt x="546" y="189"/>
                  </a:lnTo>
                  <a:lnTo>
                    <a:pt x="498" y="219"/>
                  </a:lnTo>
                  <a:lnTo>
                    <a:pt x="451" y="255"/>
                  </a:lnTo>
                  <a:lnTo>
                    <a:pt x="405" y="293"/>
                  </a:lnTo>
                  <a:lnTo>
                    <a:pt x="361" y="335"/>
                  </a:lnTo>
                  <a:lnTo>
                    <a:pt x="319" y="381"/>
                  </a:lnTo>
                  <a:lnTo>
                    <a:pt x="281" y="428"/>
                  </a:lnTo>
                  <a:lnTo>
                    <a:pt x="245" y="477"/>
                  </a:lnTo>
                  <a:lnTo>
                    <a:pt x="213" y="528"/>
                  </a:lnTo>
                  <a:lnTo>
                    <a:pt x="183" y="580"/>
                  </a:lnTo>
                  <a:lnTo>
                    <a:pt x="159" y="633"/>
                  </a:lnTo>
                  <a:lnTo>
                    <a:pt x="141" y="686"/>
                  </a:lnTo>
                  <a:lnTo>
                    <a:pt x="126" y="739"/>
                  </a:lnTo>
                  <a:lnTo>
                    <a:pt x="116" y="791"/>
                  </a:lnTo>
                  <a:lnTo>
                    <a:pt x="113" y="843"/>
                  </a:lnTo>
                  <a:lnTo>
                    <a:pt x="110" y="860"/>
                  </a:lnTo>
                  <a:lnTo>
                    <a:pt x="103" y="876"/>
                  </a:lnTo>
                  <a:lnTo>
                    <a:pt x="90" y="888"/>
                  </a:lnTo>
                  <a:lnTo>
                    <a:pt x="75" y="896"/>
                  </a:lnTo>
                  <a:lnTo>
                    <a:pt x="57" y="899"/>
                  </a:lnTo>
                  <a:lnTo>
                    <a:pt x="39" y="896"/>
                  </a:lnTo>
                  <a:lnTo>
                    <a:pt x="23" y="888"/>
                  </a:lnTo>
                  <a:lnTo>
                    <a:pt x="12" y="876"/>
                  </a:lnTo>
                  <a:lnTo>
                    <a:pt x="4" y="860"/>
                  </a:lnTo>
                  <a:lnTo>
                    <a:pt x="0" y="843"/>
                  </a:lnTo>
                  <a:lnTo>
                    <a:pt x="4" y="784"/>
                  </a:lnTo>
                  <a:lnTo>
                    <a:pt x="13" y="726"/>
                  </a:lnTo>
                  <a:lnTo>
                    <a:pt x="28" y="666"/>
                  </a:lnTo>
                  <a:lnTo>
                    <a:pt x="49" y="607"/>
                  </a:lnTo>
                  <a:lnTo>
                    <a:pt x="74" y="549"/>
                  </a:lnTo>
                  <a:lnTo>
                    <a:pt x="103" y="491"/>
                  </a:lnTo>
                  <a:lnTo>
                    <a:pt x="136" y="434"/>
                  </a:lnTo>
                  <a:lnTo>
                    <a:pt x="174" y="380"/>
                  </a:lnTo>
                  <a:lnTo>
                    <a:pt x="216" y="328"/>
                  </a:lnTo>
                  <a:lnTo>
                    <a:pt x="260" y="277"/>
                  </a:lnTo>
                  <a:lnTo>
                    <a:pt x="307" y="230"/>
                  </a:lnTo>
                  <a:lnTo>
                    <a:pt x="356" y="186"/>
                  </a:lnTo>
                  <a:lnTo>
                    <a:pt x="407" y="145"/>
                  </a:lnTo>
                  <a:lnTo>
                    <a:pt x="460" y="110"/>
                  </a:lnTo>
                  <a:lnTo>
                    <a:pt x="514" y="77"/>
                  </a:lnTo>
                  <a:lnTo>
                    <a:pt x="569" y="51"/>
                  </a:lnTo>
                  <a:lnTo>
                    <a:pt x="624" y="29"/>
                  </a:lnTo>
                  <a:lnTo>
                    <a:pt x="680" y="14"/>
                  </a:lnTo>
                  <a:lnTo>
                    <a:pt x="735" y="3"/>
                  </a:lnTo>
                  <a:lnTo>
                    <a:pt x="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36"/>
            <p:cNvSpPr>
              <a:spLocks noEditPoints="1"/>
            </p:cNvSpPr>
            <p:nvPr/>
          </p:nvSpPr>
          <p:spPr bwMode="auto">
            <a:xfrm>
              <a:off x="10069513" y="3646488"/>
              <a:ext cx="528638" cy="365125"/>
            </a:xfrm>
            <a:custGeom>
              <a:avLst/>
              <a:gdLst>
                <a:gd name="T0" fmla="*/ 2764 w 3328"/>
                <a:gd name="T1" fmla="*/ 1797 h 2303"/>
                <a:gd name="T2" fmla="*/ 2477 w 3328"/>
                <a:gd name="T3" fmla="*/ 1919 h 2303"/>
                <a:gd name="T4" fmla="*/ 2824 w 3328"/>
                <a:gd name="T5" fmla="*/ 2021 h 2303"/>
                <a:gd name="T6" fmla="*/ 3198 w 3328"/>
                <a:gd name="T7" fmla="*/ 1925 h 2303"/>
                <a:gd name="T8" fmla="*/ 1919 w 3328"/>
                <a:gd name="T9" fmla="*/ 1536 h 2303"/>
                <a:gd name="T10" fmla="*/ 1750 w 3328"/>
                <a:gd name="T11" fmla="*/ 1668 h 2303"/>
                <a:gd name="T12" fmla="*/ 1698 w 3328"/>
                <a:gd name="T13" fmla="*/ 1803 h 2303"/>
                <a:gd name="T14" fmla="*/ 1741 w 3328"/>
                <a:gd name="T15" fmla="*/ 2026 h 2303"/>
                <a:gd name="T16" fmla="*/ 2120 w 3328"/>
                <a:gd name="T17" fmla="*/ 2179 h 2303"/>
                <a:gd name="T18" fmla="*/ 2361 w 3328"/>
                <a:gd name="T19" fmla="*/ 1928 h 2303"/>
                <a:gd name="T20" fmla="*/ 2362 w 3328"/>
                <a:gd name="T21" fmla="*/ 1785 h 2303"/>
                <a:gd name="T22" fmla="*/ 2261 w 3328"/>
                <a:gd name="T23" fmla="*/ 1607 h 2303"/>
                <a:gd name="T24" fmla="*/ 2125 w 3328"/>
                <a:gd name="T25" fmla="*/ 1531 h 2303"/>
                <a:gd name="T26" fmla="*/ 3206 w 3328"/>
                <a:gd name="T27" fmla="*/ 1375 h 2303"/>
                <a:gd name="T28" fmla="*/ 3007 w 3328"/>
                <a:gd name="T29" fmla="*/ 1438 h 2303"/>
                <a:gd name="T30" fmla="*/ 2689 w 3328"/>
                <a:gd name="T31" fmla="*/ 1458 h 2303"/>
                <a:gd name="T32" fmla="*/ 2450 w 3328"/>
                <a:gd name="T33" fmla="*/ 1421 h 2303"/>
                <a:gd name="T34" fmla="*/ 2314 w 3328"/>
                <a:gd name="T35" fmla="*/ 1505 h 2303"/>
                <a:gd name="T36" fmla="*/ 2401 w 3328"/>
                <a:gd name="T37" fmla="*/ 1597 h 2303"/>
                <a:gd name="T38" fmla="*/ 2827 w 3328"/>
                <a:gd name="T39" fmla="*/ 1684 h 2303"/>
                <a:gd name="T40" fmla="*/ 3198 w 3328"/>
                <a:gd name="T41" fmla="*/ 1588 h 2303"/>
                <a:gd name="T42" fmla="*/ 3143 w 3328"/>
                <a:gd name="T43" fmla="*/ 1078 h 2303"/>
                <a:gd name="T44" fmla="*/ 2882 w 3328"/>
                <a:gd name="T45" fmla="*/ 1120 h 2303"/>
                <a:gd name="T46" fmla="*/ 2647 w 3328"/>
                <a:gd name="T47" fmla="*/ 1120 h 2303"/>
                <a:gd name="T48" fmla="*/ 2420 w 3328"/>
                <a:gd name="T49" fmla="*/ 1088 h 2303"/>
                <a:gd name="T50" fmla="*/ 2313 w 3328"/>
                <a:gd name="T51" fmla="*/ 1237 h 2303"/>
                <a:gd name="T52" fmla="*/ 2597 w 3328"/>
                <a:gd name="T53" fmla="*/ 1337 h 2303"/>
                <a:gd name="T54" fmla="*/ 3102 w 3328"/>
                <a:gd name="T55" fmla="*/ 1297 h 2303"/>
                <a:gd name="T56" fmla="*/ 2639 w 3328"/>
                <a:gd name="T57" fmla="*/ 847 h 2303"/>
                <a:gd name="T58" fmla="*/ 2371 w 3328"/>
                <a:gd name="T59" fmla="*/ 899 h 2303"/>
                <a:gd name="T60" fmla="*/ 2320 w 3328"/>
                <a:gd name="T61" fmla="*/ 928 h 2303"/>
                <a:gd name="T62" fmla="*/ 2375 w 3328"/>
                <a:gd name="T63" fmla="*/ 957 h 2303"/>
                <a:gd name="T64" fmla="*/ 2564 w 3328"/>
                <a:gd name="T65" fmla="*/ 999 h 2303"/>
                <a:gd name="T66" fmla="*/ 2877 w 3328"/>
                <a:gd name="T67" fmla="*/ 1007 h 2303"/>
                <a:gd name="T68" fmla="*/ 3085 w 3328"/>
                <a:gd name="T69" fmla="*/ 978 h 2303"/>
                <a:gd name="T70" fmla="*/ 3195 w 3328"/>
                <a:gd name="T71" fmla="*/ 937 h 2303"/>
                <a:gd name="T72" fmla="*/ 3110 w 3328"/>
                <a:gd name="T73" fmla="*/ 882 h 2303"/>
                <a:gd name="T74" fmla="*/ 1043 w 3328"/>
                <a:gd name="T75" fmla="*/ 122 h 2303"/>
                <a:gd name="T76" fmla="*/ 256 w 3328"/>
                <a:gd name="T77" fmla="*/ 752 h 2303"/>
                <a:gd name="T78" fmla="*/ 125 w 3328"/>
                <a:gd name="T79" fmla="*/ 1427 h 2303"/>
                <a:gd name="T80" fmla="*/ 411 w 3328"/>
                <a:gd name="T81" fmla="*/ 1962 h 2303"/>
                <a:gd name="T82" fmla="*/ 1581 w 3328"/>
                <a:gd name="T83" fmla="*/ 1854 h 2303"/>
                <a:gd name="T84" fmla="*/ 1602 w 3328"/>
                <a:gd name="T85" fmla="*/ 1719 h 2303"/>
                <a:gd name="T86" fmla="*/ 1696 w 3328"/>
                <a:gd name="T87" fmla="*/ 1556 h 2303"/>
                <a:gd name="T88" fmla="*/ 1882 w 3328"/>
                <a:gd name="T89" fmla="*/ 1430 h 2303"/>
                <a:gd name="T90" fmla="*/ 2032 w 3328"/>
                <a:gd name="T91" fmla="*/ 1404 h 2303"/>
                <a:gd name="T92" fmla="*/ 2200 w 3328"/>
                <a:gd name="T93" fmla="*/ 927 h 2303"/>
                <a:gd name="T94" fmla="*/ 2238 w 3328"/>
                <a:gd name="T95" fmla="*/ 849 h 2303"/>
                <a:gd name="T96" fmla="*/ 2312 w 3328"/>
                <a:gd name="T97" fmla="*/ 579 h 2303"/>
                <a:gd name="T98" fmla="*/ 1563 w 3328"/>
                <a:gd name="T99" fmla="*/ 113 h 2303"/>
                <a:gd name="T100" fmla="*/ 1832 w 3328"/>
                <a:gd name="T101" fmla="*/ 93 h 2303"/>
                <a:gd name="T102" fmla="*/ 2670 w 3328"/>
                <a:gd name="T103" fmla="*/ 733 h 2303"/>
                <a:gd name="T104" fmla="*/ 3068 w 3328"/>
                <a:gd name="T105" fmla="*/ 758 h 2303"/>
                <a:gd name="T106" fmla="*/ 3325 w 3328"/>
                <a:gd name="T107" fmla="*/ 903 h 2303"/>
                <a:gd name="T108" fmla="*/ 3278 w 3328"/>
                <a:gd name="T109" fmla="*/ 2004 h 2303"/>
                <a:gd name="T110" fmla="*/ 2867 w 3328"/>
                <a:gd name="T111" fmla="*/ 2131 h 2303"/>
                <a:gd name="T112" fmla="*/ 2355 w 3328"/>
                <a:gd name="T113" fmla="*/ 2165 h 2303"/>
                <a:gd name="T114" fmla="*/ 1880 w 3328"/>
                <a:gd name="T115" fmla="*/ 2277 h 2303"/>
                <a:gd name="T116" fmla="*/ 419 w 3328"/>
                <a:gd name="T117" fmla="*/ 2101 h 2303"/>
                <a:gd name="T118" fmla="*/ 135 w 3328"/>
                <a:gd name="T119" fmla="*/ 1786 h 2303"/>
                <a:gd name="T120" fmla="*/ 14 w 3328"/>
                <a:gd name="T121" fmla="*/ 1093 h 2303"/>
                <a:gd name="T122" fmla="*/ 368 w 3328"/>
                <a:gd name="T123" fmla="*/ 442 h 2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8" h="2303">
                  <a:moveTo>
                    <a:pt x="3215" y="1727"/>
                  </a:moveTo>
                  <a:lnTo>
                    <a:pt x="3172" y="1743"/>
                  </a:lnTo>
                  <a:lnTo>
                    <a:pt x="3125" y="1758"/>
                  </a:lnTo>
                  <a:lnTo>
                    <a:pt x="3075" y="1769"/>
                  </a:lnTo>
                  <a:lnTo>
                    <a:pt x="3021" y="1779"/>
                  </a:lnTo>
                  <a:lnTo>
                    <a:pt x="2968" y="1786"/>
                  </a:lnTo>
                  <a:lnTo>
                    <a:pt x="2914" y="1791"/>
                  </a:lnTo>
                  <a:lnTo>
                    <a:pt x="2861" y="1795"/>
                  </a:lnTo>
                  <a:lnTo>
                    <a:pt x="2811" y="1797"/>
                  </a:lnTo>
                  <a:lnTo>
                    <a:pt x="2764" y="1797"/>
                  </a:lnTo>
                  <a:lnTo>
                    <a:pt x="2688" y="1796"/>
                  </a:lnTo>
                  <a:lnTo>
                    <a:pt x="2612" y="1791"/>
                  </a:lnTo>
                  <a:lnTo>
                    <a:pt x="2541" y="1784"/>
                  </a:lnTo>
                  <a:lnTo>
                    <a:pt x="2475" y="1773"/>
                  </a:lnTo>
                  <a:lnTo>
                    <a:pt x="2479" y="1795"/>
                  </a:lnTo>
                  <a:lnTo>
                    <a:pt x="2481" y="1810"/>
                  </a:lnTo>
                  <a:lnTo>
                    <a:pt x="2483" y="1854"/>
                  </a:lnTo>
                  <a:lnTo>
                    <a:pt x="2482" y="1883"/>
                  </a:lnTo>
                  <a:lnTo>
                    <a:pt x="2479" y="1912"/>
                  </a:lnTo>
                  <a:lnTo>
                    <a:pt x="2477" y="1919"/>
                  </a:lnTo>
                  <a:lnTo>
                    <a:pt x="2476" y="1927"/>
                  </a:lnTo>
                  <a:lnTo>
                    <a:pt x="2470" y="1955"/>
                  </a:lnTo>
                  <a:lnTo>
                    <a:pt x="2463" y="1982"/>
                  </a:lnTo>
                  <a:lnTo>
                    <a:pt x="2463" y="1982"/>
                  </a:lnTo>
                  <a:lnTo>
                    <a:pt x="2518" y="1997"/>
                  </a:lnTo>
                  <a:lnTo>
                    <a:pt x="2576" y="2007"/>
                  </a:lnTo>
                  <a:lnTo>
                    <a:pt x="2637" y="2015"/>
                  </a:lnTo>
                  <a:lnTo>
                    <a:pt x="2700" y="2021"/>
                  </a:lnTo>
                  <a:lnTo>
                    <a:pt x="2764" y="2023"/>
                  </a:lnTo>
                  <a:lnTo>
                    <a:pt x="2824" y="2021"/>
                  </a:lnTo>
                  <a:lnTo>
                    <a:pt x="2880" y="2016"/>
                  </a:lnTo>
                  <a:lnTo>
                    <a:pt x="2932" y="2011"/>
                  </a:lnTo>
                  <a:lnTo>
                    <a:pt x="2981" y="2003"/>
                  </a:lnTo>
                  <a:lnTo>
                    <a:pt x="3025" y="1993"/>
                  </a:lnTo>
                  <a:lnTo>
                    <a:pt x="3065" y="1983"/>
                  </a:lnTo>
                  <a:lnTo>
                    <a:pt x="3102" y="1972"/>
                  </a:lnTo>
                  <a:lnTo>
                    <a:pt x="3133" y="1959"/>
                  </a:lnTo>
                  <a:lnTo>
                    <a:pt x="3159" y="1948"/>
                  </a:lnTo>
                  <a:lnTo>
                    <a:pt x="3181" y="1936"/>
                  </a:lnTo>
                  <a:lnTo>
                    <a:pt x="3198" y="1925"/>
                  </a:lnTo>
                  <a:lnTo>
                    <a:pt x="3210" y="1914"/>
                  </a:lnTo>
                  <a:lnTo>
                    <a:pt x="3216" y="1906"/>
                  </a:lnTo>
                  <a:lnTo>
                    <a:pt x="3215" y="1727"/>
                  </a:lnTo>
                  <a:close/>
                  <a:moveTo>
                    <a:pt x="2020" y="1517"/>
                  </a:moveTo>
                  <a:lnTo>
                    <a:pt x="2012" y="1518"/>
                  </a:lnTo>
                  <a:lnTo>
                    <a:pt x="1987" y="1520"/>
                  </a:lnTo>
                  <a:lnTo>
                    <a:pt x="1963" y="1524"/>
                  </a:lnTo>
                  <a:lnTo>
                    <a:pt x="1960" y="1524"/>
                  </a:lnTo>
                  <a:lnTo>
                    <a:pt x="1958" y="1525"/>
                  </a:lnTo>
                  <a:lnTo>
                    <a:pt x="1919" y="1536"/>
                  </a:lnTo>
                  <a:lnTo>
                    <a:pt x="1914" y="1538"/>
                  </a:lnTo>
                  <a:lnTo>
                    <a:pt x="1909" y="1540"/>
                  </a:lnTo>
                  <a:lnTo>
                    <a:pt x="1888" y="1549"/>
                  </a:lnTo>
                  <a:lnTo>
                    <a:pt x="1867" y="1560"/>
                  </a:lnTo>
                  <a:lnTo>
                    <a:pt x="1867" y="1560"/>
                  </a:lnTo>
                  <a:lnTo>
                    <a:pt x="1867" y="1560"/>
                  </a:lnTo>
                  <a:lnTo>
                    <a:pt x="1833" y="1582"/>
                  </a:lnTo>
                  <a:lnTo>
                    <a:pt x="1802" y="1608"/>
                  </a:lnTo>
                  <a:lnTo>
                    <a:pt x="1775" y="1637"/>
                  </a:lnTo>
                  <a:lnTo>
                    <a:pt x="1750" y="1668"/>
                  </a:lnTo>
                  <a:lnTo>
                    <a:pt x="1730" y="1703"/>
                  </a:lnTo>
                  <a:lnTo>
                    <a:pt x="1729" y="1705"/>
                  </a:lnTo>
                  <a:lnTo>
                    <a:pt x="1728" y="1707"/>
                  </a:lnTo>
                  <a:lnTo>
                    <a:pt x="1719" y="1727"/>
                  </a:lnTo>
                  <a:lnTo>
                    <a:pt x="1711" y="1748"/>
                  </a:lnTo>
                  <a:lnTo>
                    <a:pt x="1710" y="1751"/>
                  </a:lnTo>
                  <a:lnTo>
                    <a:pt x="1710" y="1753"/>
                  </a:lnTo>
                  <a:lnTo>
                    <a:pt x="1704" y="1773"/>
                  </a:lnTo>
                  <a:lnTo>
                    <a:pt x="1699" y="1795"/>
                  </a:lnTo>
                  <a:lnTo>
                    <a:pt x="1698" y="1803"/>
                  </a:lnTo>
                  <a:lnTo>
                    <a:pt x="1697" y="1811"/>
                  </a:lnTo>
                  <a:lnTo>
                    <a:pt x="1696" y="1818"/>
                  </a:lnTo>
                  <a:lnTo>
                    <a:pt x="1695" y="1827"/>
                  </a:lnTo>
                  <a:lnTo>
                    <a:pt x="1694" y="1844"/>
                  </a:lnTo>
                  <a:lnTo>
                    <a:pt x="1694" y="1851"/>
                  </a:lnTo>
                  <a:lnTo>
                    <a:pt x="1694" y="1858"/>
                  </a:lnTo>
                  <a:lnTo>
                    <a:pt x="1697" y="1903"/>
                  </a:lnTo>
                  <a:lnTo>
                    <a:pt x="1707" y="1946"/>
                  </a:lnTo>
                  <a:lnTo>
                    <a:pt x="1721" y="1987"/>
                  </a:lnTo>
                  <a:lnTo>
                    <a:pt x="1741" y="2026"/>
                  </a:lnTo>
                  <a:lnTo>
                    <a:pt x="1765" y="2061"/>
                  </a:lnTo>
                  <a:lnTo>
                    <a:pt x="1795" y="2093"/>
                  </a:lnTo>
                  <a:lnTo>
                    <a:pt x="1827" y="2122"/>
                  </a:lnTo>
                  <a:lnTo>
                    <a:pt x="1863" y="2146"/>
                  </a:lnTo>
                  <a:lnTo>
                    <a:pt x="1901" y="2164"/>
                  </a:lnTo>
                  <a:lnTo>
                    <a:pt x="1943" y="2179"/>
                  </a:lnTo>
                  <a:lnTo>
                    <a:pt x="1986" y="2187"/>
                  </a:lnTo>
                  <a:lnTo>
                    <a:pt x="2032" y="2190"/>
                  </a:lnTo>
                  <a:lnTo>
                    <a:pt x="2077" y="2187"/>
                  </a:lnTo>
                  <a:lnTo>
                    <a:pt x="2120" y="2179"/>
                  </a:lnTo>
                  <a:lnTo>
                    <a:pt x="2161" y="2165"/>
                  </a:lnTo>
                  <a:lnTo>
                    <a:pt x="2198" y="2147"/>
                  </a:lnTo>
                  <a:lnTo>
                    <a:pt x="2234" y="2124"/>
                  </a:lnTo>
                  <a:lnTo>
                    <a:pt x="2266" y="2096"/>
                  </a:lnTo>
                  <a:lnTo>
                    <a:pt x="2294" y="2065"/>
                  </a:lnTo>
                  <a:lnTo>
                    <a:pt x="2320" y="2031"/>
                  </a:lnTo>
                  <a:lnTo>
                    <a:pt x="2339" y="1993"/>
                  </a:lnTo>
                  <a:lnTo>
                    <a:pt x="2352" y="1961"/>
                  </a:lnTo>
                  <a:lnTo>
                    <a:pt x="2353" y="1960"/>
                  </a:lnTo>
                  <a:lnTo>
                    <a:pt x="2361" y="1928"/>
                  </a:lnTo>
                  <a:lnTo>
                    <a:pt x="2361" y="1927"/>
                  </a:lnTo>
                  <a:lnTo>
                    <a:pt x="2362" y="1925"/>
                  </a:lnTo>
                  <a:lnTo>
                    <a:pt x="2368" y="1894"/>
                  </a:lnTo>
                  <a:lnTo>
                    <a:pt x="2368" y="1891"/>
                  </a:lnTo>
                  <a:lnTo>
                    <a:pt x="2368" y="1889"/>
                  </a:lnTo>
                  <a:lnTo>
                    <a:pt x="2370" y="1854"/>
                  </a:lnTo>
                  <a:lnTo>
                    <a:pt x="2368" y="1819"/>
                  </a:lnTo>
                  <a:lnTo>
                    <a:pt x="2368" y="1817"/>
                  </a:lnTo>
                  <a:lnTo>
                    <a:pt x="2368" y="1816"/>
                  </a:lnTo>
                  <a:lnTo>
                    <a:pt x="2362" y="1785"/>
                  </a:lnTo>
                  <a:lnTo>
                    <a:pt x="2362" y="1783"/>
                  </a:lnTo>
                  <a:lnTo>
                    <a:pt x="2354" y="1752"/>
                  </a:lnTo>
                  <a:lnTo>
                    <a:pt x="2354" y="1751"/>
                  </a:lnTo>
                  <a:lnTo>
                    <a:pt x="2353" y="1749"/>
                  </a:lnTo>
                  <a:lnTo>
                    <a:pt x="2342" y="1719"/>
                  </a:lnTo>
                  <a:lnTo>
                    <a:pt x="2333" y="1703"/>
                  </a:lnTo>
                  <a:lnTo>
                    <a:pt x="2312" y="1667"/>
                  </a:lnTo>
                  <a:lnTo>
                    <a:pt x="2288" y="1634"/>
                  </a:lnTo>
                  <a:lnTo>
                    <a:pt x="2285" y="1632"/>
                  </a:lnTo>
                  <a:lnTo>
                    <a:pt x="2261" y="1607"/>
                  </a:lnTo>
                  <a:lnTo>
                    <a:pt x="2258" y="1604"/>
                  </a:lnTo>
                  <a:lnTo>
                    <a:pt x="2255" y="1601"/>
                  </a:lnTo>
                  <a:lnTo>
                    <a:pt x="2228" y="1580"/>
                  </a:lnTo>
                  <a:lnTo>
                    <a:pt x="2225" y="1577"/>
                  </a:lnTo>
                  <a:lnTo>
                    <a:pt x="2222" y="1575"/>
                  </a:lnTo>
                  <a:lnTo>
                    <a:pt x="2220" y="1573"/>
                  </a:lnTo>
                  <a:lnTo>
                    <a:pt x="2198" y="1561"/>
                  </a:lnTo>
                  <a:lnTo>
                    <a:pt x="2176" y="1549"/>
                  </a:lnTo>
                  <a:lnTo>
                    <a:pt x="2151" y="1539"/>
                  </a:lnTo>
                  <a:lnTo>
                    <a:pt x="2125" y="1531"/>
                  </a:lnTo>
                  <a:lnTo>
                    <a:pt x="2124" y="1530"/>
                  </a:lnTo>
                  <a:lnTo>
                    <a:pt x="2099" y="1524"/>
                  </a:lnTo>
                  <a:lnTo>
                    <a:pt x="2073" y="1519"/>
                  </a:lnTo>
                  <a:lnTo>
                    <a:pt x="2072" y="1519"/>
                  </a:lnTo>
                  <a:lnTo>
                    <a:pt x="2071" y="1519"/>
                  </a:lnTo>
                  <a:lnTo>
                    <a:pt x="2046" y="1517"/>
                  </a:lnTo>
                  <a:lnTo>
                    <a:pt x="2020" y="1517"/>
                  </a:lnTo>
                  <a:close/>
                  <a:moveTo>
                    <a:pt x="3215" y="1371"/>
                  </a:moveTo>
                  <a:lnTo>
                    <a:pt x="3211" y="1373"/>
                  </a:lnTo>
                  <a:lnTo>
                    <a:pt x="3206" y="1375"/>
                  </a:lnTo>
                  <a:lnTo>
                    <a:pt x="3177" y="1389"/>
                  </a:lnTo>
                  <a:lnTo>
                    <a:pt x="3170" y="1392"/>
                  </a:lnTo>
                  <a:lnTo>
                    <a:pt x="3161" y="1395"/>
                  </a:lnTo>
                  <a:lnTo>
                    <a:pt x="3131" y="1405"/>
                  </a:lnTo>
                  <a:lnTo>
                    <a:pt x="3114" y="1411"/>
                  </a:lnTo>
                  <a:lnTo>
                    <a:pt x="3079" y="1421"/>
                  </a:lnTo>
                  <a:lnTo>
                    <a:pt x="3071" y="1423"/>
                  </a:lnTo>
                  <a:lnTo>
                    <a:pt x="3065" y="1425"/>
                  </a:lnTo>
                  <a:lnTo>
                    <a:pt x="3013" y="1437"/>
                  </a:lnTo>
                  <a:lnTo>
                    <a:pt x="3007" y="1438"/>
                  </a:lnTo>
                  <a:lnTo>
                    <a:pt x="3000" y="1439"/>
                  </a:lnTo>
                  <a:lnTo>
                    <a:pt x="2958" y="1446"/>
                  </a:lnTo>
                  <a:lnTo>
                    <a:pt x="2939" y="1449"/>
                  </a:lnTo>
                  <a:lnTo>
                    <a:pt x="2901" y="1453"/>
                  </a:lnTo>
                  <a:lnTo>
                    <a:pt x="2880" y="1456"/>
                  </a:lnTo>
                  <a:lnTo>
                    <a:pt x="2840" y="1458"/>
                  </a:lnTo>
                  <a:lnTo>
                    <a:pt x="2822" y="1459"/>
                  </a:lnTo>
                  <a:lnTo>
                    <a:pt x="2764" y="1461"/>
                  </a:lnTo>
                  <a:lnTo>
                    <a:pt x="2707" y="1459"/>
                  </a:lnTo>
                  <a:lnTo>
                    <a:pt x="2689" y="1458"/>
                  </a:lnTo>
                  <a:lnTo>
                    <a:pt x="2649" y="1456"/>
                  </a:lnTo>
                  <a:lnTo>
                    <a:pt x="2628" y="1453"/>
                  </a:lnTo>
                  <a:lnTo>
                    <a:pt x="2589" y="1449"/>
                  </a:lnTo>
                  <a:lnTo>
                    <a:pt x="2571" y="1446"/>
                  </a:lnTo>
                  <a:lnTo>
                    <a:pt x="2528" y="1439"/>
                  </a:lnTo>
                  <a:lnTo>
                    <a:pt x="2521" y="1438"/>
                  </a:lnTo>
                  <a:lnTo>
                    <a:pt x="2516" y="1437"/>
                  </a:lnTo>
                  <a:lnTo>
                    <a:pt x="2463" y="1425"/>
                  </a:lnTo>
                  <a:lnTo>
                    <a:pt x="2457" y="1423"/>
                  </a:lnTo>
                  <a:lnTo>
                    <a:pt x="2450" y="1421"/>
                  </a:lnTo>
                  <a:lnTo>
                    <a:pt x="2414" y="1411"/>
                  </a:lnTo>
                  <a:lnTo>
                    <a:pt x="2405" y="1409"/>
                  </a:lnTo>
                  <a:lnTo>
                    <a:pt x="2397" y="1405"/>
                  </a:lnTo>
                  <a:lnTo>
                    <a:pt x="2367" y="1395"/>
                  </a:lnTo>
                  <a:lnTo>
                    <a:pt x="2359" y="1392"/>
                  </a:lnTo>
                  <a:lnTo>
                    <a:pt x="2351" y="1389"/>
                  </a:lnTo>
                  <a:lnTo>
                    <a:pt x="2323" y="1375"/>
                  </a:lnTo>
                  <a:lnTo>
                    <a:pt x="2313" y="1371"/>
                  </a:lnTo>
                  <a:lnTo>
                    <a:pt x="2313" y="1503"/>
                  </a:lnTo>
                  <a:lnTo>
                    <a:pt x="2314" y="1505"/>
                  </a:lnTo>
                  <a:lnTo>
                    <a:pt x="2315" y="1505"/>
                  </a:lnTo>
                  <a:lnTo>
                    <a:pt x="2335" y="1522"/>
                  </a:lnTo>
                  <a:lnTo>
                    <a:pt x="2342" y="1527"/>
                  </a:lnTo>
                  <a:lnTo>
                    <a:pt x="2347" y="1534"/>
                  </a:lnTo>
                  <a:lnTo>
                    <a:pt x="2369" y="1556"/>
                  </a:lnTo>
                  <a:lnTo>
                    <a:pt x="2372" y="1560"/>
                  </a:lnTo>
                  <a:lnTo>
                    <a:pt x="2376" y="1564"/>
                  </a:lnTo>
                  <a:lnTo>
                    <a:pt x="2398" y="1593"/>
                  </a:lnTo>
                  <a:lnTo>
                    <a:pt x="2400" y="1595"/>
                  </a:lnTo>
                  <a:lnTo>
                    <a:pt x="2401" y="1597"/>
                  </a:lnTo>
                  <a:lnTo>
                    <a:pt x="2423" y="1631"/>
                  </a:lnTo>
                  <a:lnTo>
                    <a:pt x="2424" y="1633"/>
                  </a:lnTo>
                  <a:lnTo>
                    <a:pt x="2473" y="1648"/>
                  </a:lnTo>
                  <a:lnTo>
                    <a:pt x="2526" y="1661"/>
                  </a:lnTo>
                  <a:lnTo>
                    <a:pt x="2582" y="1671"/>
                  </a:lnTo>
                  <a:lnTo>
                    <a:pt x="2642" y="1679"/>
                  </a:lnTo>
                  <a:lnTo>
                    <a:pt x="2702" y="1684"/>
                  </a:lnTo>
                  <a:lnTo>
                    <a:pt x="2764" y="1685"/>
                  </a:lnTo>
                  <a:lnTo>
                    <a:pt x="2796" y="1685"/>
                  </a:lnTo>
                  <a:lnTo>
                    <a:pt x="2827" y="1684"/>
                  </a:lnTo>
                  <a:lnTo>
                    <a:pt x="2883" y="1680"/>
                  </a:lnTo>
                  <a:lnTo>
                    <a:pt x="2934" y="1673"/>
                  </a:lnTo>
                  <a:lnTo>
                    <a:pt x="2983" y="1665"/>
                  </a:lnTo>
                  <a:lnTo>
                    <a:pt x="3027" y="1656"/>
                  </a:lnTo>
                  <a:lnTo>
                    <a:pt x="3067" y="1645"/>
                  </a:lnTo>
                  <a:lnTo>
                    <a:pt x="3103" y="1634"/>
                  </a:lnTo>
                  <a:lnTo>
                    <a:pt x="3133" y="1622"/>
                  </a:lnTo>
                  <a:lnTo>
                    <a:pt x="3160" y="1610"/>
                  </a:lnTo>
                  <a:lnTo>
                    <a:pt x="3181" y="1598"/>
                  </a:lnTo>
                  <a:lnTo>
                    <a:pt x="3198" y="1588"/>
                  </a:lnTo>
                  <a:lnTo>
                    <a:pt x="3210" y="1577"/>
                  </a:lnTo>
                  <a:lnTo>
                    <a:pt x="3216" y="1569"/>
                  </a:lnTo>
                  <a:lnTo>
                    <a:pt x="3215" y="1371"/>
                  </a:lnTo>
                  <a:close/>
                  <a:moveTo>
                    <a:pt x="3215" y="1053"/>
                  </a:moveTo>
                  <a:lnTo>
                    <a:pt x="3213" y="1053"/>
                  </a:lnTo>
                  <a:lnTo>
                    <a:pt x="3211" y="1055"/>
                  </a:lnTo>
                  <a:lnTo>
                    <a:pt x="3190" y="1063"/>
                  </a:lnTo>
                  <a:lnTo>
                    <a:pt x="3169" y="1070"/>
                  </a:lnTo>
                  <a:lnTo>
                    <a:pt x="3166" y="1071"/>
                  </a:lnTo>
                  <a:lnTo>
                    <a:pt x="3143" y="1078"/>
                  </a:lnTo>
                  <a:lnTo>
                    <a:pt x="3118" y="1084"/>
                  </a:lnTo>
                  <a:lnTo>
                    <a:pt x="3101" y="1089"/>
                  </a:lnTo>
                  <a:lnTo>
                    <a:pt x="3064" y="1097"/>
                  </a:lnTo>
                  <a:lnTo>
                    <a:pt x="3045" y="1100"/>
                  </a:lnTo>
                  <a:lnTo>
                    <a:pt x="3005" y="1106"/>
                  </a:lnTo>
                  <a:lnTo>
                    <a:pt x="2991" y="1108"/>
                  </a:lnTo>
                  <a:lnTo>
                    <a:pt x="2937" y="1115"/>
                  </a:lnTo>
                  <a:lnTo>
                    <a:pt x="2930" y="1116"/>
                  </a:lnTo>
                  <a:lnTo>
                    <a:pt x="2923" y="1116"/>
                  </a:lnTo>
                  <a:lnTo>
                    <a:pt x="2882" y="1120"/>
                  </a:lnTo>
                  <a:lnTo>
                    <a:pt x="2864" y="1121"/>
                  </a:lnTo>
                  <a:lnTo>
                    <a:pt x="2828" y="1122"/>
                  </a:lnTo>
                  <a:lnTo>
                    <a:pt x="2819" y="1122"/>
                  </a:lnTo>
                  <a:lnTo>
                    <a:pt x="2812" y="1123"/>
                  </a:lnTo>
                  <a:lnTo>
                    <a:pt x="2764" y="1124"/>
                  </a:lnTo>
                  <a:lnTo>
                    <a:pt x="2717" y="1123"/>
                  </a:lnTo>
                  <a:lnTo>
                    <a:pt x="2709" y="1122"/>
                  </a:lnTo>
                  <a:lnTo>
                    <a:pt x="2701" y="1122"/>
                  </a:lnTo>
                  <a:lnTo>
                    <a:pt x="2664" y="1121"/>
                  </a:lnTo>
                  <a:lnTo>
                    <a:pt x="2647" y="1120"/>
                  </a:lnTo>
                  <a:lnTo>
                    <a:pt x="2605" y="1116"/>
                  </a:lnTo>
                  <a:lnTo>
                    <a:pt x="2599" y="1116"/>
                  </a:lnTo>
                  <a:lnTo>
                    <a:pt x="2591" y="1115"/>
                  </a:lnTo>
                  <a:lnTo>
                    <a:pt x="2537" y="1108"/>
                  </a:lnTo>
                  <a:lnTo>
                    <a:pt x="2531" y="1107"/>
                  </a:lnTo>
                  <a:lnTo>
                    <a:pt x="2525" y="1106"/>
                  </a:lnTo>
                  <a:lnTo>
                    <a:pt x="2483" y="1100"/>
                  </a:lnTo>
                  <a:lnTo>
                    <a:pt x="2465" y="1097"/>
                  </a:lnTo>
                  <a:lnTo>
                    <a:pt x="2428" y="1089"/>
                  </a:lnTo>
                  <a:lnTo>
                    <a:pt x="2420" y="1088"/>
                  </a:lnTo>
                  <a:lnTo>
                    <a:pt x="2412" y="1085"/>
                  </a:lnTo>
                  <a:lnTo>
                    <a:pt x="2386" y="1079"/>
                  </a:lnTo>
                  <a:lnTo>
                    <a:pt x="2363" y="1072"/>
                  </a:lnTo>
                  <a:lnTo>
                    <a:pt x="2361" y="1071"/>
                  </a:lnTo>
                  <a:lnTo>
                    <a:pt x="2339" y="1064"/>
                  </a:lnTo>
                  <a:lnTo>
                    <a:pt x="2319" y="1055"/>
                  </a:lnTo>
                  <a:lnTo>
                    <a:pt x="2314" y="1053"/>
                  </a:lnTo>
                  <a:lnTo>
                    <a:pt x="2314" y="1110"/>
                  </a:lnTo>
                  <a:lnTo>
                    <a:pt x="2313" y="1172"/>
                  </a:lnTo>
                  <a:lnTo>
                    <a:pt x="2313" y="1237"/>
                  </a:lnTo>
                  <a:lnTo>
                    <a:pt x="2320" y="1244"/>
                  </a:lnTo>
                  <a:lnTo>
                    <a:pt x="2331" y="1253"/>
                  </a:lnTo>
                  <a:lnTo>
                    <a:pt x="2348" y="1264"/>
                  </a:lnTo>
                  <a:lnTo>
                    <a:pt x="2370" y="1275"/>
                  </a:lnTo>
                  <a:lnTo>
                    <a:pt x="2397" y="1287"/>
                  </a:lnTo>
                  <a:lnTo>
                    <a:pt x="2427" y="1298"/>
                  </a:lnTo>
                  <a:lnTo>
                    <a:pt x="2464" y="1310"/>
                  </a:lnTo>
                  <a:lnTo>
                    <a:pt x="2504" y="1320"/>
                  </a:lnTo>
                  <a:lnTo>
                    <a:pt x="2549" y="1329"/>
                  </a:lnTo>
                  <a:lnTo>
                    <a:pt x="2597" y="1337"/>
                  </a:lnTo>
                  <a:lnTo>
                    <a:pt x="2649" y="1343"/>
                  </a:lnTo>
                  <a:lnTo>
                    <a:pt x="2704" y="1347"/>
                  </a:lnTo>
                  <a:lnTo>
                    <a:pt x="2764" y="1348"/>
                  </a:lnTo>
                  <a:lnTo>
                    <a:pt x="2824" y="1347"/>
                  </a:lnTo>
                  <a:lnTo>
                    <a:pt x="2880" y="1343"/>
                  </a:lnTo>
                  <a:lnTo>
                    <a:pt x="2932" y="1337"/>
                  </a:lnTo>
                  <a:lnTo>
                    <a:pt x="2981" y="1328"/>
                  </a:lnTo>
                  <a:lnTo>
                    <a:pt x="3025" y="1319"/>
                  </a:lnTo>
                  <a:lnTo>
                    <a:pt x="3065" y="1309"/>
                  </a:lnTo>
                  <a:lnTo>
                    <a:pt x="3102" y="1297"/>
                  </a:lnTo>
                  <a:lnTo>
                    <a:pt x="3133" y="1286"/>
                  </a:lnTo>
                  <a:lnTo>
                    <a:pt x="3159" y="1273"/>
                  </a:lnTo>
                  <a:lnTo>
                    <a:pt x="3181" y="1262"/>
                  </a:lnTo>
                  <a:lnTo>
                    <a:pt x="3198" y="1251"/>
                  </a:lnTo>
                  <a:lnTo>
                    <a:pt x="3210" y="1241"/>
                  </a:lnTo>
                  <a:lnTo>
                    <a:pt x="3216" y="1231"/>
                  </a:lnTo>
                  <a:lnTo>
                    <a:pt x="3215" y="1053"/>
                  </a:lnTo>
                  <a:close/>
                  <a:moveTo>
                    <a:pt x="2764" y="843"/>
                  </a:moveTo>
                  <a:lnTo>
                    <a:pt x="2699" y="844"/>
                  </a:lnTo>
                  <a:lnTo>
                    <a:pt x="2639" y="847"/>
                  </a:lnTo>
                  <a:lnTo>
                    <a:pt x="2584" y="852"/>
                  </a:lnTo>
                  <a:lnTo>
                    <a:pt x="2534" y="859"/>
                  </a:lnTo>
                  <a:lnTo>
                    <a:pt x="2499" y="864"/>
                  </a:lnTo>
                  <a:lnTo>
                    <a:pt x="2470" y="870"/>
                  </a:lnTo>
                  <a:lnTo>
                    <a:pt x="2448" y="875"/>
                  </a:lnTo>
                  <a:lnTo>
                    <a:pt x="2426" y="880"/>
                  </a:lnTo>
                  <a:lnTo>
                    <a:pt x="2406" y="886"/>
                  </a:lnTo>
                  <a:lnTo>
                    <a:pt x="2398" y="888"/>
                  </a:lnTo>
                  <a:lnTo>
                    <a:pt x="2391" y="892"/>
                  </a:lnTo>
                  <a:lnTo>
                    <a:pt x="2371" y="899"/>
                  </a:lnTo>
                  <a:lnTo>
                    <a:pt x="2363" y="902"/>
                  </a:lnTo>
                  <a:lnTo>
                    <a:pt x="2356" y="904"/>
                  </a:lnTo>
                  <a:lnTo>
                    <a:pt x="2350" y="907"/>
                  </a:lnTo>
                  <a:lnTo>
                    <a:pt x="2345" y="910"/>
                  </a:lnTo>
                  <a:lnTo>
                    <a:pt x="2335" y="914"/>
                  </a:lnTo>
                  <a:lnTo>
                    <a:pt x="2328" y="920"/>
                  </a:lnTo>
                  <a:lnTo>
                    <a:pt x="2324" y="922"/>
                  </a:lnTo>
                  <a:lnTo>
                    <a:pt x="2320" y="925"/>
                  </a:lnTo>
                  <a:lnTo>
                    <a:pt x="2317" y="927"/>
                  </a:lnTo>
                  <a:lnTo>
                    <a:pt x="2320" y="928"/>
                  </a:lnTo>
                  <a:lnTo>
                    <a:pt x="2321" y="930"/>
                  </a:lnTo>
                  <a:lnTo>
                    <a:pt x="2325" y="933"/>
                  </a:lnTo>
                  <a:lnTo>
                    <a:pt x="2329" y="935"/>
                  </a:lnTo>
                  <a:lnTo>
                    <a:pt x="2333" y="937"/>
                  </a:lnTo>
                  <a:lnTo>
                    <a:pt x="2337" y="941"/>
                  </a:lnTo>
                  <a:lnTo>
                    <a:pt x="2342" y="943"/>
                  </a:lnTo>
                  <a:lnTo>
                    <a:pt x="2348" y="946"/>
                  </a:lnTo>
                  <a:lnTo>
                    <a:pt x="2355" y="949"/>
                  </a:lnTo>
                  <a:lnTo>
                    <a:pt x="2365" y="953"/>
                  </a:lnTo>
                  <a:lnTo>
                    <a:pt x="2375" y="957"/>
                  </a:lnTo>
                  <a:lnTo>
                    <a:pt x="2393" y="963"/>
                  </a:lnTo>
                  <a:lnTo>
                    <a:pt x="2406" y="968"/>
                  </a:lnTo>
                  <a:lnTo>
                    <a:pt x="2420" y="972"/>
                  </a:lnTo>
                  <a:lnTo>
                    <a:pt x="2444" y="978"/>
                  </a:lnTo>
                  <a:lnTo>
                    <a:pt x="2479" y="985"/>
                  </a:lnTo>
                  <a:lnTo>
                    <a:pt x="2492" y="989"/>
                  </a:lnTo>
                  <a:lnTo>
                    <a:pt x="2506" y="991"/>
                  </a:lnTo>
                  <a:lnTo>
                    <a:pt x="2527" y="994"/>
                  </a:lnTo>
                  <a:lnTo>
                    <a:pt x="2550" y="997"/>
                  </a:lnTo>
                  <a:lnTo>
                    <a:pt x="2564" y="999"/>
                  </a:lnTo>
                  <a:lnTo>
                    <a:pt x="2580" y="1001"/>
                  </a:lnTo>
                  <a:lnTo>
                    <a:pt x="2607" y="1004"/>
                  </a:lnTo>
                  <a:lnTo>
                    <a:pt x="2636" y="1006"/>
                  </a:lnTo>
                  <a:lnTo>
                    <a:pt x="2651" y="1007"/>
                  </a:lnTo>
                  <a:lnTo>
                    <a:pt x="2666" y="1008"/>
                  </a:lnTo>
                  <a:lnTo>
                    <a:pt x="2714" y="1010"/>
                  </a:lnTo>
                  <a:lnTo>
                    <a:pt x="2764" y="1011"/>
                  </a:lnTo>
                  <a:lnTo>
                    <a:pt x="2814" y="1010"/>
                  </a:lnTo>
                  <a:lnTo>
                    <a:pt x="2862" y="1008"/>
                  </a:lnTo>
                  <a:lnTo>
                    <a:pt x="2877" y="1007"/>
                  </a:lnTo>
                  <a:lnTo>
                    <a:pt x="2892" y="1006"/>
                  </a:lnTo>
                  <a:lnTo>
                    <a:pt x="2921" y="1004"/>
                  </a:lnTo>
                  <a:lnTo>
                    <a:pt x="2948" y="1001"/>
                  </a:lnTo>
                  <a:lnTo>
                    <a:pt x="2964" y="999"/>
                  </a:lnTo>
                  <a:lnTo>
                    <a:pt x="2979" y="997"/>
                  </a:lnTo>
                  <a:lnTo>
                    <a:pt x="3001" y="994"/>
                  </a:lnTo>
                  <a:lnTo>
                    <a:pt x="3022" y="991"/>
                  </a:lnTo>
                  <a:lnTo>
                    <a:pt x="3037" y="989"/>
                  </a:lnTo>
                  <a:lnTo>
                    <a:pt x="3050" y="985"/>
                  </a:lnTo>
                  <a:lnTo>
                    <a:pt x="3085" y="978"/>
                  </a:lnTo>
                  <a:lnTo>
                    <a:pt x="3108" y="972"/>
                  </a:lnTo>
                  <a:lnTo>
                    <a:pt x="3122" y="968"/>
                  </a:lnTo>
                  <a:lnTo>
                    <a:pt x="3135" y="963"/>
                  </a:lnTo>
                  <a:lnTo>
                    <a:pt x="3153" y="957"/>
                  </a:lnTo>
                  <a:lnTo>
                    <a:pt x="3164" y="953"/>
                  </a:lnTo>
                  <a:lnTo>
                    <a:pt x="3173" y="949"/>
                  </a:lnTo>
                  <a:lnTo>
                    <a:pt x="3180" y="946"/>
                  </a:lnTo>
                  <a:lnTo>
                    <a:pt x="3187" y="943"/>
                  </a:lnTo>
                  <a:lnTo>
                    <a:pt x="3191" y="941"/>
                  </a:lnTo>
                  <a:lnTo>
                    <a:pt x="3195" y="937"/>
                  </a:lnTo>
                  <a:lnTo>
                    <a:pt x="3199" y="935"/>
                  </a:lnTo>
                  <a:lnTo>
                    <a:pt x="3203" y="933"/>
                  </a:lnTo>
                  <a:lnTo>
                    <a:pt x="3207" y="930"/>
                  </a:lnTo>
                  <a:lnTo>
                    <a:pt x="3208" y="928"/>
                  </a:lnTo>
                  <a:lnTo>
                    <a:pt x="3211" y="926"/>
                  </a:lnTo>
                  <a:lnTo>
                    <a:pt x="3200" y="919"/>
                  </a:lnTo>
                  <a:lnTo>
                    <a:pt x="3185" y="910"/>
                  </a:lnTo>
                  <a:lnTo>
                    <a:pt x="3165" y="901"/>
                  </a:lnTo>
                  <a:lnTo>
                    <a:pt x="3141" y="892"/>
                  </a:lnTo>
                  <a:lnTo>
                    <a:pt x="3110" y="882"/>
                  </a:lnTo>
                  <a:lnTo>
                    <a:pt x="3076" y="874"/>
                  </a:lnTo>
                  <a:lnTo>
                    <a:pt x="3036" y="865"/>
                  </a:lnTo>
                  <a:lnTo>
                    <a:pt x="2991" y="858"/>
                  </a:lnTo>
                  <a:lnTo>
                    <a:pt x="2942" y="852"/>
                  </a:lnTo>
                  <a:lnTo>
                    <a:pt x="2887" y="847"/>
                  </a:lnTo>
                  <a:lnTo>
                    <a:pt x="2828" y="844"/>
                  </a:lnTo>
                  <a:lnTo>
                    <a:pt x="2764" y="843"/>
                  </a:lnTo>
                  <a:close/>
                  <a:moveTo>
                    <a:pt x="1125" y="113"/>
                  </a:moveTo>
                  <a:lnTo>
                    <a:pt x="1083" y="115"/>
                  </a:lnTo>
                  <a:lnTo>
                    <a:pt x="1043" y="122"/>
                  </a:lnTo>
                  <a:lnTo>
                    <a:pt x="1003" y="134"/>
                  </a:lnTo>
                  <a:lnTo>
                    <a:pt x="965" y="148"/>
                  </a:lnTo>
                  <a:lnTo>
                    <a:pt x="929" y="168"/>
                  </a:lnTo>
                  <a:lnTo>
                    <a:pt x="894" y="192"/>
                  </a:lnTo>
                  <a:lnTo>
                    <a:pt x="496" y="482"/>
                  </a:lnTo>
                  <a:lnTo>
                    <a:pt x="439" y="530"/>
                  </a:lnTo>
                  <a:lnTo>
                    <a:pt x="387" y="581"/>
                  </a:lnTo>
                  <a:lnTo>
                    <a:pt x="339" y="635"/>
                  </a:lnTo>
                  <a:lnTo>
                    <a:pt x="296" y="692"/>
                  </a:lnTo>
                  <a:lnTo>
                    <a:pt x="256" y="752"/>
                  </a:lnTo>
                  <a:lnTo>
                    <a:pt x="222" y="814"/>
                  </a:lnTo>
                  <a:lnTo>
                    <a:pt x="191" y="878"/>
                  </a:lnTo>
                  <a:lnTo>
                    <a:pt x="166" y="944"/>
                  </a:lnTo>
                  <a:lnTo>
                    <a:pt x="146" y="1010"/>
                  </a:lnTo>
                  <a:lnTo>
                    <a:pt x="131" y="1079"/>
                  </a:lnTo>
                  <a:lnTo>
                    <a:pt x="119" y="1148"/>
                  </a:lnTo>
                  <a:lnTo>
                    <a:pt x="113" y="1218"/>
                  </a:lnTo>
                  <a:lnTo>
                    <a:pt x="113" y="1288"/>
                  </a:lnTo>
                  <a:lnTo>
                    <a:pt x="117" y="1358"/>
                  </a:lnTo>
                  <a:lnTo>
                    <a:pt x="125" y="1427"/>
                  </a:lnTo>
                  <a:lnTo>
                    <a:pt x="140" y="1497"/>
                  </a:lnTo>
                  <a:lnTo>
                    <a:pt x="160" y="1565"/>
                  </a:lnTo>
                  <a:lnTo>
                    <a:pt x="185" y="1633"/>
                  </a:lnTo>
                  <a:lnTo>
                    <a:pt x="215" y="1698"/>
                  </a:lnTo>
                  <a:lnTo>
                    <a:pt x="247" y="1757"/>
                  </a:lnTo>
                  <a:lnTo>
                    <a:pt x="278" y="1809"/>
                  </a:lnTo>
                  <a:lnTo>
                    <a:pt x="311" y="1855"/>
                  </a:lnTo>
                  <a:lnTo>
                    <a:pt x="344" y="1896"/>
                  </a:lnTo>
                  <a:lnTo>
                    <a:pt x="378" y="1932"/>
                  </a:lnTo>
                  <a:lnTo>
                    <a:pt x="411" y="1962"/>
                  </a:lnTo>
                  <a:lnTo>
                    <a:pt x="444" y="1986"/>
                  </a:lnTo>
                  <a:lnTo>
                    <a:pt x="478" y="2004"/>
                  </a:lnTo>
                  <a:lnTo>
                    <a:pt x="511" y="2015"/>
                  </a:lnTo>
                  <a:lnTo>
                    <a:pt x="545" y="2021"/>
                  </a:lnTo>
                  <a:lnTo>
                    <a:pt x="584" y="2023"/>
                  </a:lnTo>
                  <a:lnTo>
                    <a:pt x="1607" y="2023"/>
                  </a:lnTo>
                  <a:lnTo>
                    <a:pt x="1595" y="1977"/>
                  </a:lnTo>
                  <a:lnTo>
                    <a:pt x="1586" y="1929"/>
                  </a:lnTo>
                  <a:lnTo>
                    <a:pt x="1582" y="1880"/>
                  </a:lnTo>
                  <a:lnTo>
                    <a:pt x="1581" y="1854"/>
                  </a:lnTo>
                  <a:lnTo>
                    <a:pt x="1581" y="1851"/>
                  </a:lnTo>
                  <a:lnTo>
                    <a:pt x="1581" y="1847"/>
                  </a:lnTo>
                  <a:lnTo>
                    <a:pt x="1581" y="1840"/>
                  </a:lnTo>
                  <a:lnTo>
                    <a:pt x="1582" y="1833"/>
                  </a:lnTo>
                  <a:lnTo>
                    <a:pt x="1585" y="1793"/>
                  </a:lnTo>
                  <a:lnTo>
                    <a:pt x="1586" y="1788"/>
                  </a:lnTo>
                  <a:lnTo>
                    <a:pt x="1586" y="1784"/>
                  </a:lnTo>
                  <a:lnTo>
                    <a:pt x="1589" y="1777"/>
                  </a:lnTo>
                  <a:lnTo>
                    <a:pt x="1594" y="1747"/>
                  </a:lnTo>
                  <a:lnTo>
                    <a:pt x="1602" y="1719"/>
                  </a:lnTo>
                  <a:lnTo>
                    <a:pt x="1604" y="1713"/>
                  </a:lnTo>
                  <a:lnTo>
                    <a:pt x="1606" y="1707"/>
                  </a:lnTo>
                  <a:lnTo>
                    <a:pt x="1614" y="1686"/>
                  </a:lnTo>
                  <a:lnTo>
                    <a:pt x="1623" y="1665"/>
                  </a:lnTo>
                  <a:lnTo>
                    <a:pt x="1632" y="1646"/>
                  </a:lnTo>
                  <a:lnTo>
                    <a:pt x="1645" y="1623"/>
                  </a:lnTo>
                  <a:lnTo>
                    <a:pt x="1660" y="1601"/>
                  </a:lnTo>
                  <a:lnTo>
                    <a:pt x="1665" y="1593"/>
                  </a:lnTo>
                  <a:lnTo>
                    <a:pt x="1671" y="1585"/>
                  </a:lnTo>
                  <a:lnTo>
                    <a:pt x="1696" y="1556"/>
                  </a:lnTo>
                  <a:lnTo>
                    <a:pt x="1704" y="1547"/>
                  </a:lnTo>
                  <a:lnTo>
                    <a:pt x="1711" y="1539"/>
                  </a:lnTo>
                  <a:lnTo>
                    <a:pt x="1729" y="1521"/>
                  </a:lnTo>
                  <a:lnTo>
                    <a:pt x="1749" y="1505"/>
                  </a:lnTo>
                  <a:lnTo>
                    <a:pt x="1766" y="1491"/>
                  </a:lnTo>
                  <a:lnTo>
                    <a:pt x="1799" y="1470"/>
                  </a:lnTo>
                  <a:lnTo>
                    <a:pt x="1815" y="1460"/>
                  </a:lnTo>
                  <a:lnTo>
                    <a:pt x="1840" y="1447"/>
                  </a:lnTo>
                  <a:lnTo>
                    <a:pt x="1865" y="1437"/>
                  </a:lnTo>
                  <a:lnTo>
                    <a:pt x="1882" y="1430"/>
                  </a:lnTo>
                  <a:lnTo>
                    <a:pt x="1909" y="1422"/>
                  </a:lnTo>
                  <a:lnTo>
                    <a:pt x="1935" y="1415"/>
                  </a:lnTo>
                  <a:lnTo>
                    <a:pt x="1939" y="1414"/>
                  </a:lnTo>
                  <a:lnTo>
                    <a:pt x="1940" y="1414"/>
                  </a:lnTo>
                  <a:lnTo>
                    <a:pt x="1969" y="1409"/>
                  </a:lnTo>
                  <a:lnTo>
                    <a:pt x="1999" y="1405"/>
                  </a:lnTo>
                  <a:lnTo>
                    <a:pt x="2006" y="1405"/>
                  </a:lnTo>
                  <a:lnTo>
                    <a:pt x="2013" y="1405"/>
                  </a:lnTo>
                  <a:lnTo>
                    <a:pt x="2023" y="1404"/>
                  </a:lnTo>
                  <a:lnTo>
                    <a:pt x="2032" y="1404"/>
                  </a:lnTo>
                  <a:lnTo>
                    <a:pt x="2066" y="1407"/>
                  </a:lnTo>
                  <a:lnTo>
                    <a:pt x="2070" y="1407"/>
                  </a:lnTo>
                  <a:lnTo>
                    <a:pt x="2074" y="1407"/>
                  </a:lnTo>
                  <a:lnTo>
                    <a:pt x="2104" y="1411"/>
                  </a:lnTo>
                  <a:lnTo>
                    <a:pt x="2134" y="1416"/>
                  </a:lnTo>
                  <a:lnTo>
                    <a:pt x="2138" y="1418"/>
                  </a:lnTo>
                  <a:lnTo>
                    <a:pt x="2142" y="1419"/>
                  </a:lnTo>
                  <a:lnTo>
                    <a:pt x="2172" y="1427"/>
                  </a:lnTo>
                  <a:lnTo>
                    <a:pt x="2200" y="1438"/>
                  </a:lnTo>
                  <a:lnTo>
                    <a:pt x="2200" y="927"/>
                  </a:lnTo>
                  <a:lnTo>
                    <a:pt x="2202" y="911"/>
                  </a:lnTo>
                  <a:lnTo>
                    <a:pt x="2206" y="897"/>
                  </a:lnTo>
                  <a:lnTo>
                    <a:pt x="2209" y="891"/>
                  </a:lnTo>
                  <a:lnTo>
                    <a:pt x="2212" y="884"/>
                  </a:lnTo>
                  <a:lnTo>
                    <a:pt x="2215" y="877"/>
                  </a:lnTo>
                  <a:lnTo>
                    <a:pt x="2219" y="871"/>
                  </a:lnTo>
                  <a:lnTo>
                    <a:pt x="2224" y="863"/>
                  </a:lnTo>
                  <a:lnTo>
                    <a:pt x="2231" y="856"/>
                  </a:lnTo>
                  <a:lnTo>
                    <a:pt x="2235" y="852"/>
                  </a:lnTo>
                  <a:lnTo>
                    <a:pt x="2238" y="849"/>
                  </a:lnTo>
                  <a:lnTo>
                    <a:pt x="2258" y="832"/>
                  </a:lnTo>
                  <a:lnTo>
                    <a:pt x="2262" y="829"/>
                  </a:lnTo>
                  <a:lnTo>
                    <a:pt x="2292" y="811"/>
                  </a:lnTo>
                  <a:lnTo>
                    <a:pt x="2328" y="795"/>
                  </a:lnTo>
                  <a:lnTo>
                    <a:pt x="2367" y="781"/>
                  </a:lnTo>
                  <a:lnTo>
                    <a:pt x="2407" y="770"/>
                  </a:lnTo>
                  <a:lnTo>
                    <a:pt x="2449" y="759"/>
                  </a:lnTo>
                  <a:lnTo>
                    <a:pt x="2407" y="696"/>
                  </a:lnTo>
                  <a:lnTo>
                    <a:pt x="2362" y="635"/>
                  </a:lnTo>
                  <a:lnTo>
                    <a:pt x="2312" y="579"/>
                  </a:lnTo>
                  <a:lnTo>
                    <a:pt x="2258" y="527"/>
                  </a:lnTo>
                  <a:lnTo>
                    <a:pt x="2199" y="479"/>
                  </a:lnTo>
                  <a:lnTo>
                    <a:pt x="1794" y="204"/>
                  </a:lnTo>
                  <a:lnTo>
                    <a:pt x="1767" y="185"/>
                  </a:lnTo>
                  <a:lnTo>
                    <a:pt x="1739" y="167"/>
                  </a:lnTo>
                  <a:lnTo>
                    <a:pt x="1708" y="150"/>
                  </a:lnTo>
                  <a:lnTo>
                    <a:pt x="1674" y="135"/>
                  </a:lnTo>
                  <a:lnTo>
                    <a:pt x="1639" y="123"/>
                  </a:lnTo>
                  <a:lnTo>
                    <a:pt x="1602" y="116"/>
                  </a:lnTo>
                  <a:lnTo>
                    <a:pt x="1563" y="113"/>
                  </a:lnTo>
                  <a:lnTo>
                    <a:pt x="1125" y="113"/>
                  </a:lnTo>
                  <a:close/>
                  <a:moveTo>
                    <a:pt x="1125" y="0"/>
                  </a:moveTo>
                  <a:lnTo>
                    <a:pt x="1563" y="0"/>
                  </a:lnTo>
                  <a:lnTo>
                    <a:pt x="1608" y="3"/>
                  </a:lnTo>
                  <a:lnTo>
                    <a:pt x="1652" y="11"/>
                  </a:lnTo>
                  <a:lnTo>
                    <a:pt x="1693" y="22"/>
                  </a:lnTo>
                  <a:lnTo>
                    <a:pt x="1732" y="37"/>
                  </a:lnTo>
                  <a:lnTo>
                    <a:pt x="1768" y="54"/>
                  </a:lnTo>
                  <a:lnTo>
                    <a:pt x="1802" y="73"/>
                  </a:lnTo>
                  <a:lnTo>
                    <a:pt x="1832" y="93"/>
                  </a:lnTo>
                  <a:lnTo>
                    <a:pt x="1859" y="113"/>
                  </a:lnTo>
                  <a:lnTo>
                    <a:pt x="2265" y="388"/>
                  </a:lnTo>
                  <a:lnTo>
                    <a:pt x="2326" y="438"/>
                  </a:lnTo>
                  <a:lnTo>
                    <a:pt x="2382" y="491"/>
                  </a:lnTo>
                  <a:lnTo>
                    <a:pt x="2435" y="549"/>
                  </a:lnTo>
                  <a:lnTo>
                    <a:pt x="2483" y="610"/>
                  </a:lnTo>
                  <a:lnTo>
                    <a:pt x="2528" y="674"/>
                  </a:lnTo>
                  <a:lnTo>
                    <a:pt x="2567" y="741"/>
                  </a:lnTo>
                  <a:lnTo>
                    <a:pt x="2619" y="736"/>
                  </a:lnTo>
                  <a:lnTo>
                    <a:pt x="2670" y="733"/>
                  </a:lnTo>
                  <a:lnTo>
                    <a:pt x="2719" y="731"/>
                  </a:lnTo>
                  <a:lnTo>
                    <a:pt x="2764" y="730"/>
                  </a:lnTo>
                  <a:lnTo>
                    <a:pt x="2799" y="731"/>
                  </a:lnTo>
                  <a:lnTo>
                    <a:pt x="2835" y="732"/>
                  </a:lnTo>
                  <a:lnTo>
                    <a:pt x="2873" y="733"/>
                  </a:lnTo>
                  <a:lnTo>
                    <a:pt x="2911" y="736"/>
                  </a:lnTo>
                  <a:lnTo>
                    <a:pt x="2950" y="740"/>
                  </a:lnTo>
                  <a:lnTo>
                    <a:pt x="2990" y="745"/>
                  </a:lnTo>
                  <a:lnTo>
                    <a:pt x="3030" y="751"/>
                  </a:lnTo>
                  <a:lnTo>
                    <a:pt x="3068" y="758"/>
                  </a:lnTo>
                  <a:lnTo>
                    <a:pt x="3106" y="765"/>
                  </a:lnTo>
                  <a:lnTo>
                    <a:pt x="3143" y="775"/>
                  </a:lnTo>
                  <a:lnTo>
                    <a:pt x="3177" y="786"/>
                  </a:lnTo>
                  <a:lnTo>
                    <a:pt x="3208" y="798"/>
                  </a:lnTo>
                  <a:lnTo>
                    <a:pt x="3238" y="811"/>
                  </a:lnTo>
                  <a:lnTo>
                    <a:pt x="3263" y="827"/>
                  </a:lnTo>
                  <a:lnTo>
                    <a:pt x="3285" y="844"/>
                  </a:lnTo>
                  <a:lnTo>
                    <a:pt x="3304" y="861"/>
                  </a:lnTo>
                  <a:lnTo>
                    <a:pt x="3316" y="881"/>
                  </a:lnTo>
                  <a:lnTo>
                    <a:pt x="3325" y="903"/>
                  </a:lnTo>
                  <a:lnTo>
                    <a:pt x="3328" y="927"/>
                  </a:lnTo>
                  <a:lnTo>
                    <a:pt x="3328" y="1573"/>
                  </a:lnTo>
                  <a:lnTo>
                    <a:pt x="3327" y="1587"/>
                  </a:lnTo>
                  <a:lnTo>
                    <a:pt x="3324" y="1601"/>
                  </a:lnTo>
                  <a:lnTo>
                    <a:pt x="3328" y="1601"/>
                  </a:lnTo>
                  <a:lnTo>
                    <a:pt x="3328" y="1910"/>
                  </a:lnTo>
                  <a:lnTo>
                    <a:pt x="3325" y="1935"/>
                  </a:lnTo>
                  <a:lnTo>
                    <a:pt x="3315" y="1959"/>
                  </a:lnTo>
                  <a:lnTo>
                    <a:pt x="3299" y="1982"/>
                  </a:lnTo>
                  <a:lnTo>
                    <a:pt x="3278" y="2004"/>
                  </a:lnTo>
                  <a:lnTo>
                    <a:pt x="3251" y="2024"/>
                  </a:lnTo>
                  <a:lnTo>
                    <a:pt x="3221" y="2042"/>
                  </a:lnTo>
                  <a:lnTo>
                    <a:pt x="3187" y="2059"/>
                  </a:lnTo>
                  <a:lnTo>
                    <a:pt x="3148" y="2075"/>
                  </a:lnTo>
                  <a:lnTo>
                    <a:pt x="3106" y="2088"/>
                  </a:lnTo>
                  <a:lnTo>
                    <a:pt x="3062" y="2100"/>
                  </a:lnTo>
                  <a:lnTo>
                    <a:pt x="3015" y="2110"/>
                  </a:lnTo>
                  <a:lnTo>
                    <a:pt x="2967" y="2118"/>
                  </a:lnTo>
                  <a:lnTo>
                    <a:pt x="2917" y="2126"/>
                  </a:lnTo>
                  <a:lnTo>
                    <a:pt x="2867" y="2131"/>
                  </a:lnTo>
                  <a:lnTo>
                    <a:pt x="2815" y="2133"/>
                  </a:lnTo>
                  <a:lnTo>
                    <a:pt x="2764" y="2134"/>
                  </a:lnTo>
                  <a:lnTo>
                    <a:pt x="2702" y="2133"/>
                  </a:lnTo>
                  <a:lnTo>
                    <a:pt x="2642" y="2129"/>
                  </a:lnTo>
                  <a:lnTo>
                    <a:pt x="2582" y="2122"/>
                  </a:lnTo>
                  <a:lnTo>
                    <a:pt x="2525" y="2112"/>
                  </a:lnTo>
                  <a:lnTo>
                    <a:pt x="2469" y="2100"/>
                  </a:lnTo>
                  <a:lnTo>
                    <a:pt x="2417" y="2086"/>
                  </a:lnTo>
                  <a:lnTo>
                    <a:pt x="2389" y="2128"/>
                  </a:lnTo>
                  <a:lnTo>
                    <a:pt x="2355" y="2165"/>
                  </a:lnTo>
                  <a:lnTo>
                    <a:pt x="2319" y="2200"/>
                  </a:lnTo>
                  <a:lnTo>
                    <a:pt x="2278" y="2230"/>
                  </a:lnTo>
                  <a:lnTo>
                    <a:pt x="2234" y="2255"/>
                  </a:lnTo>
                  <a:lnTo>
                    <a:pt x="2187" y="2276"/>
                  </a:lnTo>
                  <a:lnTo>
                    <a:pt x="2138" y="2290"/>
                  </a:lnTo>
                  <a:lnTo>
                    <a:pt x="2085" y="2300"/>
                  </a:lnTo>
                  <a:lnTo>
                    <a:pt x="2032" y="2303"/>
                  </a:lnTo>
                  <a:lnTo>
                    <a:pt x="1980" y="2300"/>
                  </a:lnTo>
                  <a:lnTo>
                    <a:pt x="1928" y="2292"/>
                  </a:lnTo>
                  <a:lnTo>
                    <a:pt x="1880" y="2277"/>
                  </a:lnTo>
                  <a:lnTo>
                    <a:pt x="1834" y="2257"/>
                  </a:lnTo>
                  <a:lnTo>
                    <a:pt x="1790" y="2233"/>
                  </a:lnTo>
                  <a:lnTo>
                    <a:pt x="1751" y="2204"/>
                  </a:lnTo>
                  <a:lnTo>
                    <a:pt x="1713" y="2172"/>
                  </a:lnTo>
                  <a:lnTo>
                    <a:pt x="1681" y="2134"/>
                  </a:lnTo>
                  <a:lnTo>
                    <a:pt x="584" y="2134"/>
                  </a:lnTo>
                  <a:lnTo>
                    <a:pt x="538" y="2133"/>
                  </a:lnTo>
                  <a:lnTo>
                    <a:pt x="497" y="2127"/>
                  </a:lnTo>
                  <a:lnTo>
                    <a:pt x="458" y="2116"/>
                  </a:lnTo>
                  <a:lnTo>
                    <a:pt x="419" y="2101"/>
                  </a:lnTo>
                  <a:lnTo>
                    <a:pt x="384" y="2081"/>
                  </a:lnTo>
                  <a:lnTo>
                    <a:pt x="349" y="2057"/>
                  </a:lnTo>
                  <a:lnTo>
                    <a:pt x="317" y="2029"/>
                  </a:lnTo>
                  <a:lnTo>
                    <a:pt x="286" y="2000"/>
                  </a:lnTo>
                  <a:lnTo>
                    <a:pt x="256" y="1966"/>
                  </a:lnTo>
                  <a:lnTo>
                    <a:pt x="228" y="1932"/>
                  </a:lnTo>
                  <a:lnTo>
                    <a:pt x="202" y="1896"/>
                  </a:lnTo>
                  <a:lnTo>
                    <a:pt x="178" y="1860"/>
                  </a:lnTo>
                  <a:lnTo>
                    <a:pt x="155" y="1822"/>
                  </a:lnTo>
                  <a:lnTo>
                    <a:pt x="135" y="1786"/>
                  </a:lnTo>
                  <a:lnTo>
                    <a:pt x="115" y="1749"/>
                  </a:lnTo>
                  <a:lnTo>
                    <a:pt x="83" y="1680"/>
                  </a:lnTo>
                  <a:lnTo>
                    <a:pt x="55" y="1609"/>
                  </a:lnTo>
                  <a:lnTo>
                    <a:pt x="35" y="1536"/>
                  </a:lnTo>
                  <a:lnTo>
                    <a:pt x="18" y="1463"/>
                  </a:lnTo>
                  <a:lnTo>
                    <a:pt x="6" y="1389"/>
                  </a:lnTo>
                  <a:lnTo>
                    <a:pt x="1" y="1315"/>
                  </a:lnTo>
                  <a:lnTo>
                    <a:pt x="0" y="1241"/>
                  </a:lnTo>
                  <a:lnTo>
                    <a:pt x="4" y="1167"/>
                  </a:lnTo>
                  <a:lnTo>
                    <a:pt x="14" y="1093"/>
                  </a:lnTo>
                  <a:lnTo>
                    <a:pt x="28" y="1020"/>
                  </a:lnTo>
                  <a:lnTo>
                    <a:pt x="47" y="949"/>
                  </a:lnTo>
                  <a:lnTo>
                    <a:pt x="71" y="878"/>
                  </a:lnTo>
                  <a:lnTo>
                    <a:pt x="99" y="809"/>
                  </a:lnTo>
                  <a:lnTo>
                    <a:pt x="133" y="741"/>
                  </a:lnTo>
                  <a:lnTo>
                    <a:pt x="170" y="677"/>
                  </a:lnTo>
                  <a:lnTo>
                    <a:pt x="213" y="614"/>
                  </a:lnTo>
                  <a:lnTo>
                    <a:pt x="260" y="554"/>
                  </a:lnTo>
                  <a:lnTo>
                    <a:pt x="312" y="496"/>
                  </a:lnTo>
                  <a:lnTo>
                    <a:pt x="368" y="442"/>
                  </a:lnTo>
                  <a:lnTo>
                    <a:pt x="428" y="392"/>
                  </a:lnTo>
                  <a:lnTo>
                    <a:pt x="826" y="102"/>
                  </a:lnTo>
                  <a:lnTo>
                    <a:pt x="864" y="76"/>
                  </a:lnTo>
                  <a:lnTo>
                    <a:pt x="904" y="53"/>
                  </a:lnTo>
                  <a:lnTo>
                    <a:pt x="945" y="35"/>
                  </a:lnTo>
                  <a:lnTo>
                    <a:pt x="988" y="20"/>
                  </a:lnTo>
                  <a:lnTo>
                    <a:pt x="1033" y="9"/>
                  </a:lnTo>
                  <a:lnTo>
                    <a:pt x="1079" y="2"/>
                  </a:lnTo>
                  <a:lnTo>
                    <a:pt x="1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7" name="Group 1026"/>
          <p:cNvGrpSpPr/>
          <p:nvPr/>
        </p:nvGrpSpPr>
        <p:grpSpPr>
          <a:xfrm>
            <a:off x="9097316" y="3508334"/>
            <a:ext cx="536575" cy="460375"/>
            <a:chOff x="9074150" y="3505201"/>
            <a:chExt cx="536575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4" name="Freeform 441"/>
            <p:cNvSpPr>
              <a:spLocks noEditPoints="1"/>
            </p:cNvSpPr>
            <p:nvPr/>
          </p:nvSpPr>
          <p:spPr bwMode="auto">
            <a:xfrm>
              <a:off x="9074150" y="3505201"/>
              <a:ext cx="536575" cy="460375"/>
            </a:xfrm>
            <a:custGeom>
              <a:avLst/>
              <a:gdLst>
                <a:gd name="T0" fmla="*/ 2817 w 3380"/>
                <a:gd name="T1" fmla="*/ 2791 h 2904"/>
                <a:gd name="T2" fmla="*/ 3155 w 3380"/>
                <a:gd name="T3" fmla="*/ 2680 h 2904"/>
                <a:gd name="T4" fmla="*/ 225 w 3380"/>
                <a:gd name="T5" fmla="*/ 2680 h 2904"/>
                <a:gd name="T6" fmla="*/ 563 w 3380"/>
                <a:gd name="T7" fmla="*/ 2791 h 2904"/>
                <a:gd name="T8" fmla="*/ 225 w 3380"/>
                <a:gd name="T9" fmla="*/ 2680 h 2904"/>
                <a:gd name="T10" fmla="*/ 2929 w 3380"/>
                <a:gd name="T11" fmla="*/ 2122 h 2904"/>
                <a:gd name="T12" fmla="*/ 3267 w 3380"/>
                <a:gd name="T13" fmla="*/ 2010 h 2904"/>
                <a:gd name="T14" fmla="*/ 3155 w 3380"/>
                <a:gd name="T15" fmla="*/ 782 h 2904"/>
                <a:gd name="T16" fmla="*/ 3267 w 3380"/>
                <a:gd name="T17" fmla="*/ 1898 h 2904"/>
                <a:gd name="T18" fmla="*/ 3155 w 3380"/>
                <a:gd name="T19" fmla="*/ 782 h 2904"/>
                <a:gd name="T20" fmla="*/ 2929 w 3380"/>
                <a:gd name="T21" fmla="*/ 671 h 2904"/>
                <a:gd name="T22" fmla="*/ 3267 w 3380"/>
                <a:gd name="T23" fmla="*/ 559 h 2904"/>
                <a:gd name="T24" fmla="*/ 338 w 3380"/>
                <a:gd name="T25" fmla="*/ 335 h 2904"/>
                <a:gd name="T26" fmla="*/ 3042 w 3380"/>
                <a:gd name="T27" fmla="*/ 2346 h 2904"/>
                <a:gd name="T28" fmla="*/ 2817 w 3380"/>
                <a:gd name="T29" fmla="*/ 2233 h 2904"/>
                <a:gd name="T30" fmla="*/ 3042 w 3380"/>
                <a:gd name="T31" fmla="*/ 1898 h 2904"/>
                <a:gd name="T32" fmla="*/ 2817 w 3380"/>
                <a:gd name="T33" fmla="*/ 782 h 2904"/>
                <a:gd name="T34" fmla="*/ 3042 w 3380"/>
                <a:gd name="T35" fmla="*/ 447 h 2904"/>
                <a:gd name="T36" fmla="*/ 338 w 3380"/>
                <a:gd name="T37" fmla="*/ 335 h 2904"/>
                <a:gd name="T38" fmla="*/ 113 w 3380"/>
                <a:gd name="T39" fmla="*/ 2568 h 2904"/>
                <a:gd name="T40" fmla="*/ 3267 w 3380"/>
                <a:gd name="T41" fmla="*/ 2233 h 2904"/>
                <a:gd name="T42" fmla="*/ 3155 w 3380"/>
                <a:gd name="T43" fmla="*/ 2345 h 2904"/>
                <a:gd name="T44" fmla="*/ 3143 w 3380"/>
                <a:gd name="T45" fmla="*/ 2394 h 2904"/>
                <a:gd name="T46" fmla="*/ 3113 w 3380"/>
                <a:gd name="T47" fmla="*/ 2432 h 2904"/>
                <a:gd name="T48" fmla="*/ 3068 w 3380"/>
                <a:gd name="T49" fmla="*/ 2453 h 2904"/>
                <a:gd name="T50" fmla="*/ 338 w 3380"/>
                <a:gd name="T51" fmla="*/ 2456 h 2904"/>
                <a:gd name="T52" fmla="*/ 289 w 3380"/>
                <a:gd name="T53" fmla="*/ 2445 h 2904"/>
                <a:gd name="T54" fmla="*/ 250 w 3380"/>
                <a:gd name="T55" fmla="*/ 2415 h 2904"/>
                <a:gd name="T56" fmla="*/ 228 w 3380"/>
                <a:gd name="T57" fmla="*/ 2370 h 2904"/>
                <a:gd name="T58" fmla="*/ 225 w 3380"/>
                <a:gd name="T59" fmla="*/ 336 h 2904"/>
                <a:gd name="T60" fmla="*/ 237 w 3380"/>
                <a:gd name="T61" fmla="*/ 287 h 2904"/>
                <a:gd name="T62" fmla="*/ 267 w 3380"/>
                <a:gd name="T63" fmla="*/ 249 h 2904"/>
                <a:gd name="T64" fmla="*/ 312 w 3380"/>
                <a:gd name="T65" fmla="*/ 227 h 2904"/>
                <a:gd name="T66" fmla="*/ 3042 w 3380"/>
                <a:gd name="T67" fmla="*/ 224 h 2904"/>
                <a:gd name="T68" fmla="*/ 3091 w 3380"/>
                <a:gd name="T69" fmla="*/ 236 h 2904"/>
                <a:gd name="T70" fmla="*/ 3130 w 3380"/>
                <a:gd name="T71" fmla="*/ 266 h 2904"/>
                <a:gd name="T72" fmla="*/ 3152 w 3380"/>
                <a:gd name="T73" fmla="*/ 310 h 2904"/>
                <a:gd name="T74" fmla="*/ 3155 w 3380"/>
                <a:gd name="T75" fmla="*/ 447 h 2904"/>
                <a:gd name="T76" fmla="*/ 3267 w 3380"/>
                <a:gd name="T77" fmla="*/ 113 h 2904"/>
                <a:gd name="T78" fmla="*/ 0 w 3380"/>
                <a:gd name="T79" fmla="*/ 0 h 2904"/>
                <a:gd name="T80" fmla="*/ 3380 w 3380"/>
                <a:gd name="T81" fmla="*/ 2680 h 2904"/>
                <a:gd name="T82" fmla="*/ 3267 w 3380"/>
                <a:gd name="T83" fmla="*/ 2904 h 2904"/>
                <a:gd name="T84" fmla="*/ 2704 w 3380"/>
                <a:gd name="T85" fmla="*/ 2680 h 2904"/>
                <a:gd name="T86" fmla="*/ 676 w 3380"/>
                <a:gd name="T87" fmla="*/ 2904 h 2904"/>
                <a:gd name="T88" fmla="*/ 113 w 3380"/>
                <a:gd name="T89" fmla="*/ 2680 h 2904"/>
                <a:gd name="T90" fmla="*/ 0 w 3380"/>
                <a:gd name="T91" fmla="*/ 0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80" h="2904">
                  <a:moveTo>
                    <a:pt x="2817" y="2680"/>
                  </a:moveTo>
                  <a:lnTo>
                    <a:pt x="2817" y="2791"/>
                  </a:lnTo>
                  <a:lnTo>
                    <a:pt x="3155" y="2791"/>
                  </a:lnTo>
                  <a:lnTo>
                    <a:pt x="3155" y="2680"/>
                  </a:lnTo>
                  <a:lnTo>
                    <a:pt x="2817" y="2680"/>
                  </a:lnTo>
                  <a:close/>
                  <a:moveTo>
                    <a:pt x="225" y="2680"/>
                  </a:moveTo>
                  <a:lnTo>
                    <a:pt x="225" y="2791"/>
                  </a:lnTo>
                  <a:lnTo>
                    <a:pt x="563" y="2791"/>
                  </a:lnTo>
                  <a:lnTo>
                    <a:pt x="563" y="2680"/>
                  </a:lnTo>
                  <a:lnTo>
                    <a:pt x="225" y="2680"/>
                  </a:lnTo>
                  <a:close/>
                  <a:moveTo>
                    <a:pt x="2929" y="2010"/>
                  </a:moveTo>
                  <a:lnTo>
                    <a:pt x="2929" y="2122"/>
                  </a:lnTo>
                  <a:lnTo>
                    <a:pt x="3267" y="2122"/>
                  </a:lnTo>
                  <a:lnTo>
                    <a:pt x="3267" y="2010"/>
                  </a:lnTo>
                  <a:lnTo>
                    <a:pt x="2929" y="2010"/>
                  </a:lnTo>
                  <a:close/>
                  <a:moveTo>
                    <a:pt x="3155" y="782"/>
                  </a:moveTo>
                  <a:lnTo>
                    <a:pt x="3155" y="1898"/>
                  </a:lnTo>
                  <a:lnTo>
                    <a:pt x="3267" y="1898"/>
                  </a:lnTo>
                  <a:lnTo>
                    <a:pt x="3267" y="782"/>
                  </a:lnTo>
                  <a:lnTo>
                    <a:pt x="3155" y="782"/>
                  </a:lnTo>
                  <a:close/>
                  <a:moveTo>
                    <a:pt x="2929" y="559"/>
                  </a:moveTo>
                  <a:lnTo>
                    <a:pt x="2929" y="671"/>
                  </a:lnTo>
                  <a:lnTo>
                    <a:pt x="3267" y="671"/>
                  </a:lnTo>
                  <a:lnTo>
                    <a:pt x="3267" y="559"/>
                  </a:lnTo>
                  <a:lnTo>
                    <a:pt x="2929" y="559"/>
                  </a:lnTo>
                  <a:close/>
                  <a:moveTo>
                    <a:pt x="338" y="335"/>
                  </a:moveTo>
                  <a:lnTo>
                    <a:pt x="338" y="2345"/>
                  </a:lnTo>
                  <a:lnTo>
                    <a:pt x="3042" y="2346"/>
                  </a:lnTo>
                  <a:lnTo>
                    <a:pt x="3042" y="2233"/>
                  </a:lnTo>
                  <a:lnTo>
                    <a:pt x="2817" y="2233"/>
                  </a:lnTo>
                  <a:lnTo>
                    <a:pt x="2817" y="1898"/>
                  </a:lnTo>
                  <a:lnTo>
                    <a:pt x="3042" y="1898"/>
                  </a:lnTo>
                  <a:lnTo>
                    <a:pt x="3042" y="782"/>
                  </a:lnTo>
                  <a:lnTo>
                    <a:pt x="2817" y="782"/>
                  </a:lnTo>
                  <a:lnTo>
                    <a:pt x="2817" y="447"/>
                  </a:lnTo>
                  <a:lnTo>
                    <a:pt x="3042" y="447"/>
                  </a:lnTo>
                  <a:lnTo>
                    <a:pt x="3042" y="336"/>
                  </a:lnTo>
                  <a:lnTo>
                    <a:pt x="338" y="335"/>
                  </a:lnTo>
                  <a:close/>
                  <a:moveTo>
                    <a:pt x="113" y="113"/>
                  </a:moveTo>
                  <a:lnTo>
                    <a:pt x="113" y="2568"/>
                  </a:lnTo>
                  <a:lnTo>
                    <a:pt x="3267" y="2568"/>
                  </a:lnTo>
                  <a:lnTo>
                    <a:pt x="3267" y="2233"/>
                  </a:lnTo>
                  <a:lnTo>
                    <a:pt x="3155" y="2233"/>
                  </a:lnTo>
                  <a:lnTo>
                    <a:pt x="3155" y="2345"/>
                  </a:lnTo>
                  <a:lnTo>
                    <a:pt x="3152" y="2370"/>
                  </a:lnTo>
                  <a:lnTo>
                    <a:pt x="3143" y="2394"/>
                  </a:lnTo>
                  <a:lnTo>
                    <a:pt x="3130" y="2415"/>
                  </a:lnTo>
                  <a:lnTo>
                    <a:pt x="3113" y="2432"/>
                  </a:lnTo>
                  <a:lnTo>
                    <a:pt x="3091" y="2445"/>
                  </a:lnTo>
                  <a:lnTo>
                    <a:pt x="3068" y="2453"/>
                  </a:lnTo>
                  <a:lnTo>
                    <a:pt x="3042" y="2456"/>
                  </a:lnTo>
                  <a:lnTo>
                    <a:pt x="338" y="2456"/>
                  </a:lnTo>
                  <a:lnTo>
                    <a:pt x="312" y="2453"/>
                  </a:lnTo>
                  <a:lnTo>
                    <a:pt x="289" y="2445"/>
                  </a:lnTo>
                  <a:lnTo>
                    <a:pt x="267" y="2432"/>
                  </a:lnTo>
                  <a:lnTo>
                    <a:pt x="250" y="2415"/>
                  </a:lnTo>
                  <a:lnTo>
                    <a:pt x="237" y="2394"/>
                  </a:lnTo>
                  <a:lnTo>
                    <a:pt x="228" y="2370"/>
                  </a:lnTo>
                  <a:lnTo>
                    <a:pt x="225" y="2345"/>
                  </a:lnTo>
                  <a:lnTo>
                    <a:pt x="225" y="336"/>
                  </a:lnTo>
                  <a:lnTo>
                    <a:pt x="228" y="310"/>
                  </a:lnTo>
                  <a:lnTo>
                    <a:pt x="237" y="287"/>
                  </a:lnTo>
                  <a:lnTo>
                    <a:pt x="250" y="266"/>
                  </a:lnTo>
                  <a:lnTo>
                    <a:pt x="267" y="249"/>
                  </a:lnTo>
                  <a:lnTo>
                    <a:pt x="289" y="236"/>
                  </a:lnTo>
                  <a:lnTo>
                    <a:pt x="312" y="227"/>
                  </a:lnTo>
                  <a:lnTo>
                    <a:pt x="338" y="224"/>
                  </a:lnTo>
                  <a:lnTo>
                    <a:pt x="3042" y="224"/>
                  </a:lnTo>
                  <a:lnTo>
                    <a:pt x="3068" y="227"/>
                  </a:lnTo>
                  <a:lnTo>
                    <a:pt x="3091" y="236"/>
                  </a:lnTo>
                  <a:lnTo>
                    <a:pt x="3113" y="249"/>
                  </a:lnTo>
                  <a:lnTo>
                    <a:pt x="3130" y="266"/>
                  </a:lnTo>
                  <a:lnTo>
                    <a:pt x="3143" y="287"/>
                  </a:lnTo>
                  <a:lnTo>
                    <a:pt x="3152" y="310"/>
                  </a:lnTo>
                  <a:lnTo>
                    <a:pt x="3155" y="336"/>
                  </a:lnTo>
                  <a:lnTo>
                    <a:pt x="3155" y="447"/>
                  </a:lnTo>
                  <a:lnTo>
                    <a:pt x="3267" y="447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2680"/>
                  </a:lnTo>
                  <a:lnTo>
                    <a:pt x="3267" y="2680"/>
                  </a:lnTo>
                  <a:lnTo>
                    <a:pt x="3267" y="2904"/>
                  </a:lnTo>
                  <a:lnTo>
                    <a:pt x="2704" y="2904"/>
                  </a:lnTo>
                  <a:lnTo>
                    <a:pt x="2704" y="2680"/>
                  </a:lnTo>
                  <a:lnTo>
                    <a:pt x="676" y="2680"/>
                  </a:lnTo>
                  <a:lnTo>
                    <a:pt x="676" y="2904"/>
                  </a:lnTo>
                  <a:lnTo>
                    <a:pt x="113" y="2904"/>
                  </a:lnTo>
                  <a:lnTo>
                    <a:pt x="113" y="2680"/>
                  </a:lnTo>
                  <a:lnTo>
                    <a:pt x="0" y="26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42"/>
            <p:cNvSpPr>
              <a:spLocks/>
            </p:cNvSpPr>
            <p:nvPr/>
          </p:nvSpPr>
          <p:spPr bwMode="auto">
            <a:xfrm>
              <a:off x="9244013" y="3708401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43"/>
            <p:cNvSpPr>
              <a:spLocks noEditPoints="1"/>
            </p:cNvSpPr>
            <p:nvPr/>
          </p:nvSpPr>
          <p:spPr bwMode="auto">
            <a:xfrm>
              <a:off x="9145588" y="3611563"/>
              <a:ext cx="214313" cy="212725"/>
            </a:xfrm>
            <a:custGeom>
              <a:avLst/>
              <a:gdLst>
                <a:gd name="T0" fmla="*/ 595 w 1352"/>
                <a:gd name="T1" fmla="*/ 402 h 1339"/>
                <a:gd name="T2" fmla="*/ 491 w 1352"/>
                <a:gd name="T3" fmla="*/ 459 h 1339"/>
                <a:gd name="T4" fmla="*/ 421 w 1352"/>
                <a:gd name="T5" fmla="*/ 552 h 1339"/>
                <a:gd name="T6" fmla="*/ 394 w 1352"/>
                <a:gd name="T7" fmla="*/ 669 h 1339"/>
                <a:gd name="T8" fmla="*/ 421 w 1352"/>
                <a:gd name="T9" fmla="*/ 787 h 1339"/>
                <a:gd name="T10" fmla="*/ 491 w 1352"/>
                <a:gd name="T11" fmla="*/ 880 h 1339"/>
                <a:gd name="T12" fmla="*/ 595 w 1352"/>
                <a:gd name="T13" fmla="*/ 937 h 1339"/>
                <a:gd name="T14" fmla="*/ 718 w 1352"/>
                <a:gd name="T15" fmla="*/ 945 h 1339"/>
                <a:gd name="T16" fmla="*/ 829 w 1352"/>
                <a:gd name="T17" fmla="*/ 903 h 1339"/>
                <a:gd name="T18" fmla="*/ 912 w 1352"/>
                <a:gd name="T19" fmla="*/ 821 h 1339"/>
                <a:gd name="T20" fmla="*/ 954 w 1352"/>
                <a:gd name="T21" fmla="*/ 711 h 1339"/>
                <a:gd name="T22" fmla="*/ 945 w 1352"/>
                <a:gd name="T23" fmla="*/ 589 h 1339"/>
                <a:gd name="T24" fmla="*/ 888 w 1352"/>
                <a:gd name="T25" fmla="*/ 486 h 1339"/>
                <a:gd name="T26" fmla="*/ 794 w 1352"/>
                <a:gd name="T27" fmla="*/ 416 h 1339"/>
                <a:gd name="T28" fmla="*/ 676 w 1352"/>
                <a:gd name="T29" fmla="*/ 390 h 1339"/>
                <a:gd name="T30" fmla="*/ 708 w 1352"/>
                <a:gd name="T31" fmla="*/ 10 h 1339"/>
                <a:gd name="T32" fmla="*/ 732 w 1352"/>
                <a:gd name="T33" fmla="*/ 55 h 1339"/>
                <a:gd name="T34" fmla="*/ 809 w 1352"/>
                <a:gd name="T35" fmla="*/ 303 h 1339"/>
                <a:gd name="T36" fmla="*/ 911 w 1352"/>
                <a:gd name="T37" fmla="*/ 357 h 1339"/>
                <a:gd name="T38" fmla="*/ 1100 w 1352"/>
                <a:gd name="T39" fmla="*/ 181 h 1339"/>
                <a:gd name="T40" fmla="*/ 1142 w 1352"/>
                <a:gd name="T41" fmla="*/ 187 h 1339"/>
                <a:gd name="T42" fmla="*/ 1168 w 1352"/>
                <a:gd name="T43" fmla="*/ 221 h 1339"/>
                <a:gd name="T44" fmla="*/ 1163 w 1352"/>
                <a:gd name="T45" fmla="*/ 263 h 1339"/>
                <a:gd name="T46" fmla="*/ 1013 w 1352"/>
                <a:gd name="T47" fmla="*/ 468 h 1339"/>
                <a:gd name="T48" fmla="*/ 1058 w 1352"/>
                <a:gd name="T49" fmla="*/ 575 h 1339"/>
                <a:gd name="T50" fmla="*/ 1313 w 1352"/>
                <a:gd name="T51" fmla="*/ 616 h 1339"/>
                <a:gd name="T52" fmla="*/ 1349 w 1352"/>
                <a:gd name="T53" fmla="*/ 652 h 1339"/>
                <a:gd name="T54" fmla="*/ 1340 w 1352"/>
                <a:gd name="T55" fmla="*/ 703 h 1339"/>
                <a:gd name="T56" fmla="*/ 1295 w 1352"/>
                <a:gd name="T57" fmla="*/ 725 h 1339"/>
                <a:gd name="T58" fmla="*/ 1046 w 1352"/>
                <a:gd name="T59" fmla="*/ 801 h 1339"/>
                <a:gd name="T60" fmla="*/ 991 w 1352"/>
                <a:gd name="T61" fmla="*/ 902 h 1339"/>
                <a:gd name="T62" fmla="*/ 1168 w 1352"/>
                <a:gd name="T63" fmla="*/ 1089 h 1339"/>
                <a:gd name="T64" fmla="*/ 1163 w 1352"/>
                <a:gd name="T65" fmla="*/ 1131 h 1339"/>
                <a:gd name="T66" fmla="*/ 1128 w 1352"/>
                <a:gd name="T67" fmla="*/ 1157 h 1339"/>
                <a:gd name="T68" fmla="*/ 1086 w 1352"/>
                <a:gd name="T69" fmla="*/ 1152 h 1339"/>
                <a:gd name="T70" fmla="*/ 879 w 1352"/>
                <a:gd name="T71" fmla="*/ 1003 h 1339"/>
                <a:gd name="T72" fmla="*/ 771 w 1352"/>
                <a:gd name="T73" fmla="*/ 1048 h 1339"/>
                <a:gd name="T74" fmla="*/ 729 w 1352"/>
                <a:gd name="T75" fmla="*/ 1301 h 1339"/>
                <a:gd name="T76" fmla="*/ 693 w 1352"/>
                <a:gd name="T77" fmla="*/ 1337 h 1339"/>
                <a:gd name="T78" fmla="*/ 643 w 1352"/>
                <a:gd name="T79" fmla="*/ 1329 h 1339"/>
                <a:gd name="T80" fmla="*/ 619 w 1352"/>
                <a:gd name="T81" fmla="*/ 1283 h 1339"/>
                <a:gd name="T82" fmla="*/ 543 w 1352"/>
                <a:gd name="T83" fmla="*/ 1036 h 1339"/>
                <a:gd name="T84" fmla="*/ 440 w 1352"/>
                <a:gd name="T85" fmla="*/ 982 h 1339"/>
                <a:gd name="T86" fmla="*/ 252 w 1352"/>
                <a:gd name="T87" fmla="*/ 1157 h 1339"/>
                <a:gd name="T88" fmla="*/ 210 w 1352"/>
                <a:gd name="T89" fmla="*/ 1152 h 1339"/>
                <a:gd name="T90" fmla="*/ 183 w 1352"/>
                <a:gd name="T91" fmla="*/ 1118 h 1339"/>
                <a:gd name="T92" fmla="*/ 188 w 1352"/>
                <a:gd name="T93" fmla="*/ 1076 h 1339"/>
                <a:gd name="T94" fmla="*/ 339 w 1352"/>
                <a:gd name="T95" fmla="*/ 871 h 1339"/>
                <a:gd name="T96" fmla="*/ 294 w 1352"/>
                <a:gd name="T97" fmla="*/ 764 h 1339"/>
                <a:gd name="T98" fmla="*/ 39 w 1352"/>
                <a:gd name="T99" fmla="*/ 723 h 1339"/>
                <a:gd name="T100" fmla="*/ 3 w 1352"/>
                <a:gd name="T101" fmla="*/ 687 h 1339"/>
                <a:gd name="T102" fmla="*/ 11 w 1352"/>
                <a:gd name="T103" fmla="*/ 637 h 1339"/>
                <a:gd name="T104" fmla="*/ 56 w 1352"/>
                <a:gd name="T105" fmla="*/ 613 h 1339"/>
                <a:gd name="T106" fmla="*/ 305 w 1352"/>
                <a:gd name="T107" fmla="*/ 537 h 1339"/>
                <a:gd name="T108" fmla="*/ 360 w 1352"/>
                <a:gd name="T109" fmla="*/ 436 h 1339"/>
                <a:gd name="T110" fmla="*/ 183 w 1352"/>
                <a:gd name="T111" fmla="*/ 250 h 1339"/>
                <a:gd name="T112" fmla="*/ 188 w 1352"/>
                <a:gd name="T113" fmla="*/ 207 h 1339"/>
                <a:gd name="T114" fmla="*/ 223 w 1352"/>
                <a:gd name="T115" fmla="*/ 181 h 1339"/>
                <a:gd name="T116" fmla="*/ 265 w 1352"/>
                <a:gd name="T117" fmla="*/ 187 h 1339"/>
                <a:gd name="T118" fmla="*/ 472 w 1352"/>
                <a:gd name="T119" fmla="*/ 335 h 1339"/>
                <a:gd name="T120" fmla="*/ 580 w 1352"/>
                <a:gd name="T121" fmla="*/ 290 h 1339"/>
                <a:gd name="T122" fmla="*/ 622 w 1352"/>
                <a:gd name="T123" fmla="*/ 38 h 1339"/>
                <a:gd name="T124" fmla="*/ 658 w 1352"/>
                <a:gd name="T125" fmla="*/ 2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1339">
                  <a:moveTo>
                    <a:pt x="676" y="390"/>
                  </a:moveTo>
                  <a:lnTo>
                    <a:pt x="634" y="393"/>
                  </a:lnTo>
                  <a:lnTo>
                    <a:pt x="595" y="402"/>
                  </a:lnTo>
                  <a:lnTo>
                    <a:pt x="557" y="416"/>
                  </a:lnTo>
                  <a:lnTo>
                    <a:pt x="522" y="436"/>
                  </a:lnTo>
                  <a:lnTo>
                    <a:pt x="491" y="459"/>
                  </a:lnTo>
                  <a:lnTo>
                    <a:pt x="464" y="486"/>
                  </a:lnTo>
                  <a:lnTo>
                    <a:pt x="439" y="518"/>
                  </a:lnTo>
                  <a:lnTo>
                    <a:pt x="421" y="552"/>
                  </a:lnTo>
                  <a:lnTo>
                    <a:pt x="406" y="589"/>
                  </a:lnTo>
                  <a:lnTo>
                    <a:pt x="397" y="628"/>
                  </a:lnTo>
                  <a:lnTo>
                    <a:pt x="394" y="669"/>
                  </a:lnTo>
                  <a:lnTo>
                    <a:pt x="397" y="711"/>
                  </a:lnTo>
                  <a:lnTo>
                    <a:pt x="406" y="750"/>
                  </a:lnTo>
                  <a:lnTo>
                    <a:pt x="421" y="787"/>
                  </a:lnTo>
                  <a:lnTo>
                    <a:pt x="439" y="821"/>
                  </a:lnTo>
                  <a:lnTo>
                    <a:pt x="464" y="853"/>
                  </a:lnTo>
                  <a:lnTo>
                    <a:pt x="491" y="880"/>
                  </a:lnTo>
                  <a:lnTo>
                    <a:pt x="522" y="903"/>
                  </a:lnTo>
                  <a:lnTo>
                    <a:pt x="557" y="923"/>
                  </a:lnTo>
                  <a:lnTo>
                    <a:pt x="595" y="937"/>
                  </a:lnTo>
                  <a:lnTo>
                    <a:pt x="634" y="945"/>
                  </a:lnTo>
                  <a:lnTo>
                    <a:pt x="676" y="948"/>
                  </a:lnTo>
                  <a:lnTo>
                    <a:pt x="718" y="945"/>
                  </a:lnTo>
                  <a:lnTo>
                    <a:pt x="757" y="937"/>
                  </a:lnTo>
                  <a:lnTo>
                    <a:pt x="794" y="923"/>
                  </a:lnTo>
                  <a:lnTo>
                    <a:pt x="829" y="903"/>
                  </a:lnTo>
                  <a:lnTo>
                    <a:pt x="860" y="880"/>
                  </a:lnTo>
                  <a:lnTo>
                    <a:pt x="888" y="853"/>
                  </a:lnTo>
                  <a:lnTo>
                    <a:pt x="912" y="821"/>
                  </a:lnTo>
                  <a:lnTo>
                    <a:pt x="931" y="787"/>
                  </a:lnTo>
                  <a:lnTo>
                    <a:pt x="945" y="750"/>
                  </a:lnTo>
                  <a:lnTo>
                    <a:pt x="954" y="711"/>
                  </a:lnTo>
                  <a:lnTo>
                    <a:pt x="957" y="669"/>
                  </a:lnTo>
                  <a:lnTo>
                    <a:pt x="954" y="628"/>
                  </a:lnTo>
                  <a:lnTo>
                    <a:pt x="945" y="589"/>
                  </a:lnTo>
                  <a:lnTo>
                    <a:pt x="931" y="552"/>
                  </a:lnTo>
                  <a:lnTo>
                    <a:pt x="912" y="518"/>
                  </a:lnTo>
                  <a:lnTo>
                    <a:pt x="888" y="486"/>
                  </a:lnTo>
                  <a:lnTo>
                    <a:pt x="860" y="459"/>
                  </a:lnTo>
                  <a:lnTo>
                    <a:pt x="829" y="436"/>
                  </a:lnTo>
                  <a:lnTo>
                    <a:pt x="794" y="416"/>
                  </a:lnTo>
                  <a:lnTo>
                    <a:pt x="757" y="402"/>
                  </a:lnTo>
                  <a:lnTo>
                    <a:pt x="718" y="393"/>
                  </a:lnTo>
                  <a:lnTo>
                    <a:pt x="676" y="390"/>
                  </a:lnTo>
                  <a:close/>
                  <a:moveTo>
                    <a:pt x="676" y="0"/>
                  </a:moveTo>
                  <a:lnTo>
                    <a:pt x="693" y="2"/>
                  </a:lnTo>
                  <a:lnTo>
                    <a:pt x="708" y="10"/>
                  </a:lnTo>
                  <a:lnTo>
                    <a:pt x="721" y="23"/>
                  </a:lnTo>
                  <a:lnTo>
                    <a:pt x="729" y="38"/>
                  </a:lnTo>
                  <a:lnTo>
                    <a:pt x="732" y="55"/>
                  </a:lnTo>
                  <a:lnTo>
                    <a:pt x="732" y="283"/>
                  </a:lnTo>
                  <a:lnTo>
                    <a:pt x="771" y="290"/>
                  </a:lnTo>
                  <a:lnTo>
                    <a:pt x="809" y="303"/>
                  </a:lnTo>
                  <a:lnTo>
                    <a:pt x="845" y="317"/>
                  </a:lnTo>
                  <a:lnTo>
                    <a:pt x="879" y="335"/>
                  </a:lnTo>
                  <a:lnTo>
                    <a:pt x="911" y="357"/>
                  </a:lnTo>
                  <a:lnTo>
                    <a:pt x="1074" y="196"/>
                  </a:lnTo>
                  <a:lnTo>
                    <a:pt x="1086" y="187"/>
                  </a:lnTo>
                  <a:lnTo>
                    <a:pt x="1100" y="181"/>
                  </a:lnTo>
                  <a:lnTo>
                    <a:pt x="1114" y="179"/>
                  </a:lnTo>
                  <a:lnTo>
                    <a:pt x="1128" y="181"/>
                  </a:lnTo>
                  <a:lnTo>
                    <a:pt x="1142" y="187"/>
                  </a:lnTo>
                  <a:lnTo>
                    <a:pt x="1154" y="196"/>
                  </a:lnTo>
                  <a:lnTo>
                    <a:pt x="1163" y="207"/>
                  </a:lnTo>
                  <a:lnTo>
                    <a:pt x="1168" y="221"/>
                  </a:lnTo>
                  <a:lnTo>
                    <a:pt x="1170" y="236"/>
                  </a:lnTo>
                  <a:lnTo>
                    <a:pt x="1168" y="250"/>
                  </a:lnTo>
                  <a:lnTo>
                    <a:pt x="1163" y="263"/>
                  </a:lnTo>
                  <a:lnTo>
                    <a:pt x="1154" y="274"/>
                  </a:lnTo>
                  <a:lnTo>
                    <a:pt x="991" y="436"/>
                  </a:lnTo>
                  <a:lnTo>
                    <a:pt x="1013" y="468"/>
                  </a:lnTo>
                  <a:lnTo>
                    <a:pt x="1031" y="502"/>
                  </a:lnTo>
                  <a:lnTo>
                    <a:pt x="1046" y="537"/>
                  </a:lnTo>
                  <a:lnTo>
                    <a:pt x="1058" y="575"/>
                  </a:lnTo>
                  <a:lnTo>
                    <a:pt x="1066" y="613"/>
                  </a:lnTo>
                  <a:lnTo>
                    <a:pt x="1295" y="613"/>
                  </a:lnTo>
                  <a:lnTo>
                    <a:pt x="1313" y="616"/>
                  </a:lnTo>
                  <a:lnTo>
                    <a:pt x="1329" y="624"/>
                  </a:lnTo>
                  <a:lnTo>
                    <a:pt x="1340" y="637"/>
                  </a:lnTo>
                  <a:lnTo>
                    <a:pt x="1349" y="652"/>
                  </a:lnTo>
                  <a:lnTo>
                    <a:pt x="1352" y="669"/>
                  </a:lnTo>
                  <a:lnTo>
                    <a:pt x="1349" y="687"/>
                  </a:lnTo>
                  <a:lnTo>
                    <a:pt x="1340" y="703"/>
                  </a:lnTo>
                  <a:lnTo>
                    <a:pt x="1329" y="715"/>
                  </a:lnTo>
                  <a:lnTo>
                    <a:pt x="1313" y="723"/>
                  </a:lnTo>
                  <a:lnTo>
                    <a:pt x="1295" y="725"/>
                  </a:lnTo>
                  <a:lnTo>
                    <a:pt x="1066" y="725"/>
                  </a:lnTo>
                  <a:lnTo>
                    <a:pt x="1058" y="764"/>
                  </a:lnTo>
                  <a:lnTo>
                    <a:pt x="1046" y="801"/>
                  </a:lnTo>
                  <a:lnTo>
                    <a:pt x="1031" y="838"/>
                  </a:lnTo>
                  <a:lnTo>
                    <a:pt x="1013" y="871"/>
                  </a:lnTo>
                  <a:lnTo>
                    <a:pt x="991" y="902"/>
                  </a:lnTo>
                  <a:lnTo>
                    <a:pt x="1154" y="1064"/>
                  </a:lnTo>
                  <a:lnTo>
                    <a:pt x="1163" y="1076"/>
                  </a:lnTo>
                  <a:lnTo>
                    <a:pt x="1168" y="1089"/>
                  </a:lnTo>
                  <a:lnTo>
                    <a:pt x="1170" y="1103"/>
                  </a:lnTo>
                  <a:lnTo>
                    <a:pt x="1168" y="1118"/>
                  </a:lnTo>
                  <a:lnTo>
                    <a:pt x="1163" y="1131"/>
                  </a:lnTo>
                  <a:lnTo>
                    <a:pt x="1154" y="1143"/>
                  </a:lnTo>
                  <a:lnTo>
                    <a:pt x="1142" y="1152"/>
                  </a:lnTo>
                  <a:lnTo>
                    <a:pt x="1128" y="1157"/>
                  </a:lnTo>
                  <a:lnTo>
                    <a:pt x="1114" y="1159"/>
                  </a:lnTo>
                  <a:lnTo>
                    <a:pt x="1100" y="1157"/>
                  </a:lnTo>
                  <a:lnTo>
                    <a:pt x="1086" y="1152"/>
                  </a:lnTo>
                  <a:lnTo>
                    <a:pt x="1074" y="1143"/>
                  </a:lnTo>
                  <a:lnTo>
                    <a:pt x="911" y="982"/>
                  </a:lnTo>
                  <a:lnTo>
                    <a:pt x="879" y="1003"/>
                  </a:lnTo>
                  <a:lnTo>
                    <a:pt x="846" y="1022"/>
                  </a:lnTo>
                  <a:lnTo>
                    <a:pt x="809" y="1036"/>
                  </a:lnTo>
                  <a:lnTo>
                    <a:pt x="771" y="1048"/>
                  </a:lnTo>
                  <a:lnTo>
                    <a:pt x="732" y="1056"/>
                  </a:lnTo>
                  <a:lnTo>
                    <a:pt x="732" y="1283"/>
                  </a:lnTo>
                  <a:lnTo>
                    <a:pt x="729" y="1301"/>
                  </a:lnTo>
                  <a:lnTo>
                    <a:pt x="721" y="1317"/>
                  </a:lnTo>
                  <a:lnTo>
                    <a:pt x="708" y="1329"/>
                  </a:lnTo>
                  <a:lnTo>
                    <a:pt x="693" y="1337"/>
                  </a:lnTo>
                  <a:lnTo>
                    <a:pt x="676" y="1339"/>
                  </a:lnTo>
                  <a:lnTo>
                    <a:pt x="658" y="1337"/>
                  </a:lnTo>
                  <a:lnTo>
                    <a:pt x="643" y="1329"/>
                  </a:lnTo>
                  <a:lnTo>
                    <a:pt x="631" y="1317"/>
                  </a:lnTo>
                  <a:lnTo>
                    <a:pt x="622" y="1301"/>
                  </a:lnTo>
                  <a:lnTo>
                    <a:pt x="619" y="1283"/>
                  </a:lnTo>
                  <a:lnTo>
                    <a:pt x="619" y="1056"/>
                  </a:lnTo>
                  <a:lnTo>
                    <a:pt x="580" y="1048"/>
                  </a:lnTo>
                  <a:lnTo>
                    <a:pt x="543" y="1036"/>
                  </a:lnTo>
                  <a:lnTo>
                    <a:pt x="507" y="1022"/>
                  </a:lnTo>
                  <a:lnTo>
                    <a:pt x="472" y="1003"/>
                  </a:lnTo>
                  <a:lnTo>
                    <a:pt x="440" y="982"/>
                  </a:lnTo>
                  <a:lnTo>
                    <a:pt x="277" y="1143"/>
                  </a:lnTo>
                  <a:lnTo>
                    <a:pt x="265" y="1152"/>
                  </a:lnTo>
                  <a:lnTo>
                    <a:pt x="252" y="1157"/>
                  </a:lnTo>
                  <a:lnTo>
                    <a:pt x="237" y="1159"/>
                  </a:lnTo>
                  <a:lnTo>
                    <a:pt x="223" y="1157"/>
                  </a:lnTo>
                  <a:lnTo>
                    <a:pt x="210" y="1152"/>
                  </a:lnTo>
                  <a:lnTo>
                    <a:pt x="197" y="1143"/>
                  </a:lnTo>
                  <a:lnTo>
                    <a:pt x="188" y="1131"/>
                  </a:lnTo>
                  <a:lnTo>
                    <a:pt x="183" y="1118"/>
                  </a:lnTo>
                  <a:lnTo>
                    <a:pt x="181" y="1103"/>
                  </a:lnTo>
                  <a:lnTo>
                    <a:pt x="183" y="1089"/>
                  </a:lnTo>
                  <a:lnTo>
                    <a:pt x="188" y="1076"/>
                  </a:lnTo>
                  <a:lnTo>
                    <a:pt x="197" y="1064"/>
                  </a:lnTo>
                  <a:lnTo>
                    <a:pt x="360" y="902"/>
                  </a:lnTo>
                  <a:lnTo>
                    <a:pt x="339" y="871"/>
                  </a:lnTo>
                  <a:lnTo>
                    <a:pt x="320" y="838"/>
                  </a:lnTo>
                  <a:lnTo>
                    <a:pt x="305" y="801"/>
                  </a:lnTo>
                  <a:lnTo>
                    <a:pt x="294" y="764"/>
                  </a:lnTo>
                  <a:lnTo>
                    <a:pt x="285" y="725"/>
                  </a:lnTo>
                  <a:lnTo>
                    <a:pt x="56" y="725"/>
                  </a:lnTo>
                  <a:lnTo>
                    <a:pt x="39" y="723"/>
                  </a:lnTo>
                  <a:lnTo>
                    <a:pt x="22" y="715"/>
                  </a:lnTo>
                  <a:lnTo>
                    <a:pt x="11" y="703"/>
                  </a:lnTo>
                  <a:lnTo>
                    <a:pt x="3" y="687"/>
                  </a:lnTo>
                  <a:lnTo>
                    <a:pt x="0" y="669"/>
                  </a:lnTo>
                  <a:lnTo>
                    <a:pt x="3" y="652"/>
                  </a:lnTo>
                  <a:lnTo>
                    <a:pt x="11" y="637"/>
                  </a:lnTo>
                  <a:lnTo>
                    <a:pt x="22" y="624"/>
                  </a:lnTo>
                  <a:lnTo>
                    <a:pt x="39" y="616"/>
                  </a:lnTo>
                  <a:lnTo>
                    <a:pt x="56" y="613"/>
                  </a:lnTo>
                  <a:lnTo>
                    <a:pt x="285" y="613"/>
                  </a:lnTo>
                  <a:lnTo>
                    <a:pt x="294" y="575"/>
                  </a:lnTo>
                  <a:lnTo>
                    <a:pt x="305" y="537"/>
                  </a:lnTo>
                  <a:lnTo>
                    <a:pt x="320" y="502"/>
                  </a:lnTo>
                  <a:lnTo>
                    <a:pt x="339" y="468"/>
                  </a:lnTo>
                  <a:lnTo>
                    <a:pt x="360" y="436"/>
                  </a:lnTo>
                  <a:lnTo>
                    <a:pt x="197" y="274"/>
                  </a:lnTo>
                  <a:lnTo>
                    <a:pt x="188" y="263"/>
                  </a:lnTo>
                  <a:lnTo>
                    <a:pt x="183" y="250"/>
                  </a:lnTo>
                  <a:lnTo>
                    <a:pt x="181" y="236"/>
                  </a:lnTo>
                  <a:lnTo>
                    <a:pt x="183" y="221"/>
                  </a:lnTo>
                  <a:lnTo>
                    <a:pt x="188" y="207"/>
                  </a:lnTo>
                  <a:lnTo>
                    <a:pt x="197" y="196"/>
                  </a:lnTo>
                  <a:lnTo>
                    <a:pt x="210" y="187"/>
                  </a:lnTo>
                  <a:lnTo>
                    <a:pt x="223" y="181"/>
                  </a:lnTo>
                  <a:lnTo>
                    <a:pt x="237" y="179"/>
                  </a:lnTo>
                  <a:lnTo>
                    <a:pt x="252" y="181"/>
                  </a:lnTo>
                  <a:lnTo>
                    <a:pt x="265" y="187"/>
                  </a:lnTo>
                  <a:lnTo>
                    <a:pt x="277" y="196"/>
                  </a:lnTo>
                  <a:lnTo>
                    <a:pt x="440" y="357"/>
                  </a:lnTo>
                  <a:lnTo>
                    <a:pt x="472" y="335"/>
                  </a:lnTo>
                  <a:lnTo>
                    <a:pt x="507" y="317"/>
                  </a:lnTo>
                  <a:lnTo>
                    <a:pt x="543" y="303"/>
                  </a:lnTo>
                  <a:lnTo>
                    <a:pt x="580" y="290"/>
                  </a:lnTo>
                  <a:lnTo>
                    <a:pt x="619" y="283"/>
                  </a:lnTo>
                  <a:lnTo>
                    <a:pt x="619" y="55"/>
                  </a:lnTo>
                  <a:lnTo>
                    <a:pt x="622" y="38"/>
                  </a:lnTo>
                  <a:lnTo>
                    <a:pt x="631" y="23"/>
                  </a:lnTo>
                  <a:lnTo>
                    <a:pt x="643" y="10"/>
                  </a:lnTo>
                  <a:lnTo>
                    <a:pt x="658" y="2"/>
                  </a:lnTo>
                  <a:lnTo>
                    <a:pt x="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44"/>
            <p:cNvSpPr>
              <a:spLocks/>
            </p:cNvSpPr>
            <p:nvPr/>
          </p:nvSpPr>
          <p:spPr bwMode="auto">
            <a:xfrm>
              <a:off x="9396413" y="3717926"/>
              <a:ext cx="17463" cy="26988"/>
            </a:xfrm>
            <a:custGeom>
              <a:avLst/>
              <a:gdLst>
                <a:gd name="T0" fmla="*/ 56 w 113"/>
                <a:gd name="T1" fmla="*/ 0 h 169"/>
                <a:gd name="T2" fmla="*/ 74 w 113"/>
                <a:gd name="T3" fmla="*/ 3 h 169"/>
                <a:gd name="T4" fmla="*/ 89 w 113"/>
                <a:gd name="T5" fmla="*/ 11 h 169"/>
                <a:gd name="T6" fmla="*/ 101 w 113"/>
                <a:gd name="T7" fmla="*/ 23 h 169"/>
                <a:gd name="T8" fmla="*/ 110 w 113"/>
                <a:gd name="T9" fmla="*/ 39 h 169"/>
                <a:gd name="T10" fmla="*/ 113 w 113"/>
                <a:gd name="T11" fmla="*/ 56 h 169"/>
                <a:gd name="T12" fmla="*/ 113 w 113"/>
                <a:gd name="T13" fmla="*/ 112 h 169"/>
                <a:gd name="T14" fmla="*/ 110 w 113"/>
                <a:gd name="T15" fmla="*/ 130 h 169"/>
                <a:gd name="T16" fmla="*/ 101 w 113"/>
                <a:gd name="T17" fmla="*/ 145 h 169"/>
                <a:gd name="T18" fmla="*/ 89 w 113"/>
                <a:gd name="T19" fmla="*/ 157 h 169"/>
                <a:gd name="T20" fmla="*/ 74 w 113"/>
                <a:gd name="T21" fmla="*/ 165 h 169"/>
                <a:gd name="T22" fmla="*/ 56 w 113"/>
                <a:gd name="T23" fmla="*/ 169 h 169"/>
                <a:gd name="T24" fmla="*/ 39 w 113"/>
                <a:gd name="T25" fmla="*/ 165 h 169"/>
                <a:gd name="T26" fmla="*/ 24 w 113"/>
                <a:gd name="T27" fmla="*/ 157 h 169"/>
                <a:gd name="T28" fmla="*/ 11 w 113"/>
                <a:gd name="T29" fmla="*/ 145 h 169"/>
                <a:gd name="T30" fmla="*/ 3 w 113"/>
                <a:gd name="T31" fmla="*/ 130 h 169"/>
                <a:gd name="T32" fmla="*/ 0 w 113"/>
                <a:gd name="T33" fmla="*/ 112 h 169"/>
                <a:gd name="T34" fmla="*/ 0 w 113"/>
                <a:gd name="T35" fmla="*/ 56 h 169"/>
                <a:gd name="T36" fmla="*/ 3 w 113"/>
                <a:gd name="T37" fmla="*/ 39 h 169"/>
                <a:gd name="T38" fmla="*/ 11 w 113"/>
                <a:gd name="T39" fmla="*/ 23 h 169"/>
                <a:gd name="T40" fmla="*/ 24 w 113"/>
                <a:gd name="T41" fmla="*/ 11 h 169"/>
                <a:gd name="T42" fmla="*/ 39 w 113"/>
                <a:gd name="T43" fmla="*/ 3 h 169"/>
                <a:gd name="T44" fmla="*/ 56 w 113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9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10" y="130"/>
                  </a:lnTo>
                  <a:lnTo>
                    <a:pt x="101" y="145"/>
                  </a:lnTo>
                  <a:lnTo>
                    <a:pt x="89" y="157"/>
                  </a:lnTo>
                  <a:lnTo>
                    <a:pt x="74" y="165"/>
                  </a:lnTo>
                  <a:lnTo>
                    <a:pt x="56" y="169"/>
                  </a:lnTo>
                  <a:lnTo>
                    <a:pt x="39" y="165"/>
                  </a:lnTo>
                  <a:lnTo>
                    <a:pt x="24" y="157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45"/>
            <p:cNvSpPr>
              <a:spLocks/>
            </p:cNvSpPr>
            <p:nvPr/>
          </p:nvSpPr>
          <p:spPr bwMode="auto">
            <a:xfrm>
              <a:off x="9440863" y="371792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3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2 h 169"/>
                <a:gd name="T14" fmla="*/ 109 w 112"/>
                <a:gd name="T15" fmla="*/ 130 h 169"/>
                <a:gd name="T16" fmla="*/ 101 w 112"/>
                <a:gd name="T17" fmla="*/ 145 h 169"/>
                <a:gd name="T18" fmla="*/ 89 w 112"/>
                <a:gd name="T19" fmla="*/ 157 h 169"/>
                <a:gd name="T20" fmla="*/ 73 w 112"/>
                <a:gd name="T21" fmla="*/ 165 h 169"/>
                <a:gd name="T22" fmla="*/ 56 w 112"/>
                <a:gd name="T23" fmla="*/ 169 h 169"/>
                <a:gd name="T24" fmla="*/ 39 w 112"/>
                <a:gd name="T25" fmla="*/ 165 h 169"/>
                <a:gd name="T26" fmla="*/ 23 w 112"/>
                <a:gd name="T27" fmla="*/ 157 h 169"/>
                <a:gd name="T28" fmla="*/ 11 w 112"/>
                <a:gd name="T29" fmla="*/ 145 h 169"/>
                <a:gd name="T30" fmla="*/ 3 w 112"/>
                <a:gd name="T31" fmla="*/ 130 h 169"/>
                <a:gd name="T32" fmla="*/ 0 w 112"/>
                <a:gd name="T33" fmla="*/ 112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3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30"/>
                  </a:lnTo>
                  <a:lnTo>
                    <a:pt x="101" y="145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9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46"/>
            <p:cNvSpPr>
              <a:spLocks/>
            </p:cNvSpPr>
            <p:nvPr/>
          </p:nvSpPr>
          <p:spPr bwMode="auto">
            <a:xfrm>
              <a:off x="9485313" y="3717926"/>
              <a:ext cx="17463" cy="26988"/>
            </a:xfrm>
            <a:custGeom>
              <a:avLst/>
              <a:gdLst>
                <a:gd name="T0" fmla="*/ 57 w 113"/>
                <a:gd name="T1" fmla="*/ 0 h 169"/>
                <a:gd name="T2" fmla="*/ 74 w 113"/>
                <a:gd name="T3" fmla="*/ 3 h 169"/>
                <a:gd name="T4" fmla="*/ 89 w 113"/>
                <a:gd name="T5" fmla="*/ 11 h 169"/>
                <a:gd name="T6" fmla="*/ 102 w 113"/>
                <a:gd name="T7" fmla="*/ 23 h 169"/>
                <a:gd name="T8" fmla="*/ 110 w 113"/>
                <a:gd name="T9" fmla="*/ 39 h 169"/>
                <a:gd name="T10" fmla="*/ 113 w 113"/>
                <a:gd name="T11" fmla="*/ 56 h 169"/>
                <a:gd name="T12" fmla="*/ 113 w 113"/>
                <a:gd name="T13" fmla="*/ 112 h 169"/>
                <a:gd name="T14" fmla="*/ 110 w 113"/>
                <a:gd name="T15" fmla="*/ 130 h 169"/>
                <a:gd name="T16" fmla="*/ 102 w 113"/>
                <a:gd name="T17" fmla="*/ 145 h 169"/>
                <a:gd name="T18" fmla="*/ 89 w 113"/>
                <a:gd name="T19" fmla="*/ 157 h 169"/>
                <a:gd name="T20" fmla="*/ 74 w 113"/>
                <a:gd name="T21" fmla="*/ 165 h 169"/>
                <a:gd name="T22" fmla="*/ 57 w 113"/>
                <a:gd name="T23" fmla="*/ 169 h 169"/>
                <a:gd name="T24" fmla="*/ 39 w 113"/>
                <a:gd name="T25" fmla="*/ 165 h 169"/>
                <a:gd name="T26" fmla="*/ 24 w 113"/>
                <a:gd name="T27" fmla="*/ 157 h 169"/>
                <a:gd name="T28" fmla="*/ 12 w 113"/>
                <a:gd name="T29" fmla="*/ 145 h 169"/>
                <a:gd name="T30" fmla="*/ 3 w 113"/>
                <a:gd name="T31" fmla="*/ 130 h 169"/>
                <a:gd name="T32" fmla="*/ 0 w 113"/>
                <a:gd name="T33" fmla="*/ 112 h 169"/>
                <a:gd name="T34" fmla="*/ 0 w 113"/>
                <a:gd name="T35" fmla="*/ 56 h 169"/>
                <a:gd name="T36" fmla="*/ 3 w 113"/>
                <a:gd name="T37" fmla="*/ 39 h 169"/>
                <a:gd name="T38" fmla="*/ 12 w 113"/>
                <a:gd name="T39" fmla="*/ 23 h 169"/>
                <a:gd name="T40" fmla="*/ 24 w 113"/>
                <a:gd name="T41" fmla="*/ 11 h 169"/>
                <a:gd name="T42" fmla="*/ 39 w 113"/>
                <a:gd name="T43" fmla="*/ 3 h 169"/>
                <a:gd name="T44" fmla="*/ 57 w 113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9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10" y="130"/>
                  </a:lnTo>
                  <a:lnTo>
                    <a:pt x="102" y="145"/>
                  </a:lnTo>
                  <a:lnTo>
                    <a:pt x="89" y="157"/>
                  </a:lnTo>
                  <a:lnTo>
                    <a:pt x="74" y="165"/>
                  </a:lnTo>
                  <a:lnTo>
                    <a:pt x="57" y="169"/>
                  </a:lnTo>
                  <a:lnTo>
                    <a:pt x="39" y="165"/>
                  </a:lnTo>
                  <a:lnTo>
                    <a:pt x="24" y="157"/>
                  </a:lnTo>
                  <a:lnTo>
                    <a:pt x="12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47"/>
            <p:cNvSpPr>
              <a:spLocks/>
            </p:cNvSpPr>
            <p:nvPr/>
          </p:nvSpPr>
          <p:spPr bwMode="auto">
            <a:xfrm>
              <a:off x="9396413" y="3752851"/>
              <a:ext cx="17463" cy="26988"/>
            </a:xfrm>
            <a:custGeom>
              <a:avLst/>
              <a:gdLst>
                <a:gd name="T0" fmla="*/ 56 w 113"/>
                <a:gd name="T1" fmla="*/ 0 h 168"/>
                <a:gd name="T2" fmla="*/ 74 w 113"/>
                <a:gd name="T3" fmla="*/ 3 h 168"/>
                <a:gd name="T4" fmla="*/ 89 w 113"/>
                <a:gd name="T5" fmla="*/ 11 h 168"/>
                <a:gd name="T6" fmla="*/ 101 w 113"/>
                <a:gd name="T7" fmla="*/ 24 h 168"/>
                <a:gd name="T8" fmla="*/ 110 w 113"/>
                <a:gd name="T9" fmla="*/ 39 h 168"/>
                <a:gd name="T10" fmla="*/ 113 w 113"/>
                <a:gd name="T11" fmla="*/ 56 h 168"/>
                <a:gd name="T12" fmla="*/ 113 w 113"/>
                <a:gd name="T13" fmla="*/ 112 h 168"/>
                <a:gd name="T14" fmla="*/ 110 w 113"/>
                <a:gd name="T15" fmla="*/ 130 h 168"/>
                <a:gd name="T16" fmla="*/ 101 w 113"/>
                <a:gd name="T17" fmla="*/ 145 h 168"/>
                <a:gd name="T18" fmla="*/ 89 w 113"/>
                <a:gd name="T19" fmla="*/ 158 h 168"/>
                <a:gd name="T20" fmla="*/ 74 w 113"/>
                <a:gd name="T21" fmla="*/ 166 h 168"/>
                <a:gd name="T22" fmla="*/ 56 w 113"/>
                <a:gd name="T23" fmla="*/ 168 h 168"/>
                <a:gd name="T24" fmla="*/ 39 w 113"/>
                <a:gd name="T25" fmla="*/ 166 h 168"/>
                <a:gd name="T26" fmla="*/ 24 w 113"/>
                <a:gd name="T27" fmla="*/ 158 h 168"/>
                <a:gd name="T28" fmla="*/ 11 w 113"/>
                <a:gd name="T29" fmla="*/ 145 h 168"/>
                <a:gd name="T30" fmla="*/ 3 w 113"/>
                <a:gd name="T31" fmla="*/ 130 h 168"/>
                <a:gd name="T32" fmla="*/ 0 w 113"/>
                <a:gd name="T33" fmla="*/ 112 h 168"/>
                <a:gd name="T34" fmla="*/ 0 w 113"/>
                <a:gd name="T35" fmla="*/ 56 h 168"/>
                <a:gd name="T36" fmla="*/ 3 w 113"/>
                <a:gd name="T37" fmla="*/ 39 h 168"/>
                <a:gd name="T38" fmla="*/ 11 w 113"/>
                <a:gd name="T39" fmla="*/ 24 h 168"/>
                <a:gd name="T40" fmla="*/ 24 w 113"/>
                <a:gd name="T41" fmla="*/ 11 h 168"/>
                <a:gd name="T42" fmla="*/ 39 w 113"/>
                <a:gd name="T43" fmla="*/ 3 h 168"/>
                <a:gd name="T44" fmla="*/ 56 w 113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8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10" y="130"/>
                  </a:lnTo>
                  <a:lnTo>
                    <a:pt x="101" y="145"/>
                  </a:lnTo>
                  <a:lnTo>
                    <a:pt x="89" y="158"/>
                  </a:lnTo>
                  <a:lnTo>
                    <a:pt x="74" y="166"/>
                  </a:lnTo>
                  <a:lnTo>
                    <a:pt x="56" y="168"/>
                  </a:lnTo>
                  <a:lnTo>
                    <a:pt x="39" y="166"/>
                  </a:lnTo>
                  <a:lnTo>
                    <a:pt x="24" y="158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448"/>
            <p:cNvSpPr>
              <a:spLocks/>
            </p:cNvSpPr>
            <p:nvPr/>
          </p:nvSpPr>
          <p:spPr bwMode="auto">
            <a:xfrm>
              <a:off x="9440863" y="3752851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4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30 h 168"/>
                <a:gd name="T16" fmla="*/ 101 w 112"/>
                <a:gd name="T17" fmla="*/ 145 h 168"/>
                <a:gd name="T18" fmla="*/ 89 w 112"/>
                <a:gd name="T19" fmla="*/ 158 h 168"/>
                <a:gd name="T20" fmla="*/ 73 w 112"/>
                <a:gd name="T21" fmla="*/ 166 h 168"/>
                <a:gd name="T22" fmla="*/ 56 w 112"/>
                <a:gd name="T23" fmla="*/ 168 h 168"/>
                <a:gd name="T24" fmla="*/ 39 w 112"/>
                <a:gd name="T25" fmla="*/ 166 h 168"/>
                <a:gd name="T26" fmla="*/ 23 w 112"/>
                <a:gd name="T27" fmla="*/ 158 h 168"/>
                <a:gd name="T28" fmla="*/ 11 w 112"/>
                <a:gd name="T29" fmla="*/ 145 h 168"/>
                <a:gd name="T30" fmla="*/ 3 w 112"/>
                <a:gd name="T31" fmla="*/ 130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4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30"/>
                  </a:lnTo>
                  <a:lnTo>
                    <a:pt x="101" y="145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8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49"/>
            <p:cNvSpPr>
              <a:spLocks/>
            </p:cNvSpPr>
            <p:nvPr/>
          </p:nvSpPr>
          <p:spPr bwMode="auto">
            <a:xfrm>
              <a:off x="9485313" y="3752851"/>
              <a:ext cx="17463" cy="26988"/>
            </a:xfrm>
            <a:custGeom>
              <a:avLst/>
              <a:gdLst>
                <a:gd name="T0" fmla="*/ 57 w 113"/>
                <a:gd name="T1" fmla="*/ 0 h 168"/>
                <a:gd name="T2" fmla="*/ 74 w 113"/>
                <a:gd name="T3" fmla="*/ 3 h 168"/>
                <a:gd name="T4" fmla="*/ 89 w 113"/>
                <a:gd name="T5" fmla="*/ 11 h 168"/>
                <a:gd name="T6" fmla="*/ 102 w 113"/>
                <a:gd name="T7" fmla="*/ 24 h 168"/>
                <a:gd name="T8" fmla="*/ 110 w 113"/>
                <a:gd name="T9" fmla="*/ 39 h 168"/>
                <a:gd name="T10" fmla="*/ 113 w 113"/>
                <a:gd name="T11" fmla="*/ 56 h 168"/>
                <a:gd name="T12" fmla="*/ 113 w 113"/>
                <a:gd name="T13" fmla="*/ 112 h 168"/>
                <a:gd name="T14" fmla="*/ 110 w 113"/>
                <a:gd name="T15" fmla="*/ 130 h 168"/>
                <a:gd name="T16" fmla="*/ 102 w 113"/>
                <a:gd name="T17" fmla="*/ 145 h 168"/>
                <a:gd name="T18" fmla="*/ 89 w 113"/>
                <a:gd name="T19" fmla="*/ 158 h 168"/>
                <a:gd name="T20" fmla="*/ 74 w 113"/>
                <a:gd name="T21" fmla="*/ 166 h 168"/>
                <a:gd name="T22" fmla="*/ 57 w 113"/>
                <a:gd name="T23" fmla="*/ 168 h 168"/>
                <a:gd name="T24" fmla="*/ 39 w 113"/>
                <a:gd name="T25" fmla="*/ 166 h 168"/>
                <a:gd name="T26" fmla="*/ 24 w 113"/>
                <a:gd name="T27" fmla="*/ 158 h 168"/>
                <a:gd name="T28" fmla="*/ 12 w 113"/>
                <a:gd name="T29" fmla="*/ 145 h 168"/>
                <a:gd name="T30" fmla="*/ 3 w 113"/>
                <a:gd name="T31" fmla="*/ 130 h 168"/>
                <a:gd name="T32" fmla="*/ 0 w 113"/>
                <a:gd name="T33" fmla="*/ 112 h 168"/>
                <a:gd name="T34" fmla="*/ 0 w 113"/>
                <a:gd name="T35" fmla="*/ 56 h 168"/>
                <a:gd name="T36" fmla="*/ 3 w 113"/>
                <a:gd name="T37" fmla="*/ 39 h 168"/>
                <a:gd name="T38" fmla="*/ 12 w 113"/>
                <a:gd name="T39" fmla="*/ 24 h 168"/>
                <a:gd name="T40" fmla="*/ 24 w 113"/>
                <a:gd name="T41" fmla="*/ 11 h 168"/>
                <a:gd name="T42" fmla="*/ 39 w 113"/>
                <a:gd name="T43" fmla="*/ 3 h 168"/>
                <a:gd name="T44" fmla="*/ 57 w 113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8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10" y="130"/>
                  </a:lnTo>
                  <a:lnTo>
                    <a:pt x="102" y="145"/>
                  </a:lnTo>
                  <a:lnTo>
                    <a:pt x="89" y="158"/>
                  </a:lnTo>
                  <a:lnTo>
                    <a:pt x="74" y="166"/>
                  </a:lnTo>
                  <a:lnTo>
                    <a:pt x="57" y="168"/>
                  </a:lnTo>
                  <a:lnTo>
                    <a:pt x="39" y="166"/>
                  </a:lnTo>
                  <a:lnTo>
                    <a:pt x="24" y="158"/>
                  </a:lnTo>
                  <a:lnTo>
                    <a:pt x="12" y="145"/>
                  </a:lnTo>
                  <a:lnTo>
                    <a:pt x="3" y="130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50"/>
            <p:cNvSpPr>
              <a:spLocks/>
            </p:cNvSpPr>
            <p:nvPr/>
          </p:nvSpPr>
          <p:spPr bwMode="auto">
            <a:xfrm>
              <a:off x="9396413" y="3787776"/>
              <a:ext cx="17463" cy="26988"/>
            </a:xfrm>
            <a:custGeom>
              <a:avLst/>
              <a:gdLst>
                <a:gd name="T0" fmla="*/ 56 w 113"/>
                <a:gd name="T1" fmla="*/ 0 h 166"/>
                <a:gd name="T2" fmla="*/ 74 w 113"/>
                <a:gd name="T3" fmla="*/ 2 h 166"/>
                <a:gd name="T4" fmla="*/ 89 w 113"/>
                <a:gd name="T5" fmla="*/ 10 h 166"/>
                <a:gd name="T6" fmla="*/ 101 w 113"/>
                <a:gd name="T7" fmla="*/ 22 h 166"/>
                <a:gd name="T8" fmla="*/ 110 w 113"/>
                <a:gd name="T9" fmla="*/ 37 h 166"/>
                <a:gd name="T10" fmla="*/ 113 w 113"/>
                <a:gd name="T11" fmla="*/ 54 h 166"/>
                <a:gd name="T12" fmla="*/ 113 w 113"/>
                <a:gd name="T13" fmla="*/ 110 h 166"/>
                <a:gd name="T14" fmla="*/ 110 w 113"/>
                <a:gd name="T15" fmla="*/ 129 h 166"/>
                <a:gd name="T16" fmla="*/ 101 w 113"/>
                <a:gd name="T17" fmla="*/ 144 h 166"/>
                <a:gd name="T18" fmla="*/ 89 w 113"/>
                <a:gd name="T19" fmla="*/ 156 h 166"/>
                <a:gd name="T20" fmla="*/ 74 w 113"/>
                <a:gd name="T21" fmla="*/ 164 h 166"/>
                <a:gd name="T22" fmla="*/ 56 w 113"/>
                <a:gd name="T23" fmla="*/ 166 h 166"/>
                <a:gd name="T24" fmla="*/ 39 w 113"/>
                <a:gd name="T25" fmla="*/ 164 h 166"/>
                <a:gd name="T26" fmla="*/ 24 w 113"/>
                <a:gd name="T27" fmla="*/ 156 h 166"/>
                <a:gd name="T28" fmla="*/ 11 w 113"/>
                <a:gd name="T29" fmla="*/ 144 h 166"/>
                <a:gd name="T30" fmla="*/ 3 w 113"/>
                <a:gd name="T31" fmla="*/ 129 h 166"/>
                <a:gd name="T32" fmla="*/ 0 w 113"/>
                <a:gd name="T33" fmla="*/ 110 h 166"/>
                <a:gd name="T34" fmla="*/ 0 w 113"/>
                <a:gd name="T35" fmla="*/ 54 h 166"/>
                <a:gd name="T36" fmla="*/ 3 w 113"/>
                <a:gd name="T37" fmla="*/ 37 h 166"/>
                <a:gd name="T38" fmla="*/ 11 w 113"/>
                <a:gd name="T39" fmla="*/ 22 h 166"/>
                <a:gd name="T40" fmla="*/ 24 w 113"/>
                <a:gd name="T41" fmla="*/ 10 h 166"/>
                <a:gd name="T42" fmla="*/ 39 w 113"/>
                <a:gd name="T43" fmla="*/ 2 h 166"/>
                <a:gd name="T44" fmla="*/ 56 w 113"/>
                <a:gd name="T4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6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4"/>
                  </a:lnTo>
                  <a:lnTo>
                    <a:pt x="113" y="110"/>
                  </a:lnTo>
                  <a:lnTo>
                    <a:pt x="110" y="129"/>
                  </a:lnTo>
                  <a:lnTo>
                    <a:pt x="101" y="144"/>
                  </a:lnTo>
                  <a:lnTo>
                    <a:pt x="89" y="156"/>
                  </a:lnTo>
                  <a:lnTo>
                    <a:pt x="74" y="164"/>
                  </a:lnTo>
                  <a:lnTo>
                    <a:pt x="56" y="166"/>
                  </a:lnTo>
                  <a:lnTo>
                    <a:pt x="39" y="164"/>
                  </a:lnTo>
                  <a:lnTo>
                    <a:pt x="24" y="156"/>
                  </a:lnTo>
                  <a:lnTo>
                    <a:pt x="11" y="144"/>
                  </a:lnTo>
                  <a:lnTo>
                    <a:pt x="3" y="129"/>
                  </a:lnTo>
                  <a:lnTo>
                    <a:pt x="0" y="110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51"/>
            <p:cNvSpPr>
              <a:spLocks/>
            </p:cNvSpPr>
            <p:nvPr/>
          </p:nvSpPr>
          <p:spPr bwMode="auto">
            <a:xfrm>
              <a:off x="9440863" y="3787776"/>
              <a:ext cx="17463" cy="26988"/>
            </a:xfrm>
            <a:custGeom>
              <a:avLst/>
              <a:gdLst>
                <a:gd name="T0" fmla="*/ 56 w 112"/>
                <a:gd name="T1" fmla="*/ 0 h 166"/>
                <a:gd name="T2" fmla="*/ 73 w 112"/>
                <a:gd name="T3" fmla="*/ 2 h 166"/>
                <a:gd name="T4" fmla="*/ 89 w 112"/>
                <a:gd name="T5" fmla="*/ 10 h 166"/>
                <a:gd name="T6" fmla="*/ 101 w 112"/>
                <a:gd name="T7" fmla="*/ 22 h 166"/>
                <a:gd name="T8" fmla="*/ 109 w 112"/>
                <a:gd name="T9" fmla="*/ 37 h 166"/>
                <a:gd name="T10" fmla="*/ 112 w 112"/>
                <a:gd name="T11" fmla="*/ 54 h 166"/>
                <a:gd name="T12" fmla="*/ 112 w 112"/>
                <a:gd name="T13" fmla="*/ 110 h 166"/>
                <a:gd name="T14" fmla="*/ 109 w 112"/>
                <a:gd name="T15" fmla="*/ 129 h 166"/>
                <a:gd name="T16" fmla="*/ 101 w 112"/>
                <a:gd name="T17" fmla="*/ 144 h 166"/>
                <a:gd name="T18" fmla="*/ 89 w 112"/>
                <a:gd name="T19" fmla="*/ 156 h 166"/>
                <a:gd name="T20" fmla="*/ 73 w 112"/>
                <a:gd name="T21" fmla="*/ 164 h 166"/>
                <a:gd name="T22" fmla="*/ 56 w 112"/>
                <a:gd name="T23" fmla="*/ 166 h 166"/>
                <a:gd name="T24" fmla="*/ 39 w 112"/>
                <a:gd name="T25" fmla="*/ 164 h 166"/>
                <a:gd name="T26" fmla="*/ 23 w 112"/>
                <a:gd name="T27" fmla="*/ 156 h 166"/>
                <a:gd name="T28" fmla="*/ 11 w 112"/>
                <a:gd name="T29" fmla="*/ 144 h 166"/>
                <a:gd name="T30" fmla="*/ 3 w 112"/>
                <a:gd name="T31" fmla="*/ 129 h 166"/>
                <a:gd name="T32" fmla="*/ 0 w 112"/>
                <a:gd name="T33" fmla="*/ 110 h 166"/>
                <a:gd name="T34" fmla="*/ 0 w 112"/>
                <a:gd name="T35" fmla="*/ 54 h 166"/>
                <a:gd name="T36" fmla="*/ 3 w 112"/>
                <a:gd name="T37" fmla="*/ 37 h 166"/>
                <a:gd name="T38" fmla="*/ 11 w 112"/>
                <a:gd name="T39" fmla="*/ 22 h 166"/>
                <a:gd name="T40" fmla="*/ 23 w 112"/>
                <a:gd name="T41" fmla="*/ 10 h 166"/>
                <a:gd name="T42" fmla="*/ 39 w 112"/>
                <a:gd name="T43" fmla="*/ 2 h 166"/>
                <a:gd name="T44" fmla="*/ 56 w 112"/>
                <a:gd name="T4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6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7"/>
                  </a:lnTo>
                  <a:lnTo>
                    <a:pt x="112" y="54"/>
                  </a:lnTo>
                  <a:lnTo>
                    <a:pt x="112" y="110"/>
                  </a:lnTo>
                  <a:lnTo>
                    <a:pt x="109" y="129"/>
                  </a:lnTo>
                  <a:lnTo>
                    <a:pt x="101" y="144"/>
                  </a:lnTo>
                  <a:lnTo>
                    <a:pt x="89" y="156"/>
                  </a:lnTo>
                  <a:lnTo>
                    <a:pt x="73" y="164"/>
                  </a:lnTo>
                  <a:lnTo>
                    <a:pt x="56" y="166"/>
                  </a:lnTo>
                  <a:lnTo>
                    <a:pt x="39" y="164"/>
                  </a:lnTo>
                  <a:lnTo>
                    <a:pt x="23" y="156"/>
                  </a:lnTo>
                  <a:lnTo>
                    <a:pt x="11" y="144"/>
                  </a:lnTo>
                  <a:lnTo>
                    <a:pt x="3" y="129"/>
                  </a:lnTo>
                  <a:lnTo>
                    <a:pt x="0" y="110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52"/>
            <p:cNvSpPr>
              <a:spLocks/>
            </p:cNvSpPr>
            <p:nvPr/>
          </p:nvSpPr>
          <p:spPr bwMode="auto">
            <a:xfrm>
              <a:off x="9485313" y="3787776"/>
              <a:ext cx="17463" cy="26988"/>
            </a:xfrm>
            <a:custGeom>
              <a:avLst/>
              <a:gdLst>
                <a:gd name="T0" fmla="*/ 57 w 113"/>
                <a:gd name="T1" fmla="*/ 0 h 166"/>
                <a:gd name="T2" fmla="*/ 74 w 113"/>
                <a:gd name="T3" fmla="*/ 2 h 166"/>
                <a:gd name="T4" fmla="*/ 89 w 113"/>
                <a:gd name="T5" fmla="*/ 10 h 166"/>
                <a:gd name="T6" fmla="*/ 102 w 113"/>
                <a:gd name="T7" fmla="*/ 22 h 166"/>
                <a:gd name="T8" fmla="*/ 110 w 113"/>
                <a:gd name="T9" fmla="*/ 37 h 166"/>
                <a:gd name="T10" fmla="*/ 113 w 113"/>
                <a:gd name="T11" fmla="*/ 54 h 166"/>
                <a:gd name="T12" fmla="*/ 113 w 113"/>
                <a:gd name="T13" fmla="*/ 110 h 166"/>
                <a:gd name="T14" fmla="*/ 110 w 113"/>
                <a:gd name="T15" fmla="*/ 129 h 166"/>
                <a:gd name="T16" fmla="*/ 102 w 113"/>
                <a:gd name="T17" fmla="*/ 144 h 166"/>
                <a:gd name="T18" fmla="*/ 89 w 113"/>
                <a:gd name="T19" fmla="*/ 156 h 166"/>
                <a:gd name="T20" fmla="*/ 74 w 113"/>
                <a:gd name="T21" fmla="*/ 164 h 166"/>
                <a:gd name="T22" fmla="*/ 57 w 113"/>
                <a:gd name="T23" fmla="*/ 166 h 166"/>
                <a:gd name="T24" fmla="*/ 39 w 113"/>
                <a:gd name="T25" fmla="*/ 164 h 166"/>
                <a:gd name="T26" fmla="*/ 24 w 113"/>
                <a:gd name="T27" fmla="*/ 156 h 166"/>
                <a:gd name="T28" fmla="*/ 12 w 113"/>
                <a:gd name="T29" fmla="*/ 144 h 166"/>
                <a:gd name="T30" fmla="*/ 3 w 113"/>
                <a:gd name="T31" fmla="*/ 129 h 166"/>
                <a:gd name="T32" fmla="*/ 0 w 113"/>
                <a:gd name="T33" fmla="*/ 110 h 166"/>
                <a:gd name="T34" fmla="*/ 0 w 113"/>
                <a:gd name="T35" fmla="*/ 54 h 166"/>
                <a:gd name="T36" fmla="*/ 3 w 113"/>
                <a:gd name="T37" fmla="*/ 37 h 166"/>
                <a:gd name="T38" fmla="*/ 12 w 113"/>
                <a:gd name="T39" fmla="*/ 22 h 166"/>
                <a:gd name="T40" fmla="*/ 24 w 113"/>
                <a:gd name="T41" fmla="*/ 10 h 166"/>
                <a:gd name="T42" fmla="*/ 39 w 113"/>
                <a:gd name="T43" fmla="*/ 2 h 166"/>
                <a:gd name="T44" fmla="*/ 57 w 113"/>
                <a:gd name="T4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6">
                  <a:moveTo>
                    <a:pt x="57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7"/>
                  </a:lnTo>
                  <a:lnTo>
                    <a:pt x="113" y="54"/>
                  </a:lnTo>
                  <a:lnTo>
                    <a:pt x="113" y="110"/>
                  </a:lnTo>
                  <a:lnTo>
                    <a:pt x="110" y="129"/>
                  </a:lnTo>
                  <a:lnTo>
                    <a:pt x="102" y="144"/>
                  </a:lnTo>
                  <a:lnTo>
                    <a:pt x="89" y="156"/>
                  </a:lnTo>
                  <a:lnTo>
                    <a:pt x="74" y="164"/>
                  </a:lnTo>
                  <a:lnTo>
                    <a:pt x="57" y="166"/>
                  </a:lnTo>
                  <a:lnTo>
                    <a:pt x="39" y="164"/>
                  </a:lnTo>
                  <a:lnTo>
                    <a:pt x="24" y="156"/>
                  </a:lnTo>
                  <a:lnTo>
                    <a:pt x="12" y="144"/>
                  </a:lnTo>
                  <a:lnTo>
                    <a:pt x="3" y="129"/>
                  </a:lnTo>
                  <a:lnTo>
                    <a:pt x="0" y="110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453"/>
            <p:cNvSpPr>
              <a:spLocks noEditPoints="1"/>
            </p:cNvSpPr>
            <p:nvPr/>
          </p:nvSpPr>
          <p:spPr bwMode="auto">
            <a:xfrm>
              <a:off x="9386888" y="3636963"/>
              <a:ext cx="125413" cy="53975"/>
            </a:xfrm>
            <a:custGeom>
              <a:avLst/>
              <a:gdLst>
                <a:gd name="T0" fmla="*/ 112 w 788"/>
                <a:gd name="T1" fmla="*/ 112 h 335"/>
                <a:gd name="T2" fmla="*/ 112 w 788"/>
                <a:gd name="T3" fmla="*/ 223 h 335"/>
                <a:gd name="T4" fmla="*/ 676 w 788"/>
                <a:gd name="T5" fmla="*/ 223 h 335"/>
                <a:gd name="T6" fmla="*/ 676 w 788"/>
                <a:gd name="T7" fmla="*/ 112 h 335"/>
                <a:gd name="T8" fmla="*/ 112 w 788"/>
                <a:gd name="T9" fmla="*/ 112 h 335"/>
                <a:gd name="T10" fmla="*/ 0 w 788"/>
                <a:gd name="T11" fmla="*/ 0 h 335"/>
                <a:gd name="T12" fmla="*/ 788 w 788"/>
                <a:gd name="T13" fmla="*/ 0 h 335"/>
                <a:gd name="T14" fmla="*/ 788 w 788"/>
                <a:gd name="T15" fmla="*/ 335 h 335"/>
                <a:gd name="T16" fmla="*/ 0 w 788"/>
                <a:gd name="T17" fmla="*/ 335 h 335"/>
                <a:gd name="T18" fmla="*/ 0 w 788"/>
                <a:gd name="T1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8" h="335">
                  <a:moveTo>
                    <a:pt x="112" y="112"/>
                  </a:moveTo>
                  <a:lnTo>
                    <a:pt x="112" y="223"/>
                  </a:lnTo>
                  <a:lnTo>
                    <a:pt x="676" y="223"/>
                  </a:lnTo>
                  <a:lnTo>
                    <a:pt x="676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788" y="0"/>
                  </a:lnTo>
                  <a:lnTo>
                    <a:pt x="788" y="335"/>
                  </a:lnTo>
                  <a:lnTo>
                    <a:pt x="0" y="3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7" name="Group 1036"/>
          <p:cNvGrpSpPr/>
          <p:nvPr/>
        </p:nvGrpSpPr>
        <p:grpSpPr>
          <a:xfrm>
            <a:off x="8161822" y="3508334"/>
            <a:ext cx="536575" cy="460375"/>
            <a:chOff x="8177213" y="3505201"/>
            <a:chExt cx="536575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1" name="Freeform 458"/>
            <p:cNvSpPr>
              <a:spLocks noEditPoints="1"/>
            </p:cNvSpPr>
            <p:nvPr/>
          </p:nvSpPr>
          <p:spPr bwMode="auto">
            <a:xfrm>
              <a:off x="8177213" y="3505201"/>
              <a:ext cx="536575" cy="460375"/>
            </a:xfrm>
            <a:custGeom>
              <a:avLst/>
              <a:gdLst>
                <a:gd name="T0" fmla="*/ 2817 w 3380"/>
                <a:gd name="T1" fmla="*/ 2680 h 2904"/>
                <a:gd name="T2" fmla="*/ 2817 w 3380"/>
                <a:gd name="T3" fmla="*/ 2791 h 2904"/>
                <a:gd name="T4" fmla="*/ 3155 w 3380"/>
                <a:gd name="T5" fmla="*/ 2791 h 2904"/>
                <a:gd name="T6" fmla="*/ 3155 w 3380"/>
                <a:gd name="T7" fmla="*/ 2680 h 2904"/>
                <a:gd name="T8" fmla="*/ 2817 w 3380"/>
                <a:gd name="T9" fmla="*/ 2680 h 2904"/>
                <a:gd name="T10" fmla="*/ 225 w 3380"/>
                <a:gd name="T11" fmla="*/ 2680 h 2904"/>
                <a:gd name="T12" fmla="*/ 225 w 3380"/>
                <a:gd name="T13" fmla="*/ 2791 h 2904"/>
                <a:gd name="T14" fmla="*/ 563 w 3380"/>
                <a:gd name="T15" fmla="*/ 2791 h 2904"/>
                <a:gd name="T16" fmla="*/ 563 w 3380"/>
                <a:gd name="T17" fmla="*/ 2680 h 2904"/>
                <a:gd name="T18" fmla="*/ 225 w 3380"/>
                <a:gd name="T19" fmla="*/ 2680 h 2904"/>
                <a:gd name="T20" fmla="*/ 113 w 3380"/>
                <a:gd name="T21" fmla="*/ 113 h 2904"/>
                <a:gd name="T22" fmla="*/ 113 w 3380"/>
                <a:gd name="T23" fmla="*/ 2568 h 2904"/>
                <a:gd name="T24" fmla="*/ 3267 w 3380"/>
                <a:gd name="T25" fmla="*/ 2568 h 2904"/>
                <a:gd name="T26" fmla="*/ 3267 w 3380"/>
                <a:gd name="T27" fmla="*/ 113 h 2904"/>
                <a:gd name="T28" fmla="*/ 113 w 3380"/>
                <a:gd name="T29" fmla="*/ 113 h 2904"/>
                <a:gd name="T30" fmla="*/ 0 w 3380"/>
                <a:gd name="T31" fmla="*/ 0 h 2904"/>
                <a:gd name="T32" fmla="*/ 3380 w 3380"/>
                <a:gd name="T33" fmla="*/ 0 h 2904"/>
                <a:gd name="T34" fmla="*/ 3380 w 3380"/>
                <a:gd name="T35" fmla="*/ 2680 h 2904"/>
                <a:gd name="T36" fmla="*/ 3267 w 3380"/>
                <a:gd name="T37" fmla="*/ 2680 h 2904"/>
                <a:gd name="T38" fmla="*/ 3267 w 3380"/>
                <a:gd name="T39" fmla="*/ 2904 h 2904"/>
                <a:gd name="T40" fmla="*/ 2704 w 3380"/>
                <a:gd name="T41" fmla="*/ 2904 h 2904"/>
                <a:gd name="T42" fmla="*/ 2704 w 3380"/>
                <a:gd name="T43" fmla="*/ 2680 h 2904"/>
                <a:gd name="T44" fmla="*/ 676 w 3380"/>
                <a:gd name="T45" fmla="*/ 2680 h 2904"/>
                <a:gd name="T46" fmla="*/ 676 w 3380"/>
                <a:gd name="T47" fmla="*/ 2904 h 2904"/>
                <a:gd name="T48" fmla="*/ 113 w 3380"/>
                <a:gd name="T49" fmla="*/ 2904 h 2904"/>
                <a:gd name="T50" fmla="*/ 113 w 3380"/>
                <a:gd name="T51" fmla="*/ 2680 h 2904"/>
                <a:gd name="T52" fmla="*/ 0 w 3380"/>
                <a:gd name="T53" fmla="*/ 2680 h 2904"/>
                <a:gd name="T54" fmla="*/ 0 w 3380"/>
                <a:gd name="T55" fmla="*/ 0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80" h="2904">
                  <a:moveTo>
                    <a:pt x="2817" y="2680"/>
                  </a:moveTo>
                  <a:lnTo>
                    <a:pt x="2817" y="2791"/>
                  </a:lnTo>
                  <a:lnTo>
                    <a:pt x="3155" y="2791"/>
                  </a:lnTo>
                  <a:lnTo>
                    <a:pt x="3155" y="2680"/>
                  </a:lnTo>
                  <a:lnTo>
                    <a:pt x="2817" y="2680"/>
                  </a:lnTo>
                  <a:close/>
                  <a:moveTo>
                    <a:pt x="225" y="2680"/>
                  </a:moveTo>
                  <a:lnTo>
                    <a:pt x="225" y="2791"/>
                  </a:lnTo>
                  <a:lnTo>
                    <a:pt x="563" y="2791"/>
                  </a:lnTo>
                  <a:lnTo>
                    <a:pt x="563" y="2680"/>
                  </a:lnTo>
                  <a:lnTo>
                    <a:pt x="225" y="2680"/>
                  </a:lnTo>
                  <a:close/>
                  <a:moveTo>
                    <a:pt x="113" y="113"/>
                  </a:moveTo>
                  <a:lnTo>
                    <a:pt x="113" y="2568"/>
                  </a:lnTo>
                  <a:lnTo>
                    <a:pt x="3267" y="256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2680"/>
                  </a:lnTo>
                  <a:lnTo>
                    <a:pt x="3267" y="2680"/>
                  </a:lnTo>
                  <a:lnTo>
                    <a:pt x="3267" y="2904"/>
                  </a:lnTo>
                  <a:lnTo>
                    <a:pt x="2704" y="2904"/>
                  </a:lnTo>
                  <a:lnTo>
                    <a:pt x="2704" y="2680"/>
                  </a:lnTo>
                  <a:lnTo>
                    <a:pt x="676" y="2680"/>
                  </a:lnTo>
                  <a:lnTo>
                    <a:pt x="676" y="2904"/>
                  </a:lnTo>
                  <a:lnTo>
                    <a:pt x="113" y="2904"/>
                  </a:lnTo>
                  <a:lnTo>
                    <a:pt x="113" y="2680"/>
                  </a:lnTo>
                  <a:lnTo>
                    <a:pt x="0" y="26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59"/>
            <p:cNvSpPr>
              <a:spLocks noEditPoints="1"/>
            </p:cNvSpPr>
            <p:nvPr/>
          </p:nvSpPr>
          <p:spPr bwMode="auto">
            <a:xfrm>
              <a:off x="8213726" y="3540126"/>
              <a:ext cx="473075" cy="354013"/>
            </a:xfrm>
            <a:custGeom>
              <a:avLst/>
              <a:gdLst>
                <a:gd name="T0" fmla="*/ 2817 w 2986"/>
                <a:gd name="T1" fmla="*/ 2122 h 2232"/>
                <a:gd name="T2" fmla="*/ 2743 w 2986"/>
                <a:gd name="T3" fmla="*/ 1951 h 2232"/>
                <a:gd name="T4" fmla="*/ 2707 w 2986"/>
                <a:gd name="T5" fmla="*/ 1916 h 2232"/>
                <a:gd name="T6" fmla="*/ 2716 w 2986"/>
                <a:gd name="T7" fmla="*/ 1865 h 2232"/>
                <a:gd name="T8" fmla="*/ 2761 w 2986"/>
                <a:gd name="T9" fmla="*/ 1843 h 2232"/>
                <a:gd name="T10" fmla="*/ 2761 w 2986"/>
                <a:gd name="T11" fmla="*/ 1786 h 2232"/>
                <a:gd name="T12" fmla="*/ 2716 w 2986"/>
                <a:gd name="T13" fmla="*/ 1764 h 2232"/>
                <a:gd name="T14" fmla="*/ 2707 w 2986"/>
                <a:gd name="T15" fmla="*/ 1713 h 2232"/>
                <a:gd name="T16" fmla="*/ 2743 w 2986"/>
                <a:gd name="T17" fmla="*/ 1677 h 2232"/>
                <a:gd name="T18" fmla="*/ 2817 w 2986"/>
                <a:gd name="T19" fmla="*/ 558 h 2232"/>
                <a:gd name="T20" fmla="*/ 2728 w 2986"/>
                <a:gd name="T21" fmla="*/ 548 h 2232"/>
                <a:gd name="T22" fmla="*/ 2704 w 2986"/>
                <a:gd name="T23" fmla="*/ 502 h 2232"/>
                <a:gd name="T24" fmla="*/ 2728 w 2986"/>
                <a:gd name="T25" fmla="*/ 457 h 2232"/>
                <a:gd name="T26" fmla="*/ 2817 w 2986"/>
                <a:gd name="T27" fmla="*/ 447 h 2232"/>
                <a:gd name="T28" fmla="*/ 2743 w 2986"/>
                <a:gd name="T29" fmla="*/ 388 h 2232"/>
                <a:gd name="T30" fmla="*/ 2707 w 2986"/>
                <a:gd name="T31" fmla="*/ 353 h 2232"/>
                <a:gd name="T32" fmla="*/ 2716 w 2986"/>
                <a:gd name="T33" fmla="*/ 302 h 2232"/>
                <a:gd name="T34" fmla="*/ 2761 w 2986"/>
                <a:gd name="T35" fmla="*/ 279 h 2232"/>
                <a:gd name="T36" fmla="*/ 113 w 2986"/>
                <a:gd name="T37" fmla="*/ 111 h 2232"/>
                <a:gd name="T38" fmla="*/ 2843 w 2986"/>
                <a:gd name="T39" fmla="*/ 3 h 2232"/>
                <a:gd name="T40" fmla="*/ 2905 w 2986"/>
                <a:gd name="T41" fmla="*/ 42 h 2232"/>
                <a:gd name="T42" fmla="*/ 2930 w 2986"/>
                <a:gd name="T43" fmla="*/ 112 h 2232"/>
                <a:gd name="T44" fmla="*/ 2963 w 2986"/>
                <a:gd name="T45" fmla="*/ 290 h 2232"/>
                <a:gd name="T46" fmla="*/ 2986 w 2986"/>
                <a:gd name="T47" fmla="*/ 335 h 2232"/>
                <a:gd name="T48" fmla="*/ 2963 w 2986"/>
                <a:gd name="T49" fmla="*/ 380 h 2232"/>
                <a:gd name="T50" fmla="*/ 2930 w 2986"/>
                <a:gd name="T51" fmla="*/ 447 h 2232"/>
                <a:gd name="T52" fmla="*/ 2975 w 2986"/>
                <a:gd name="T53" fmla="*/ 470 h 2232"/>
                <a:gd name="T54" fmla="*/ 2983 w 2986"/>
                <a:gd name="T55" fmla="*/ 520 h 2232"/>
                <a:gd name="T56" fmla="*/ 2947 w 2986"/>
                <a:gd name="T57" fmla="*/ 556 h 2232"/>
                <a:gd name="T58" fmla="*/ 2947 w 2986"/>
                <a:gd name="T59" fmla="*/ 1677 h 2232"/>
                <a:gd name="T60" fmla="*/ 2983 w 2986"/>
                <a:gd name="T61" fmla="*/ 1713 h 2232"/>
                <a:gd name="T62" fmla="*/ 2975 w 2986"/>
                <a:gd name="T63" fmla="*/ 1764 h 2232"/>
                <a:gd name="T64" fmla="*/ 2930 w 2986"/>
                <a:gd name="T65" fmla="*/ 1786 h 2232"/>
                <a:gd name="T66" fmla="*/ 2963 w 2986"/>
                <a:gd name="T67" fmla="*/ 1853 h 2232"/>
                <a:gd name="T68" fmla="*/ 2986 w 2986"/>
                <a:gd name="T69" fmla="*/ 1898 h 2232"/>
                <a:gd name="T70" fmla="*/ 2963 w 2986"/>
                <a:gd name="T71" fmla="*/ 1943 h 2232"/>
                <a:gd name="T72" fmla="*/ 2930 w 2986"/>
                <a:gd name="T73" fmla="*/ 2121 h 2232"/>
                <a:gd name="T74" fmla="*/ 2905 w 2986"/>
                <a:gd name="T75" fmla="*/ 2191 h 2232"/>
                <a:gd name="T76" fmla="*/ 2843 w 2986"/>
                <a:gd name="T77" fmla="*/ 2229 h 2232"/>
                <a:gd name="T78" fmla="*/ 87 w 2986"/>
                <a:gd name="T79" fmla="*/ 2229 h 2232"/>
                <a:gd name="T80" fmla="*/ 25 w 2986"/>
                <a:gd name="T81" fmla="*/ 2191 h 2232"/>
                <a:gd name="T82" fmla="*/ 0 w 2986"/>
                <a:gd name="T83" fmla="*/ 2121 h 2232"/>
                <a:gd name="T84" fmla="*/ 12 w 2986"/>
                <a:gd name="T85" fmla="*/ 63 h 2232"/>
                <a:gd name="T86" fmla="*/ 64 w 2986"/>
                <a:gd name="T87" fmla="*/ 12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86" h="2232">
                  <a:moveTo>
                    <a:pt x="113" y="111"/>
                  </a:moveTo>
                  <a:lnTo>
                    <a:pt x="113" y="2121"/>
                  </a:lnTo>
                  <a:lnTo>
                    <a:pt x="2817" y="2122"/>
                  </a:lnTo>
                  <a:lnTo>
                    <a:pt x="2817" y="1953"/>
                  </a:lnTo>
                  <a:lnTo>
                    <a:pt x="2761" y="1953"/>
                  </a:lnTo>
                  <a:lnTo>
                    <a:pt x="2743" y="1951"/>
                  </a:lnTo>
                  <a:lnTo>
                    <a:pt x="2728" y="1943"/>
                  </a:lnTo>
                  <a:lnTo>
                    <a:pt x="2716" y="1931"/>
                  </a:lnTo>
                  <a:lnTo>
                    <a:pt x="2707" y="1916"/>
                  </a:lnTo>
                  <a:lnTo>
                    <a:pt x="2704" y="1898"/>
                  </a:lnTo>
                  <a:lnTo>
                    <a:pt x="2707" y="1880"/>
                  </a:lnTo>
                  <a:lnTo>
                    <a:pt x="2716" y="1865"/>
                  </a:lnTo>
                  <a:lnTo>
                    <a:pt x="2728" y="1853"/>
                  </a:lnTo>
                  <a:lnTo>
                    <a:pt x="2743" y="1845"/>
                  </a:lnTo>
                  <a:lnTo>
                    <a:pt x="2761" y="1843"/>
                  </a:lnTo>
                  <a:lnTo>
                    <a:pt x="2817" y="1843"/>
                  </a:lnTo>
                  <a:lnTo>
                    <a:pt x="2817" y="1786"/>
                  </a:lnTo>
                  <a:lnTo>
                    <a:pt x="2761" y="1786"/>
                  </a:lnTo>
                  <a:lnTo>
                    <a:pt x="2743" y="1784"/>
                  </a:lnTo>
                  <a:lnTo>
                    <a:pt x="2728" y="1776"/>
                  </a:lnTo>
                  <a:lnTo>
                    <a:pt x="2716" y="1764"/>
                  </a:lnTo>
                  <a:lnTo>
                    <a:pt x="2707" y="1748"/>
                  </a:lnTo>
                  <a:lnTo>
                    <a:pt x="2704" y="1730"/>
                  </a:lnTo>
                  <a:lnTo>
                    <a:pt x="2707" y="1713"/>
                  </a:lnTo>
                  <a:lnTo>
                    <a:pt x="2716" y="1698"/>
                  </a:lnTo>
                  <a:lnTo>
                    <a:pt x="2728" y="1685"/>
                  </a:lnTo>
                  <a:lnTo>
                    <a:pt x="2743" y="1677"/>
                  </a:lnTo>
                  <a:lnTo>
                    <a:pt x="2761" y="1674"/>
                  </a:lnTo>
                  <a:lnTo>
                    <a:pt x="2817" y="1674"/>
                  </a:lnTo>
                  <a:lnTo>
                    <a:pt x="2817" y="558"/>
                  </a:lnTo>
                  <a:lnTo>
                    <a:pt x="2761" y="558"/>
                  </a:lnTo>
                  <a:lnTo>
                    <a:pt x="2743" y="556"/>
                  </a:lnTo>
                  <a:lnTo>
                    <a:pt x="2728" y="548"/>
                  </a:lnTo>
                  <a:lnTo>
                    <a:pt x="2716" y="536"/>
                  </a:lnTo>
                  <a:lnTo>
                    <a:pt x="2707" y="520"/>
                  </a:lnTo>
                  <a:lnTo>
                    <a:pt x="2704" y="502"/>
                  </a:lnTo>
                  <a:lnTo>
                    <a:pt x="2707" y="485"/>
                  </a:lnTo>
                  <a:lnTo>
                    <a:pt x="2716" y="470"/>
                  </a:lnTo>
                  <a:lnTo>
                    <a:pt x="2728" y="457"/>
                  </a:lnTo>
                  <a:lnTo>
                    <a:pt x="2743" y="449"/>
                  </a:lnTo>
                  <a:lnTo>
                    <a:pt x="2761" y="447"/>
                  </a:lnTo>
                  <a:lnTo>
                    <a:pt x="2817" y="447"/>
                  </a:lnTo>
                  <a:lnTo>
                    <a:pt x="2817" y="390"/>
                  </a:lnTo>
                  <a:lnTo>
                    <a:pt x="2761" y="390"/>
                  </a:lnTo>
                  <a:lnTo>
                    <a:pt x="2743" y="388"/>
                  </a:lnTo>
                  <a:lnTo>
                    <a:pt x="2728" y="380"/>
                  </a:lnTo>
                  <a:lnTo>
                    <a:pt x="2716" y="368"/>
                  </a:lnTo>
                  <a:lnTo>
                    <a:pt x="2707" y="353"/>
                  </a:lnTo>
                  <a:lnTo>
                    <a:pt x="2704" y="335"/>
                  </a:lnTo>
                  <a:lnTo>
                    <a:pt x="2707" y="317"/>
                  </a:lnTo>
                  <a:lnTo>
                    <a:pt x="2716" y="302"/>
                  </a:lnTo>
                  <a:lnTo>
                    <a:pt x="2728" y="290"/>
                  </a:lnTo>
                  <a:lnTo>
                    <a:pt x="2743" y="282"/>
                  </a:lnTo>
                  <a:lnTo>
                    <a:pt x="2761" y="279"/>
                  </a:lnTo>
                  <a:lnTo>
                    <a:pt x="2817" y="279"/>
                  </a:lnTo>
                  <a:lnTo>
                    <a:pt x="2817" y="112"/>
                  </a:lnTo>
                  <a:lnTo>
                    <a:pt x="113" y="111"/>
                  </a:lnTo>
                  <a:close/>
                  <a:moveTo>
                    <a:pt x="113" y="0"/>
                  </a:moveTo>
                  <a:lnTo>
                    <a:pt x="2817" y="0"/>
                  </a:lnTo>
                  <a:lnTo>
                    <a:pt x="2843" y="3"/>
                  </a:lnTo>
                  <a:lnTo>
                    <a:pt x="2866" y="12"/>
                  </a:lnTo>
                  <a:lnTo>
                    <a:pt x="2888" y="25"/>
                  </a:lnTo>
                  <a:lnTo>
                    <a:pt x="2905" y="42"/>
                  </a:lnTo>
                  <a:lnTo>
                    <a:pt x="2918" y="63"/>
                  </a:lnTo>
                  <a:lnTo>
                    <a:pt x="2927" y="86"/>
                  </a:lnTo>
                  <a:lnTo>
                    <a:pt x="2930" y="112"/>
                  </a:lnTo>
                  <a:lnTo>
                    <a:pt x="2930" y="279"/>
                  </a:lnTo>
                  <a:lnTo>
                    <a:pt x="2947" y="282"/>
                  </a:lnTo>
                  <a:lnTo>
                    <a:pt x="2963" y="290"/>
                  </a:lnTo>
                  <a:lnTo>
                    <a:pt x="2975" y="302"/>
                  </a:lnTo>
                  <a:lnTo>
                    <a:pt x="2983" y="317"/>
                  </a:lnTo>
                  <a:lnTo>
                    <a:pt x="2986" y="335"/>
                  </a:lnTo>
                  <a:lnTo>
                    <a:pt x="2983" y="353"/>
                  </a:lnTo>
                  <a:lnTo>
                    <a:pt x="2975" y="368"/>
                  </a:lnTo>
                  <a:lnTo>
                    <a:pt x="2963" y="380"/>
                  </a:lnTo>
                  <a:lnTo>
                    <a:pt x="2947" y="388"/>
                  </a:lnTo>
                  <a:lnTo>
                    <a:pt x="2930" y="390"/>
                  </a:lnTo>
                  <a:lnTo>
                    <a:pt x="2930" y="447"/>
                  </a:lnTo>
                  <a:lnTo>
                    <a:pt x="2947" y="449"/>
                  </a:lnTo>
                  <a:lnTo>
                    <a:pt x="2963" y="457"/>
                  </a:lnTo>
                  <a:lnTo>
                    <a:pt x="2975" y="470"/>
                  </a:lnTo>
                  <a:lnTo>
                    <a:pt x="2983" y="485"/>
                  </a:lnTo>
                  <a:lnTo>
                    <a:pt x="2986" y="502"/>
                  </a:lnTo>
                  <a:lnTo>
                    <a:pt x="2983" y="520"/>
                  </a:lnTo>
                  <a:lnTo>
                    <a:pt x="2975" y="536"/>
                  </a:lnTo>
                  <a:lnTo>
                    <a:pt x="2963" y="548"/>
                  </a:lnTo>
                  <a:lnTo>
                    <a:pt x="2947" y="556"/>
                  </a:lnTo>
                  <a:lnTo>
                    <a:pt x="2930" y="558"/>
                  </a:lnTo>
                  <a:lnTo>
                    <a:pt x="2930" y="1674"/>
                  </a:lnTo>
                  <a:lnTo>
                    <a:pt x="2947" y="1677"/>
                  </a:lnTo>
                  <a:lnTo>
                    <a:pt x="2963" y="1685"/>
                  </a:lnTo>
                  <a:lnTo>
                    <a:pt x="2975" y="1698"/>
                  </a:lnTo>
                  <a:lnTo>
                    <a:pt x="2983" y="1713"/>
                  </a:lnTo>
                  <a:lnTo>
                    <a:pt x="2986" y="1730"/>
                  </a:lnTo>
                  <a:lnTo>
                    <a:pt x="2983" y="1748"/>
                  </a:lnTo>
                  <a:lnTo>
                    <a:pt x="2975" y="1764"/>
                  </a:lnTo>
                  <a:lnTo>
                    <a:pt x="2963" y="1776"/>
                  </a:lnTo>
                  <a:lnTo>
                    <a:pt x="2947" y="1784"/>
                  </a:lnTo>
                  <a:lnTo>
                    <a:pt x="2930" y="1786"/>
                  </a:lnTo>
                  <a:lnTo>
                    <a:pt x="2930" y="1843"/>
                  </a:lnTo>
                  <a:lnTo>
                    <a:pt x="2947" y="1845"/>
                  </a:lnTo>
                  <a:lnTo>
                    <a:pt x="2963" y="1853"/>
                  </a:lnTo>
                  <a:lnTo>
                    <a:pt x="2975" y="1865"/>
                  </a:lnTo>
                  <a:lnTo>
                    <a:pt x="2983" y="1880"/>
                  </a:lnTo>
                  <a:lnTo>
                    <a:pt x="2986" y="1898"/>
                  </a:lnTo>
                  <a:lnTo>
                    <a:pt x="2983" y="1916"/>
                  </a:lnTo>
                  <a:lnTo>
                    <a:pt x="2975" y="1931"/>
                  </a:lnTo>
                  <a:lnTo>
                    <a:pt x="2963" y="1943"/>
                  </a:lnTo>
                  <a:lnTo>
                    <a:pt x="2947" y="1951"/>
                  </a:lnTo>
                  <a:lnTo>
                    <a:pt x="2930" y="1953"/>
                  </a:lnTo>
                  <a:lnTo>
                    <a:pt x="2930" y="2121"/>
                  </a:lnTo>
                  <a:lnTo>
                    <a:pt x="2927" y="2146"/>
                  </a:lnTo>
                  <a:lnTo>
                    <a:pt x="2918" y="2170"/>
                  </a:lnTo>
                  <a:lnTo>
                    <a:pt x="2905" y="2191"/>
                  </a:lnTo>
                  <a:lnTo>
                    <a:pt x="2888" y="2208"/>
                  </a:lnTo>
                  <a:lnTo>
                    <a:pt x="2866" y="2221"/>
                  </a:lnTo>
                  <a:lnTo>
                    <a:pt x="2843" y="2229"/>
                  </a:lnTo>
                  <a:lnTo>
                    <a:pt x="2817" y="2232"/>
                  </a:lnTo>
                  <a:lnTo>
                    <a:pt x="113" y="2232"/>
                  </a:lnTo>
                  <a:lnTo>
                    <a:pt x="87" y="2229"/>
                  </a:lnTo>
                  <a:lnTo>
                    <a:pt x="64" y="2221"/>
                  </a:lnTo>
                  <a:lnTo>
                    <a:pt x="42" y="2208"/>
                  </a:lnTo>
                  <a:lnTo>
                    <a:pt x="25" y="2191"/>
                  </a:lnTo>
                  <a:lnTo>
                    <a:pt x="12" y="2170"/>
                  </a:lnTo>
                  <a:lnTo>
                    <a:pt x="3" y="2146"/>
                  </a:lnTo>
                  <a:lnTo>
                    <a:pt x="0" y="2121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60"/>
            <p:cNvSpPr>
              <a:spLocks noEditPoints="1"/>
            </p:cNvSpPr>
            <p:nvPr/>
          </p:nvSpPr>
          <p:spPr bwMode="auto">
            <a:xfrm>
              <a:off x="8401051" y="3611563"/>
              <a:ext cx="214313" cy="212725"/>
            </a:xfrm>
            <a:custGeom>
              <a:avLst/>
              <a:gdLst>
                <a:gd name="T0" fmla="*/ 459 w 1352"/>
                <a:gd name="T1" fmla="*/ 155 h 1339"/>
                <a:gd name="T2" fmla="*/ 358 w 1352"/>
                <a:gd name="T3" fmla="*/ 274 h 1339"/>
                <a:gd name="T4" fmla="*/ 372 w 1352"/>
                <a:gd name="T5" fmla="*/ 328 h 1339"/>
                <a:gd name="T6" fmla="*/ 332 w 1352"/>
                <a:gd name="T7" fmla="*/ 369 h 1339"/>
                <a:gd name="T8" fmla="*/ 278 w 1352"/>
                <a:gd name="T9" fmla="*/ 353 h 1339"/>
                <a:gd name="T10" fmla="*/ 157 w 1352"/>
                <a:gd name="T11" fmla="*/ 454 h 1339"/>
                <a:gd name="T12" fmla="*/ 169 w 1352"/>
                <a:gd name="T13" fmla="*/ 613 h 1339"/>
                <a:gd name="T14" fmla="*/ 223 w 1352"/>
                <a:gd name="T15" fmla="*/ 652 h 1339"/>
                <a:gd name="T16" fmla="*/ 202 w 1352"/>
                <a:gd name="T17" fmla="*/ 715 h 1339"/>
                <a:gd name="T18" fmla="*/ 124 w 1352"/>
                <a:gd name="T19" fmla="*/ 781 h 1339"/>
                <a:gd name="T20" fmla="*/ 208 w 1352"/>
                <a:gd name="T21" fmla="*/ 980 h 1339"/>
                <a:gd name="T22" fmla="*/ 304 w 1352"/>
                <a:gd name="T23" fmla="*/ 970 h 1339"/>
                <a:gd name="T24" fmla="*/ 358 w 1352"/>
                <a:gd name="T25" fmla="*/ 986 h 1339"/>
                <a:gd name="T26" fmla="*/ 372 w 1352"/>
                <a:gd name="T27" fmla="*/ 1038 h 1339"/>
                <a:gd name="T28" fmla="*/ 363 w 1352"/>
                <a:gd name="T29" fmla="*/ 1133 h 1339"/>
                <a:gd name="T30" fmla="*/ 565 w 1352"/>
                <a:gd name="T31" fmla="*/ 1216 h 1339"/>
                <a:gd name="T32" fmla="*/ 631 w 1352"/>
                <a:gd name="T33" fmla="*/ 1139 h 1339"/>
                <a:gd name="T34" fmla="*/ 694 w 1352"/>
                <a:gd name="T35" fmla="*/ 1119 h 1339"/>
                <a:gd name="T36" fmla="*/ 733 w 1352"/>
                <a:gd name="T37" fmla="*/ 1171 h 1339"/>
                <a:gd name="T38" fmla="*/ 893 w 1352"/>
                <a:gd name="T39" fmla="*/ 1185 h 1339"/>
                <a:gd name="T40" fmla="*/ 995 w 1352"/>
                <a:gd name="T41" fmla="*/ 1064 h 1339"/>
                <a:gd name="T42" fmla="*/ 981 w 1352"/>
                <a:gd name="T43" fmla="*/ 1010 h 1339"/>
                <a:gd name="T44" fmla="*/ 1020 w 1352"/>
                <a:gd name="T45" fmla="*/ 970 h 1339"/>
                <a:gd name="T46" fmla="*/ 1075 w 1352"/>
                <a:gd name="T47" fmla="*/ 986 h 1339"/>
                <a:gd name="T48" fmla="*/ 1196 w 1352"/>
                <a:gd name="T49" fmla="*/ 885 h 1339"/>
                <a:gd name="T50" fmla="*/ 1183 w 1352"/>
                <a:gd name="T51" fmla="*/ 725 h 1339"/>
                <a:gd name="T52" fmla="*/ 1130 w 1352"/>
                <a:gd name="T53" fmla="*/ 687 h 1339"/>
                <a:gd name="T54" fmla="*/ 1151 w 1352"/>
                <a:gd name="T55" fmla="*/ 624 h 1339"/>
                <a:gd name="T56" fmla="*/ 1228 w 1352"/>
                <a:gd name="T57" fmla="*/ 558 h 1339"/>
                <a:gd name="T58" fmla="*/ 1144 w 1352"/>
                <a:gd name="T59" fmla="*/ 360 h 1339"/>
                <a:gd name="T60" fmla="*/ 1049 w 1352"/>
                <a:gd name="T61" fmla="*/ 369 h 1339"/>
                <a:gd name="T62" fmla="*/ 995 w 1352"/>
                <a:gd name="T63" fmla="*/ 353 h 1339"/>
                <a:gd name="T64" fmla="*/ 981 w 1352"/>
                <a:gd name="T65" fmla="*/ 300 h 1339"/>
                <a:gd name="T66" fmla="*/ 990 w 1352"/>
                <a:gd name="T67" fmla="*/ 205 h 1339"/>
                <a:gd name="T68" fmla="*/ 788 w 1352"/>
                <a:gd name="T69" fmla="*/ 122 h 1339"/>
                <a:gd name="T70" fmla="*/ 721 w 1352"/>
                <a:gd name="T71" fmla="*/ 200 h 1339"/>
                <a:gd name="T72" fmla="*/ 659 w 1352"/>
                <a:gd name="T73" fmla="*/ 220 h 1339"/>
                <a:gd name="T74" fmla="*/ 620 w 1352"/>
                <a:gd name="T75" fmla="*/ 167 h 1339"/>
                <a:gd name="T76" fmla="*/ 797 w 1352"/>
                <a:gd name="T77" fmla="*/ 10 h 1339"/>
                <a:gd name="T78" fmla="*/ 1016 w 1352"/>
                <a:gd name="T79" fmla="*/ 91 h 1339"/>
                <a:gd name="T80" fmla="*/ 1154 w 1352"/>
                <a:gd name="T81" fmla="*/ 195 h 1339"/>
                <a:gd name="T82" fmla="*/ 1195 w 1352"/>
                <a:gd name="T83" fmla="*/ 240 h 1339"/>
                <a:gd name="T84" fmla="*/ 1310 w 1352"/>
                <a:gd name="T85" fmla="*/ 437 h 1339"/>
                <a:gd name="T86" fmla="*/ 1352 w 1352"/>
                <a:gd name="T87" fmla="*/ 669 h 1339"/>
                <a:gd name="T88" fmla="*/ 1310 w 1352"/>
                <a:gd name="T89" fmla="*/ 902 h 1339"/>
                <a:gd name="T90" fmla="*/ 1195 w 1352"/>
                <a:gd name="T91" fmla="*/ 1099 h 1339"/>
                <a:gd name="T92" fmla="*/ 1153 w 1352"/>
                <a:gd name="T93" fmla="*/ 1144 h 1339"/>
                <a:gd name="T94" fmla="*/ 965 w 1352"/>
                <a:gd name="T95" fmla="*/ 1275 h 1339"/>
                <a:gd name="T96" fmla="*/ 738 w 1352"/>
                <a:gd name="T97" fmla="*/ 1337 h 1339"/>
                <a:gd name="T98" fmla="*/ 498 w 1352"/>
                <a:gd name="T99" fmla="*/ 1316 h 1339"/>
                <a:gd name="T100" fmla="*/ 288 w 1352"/>
                <a:gd name="T101" fmla="*/ 1217 h 1339"/>
                <a:gd name="T102" fmla="*/ 197 w 1352"/>
                <a:gd name="T103" fmla="*/ 1141 h 1339"/>
                <a:gd name="T104" fmla="*/ 65 w 1352"/>
                <a:gd name="T105" fmla="*/ 955 h 1339"/>
                <a:gd name="T106" fmla="*/ 3 w 1352"/>
                <a:gd name="T107" fmla="*/ 730 h 1339"/>
                <a:gd name="T108" fmla="*/ 24 w 1352"/>
                <a:gd name="T109" fmla="*/ 492 h 1339"/>
                <a:gd name="T110" fmla="*/ 123 w 1352"/>
                <a:gd name="T111" fmla="*/ 284 h 1339"/>
                <a:gd name="T112" fmla="*/ 198 w 1352"/>
                <a:gd name="T113" fmla="*/ 196 h 1339"/>
                <a:gd name="T114" fmla="*/ 288 w 1352"/>
                <a:gd name="T115" fmla="*/ 121 h 1339"/>
                <a:gd name="T116" fmla="*/ 498 w 1352"/>
                <a:gd name="T117" fmla="*/ 24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2" h="1339">
                  <a:moveTo>
                    <a:pt x="620" y="114"/>
                  </a:moveTo>
                  <a:lnTo>
                    <a:pt x="565" y="122"/>
                  </a:lnTo>
                  <a:lnTo>
                    <a:pt x="510" y="136"/>
                  </a:lnTo>
                  <a:lnTo>
                    <a:pt x="459" y="155"/>
                  </a:lnTo>
                  <a:lnTo>
                    <a:pt x="410" y="178"/>
                  </a:lnTo>
                  <a:lnTo>
                    <a:pt x="363" y="205"/>
                  </a:lnTo>
                  <a:lnTo>
                    <a:pt x="320" y="238"/>
                  </a:lnTo>
                  <a:lnTo>
                    <a:pt x="358" y="274"/>
                  </a:lnTo>
                  <a:lnTo>
                    <a:pt x="367" y="286"/>
                  </a:lnTo>
                  <a:lnTo>
                    <a:pt x="372" y="300"/>
                  </a:lnTo>
                  <a:lnTo>
                    <a:pt x="374" y="314"/>
                  </a:lnTo>
                  <a:lnTo>
                    <a:pt x="372" y="328"/>
                  </a:lnTo>
                  <a:lnTo>
                    <a:pt x="367" y="342"/>
                  </a:lnTo>
                  <a:lnTo>
                    <a:pt x="358" y="353"/>
                  </a:lnTo>
                  <a:lnTo>
                    <a:pt x="346" y="363"/>
                  </a:lnTo>
                  <a:lnTo>
                    <a:pt x="332" y="369"/>
                  </a:lnTo>
                  <a:lnTo>
                    <a:pt x="318" y="370"/>
                  </a:lnTo>
                  <a:lnTo>
                    <a:pt x="304" y="369"/>
                  </a:lnTo>
                  <a:lnTo>
                    <a:pt x="290" y="363"/>
                  </a:lnTo>
                  <a:lnTo>
                    <a:pt x="278" y="353"/>
                  </a:lnTo>
                  <a:lnTo>
                    <a:pt x="240" y="317"/>
                  </a:lnTo>
                  <a:lnTo>
                    <a:pt x="208" y="360"/>
                  </a:lnTo>
                  <a:lnTo>
                    <a:pt x="181" y="405"/>
                  </a:lnTo>
                  <a:lnTo>
                    <a:pt x="157" y="454"/>
                  </a:lnTo>
                  <a:lnTo>
                    <a:pt x="138" y="505"/>
                  </a:lnTo>
                  <a:lnTo>
                    <a:pt x="124" y="558"/>
                  </a:lnTo>
                  <a:lnTo>
                    <a:pt x="116" y="613"/>
                  </a:lnTo>
                  <a:lnTo>
                    <a:pt x="169" y="613"/>
                  </a:lnTo>
                  <a:lnTo>
                    <a:pt x="187" y="616"/>
                  </a:lnTo>
                  <a:lnTo>
                    <a:pt x="202" y="624"/>
                  </a:lnTo>
                  <a:lnTo>
                    <a:pt x="214" y="637"/>
                  </a:lnTo>
                  <a:lnTo>
                    <a:pt x="223" y="652"/>
                  </a:lnTo>
                  <a:lnTo>
                    <a:pt x="226" y="669"/>
                  </a:lnTo>
                  <a:lnTo>
                    <a:pt x="223" y="687"/>
                  </a:lnTo>
                  <a:lnTo>
                    <a:pt x="214" y="703"/>
                  </a:lnTo>
                  <a:lnTo>
                    <a:pt x="202" y="715"/>
                  </a:lnTo>
                  <a:lnTo>
                    <a:pt x="187" y="723"/>
                  </a:lnTo>
                  <a:lnTo>
                    <a:pt x="169" y="725"/>
                  </a:lnTo>
                  <a:lnTo>
                    <a:pt x="116" y="725"/>
                  </a:lnTo>
                  <a:lnTo>
                    <a:pt x="124" y="781"/>
                  </a:lnTo>
                  <a:lnTo>
                    <a:pt x="138" y="833"/>
                  </a:lnTo>
                  <a:lnTo>
                    <a:pt x="157" y="885"/>
                  </a:lnTo>
                  <a:lnTo>
                    <a:pt x="181" y="934"/>
                  </a:lnTo>
                  <a:lnTo>
                    <a:pt x="208" y="980"/>
                  </a:lnTo>
                  <a:lnTo>
                    <a:pt x="240" y="1022"/>
                  </a:lnTo>
                  <a:lnTo>
                    <a:pt x="278" y="986"/>
                  </a:lnTo>
                  <a:lnTo>
                    <a:pt x="290" y="977"/>
                  </a:lnTo>
                  <a:lnTo>
                    <a:pt x="304" y="970"/>
                  </a:lnTo>
                  <a:lnTo>
                    <a:pt x="318" y="968"/>
                  </a:lnTo>
                  <a:lnTo>
                    <a:pt x="332" y="970"/>
                  </a:lnTo>
                  <a:lnTo>
                    <a:pt x="346" y="977"/>
                  </a:lnTo>
                  <a:lnTo>
                    <a:pt x="358" y="986"/>
                  </a:lnTo>
                  <a:lnTo>
                    <a:pt x="367" y="997"/>
                  </a:lnTo>
                  <a:lnTo>
                    <a:pt x="372" y="1010"/>
                  </a:lnTo>
                  <a:lnTo>
                    <a:pt x="374" y="1024"/>
                  </a:lnTo>
                  <a:lnTo>
                    <a:pt x="372" y="1038"/>
                  </a:lnTo>
                  <a:lnTo>
                    <a:pt x="367" y="1052"/>
                  </a:lnTo>
                  <a:lnTo>
                    <a:pt x="358" y="1064"/>
                  </a:lnTo>
                  <a:lnTo>
                    <a:pt x="320" y="1101"/>
                  </a:lnTo>
                  <a:lnTo>
                    <a:pt x="363" y="1133"/>
                  </a:lnTo>
                  <a:lnTo>
                    <a:pt x="410" y="1161"/>
                  </a:lnTo>
                  <a:lnTo>
                    <a:pt x="459" y="1185"/>
                  </a:lnTo>
                  <a:lnTo>
                    <a:pt x="510" y="1203"/>
                  </a:lnTo>
                  <a:lnTo>
                    <a:pt x="565" y="1216"/>
                  </a:lnTo>
                  <a:lnTo>
                    <a:pt x="620" y="1225"/>
                  </a:lnTo>
                  <a:lnTo>
                    <a:pt x="620" y="1171"/>
                  </a:lnTo>
                  <a:lnTo>
                    <a:pt x="623" y="1154"/>
                  </a:lnTo>
                  <a:lnTo>
                    <a:pt x="631" y="1139"/>
                  </a:lnTo>
                  <a:lnTo>
                    <a:pt x="644" y="1127"/>
                  </a:lnTo>
                  <a:lnTo>
                    <a:pt x="659" y="1119"/>
                  </a:lnTo>
                  <a:lnTo>
                    <a:pt x="676" y="1117"/>
                  </a:lnTo>
                  <a:lnTo>
                    <a:pt x="694" y="1119"/>
                  </a:lnTo>
                  <a:lnTo>
                    <a:pt x="709" y="1127"/>
                  </a:lnTo>
                  <a:lnTo>
                    <a:pt x="721" y="1139"/>
                  </a:lnTo>
                  <a:lnTo>
                    <a:pt x="730" y="1154"/>
                  </a:lnTo>
                  <a:lnTo>
                    <a:pt x="733" y="1171"/>
                  </a:lnTo>
                  <a:lnTo>
                    <a:pt x="733" y="1225"/>
                  </a:lnTo>
                  <a:lnTo>
                    <a:pt x="788" y="1216"/>
                  </a:lnTo>
                  <a:lnTo>
                    <a:pt x="842" y="1203"/>
                  </a:lnTo>
                  <a:lnTo>
                    <a:pt x="893" y="1185"/>
                  </a:lnTo>
                  <a:lnTo>
                    <a:pt x="943" y="1161"/>
                  </a:lnTo>
                  <a:lnTo>
                    <a:pt x="990" y="1133"/>
                  </a:lnTo>
                  <a:lnTo>
                    <a:pt x="1033" y="1101"/>
                  </a:lnTo>
                  <a:lnTo>
                    <a:pt x="995" y="1064"/>
                  </a:lnTo>
                  <a:lnTo>
                    <a:pt x="986" y="1052"/>
                  </a:lnTo>
                  <a:lnTo>
                    <a:pt x="981" y="1038"/>
                  </a:lnTo>
                  <a:lnTo>
                    <a:pt x="978" y="1024"/>
                  </a:lnTo>
                  <a:lnTo>
                    <a:pt x="981" y="1010"/>
                  </a:lnTo>
                  <a:lnTo>
                    <a:pt x="986" y="997"/>
                  </a:lnTo>
                  <a:lnTo>
                    <a:pt x="995" y="986"/>
                  </a:lnTo>
                  <a:lnTo>
                    <a:pt x="1007" y="977"/>
                  </a:lnTo>
                  <a:lnTo>
                    <a:pt x="1020" y="970"/>
                  </a:lnTo>
                  <a:lnTo>
                    <a:pt x="1035" y="968"/>
                  </a:lnTo>
                  <a:lnTo>
                    <a:pt x="1049" y="970"/>
                  </a:lnTo>
                  <a:lnTo>
                    <a:pt x="1062" y="977"/>
                  </a:lnTo>
                  <a:lnTo>
                    <a:pt x="1075" y="986"/>
                  </a:lnTo>
                  <a:lnTo>
                    <a:pt x="1112" y="1022"/>
                  </a:lnTo>
                  <a:lnTo>
                    <a:pt x="1144" y="980"/>
                  </a:lnTo>
                  <a:lnTo>
                    <a:pt x="1172" y="934"/>
                  </a:lnTo>
                  <a:lnTo>
                    <a:pt x="1196" y="885"/>
                  </a:lnTo>
                  <a:lnTo>
                    <a:pt x="1215" y="833"/>
                  </a:lnTo>
                  <a:lnTo>
                    <a:pt x="1228" y="781"/>
                  </a:lnTo>
                  <a:lnTo>
                    <a:pt x="1237" y="725"/>
                  </a:lnTo>
                  <a:lnTo>
                    <a:pt x="1183" y="725"/>
                  </a:lnTo>
                  <a:lnTo>
                    <a:pt x="1166" y="723"/>
                  </a:lnTo>
                  <a:lnTo>
                    <a:pt x="1151" y="715"/>
                  </a:lnTo>
                  <a:lnTo>
                    <a:pt x="1138" y="703"/>
                  </a:lnTo>
                  <a:lnTo>
                    <a:pt x="1130" y="687"/>
                  </a:lnTo>
                  <a:lnTo>
                    <a:pt x="1127" y="669"/>
                  </a:lnTo>
                  <a:lnTo>
                    <a:pt x="1130" y="652"/>
                  </a:lnTo>
                  <a:lnTo>
                    <a:pt x="1138" y="637"/>
                  </a:lnTo>
                  <a:lnTo>
                    <a:pt x="1151" y="624"/>
                  </a:lnTo>
                  <a:lnTo>
                    <a:pt x="1166" y="616"/>
                  </a:lnTo>
                  <a:lnTo>
                    <a:pt x="1183" y="613"/>
                  </a:lnTo>
                  <a:lnTo>
                    <a:pt x="1237" y="613"/>
                  </a:lnTo>
                  <a:lnTo>
                    <a:pt x="1228" y="558"/>
                  </a:lnTo>
                  <a:lnTo>
                    <a:pt x="1215" y="505"/>
                  </a:lnTo>
                  <a:lnTo>
                    <a:pt x="1196" y="454"/>
                  </a:lnTo>
                  <a:lnTo>
                    <a:pt x="1172" y="405"/>
                  </a:lnTo>
                  <a:lnTo>
                    <a:pt x="1144" y="360"/>
                  </a:lnTo>
                  <a:lnTo>
                    <a:pt x="1112" y="317"/>
                  </a:lnTo>
                  <a:lnTo>
                    <a:pt x="1075" y="353"/>
                  </a:lnTo>
                  <a:lnTo>
                    <a:pt x="1062" y="363"/>
                  </a:lnTo>
                  <a:lnTo>
                    <a:pt x="1049" y="369"/>
                  </a:lnTo>
                  <a:lnTo>
                    <a:pt x="1035" y="370"/>
                  </a:lnTo>
                  <a:lnTo>
                    <a:pt x="1020" y="369"/>
                  </a:lnTo>
                  <a:lnTo>
                    <a:pt x="1007" y="363"/>
                  </a:lnTo>
                  <a:lnTo>
                    <a:pt x="995" y="353"/>
                  </a:lnTo>
                  <a:lnTo>
                    <a:pt x="986" y="342"/>
                  </a:lnTo>
                  <a:lnTo>
                    <a:pt x="981" y="328"/>
                  </a:lnTo>
                  <a:lnTo>
                    <a:pt x="978" y="314"/>
                  </a:lnTo>
                  <a:lnTo>
                    <a:pt x="981" y="300"/>
                  </a:lnTo>
                  <a:lnTo>
                    <a:pt x="986" y="286"/>
                  </a:lnTo>
                  <a:lnTo>
                    <a:pt x="995" y="274"/>
                  </a:lnTo>
                  <a:lnTo>
                    <a:pt x="1033" y="238"/>
                  </a:lnTo>
                  <a:lnTo>
                    <a:pt x="990" y="205"/>
                  </a:lnTo>
                  <a:lnTo>
                    <a:pt x="943" y="178"/>
                  </a:lnTo>
                  <a:lnTo>
                    <a:pt x="893" y="155"/>
                  </a:lnTo>
                  <a:lnTo>
                    <a:pt x="842" y="136"/>
                  </a:lnTo>
                  <a:lnTo>
                    <a:pt x="788" y="122"/>
                  </a:lnTo>
                  <a:lnTo>
                    <a:pt x="733" y="114"/>
                  </a:lnTo>
                  <a:lnTo>
                    <a:pt x="733" y="167"/>
                  </a:lnTo>
                  <a:lnTo>
                    <a:pt x="730" y="185"/>
                  </a:lnTo>
                  <a:lnTo>
                    <a:pt x="721" y="200"/>
                  </a:lnTo>
                  <a:lnTo>
                    <a:pt x="709" y="212"/>
                  </a:lnTo>
                  <a:lnTo>
                    <a:pt x="694" y="220"/>
                  </a:lnTo>
                  <a:lnTo>
                    <a:pt x="676" y="223"/>
                  </a:lnTo>
                  <a:lnTo>
                    <a:pt x="659" y="220"/>
                  </a:lnTo>
                  <a:lnTo>
                    <a:pt x="644" y="212"/>
                  </a:lnTo>
                  <a:lnTo>
                    <a:pt x="631" y="200"/>
                  </a:lnTo>
                  <a:lnTo>
                    <a:pt x="623" y="185"/>
                  </a:lnTo>
                  <a:lnTo>
                    <a:pt x="620" y="167"/>
                  </a:lnTo>
                  <a:lnTo>
                    <a:pt x="620" y="114"/>
                  </a:lnTo>
                  <a:close/>
                  <a:moveTo>
                    <a:pt x="676" y="0"/>
                  </a:moveTo>
                  <a:lnTo>
                    <a:pt x="738" y="2"/>
                  </a:lnTo>
                  <a:lnTo>
                    <a:pt x="797" y="10"/>
                  </a:lnTo>
                  <a:lnTo>
                    <a:pt x="856" y="24"/>
                  </a:lnTo>
                  <a:lnTo>
                    <a:pt x="911" y="41"/>
                  </a:lnTo>
                  <a:lnTo>
                    <a:pt x="965" y="64"/>
                  </a:lnTo>
                  <a:lnTo>
                    <a:pt x="1016" y="91"/>
                  </a:lnTo>
                  <a:lnTo>
                    <a:pt x="1065" y="121"/>
                  </a:lnTo>
                  <a:lnTo>
                    <a:pt x="1111" y="157"/>
                  </a:lnTo>
                  <a:lnTo>
                    <a:pt x="1153" y="195"/>
                  </a:lnTo>
                  <a:lnTo>
                    <a:pt x="1154" y="195"/>
                  </a:lnTo>
                  <a:lnTo>
                    <a:pt x="1155" y="196"/>
                  </a:lnTo>
                  <a:lnTo>
                    <a:pt x="1155" y="197"/>
                  </a:lnTo>
                  <a:lnTo>
                    <a:pt x="1156" y="197"/>
                  </a:lnTo>
                  <a:lnTo>
                    <a:pt x="1195" y="240"/>
                  </a:lnTo>
                  <a:lnTo>
                    <a:pt x="1229" y="284"/>
                  </a:lnTo>
                  <a:lnTo>
                    <a:pt x="1260" y="333"/>
                  </a:lnTo>
                  <a:lnTo>
                    <a:pt x="1288" y="384"/>
                  </a:lnTo>
                  <a:lnTo>
                    <a:pt x="1310" y="437"/>
                  </a:lnTo>
                  <a:lnTo>
                    <a:pt x="1329" y="492"/>
                  </a:lnTo>
                  <a:lnTo>
                    <a:pt x="1341" y="549"/>
                  </a:lnTo>
                  <a:lnTo>
                    <a:pt x="1349" y="609"/>
                  </a:lnTo>
                  <a:lnTo>
                    <a:pt x="1352" y="669"/>
                  </a:lnTo>
                  <a:lnTo>
                    <a:pt x="1349" y="730"/>
                  </a:lnTo>
                  <a:lnTo>
                    <a:pt x="1341" y="789"/>
                  </a:lnTo>
                  <a:lnTo>
                    <a:pt x="1329" y="847"/>
                  </a:lnTo>
                  <a:lnTo>
                    <a:pt x="1310" y="902"/>
                  </a:lnTo>
                  <a:lnTo>
                    <a:pt x="1288" y="955"/>
                  </a:lnTo>
                  <a:lnTo>
                    <a:pt x="1260" y="1006"/>
                  </a:lnTo>
                  <a:lnTo>
                    <a:pt x="1229" y="1054"/>
                  </a:lnTo>
                  <a:lnTo>
                    <a:pt x="1195" y="1099"/>
                  </a:lnTo>
                  <a:lnTo>
                    <a:pt x="1156" y="1141"/>
                  </a:lnTo>
                  <a:lnTo>
                    <a:pt x="1155" y="1142"/>
                  </a:lnTo>
                  <a:lnTo>
                    <a:pt x="1155" y="1143"/>
                  </a:lnTo>
                  <a:lnTo>
                    <a:pt x="1153" y="1144"/>
                  </a:lnTo>
                  <a:lnTo>
                    <a:pt x="1111" y="1183"/>
                  </a:lnTo>
                  <a:lnTo>
                    <a:pt x="1065" y="1217"/>
                  </a:lnTo>
                  <a:lnTo>
                    <a:pt x="1016" y="1249"/>
                  </a:lnTo>
                  <a:lnTo>
                    <a:pt x="965" y="1275"/>
                  </a:lnTo>
                  <a:lnTo>
                    <a:pt x="911" y="1297"/>
                  </a:lnTo>
                  <a:lnTo>
                    <a:pt x="856" y="1316"/>
                  </a:lnTo>
                  <a:lnTo>
                    <a:pt x="797" y="1329"/>
                  </a:lnTo>
                  <a:lnTo>
                    <a:pt x="738" y="1337"/>
                  </a:lnTo>
                  <a:lnTo>
                    <a:pt x="676" y="1339"/>
                  </a:lnTo>
                  <a:lnTo>
                    <a:pt x="615" y="1337"/>
                  </a:lnTo>
                  <a:lnTo>
                    <a:pt x="555" y="1329"/>
                  </a:lnTo>
                  <a:lnTo>
                    <a:pt x="498" y="1316"/>
                  </a:lnTo>
                  <a:lnTo>
                    <a:pt x="442" y="1297"/>
                  </a:lnTo>
                  <a:lnTo>
                    <a:pt x="387" y="1275"/>
                  </a:lnTo>
                  <a:lnTo>
                    <a:pt x="336" y="1249"/>
                  </a:lnTo>
                  <a:lnTo>
                    <a:pt x="288" y="1217"/>
                  </a:lnTo>
                  <a:lnTo>
                    <a:pt x="242" y="1183"/>
                  </a:lnTo>
                  <a:lnTo>
                    <a:pt x="200" y="1144"/>
                  </a:lnTo>
                  <a:lnTo>
                    <a:pt x="198" y="1143"/>
                  </a:lnTo>
                  <a:lnTo>
                    <a:pt x="197" y="1141"/>
                  </a:lnTo>
                  <a:lnTo>
                    <a:pt x="158" y="1099"/>
                  </a:lnTo>
                  <a:lnTo>
                    <a:pt x="123" y="1054"/>
                  </a:lnTo>
                  <a:lnTo>
                    <a:pt x="93" y="1006"/>
                  </a:lnTo>
                  <a:lnTo>
                    <a:pt x="65" y="955"/>
                  </a:lnTo>
                  <a:lnTo>
                    <a:pt x="42" y="902"/>
                  </a:lnTo>
                  <a:lnTo>
                    <a:pt x="24" y="847"/>
                  </a:lnTo>
                  <a:lnTo>
                    <a:pt x="12" y="789"/>
                  </a:lnTo>
                  <a:lnTo>
                    <a:pt x="3" y="730"/>
                  </a:lnTo>
                  <a:lnTo>
                    <a:pt x="0" y="669"/>
                  </a:lnTo>
                  <a:lnTo>
                    <a:pt x="3" y="609"/>
                  </a:lnTo>
                  <a:lnTo>
                    <a:pt x="12" y="549"/>
                  </a:lnTo>
                  <a:lnTo>
                    <a:pt x="24" y="492"/>
                  </a:lnTo>
                  <a:lnTo>
                    <a:pt x="42" y="437"/>
                  </a:lnTo>
                  <a:lnTo>
                    <a:pt x="65" y="384"/>
                  </a:lnTo>
                  <a:lnTo>
                    <a:pt x="93" y="333"/>
                  </a:lnTo>
                  <a:lnTo>
                    <a:pt x="123" y="284"/>
                  </a:lnTo>
                  <a:lnTo>
                    <a:pt x="158" y="240"/>
                  </a:lnTo>
                  <a:lnTo>
                    <a:pt x="197" y="197"/>
                  </a:lnTo>
                  <a:lnTo>
                    <a:pt x="198" y="197"/>
                  </a:lnTo>
                  <a:lnTo>
                    <a:pt x="198" y="196"/>
                  </a:lnTo>
                  <a:lnTo>
                    <a:pt x="199" y="195"/>
                  </a:lnTo>
                  <a:lnTo>
                    <a:pt x="200" y="195"/>
                  </a:lnTo>
                  <a:lnTo>
                    <a:pt x="242" y="157"/>
                  </a:lnTo>
                  <a:lnTo>
                    <a:pt x="288" y="121"/>
                  </a:lnTo>
                  <a:lnTo>
                    <a:pt x="336" y="91"/>
                  </a:lnTo>
                  <a:lnTo>
                    <a:pt x="387" y="64"/>
                  </a:lnTo>
                  <a:lnTo>
                    <a:pt x="442" y="41"/>
                  </a:lnTo>
                  <a:lnTo>
                    <a:pt x="498" y="24"/>
                  </a:lnTo>
                  <a:lnTo>
                    <a:pt x="555" y="10"/>
                  </a:lnTo>
                  <a:lnTo>
                    <a:pt x="615" y="2"/>
                  </a:lnTo>
                  <a:lnTo>
                    <a:pt x="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61"/>
            <p:cNvSpPr>
              <a:spLocks noEditPoints="1"/>
            </p:cNvSpPr>
            <p:nvPr/>
          </p:nvSpPr>
          <p:spPr bwMode="auto">
            <a:xfrm>
              <a:off x="8472488" y="3681413"/>
              <a:ext cx="71438" cy="71438"/>
            </a:xfrm>
            <a:custGeom>
              <a:avLst/>
              <a:gdLst>
                <a:gd name="T0" fmla="*/ 200 w 451"/>
                <a:gd name="T1" fmla="*/ 114 h 446"/>
                <a:gd name="T2" fmla="*/ 155 w 451"/>
                <a:gd name="T3" fmla="*/ 137 h 446"/>
                <a:gd name="T4" fmla="*/ 124 w 451"/>
                <a:gd name="T5" fmla="*/ 174 h 446"/>
                <a:gd name="T6" fmla="*/ 113 w 451"/>
                <a:gd name="T7" fmla="*/ 223 h 446"/>
                <a:gd name="T8" fmla="*/ 124 w 451"/>
                <a:gd name="T9" fmla="*/ 273 h 446"/>
                <a:gd name="T10" fmla="*/ 155 w 451"/>
                <a:gd name="T11" fmla="*/ 310 h 446"/>
                <a:gd name="T12" fmla="*/ 200 w 451"/>
                <a:gd name="T13" fmla="*/ 333 h 446"/>
                <a:gd name="T14" fmla="*/ 251 w 451"/>
                <a:gd name="T15" fmla="*/ 333 h 446"/>
                <a:gd name="T16" fmla="*/ 296 w 451"/>
                <a:gd name="T17" fmla="*/ 310 h 446"/>
                <a:gd name="T18" fmla="*/ 327 w 451"/>
                <a:gd name="T19" fmla="*/ 273 h 446"/>
                <a:gd name="T20" fmla="*/ 338 w 451"/>
                <a:gd name="T21" fmla="*/ 223 h 446"/>
                <a:gd name="T22" fmla="*/ 327 w 451"/>
                <a:gd name="T23" fmla="*/ 174 h 446"/>
                <a:gd name="T24" fmla="*/ 296 w 451"/>
                <a:gd name="T25" fmla="*/ 137 h 446"/>
                <a:gd name="T26" fmla="*/ 251 w 451"/>
                <a:gd name="T27" fmla="*/ 114 h 446"/>
                <a:gd name="T28" fmla="*/ 225 w 451"/>
                <a:gd name="T29" fmla="*/ 0 h 446"/>
                <a:gd name="T30" fmla="*/ 297 w 451"/>
                <a:gd name="T31" fmla="*/ 12 h 446"/>
                <a:gd name="T32" fmla="*/ 358 w 451"/>
                <a:gd name="T33" fmla="*/ 43 h 446"/>
                <a:gd name="T34" fmla="*/ 408 w 451"/>
                <a:gd name="T35" fmla="*/ 91 h 446"/>
                <a:gd name="T36" fmla="*/ 439 w 451"/>
                <a:gd name="T37" fmla="*/ 153 h 446"/>
                <a:gd name="T38" fmla="*/ 451 w 451"/>
                <a:gd name="T39" fmla="*/ 223 h 446"/>
                <a:gd name="T40" fmla="*/ 439 w 451"/>
                <a:gd name="T41" fmla="*/ 294 h 446"/>
                <a:gd name="T42" fmla="*/ 408 w 451"/>
                <a:gd name="T43" fmla="*/ 355 h 446"/>
                <a:gd name="T44" fmla="*/ 358 w 451"/>
                <a:gd name="T45" fmla="*/ 404 h 446"/>
                <a:gd name="T46" fmla="*/ 297 w 451"/>
                <a:gd name="T47" fmla="*/ 435 h 446"/>
                <a:gd name="T48" fmla="*/ 225 w 451"/>
                <a:gd name="T49" fmla="*/ 446 h 446"/>
                <a:gd name="T50" fmla="*/ 155 w 451"/>
                <a:gd name="T51" fmla="*/ 435 h 446"/>
                <a:gd name="T52" fmla="*/ 92 w 451"/>
                <a:gd name="T53" fmla="*/ 404 h 446"/>
                <a:gd name="T54" fmla="*/ 43 w 451"/>
                <a:gd name="T55" fmla="*/ 355 h 446"/>
                <a:gd name="T56" fmla="*/ 11 w 451"/>
                <a:gd name="T57" fmla="*/ 294 h 446"/>
                <a:gd name="T58" fmla="*/ 0 w 451"/>
                <a:gd name="T59" fmla="*/ 223 h 446"/>
                <a:gd name="T60" fmla="*/ 11 w 451"/>
                <a:gd name="T61" fmla="*/ 153 h 446"/>
                <a:gd name="T62" fmla="*/ 43 w 451"/>
                <a:gd name="T63" fmla="*/ 91 h 446"/>
                <a:gd name="T64" fmla="*/ 92 w 451"/>
                <a:gd name="T65" fmla="*/ 43 h 446"/>
                <a:gd name="T66" fmla="*/ 155 w 451"/>
                <a:gd name="T67" fmla="*/ 12 h 446"/>
                <a:gd name="T68" fmla="*/ 225 w 451"/>
                <a:gd name="T69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446">
                  <a:moveTo>
                    <a:pt x="225" y="112"/>
                  </a:moveTo>
                  <a:lnTo>
                    <a:pt x="200" y="114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4"/>
                  </a:lnTo>
                  <a:lnTo>
                    <a:pt x="124" y="174"/>
                  </a:lnTo>
                  <a:lnTo>
                    <a:pt x="116" y="198"/>
                  </a:lnTo>
                  <a:lnTo>
                    <a:pt x="113" y="223"/>
                  </a:lnTo>
                  <a:lnTo>
                    <a:pt x="116" y="249"/>
                  </a:lnTo>
                  <a:lnTo>
                    <a:pt x="124" y="273"/>
                  </a:lnTo>
                  <a:lnTo>
                    <a:pt x="137" y="293"/>
                  </a:lnTo>
                  <a:lnTo>
                    <a:pt x="155" y="310"/>
                  </a:lnTo>
                  <a:lnTo>
                    <a:pt x="176" y="324"/>
                  </a:lnTo>
                  <a:lnTo>
                    <a:pt x="200" y="333"/>
                  </a:lnTo>
                  <a:lnTo>
                    <a:pt x="225" y="335"/>
                  </a:lnTo>
                  <a:lnTo>
                    <a:pt x="251" y="333"/>
                  </a:lnTo>
                  <a:lnTo>
                    <a:pt x="274" y="324"/>
                  </a:lnTo>
                  <a:lnTo>
                    <a:pt x="296" y="310"/>
                  </a:lnTo>
                  <a:lnTo>
                    <a:pt x="313" y="293"/>
                  </a:lnTo>
                  <a:lnTo>
                    <a:pt x="327" y="273"/>
                  </a:lnTo>
                  <a:lnTo>
                    <a:pt x="335" y="249"/>
                  </a:lnTo>
                  <a:lnTo>
                    <a:pt x="338" y="223"/>
                  </a:lnTo>
                  <a:lnTo>
                    <a:pt x="335" y="198"/>
                  </a:lnTo>
                  <a:lnTo>
                    <a:pt x="327" y="174"/>
                  </a:lnTo>
                  <a:lnTo>
                    <a:pt x="313" y="154"/>
                  </a:lnTo>
                  <a:lnTo>
                    <a:pt x="296" y="137"/>
                  </a:lnTo>
                  <a:lnTo>
                    <a:pt x="274" y="124"/>
                  </a:lnTo>
                  <a:lnTo>
                    <a:pt x="251" y="114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62" y="3"/>
                  </a:lnTo>
                  <a:lnTo>
                    <a:pt x="297" y="12"/>
                  </a:lnTo>
                  <a:lnTo>
                    <a:pt x="329" y="25"/>
                  </a:lnTo>
                  <a:lnTo>
                    <a:pt x="358" y="43"/>
                  </a:lnTo>
                  <a:lnTo>
                    <a:pt x="385" y="66"/>
                  </a:lnTo>
                  <a:lnTo>
                    <a:pt x="408" y="91"/>
                  </a:lnTo>
                  <a:lnTo>
                    <a:pt x="425" y="121"/>
                  </a:lnTo>
                  <a:lnTo>
                    <a:pt x="439" y="153"/>
                  </a:lnTo>
                  <a:lnTo>
                    <a:pt x="448" y="188"/>
                  </a:lnTo>
                  <a:lnTo>
                    <a:pt x="451" y="223"/>
                  </a:lnTo>
                  <a:lnTo>
                    <a:pt x="448" y="260"/>
                  </a:lnTo>
                  <a:lnTo>
                    <a:pt x="439" y="294"/>
                  </a:lnTo>
                  <a:lnTo>
                    <a:pt x="425" y="326"/>
                  </a:lnTo>
                  <a:lnTo>
                    <a:pt x="408" y="355"/>
                  </a:lnTo>
                  <a:lnTo>
                    <a:pt x="385" y="381"/>
                  </a:lnTo>
                  <a:lnTo>
                    <a:pt x="358" y="404"/>
                  </a:lnTo>
                  <a:lnTo>
                    <a:pt x="329" y="422"/>
                  </a:lnTo>
                  <a:lnTo>
                    <a:pt x="297" y="435"/>
                  </a:lnTo>
                  <a:lnTo>
                    <a:pt x="262" y="443"/>
                  </a:lnTo>
                  <a:lnTo>
                    <a:pt x="225" y="446"/>
                  </a:lnTo>
                  <a:lnTo>
                    <a:pt x="188" y="443"/>
                  </a:lnTo>
                  <a:lnTo>
                    <a:pt x="155" y="435"/>
                  </a:lnTo>
                  <a:lnTo>
                    <a:pt x="122" y="422"/>
                  </a:lnTo>
                  <a:lnTo>
                    <a:pt x="92" y="404"/>
                  </a:lnTo>
                  <a:lnTo>
                    <a:pt x="66" y="381"/>
                  </a:lnTo>
                  <a:lnTo>
                    <a:pt x="43" y="355"/>
                  </a:lnTo>
                  <a:lnTo>
                    <a:pt x="25" y="326"/>
                  </a:lnTo>
                  <a:lnTo>
                    <a:pt x="11" y="294"/>
                  </a:lnTo>
                  <a:lnTo>
                    <a:pt x="3" y="260"/>
                  </a:lnTo>
                  <a:lnTo>
                    <a:pt x="0" y="223"/>
                  </a:lnTo>
                  <a:lnTo>
                    <a:pt x="3" y="188"/>
                  </a:lnTo>
                  <a:lnTo>
                    <a:pt x="11" y="153"/>
                  </a:lnTo>
                  <a:lnTo>
                    <a:pt x="25" y="121"/>
                  </a:lnTo>
                  <a:lnTo>
                    <a:pt x="43" y="91"/>
                  </a:lnTo>
                  <a:lnTo>
                    <a:pt x="66" y="66"/>
                  </a:lnTo>
                  <a:lnTo>
                    <a:pt x="92" y="43"/>
                  </a:lnTo>
                  <a:lnTo>
                    <a:pt x="122" y="25"/>
                  </a:lnTo>
                  <a:lnTo>
                    <a:pt x="155" y="12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462"/>
            <p:cNvSpPr>
              <a:spLocks/>
            </p:cNvSpPr>
            <p:nvPr/>
          </p:nvSpPr>
          <p:spPr bwMode="auto">
            <a:xfrm>
              <a:off x="8302626" y="3629026"/>
              <a:ext cx="26988" cy="195263"/>
            </a:xfrm>
            <a:custGeom>
              <a:avLst/>
              <a:gdLst>
                <a:gd name="T0" fmla="*/ 112 w 169"/>
                <a:gd name="T1" fmla="*/ 0 h 1228"/>
                <a:gd name="T2" fmla="*/ 130 w 169"/>
                <a:gd name="T3" fmla="*/ 3 h 1228"/>
                <a:gd name="T4" fmla="*/ 146 w 169"/>
                <a:gd name="T5" fmla="*/ 11 h 1228"/>
                <a:gd name="T6" fmla="*/ 157 w 169"/>
                <a:gd name="T7" fmla="*/ 23 h 1228"/>
                <a:gd name="T8" fmla="*/ 166 w 169"/>
                <a:gd name="T9" fmla="*/ 38 h 1228"/>
                <a:gd name="T10" fmla="*/ 169 w 169"/>
                <a:gd name="T11" fmla="*/ 56 h 1228"/>
                <a:gd name="T12" fmla="*/ 169 w 169"/>
                <a:gd name="T13" fmla="*/ 1172 h 1228"/>
                <a:gd name="T14" fmla="*/ 166 w 169"/>
                <a:gd name="T15" fmla="*/ 1190 h 1228"/>
                <a:gd name="T16" fmla="*/ 157 w 169"/>
                <a:gd name="T17" fmla="*/ 1206 h 1228"/>
                <a:gd name="T18" fmla="*/ 146 w 169"/>
                <a:gd name="T19" fmla="*/ 1218 h 1228"/>
                <a:gd name="T20" fmla="*/ 130 w 169"/>
                <a:gd name="T21" fmla="*/ 1226 h 1228"/>
                <a:gd name="T22" fmla="*/ 112 w 169"/>
                <a:gd name="T23" fmla="*/ 1228 h 1228"/>
                <a:gd name="T24" fmla="*/ 95 w 169"/>
                <a:gd name="T25" fmla="*/ 1226 h 1228"/>
                <a:gd name="T26" fmla="*/ 80 w 169"/>
                <a:gd name="T27" fmla="*/ 1218 h 1228"/>
                <a:gd name="T28" fmla="*/ 67 w 169"/>
                <a:gd name="T29" fmla="*/ 1206 h 1228"/>
                <a:gd name="T30" fmla="*/ 59 w 169"/>
                <a:gd name="T31" fmla="*/ 1190 h 1228"/>
                <a:gd name="T32" fmla="*/ 56 w 169"/>
                <a:gd name="T33" fmla="*/ 1172 h 1228"/>
                <a:gd name="T34" fmla="*/ 56 w 169"/>
                <a:gd name="T35" fmla="*/ 1116 h 1228"/>
                <a:gd name="T36" fmla="*/ 39 w 169"/>
                <a:gd name="T37" fmla="*/ 1114 h 1228"/>
                <a:gd name="T38" fmla="*/ 23 w 169"/>
                <a:gd name="T39" fmla="*/ 1106 h 1228"/>
                <a:gd name="T40" fmla="*/ 11 w 169"/>
                <a:gd name="T41" fmla="*/ 1094 h 1228"/>
                <a:gd name="T42" fmla="*/ 3 w 169"/>
                <a:gd name="T43" fmla="*/ 1079 h 1228"/>
                <a:gd name="T44" fmla="*/ 0 w 169"/>
                <a:gd name="T45" fmla="*/ 1060 h 1228"/>
                <a:gd name="T46" fmla="*/ 3 w 169"/>
                <a:gd name="T47" fmla="*/ 1043 h 1228"/>
                <a:gd name="T48" fmla="*/ 11 w 169"/>
                <a:gd name="T49" fmla="*/ 1028 h 1228"/>
                <a:gd name="T50" fmla="*/ 23 w 169"/>
                <a:gd name="T51" fmla="*/ 1016 h 1228"/>
                <a:gd name="T52" fmla="*/ 39 w 169"/>
                <a:gd name="T53" fmla="*/ 1008 h 1228"/>
                <a:gd name="T54" fmla="*/ 56 w 169"/>
                <a:gd name="T55" fmla="*/ 1006 h 1228"/>
                <a:gd name="T56" fmla="*/ 56 w 169"/>
                <a:gd name="T57" fmla="*/ 223 h 1228"/>
                <a:gd name="T58" fmla="*/ 39 w 169"/>
                <a:gd name="T59" fmla="*/ 220 h 1228"/>
                <a:gd name="T60" fmla="*/ 23 w 169"/>
                <a:gd name="T61" fmla="*/ 213 h 1228"/>
                <a:gd name="T62" fmla="*/ 11 w 169"/>
                <a:gd name="T63" fmla="*/ 201 h 1228"/>
                <a:gd name="T64" fmla="*/ 3 w 169"/>
                <a:gd name="T65" fmla="*/ 186 h 1228"/>
                <a:gd name="T66" fmla="*/ 0 w 169"/>
                <a:gd name="T67" fmla="*/ 168 h 1228"/>
                <a:gd name="T68" fmla="*/ 3 w 169"/>
                <a:gd name="T69" fmla="*/ 150 h 1228"/>
                <a:gd name="T70" fmla="*/ 11 w 169"/>
                <a:gd name="T71" fmla="*/ 135 h 1228"/>
                <a:gd name="T72" fmla="*/ 23 w 169"/>
                <a:gd name="T73" fmla="*/ 123 h 1228"/>
                <a:gd name="T74" fmla="*/ 39 w 169"/>
                <a:gd name="T75" fmla="*/ 115 h 1228"/>
                <a:gd name="T76" fmla="*/ 56 w 169"/>
                <a:gd name="T77" fmla="*/ 112 h 1228"/>
                <a:gd name="T78" fmla="*/ 56 w 169"/>
                <a:gd name="T79" fmla="*/ 56 h 1228"/>
                <a:gd name="T80" fmla="*/ 59 w 169"/>
                <a:gd name="T81" fmla="*/ 38 h 1228"/>
                <a:gd name="T82" fmla="*/ 67 w 169"/>
                <a:gd name="T83" fmla="*/ 23 h 1228"/>
                <a:gd name="T84" fmla="*/ 80 w 169"/>
                <a:gd name="T85" fmla="*/ 11 h 1228"/>
                <a:gd name="T86" fmla="*/ 95 w 169"/>
                <a:gd name="T87" fmla="*/ 3 h 1228"/>
                <a:gd name="T88" fmla="*/ 112 w 169"/>
                <a:gd name="T89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9" h="1228">
                  <a:moveTo>
                    <a:pt x="112" y="0"/>
                  </a:moveTo>
                  <a:lnTo>
                    <a:pt x="130" y="3"/>
                  </a:lnTo>
                  <a:lnTo>
                    <a:pt x="146" y="11"/>
                  </a:lnTo>
                  <a:lnTo>
                    <a:pt x="157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9" y="1172"/>
                  </a:lnTo>
                  <a:lnTo>
                    <a:pt x="166" y="1190"/>
                  </a:lnTo>
                  <a:lnTo>
                    <a:pt x="157" y="1206"/>
                  </a:lnTo>
                  <a:lnTo>
                    <a:pt x="146" y="1218"/>
                  </a:lnTo>
                  <a:lnTo>
                    <a:pt x="130" y="1226"/>
                  </a:lnTo>
                  <a:lnTo>
                    <a:pt x="112" y="1228"/>
                  </a:lnTo>
                  <a:lnTo>
                    <a:pt x="95" y="1226"/>
                  </a:lnTo>
                  <a:lnTo>
                    <a:pt x="80" y="1218"/>
                  </a:lnTo>
                  <a:lnTo>
                    <a:pt x="67" y="1206"/>
                  </a:lnTo>
                  <a:lnTo>
                    <a:pt x="59" y="1190"/>
                  </a:lnTo>
                  <a:lnTo>
                    <a:pt x="56" y="1172"/>
                  </a:lnTo>
                  <a:lnTo>
                    <a:pt x="56" y="1116"/>
                  </a:lnTo>
                  <a:lnTo>
                    <a:pt x="39" y="1114"/>
                  </a:lnTo>
                  <a:lnTo>
                    <a:pt x="23" y="1106"/>
                  </a:lnTo>
                  <a:lnTo>
                    <a:pt x="11" y="1094"/>
                  </a:lnTo>
                  <a:lnTo>
                    <a:pt x="3" y="1079"/>
                  </a:lnTo>
                  <a:lnTo>
                    <a:pt x="0" y="1060"/>
                  </a:lnTo>
                  <a:lnTo>
                    <a:pt x="3" y="1043"/>
                  </a:lnTo>
                  <a:lnTo>
                    <a:pt x="11" y="1028"/>
                  </a:lnTo>
                  <a:lnTo>
                    <a:pt x="23" y="1016"/>
                  </a:lnTo>
                  <a:lnTo>
                    <a:pt x="39" y="1008"/>
                  </a:lnTo>
                  <a:lnTo>
                    <a:pt x="56" y="1006"/>
                  </a:lnTo>
                  <a:lnTo>
                    <a:pt x="56" y="223"/>
                  </a:lnTo>
                  <a:lnTo>
                    <a:pt x="39" y="220"/>
                  </a:lnTo>
                  <a:lnTo>
                    <a:pt x="23" y="213"/>
                  </a:lnTo>
                  <a:lnTo>
                    <a:pt x="11" y="201"/>
                  </a:lnTo>
                  <a:lnTo>
                    <a:pt x="3" y="186"/>
                  </a:lnTo>
                  <a:lnTo>
                    <a:pt x="0" y="168"/>
                  </a:lnTo>
                  <a:lnTo>
                    <a:pt x="3" y="150"/>
                  </a:lnTo>
                  <a:lnTo>
                    <a:pt x="11" y="135"/>
                  </a:lnTo>
                  <a:lnTo>
                    <a:pt x="23" y="123"/>
                  </a:lnTo>
                  <a:lnTo>
                    <a:pt x="39" y="115"/>
                  </a:lnTo>
                  <a:lnTo>
                    <a:pt x="56" y="112"/>
                  </a:lnTo>
                  <a:lnTo>
                    <a:pt x="56" y="56"/>
                  </a:lnTo>
                  <a:lnTo>
                    <a:pt x="59" y="38"/>
                  </a:lnTo>
                  <a:lnTo>
                    <a:pt x="67" y="23"/>
                  </a:lnTo>
                  <a:lnTo>
                    <a:pt x="80" y="11"/>
                  </a:lnTo>
                  <a:lnTo>
                    <a:pt x="95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63"/>
            <p:cNvSpPr>
              <a:spLocks/>
            </p:cNvSpPr>
            <p:nvPr/>
          </p:nvSpPr>
          <p:spPr bwMode="auto">
            <a:xfrm>
              <a:off x="8266113" y="3629026"/>
              <a:ext cx="26988" cy="195263"/>
            </a:xfrm>
            <a:custGeom>
              <a:avLst/>
              <a:gdLst>
                <a:gd name="T0" fmla="*/ 57 w 169"/>
                <a:gd name="T1" fmla="*/ 0 h 1228"/>
                <a:gd name="T2" fmla="*/ 74 w 169"/>
                <a:gd name="T3" fmla="*/ 3 h 1228"/>
                <a:gd name="T4" fmla="*/ 90 w 169"/>
                <a:gd name="T5" fmla="*/ 11 h 1228"/>
                <a:gd name="T6" fmla="*/ 102 w 169"/>
                <a:gd name="T7" fmla="*/ 23 h 1228"/>
                <a:gd name="T8" fmla="*/ 110 w 169"/>
                <a:gd name="T9" fmla="*/ 38 h 1228"/>
                <a:gd name="T10" fmla="*/ 113 w 169"/>
                <a:gd name="T11" fmla="*/ 56 h 1228"/>
                <a:gd name="T12" fmla="*/ 113 w 169"/>
                <a:gd name="T13" fmla="*/ 112 h 1228"/>
                <a:gd name="T14" fmla="*/ 130 w 169"/>
                <a:gd name="T15" fmla="*/ 115 h 1228"/>
                <a:gd name="T16" fmla="*/ 146 w 169"/>
                <a:gd name="T17" fmla="*/ 123 h 1228"/>
                <a:gd name="T18" fmla="*/ 158 w 169"/>
                <a:gd name="T19" fmla="*/ 135 h 1228"/>
                <a:gd name="T20" fmla="*/ 166 w 169"/>
                <a:gd name="T21" fmla="*/ 150 h 1228"/>
                <a:gd name="T22" fmla="*/ 169 w 169"/>
                <a:gd name="T23" fmla="*/ 168 h 1228"/>
                <a:gd name="T24" fmla="*/ 166 w 169"/>
                <a:gd name="T25" fmla="*/ 186 h 1228"/>
                <a:gd name="T26" fmla="*/ 158 w 169"/>
                <a:gd name="T27" fmla="*/ 201 h 1228"/>
                <a:gd name="T28" fmla="*/ 146 w 169"/>
                <a:gd name="T29" fmla="*/ 213 h 1228"/>
                <a:gd name="T30" fmla="*/ 130 w 169"/>
                <a:gd name="T31" fmla="*/ 220 h 1228"/>
                <a:gd name="T32" fmla="*/ 113 w 169"/>
                <a:gd name="T33" fmla="*/ 223 h 1228"/>
                <a:gd name="T34" fmla="*/ 113 w 169"/>
                <a:gd name="T35" fmla="*/ 1006 h 1228"/>
                <a:gd name="T36" fmla="*/ 130 w 169"/>
                <a:gd name="T37" fmla="*/ 1008 h 1228"/>
                <a:gd name="T38" fmla="*/ 146 w 169"/>
                <a:gd name="T39" fmla="*/ 1016 h 1228"/>
                <a:gd name="T40" fmla="*/ 158 w 169"/>
                <a:gd name="T41" fmla="*/ 1028 h 1228"/>
                <a:gd name="T42" fmla="*/ 166 w 169"/>
                <a:gd name="T43" fmla="*/ 1043 h 1228"/>
                <a:gd name="T44" fmla="*/ 169 w 169"/>
                <a:gd name="T45" fmla="*/ 1060 h 1228"/>
                <a:gd name="T46" fmla="*/ 166 w 169"/>
                <a:gd name="T47" fmla="*/ 1079 h 1228"/>
                <a:gd name="T48" fmla="*/ 158 w 169"/>
                <a:gd name="T49" fmla="*/ 1094 h 1228"/>
                <a:gd name="T50" fmla="*/ 146 w 169"/>
                <a:gd name="T51" fmla="*/ 1106 h 1228"/>
                <a:gd name="T52" fmla="*/ 130 w 169"/>
                <a:gd name="T53" fmla="*/ 1114 h 1228"/>
                <a:gd name="T54" fmla="*/ 113 w 169"/>
                <a:gd name="T55" fmla="*/ 1116 h 1228"/>
                <a:gd name="T56" fmla="*/ 113 w 169"/>
                <a:gd name="T57" fmla="*/ 1172 h 1228"/>
                <a:gd name="T58" fmla="*/ 110 w 169"/>
                <a:gd name="T59" fmla="*/ 1190 h 1228"/>
                <a:gd name="T60" fmla="*/ 102 w 169"/>
                <a:gd name="T61" fmla="*/ 1206 h 1228"/>
                <a:gd name="T62" fmla="*/ 90 w 169"/>
                <a:gd name="T63" fmla="*/ 1218 h 1228"/>
                <a:gd name="T64" fmla="*/ 74 w 169"/>
                <a:gd name="T65" fmla="*/ 1226 h 1228"/>
                <a:gd name="T66" fmla="*/ 57 w 169"/>
                <a:gd name="T67" fmla="*/ 1228 h 1228"/>
                <a:gd name="T68" fmla="*/ 39 w 169"/>
                <a:gd name="T69" fmla="*/ 1226 h 1228"/>
                <a:gd name="T70" fmla="*/ 24 w 169"/>
                <a:gd name="T71" fmla="*/ 1218 h 1228"/>
                <a:gd name="T72" fmla="*/ 12 w 169"/>
                <a:gd name="T73" fmla="*/ 1206 h 1228"/>
                <a:gd name="T74" fmla="*/ 3 w 169"/>
                <a:gd name="T75" fmla="*/ 1190 h 1228"/>
                <a:gd name="T76" fmla="*/ 0 w 169"/>
                <a:gd name="T77" fmla="*/ 1172 h 1228"/>
                <a:gd name="T78" fmla="*/ 0 w 169"/>
                <a:gd name="T79" fmla="*/ 56 h 1228"/>
                <a:gd name="T80" fmla="*/ 3 w 169"/>
                <a:gd name="T81" fmla="*/ 38 h 1228"/>
                <a:gd name="T82" fmla="*/ 12 w 169"/>
                <a:gd name="T83" fmla="*/ 23 h 1228"/>
                <a:gd name="T84" fmla="*/ 24 w 169"/>
                <a:gd name="T85" fmla="*/ 11 h 1228"/>
                <a:gd name="T86" fmla="*/ 39 w 169"/>
                <a:gd name="T87" fmla="*/ 3 h 1228"/>
                <a:gd name="T88" fmla="*/ 57 w 169"/>
                <a:gd name="T89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9" h="1228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30" y="115"/>
                  </a:lnTo>
                  <a:lnTo>
                    <a:pt x="146" y="123"/>
                  </a:lnTo>
                  <a:lnTo>
                    <a:pt x="158" y="135"/>
                  </a:lnTo>
                  <a:lnTo>
                    <a:pt x="166" y="150"/>
                  </a:lnTo>
                  <a:lnTo>
                    <a:pt x="169" y="168"/>
                  </a:lnTo>
                  <a:lnTo>
                    <a:pt x="166" y="186"/>
                  </a:lnTo>
                  <a:lnTo>
                    <a:pt x="158" y="201"/>
                  </a:lnTo>
                  <a:lnTo>
                    <a:pt x="146" y="213"/>
                  </a:lnTo>
                  <a:lnTo>
                    <a:pt x="130" y="220"/>
                  </a:lnTo>
                  <a:lnTo>
                    <a:pt x="113" y="223"/>
                  </a:lnTo>
                  <a:lnTo>
                    <a:pt x="113" y="1006"/>
                  </a:lnTo>
                  <a:lnTo>
                    <a:pt x="130" y="1008"/>
                  </a:lnTo>
                  <a:lnTo>
                    <a:pt x="146" y="1016"/>
                  </a:lnTo>
                  <a:lnTo>
                    <a:pt x="158" y="1028"/>
                  </a:lnTo>
                  <a:lnTo>
                    <a:pt x="166" y="1043"/>
                  </a:lnTo>
                  <a:lnTo>
                    <a:pt x="169" y="1060"/>
                  </a:lnTo>
                  <a:lnTo>
                    <a:pt x="166" y="1079"/>
                  </a:lnTo>
                  <a:lnTo>
                    <a:pt x="158" y="1094"/>
                  </a:lnTo>
                  <a:lnTo>
                    <a:pt x="146" y="1106"/>
                  </a:lnTo>
                  <a:lnTo>
                    <a:pt x="130" y="1114"/>
                  </a:lnTo>
                  <a:lnTo>
                    <a:pt x="113" y="1116"/>
                  </a:lnTo>
                  <a:lnTo>
                    <a:pt x="113" y="1172"/>
                  </a:lnTo>
                  <a:lnTo>
                    <a:pt x="110" y="1190"/>
                  </a:lnTo>
                  <a:lnTo>
                    <a:pt x="102" y="1206"/>
                  </a:lnTo>
                  <a:lnTo>
                    <a:pt x="90" y="1218"/>
                  </a:lnTo>
                  <a:lnTo>
                    <a:pt x="74" y="1226"/>
                  </a:lnTo>
                  <a:lnTo>
                    <a:pt x="57" y="1228"/>
                  </a:lnTo>
                  <a:lnTo>
                    <a:pt x="39" y="1226"/>
                  </a:lnTo>
                  <a:lnTo>
                    <a:pt x="24" y="1218"/>
                  </a:lnTo>
                  <a:lnTo>
                    <a:pt x="12" y="1206"/>
                  </a:lnTo>
                  <a:lnTo>
                    <a:pt x="3" y="1190"/>
                  </a:lnTo>
                  <a:lnTo>
                    <a:pt x="0" y="117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4" name="Group 1093"/>
          <p:cNvGrpSpPr/>
          <p:nvPr/>
        </p:nvGrpSpPr>
        <p:grpSpPr>
          <a:xfrm>
            <a:off x="7226328" y="3479759"/>
            <a:ext cx="536575" cy="517525"/>
            <a:chOff x="7224713" y="3478213"/>
            <a:chExt cx="53657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1" name="Freeform 468"/>
            <p:cNvSpPr>
              <a:spLocks noEditPoints="1"/>
            </p:cNvSpPr>
            <p:nvPr/>
          </p:nvSpPr>
          <p:spPr bwMode="auto">
            <a:xfrm>
              <a:off x="7224713" y="3478213"/>
              <a:ext cx="536575" cy="517525"/>
            </a:xfrm>
            <a:custGeom>
              <a:avLst/>
              <a:gdLst>
                <a:gd name="T0" fmla="*/ 2817 w 3380"/>
                <a:gd name="T1" fmla="*/ 2986 h 3257"/>
                <a:gd name="T2" fmla="*/ 225 w 3380"/>
                <a:gd name="T3" fmla="*/ 2986 h 3257"/>
                <a:gd name="T4" fmla="*/ 412 w 3380"/>
                <a:gd name="T5" fmla="*/ 673 h 3257"/>
                <a:gd name="T6" fmla="*/ 345 w 3380"/>
                <a:gd name="T7" fmla="*/ 644 h 3257"/>
                <a:gd name="T8" fmla="*/ 339 w 3380"/>
                <a:gd name="T9" fmla="*/ 2633 h 3257"/>
                <a:gd name="T10" fmla="*/ 379 w 3380"/>
                <a:gd name="T11" fmla="*/ 2594 h 3257"/>
                <a:gd name="T12" fmla="*/ 448 w 3380"/>
                <a:gd name="T13" fmla="*/ 2629 h 3257"/>
                <a:gd name="T14" fmla="*/ 700 w 3380"/>
                <a:gd name="T15" fmla="*/ 2602 h 3257"/>
                <a:gd name="T16" fmla="*/ 777 w 3380"/>
                <a:gd name="T17" fmla="*/ 2614 h 3257"/>
                <a:gd name="T18" fmla="*/ 1025 w 3380"/>
                <a:gd name="T19" fmla="*/ 2614 h 3257"/>
                <a:gd name="T20" fmla="*/ 1103 w 3380"/>
                <a:gd name="T21" fmla="*/ 2602 h 3257"/>
                <a:gd name="T22" fmla="*/ 1355 w 3380"/>
                <a:gd name="T23" fmla="*/ 2629 h 3257"/>
                <a:gd name="T24" fmla="*/ 1426 w 3380"/>
                <a:gd name="T25" fmla="*/ 2594 h 3257"/>
                <a:gd name="T26" fmla="*/ 1634 w 3380"/>
                <a:gd name="T27" fmla="*/ 2647 h 3257"/>
                <a:gd name="T28" fmla="*/ 1441 w 3380"/>
                <a:gd name="T29" fmla="*/ 665 h 3257"/>
                <a:gd name="T30" fmla="*/ 1363 w 3380"/>
                <a:gd name="T31" fmla="*/ 653 h 3257"/>
                <a:gd name="T32" fmla="*/ 1115 w 3380"/>
                <a:gd name="T33" fmla="*/ 653 h 3257"/>
                <a:gd name="T34" fmla="*/ 1037 w 3380"/>
                <a:gd name="T35" fmla="*/ 665 h 3257"/>
                <a:gd name="T36" fmla="*/ 786 w 3380"/>
                <a:gd name="T37" fmla="*/ 637 h 3257"/>
                <a:gd name="T38" fmla="*/ 715 w 3380"/>
                <a:gd name="T39" fmla="*/ 673 h 3257"/>
                <a:gd name="T40" fmla="*/ 451 w 3380"/>
                <a:gd name="T41" fmla="*/ 619 h 3257"/>
                <a:gd name="T42" fmla="*/ 676 w 3380"/>
                <a:gd name="T43" fmla="*/ 2875 h 3257"/>
                <a:gd name="T44" fmla="*/ 306 w 3380"/>
                <a:gd name="T45" fmla="*/ 2749 h 3257"/>
                <a:gd name="T46" fmla="*/ 228 w 3380"/>
                <a:gd name="T47" fmla="*/ 2654 h 3257"/>
                <a:gd name="T48" fmla="*/ 248 w 3380"/>
                <a:gd name="T49" fmla="*/ 565 h 3257"/>
                <a:gd name="T50" fmla="*/ 357 w 3380"/>
                <a:gd name="T51" fmla="*/ 507 h 3257"/>
                <a:gd name="T52" fmla="*/ 2863 w 3380"/>
                <a:gd name="T53" fmla="*/ 393 h 3257"/>
                <a:gd name="T54" fmla="*/ 3188 w 3380"/>
                <a:gd name="T55" fmla="*/ 799 h 3257"/>
                <a:gd name="T56" fmla="*/ 3200 w 3380"/>
                <a:gd name="T57" fmla="*/ 878 h 3257"/>
                <a:gd name="T58" fmla="*/ 3098 w 3380"/>
                <a:gd name="T59" fmla="*/ 957 h 3257"/>
                <a:gd name="T60" fmla="*/ 3208 w 3380"/>
                <a:gd name="T61" fmla="*/ 996 h 3257"/>
                <a:gd name="T62" fmla="*/ 3172 w 3380"/>
                <a:gd name="T63" fmla="*/ 1067 h 3257"/>
                <a:gd name="T64" fmla="*/ 3172 w 3380"/>
                <a:gd name="T65" fmla="*/ 2199 h 3257"/>
                <a:gd name="T66" fmla="*/ 3208 w 3380"/>
                <a:gd name="T67" fmla="*/ 2271 h 3257"/>
                <a:gd name="T68" fmla="*/ 3098 w 3380"/>
                <a:gd name="T69" fmla="*/ 2309 h 3257"/>
                <a:gd name="T70" fmla="*/ 3200 w 3380"/>
                <a:gd name="T71" fmla="*/ 2389 h 3257"/>
                <a:gd name="T72" fmla="*/ 3188 w 3380"/>
                <a:gd name="T73" fmla="*/ 2468 h 3257"/>
                <a:gd name="T74" fmla="*/ 2857 w 3380"/>
                <a:gd name="T75" fmla="*/ 2872 h 3257"/>
                <a:gd name="T76" fmla="*/ 2084 w 3380"/>
                <a:gd name="T77" fmla="*/ 3042 h 3257"/>
                <a:gd name="T78" fmla="*/ 2986 w 3380"/>
                <a:gd name="T79" fmla="*/ 2666 h 3257"/>
                <a:gd name="T80" fmla="*/ 2932 w 3380"/>
                <a:gd name="T81" fmla="*/ 2440 h 3257"/>
                <a:gd name="T82" fmla="*/ 2968 w 3380"/>
                <a:gd name="T83" fmla="*/ 2368 h 3257"/>
                <a:gd name="T84" fmla="*/ 2941 w 3380"/>
                <a:gd name="T85" fmla="*/ 2286 h 3257"/>
                <a:gd name="T86" fmla="*/ 2953 w 3380"/>
                <a:gd name="T87" fmla="*/ 2207 h 3257"/>
                <a:gd name="T88" fmla="*/ 2953 w 3380"/>
                <a:gd name="T89" fmla="*/ 1059 h 3257"/>
                <a:gd name="T90" fmla="*/ 2941 w 3380"/>
                <a:gd name="T91" fmla="*/ 980 h 3257"/>
                <a:gd name="T92" fmla="*/ 2968 w 3380"/>
                <a:gd name="T93" fmla="*/ 898 h 3257"/>
                <a:gd name="T94" fmla="*/ 2932 w 3380"/>
                <a:gd name="T95" fmla="*/ 827 h 3257"/>
                <a:gd name="T96" fmla="*/ 2986 w 3380"/>
                <a:gd name="T97" fmla="*/ 596 h 3257"/>
                <a:gd name="T98" fmla="*/ 2163 w 3380"/>
                <a:gd name="T99" fmla="*/ 2 h 3257"/>
                <a:gd name="T100" fmla="*/ 3319 w 3380"/>
                <a:gd name="T101" fmla="*/ 292 h 3257"/>
                <a:gd name="T102" fmla="*/ 3380 w 3380"/>
                <a:gd name="T103" fmla="*/ 390 h 3257"/>
                <a:gd name="T104" fmla="*/ 3339 w 3380"/>
                <a:gd name="T105" fmla="*/ 2961 h 3257"/>
                <a:gd name="T106" fmla="*/ 3267 w 3380"/>
                <a:gd name="T107" fmla="*/ 3210 h 3257"/>
                <a:gd name="T108" fmla="*/ 2163 w 3380"/>
                <a:gd name="T109" fmla="*/ 3255 h 3257"/>
                <a:gd name="T110" fmla="*/ 2093 w 3380"/>
                <a:gd name="T111" fmla="*/ 3226 h 3257"/>
                <a:gd name="T112" fmla="*/ 1634 w 3380"/>
                <a:gd name="T113" fmla="*/ 2986 h 3257"/>
                <a:gd name="T114" fmla="*/ 110 w 3380"/>
                <a:gd name="T115" fmla="*/ 2986 h 3257"/>
                <a:gd name="T116" fmla="*/ 11 w 3380"/>
                <a:gd name="T117" fmla="*/ 2924 h 3257"/>
                <a:gd name="T118" fmla="*/ 11 w 3380"/>
                <a:gd name="T119" fmla="*/ 342 h 3257"/>
                <a:gd name="T120" fmla="*/ 110 w 3380"/>
                <a:gd name="T121" fmla="*/ 281 h 3257"/>
                <a:gd name="T122" fmla="*/ 2086 w 3380"/>
                <a:gd name="T123" fmla="*/ 46 h 3257"/>
                <a:gd name="T124" fmla="*/ 2147 w 3380"/>
                <a:gd name="T125" fmla="*/ 0 h 3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0" h="3257">
                  <a:moveTo>
                    <a:pt x="2817" y="2986"/>
                  </a:moveTo>
                  <a:lnTo>
                    <a:pt x="2817" y="3098"/>
                  </a:lnTo>
                  <a:lnTo>
                    <a:pt x="3155" y="3098"/>
                  </a:lnTo>
                  <a:lnTo>
                    <a:pt x="3155" y="2986"/>
                  </a:lnTo>
                  <a:lnTo>
                    <a:pt x="2817" y="2986"/>
                  </a:lnTo>
                  <a:close/>
                  <a:moveTo>
                    <a:pt x="225" y="2986"/>
                  </a:moveTo>
                  <a:lnTo>
                    <a:pt x="225" y="3098"/>
                  </a:lnTo>
                  <a:lnTo>
                    <a:pt x="563" y="3098"/>
                  </a:lnTo>
                  <a:lnTo>
                    <a:pt x="563" y="2986"/>
                  </a:lnTo>
                  <a:lnTo>
                    <a:pt x="225" y="2986"/>
                  </a:lnTo>
                  <a:close/>
                  <a:moveTo>
                    <a:pt x="451" y="619"/>
                  </a:moveTo>
                  <a:lnTo>
                    <a:pt x="448" y="637"/>
                  </a:lnTo>
                  <a:lnTo>
                    <a:pt x="439" y="653"/>
                  </a:lnTo>
                  <a:lnTo>
                    <a:pt x="427" y="665"/>
                  </a:lnTo>
                  <a:lnTo>
                    <a:pt x="412" y="673"/>
                  </a:lnTo>
                  <a:lnTo>
                    <a:pt x="394" y="675"/>
                  </a:lnTo>
                  <a:lnTo>
                    <a:pt x="379" y="673"/>
                  </a:lnTo>
                  <a:lnTo>
                    <a:pt x="365" y="667"/>
                  </a:lnTo>
                  <a:lnTo>
                    <a:pt x="353" y="658"/>
                  </a:lnTo>
                  <a:lnTo>
                    <a:pt x="345" y="644"/>
                  </a:lnTo>
                  <a:lnTo>
                    <a:pt x="340" y="630"/>
                  </a:lnTo>
                  <a:lnTo>
                    <a:pt x="339" y="634"/>
                  </a:lnTo>
                  <a:lnTo>
                    <a:pt x="338" y="639"/>
                  </a:lnTo>
                  <a:lnTo>
                    <a:pt x="338" y="2627"/>
                  </a:lnTo>
                  <a:lnTo>
                    <a:pt x="339" y="2633"/>
                  </a:lnTo>
                  <a:lnTo>
                    <a:pt x="340" y="2637"/>
                  </a:lnTo>
                  <a:lnTo>
                    <a:pt x="345" y="2622"/>
                  </a:lnTo>
                  <a:lnTo>
                    <a:pt x="353" y="2609"/>
                  </a:lnTo>
                  <a:lnTo>
                    <a:pt x="365" y="2600"/>
                  </a:lnTo>
                  <a:lnTo>
                    <a:pt x="379" y="2594"/>
                  </a:lnTo>
                  <a:lnTo>
                    <a:pt x="394" y="2591"/>
                  </a:lnTo>
                  <a:lnTo>
                    <a:pt x="412" y="2594"/>
                  </a:lnTo>
                  <a:lnTo>
                    <a:pt x="427" y="2602"/>
                  </a:lnTo>
                  <a:lnTo>
                    <a:pt x="439" y="2614"/>
                  </a:lnTo>
                  <a:lnTo>
                    <a:pt x="448" y="2629"/>
                  </a:lnTo>
                  <a:lnTo>
                    <a:pt x="451" y="2647"/>
                  </a:lnTo>
                  <a:lnTo>
                    <a:pt x="676" y="2647"/>
                  </a:lnTo>
                  <a:lnTo>
                    <a:pt x="679" y="2629"/>
                  </a:lnTo>
                  <a:lnTo>
                    <a:pt x="687" y="2614"/>
                  </a:lnTo>
                  <a:lnTo>
                    <a:pt x="700" y="2602"/>
                  </a:lnTo>
                  <a:lnTo>
                    <a:pt x="715" y="2594"/>
                  </a:lnTo>
                  <a:lnTo>
                    <a:pt x="732" y="2591"/>
                  </a:lnTo>
                  <a:lnTo>
                    <a:pt x="750" y="2594"/>
                  </a:lnTo>
                  <a:lnTo>
                    <a:pt x="765" y="2602"/>
                  </a:lnTo>
                  <a:lnTo>
                    <a:pt x="777" y="2614"/>
                  </a:lnTo>
                  <a:lnTo>
                    <a:pt x="786" y="2629"/>
                  </a:lnTo>
                  <a:lnTo>
                    <a:pt x="789" y="2647"/>
                  </a:lnTo>
                  <a:lnTo>
                    <a:pt x="1014" y="2647"/>
                  </a:lnTo>
                  <a:lnTo>
                    <a:pt x="1017" y="2629"/>
                  </a:lnTo>
                  <a:lnTo>
                    <a:pt x="1025" y="2614"/>
                  </a:lnTo>
                  <a:lnTo>
                    <a:pt x="1037" y="2602"/>
                  </a:lnTo>
                  <a:lnTo>
                    <a:pt x="1053" y="2594"/>
                  </a:lnTo>
                  <a:lnTo>
                    <a:pt x="1070" y="2591"/>
                  </a:lnTo>
                  <a:lnTo>
                    <a:pt x="1088" y="2594"/>
                  </a:lnTo>
                  <a:lnTo>
                    <a:pt x="1103" y="2602"/>
                  </a:lnTo>
                  <a:lnTo>
                    <a:pt x="1115" y="2614"/>
                  </a:lnTo>
                  <a:lnTo>
                    <a:pt x="1124" y="2629"/>
                  </a:lnTo>
                  <a:lnTo>
                    <a:pt x="1127" y="2647"/>
                  </a:lnTo>
                  <a:lnTo>
                    <a:pt x="1352" y="2647"/>
                  </a:lnTo>
                  <a:lnTo>
                    <a:pt x="1355" y="2629"/>
                  </a:lnTo>
                  <a:lnTo>
                    <a:pt x="1363" y="2614"/>
                  </a:lnTo>
                  <a:lnTo>
                    <a:pt x="1376" y="2602"/>
                  </a:lnTo>
                  <a:lnTo>
                    <a:pt x="1391" y="2594"/>
                  </a:lnTo>
                  <a:lnTo>
                    <a:pt x="1408" y="2591"/>
                  </a:lnTo>
                  <a:lnTo>
                    <a:pt x="1426" y="2594"/>
                  </a:lnTo>
                  <a:lnTo>
                    <a:pt x="1441" y="2602"/>
                  </a:lnTo>
                  <a:lnTo>
                    <a:pt x="1453" y="2614"/>
                  </a:lnTo>
                  <a:lnTo>
                    <a:pt x="1462" y="2629"/>
                  </a:lnTo>
                  <a:lnTo>
                    <a:pt x="1465" y="2647"/>
                  </a:lnTo>
                  <a:lnTo>
                    <a:pt x="1634" y="2647"/>
                  </a:lnTo>
                  <a:lnTo>
                    <a:pt x="1634" y="619"/>
                  </a:lnTo>
                  <a:lnTo>
                    <a:pt x="1465" y="619"/>
                  </a:lnTo>
                  <a:lnTo>
                    <a:pt x="1462" y="637"/>
                  </a:lnTo>
                  <a:lnTo>
                    <a:pt x="1453" y="653"/>
                  </a:lnTo>
                  <a:lnTo>
                    <a:pt x="1441" y="665"/>
                  </a:lnTo>
                  <a:lnTo>
                    <a:pt x="1426" y="673"/>
                  </a:lnTo>
                  <a:lnTo>
                    <a:pt x="1408" y="675"/>
                  </a:lnTo>
                  <a:lnTo>
                    <a:pt x="1391" y="673"/>
                  </a:lnTo>
                  <a:lnTo>
                    <a:pt x="1376" y="665"/>
                  </a:lnTo>
                  <a:lnTo>
                    <a:pt x="1363" y="653"/>
                  </a:lnTo>
                  <a:lnTo>
                    <a:pt x="1355" y="637"/>
                  </a:lnTo>
                  <a:lnTo>
                    <a:pt x="1352" y="619"/>
                  </a:lnTo>
                  <a:lnTo>
                    <a:pt x="1127" y="619"/>
                  </a:lnTo>
                  <a:lnTo>
                    <a:pt x="1124" y="637"/>
                  </a:lnTo>
                  <a:lnTo>
                    <a:pt x="1115" y="653"/>
                  </a:lnTo>
                  <a:lnTo>
                    <a:pt x="1103" y="665"/>
                  </a:lnTo>
                  <a:lnTo>
                    <a:pt x="1088" y="673"/>
                  </a:lnTo>
                  <a:lnTo>
                    <a:pt x="1070" y="675"/>
                  </a:lnTo>
                  <a:lnTo>
                    <a:pt x="1053" y="673"/>
                  </a:lnTo>
                  <a:lnTo>
                    <a:pt x="1037" y="665"/>
                  </a:lnTo>
                  <a:lnTo>
                    <a:pt x="1025" y="653"/>
                  </a:lnTo>
                  <a:lnTo>
                    <a:pt x="1017" y="637"/>
                  </a:lnTo>
                  <a:lnTo>
                    <a:pt x="1014" y="619"/>
                  </a:lnTo>
                  <a:lnTo>
                    <a:pt x="789" y="619"/>
                  </a:lnTo>
                  <a:lnTo>
                    <a:pt x="786" y="637"/>
                  </a:lnTo>
                  <a:lnTo>
                    <a:pt x="777" y="653"/>
                  </a:lnTo>
                  <a:lnTo>
                    <a:pt x="765" y="665"/>
                  </a:lnTo>
                  <a:lnTo>
                    <a:pt x="750" y="673"/>
                  </a:lnTo>
                  <a:lnTo>
                    <a:pt x="732" y="675"/>
                  </a:lnTo>
                  <a:lnTo>
                    <a:pt x="715" y="673"/>
                  </a:lnTo>
                  <a:lnTo>
                    <a:pt x="700" y="665"/>
                  </a:lnTo>
                  <a:lnTo>
                    <a:pt x="687" y="653"/>
                  </a:lnTo>
                  <a:lnTo>
                    <a:pt x="679" y="637"/>
                  </a:lnTo>
                  <a:lnTo>
                    <a:pt x="676" y="619"/>
                  </a:lnTo>
                  <a:lnTo>
                    <a:pt x="451" y="619"/>
                  </a:lnTo>
                  <a:close/>
                  <a:moveTo>
                    <a:pt x="110" y="394"/>
                  </a:moveTo>
                  <a:lnTo>
                    <a:pt x="113" y="2876"/>
                  </a:lnTo>
                  <a:lnTo>
                    <a:pt x="113" y="2872"/>
                  </a:lnTo>
                  <a:lnTo>
                    <a:pt x="676" y="2872"/>
                  </a:lnTo>
                  <a:lnTo>
                    <a:pt x="676" y="2875"/>
                  </a:lnTo>
                  <a:lnTo>
                    <a:pt x="1634" y="2873"/>
                  </a:lnTo>
                  <a:lnTo>
                    <a:pt x="1634" y="2761"/>
                  </a:lnTo>
                  <a:lnTo>
                    <a:pt x="357" y="2761"/>
                  </a:lnTo>
                  <a:lnTo>
                    <a:pt x="331" y="2757"/>
                  </a:lnTo>
                  <a:lnTo>
                    <a:pt x="306" y="2749"/>
                  </a:lnTo>
                  <a:lnTo>
                    <a:pt x="284" y="2737"/>
                  </a:lnTo>
                  <a:lnTo>
                    <a:pt x="264" y="2722"/>
                  </a:lnTo>
                  <a:lnTo>
                    <a:pt x="248" y="2702"/>
                  </a:lnTo>
                  <a:lnTo>
                    <a:pt x="236" y="2680"/>
                  </a:lnTo>
                  <a:lnTo>
                    <a:pt x="228" y="2654"/>
                  </a:lnTo>
                  <a:lnTo>
                    <a:pt x="225" y="2627"/>
                  </a:lnTo>
                  <a:lnTo>
                    <a:pt x="225" y="639"/>
                  </a:lnTo>
                  <a:lnTo>
                    <a:pt x="228" y="613"/>
                  </a:lnTo>
                  <a:lnTo>
                    <a:pt x="236" y="587"/>
                  </a:lnTo>
                  <a:lnTo>
                    <a:pt x="248" y="565"/>
                  </a:lnTo>
                  <a:lnTo>
                    <a:pt x="264" y="545"/>
                  </a:lnTo>
                  <a:lnTo>
                    <a:pt x="284" y="530"/>
                  </a:lnTo>
                  <a:lnTo>
                    <a:pt x="306" y="517"/>
                  </a:lnTo>
                  <a:lnTo>
                    <a:pt x="331" y="509"/>
                  </a:lnTo>
                  <a:lnTo>
                    <a:pt x="357" y="507"/>
                  </a:lnTo>
                  <a:lnTo>
                    <a:pt x="1634" y="507"/>
                  </a:lnTo>
                  <a:lnTo>
                    <a:pt x="1634" y="394"/>
                  </a:lnTo>
                  <a:lnTo>
                    <a:pt x="110" y="394"/>
                  </a:lnTo>
                  <a:close/>
                  <a:moveTo>
                    <a:pt x="3267" y="390"/>
                  </a:moveTo>
                  <a:lnTo>
                    <a:pt x="2863" y="393"/>
                  </a:lnTo>
                  <a:lnTo>
                    <a:pt x="3098" y="526"/>
                  </a:lnTo>
                  <a:lnTo>
                    <a:pt x="3098" y="789"/>
                  </a:lnTo>
                  <a:lnTo>
                    <a:pt x="3155" y="789"/>
                  </a:lnTo>
                  <a:lnTo>
                    <a:pt x="3172" y="791"/>
                  </a:lnTo>
                  <a:lnTo>
                    <a:pt x="3188" y="799"/>
                  </a:lnTo>
                  <a:lnTo>
                    <a:pt x="3200" y="811"/>
                  </a:lnTo>
                  <a:lnTo>
                    <a:pt x="3208" y="827"/>
                  </a:lnTo>
                  <a:lnTo>
                    <a:pt x="3211" y="844"/>
                  </a:lnTo>
                  <a:lnTo>
                    <a:pt x="3208" y="863"/>
                  </a:lnTo>
                  <a:lnTo>
                    <a:pt x="3200" y="878"/>
                  </a:lnTo>
                  <a:lnTo>
                    <a:pt x="3188" y="890"/>
                  </a:lnTo>
                  <a:lnTo>
                    <a:pt x="3172" y="898"/>
                  </a:lnTo>
                  <a:lnTo>
                    <a:pt x="3155" y="901"/>
                  </a:lnTo>
                  <a:lnTo>
                    <a:pt x="3098" y="901"/>
                  </a:lnTo>
                  <a:lnTo>
                    <a:pt x="3098" y="957"/>
                  </a:lnTo>
                  <a:lnTo>
                    <a:pt x="3155" y="957"/>
                  </a:lnTo>
                  <a:lnTo>
                    <a:pt x="3172" y="960"/>
                  </a:lnTo>
                  <a:lnTo>
                    <a:pt x="3188" y="968"/>
                  </a:lnTo>
                  <a:lnTo>
                    <a:pt x="3200" y="980"/>
                  </a:lnTo>
                  <a:lnTo>
                    <a:pt x="3208" y="996"/>
                  </a:lnTo>
                  <a:lnTo>
                    <a:pt x="3211" y="1014"/>
                  </a:lnTo>
                  <a:lnTo>
                    <a:pt x="3208" y="1032"/>
                  </a:lnTo>
                  <a:lnTo>
                    <a:pt x="3200" y="1047"/>
                  </a:lnTo>
                  <a:lnTo>
                    <a:pt x="3188" y="1059"/>
                  </a:lnTo>
                  <a:lnTo>
                    <a:pt x="3172" y="1067"/>
                  </a:lnTo>
                  <a:lnTo>
                    <a:pt x="3155" y="1071"/>
                  </a:lnTo>
                  <a:lnTo>
                    <a:pt x="3098" y="1071"/>
                  </a:lnTo>
                  <a:lnTo>
                    <a:pt x="3098" y="2197"/>
                  </a:lnTo>
                  <a:lnTo>
                    <a:pt x="3155" y="2197"/>
                  </a:lnTo>
                  <a:lnTo>
                    <a:pt x="3172" y="2199"/>
                  </a:lnTo>
                  <a:lnTo>
                    <a:pt x="3188" y="2207"/>
                  </a:lnTo>
                  <a:lnTo>
                    <a:pt x="3200" y="2220"/>
                  </a:lnTo>
                  <a:lnTo>
                    <a:pt x="3208" y="2235"/>
                  </a:lnTo>
                  <a:lnTo>
                    <a:pt x="3211" y="2253"/>
                  </a:lnTo>
                  <a:lnTo>
                    <a:pt x="3208" y="2271"/>
                  </a:lnTo>
                  <a:lnTo>
                    <a:pt x="3200" y="2286"/>
                  </a:lnTo>
                  <a:lnTo>
                    <a:pt x="3188" y="2299"/>
                  </a:lnTo>
                  <a:lnTo>
                    <a:pt x="3172" y="2307"/>
                  </a:lnTo>
                  <a:lnTo>
                    <a:pt x="3155" y="2309"/>
                  </a:lnTo>
                  <a:lnTo>
                    <a:pt x="3098" y="2309"/>
                  </a:lnTo>
                  <a:lnTo>
                    <a:pt x="3098" y="2365"/>
                  </a:lnTo>
                  <a:lnTo>
                    <a:pt x="3155" y="2365"/>
                  </a:lnTo>
                  <a:lnTo>
                    <a:pt x="3172" y="2368"/>
                  </a:lnTo>
                  <a:lnTo>
                    <a:pt x="3188" y="2376"/>
                  </a:lnTo>
                  <a:lnTo>
                    <a:pt x="3200" y="2389"/>
                  </a:lnTo>
                  <a:lnTo>
                    <a:pt x="3208" y="2404"/>
                  </a:lnTo>
                  <a:lnTo>
                    <a:pt x="3211" y="2423"/>
                  </a:lnTo>
                  <a:lnTo>
                    <a:pt x="3208" y="2440"/>
                  </a:lnTo>
                  <a:lnTo>
                    <a:pt x="3200" y="2455"/>
                  </a:lnTo>
                  <a:lnTo>
                    <a:pt x="3188" y="2468"/>
                  </a:lnTo>
                  <a:lnTo>
                    <a:pt x="3172" y="2476"/>
                  </a:lnTo>
                  <a:lnTo>
                    <a:pt x="3155" y="2479"/>
                  </a:lnTo>
                  <a:lnTo>
                    <a:pt x="3098" y="2479"/>
                  </a:lnTo>
                  <a:lnTo>
                    <a:pt x="3098" y="2737"/>
                  </a:lnTo>
                  <a:lnTo>
                    <a:pt x="2857" y="2872"/>
                  </a:lnTo>
                  <a:lnTo>
                    <a:pt x="3270" y="2872"/>
                  </a:lnTo>
                  <a:lnTo>
                    <a:pt x="3267" y="390"/>
                  </a:lnTo>
                  <a:close/>
                  <a:moveTo>
                    <a:pt x="1746" y="226"/>
                  </a:moveTo>
                  <a:lnTo>
                    <a:pt x="1746" y="3042"/>
                  </a:lnTo>
                  <a:lnTo>
                    <a:pt x="2084" y="3042"/>
                  </a:lnTo>
                  <a:lnTo>
                    <a:pt x="2084" y="226"/>
                  </a:lnTo>
                  <a:lnTo>
                    <a:pt x="1746" y="226"/>
                  </a:lnTo>
                  <a:close/>
                  <a:moveTo>
                    <a:pt x="2197" y="148"/>
                  </a:moveTo>
                  <a:lnTo>
                    <a:pt x="2197" y="3110"/>
                  </a:lnTo>
                  <a:lnTo>
                    <a:pt x="2986" y="2666"/>
                  </a:lnTo>
                  <a:lnTo>
                    <a:pt x="2986" y="2479"/>
                  </a:lnTo>
                  <a:lnTo>
                    <a:pt x="2968" y="2476"/>
                  </a:lnTo>
                  <a:lnTo>
                    <a:pt x="2953" y="2468"/>
                  </a:lnTo>
                  <a:lnTo>
                    <a:pt x="2941" y="2455"/>
                  </a:lnTo>
                  <a:lnTo>
                    <a:pt x="2932" y="2440"/>
                  </a:lnTo>
                  <a:lnTo>
                    <a:pt x="2929" y="2423"/>
                  </a:lnTo>
                  <a:lnTo>
                    <a:pt x="2932" y="2404"/>
                  </a:lnTo>
                  <a:lnTo>
                    <a:pt x="2941" y="2389"/>
                  </a:lnTo>
                  <a:lnTo>
                    <a:pt x="2953" y="2376"/>
                  </a:lnTo>
                  <a:lnTo>
                    <a:pt x="2968" y="2368"/>
                  </a:lnTo>
                  <a:lnTo>
                    <a:pt x="2986" y="2365"/>
                  </a:lnTo>
                  <a:lnTo>
                    <a:pt x="2986" y="2309"/>
                  </a:lnTo>
                  <a:lnTo>
                    <a:pt x="2968" y="2307"/>
                  </a:lnTo>
                  <a:lnTo>
                    <a:pt x="2953" y="2299"/>
                  </a:lnTo>
                  <a:lnTo>
                    <a:pt x="2941" y="2286"/>
                  </a:lnTo>
                  <a:lnTo>
                    <a:pt x="2932" y="2271"/>
                  </a:lnTo>
                  <a:lnTo>
                    <a:pt x="2929" y="2253"/>
                  </a:lnTo>
                  <a:lnTo>
                    <a:pt x="2932" y="2235"/>
                  </a:lnTo>
                  <a:lnTo>
                    <a:pt x="2941" y="2220"/>
                  </a:lnTo>
                  <a:lnTo>
                    <a:pt x="2953" y="2207"/>
                  </a:lnTo>
                  <a:lnTo>
                    <a:pt x="2968" y="2199"/>
                  </a:lnTo>
                  <a:lnTo>
                    <a:pt x="2986" y="2197"/>
                  </a:lnTo>
                  <a:lnTo>
                    <a:pt x="2986" y="1071"/>
                  </a:lnTo>
                  <a:lnTo>
                    <a:pt x="2968" y="1067"/>
                  </a:lnTo>
                  <a:lnTo>
                    <a:pt x="2953" y="1059"/>
                  </a:lnTo>
                  <a:lnTo>
                    <a:pt x="2941" y="1047"/>
                  </a:lnTo>
                  <a:lnTo>
                    <a:pt x="2932" y="1032"/>
                  </a:lnTo>
                  <a:lnTo>
                    <a:pt x="2929" y="1014"/>
                  </a:lnTo>
                  <a:lnTo>
                    <a:pt x="2932" y="996"/>
                  </a:lnTo>
                  <a:lnTo>
                    <a:pt x="2941" y="980"/>
                  </a:lnTo>
                  <a:lnTo>
                    <a:pt x="2953" y="968"/>
                  </a:lnTo>
                  <a:lnTo>
                    <a:pt x="2968" y="960"/>
                  </a:lnTo>
                  <a:lnTo>
                    <a:pt x="2986" y="957"/>
                  </a:lnTo>
                  <a:lnTo>
                    <a:pt x="2986" y="901"/>
                  </a:lnTo>
                  <a:lnTo>
                    <a:pt x="2968" y="898"/>
                  </a:lnTo>
                  <a:lnTo>
                    <a:pt x="2953" y="890"/>
                  </a:lnTo>
                  <a:lnTo>
                    <a:pt x="2941" y="878"/>
                  </a:lnTo>
                  <a:lnTo>
                    <a:pt x="2932" y="863"/>
                  </a:lnTo>
                  <a:lnTo>
                    <a:pt x="2929" y="844"/>
                  </a:lnTo>
                  <a:lnTo>
                    <a:pt x="2932" y="827"/>
                  </a:lnTo>
                  <a:lnTo>
                    <a:pt x="2941" y="811"/>
                  </a:lnTo>
                  <a:lnTo>
                    <a:pt x="2953" y="799"/>
                  </a:lnTo>
                  <a:lnTo>
                    <a:pt x="2968" y="791"/>
                  </a:lnTo>
                  <a:lnTo>
                    <a:pt x="2986" y="789"/>
                  </a:lnTo>
                  <a:lnTo>
                    <a:pt x="2986" y="596"/>
                  </a:lnTo>
                  <a:lnTo>
                    <a:pt x="2426" y="281"/>
                  </a:lnTo>
                  <a:lnTo>
                    <a:pt x="2435" y="281"/>
                  </a:lnTo>
                  <a:lnTo>
                    <a:pt x="2197" y="148"/>
                  </a:lnTo>
                  <a:close/>
                  <a:moveTo>
                    <a:pt x="2147" y="0"/>
                  </a:moveTo>
                  <a:lnTo>
                    <a:pt x="2163" y="2"/>
                  </a:lnTo>
                  <a:lnTo>
                    <a:pt x="2179" y="7"/>
                  </a:lnTo>
                  <a:lnTo>
                    <a:pt x="2665" y="281"/>
                  </a:lnTo>
                  <a:lnTo>
                    <a:pt x="3270" y="281"/>
                  </a:lnTo>
                  <a:lnTo>
                    <a:pt x="3296" y="284"/>
                  </a:lnTo>
                  <a:lnTo>
                    <a:pt x="3319" y="292"/>
                  </a:lnTo>
                  <a:lnTo>
                    <a:pt x="3339" y="305"/>
                  </a:lnTo>
                  <a:lnTo>
                    <a:pt x="3355" y="322"/>
                  </a:lnTo>
                  <a:lnTo>
                    <a:pt x="3369" y="342"/>
                  </a:lnTo>
                  <a:lnTo>
                    <a:pt x="3377" y="366"/>
                  </a:lnTo>
                  <a:lnTo>
                    <a:pt x="3380" y="390"/>
                  </a:lnTo>
                  <a:lnTo>
                    <a:pt x="3380" y="2876"/>
                  </a:lnTo>
                  <a:lnTo>
                    <a:pt x="3377" y="2901"/>
                  </a:lnTo>
                  <a:lnTo>
                    <a:pt x="3369" y="2924"/>
                  </a:lnTo>
                  <a:lnTo>
                    <a:pt x="3355" y="2944"/>
                  </a:lnTo>
                  <a:lnTo>
                    <a:pt x="3339" y="2961"/>
                  </a:lnTo>
                  <a:lnTo>
                    <a:pt x="3319" y="2975"/>
                  </a:lnTo>
                  <a:lnTo>
                    <a:pt x="3296" y="2983"/>
                  </a:lnTo>
                  <a:lnTo>
                    <a:pt x="3270" y="2986"/>
                  </a:lnTo>
                  <a:lnTo>
                    <a:pt x="3267" y="2986"/>
                  </a:lnTo>
                  <a:lnTo>
                    <a:pt x="3267" y="3210"/>
                  </a:lnTo>
                  <a:lnTo>
                    <a:pt x="2704" y="3210"/>
                  </a:lnTo>
                  <a:lnTo>
                    <a:pt x="2704" y="2986"/>
                  </a:lnTo>
                  <a:lnTo>
                    <a:pt x="2648" y="2986"/>
                  </a:lnTo>
                  <a:lnTo>
                    <a:pt x="2179" y="3249"/>
                  </a:lnTo>
                  <a:lnTo>
                    <a:pt x="2163" y="3255"/>
                  </a:lnTo>
                  <a:lnTo>
                    <a:pt x="2147" y="3257"/>
                  </a:lnTo>
                  <a:lnTo>
                    <a:pt x="2130" y="3255"/>
                  </a:lnTo>
                  <a:lnTo>
                    <a:pt x="2115" y="3249"/>
                  </a:lnTo>
                  <a:lnTo>
                    <a:pt x="2103" y="3239"/>
                  </a:lnTo>
                  <a:lnTo>
                    <a:pt x="2093" y="3226"/>
                  </a:lnTo>
                  <a:lnTo>
                    <a:pt x="2086" y="3211"/>
                  </a:lnTo>
                  <a:lnTo>
                    <a:pt x="2084" y="3195"/>
                  </a:lnTo>
                  <a:lnTo>
                    <a:pt x="2084" y="3154"/>
                  </a:lnTo>
                  <a:lnTo>
                    <a:pt x="1634" y="3154"/>
                  </a:lnTo>
                  <a:lnTo>
                    <a:pt x="1634" y="2986"/>
                  </a:lnTo>
                  <a:lnTo>
                    <a:pt x="676" y="2986"/>
                  </a:lnTo>
                  <a:lnTo>
                    <a:pt x="676" y="3210"/>
                  </a:lnTo>
                  <a:lnTo>
                    <a:pt x="113" y="3210"/>
                  </a:lnTo>
                  <a:lnTo>
                    <a:pt x="113" y="2986"/>
                  </a:lnTo>
                  <a:lnTo>
                    <a:pt x="110" y="2986"/>
                  </a:lnTo>
                  <a:lnTo>
                    <a:pt x="84" y="2983"/>
                  </a:lnTo>
                  <a:lnTo>
                    <a:pt x="61" y="2975"/>
                  </a:lnTo>
                  <a:lnTo>
                    <a:pt x="41" y="2961"/>
                  </a:lnTo>
                  <a:lnTo>
                    <a:pt x="25" y="2944"/>
                  </a:lnTo>
                  <a:lnTo>
                    <a:pt x="11" y="2924"/>
                  </a:lnTo>
                  <a:lnTo>
                    <a:pt x="3" y="2901"/>
                  </a:lnTo>
                  <a:lnTo>
                    <a:pt x="0" y="2876"/>
                  </a:lnTo>
                  <a:lnTo>
                    <a:pt x="0" y="390"/>
                  </a:lnTo>
                  <a:lnTo>
                    <a:pt x="3" y="366"/>
                  </a:lnTo>
                  <a:lnTo>
                    <a:pt x="11" y="342"/>
                  </a:lnTo>
                  <a:lnTo>
                    <a:pt x="25" y="322"/>
                  </a:lnTo>
                  <a:lnTo>
                    <a:pt x="41" y="305"/>
                  </a:lnTo>
                  <a:lnTo>
                    <a:pt x="61" y="292"/>
                  </a:lnTo>
                  <a:lnTo>
                    <a:pt x="84" y="284"/>
                  </a:lnTo>
                  <a:lnTo>
                    <a:pt x="110" y="281"/>
                  </a:lnTo>
                  <a:lnTo>
                    <a:pt x="1634" y="281"/>
                  </a:lnTo>
                  <a:lnTo>
                    <a:pt x="1634" y="112"/>
                  </a:lnTo>
                  <a:lnTo>
                    <a:pt x="2084" y="112"/>
                  </a:lnTo>
                  <a:lnTo>
                    <a:pt x="2084" y="63"/>
                  </a:lnTo>
                  <a:lnTo>
                    <a:pt x="2086" y="46"/>
                  </a:lnTo>
                  <a:lnTo>
                    <a:pt x="2093" y="31"/>
                  </a:lnTo>
                  <a:lnTo>
                    <a:pt x="2103" y="19"/>
                  </a:lnTo>
                  <a:lnTo>
                    <a:pt x="2115" y="8"/>
                  </a:lnTo>
                  <a:lnTo>
                    <a:pt x="2130" y="2"/>
                  </a:lnTo>
                  <a:lnTo>
                    <a:pt x="2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69"/>
            <p:cNvSpPr>
              <a:spLocks/>
            </p:cNvSpPr>
            <p:nvPr/>
          </p:nvSpPr>
          <p:spPr bwMode="auto">
            <a:xfrm>
              <a:off x="7519988" y="3522663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70"/>
            <p:cNvSpPr>
              <a:spLocks/>
            </p:cNvSpPr>
            <p:nvPr/>
          </p:nvSpPr>
          <p:spPr bwMode="auto">
            <a:xfrm>
              <a:off x="7519988" y="357663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71"/>
            <p:cNvSpPr>
              <a:spLocks/>
            </p:cNvSpPr>
            <p:nvPr/>
          </p:nvSpPr>
          <p:spPr bwMode="auto">
            <a:xfrm>
              <a:off x="7519988" y="387985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72"/>
            <p:cNvSpPr>
              <a:spLocks/>
            </p:cNvSpPr>
            <p:nvPr/>
          </p:nvSpPr>
          <p:spPr bwMode="auto">
            <a:xfrm>
              <a:off x="7519988" y="38258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73"/>
            <p:cNvSpPr>
              <a:spLocks/>
            </p:cNvSpPr>
            <p:nvPr/>
          </p:nvSpPr>
          <p:spPr bwMode="auto">
            <a:xfrm>
              <a:off x="7519988" y="3629025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474"/>
            <p:cNvSpPr>
              <a:spLocks/>
            </p:cNvSpPr>
            <p:nvPr/>
          </p:nvSpPr>
          <p:spPr bwMode="auto">
            <a:xfrm>
              <a:off x="7519988" y="39338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475"/>
            <p:cNvSpPr>
              <a:spLocks/>
            </p:cNvSpPr>
            <p:nvPr/>
          </p:nvSpPr>
          <p:spPr bwMode="auto">
            <a:xfrm>
              <a:off x="7581901" y="3675063"/>
              <a:ext cx="46038" cy="125413"/>
            </a:xfrm>
            <a:custGeom>
              <a:avLst/>
              <a:gdLst>
                <a:gd name="T0" fmla="*/ 57 w 283"/>
                <a:gd name="T1" fmla="*/ 0 h 789"/>
                <a:gd name="T2" fmla="*/ 94 w 283"/>
                <a:gd name="T3" fmla="*/ 4 h 789"/>
                <a:gd name="T4" fmla="*/ 128 w 283"/>
                <a:gd name="T5" fmla="*/ 12 h 789"/>
                <a:gd name="T6" fmla="*/ 160 w 283"/>
                <a:gd name="T7" fmla="*/ 26 h 789"/>
                <a:gd name="T8" fmla="*/ 190 w 283"/>
                <a:gd name="T9" fmla="*/ 43 h 789"/>
                <a:gd name="T10" fmla="*/ 216 w 283"/>
                <a:gd name="T11" fmla="*/ 67 h 789"/>
                <a:gd name="T12" fmla="*/ 239 w 283"/>
                <a:gd name="T13" fmla="*/ 93 h 789"/>
                <a:gd name="T14" fmla="*/ 257 w 283"/>
                <a:gd name="T15" fmla="*/ 122 h 789"/>
                <a:gd name="T16" fmla="*/ 271 w 283"/>
                <a:gd name="T17" fmla="*/ 155 h 789"/>
                <a:gd name="T18" fmla="*/ 280 w 283"/>
                <a:gd name="T19" fmla="*/ 190 h 789"/>
                <a:gd name="T20" fmla="*/ 283 w 283"/>
                <a:gd name="T21" fmla="*/ 226 h 789"/>
                <a:gd name="T22" fmla="*/ 283 w 283"/>
                <a:gd name="T23" fmla="*/ 563 h 789"/>
                <a:gd name="T24" fmla="*/ 280 w 283"/>
                <a:gd name="T25" fmla="*/ 600 h 789"/>
                <a:gd name="T26" fmla="*/ 271 w 283"/>
                <a:gd name="T27" fmla="*/ 634 h 789"/>
                <a:gd name="T28" fmla="*/ 257 w 283"/>
                <a:gd name="T29" fmla="*/ 667 h 789"/>
                <a:gd name="T30" fmla="*/ 239 w 283"/>
                <a:gd name="T31" fmla="*/ 697 h 789"/>
                <a:gd name="T32" fmla="*/ 216 w 283"/>
                <a:gd name="T33" fmla="*/ 723 h 789"/>
                <a:gd name="T34" fmla="*/ 190 w 283"/>
                <a:gd name="T35" fmla="*/ 745 h 789"/>
                <a:gd name="T36" fmla="*/ 160 w 283"/>
                <a:gd name="T37" fmla="*/ 764 h 789"/>
                <a:gd name="T38" fmla="*/ 128 w 283"/>
                <a:gd name="T39" fmla="*/ 778 h 789"/>
                <a:gd name="T40" fmla="*/ 94 w 283"/>
                <a:gd name="T41" fmla="*/ 786 h 789"/>
                <a:gd name="T42" fmla="*/ 57 w 283"/>
                <a:gd name="T43" fmla="*/ 789 h 789"/>
                <a:gd name="T44" fmla="*/ 39 w 283"/>
                <a:gd name="T45" fmla="*/ 786 h 789"/>
                <a:gd name="T46" fmla="*/ 24 w 283"/>
                <a:gd name="T47" fmla="*/ 778 h 789"/>
                <a:gd name="T48" fmla="*/ 12 w 283"/>
                <a:gd name="T49" fmla="*/ 766 h 789"/>
                <a:gd name="T50" fmla="*/ 3 w 283"/>
                <a:gd name="T51" fmla="*/ 750 h 789"/>
                <a:gd name="T52" fmla="*/ 0 w 283"/>
                <a:gd name="T53" fmla="*/ 733 h 789"/>
                <a:gd name="T54" fmla="*/ 3 w 283"/>
                <a:gd name="T55" fmla="*/ 714 h 789"/>
                <a:gd name="T56" fmla="*/ 12 w 283"/>
                <a:gd name="T57" fmla="*/ 699 h 789"/>
                <a:gd name="T58" fmla="*/ 24 w 283"/>
                <a:gd name="T59" fmla="*/ 688 h 789"/>
                <a:gd name="T60" fmla="*/ 39 w 283"/>
                <a:gd name="T61" fmla="*/ 680 h 789"/>
                <a:gd name="T62" fmla="*/ 57 w 283"/>
                <a:gd name="T63" fmla="*/ 676 h 789"/>
                <a:gd name="T64" fmla="*/ 82 w 283"/>
                <a:gd name="T65" fmla="*/ 673 h 789"/>
                <a:gd name="T66" fmla="*/ 107 w 283"/>
                <a:gd name="T67" fmla="*/ 665 h 789"/>
                <a:gd name="T68" fmla="*/ 127 w 283"/>
                <a:gd name="T69" fmla="*/ 652 h 789"/>
                <a:gd name="T70" fmla="*/ 145 w 283"/>
                <a:gd name="T71" fmla="*/ 634 h 789"/>
                <a:gd name="T72" fmla="*/ 158 w 283"/>
                <a:gd name="T73" fmla="*/ 613 h 789"/>
                <a:gd name="T74" fmla="*/ 167 w 283"/>
                <a:gd name="T75" fmla="*/ 589 h 789"/>
                <a:gd name="T76" fmla="*/ 170 w 283"/>
                <a:gd name="T77" fmla="*/ 563 h 789"/>
                <a:gd name="T78" fmla="*/ 170 w 283"/>
                <a:gd name="T79" fmla="*/ 227 h 789"/>
                <a:gd name="T80" fmla="*/ 167 w 283"/>
                <a:gd name="T81" fmla="*/ 200 h 789"/>
                <a:gd name="T82" fmla="*/ 158 w 283"/>
                <a:gd name="T83" fmla="*/ 177 h 789"/>
                <a:gd name="T84" fmla="*/ 145 w 283"/>
                <a:gd name="T85" fmla="*/ 155 h 789"/>
                <a:gd name="T86" fmla="*/ 127 w 283"/>
                <a:gd name="T87" fmla="*/ 138 h 789"/>
                <a:gd name="T88" fmla="*/ 107 w 283"/>
                <a:gd name="T89" fmla="*/ 124 h 789"/>
                <a:gd name="T90" fmla="*/ 82 w 283"/>
                <a:gd name="T91" fmla="*/ 116 h 789"/>
                <a:gd name="T92" fmla="*/ 57 w 283"/>
                <a:gd name="T93" fmla="*/ 113 h 789"/>
                <a:gd name="T94" fmla="*/ 39 w 283"/>
                <a:gd name="T95" fmla="*/ 110 h 789"/>
                <a:gd name="T96" fmla="*/ 24 w 283"/>
                <a:gd name="T97" fmla="*/ 102 h 789"/>
                <a:gd name="T98" fmla="*/ 12 w 283"/>
                <a:gd name="T99" fmla="*/ 90 h 789"/>
                <a:gd name="T100" fmla="*/ 3 w 283"/>
                <a:gd name="T101" fmla="*/ 74 h 789"/>
                <a:gd name="T102" fmla="*/ 0 w 283"/>
                <a:gd name="T103" fmla="*/ 57 h 789"/>
                <a:gd name="T104" fmla="*/ 3 w 283"/>
                <a:gd name="T105" fmla="*/ 39 h 789"/>
                <a:gd name="T106" fmla="*/ 12 w 283"/>
                <a:gd name="T107" fmla="*/ 23 h 789"/>
                <a:gd name="T108" fmla="*/ 24 w 283"/>
                <a:gd name="T109" fmla="*/ 12 h 789"/>
                <a:gd name="T110" fmla="*/ 39 w 283"/>
                <a:gd name="T111" fmla="*/ 4 h 789"/>
                <a:gd name="T112" fmla="*/ 57 w 283"/>
                <a:gd name="T113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3" h="789">
                  <a:moveTo>
                    <a:pt x="57" y="0"/>
                  </a:moveTo>
                  <a:lnTo>
                    <a:pt x="94" y="4"/>
                  </a:lnTo>
                  <a:lnTo>
                    <a:pt x="128" y="12"/>
                  </a:lnTo>
                  <a:lnTo>
                    <a:pt x="160" y="26"/>
                  </a:lnTo>
                  <a:lnTo>
                    <a:pt x="190" y="43"/>
                  </a:lnTo>
                  <a:lnTo>
                    <a:pt x="216" y="67"/>
                  </a:lnTo>
                  <a:lnTo>
                    <a:pt x="239" y="93"/>
                  </a:lnTo>
                  <a:lnTo>
                    <a:pt x="257" y="122"/>
                  </a:lnTo>
                  <a:lnTo>
                    <a:pt x="271" y="155"/>
                  </a:lnTo>
                  <a:lnTo>
                    <a:pt x="280" y="190"/>
                  </a:lnTo>
                  <a:lnTo>
                    <a:pt x="283" y="226"/>
                  </a:lnTo>
                  <a:lnTo>
                    <a:pt x="283" y="563"/>
                  </a:lnTo>
                  <a:lnTo>
                    <a:pt x="280" y="600"/>
                  </a:lnTo>
                  <a:lnTo>
                    <a:pt x="271" y="634"/>
                  </a:lnTo>
                  <a:lnTo>
                    <a:pt x="257" y="667"/>
                  </a:lnTo>
                  <a:lnTo>
                    <a:pt x="239" y="697"/>
                  </a:lnTo>
                  <a:lnTo>
                    <a:pt x="216" y="723"/>
                  </a:lnTo>
                  <a:lnTo>
                    <a:pt x="190" y="745"/>
                  </a:lnTo>
                  <a:lnTo>
                    <a:pt x="160" y="764"/>
                  </a:lnTo>
                  <a:lnTo>
                    <a:pt x="128" y="778"/>
                  </a:lnTo>
                  <a:lnTo>
                    <a:pt x="94" y="786"/>
                  </a:lnTo>
                  <a:lnTo>
                    <a:pt x="57" y="789"/>
                  </a:lnTo>
                  <a:lnTo>
                    <a:pt x="39" y="786"/>
                  </a:lnTo>
                  <a:lnTo>
                    <a:pt x="24" y="778"/>
                  </a:lnTo>
                  <a:lnTo>
                    <a:pt x="12" y="766"/>
                  </a:lnTo>
                  <a:lnTo>
                    <a:pt x="3" y="750"/>
                  </a:lnTo>
                  <a:lnTo>
                    <a:pt x="0" y="733"/>
                  </a:lnTo>
                  <a:lnTo>
                    <a:pt x="3" y="714"/>
                  </a:lnTo>
                  <a:lnTo>
                    <a:pt x="12" y="699"/>
                  </a:lnTo>
                  <a:lnTo>
                    <a:pt x="24" y="688"/>
                  </a:lnTo>
                  <a:lnTo>
                    <a:pt x="39" y="680"/>
                  </a:lnTo>
                  <a:lnTo>
                    <a:pt x="57" y="676"/>
                  </a:lnTo>
                  <a:lnTo>
                    <a:pt x="82" y="673"/>
                  </a:lnTo>
                  <a:lnTo>
                    <a:pt x="107" y="665"/>
                  </a:lnTo>
                  <a:lnTo>
                    <a:pt x="127" y="652"/>
                  </a:lnTo>
                  <a:lnTo>
                    <a:pt x="145" y="634"/>
                  </a:lnTo>
                  <a:lnTo>
                    <a:pt x="158" y="613"/>
                  </a:lnTo>
                  <a:lnTo>
                    <a:pt x="167" y="589"/>
                  </a:lnTo>
                  <a:lnTo>
                    <a:pt x="170" y="563"/>
                  </a:lnTo>
                  <a:lnTo>
                    <a:pt x="170" y="227"/>
                  </a:lnTo>
                  <a:lnTo>
                    <a:pt x="167" y="200"/>
                  </a:lnTo>
                  <a:lnTo>
                    <a:pt x="158" y="177"/>
                  </a:lnTo>
                  <a:lnTo>
                    <a:pt x="145" y="155"/>
                  </a:lnTo>
                  <a:lnTo>
                    <a:pt x="127" y="138"/>
                  </a:lnTo>
                  <a:lnTo>
                    <a:pt x="107" y="124"/>
                  </a:lnTo>
                  <a:lnTo>
                    <a:pt x="82" y="116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476"/>
            <p:cNvSpPr>
              <a:spLocks/>
            </p:cNvSpPr>
            <p:nvPr/>
          </p:nvSpPr>
          <p:spPr bwMode="auto">
            <a:xfrm>
              <a:off x="7581901" y="3638550"/>
              <a:ext cx="80963" cy="196850"/>
            </a:xfrm>
            <a:custGeom>
              <a:avLst/>
              <a:gdLst>
                <a:gd name="T0" fmla="*/ 109 w 507"/>
                <a:gd name="T1" fmla="*/ 3 h 1239"/>
                <a:gd name="T2" fmla="*/ 208 w 507"/>
                <a:gd name="T3" fmla="*/ 27 h 1239"/>
                <a:gd name="T4" fmla="*/ 298 w 507"/>
                <a:gd name="T5" fmla="*/ 71 h 1239"/>
                <a:gd name="T6" fmla="*/ 375 w 507"/>
                <a:gd name="T7" fmla="*/ 132 h 1239"/>
                <a:gd name="T8" fmla="*/ 438 w 507"/>
                <a:gd name="T9" fmla="*/ 209 h 1239"/>
                <a:gd name="T10" fmla="*/ 482 w 507"/>
                <a:gd name="T11" fmla="*/ 299 h 1239"/>
                <a:gd name="T12" fmla="*/ 505 w 507"/>
                <a:gd name="T13" fmla="*/ 399 h 1239"/>
                <a:gd name="T14" fmla="*/ 507 w 507"/>
                <a:gd name="T15" fmla="*/ 788 h 1239"/>
                <a:gd name="T16" fmla="*/ 496 w 507"/>
                <a:gd name="T17" fmla="*/ 891 h 1239"/>
                <a:gd name="T18" fmla="*/ 462 w 507"/>
                <a:gd name="T19" fmla="*/ 986 h 1239"/>
                <a:gd name="T20" fmla="*/ 409 w 507"/>
                <a:gd name="T21" fmla="*/ 1070 h 1239"/>
                <a:gd name="T22" fmla="*/ 338 w 507"/>
                <a:gd name="T23" fmla="*/ 1140 h 1239"/>
                <a:gd name="T24" fmla="*/ 255 w 507"/>
                <a:gd name="T25" fmla="*/ 1193 h 1239"/>
                <a:gd name="T26" fmla="*/ 160 w 507"/>
                <a:gd name="T27" fmla="*/ 1227 h 1239"/>
                <a:gd name="T28" fmla="*/ 57 w 507"/>
                <a:gd name="T29" fmla="*/ 1239 h 1239"/>
                <a:gd name="T30" fmla="*/ 24 w 507"/>
                <a:gd name="T31" fmla="*/ 1228 h 1239"/>
                <a:gd name="T32" fmla="*/ 3 w 507"/>
                <a:gd name="T33" fmla="*/ 1201 h 1239"/>
                <a:gd name="T34" fmla="*/ 3 w 507"/>
                <a:gd name="T35" fmla="*/ 1166 h 1239"/>
                <a:gd name="T36" fmla="*/ 24 w 507"/>
                <a:gd name="T37" fmla="*/ 1137 h 1239"/>
                <a:gd name="T38" fmla="*/ 57 w 507"/>
                <a:gd name="T39" fmla="*/ 1127 h 1239"/>
                <a:gd name="T40" fmla="*/ 147 w 507"/>
                <a:gd name="T41" fmla="*/ 1114 h 1239"/>
                <a:gd name="T42" fmla="*/ 228 w 507"/>
                <a:gd name="T43" fmla="*/ 1081 h 1239"/>
                <a:gd name="T44" fmla="*/ 296 w 507"/>
                <a:gd name="T45" fmla="*/ 1027 h 1239"/>
                <a:gd name="T46" fmla="*/ 349 w 507"/>
                <a:gd name="T47" fmla="*/ 959 h 1239"/>
                <a:gd name="T48" fmla="*/ 383 w 507"/>
                <a:gd name="T49" fmla="*/ 878 h 1239"/>
                <a:gd name="T50" fmla="*/ 396 w 507"/>
                <a:gd name="T51" fmla="*/ 788 h 1239"/>
                <a:gd name="T52" fmla="*/ 393 w 507"/>
                <a:gd name="T53" fmla="*/ 406 h 1239"/>
                <a:gd name="T54" fmla="*/ 369 w 507"/>
                <a:gd name="T55" fmla="*/ 320 h 1239"/>
                <a:gd name="T56" fmla="*/ 325 w 507"/>
                <a:gd name="T57" fmla="*/ 245 h 1239"/>
                <a:gd name="T58" fmla="*/ 264 w 507"/>
                <a:gd name="T59" fmla="*/ 183 h 1239"/>
                <a:gd name="T60" fmla="*/ 189 w 507"/>
                <a:gd name="T61" fmla="*/ 139 h 1239"/>
                <a:gd name="T62" fmla="*/ 103 w 507"/>
                <a:gd name="T63" fmla="*/ 116 h 1239"/>
                <a:gd name="T64" fmla="*/ 39 w 507"/>
                <a:gd name="T65" fmla="*/ 110 h 1239"/>
                <a:gd name="T66" fmla="*/ 12 w 507"/>
                <a:gd name="T67" fmla="*/ 89 h 1239"/>
                <a:gd name="T68" fmla="*/ 0 w 507"/>
                <a:gd name="T69" fmla="*/ 56 h 1239"/>
                <a:gd name="T70" fmla="*/ 12 w 507"/>
                <a:gd name="T71" fmla="*/ 23 h 1239"/>
                <a:gd name="T72" fmla="*/ 39 w 507"/>
                <a:gd name="T73" fmla="*/ 3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1239">
                  <a:moveTo>
                    <a:pt x="57" y="0"/>
                  </a:moveTo>
                  <a:lnTo>
                    <a:pt x="109" y="3"/>
                  </a:lnTo>
                  <a:lnTo>
                    <a:pt x="160" y="12"/>
                  </a:lnTo>
                  <a:lnTo>
                    <a:pt x="208" y="27"/>
                  </a:lnTo>
                  <a:lnTo>
                    <a:pt x="255" y="46"/>
                  </a:lnTo>
                  <a:lnTo>
                    <a:pt x="298" y="71"/>
                  </a:lnTo>
                  <a:lnTo>
                    <a:pt x="338" y="99"/>
                  </a:lnTo>
                  <a:lnTo>
                    <a:pt x="375" y="132"/>
                  </a:lnTo>
                  <a:lnTo>
                    <a:pt x="409" y="169"/>
                  </a:lnTo>
                  <a:lnTo>
                    <a:pt x="438" y="209"/>
                  </a:lnTo>
                  <a:lnTo>
                    <a:pt x="462" y="253"/>
                  </a:lnTo>
                  <a:lnTo>
                    <a:pt x="482" y="299"/>
                  </a:lnTo>
                  <a:lnTo>
                    <a:pt x="496" y="348"/>
                  </a:lnTo>
                  <a:lnTo>
                    <a:pt x="505" y="399"/>
                  </a:lnTo>
                  <a:lnTo>
                    <a:pt x="507" y="451"/>
                  </a:lnTo>
                  <a:lnTo>
                    <a:pt x="507" y="788"/>
                  </a:lnTo>
                  <a:lnTo>
                    <a:pt x="505" y="841"/>
                  </a:lnTo>
                  <a:lnTo>
                    <a:pt x="496" y="891"/>
                  </a:lnTo>
                  <a:lnTo>
                    <a:pt x="482" y="940"/>
                  </a:lnTo>
                  <a:lnTo>
                    <a:pt x="462" y="986"/>
                  </a:lnTo>
                  <a:lnTo>
                    <a:pt x="438" y="1029"/>
                  </a:lnTo>
                  <a:lnTo>
                    <a:pt x="409" y="1070"/>
                  </a:lnTo>
                  <a:lnTo>
                    <a:pt x="375" y="1107"/>
                  </a:lnTo>
                  <a:lnTo>
                    <a:pt x="338" y="1140"/>
                  </a:lnTo>
                  <a:lnTo>
                    <a:pt x="298" y="1169"/>
                  </a:lnTo>
                  <a:lnTo>
                    <a:pt x="255" y="1193"/>
                  </a:lnTo>
                  <a:lnTo>
                    <a:pt x="208" y="1213"/>
                  </a:lnTo>
                  <a:lnTo>
                    <a:pt x="160" y="1227"/>
                  </a:lnTo>
                  <a:lnTo>
                    <a:pt x="109" y="1236"/>
                  </a:lnTo>
                  <a:lnTo>
                    <a:pt x="57" y="1239"/>
                  </a:lnTo>
                  <a:lnTo>
                    <a:pt x="39" y="1236"/>
                  </a:lnTo>
                  <a:lnTo>
                    <a:pt x="24" y="1228"/>
                  </a:lnTo>
                  <a:lnTo>
                    <a:pt x="12" y="1216"/>
                  </a:lnTo>
                  <a:lnTo>
                    <a:pt x="3" y="1201"/>
                  </a:lnTo>
                  <a:lnTo>
                    <a:pt x="0" y="1183"/>
                  </a:lnTo>
                  <a:lnTo>
                    <a:pt x="3" y="1166"/>
                  </a:lnTo>
                  <a:lnTo>
                    <a:pt x="12" y="1149"/>
                  </a:lnTo>
                  <a:lnTo>
                    <a:pt x="24" y="1137"/>
                  </a:lnTo>
                  <a:lnTo>
                    <a:pt x="39" y="1130"/>
                  </a:lnTo>
                  <a:lnTo>
                    <a:pt x="57" y="1127"/>
                  </a:lnTo>
                  <a:lnTo>
                    <a:pt x="103" y="1124"/>
                  </a:lnTo>
                  <a:lnTo>
                    <a:pt x="147" y="1114"/>
                  </a:lnTo>
                  <a:lnTo>
                    <a:pt x="189" y="1100"/>
                  </a:lnTo>
                  <a:lnTo>
                    <a:pt x="228" y="1081"/>
                  </a:lnTo>
                  <a:lnTo>
                    <a:pt x="264" y="1056"/>
                  </a:lnTo>
                  <a:lnTo>
                    <a:pt x="296" y="1027"/>
                  </a:lnTo>
                  <a:lnTo>
                    <a:pt x="325" y="995"/>
                  </a:lnTo>
                  <a:lnTo>
                    <a:pt x="349" y="959"/>
                  </a:lnTo>
                  <a:lnTo>
                    <a:pt x="369" y="920"/>
                  </a:lnTo>
                  <a:lnTo>
                    <a:pt x="383" y="878"/>
                  </a:lnTo>
                  <a:lnTo>
                    <a:pt x="393" y="834"/>
                  </a:lnTo>
                  <a:lnTo>
                    <a:pt x="396" y="788"/>
                  </a:lnTo>
                  <a:lnTo>
                    <a:pt x="396" y="452"/>
                  </a:lnTo>
                  <a:lnTo>
                    <a:pt x="393" y="406"/>
                  </a:lnTo>
                  <a:lnTo>
                    <a:pt x="383" y="362"/>
                  </a:lnTo>
                  <a:lnTo>
                    <a:pt x="369" y="320"/>
                  </a:lnTo>
                  <a:lnTo>
                    <a:pt x="349" y="281"/>
                  </a:lnTo>
                  <a:lnTo>
                    <a:pt x="325" y="245"/>
                  </a:lnTo>
                  <a:lnTo>
                    <a:pt x="296" y="212"/>
                  </a:lnTo>
                  <a:lnTo>
                    <a:pt x="264" y="183"/>
                  </a:lnTo>
                  <a:lnTo>
                    <a:pt x="228" y="159"/>
                  </a:lnTo>
                  <a:lnTo>
                    <a:pt x="189" y="139"/>
                  </a:lnTo>
                  <a:lnTo>
                    <a:pt x="147" y="125"/>
                  </a:lnTo>
                  <a:lnTo>
                    <a:pt x="103" y="116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477"/>
            <p:cNvSpPr>
              <a:spLocks/>
            </p:cNvSpPr>
            <p:nvPr/>
          </p:nvSpPr>
          <p:spPr bwMode="auto">
            <a:xfrm>
              <a:off x="7332663" y="36210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478"/>
            <p:cNvSpPr>
              <a:spLocks/>
            </p:cNvSpPr>
            <p:nvPr/>
          </p:nvSpPr>
          <p:spPr bwMode="auto">
            <a:xfrm>
              <a:off x="7359651" y="3594100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479"/>
            <p:cNvSpPr>
              <a:spLocks/>
            </p:cNvSpPr>
            <p:nvPr/>
          </p:nvSpPr>
          <p:spPr bwMode="auto">
            <a:xfrm>
              <a:off x="7359651" y="3648075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480"/>
            <p:cNvSpPr>
              <a:spLocks/>
            </p:cNvSpPr>
            <p:nvPr/>
          </p:nvSpPr>
          <p:spPr bwMode="auto">
            <a:xfrm>
              <a:off x="7385051" y="3621088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481"/>
            <p:cNvSpPr>
              <a:spLocks/>
            </p:cNvSpPr>
            <p:nvPr/>
          </p:nvSpPr>
          <p:spPr bwMode="auto">
            <a:xfrm>
              <a:off x="7278688" y="36210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482"/>
            <p:cNvSpPr>
              <a:spLocks/>
            </p:cNvSpPr>
            <p:nvPr/>
          </p:nvSpPr>
          <p:spPr bwMode="auto">
            <a:xfrm>
              <a:off x="7305676" y="3594100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483"/>
            <p:cNvSpPr>
              <a:spLocks/>
            </p:cNvSpPr>
            <p:nvPr/>
          </p:nvSpPr>
          <p:spPr bwMode="auto">
            <a:xfrm>
              <a:off x="7305676" y="3648075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484"/>
            <p:cNvSpPr>
              <a:spLocks/>
            </p:cNvSpPr>
            <p:nvPr/>
          </p:nvSpPr>
          <p:spPr bwMode="auto">
            <a:xfrm>
              <a:off x="7412038" y="3594100"/>
              <a:ext cx="19050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85"/>
            <p:cNvSpPr>
              <a:spLocks/>
            </p:cNvSpPr>
            <p:nvPr/>
          </p:nvSpPr>
          <p:spPr bwMode="auto">
            <a:xfrm>
              <a:off x="7412038" y="3648075"/>
              <a:ext cx="19050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86"/>
            <p:cNvSpPr>
              <a:spLocks/>
            </p:cNvSpPr>
            <p:nvPr/>
          </p:nvSpPr>
          <p:spPr bwMode="auto">
            <a:xfrm>
              <a:off x="7439026" y="36210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87"/>
            <p:cNvSpPr>
              <a:spLocks/>
            </p:cNvSpPr>
            <p:nvPr/>
          </p:nvSpPr>
          <p:spPr bwMode="auto">
            <a:xfrm>
              <a:off x="7332663" y="3675063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488"/>
            <p:cNvSpPr>
              <a:spLocks/>
            </p:cNvSpPr>
            <p:nvPr/>
          </p:nvSpPr>
          <p:spPr bwMode="auto">
            <a:xfrm>
              <a:off x="7385051" y="367506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489"/>
            <p:cNvSpPr>
              <a:spLocks/>
            </p:cNvSpPr>
            <p:nvPr/>
          </p:nvSpPr>
          <p:spPr bwMode="auto">
            <a:xfrm>
              <a:off x="7278688" y="3675063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490"/>
            <p:cNvSpPr>
              <a:spLocks/>
            </p:cNvSpPr>
            <p:nvPr/>
          </p:nvSpPr>
          <p:spPr bwMode="auto">
            <a:xfrm>
              <a:off x="7439026" y="3675063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91"/>
            <p:cNvSpPr>
              <a:spLocks/>
            </p:cNvSpPr>
            <p:nvPr/>
          </p:nvSpPr>
          <p:spPr bwMode="auto">
            <a:xfrm>
              <a:off x="7466013" y="3594100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92"/>
            <p:cNvSpPr>
              <a:spLocks/>
            </p:cNvSpPr>
            <p:nvPr/>
          </p:nvSpPr>
          <p:spPr bwMode="auto">
            <a:xfrm>
              <a:off x="7466013" y="3648075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93"/>
            <p:cNvSpPr>
              <a:spLocks/>
            </p:cNvSpPr>
            <p:nvPr/>
          </p:nvSpPr>
          <p:spPr bwMode="auto">
            <a:xfrm>
              <a:off x="7332663" y="3729038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94"/>
            <p:cNvSpPr>
              <a:spLocks/>
            </p:cNvSpPr>
            <p:nvPr/>
          </p:nvSpPr>
          <p:spPr bwMode="auto">
            <a:xfrm>
              <a:off x="7359651" y="3702050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95"/>
            <p:cNvSpPr>
              <a:spLocks/>
            </p:cNvSpPr>
            <p:nvPr/>
          </p:nvSpPr>
          <p:spPr bwMode="auto">
            <a:xfrm>
              <a:off x="7359651" y="37560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96"/>
            <p:cNvSpPr>
              <a:spLocks/>
            </p:cNvSpPr>
            <p:nvPr/>
          </p:nvSpPr>
          <p:spPr bwMode="auto">
            <a:xfrm>
              <a:off x="7385051" y="3729038"/>
              <a:ext cx="19050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97"/>
            <p:cNvSpPr>
              <a:spLocks/>
            </p:cNvSpPr>
            <p:nvPr/>
          </p:nvSpPr>
          <p:spPr bwMode="auto">
            <a:xfrm>
              <a:off x="7278688" y="3729038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98"/>
            <p:cNvSpPr>
              <a:spLocks/>
            </p:cNvSpPr>
            <p:nvPr/>
          </p:nvSpPr>
          <p:spPr bwMode="auto">
            <a:xfrm>
              <a:off x="7305676" y="3702050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99"/>
            <p:cNvSpPr>
              <a:spLocks/>
            </p:cNvSpPr>
            <p:nvPr/>
          </p:nvSpPr>
          <p:spPr bwMode="auto">
            <a:xfrm>
              <a:off x="7305676" y="37560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500"/>
            <p:cNvSpPr>
              <a:spLocks/>
            </p:cNvSpPr>
            <p:nvPr/>
          </p:nvSpPr>
          <p:spPr bwMode="auto">
            <a:xfrm>
              <a:off x="7412038" y="3702050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1"/>
            <p:cNvSpPr>
              <a:spLocks/>
            </p:cNvSpPr>
            <p:nvPr/>
          </p:nvSpPr>
          <p:spPr bwMode="auto">
            <a:xfrm>
              <a:off x="7412038" y="3756025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02"/>
            <p:cNvSpPr>
              <a:spLocks/>
            </p:cNvSpPr>
            <p:nvPr/>
          </p:nvSpPr>
          <p:spPr bwMode="auto">
            <a:xfrm>
              <a:off x="7439026" y="3729038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03"/>
            <p:cNvSpPr>
              <a:spLocks/>
            </p:cNvSpPr>
            <p:nvPr/>
          </p:nvSpPr>
          <p:spPr bwMode="auto">
            <a:xfrm>
              <a:off x="7332663" y="378301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04"/>
            <p:cNvSpPr>
              <a:spLocks/>
            </p:cNvSpPr>
            <p:nvPr/>
          </p:nvSpPr>
          <p:spPr bwMode="auto">
            <a:xfrm>
              <a:off x="7385051" y="3783013"/>
              <a:ext cx="19050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05"/>
            <p:cNvSpPr>
              <a:spLocks/>
            </p:cNvSpPr>
            <p:nvPr/>
          </p:nvSpPr>
          <p:spPr bwMode="auto">
            <a:xfrm>
              <a:off x="7278688" y="378301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06"/>
            <p:cNvSpPr>
              <a:spLocks/>
            </p:cNvSpPr>
            <p:nvPr/>
          </p:nvSpPr>
          <p:spPr bwMode="auto">
            <a:xfrm>
              <a:off x="7439026" y="378301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07"/>
            <p:cNvSpPr>
              <a:spLocks/>
            </p:cNvSpPr>
            <p:nvPr/>
          </p:nvSpPr>
          <p:spPr bwMode="auto">
            <a:xfrm>
              <a:off x="7466013" y="3702050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08"/>
            <p:cNvSpPr>
              <a:spLocks/>
            </p:cNvSpPr>
            <p:nvPr/>
          </p:nvSpPr>
          <p:spPr bwMode="auto">
            <a:xfrm>
              <a:off x="7466013" y="37560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09"/>
            <p:cNvSpPr>
              <a:spLocks/>
            </p:cNvSpPr>
            <p:nvPr/>
          </p:nvSpPr>
          <p:spPr bwMode="auto">
            <a:xfrm>
              <a:off x="7332663" y="3835400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10"/>
            <p:cNvSpPr>
              <a:spLocks/>
            </p:cNvSpPr>
            <p:nvPr/>
          </p:nvSpPr>
          <p:spPr bwMode="auto">
            <a:xfrm>
              <a:off x="7359651" y="38100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511"/>
            <p:cNvSpPr>
              <a:spLocks/>
            </p:cNvSpPr>
            <p:nvPr/>
          </p:nvSpPr>
          <p:spPr bwMode="auto">
            <a:xfrm>
              <a:off x="7359651" y="3862388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512"/>
            <p:cNvSpPr>
              <a:spLocks/>
            </p:cNvSpPr>
            <p:nvPr/>
          </p:nvSpPr>
          <p:spPr bwMode="auto">
            <a:xfrm>
              <a:off x="7385051" y="3835400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513"/>
            <p:cNvSpPr>
              <a:spLocks/>
            </p:cNvSpPr>
            <p:nvPr/>
          </p:nvSpPr>
          <p:spPr bwMode="auto">
            <a:xfrm>
              <a:off x="7278688" y="3835400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514"/>
            <p:cNvSpPr>
              <a:spLocks/>
            </p:cNvSpPr>
            <p:nvPr/>
          </p:nvSpPr>
          <p:spPr bwMode="auto">
            <a:xfrm>
              <a:off x="7305676" y="38100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515"/>
            <p:cNvSpPr>
              <a:spLocks/>
            </p:cNvSpPr>
            <p:nvPr/>
          </p:nvSpPr>
          <p:spPr bwMode="auto">
            <a:xfrm>
              <a:off x="7305676" y="3862388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516"/>
            <p:cNvSpPr>
              <a:spLocks/>
            </p:cNvSpPr>
            <p:nvPr/>
          </p:nvSpPr>
          <p:spPr bwMode="auto">
            <a:xfrm>
              <a:off x="7412038" y="381000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517"/>
            <p:cNvSpPr>
              <a:spLocks/>
            </p:cNvSpPr>
            <p:nvPr/>
          </p:nvSpPr>
          <p:spPr bwMode="auto">
            <a:xfrm>
              <a:off x="7412038" y="3862388"/>
              <a:ext cx="19050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518"/>
            <p:cNvSpPr>
              <a:spLocks/>
            </p:cNvSpPr>
            <p:nvPr/>
          </p:nvSpPr>
          <p:spPr bwMode="auto">
            <a:xfrm>
              <a:off x="7439026" y="3835400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519"/>
            <p:cNvSpPr>
              <a:spLocks/>
            </p:cNvSpPr>
            <p:nvPr/>
          </p:nvSpPr>
          <p:spPr bwMode="auto">
            <a:xfrm>
              <a:off x="7466013" y="38100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520"/>
            <p:cNvSpPr>
              <a:spLocks/>
            </p:cNvSpPr>
            <p:nvPr/>
          </p:nvSpPr>
          <p:spPr bwMode="auto">
            <a:xfrm>
              <a:off x="7466013" y="3862388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6 h 111"/>
                <a:gd name="T12" fmla="*/ 110 w 113"/>
                <a:gd name="T13" fmla="*/ 73 h 111"/>
                <a:gd name="T14" fmla="*/ 101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9 h 111"/>
                <a:gd name="T28" fmla="*/ 3 w 113"/>
                <a:gd name="T29" fmla="*/ 73 h 111"/>
                <a:gd name="T30" fmla="*/ 0 w 113"/>
                <a:gd name="T31" fmla="*/ 56 h 111"/>
                <a:gd name="T32" fmla="*/ 3 w 113"/>
                <a:gd name="T33" fmla="*/ 37 h 111"/>
                <a:gd name="T34" fmla="*/ 11 w 113"/>
                <a:gd name="T35" fmla="*/ 22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7" name="Group 1106"/>
          <p:cNvGrpSpPr/>
          <p:nvPr/>
        </p:nvGrpSpPr>
        <p:grpSpPr>
          <a:xfrm>
            <a:off x="6290834" y="3479759"/>
            <a:ext cx="536575" cy="517525"/>
            <a:chOff x="6318250" y="3478213"/>
            <a:chExt cx="53657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8" name="Freeform 525"/>
            <p:cNvSpPr>
              <a:spLocks noEditPoints="1"/>
            </p:cNvSpPr>
            <p:nvPr/>
          </p:nvSpPr>
          <p:spPr bwMode="auto">
            <a:xfrm>
              <a:off x="6318250" y="3478213"/>
              <a:ext cx="536575" cy="517525"/>
            </a:xfrm>
            <a:custGeom>
              <a:avLst/>
              <a:gdLst>
                <a:gd name="T0" fmla="*/ 2817 w 3380"/>
                <a:gd name="T1" fmla="*/ 2986 h 3257"/>
                <a:gd name="T2" fmla="*/ 225 w 3380"/>
                <a:gd name="T3" fmla="*/ 2986 h 3257"/>
                <a:gd name="T4" fmla="*/ 1634 w 3380"/>
                <a:gd name="T5" fmla="*/ 2253 h 3257"/>
                <a:gd name="T6" fmla="*/ 1100 w 3380"/>
                <a:gd name="T7" fmla="*/ 2253 h 3257"/>
                <a:gd name="T8" fmla="*/ 977 w 3380"/>
                <a:gd name="T9" fmla="*/ 2253 h 3257"/>
                <a:gd name="T10" fmla="*/ 1634 w 3380"/>
                <a:gd name="T11" fmla="*/ 1746 h 3257"/>
                <a:gd name="T12" fmla="*/ 1315 w 3380"/>
                <a:gd name="T13" fmla="*/ 1746 h 3257"/>
                <a:gd name="T14" fmla="*/ 1634 w 3380"/>
                <a:gd name="T15" fmla="*/ 1239 h 3257"/>
                <a:gd name="T16" fmla="*/ 338 w 3380"/>
                <a:gd name="T17" fmla="*/ 639 h 3257"/>
                <a:gd name="T18" fmla="*/ 977 w 3380"/>
                <a:gd name="T19" fmla="*/ 1634 h 3257"/>
                <a:gd name="T20" fmla="*/ 110 w 3380"/>
                <a:gd name="T21" fmla="*/ 394 h 3257"/>
                <a:gd name="T22" fmla="*/ 1634 w 3380"/>
                <a:gd name="T23" fmla="*/ 2872 h 3257"/>
                <a:gd name="T24" fmla="*/ 237 w 3380"/>
                <a:gd name="T25" fmla="*/ 2681 h 3257"/>
                <a:gd name="T26" fmla="*/ 236 w 3380"/>
                <a:gd name="T27" fmla="*/ 587 h 3257"/>
                <a:gd name="T28" fmla="*/ 331 w 3380"/>
                <a:gd name="T29" fmla="*/ 509 h 3257"/>
                <a:gd name="T30" fmla="*/ 3267 w 3380"/>
                <a:gd name="T31" fmla="*/ 390 h 3257"/>
                <a:gd name="T32" fmla="*/ 3172 w 3380"/>
                <a:gd name="T33" fmla="*/ 791 h 3257"/>
                <a:gd name="T34" fmla="*/ 3208 w 3380"/>
                <a:gd name="T35" fmla="*/ 863 h 3257"/>
                <a:gd name="T36" fmla="*/ 3098 w 3380"/>
                <a:gd name="T37" fmla="*/ 901 h 3257"/>
                <a:gd name="T38" fmla="*/ 3200 w 3380"/>
                <a:gd name="T39" fmla="*/ 980 h 3257"/>
                <a:gd name="T40" fmla="*/ 3188 w 3380"/>
                <a:gd name="T41" fmla="*/ 1059 h 3257"/>
                <a:gd name="T42" fmla="*/ 3155 w 3380"/>
                <a:gd name="T43" fmla="*/ 2197 h 3257"/>
                <a:gd name="T44" fmla="*/ 3211 w 3380"/>
                <a:gd name="T45" fmla="*/ 2253 h 3257"/>
                <a:gd name="T46" fmla="*/ 3155 w 3380"/>
                <a:gd name="T47" fmla="*/ 2309 h 3257"/>
                <a:gd name="T48" fmla="*/ 3188 w 3380"/>
                <a:gd name="T49" fmla="*/ 2376 h 3257"/>
                <a:gd name="T50" fmla="*/ 3200 w 3380"/>
                <a:gd name="T51" fmla="*/ 2455 h 3257"/>
                <a:gd name="T52" fmla="*/ 3098 w 3380"/>
                <a:gd name="T53" fmla="*/ 2737 h 3257"/>
                <a:gd name="T54" fmla="*/ 1746 w 3380"/>
                <a:gd name="T55" fmla="*/ 3042 h 3257"/>
                <a:gd name="T56" fmla="*/ 2197 w 3380"/>
                <a:gd name="T57" fmla="*/ 3110 h 3257"/>
                <a:gd name="T58" fmla="*/ 2941 w 3380"/>
                <a:gd name="T59" fmla="*/ 2455 h 3257"/>
                <a:gd name="T60" fmla="*/ 2953 w 3380"/>
                <a:gd name="T61" fmla="*/ 2376 h 3257"/>
                <a:gd name="T62" fmla="*/ 2953 w 3380"/>
                <a:gd name="T63" fmla="*/ 2299 h 3257"/>
                <a:gd name="T64" fmla="*/ 2941 w 3380"/>
                <a:gd name="T65" fmla="*/ 2220 h 3257"/>
                <a:gd name="T66" fmla="*/ 2968 w 3380"/>
                <a:gd name="T67" fmla="*/ 1067 h 3257"/>
                <a:gd name="T68" fmla="*/ 2932 w 3380"/>
                <a:gd name="T69" fmla="*/ 996 h 3257"/>
                <a:gd name="T70" fmla="*/ 2986 w 3380"/>
                <a:gd name="T71" fmla="*/ 901 h 3257"/>
                <a:gd name="T72" fmla="*/ 2929 w 3380"/>
                <a:gd name="T73" fmla="*/ 844 h 3257"/>
                <a:gd name="T74" fmla="*/ 2986 w 3380"/>
                <a:gd name="T75" fmla="*/ 789 h 3257"/>
                <a:gd name="T76" fmla="*/ 2147 w 3380"/>
                <a:gd name="T77" fmla="*/ 0 h 3257"/>
                <a:gd name="T78" fmla="*/ 3296 w 3380"/>
                <a:gd name="T79" fmla="*/ 284 h 3257"/>
                <a:gd name="T80" fmla="*/ 3377 w 3380"/>
                <a:gd name="T81" fmla="*/ 366 h 3257"/>
                <a:gd name="T82" fmla="*/ 3355 w 3380"/>
                <a:gd name="T83" fmla="*/ 2944 h 3257"/>
                <a:gd name="T84" fmla="*/ 3267 w 3380"/>
                <a:gd name="T85" fmla="*/ 2986 h 3257"/>
                <a:gd name="T86" fmla="*/ 2179 w 3380"/>
                <a:gd name="T87" fmla="*/ 3249 h 3257"/>
                <a:gd name="T88" fmla="*/ 2103 w 3380"/>
                <a:gd name="T89" fmla="*/ 3239 h 3257"/>
                <a:gd name="T90" fmla="*/ 1634 w 3380"/>
                <a:gd name="T91" fmla="*/ 3154 h 3257"/>
                <a:gd name="T92" fmla="*/ 113 w 3380"/>
                <a:gd name="T93" fmla="*/ 2986 h 3257"/>
                <a:gd name="T94" fmla="*/ 25 w 3380"/>
                <a:gd name="T95" fmla="*/ 2944 h 3257"/>
                <a:gd name="T96" fmla="*/ 3 w 3380"/>
                <a:gd name="T97" fmla="*/ 366 h 3257"/>
                <a:gd name="T98" fmla="*/ 84 w 3380"/>
                <a:gd name="T99" fmla="*/ 284 h 3257"/>
                <a:gd name="T100" fmla="*/ 2084 w 3380"/>
                <a:gd name="T101" fmla="*/ 63 h 3257"/>
                <a:gd name="T102" fmla="*/ 2130 w 3380"/>
                <a:gd name="T103" fmla="*/ 2 h 3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0" h="3257">
                  <a:moveTo>
                    <a:pt x="2817" y="2986"/>
                  </a:moveTo>
                  <a:lnTo>
                    <a:pt x="2817" y="3098"/>
                  </a:lnTo>
                  <a:lnTo>
                    <a:pt x="3155" y="3098"/>
                  </a:lnTo>
                  <a:lnTo>
                    <a:pt x="3155" y="2986"/>
                  </a:lnTo>
                  <a:lnTo>
                    <a:pt x="2817" y="2986"/>
                  </a:lnTo>
                  <a:close/>
                  <a:moveTo>
                    <a:pt x="225" y="2986"/>
                  </a:moveTo>
                  <a:lnTo>
                    <a:pt x="225" y="3098"/>
                  </a:lnTo>
                  <a:lnTo>
                    <a:pt x="563" y="3098"/>
                  </a:lnTo>
                  <a:lnTo>
                    <a:pt x="563" y="2986"/>
                  </a:lnTo>
                  <a:lnTo>
                    <a:pt x="225" y="2986"/>
                  </a:lnTo>
                  <a:close/>
                  <a:moveTo>
                    <a:pt x="1445" y="2253"/>
                  </a:moveTo>
                  <a:lnTo>
                    <a:pt x="1273" y="2640"/>
                  </a:lnTo>
                  <a:lnTo>
                    <a:pt x="1276" y="2647"/>
                  </a:lnTo>
                  <a:lnTo>
                    <a:pt x="1634" y="2647"/>
                  </a:lnTo>
                  <a:lnTo>
                    <a:pt x="1634" y="2253"/>
                  </a:lnTo>
                  <a:lnTo>
                    <a:pt x="1445" y="2253"/>
                  </a:lnTo>
                  <a:close/>
                  <a:moveTo>
                    <a:pt x="1100" y="2253"/>
                  </a:moveTo>
                  <a:lnTo>
                    <a:pt x="1211" y="2501"/>
                  </a:lnTo>
                  <a:lnTo>
                    <a:pt x="1321" y="2253"/>
                  </a:lnTo>
                  <a:lnTo>
                    <a:pt x="1100" y="2253"/>
                  </a:lnTo>
                  <a:close/>
                  <a:moveTo>
                    <a:pt x="600" y="2253"/>
                  </a:moveTo>
                  <a:lnTo>
                    <a:pt x="425" y="2647"/>
                  </a:lnTo>
                  <a:lnTo>
                    <a:pt x="1146" y="2647"/>
                  </a:lnTo>
                  <a:lnTo>
                    <a:pt x="1149" y="2640"/>
                  </a:lnTo>
                  <a:lnTo>
                    <a:pt x="977" y="2253"/>
                  </a:lnTo>
                  <a:lnTo>
                    <a:pt x="600" y="2253"/>
                  </a:lnTo>
                  <a:close/>
                  <a:moveTo>
                    <a:pt x="1439" y="1746"/>
                  </a:moveTo>
                  <a:lnTo>
                    <a:pt x="1614" y="2141"/>
                  </a:lnTo>
                  <a:lnTo>
                    <a:pt x="1634" y="2141"/>
                  </a:lnTo>
                  <a:lnTo>
                    <a:pt x="1634" y="1746"/>
                  </a:lnTo>
                  <a:lnTo>
                    <a:pt x="1439" y="1746"/>
                  </a:lnTo>
                  <a:close/>
                  <a:moveTo>
                    <a:pt x="938" y="1746"/>
                  </a:moveTo>
                  <a:lnTo>
                    <a:pt x="763" y="2141"/>
                  </a:lnTo>
                  <a:lnTo>
                    <a:pt x="1490" y="2141"/>
                  </a:lnTo>
                  <a:lnTo>
                    <a:pt x="1315" y="1746"/>
                  </a:lnTo>
                  <a:lnTo>
                    <a:pt x="938" y="1746"/>
                  </a:lnTo>
                  <a:close/>
                  <a:moveTo>
                    <a:pt x="1276" y="1239"/>
                  </a:moveTo>
                  <a:lnTo>
                    <a:pt x="1101" y="1634"/>
                  </a:lnTo>
                  <a:lnTo>
                    <a:pt x="1634" y="1634"/>
                  </a:lnTo>
                  <a:lnTo>
                    <a:pt x="1634" y="1239"/>
                  </a:lnTo>
                  <a:lnTo>
                    <a:pt x="1276" y="1239"/>
                  </a:lnTo>
                  <a:close/>
                  <a:moveTo>
                    <a:pt x="357" y="619"/>
                  </a:moveTo>
                  <a:lnTo>
                    <a:pt x="348" y="622"/>
                  </a:lnTo>
                  <a:lnTo>
                    <a:pt x="341" y="629"/>
                  </a:lnTo>
                  <a:lnTo>
                    <a:pt x="338" y="639"/>
                  </a:lnTo>
                  <a:lnTo>
                    <a:pt x="338" y="2565"/>
                  </a:lnTo>
                  <a:lnTo>
                    <a:pt x="526" y="2141"/>
                  </a:lnTo>
                  <a:lnTo>
                    <a:pt x="639" y="2141"/>
                  </a:lnTo>
                  <a:lnTo>
                    <a:pt x="864" y="1634"/>
                  </a:lnTo>
                  <a:lnTo>
                    <a:pt x="977" y="1634"/>
                  </a:lnTo>
                  <a:lnTo>
                    <a:pt x="1202" y="1126"/>
                  </a:lnTo>
                  <a:lnTo>
                    <a:pt x="1634" y="1126"/>
                  </a:lnTo>
                  <a:lnTo>
                    <a:pt x="1634" y="619"/>
                  </a:lnTo>
                  <a:lnTo>
                    <a:pt x="357" y="619"/>
                  </a:lnTo>
                  <a:close/>
                  <a:moveTo>
                    <a:pt x="110" y="394"/>
                  </a:moveTo>
                  <a:lnTo>
                    <a:pt x="113" y="2876"/>
                  </a:lnTo>
                  <a:lnTo>
                    <a:pt x="113" y="2872"/>
                  </a:lnTo>
                  <a:lnTo>
                    <a:pt x="676" y="2872"/>
                  </a:lnTo>
                  <a:lnTo>
                    <a:pt x="676" y="2875"/>
                  </a:lnTo>
                  <a:lnTo>
                    <a:pt x="1634" y="2872"/>
                  </a:lnTo>
                  <a:lnTo>
                    <a:pt x="1634" y="2760"/>
                  </a:lnTo>
                  <a:lnTo>
                    <a:pt x="251" y="2760"/>
                  </a:lnTo>
                  <a:lnTo>
                    <a:pt x="267" y="2724"/>
                  </a:lnTo>
                  <a:lnTo>
                    <a:pt x="250" y="2704"/>
                  </a:lnTo>
                  <a:lnTo>
                    <a:pt x="237" y="2681"/>
                  </a:lnTo>
                  <a:lnTo>
                    <a:pt x="228" y="2655"/>
                  </a:lnTo>
                  <a:lnTo>
                    <a:pt x="225" y="2627"/>
                  </a:lnTo>
                  <a:lnTo>
                    <a:pt x="225" y="639"/>
                  </a:lnTo>
                  <a:lnTo>
                    <a:pt x="228" y="613"/>
                  </a:lnTo>
                  <a:lnTo>
                    <a:pt x="236" y="587"/>
                  </a:lnTo>
                  <a:lnTo>
                    <a:pt x="248" y="565"/>
                  </a:lnTo>
                  <a:lnTo>
                    <a:pt x="264" y="545"/>
                  </a:lnTo>
                  <a:lnTo>
                    <a:pt x="284" y="530"/>
                  </a:lnTo>
                  <a:lnTo>
                    <a:pt x="306" y="517"/>
                  </a:lnTo>
                  <a:lnTo>
                    <a:pt x="331" y="509"/>
                  </a:lnTo>
                  <a:lnTo>
                    <a:pt x="357" y="507"/>
                  </a:lnTo>
                  <a:lnTo>
                    <a:pt x="1634" y="507"/>
                  </a:lnTo>
                  <a:lnTo>
                    <a:pt x="1634" y="394"/>
                  </a:lnTo>
                  <a:lnTo>
                    <a:pt x="110" y="394"/>
                  </a:lnTo>
                  <a:close/>
                  <a:moveTo>
                    <a:pt x="3267" y="390"/>
                  </a:moveTo>
                  <a:lnTo>
                    <a:pt x="2863" y="393"/>
                  </a:lnTo>
                  <a:lnTo>
                    <a:pt x="3098" y="526"/>
                  </a:lnTo>
                  <a:lnTo>
                    <a:pt x="3098" y="789"/>
                  </a:lnTo>
                  <a:lnTo>
                    <a:pt x="3155" y="789"/>
                  </a:lnTo>
                  <a:lnTo>
                    <a:pt x="3172" y="791"/>
                  </a:lnTo>
                  <a:lnTo>
                    <a:pt x="3188" y="799"/>
                  </a:lnTo>
                  <a:lnTo>
                    <a:pt x="3200" y="811"/>
                  </a:lnTo>
                  <a:lnTo>
                    <a:pt x="3208" y="827"/>
                  </a:lnTo>
                  <a:lnTo>
                    <a:pt x="3211" y="844"/>
                  </a:lnTo>
                  <a:lnTo>
                    <a:pt x="3208" y="863"/>
                  </a:lnTo>
                  <a:lnTo>
                    <a:pt x="3200" y="878"/>
                  </a:lnTo>
                  <a:lnTo>
                    <a:pt x="3188" y="890"/>
                  </a:lnTo>
                  <a:lnTo>
                    <a:pt x="3172" y="898"/>
                  </a:lnTo>
                  <a:lnTo>
                    <a:pt x="3155" y="901"/>
                  </a:lnTo>
                  <a:lnTo>
                    <a:pt x="3098" y="901"/>
                  </a:lnTo>
                  <a:lnTo>
                    <a:pt x="3098" y="957"/>
                  </a:lnTo>
                  <a:lnTo>
                    <a:pt x="3155" y="957"/>
                  </a:lnTo>
                  <a:lnTo>
                    <a:pt x="3172" y="960"/>
                  </a:lnTo>
                  <a:lnTo>
                    <a:pt x="3188" y="968"/>
                  </a:lnTo>
                  <a:lnTo>
                    <a:pt x="3200" y="980"/>
                  </a:lnTo>
                  <a:lnTo>
                    <a:pt x="3208" y="996"/>
                  </a:lnTo>
                  <a:lnTo>
                    <a:pt x="3211" y="1014"/>
                  </a:lnTo>
                  <a:lnTo>
                    <a:pt x="3208" y="1032"/>
                  </a:lnTo>
                  <a:lnTo>
                    <a:pt x="3200" y="1047"/>
                  </a:lnTo>
                  <a:lnTo>
                    <a:pt x="3188" y="1059"/>
                  </a:lnTo>
                  <a:lnTo>
                    <a:pt x="3172" y="1067"/>
                  </a:lnTo>
                  <a:lnTo>
                    <a:pt x="3155" y="1071"/>
                  </a:lnTo>
                  <a:lnTo>
                    <a:pt x="3098" y="1071"/>
                  </a:lnTo>
                  <a:lnTo>
                    <a:pt x="3098" y="2197"/>
                  </a:lnTo>
                  <a:lnTo>
                    <a:pt x="3155" y="2197"/>
                  </a:lnTo>
                  <a:lnTo>
                    <a:pt x="3172" y="2199"/>
                  </a:lnTo>
                  <a:lnTo>
                    <a:pt x="3188" y="2207"/>
                  </a:lnTo>
                  <a:lnTo>
                    <a:pt x="3200" y="2220"/>
                  </a:lnTo>
                  <a:lnTo>
                    <a:pt x="3208" y="2235"/>
                  </a:lnTo>
                  <a:lnTo>
                    <a:pt x="3211" y="2253"/>
                  </a:lnTo>
                  <a:lnTo>
                    <a:pt x="3208" y="2271"/>
                  </a:lnTo>
                  <a:lnTo>
                    <a:pt x="3200" y="2286"/>
                  </a:lnTo>
                  <a:lnTo>
                    <a:pt x="3188" y="2299"/>
                  </a:lnTo>
                  <a:lnTo>
                    <a:pt x="3172" y="2307"/>
                  </a:lnTo>
                  <a:lnTo>
                    <a:pt x="3155" y="2309"/>
                  </a:lnTo>
                  <a:lnTo>
                    <a:pt x="3098" y="2309"/>
                  </a:lnTo>
                  <a:lnTo>
                    <a:pt x="3098" y="2365"/>
                  </a:lnTo>
                  <a:lnTo>
                    <a:pt x="3155" y="2365"/>
                  </a:lnTo>
                  <a:lnTo>
                    <a:pt x="3172" y="2368"/>
                  </a:lnTo>
                  <a:lnTo>
                    <a:pt x="3188" y="2376"/>
                  </a:lnTo>
                  <a:lnTo>
                    <a:pt x="3200" y="2389"/>
                  </a:lnTo>
                  <a:lnTo>
                    <a:pt x="3208" y="2404"/>
                  </a:lnTo>
                  <a:lnTo>
                    <a:pt x="3211" y="2423"/>
                  </a:lnTo>
                  <a:lnTo>
                    <a:pt x="3208" y="2440"/>
                  </a:lnTo>
                  <a:lnTo>
                    <a:pt x="3200" y="2455"/>
                  </a:lnTo>
                  <a:lnTo>
                    <a:pt x="3188" y="2468"/>
                  </a:lnTo>
                  <a:lnTo>
                    <a:pt x="3172" y="2476"/>
                  </a:lnTo>
                  <a:lnTo>
                    <a:pt x="3155" y="2479"/>
                  </a:lnTo>
                  <a:lnTo>
                    <a:pt x="3098" y="2479"/>
                  </a:lnTo>
                  <a:lnTo>
                    <a:pt x="3098" y="2737"/>
                  </a:lnTo>
                  <a:lnTo>
                    <a:pt x="2857" y="2872"/>
                  </a:lnTo>
                  <a:lnTo>
                    <a:pt x="3270" y="2872"/>
                  </a:lnTo>
                  <a:lnTo>
                    <a:pt x="3267" y="390"/>
                  </a:lnTo>
                  <a:close/>
                  <a:moveTo>
                    <a:pt x="1746" y="226"/>
                  </a:moveTo>
                  <a:lnTo>
                    <a:pt x="1746" y="3042"/>
                  </a:lnTo>
                  <a:lnTo>
                    <a:pt x="2084" y="3042"/>
                  </a:lnTo>
                  <a:lnTo>
                    <a:pt x="2084" y="226"/>
                  </a:lnTo>
                  <a:lnTo>
                    <a:pt x="1746" y="226"/>
                  </a:lnTo>
                  <a:close/>
                  <a:moveTo>
                    <a:pt x="2197" y="148"/>
                  </a:moveTo>
                  <a:lnTo>
                    <a:pt x="2197" y="3110"/>
                  </a:lnTo>
                  <a:lnTo>
                    <a:pt x="2986" y="2666"/>
                  </a:lnTo>
                  <a:lnTo>
                    <a:pt x="2986" y="2479"/>
                  </a:lnTo>
                  <a:lnTo>
                    <a:pt x="2968" y="2476"/>
                  </a:lnTo>
                  <a:lnTo>
                    <a:pt x="2953" y="2468"/>
                  </a:lnTo>
                  <a:lnTo>
                    <a:pt x="2941" y="2455"/>
                  </a:lnTo>
                  <a:lnTo>
                    <a:pt x="2932" y="2440"/>
                  </a:lnTo>
                  <a:lnTo>
                    <a:pt x="2929" y="2423"/>
                  </a:lnTo>
                  <a:lnTo>
                    <a:pt x="2932" y="2404"/>
                  </a:lnTo>
                  <a:lnTo>
                    <a:pt x="2941" y="2389"/>
                  </a:lnTo>
                  <a:lnTo>
                    <a:pt x="2953" y="2376"/>
                  </a:lnTo>
                  <a:lnTo>
                    <a:pt x="2968" y="2368"/>
                  </a:lnTo>
                  <a:lnTo>
                    <a:pt x="2986" y="2365"/>
                  </a:lnTo>
                  <a:lnTo>
                    <a:pt x="2986" y="2309"/>
                  </a:lnTo>
                  <a:lnTo>
                    <a:pt x="2968" y="2307"/>
                  </a:lnTo>
                  <a:lnTo>
                    <a:pt x="2953" y="2299"/>
                  </a:lnTo>
                  <a:lnTo>
                    <a:pt x="2941" y="2286"/>
                  </a:lnTo>
                  <a:lnTo>
                    <a:pt x="2932" y="2271"/>
                  </a:lnTo>
                  <a:lnTo>
                    <a:pt x="2929" y="2253"/>
                  </a:lnTo>
                  <a:lnTo>
                    <a:pt x="2932" y="2235"/>
                  </a:lnTo>
                  <a:lnTo>
                    <a:pt x="2941" y="2220"/>
                  </a:lnTo>
                  <a:lnTo>
                    <a:pt x="2953" y="2207"/>
                  </a:lnTo>
                  <a:lnTo>
                    <a:pt x="2968" y="2199"/>
                  </a:lnTo>
                  <a:lnTo>
                    <a:pt x="2986" y="2197"/>
                  </a:lnTo>
                  <a:lnTo>
                    <a:pt x="2986" y="1071"/>
                  </a:lnTo>
                  <a:lnTo>
                    <a:pt x="2968" y="1067"/>
                  </a:lnTo>
                  <a:lnTo>
                    <a:pt x="2953" y="1059"/>
                  </a:lnTo>
                  <a:lnTo>
                    <a:pt x="2941" y="1047"/>
                  </a:lnTo>
                  <a:lnTo>
                    <a:pt x="2932" y="1032"/>
                  </a:lnTo>
                  <a:lnTo>
                    <a:pt x="2929" y="1014"/>
                  </a:lnTo>
                  <a:lnTo>
                    <a:pt x="2932" y="996"/>
                  </a:lnTo>
                  <a:lnTo>
                    <a:pt x="2941" y="980"/>
                  </a:lnTo>
                  <a:lnTo>
                    <a:pt x="2953" y="968"/>
                  </a:lnTo>
                  <a:lnTo>
                    <a:pt x="2968" y="960"/>
                  </a:lnTo>
                  <a:lnTo>
                    <a:pt x="2986" y="957"/>
                  </a:lnTo>
                  <a:lnTo>
                    <a:pt x="2986" y="901"/>
                  </a:lnTo>
                  <a:lnTo>
                    <a:pt x="2968" y="898"/>
                  </a:lnTo>
                  <a:lnTo>
                    <a:pt x="2953" y="890"/>
                  </a:lnTo>
                  <a:lnTo>
                    <a:pt x="2941" y="878"/>
                  </a:lnTo>
                  <a:lnTo>
                    <a:pt x="2932" y="863"/>
                  </a:lnTo>
                  <a:lnTo>
                    <a:pt x="2929" y="844"/>
                  </a:lnTo>
                  <a:lnTo>
                    <a:pt x="2932" y="827"/>
                  </a:lnTo>
                  <a:lnTo>
                    <a:pt x="2941" y="811"/>
                  </a:lnTo>
                  <a:lnTo>
                    <a:pt x="2953" y="799"/>
                  </a:lnTo>
                  <a:lnTo>
                    <a:pt x="2968" y="791"/>
                  </a:lnTo>
                  <a:lnTo>
                    <a:pt x="2986" y="789"/>
                  </a:lnTo>
                  <a:lnTo>
                    <a:pt x="2986" y="596"/>
                  </a:lnTo>
                  <a:lnTo>
                    <a:pt x="2426" y="281"/>
                  </a:lnTo>
                  <a:lnTo>
                    <a:pt x="2435" y="281"/>
                  </a:lnTo>
                  <a:lnTo>
                    <a:pt x="2197" y="148"/>
                  </a:lnTo>
                  <a:close/>
                  <a:moveTo>
                    <a:pt x="2147" y="0"/>
                  </a:moveTo>
                  <a:lnTo>
                    <a:pt x="2163" y="2"/>
                  </a:lnTo>
                  <a:lnTo>
                    <a:pt x="2179" y="7"/>
                  </a:lnTo>
                  <a:lnTo>
                    <a:pt x="2665" y="281"/>
                  </a:lnTo>
                  <a:lnTo>
                    <a:pt x="3270" y="281"/>
                  </a:lnTo>
                  <a:lnTo>
                    <a:pt x="3296" y="284"/>
                  </a:lnTo>
                  <a:lnTo>
                    <a:pt x="3319" y="292"/>
                  </a:lnTo>
                  <a:lnTo>
                    <a:pt x="3339" y="305"/>
                  </a:lnTo>
                  <a:lnTo>
                    <a:pt x="3355" y="322"/>
                  </a:lnTo>
                  <a:lnTo>
                    <a:pt x="3369" y="342"/>
                  </a:lnTo>
                  <a:lnTo>
                    <a:pt x="3377" y="366"/>
                  </a:lnTo>
                  <a:lnTo>
                    <a:pt x="3380" y="390"/>
                  </a:lnTo>
                  <a:lnTo>
                    <a:pt x="3380" y="2876"/>
                  </a:lnTo>
                  <a:lnTo>
                    <a:pt x="3377" y="2901"/>
                  </a:lnTo>
                  <a:lnTo>
                    <a:pt x="3369" y="2924"/>
                  </a:lnTo>
                  <a:lnTo>
                    <a:pt x="3355" y="2944"/>
                  </a:lnTo>
                  <a:lnTo>
                    <a:pt x="3339" y="2961"/>
                  </a:lnTo>
                  <a:lnTo>
                    <a:pt x="3319" y="2975"/>
                  </a:lnTo>
                  <a:lnTo>
                    <a:pt x="3296" y="2983"/>
                  </a:lnTo>
                  <a:lnTo>
                    <a:pt x="3270" y="2986"/>
                  </a:lnTo>
                  <a:lnTo>
                    <a:pt x="3267" y="2986"/>
                  </a:lnTo>
                  <a:lnTo>
                    <a:pt x="3267" y="3210"/>
                  </a:lnTo>
                  <a:lnTo>
                    <a:pt x="2704" y="3210"/>
                  </a:lnTo>
                  <a:lnTo>
                    <a:pt x="2704" y="2986"/>
                  </a:lnTo>
                  <a:lnTo>
                    <a:pt x="2648" y="2986"/>
                  </a:lnTo>
                  <a:lnTo>
                    <a:pt x="2179" y="3249"/>
                  </a:lnTo>
                  <a:lnTo>
                    <a:pt x="2163" y="3255"/>
                  </a:lnTo>
                  <a:lnTo>
                    <a:pt x="2147" y="3257"/>
                  </a:lnTo>
                  <a:lnTo>
                    <a:pt x="2130" y="3255"/>
                  </a:lnTo>
                  <a:lnTo>
                    <a:pt x="2115" y="3249"/>
                  </a:lnTo>
                  <a:lnTo>
                    <a:pt x="2103" y="3239"/>
                  </a:lnTo>
                  <a:lnTo>
                    <a:pt x="2093" y="3226"/>
                  </a:lnTo>
                  <a:lnTo>
                    <a:pt x="2086" y="3211"/>
                  </a:lnTo>
                  <a:lnTo>
                    <a:pt x="2084" y="3195"/>
                  </a:lnTo>
                  <a:lnTo>
                    <a:pt x="2084" y="3154"/>
                  </a:lnTo>
                  <a:lnTo>
                    <a:pt x="1634" y="3154"/>
                  </a:lnTo>
                  <a:lnTo>
                    <a:pt x="1634" y="2986"/>
                  </a:lnTo>
                  <a:lnTo>
                    <a:pt x="676" y="2986"/>
                  </a:lnTo>
                  <a:lnTo>
                    <a:pt x="676" y="3210"/>
                  </a:lnTo>
                  <a:lnTo>
                    <a:pt x="113" y="3210"/>
                  </a:lnTo>
                  <a:lnTo>
                    <a:pt x="113" y="2986"/>
                  </a:lnTo>
                  <a:lnTo>
                    <a:pt x="110" y="2986"/>
                  </a:lnTo>
                  <a:lnTo>
                    <a:pt x="84" y="2983"/>
                  </a:lnTo>
                  <a:lnTo>
                    <a:pt x="61" y="2975"/>
                  </a:lnTo>
                  <a:lnTo>
                    <a:pt x="41" y="2961"/>
                  </a:lnTo>
                  <a:lnTo>
                    <a:pt x="25" y="2944"/>
                  </a:lnTo>
                  <a:lnTo>
                    <a:pt x="11" y="2924"/>
                  </a:lnTo>
                  <a:lnTo>
                    <a:pt x="3" y="2901"/>
                  </a:lnTo>
                  <a:lnTo>
                    <a:pt x="0" y="2876"/>
                  </a:lnTo>
                  <a:lnTo>
                    <a:pt x="0" y="390"/>
                  </a:lnTo>
                  <a:lnTo>
                    <a:pt x="3" y="366"/>
                  </a:lnTo>
                  <a:lnTo>
                    <a:pt x="11" y="342"/>
                  </a:lnTo>
                  <a:lnTo>
                    <a:pt x="25" y="322"/>
                  </a:lnTo>
                  <a:lnTo>
                    <a:pt x="41" y="305"/>
                  </a:lnTo>
                  <a:lnTo>
                    <a:pt x="61" y="292"/>
                  </a:lnTo>
                  <a:lnTo>
                    <a:pt x="84" y="284"/>
                  </a:lnTo>
                  <a:lnTo>
                    <a:pt x="110" y="281"/>
                  </a:lnTo>
                  <a:lnTo>
                    <a:pt x="1634" y="281"/>
                  </a:lnTo>
                  <a:lnTo>
                    <a:pt x="1634" y="112"/>
                  </a:lnTo>
                  <a:lnTo>
                    <a:pt x="2084" y="112"/>
                  </a:lnTo>
                  <a:lnTo>
                    <a:pt x="2084" y="63"/>
                  </a:lnTo>
                  <a:lnTo>
                    <a:pt x="2086" y="46"/>
                  </a:lnTo>
                  <a:lnTo>
                    <a:pt x="2093" y="31"/>
                  </a:lnTo>
                  <a:lnTo>
                    <a:pt x="2103" y="19"/>
                  </a:lnTo>
                  <a:lnTo>
                    <a:pt x="2115" y="8"/>
                  </a:lnTo>
                  <a:lnTo>
                    <a:pt x="2130" y="2"/>
                  </a:lnTo>
                  <a:lnTo>
                    <a:pt x="2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526"/>
            <p:cNvSpPr>
              <a:spLocks/>
            </p:cNvSpPr>
            <p:nvPr/>
          </p:nvSpPr>
          <p:spPr bwMode="auto">
            <a:xfrm>
              <a:off x="6613525" y="3522663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527"/>
            <p:cNvSpPr>
              <a:spLocks/>
            </p:cNvSpPr>
            <p:nvPr/>
          </p:nvSpPr>
          <p:spPr bwMode="auto">
            <a:xfrm>
              <a:off x="6613525" y="357663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528"/>
            <p:cNvSpPr>
              <a:spLocks/>
            </p:cNvSpPr>
            <p:nvPr/>
          </p:nvSpPr>
          <p:spPr bwMode="auto">
            <a:xfrm>
              <a:off x="6613525" y="387985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529"/>
            <p:cNvSpPr>
              <a:spLocks/>
            </p:cNvSpPr>
            <p:nvPr/>
          </p:nvSpPr>
          <p:spPr bwMode="auto">
            <a:xfrm>
              <a:off x="6613525" y="38258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530"/>
            <p:cNvSpPr>
              <a:spLocks/>
            </p:cNvSpPr>
            <p:nvPr/>
          </p:nvSpPr>
          <p:spPr bwMode="auto">
            <a:xfrm>
              <a:off x="6613525" y="3629025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531"/>
            <p:cNvSpPr>
              <a:spLocks/>
            </p:cNvSpPr>
            <p:nvPr/>
          </p:nvSpPr>
          <p:spPr bwMode="auto">
            <a:xfrm>
              <a:off x="6613525" y="39338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Freeform 532"/>
            <p:cNvSpPr>
              <a:spLocks/>
            </p:cNvSpPr>
            <p:nvPr/>
          </p:nvSpPr>
          <p:spPr bwMode="auto">
            <a:xfrm>
              <a:off x="6675438" y="3675063"/>
              <a:ext cx="46038" cy="125413"/>
            </a:xfrm>
            <a:custGeom>
              <a:avLst/>
              <a:gdLst>
                <a:gd name="T0" fmla="*/ 57 w 283"/>
                <a:gd name="T1" fmla="*/ 0 h 789"/>
                <a:gd name="T2" fmla="*/ 94 w 283"/>
                <a:gd name="T3" fmla="*/ 4 h 789"/>
                <a:gd name="T4" fmla="*/ 128 w 283"/>
                <a:gd name="T5" fmla="*/ 12 h 789"/>
                <a:gd name="T6" fmla="*/ 160 w 283"/>
                <a:gd name="T7" fmla="*/ 26 h 789"/>
                <a:gd name="T8" fmla="*/ 190 w 283"/>
                <a:gd name="T9" fmla="*/ 43 h 789"/>
                <a:gd name="T10" fmla="*/ 216 w 283"/>
                <a:gd name="T11" fmla="*/ 67 h 789"/>
                <a:gd name="T12" fmla="*/ 239 w 283"/>
                <a:gd name="T13" fmla="*/ 93 h 789"/>
                <a:gd name="T14" fmla="*/ 257 w 283"/>
                <a:gd name="T15" fmla="*/ 122 h 789"/>
                <a:gd name="T16" fmla="*/ 271 w 283"/>
                <a:gd name="T17" fmla="*/ 155 h 789"/>
                <a:gd name="T18" fmla="*/ 280 w 283"/>
                <a:gd name="T19" fmla="*/ 190 h 789"/>
                <a:gd name="T20" fmla="*/ 283 w 283"/>
                <a:gd name="T21" fmla="*/ 226 h 789"/>
                <a:gd name="T22" fmla="*/ 283 w 283"/>
                <a:gd name="T23" fmla="*/ 563 h 789"/>
                <a:gd name="T24" fmla="*/ 280 w 283"/>
                <a:gd name="T25" fmla="*/ 600 h 789"/>
                <a:gd name="T26" fmla="*/ 271 w 283"/>
                <a:gd name="T27" fmla="*/ 634 h 789"/>
                <a:gd name="T28" fmla="*/ 257 w 283"/>
                <a:gd name="T29" fmla="*/ 667 h 789"/>
                <a:gd name="T30" fmla="*/ 239 w 283"/>
                <a:gd name="T31" fmla="*/ 697 h 789"/>
                <a:gd name="T32" fmla="*/ 216 w 283"/>
                <a:gd name="T33" fmla="*/ 723 h 789"/>
                <a:gd name="T34" fmla="*/ 190 w 283"/>
                <a:gd name="T35" fmla="*/ 745 h 789"/>
                <a:gd name="T36" fmla="*/ 160 w 283"/>
                <a:gd name="T37" fmla="*/ 764 h 789"/>
                <a:gd name="T38" fmla="*/ 128 w 283"/>
                <a:gd name="T39" fmla="*/ 778 h 789"/>
                <a:gd name="T40" fmla="*/ 94 w 283"/>
                <a:gd name="T41" fmla="*/ 786 h 789"/>
                <a:gd name="T42" fmla="*/ 57 w 283"/>
                <a:gd name="T43" fmla="*/ 789 h 789"/>
                <a:gd name="T44" fmla="*/ 39 w 283"/>
                <a:gd name="T45" fmla="*/ 786 h 789"/>
                <a:gd name="T46" fmla="*/ 24 w 283"/>
                <a:gd name="T47" fmla="*/ 778 h 789"/>
                <a:gd name="T48" fmla="*/ 12 w 283"/>
                <a:gd name="T49" fmla="*/ 766 h 789"/>
                <a:gd name="T50" fmla="*/ 3 w 283"/>
                <a:gd name="T51" fmla="*/ 750 h 789"/>
                <a:gd name="T52" fmla="*/ 0 w 283"/>
                <a:gd name="T53" fmla="*/ 733 h 789"/>
                <a:gd name="T54" fmla="*/ 3 w 283"/>
                <a:gd name="T55" fmla="*/ 714 h 789"/>
                <a:gd name="T56" fmla="*/ 12 w 283"/>
                <a:gd name="T57" fmla="*/ 699 h 789"/>
                <a:gd name="T58" fmla="*/ 24 w 283"/>
                <a:gd name="T59" fmla="*/ 688 h 789"/>
                <a:gd name="T60" fmla="*/ 39 w 283"/>
                <a:gd name="T61" fmla="*/ 680 h 789"/>
                <a:gd name="T62" fmla="*/ 57 w 283"/>
                <a:gd name="T63" fmla="*/ 676 h 789"/>
                <a:gd name="T64" fmla="*/ 82 w 283"/>
                <a:gd name="T65" fmla="*/ 673 h 789"/>
                <a:gd name="T66" fmla="*/ 107 w 283"/>
                <a:gd name="T67" fmla="*/ 665 h 789"/>
                <a:gd name="T68" fmla="*/ 127 w 283"/>
                <a:gd name="T69" fmla="*/ 652 h 789"/>
                <a:gd name="T70" fmla="*/ 145 w 283"/>
                <a:gd name="T71" fmla="*/ 634 h 789"/>
                <a:gd name="T72" fmla="*/ 158 w 283"/>
                <a:gd name="T73" fmla="*/ 613 h 789"/>
                <a:gd name="T74" fmla="*/ 167 w 283"/>
                <a:gd name="T75" fmla="*/ 589 h 789"/>
                <a:gd name="T76" fmla="*/ 170 w 283"/>
                <a:gd name="T77" fmla="*/ 563 h 789"/>
                <a:gd name="T78" fmla="*/ 170 w 283"/>
                <a:gd name="T79" fmla="*/ 227 h 789"/>
                <a:gd name="T80" fmla="*/ 167 w 283"/>
                <a:gd name="T81" fmla="*/ 200 h 789"/>
                <a:gd name="T82" fmla="*/ 158 w 283"/>
                <a:gd name="T83" fmla="*/ 177 h 789"/>
                <a:gd name="T84" fmla="*/ 145 w 283"/>
                <a:gd name="T85" fmla="*/ 155 h 789"/>
                <a:gd name="T86" fmla="*/ 127 w 283"/>
                <a:gd name="T87" fmla="*/ 138 h 789"/>
                <a:gd name="T88" fmla="*/ 107 w 283"/>
                <a:gd name="T89" fmla="*/ 124 h 789"/>
                <a:gd name="T90" fmla="*/ 82 w 283"/>
                <a:gd name="T91" fmla="*/ 116 h 789"/>
                <a:gd name="T92" fmla="*/ 57 w 283"/>
                <a:gd name="T93" fmla="*/ 113 h 789"/>
                <a:gd name="T94" fmla="*/ 39 w 283"/>
                <a:gd name="T95" fmla="*/ 110 h 789"/>
                <a:gd name="T96" fmla="*/ 24 w 283"/>
                <a:gd name="T97" fmla="*/ 102 h 789"/>
                <a:gd name="T98" fmla="*/ 12 w 283"/>
                <a:gd name="T99" fmla="*/ 90 h 789"/>
                <a:gd name="T100" fmla="*/ 3 w 283"/>
                <a:gd name="T101" fmla="*/ 74 h 789"/>
                <a:gd name="T102" fmla="*/ 0 w 283"/>
                <a:gd name="T103" fmla="*/ 57 h 789"/>
                <a:gd name="T104" fmla="*/ 3 w 283"/>
                <a:gd name="T105" fmla="*/ 39 h 789"/>
                <a:gd name="T106" fmla="*/ 12 w 283"/>
                <a:gd name="T107" fmla="*/ 23 h 789"/>
                <a:gd name="T108" fmla="*/ 24 w 283"/>
                <a:gd name="T109" fmla="*/ 12 h 789"/>
                <a:gd name="T110" fmla="*/ 39 w 283"/>
                <a:gd name="T111" fmla="*/ 4 h 789"/>
                <a:gd name="T112" fmla="*/ 57 w 283"/>
                <a:gd name="T113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3" h="789">
                  <a:moveTo>
                    <a:pt x="57" y="0"/>
                  </a:moveTo>
                  <a:lnTo>
                    <a:pt x="94" y="4"/>
                  </a:lnTo>
                  <a:lnTo>
                    <a:pt x="128" y="12"/>
                  </a:lnTo>
                  <a:lnTo>
                    <a:pt x="160" y="26"/>
                  </a:lnTo>
                  <a:lnTo>
                    <a:pt x="190" y="43"/>
                  </a:lnTo>
                  <a:lnTo>
                    <a:pt x="216" y="67"/>
                  </a:lnTo>
                  <a:lnTo>
                    <a:pt x="239" y="93"/>
                  </a:lnTo>
                  <a:lnTo>
                    <a:pt x="257" y="122"/>
                  </a:lnTo>
                  <a:lnTo>
                    <a:pt x="271" y="155"/>
                  </a:lnTo>
                  <a:lnTo>
                    <a:pt x="280" y="190"/>
                  </a:lnTo>
                  <a:lnTo>
                    <a:pt x="283" y="226"/>
                  </a:lnTo>
                  <a:lnTo>
                    <a:pt x="283" y="563"/>
                  </a:lnTo>
                  <a:lnTo>
                    <a:pt x="280" y="600"/>
                  </a:lnTo>
                  <a:lnTo>
                    <a:pt x="271" y="634"/>
                  </a:lnTo>
                  <a:lnTo>
                    <a:pt x="257" y="667"/>
                  </a:lnTo>
                  <a:lnTo>
                    <a:pt x="239" y="697"/>
                  </a:lnTo>
                  <a:lnTo>
                    <a:pt x="216" y="723"/>
                  </a:lnTo>
                  <a:lnTo>
                    <a:pt x="190" y="745"/>
                  </a:lnTo>
                  <a:lnTo>
                    <a:pt x="160" y="764"/>
                  </a:lnTo>
                  <a:lnTo>
                    <a:pt x="128" y="778"/>
                  </a:lnTo>
                  <a:lnTo>
                    <a:pt x="94" y="786"/>
                  </a:lnTo>
                  <a:lnTo>
                    <a:pt x="57" y="789"/>
                  </a:lnTo>
                  <a:lnTo>
                    <a:pt x="39" y="786"/>
                  </a:lnTo>
                  <a:lnTo>
                    <a:pt x="24" y="778"/>
                  </a:lnTo>
                  <a:lnTo>
                    <a:pt x="12" y="766"/>
                  </a:lnTo>
                  <a:lnTo>
                    <a:pt x="3" y="750"/>
                  </a:lnTo>
                  <a:lnTo>
                    <a:pt x="0" y="733"/>
                  </a:lnTo>
                  <a:lnTo>
                    <a:pt x="3" y="714"/>
                  </a:lnTo>
                  <a:lnTo>
                    <a:pt x="12" y="699"/>
                  </a:lnTo>
                  <a:lnTo>
                    <a:pt x="24" y="688"/>
                  </a:lnTo>
                  <a:lnTo>
                    <a:pt x="39" y="680"/>
                  </a:lnTo>
                  <a:lnTo>
                    <a:pt x="57" y="676"/>
                  </a:lnTo>
                  <a:lnTo>
                    <a:pt x="82" y="673"/>
                  </a:lnTo>
                  <a:lnTo>
                    <a:pt x="107" y="665"/>
                  </a:lnTo>
                  <a:lnTo>
                    <a:pt x="127" y="652"/>
                  </a:lnTo>
                  <a:lnTo>
                    <a:pt x="145" y="634"/>
                  </a:lnTo>
                  <a:lnTo>
                    <a:pt x="158" y="613"/>
                  </a:lnTo>
                  <a:lnTo>
                    <a:pt x="167" y="589"/>
                  </a:lnTo>
                  <a:lnTo>
                    <a:pt x="170" y="563"/>
                  </a:lnTo>
                  <a:lnTo>
                    <a:pt x="170" y="227"/>
                  </a:lnTo>
                  <a:lnTo>
                    <a:pt x="167" y="200"/>
                  </a:lnTo>
                  <a:lnTo>
                    <a:pt x="158" y="177"/>
                  </a:lnTo>
                  <a:lnTo>
                    <a:pt x="145" y="155"/>
                  </a:lnTo>
                  <a:lnTo>
                    <a:pt x="127" y="138"/>
                  </a:lnTo>
                  <a:lnTo>
                    <a:pt x="107" y="124"/>
                  </a:lnTo>
                  <a:lnTo>
                    <a:pt x="82" y="116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533"/>
            <p:cNvSpPr>
              <a:spLocks/>
            </p:cNvSpPr>
            <p:nvPr/>
          </p:nvSpPr>
          <p:spPr bwMode="auto">
            <a:xfrm>
              <a:off x="6675438" y="3638550"/>
              <a:ext cx="80963" cy="196850"/>
            </a:xfrm>
            <a:custGeom>
              <a:avLst/>
              <a:gdLst>
                <a:gd name="T0" fmla="*/ 109 w 507"/>
                <a:gd name="T1" fmla="*/ 3 h 1239"/>
                <a:gd name="T2" fmla="*/ 208 w 507"/>
                <a:gd name="T3" fmla="*/ 27 h 1239"/>
                <a:gd name="T4" fmla="*/ 298 w 507"/>
                <a:gd name="T5" fmla="*/ 71 h 1239"/>
                <a:gd name="T6" fmla="*/ 375 w 507"/>
                <a:gd name="T7" fmla="*/ 132 h 1239"/>
                <a:gd name="T8" fmla="*/ 438 w 507"/>
                <a:gd name="T9" fmla="*/ 209 h 1239"/>
                <a:gd name="T10" fmla="*/ 482 w 507"/>
                <a:gd name="T11" fmla="*/ 299 h 1239"/>
                <a:gd name="T12" fmla="*/ 505 w 507"/>
                <a:gd name="T13" fmla="*/ 399 h 1239"/>
                <a:gd name="T14" fmla="*/ 507 w 507"/>
                <a:gd name="T15" fmla="*/ 788 h 1239"/>
                <a:gd name="T16" fmla="*/ 496 w 507"/>
                <a:gd name="T17" fmla="*/ 891 h 1239"/>
                <a:gd name="T18" fmla="*/ 462 w 507"/>
                <a:gd name="T19" fmla="*/ 986 h 1239"/>
                <a:gd name="T20" fmla="*/ 409 w 507"/>
                <a:gd name="T21" fmla="*/ 1070 h 1239"/>
                <a:gd name="T22" fmla="*/ 338 w 507"/>
                <a:gd name="T23" fmla="*/ 1140 h 1239"/>
                <a:gd name="T24" fmla="*/ 255 w 507"/>
                <a:gd name="T25" fmla="*/ 1193 h 1239"/>
                <a:gd name="T26" fmla="*/ 160 w 507"/>
                <a:gd name="T27" fmla="*/ 1227 h 1239"/>
                <a:gd name="T28" fmla="*/ 57 w 507"/>
                <a:gd name="T29" fmla="*/ 1239 h 1239"/>
                <a:gd name="T30" fmla="*/ 24 w 507"/>
                <a:gd name="T31" fmla="*/ 1228 h 1239"/>
                <a:gd name="T32" fmla="*/ 3 w 507"/>
                <a:gd name="T33" fmla="*/ 1201 h 1239"/>
                <a:gd name="T34" fmla="*/ 3 w 507"/>
                <a:gd name="T35" fmla="*/ 1166 h 1239"/>
                <a:gd name="T36" fmla="*/ 24 w 507"/>
                <a:gd name="T37" fmla="*/ 1137 h 1239"/>
                <a:gd name="T38" fmla="*/ 57 w 507"/>
                <a:gd name="T39" fmla="*/ 1127 h 1239"/>
                <a:gd name="T40" fmla="*/ 147 w 507"/>
                <a:gd name="T41" fmla="*/ 1114 h 1239"/>
                <a:gd name="T42" fmla="*/ 228 w 507"/>
                <a:gd name="T43" fmla="*/ 1081 h 1239"/>
                <a:gd name="T44" fmla="*/ 296 w 507"/>
                <a:gd name="T45" fmla="*/ 1027 h 1239"/>
                <a:gd name="T46" fmla="*/ 349 w 507"/>
                <a:gd name="T47" fmla="*/ 959 h 1239"/>
                <a:gd name="T48" fmla="*/ 383 w 507"/>
                <a:gd name="T49" fmla="*/ 878 h 1239"/>
                <a:gd name="T50" fmla="*/ 396 w 507"/>
                <a:gd name="T51" fmla="*/ 788 h 1239"/>
                <a:gd name="T52" fmla="*/ 393 w 507"/>
                <a:gd name="T53" fmla="*/ 406 h 1239"/>
                <a:gd name="T54" fmla="*/ 369 w 507"/>
                <a:gd name="T55" fmla="*/ 320 h 1239"/>
                <a:gd name="T56" fmla="*/ 325 w 507"/>
                <a:gd name="T57" fmla="*/ 245 h 1239"/>
                <a:gd name="T58" fmla="*/ 264 w 507"/>
                <a:gd name="T59" fmla="*/ 183 h 1239"/>
                <a:gd name="T60" fmla="*/ 189 w 507"/>
                <a:gd name="T61" fmla="*/ 139 h 1239"/>
                <a:gd name="T62" fmla="*/ 103 w 507"/>
                <a:gd name="T63" fmla="*/ 116 h 1239"/>
                <a:gd name="T64" fmla="*/ 39 w 507"/>
                <a:gd name="T65" fmla="*/ 110 h 1239"/>
                <a:gd name="T66" fmla="*/ 12 w 507"/>
                <a:gd name="T67" fmla="*/ 89 h 1239"/>
                <a:gd name="T68" fmla="*/ 0 w 507"/>
                <a:gd name="T69" fmla="*/ 56 h 1239"/>
                <a:gd name="T70" fmla="*/ 12 w 507"/>
                <a:gd name="T71" fmla="*/ 23 h 1239"/>
                <a:gd name="T72" fmla="*/ 39 w 507"/>
                <a:gd name="T73" fmla="*/ 3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1239">
                  <a:moveTo>
                    <a:pt x="57" y="0"/>
                  </a:moveTo>
                  <a:lnTo>
                    <a:pt x="109" y="3"/>
                  </a:lnTo>
                  <a:lnTo>
                    <a:pt x="160" y="12"/>
                  </a:lnTo>
                  <a:lnTo>
                    <a:pt x="208" y="27"/>
                  </a:lnTo>
                  <a:lnTo>
                    <a:pt x="255" y="46"/>
                  </a:lnTo>
                  <a:lnTo>
                    <a:pt x="298" y="71"/>
                  </a:lnTo>
                  <a:lnTo>
                    <a:pt x="338" y="99"/>
                  </a:lnTo>
                  <a:lnTo>
                    <a:pt x="375" y="132"/>
                  </a:lnTo>
                  <a:lnTo>
                    <a:pt x="409" y="169"/>
                  </a:lnTo>
                  <a:lnTo>
                    <a:pt x="438" y="209"/>
                  </a:lnTo>
                  <a:lnTo>
                    <a:pt x="462" y="253"/>
                  </a:lnTo>
                  <a:lnTo>
                    <a:pt x="482" y="299"/>
                  </a:lnTo>
                  <a:lnTo>
                    <a:pt x="496" y="348"/>
                  </a:lnTo>
                  <a:lnTo>
                    <a:pt x="505" y="399"/>
                  </a:lnTo>
                  <a:lnTo>
                    <a:pt x="507" y="451"/>
                  </a:lnTo>
                  <a:lnTo>
                    <a:pt x="507" y="788"/>
                  </a:lnTo>
                  <a:lnTo>
                    <a:pt x="505" y="841"/>
                  </a:lnTo>
                  <a:lnTo>
                    <a:pt x="496" y="891"/>
                  </a:lnTo>
                  <a:lnTo>
                    <a:pt x="482" y="940"/>
                  </a:lnTo>
                  <a:lnTo>
                    <a:pt x="462" y="986"/>
                  </a:lnTo>
                  <a:lnTo>
                    <a:pt x="438" y="1029"/>
                  </a:lnTo>
                  <a:lnTo>
                    <a:pt x="409" y="1070"/>
                  </a:lnTo>
                  <a:lnTo>
                    <a:pt x="375" y="1107"/>
                  </a:lnTo>
                  <a:lnTo>
                    <a:pt x="338" y="1140"/>
                  </a:lnTo>
                  <a:lnTo>
                    <a:pt x="298" y="1169"/>
                  </a:lnTo>
                  <a:lnTo>
                    <a:pt x="255" y="1193"/>
                  </a:lnTo>
                  <a:lnTo>
                    <a:pt x="208" y="1213"/>
                  </a:lnTo>
                  <a:lnTo>
                    <a:pt x="160" y="1227"/>
                  </a:lnTo>
                  <a:lnTo>
                    <a:pt x="109" y="1236"/>
                  </a:lnTo>
                  <a:lnTo>
                    <a:pt x="57" y="1239"/>
                  </a:lnTo>
                  <a:lnTo>
                    <a:pt x="39" y="1236"/>
                  </a:lnTo>
                  <a:lnTo>
                    <a:pt x="24" y="1228"/>
                  </a:lnTo>
                  <a:lnTo>
                    <a:pt x="12" y="1216"/>
                  </a:lnTo>
                  <a:lnTo>
                    <a:pt x="3" y="1201"/>
                  </a:lnTo>
                  <a:lnTo>
                    <a:pt x="0" y="1183"/>
                  </a:lnTo>
                  <a:lnTo>
                    <a:pt x="3" y="1166"/>
                  </a:lnTo>
                  <a:lnTo>
                    <a:pt x="12" y="1149"/>
                  </a:lnTo>
                  <a:lnTo>
                    <a:pt x="24" y="1137"/>
                  </a:lnTo>
                  <a:lnTo>
                    <a:pt x="39" y="1130"/>
                  </a:lnTo>
                  <a:lnTo>
                    <a:pt x="57" y="1127"/>
                  </a:lnTo>
                  <a:lnTo>
                    <a:pt x="103" y="1124"/>
                  </a:lnTo>
                  <a:lnTo>
                    <a:pt x="147" y="1114"/>
                  </a:lnTo>
                  <a:lnTo>
                    <a:pt x="189" y="1100"/>
                  </a:lnTo>
                  <a:lnTo>
                    <a:pt x="228" y="1081"/>
                  </a:lnTo>
                  <a:lnTo>
                    <a:pt x="264" y="1056"/>
                  </a:lnTo>
                  <a:lnTo>
                    <a:pt x="296" y="1027"/>
                  </a:lnTo>
                  <a:lnTo>
                    <a:pt x="325" y="995"/>
                  </a:lnTo>
                  <a:lnTo>
                    <a:pt x="349" y="959"/>
                  </a:lnTo>
                  <a:lnTo>
                    <a:pt x="369" y="920"/>
                  </a:lnTo>
                  <a:lnTo>
                    <a:pt x="383" y="878"/>
                  </a:lnTo>
                  <a:lnTo>
                    <a:pt x="393" y="834"/>
                  </a:lnTo>
                  <a:lnTo>
                    <a:pt x="396" y="788"/>
                  </a:lnTo>
                  <a:lnTo>
                    <a:pt x="396" y="452"/>
                  </a:lnTo>
                  <a:lnTo>
                    <a:pt x="393" y="406"/>
                  </a:lnTo>
                  <a:lnTo>
                    <a:pt x="383" y="362"/>
                  </a:lnTo>
                  <a:lnTo>
                    <a:pt x="369" y="320"/>
                  </a:lnTo>
                  <a:lnTo>
                    <a:pt x="349" y="281"/>
                  </a:lnTo>
                  <a:lnTo>
                    <a:pt x="325" y="245"/>
                  </a:lnTo>
                  <a:lnTo>
                    <a:pt x="296" y="212"/>
                  </a:lnTo>
                  <a:lnTo>
                    <a:pt x="264" y="183"/>
                  </a:lnTo>
                  <a:lnTo>
                    <a:pt x="228" y="159"/>
                  </a:lnTo>
                  <a:lnTo>
                    <a:pt x="189" y="139"/>
                  </a:lnTo>
                  <a:lnTo>
                    <a:pt x="147" y="125"/>
                  </a:lnTo>
                  <a:lnTo>
                    <a:pt x="103" y="116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0" name="Group 1119"/>
          <p:cNvGrpSpPr/>
          <p:nvPr/>
        </p:nvGrpSpPr>
        <p:grpSpPr>
          <a:xfrm>
            <a:off x="5356134" y="3479759"/>
            <a:ext cx="534987" cy="517525"/>
            <a:chOff x="5408613" y="3478213"/>
            <a:chExt cx="534987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1" name="Freeform 538"/>
            <p:cNvSpPr>
              <a:spLocks noEditPoints="1"/>
            </p:cNvSpPr>
            <p:nvPr/>
          </p:nvSpPr>
          <p:spPr bwMode="auto">
            <a:xfrm>
              <a:off x="5408613" y="3478213"/>
              <a:ext cx="534987" cy="517525"/>
            </a:xfrm>
            <a:custGeom>
              <a:avLst/>
              <a:gdLst>
                <a:gd name="T0" fmla="*/ 225 w 3370"/>
                <a:gd name="T1" fmla="*/ 2986 h 3257"/>
                <a:gd name="T2" fmla="*/ 1236 w 3370"/>
                <a:gd name="T3" fmla="*/ 2647 h 3257"/>
                <a:gd name="T4" fmla="*/ 786 w 3370"/>
                <a:gd name="T5" fmla="*/ 2647 h 3257"/>
                <a:gd name="T6" fmla="*/ 1460 w 3370"/>
                <a:gd name="T7" fmla="*/ 2423 h 3257"/>
                <a:gd name="T8" fmla="*/ 562 w 3370"/>
                <a:gd name="T9" fmla="*/ 2423 h 3257"/>
                <a:gd name="T10" fmla="*/ 562 w 3370"/>
                <a:gd name="T11" fmla="*/ 2253 h 3257"/>
                <a:gd name="T12" fmla="*/ 1236 w 3370"/>
                <a:gd name="T13" fmla="*/ 2141 h 3257"/>
                <a:gd name="T14" fmla="*/ 1123 w 3370"/>
                <a:gd name="T15" fmla="*/ 2647 h 3257"/>
                <a:gd name="T16" fmla="*/ 786 w 3370"/>
                <a:gd name="T17" fmla="*/ 2084 h 3257"/>
                <a:gd name="T18" fmla="*/ 356 w 3370"/>
                <a:gd name="T19" fmla="*/ 2647 h 3257"/>
                <a:gd name="T20" fmla="*/ 488 w 3370"/>
                <a:gd name="T21" fmla="*/ 1974 h 3257"/>
                <a:gd name="T22" fmla="*/ 1570 w 3370"/>
                <a:gd name="T23" fmla="*/ 2010 h 3257"/>
                <a:gd name="T24" fmla="*/ 1236 w 3370"/>
                <a:gd name="T25" fmla="*/ 1520 h 3257"/>
                <a:gd name="T26" fmla="*/ 562 w 3370"/>
                <a:gd name="T27" fmla="*/ 1578 h 3257"/>
                <a:gd name="T28" fmla="*/ 1460 w 3370"/>
                <a:gd name="T29" fmla="*/ 1408 h 3257"/>
                <a:gd name="T30" fmla="*/ 786 w 3370"/>
                <a:gd name="T31" fmla="*/ 1352 h 3257"/>
                <a:gd name="T32" fmla="*/ 1236 w 3370"/>
                <a:gd name="T33" fmla="*/ 1182 h 3257"/>
                <a:gd name="T34" fmla="*/ 1236 w 3370"/>
                <a:gd name="T35" fmla="*/ 1014 h 3257"/>
                <a:gd name="T36" fmla="*/ 899 w 3370"/>
                <a:gd name="T37" fmla="*/ 1578 h 3257"/>
                <a:gd name="T38" fmla="*/ 786 w 3370"/>
                <a:gd name="T39" fmla="*/ 1071 h 3257"/>
                <a:gd name="T40" fmla="*/ 337 w 3370"/>
                <a:gd name="T41" fmla="*/ 639 h 3257"/>
                <a:gd name="T42" fmla="*/ 472 w 3370"/>
                <a:gd name="T43" fmla="*/ 912 h 3257"/>
                <a:gd name="T44" fmla="*/ 1561 w 3370"/>
                <a:gd name="T45" fmla="*/ 924 h 3257"/>
                <a:gd name="T46" fmla="*/ 356 w 3370"/>
                <a:gd name="T47" fmla="*/ 619 h 3257"/>
                <a:gd name="T48" fmla="*/ 1629 w 3370"/>
                <a:gd name="T49" fmla="*/ 2873 h 3257"/>
                <a:gd name="T50" fmla="*/ 263 w 3370"/>
                <a:gd name="T51" fmla="*/ 2722 h 3257"/>
                <a:gd name="T52" fmla="*/ 228 w 3370"/>
                <a:gd name="T53" fmla="*/ 613 h 3257"/>
                <a:gd name="T54" fmla="*/ 330 w 3370"/>
                <a:gd name="T55" fmla="*/ 509 h 3257"/>
                <a:gd name="T56" fmla="*/ 2854 w 3370"/>
                <a:gd name="T57" fmla="*/ 393 h 3257"/>
                <a:gd name="T58" fmla="*/ 3190 w 3370"/>
                <a:gd name="T59" fmla="*/ 811 h 3257"/>
                <a:gd name="T60" fmla="*/ 3163 w 3370"/>
                <a:gd name="T61" fmla="*/ 898 h 3257"/>
                <a:gd name="T62" fmla="*/ 3179 w 3370"/>
                <a:gd name="T63" fmla="*/ 968 h 3257"/>
                <a:gd name="T64" fmla="*/ 3179 w 3370"/>
                <a:gd name="T65" fmla="*/ 1059 h 3257"/>
                <a:gd name="T66" fmla="*/ 3163 w 3370"/>
                <a:gd name="T67" fmla="*/ 2199 h 3257"/>
                <a:gd name="T68" fmla="*/ 3190 w 3370"/>
                <a:gd name="T69" fmla="*/ 2286 h 3257"/>
                <a:gd name="T70" fmla="*/ 3145 w 3370"/>
                <a:gd name="T71" fmla="*/ 2365 h 3257"/>
                <a:gd name="T72" fmla="*/ 3198 w 3370"/>
                <a:gd name="T73" fmla="*/ 2440 h 3257"/>
                <a:gd name="T74" fmla="*/ 3089 w 3370"/>
                <a:gd name="T75" fmla="*/ 2737 h 3257"/>
                <a:gd name="T76" fmla="*/ 2078 w 3370"/>
                <a:gd name="T77" fmla="*/ 3042 h 3257"/>
                <a:gd name="T78" fmla="*/ 2977 w 3370"/>
                <a:gd name="T79" fmla="*/ 2479 h 3257"/>
                <a:gd name="T80" fmla="*/ 2924 w 3370"/>
                <a:gd name="T81" fmla="*/ 2404 h 3257"/>
                <a:gd name="T82" fmla="*/ 2959 w 3370"/>
                <a:gd name="T83" fmla="*/ 2307 h 3257"/>
                <a:gd name="T84" fmla="*/ 2932 w 3370"/>
                <a:gd name="T85" fmla="*/ 2220 h 3257"/>
                <a:gd name="T86" fmla="*/ 2944 w 3370"/>
                <a:gd name="T87" fmla="*/ 1059 h 3257"/>
                <a:gd name="T88" fmla="*/ 2944 w 3370"/>
                <a:gd name="T89" fmla="*/ 968 h 3257"/>
                <a:gd name="T90" fmla="*/ 2932 w 3370"/>
                <a:gd name="T91" fmla="*/ 878 h 3257"/>
                <a:gd name="T92" fmla="*/ 2959 w 3370"/>
                <a:gd name="T93" fmla="*/ 791 h 3257"/>
                <a:gd name="T94" fmla="*/ 2140 w 3370"/>
                <a:gd name="T95" fmla="*/ 0 h 3257"/>
                <a:gd name="T96" fmla="*/ 3309 w 3370"/>
                <a:gd name="T97" fmla="*/ 292 h 3257"/>
                <a:gd name="T98" fmla="*/ 3370 w 3370"/>
                <a:gd name="T99" fmla="*/ 2876 h 3257"/>
                <a:gd name="T100" fmla="*/ 3286 w 3370"/>
                <a:gd name="T101" fmla="*/ 2983 h 3257"/>
                <a:gd name="T102" fmla="*/ 2640 w 3370"/>
                <a:gd name="T103" fmla="*/ 2986 h 3257"/>
                <a:gd name="T104" fmla="*/ 2097 w 3370"/>
                <a:gd name="T105" fmla="*/ 3239 h 3257"/>
                <a:gd name="T106" fmla="*/ 1629 w 3370"/>
                <a:gd name="T107" fmla="*/ 2986 h 3257"/>
                <a:gd name="T108" fmla="*/ 84 w 3370"/>
                <a:gd name="T109" fmla="*/ 2983 h 3257"/>
                <a:gd name="T110" fmla="*/ 0 w 3370"/>
                <a:gd name="T111" fmla="*/ 2876 h 3257"/>
                <a:gd name="T112" fmla="*/ 61 w 3370"/>
                <a:gd name="T113" fmla="*/ 292 h 3257"/>
                <a:gd name="T114" fmla="*/ 2078 w 3370"/>
                <a:gd name="T115" fmla="*/ 63 h 3257"/>
                <a:gd name="T116" fmla="*/ 2140 w 3370"/>
                <a:gd name="T117" fmla="*/ 0 h 3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70" h="3257">
                  <a:moveTo>
                    <a:pt x="2808" y="2986"/>
                  </a:moveTo>
                  <a:lnTo>
                    <a:pt x="2808" y="3098"/>
                  </a:lnTo>
                  <a:lnTo>
                    <a:pt x="3145" y="3098"/>
                  </a:lnTo>
                  <a:lnTo>
                    <a:pt x="3145" y="2986"/>
                  </a:lnTo>
                  <a:lnTo>
                    <a:pt x="2808" y="2986"/>
                  </a:lnTo>
                  <a:close/>
                  <a:moveTo>
                    <a:pt x="225" y="2986"/>
                  </a:moveTo>
                  <a:lnTo>
                    <a:pt x="225" y="3098"/>
                  </a:lnTo>
                  <a:lnTo>
                    <a:pt x="562" y="3098"/>
                  </a:lnTo>
                  <a:lnTo>
                    <a:pt x="562" y="2986"/>
                  </a:lnTo>
                  <a:lnTo>
                    <a:pt x="225" y="2986"/>
                  </a:lnTo>
                  <a:close/>
                  <a:moveTo>
                    <a:pt x="1236" y="2591"/>
                  </a:moveTo>
                  <a:lnTo>
                    <a:pt x="1236" y="2647"/>
                  </a:lnTo>
                  <a:lnTo>
                    <a:pt x="1460" y="2647"/>
                  </a:lnTo>
                  <a:lnTo>
                    <a:pt x="1460" y="2591"/>
                  </a:lnTo>
                  <a:lnTo>
                    <a:pt x="1236" y="2591"/>
                  </a:lnTo>
                  <a:close/>
                  <a:moveTo>
                    <a:pt x="562" y="2591"/>
                  </a:moveTo>
                  <a:lnTo>
                    <a:pt x="562" y="2647"/>
                  </a:lnTo>
                  <a:lnTo>
                    <a:pt x="786" y="2647"/>
                  </a:lnTo>
                  <a:lnTo>
                    <a:pt x="786" y="2591"/>
                  </a:lnTo>
                  <a:lnTo>
                    <a:pt x="562" y="2591"/>
                  </a:lnTo>
                  <a:close/>
                  <a:moveTo>
                    <a:pt x="1236" y="2423"/>
                  </a:moveTo>
                  <a:lnTo>
                    <a:pt x="1236" y="2479"/>
                  </a:lnTo>
                  <a:lnTo>
                    <a:pt x="1460" y="2479"/>
                  </a:lnTo>
                  <a:lnTo>
                    <a:pt x="1460" y="2423"/>
                  </a:lnTo>
                  <a:lnTo>
                    <a:pt x="1236" y="2423"/>
                  </a:lnTo>
                  <a:close/>
                  <a:moveTo>
                    <a:pt x="562" y="2423"/>
                  </a:moveTo>
                  <a:lnTo>
                    <a:pt x="562" y="2479"/>
                  </a:lnTo>
                  <a:lnTo>
                    <a:pt x="786" y="2479"/>
                  </a:lnTo>
                  <a:lnTo>
                    <a:pt x="786" y="2423"/>
                  </a:lnTo>
                  <a:lnTo>
                    <a:pt x="562" y="2423"/>
                  </a:lnTo>
                  <a:close/>
                  <a:moveTo>
                    <a:pt x="1236" y="2253"/>
                  </a:moveTo>
                  <a:lnTo>
                    <a:pt x="1236" y="2309"/>
                  </a:lnTo>
                  <a:lnTo>
                    <a:pt x="1460" y="2309"/>
                  </a:lnTo>
                  <a:lnTo>
                    <a:pt x="1460" y="2253"/>
                  </a:lnTo>
                  <a:lnTo>
                    <a:pt x="1236" y="2253"/>
                  </a:lnTo>
                  <a:close/>
                  <a:moveTo>
                    <a:pt x="562" y="2253"/>
                  </a:moveTo>
                  <a:lnTo>
                    <a:pt x="562" y="2309"/>
                  </a:lnTo>
                  <a:lnTo>
                    <a:pt x="786" y="2309"/>
                  </a:lnTo>
                  <a:lnTo>
                    <a:pt x="786" y="2253"/>
                  </a:lnTo>
                  <a:lnTo>
                    <a:pt x="562" y="2253"/>
                  </a:lnTo>
                  <a:close/>
                  <a:moveTo>
                    <a:pt x="1236" y="2084"/>
                  </a:moveTo>
                  <a:lnTo>
                    <a:pt x="1236" y="2141"/>
                  </a:lnTo>
                  <a:lnTo>
                    <a:pt x="1460" y="2141"/>
                  </a:lnTo>
                  <a:lnTo>
                    <a:pt x="1460" y="2084"/>
                  </a:lnTo>
                  <a:lnTo>
                    <a:pt x="1236" y="2084"/>
                  </a:lnTo>
                  <a:close/>
                  <a:moveTo>
                    <a:pt x="899" y="2084"/>
                  </a:moveTo>
                  <a:lnTo>
                    <a:pt x="899" y="2647"/>
                  </a:lnTo>
                  <a:lnTo>
                    <a:pt x="1123" y="2647"/>
                  </a:lnTo>
                  <a:lnTo>
                    <a:pt x="1123" y="2084"/>
                  </a:lnTo>
                  <a:lnTo>
                    <a:pt x="899" y="2084"/>
                  </a:lnTo>
                  <a:close/>
                  <a:moveTo>
                    <a:pt x="562" y="2084"/>
                  </a:moveTo>
                  <a:lnTo>
                    <a:pt x="562" y="2141"/>
                  </a:lnTo>
                  <a:lnTo>
                    <a:pt x="786" y="2141"/>
                  </a:lnTo>
                  <a:lnTo>
                    <a:pt x="786" y="2084"/>
                  </a:lnTo>
                  <a:lnTo>
                    <a:pt x="562" y="2084"/>
                  </a:lnTo>
                  <a:close/>
                  <a:moveTo>
                    <a:pt x="337" y="1689"/>
                  </a:moveTo>
                  <a:lnTo>
                    <a:pt x="337" y="2627"/>
                  </a:lnTo>
                  <a:lnTo>
                    <a:pt x="340" y="2638"/>
                  </a:lnTo>
                  <a:lnTo>
                    <a:pt x="347" y="2645"/>
                  </a:lnTo>
                  <a:lnTo>
                    <a:pt x="356" y="2647"/>
                  </a:lnTo>
                  <a:lnTo>
                    <a:pt x="449" y="2647"/>
                  </a:lnTo>
                  <a:lnTo>
                    <a:pt x="449" y="2027"/>
                  </a:lnTo>
                  <a:lnTo>
                    <a:pt x="452" y="2010"/>
                  </a:lnTo>
                  <a:lnTo>
                    <a:pt x="461" y="1994"/>
                  </a:lnTo>
                  <a:lnTo>
                    <a:pt x="472" y="1982"/>
                  </a:lnTo>
                  <a:lnTo>
                    <a:pt x="488" y="1974"/>
                  </a:lnTo>
                  <a:lnTo>
                    <a:pt x="506" y="1971"/>
                  </a:lnTo>
                  <a:lnTo>
                    <a:pt x="1517" y="1971"/>
                  </a:lnTo>
                  <a:lnTo>
                    <a:pt x="1534" y="1974"/>
                  </a:lnTo>
                  <a:lnTo>
                    <a:pt x="1549" y="1982"/>
                  </a:lnTo>
                  <a:lnTo>
                    <a:pt x="1561" y="1994"/>
                  </a:lnTo>
                  <a:lnTo>
                    <a:pt x="1570" y="2010"/>
                  </a:lnTo>
                  <a:lnTo>
                    <a:pt x="1573" y="2027"/>
                  </a:lnTo>
                  <a:lnTo>
                    <a:pt x="1573" y="2647"/>
                  </a:lnTo>
                  <a:lnTo>
                    <a:pt x="1629" y="2647"/>
                  </a:lnTo>
                  <a:lnTo>
                    <a:pt x="1629" y="1689"/>
                  </a:lnTo>
                  <a:lnTo>
                    <a:pt x="337" y="1689"/>
                  </a:lnTo>
                  <a:close/>
                  <a:moveTo>
                    <a:pt x="1236" y="1520"/>
                  </a:moveTo>
                  <a:lnTo>
                    <a:pt x="1236" y="1578"/>
                  </a:lnTo>
                  <a:lnTo>
                    <a:pt x="1460" y="1578"/>
                  </a:lnTo>
                  <a:lnTo>
                    <a:pt x="1460" y="1520"/>
                  </a:lnTo>
                  <a:lnTo>
                    <a:pt x="1236" y="1520"/>
                  </a:lnTo>
                  <a:close/>
                  <a:moveTo>
                    <a:pt x="562" y="1520"/>
                  </a:moveTo>
                  <a:lnTo>
                    <a:pt x="562" y="1578"/>
                  </a:lnTo>
                  <a:lnTo>
                    <a:pt x="786" y="1578"/>
                  </a:lnTo>
                  <a:lnTo>
                    <a:pt x="786" y="1520"/>
                  </a:lnTo>
                  <a:lnTo>
                    <a:pt x="562" y="1520"/>
                  </a:lnTo>
                  <a:close/>
                  <a:moveTo>
                    <a:pt x="1236" y="1352"/>
                  </a:moveTo>
                  <a:lnTo>
                    <a:pt x="1236" y="1408"/>
                  </a:lnTo>
                  <a:lnTo>
                    <a:pt x="1460" y="1408"/>
                  </a:lnTo>
                  <a:lnTo>
                    <a:pt x="1460" y="1352"/>
                  </a:lnTo>
                  <a:lnTo>
                    <a:pt x="1236" y="1352"/>
                  </a:lnTo>
                  <a:close/>
                  <a:moveTo>
                    <a:pt x="562" y="1352"/>
                  </a:moveTo>
                  <a:lnTo>
                    <a:pt x="562" y="1408"/>
                  </a:lnTo>
                  <a:lnTo>
                    <a:pt x="786" y="1408"/>
                  </a:lnTo>
                  <a:lnTo>
                    <a:pt x="786" y="1352"/>
                  </a:lnTo>
                  <a:lnTo>
                    <a:pt x="562" y="1352"/>
                  </a:lnTo>
                  <a:close/>
                  <a:moveTo>
                    <a:pt x="1236" y="1182"/>
                  </a:moveTo>
                  <a:lnTo>
                    <a:pt x="1236" y="1239"/>
                  </a:lnTo>
                  <a:lnTo>
                    <a:pt x="1460" y="1239"/>
                  </a:lnTo>
                  <a:lnTo>
                    <a:pt x="1460" y="1182"/>
                  </a:lnTo>
                  <a:lnTo>
                    <a:pt x="1236" y="1182"/>
                  </a:lnTo>
                  <a:close/>
                  <a:moveTo>
                    <a:pt x="562" y="1182"/>
                  </a:moveTo>
                  <a:lnTo>
                    <a:pt x="562" y="1239"/>
                  </a:lnTo>
                  <a:lnTo>
                    <a:pt x="786" y="1239"/>
                  </a:lnTo>
                  <a:lnTo>
                    <a:pt x="786" y="1182"/>
                  </a:lnTo>
                  <a:lnTo>
                    <a:pt x="562" y="1182"/>
                  </a:lnTo>
                  <a:close/>
                  <a:moveTo>
                    <a:pt x="1236" y="1014"/>
                  </a:moveTo>
                  <a:lnTo>
                    <a:pt x="1236" y="1071"/>
                  </a:lnTo>
                  <a:lnTo>
                    <a:pt x="1460" y="1071"/>
                  </a:lnTo>
                  <a:lnTo>
                    <a:pt x="1460" y="1014"/>
                  </a:lnTo>
                  <a:lnTo>
                    <a:pt x="1236" y="1014"/>
                  </a:lnTo>
                  <a:close/>
                  <a:moveTo>
                    <a:pt x="899" y="1014"/>
                  </a:moveTo>
                  <a:lnTo>
                    <a:pt x="899" y="1578"/>
                  </a:lnTo>
                  <a:lnTo>
                    <a:pt x="1123" y="1578"/>
                  </a:lnTo>
                  <a:lnTo>
                    <a:pt x="1123" y="1014"/>
                  </a:lnTo>
                  <a:lnTo>
                    <a:pt x="899" y="1014"/>
                  </a:lnTo>
                  <a:close/>
                  <a:moveTo>
                    <a:pt x="562" y="1014"/>
                  </a:moveTo>
                  <a:lnTo>
                    <a:pt x="562" y="1071"/>
                  </a:lnTo>
                  <a:lnTo>
                    <a:pt x="786" y="1071"/>
                  </a:lnTo>
                  <a:lnTo>
                    <a:pt x="786" y="1014"/>
                  </a:lnTo>
                  <a:lnTo>
                    <a:pt x="562" y="1014"/>
                  </a:lnTo>
                  <a:close/>
                  <a:moveTo>
                    <a:pt x="356" y="619"/>
                  </a:moveTo>
                  <a:lnTo>
                    <a:pt x="347" y="622"/>
                  </a:lnTo>
                  <a:lnTo>
                    <a:pt x="340" y="629"/>
                  </a:lnTo>
                  <a:lnTo>
                    <a:pt x="337" y="639"/>
                  </a:lnTo>
                  <a:lnTo>
                    <a:pt x="337" y="1578"/>
                  </a:lnTo>
                  <a:lnTo>
                    <a:pt x="449" y="1578"/>
                  </a:lnTo>
                  <a:lnTo>
                    <a:pt x="449" y="957"/>
                  </a:lnTo>
                  <a:lnTo>
                    <a:pt x="452" y="939"/>
                  </a:lnTo>
                  <a:lnTo>
                    <a:pt x="461" y="924"/>
                  </a:lnTo>
                  <a:lnTo>
                    <a:pt x="472" y="912"/>
                  </a:lnTo>
                  <a:lnTo>
                    <a:pt x="488" y="904"/>
                  </a:lnTo>
                  <a:lnTo>
                    <a:pt x="506" y="901"/>
                  </a:lnTo>
                  <a:lnTo>
                    <a:pt x="1517" y="901"/>
                  </a:lnTo>
                  <a:lnTo>
                    <a:pt x="1534" y="904"/>
                  </a:lnTo>
                  <a:lnTo>
                    <a:pt x="1549" y="912"/>
                  </a:lnTo>
                  <a:lnTo>
                    <a:pt x="1561" y="924"/>
                  </a:lnTo>
                  <a:lnTo>
                    <a:pt x="1570" y="939"/>
                  </a:lnTo>
                  <a:lnTo>
                    <a:pt x="1573" y="957"/>
                  </a:lnTo>
                  <a:lnTo>
                    <a:pt x="1573" y="1578"/>
                  </a:lnTo>
                  <a:lnTo>
                    <a:pt x="1629" y="1578"/>
                  </a:lnTo>
                  <a:lnTo>
                    <a:pt x="1629" y="619"/>
                  </a:lnTo>
                  <a:lnTo>
                    <a:pt x="356" y="619"/>
                  </a:lnTo>
                  <a:close/>
                  <a:moveTo>
                    <a:pt x="109" y="394"/>
                  </a:moveTo>
                  <a:lnTo>
                    <a:pt x="112" y="2876"/>
                  </a:lnTo>
                  <a:lnTo>
                    <a:pt x="112" y="2872"/>
                  </a:lnTo>
                  <a:lnTo>
                    <a:pt x="674" y="2872"/>
                  </a:lnTo>
                  <a:lnTo>
                    <a:pt x="674" y="2875"/>
                  </a:lnTo>
                  <a:lnTo>
                    <a:pt x="1629" y="2873"/>
                  </a:lnTo>
                  <a:lnTo>
                    <a:pt x="1629" y="2761"/>
                  </a:lnTo>
                  <a:lnTo>
                    <a:pt x="356" y="2761"/>
                  </a:lnTo>
                  <a:lnTo>
                    <a:pt x="330" y="2757"/>
                  </a:lnTo>
                  <a:lnTo>
                    <a:pt x="305" y="2749"/>
                  </a:lnTo>
                  <a:lnTo>
                    <a:pt x="283" y="2737"/>
                  </a:lnTo>
                  <a:lnTo>
                    <a:pt x="263" y="2722"/>
                  </a:lnTo>
                  <a:lnTo>
                    <a:pt x="247" y="2702"/>
                  </a:lnTo>
                  <a:lnTo>
                    <a:pt x="235" y="2680"/>
                  </a:lnTo>
                  <a:lnTo>
                    <a:pt x="228" y="2654"/>
                  </a:lnTo>
                  <a:lnTo>
                    <a:pt x="225" y="2627"/>
                  </a:lnTo>
                  <a:lnTo>
                    <a:pt x="225" y="639"/>
                  </a:lnTo>
                  <a:lnTo>
                    <a:pt x="228" y="613"/>
                  </a:lnTo>
                  <a:lnTo>
                    <a:pt x="235" y="587"/>
                  </a:lnTo>
                  <a:lnTo>
                    <a:pt x="247" y="565"/>
                  </a:lnTo>
                  <a:lnTo>
                    <a:pt x="263" y="545"/>
                  </a:lnTo>
                  <a:lnTo>
                    <a:pt x="283" y="530"/>
                  </a:lnTo>
                  <a:lnTo>
                    <a:pt x="305" y="517"/>
                  </a:lnTo>
                  <a:lnTo>
                    <a:pt x="330" y="509"/>
                  </a:lnTo>
                  <a:lnTo>
                    <a:pt x="356" y="507"/>
                  </a:lnTo>
                  <a:lnTo>
                    <a:pt x="1629" y="507"/>
                  </a:lnTo>
                  <a:lnTo>
                    <a:pt x="1629" y="394"/>
                  </a:lnTo>
                  <a:lnTo>
                    <a:pt x="109" y="394"/>
                  </a:lnTo>
                  <a:close/>
                  <a:moveTo>
                    <a:pt x="3258" y="390"/>
                  </a:moveTo>
                  <a:lnTo>
                    <a:pt x="2854" y="393"/>
                  </a:lnTo>
                  <a:lnTo>
                    <a:pt x="3089" y="526"/>
                  </a:lnTo>
                  <a:lnTo>
                    <a:pt x="3089" y="789"/>
                  </a:lnTo>
                  <a:lnTo>
                    <a:pt x="3145" y="789"/>
                  </a:lnTo>
                  <a:lnTo>
                    <a:pt x="3163" y="791"/>
                  </a:lnTo>
                  <a:lnTo>
                    <a:pt x="3179" y="799"/>
                  </a:lnTo>
                  <a:lnTo>
                    <a:pt x="3190" y="811"/>
                  </a:lnTo>
                  <a:lnTo>
                    <a:pt x="3198" y="827"/>
                  </a:lnTo>
                  <a:lnTo>
                    <a:pt x="3202" y="844"/>
                  </a:lnTo>
                  <a:lnTo>
                    <a:pt x="3198" y="863"/>
                  </a:lnTo>
                  <a:lnTo>
                    <a:pt x="3190" y="878"/>
                  </a:lnTo>
                  <a:lnTo>
                    <a:pt x="3179" y="890"/>
                  </a:lnTo>
                  <a:lnTo>
                    <a:pt x="3163" y="898"/>
                  </a:lnTo>
                  <a:lnTo>
                    <a:pt x="3145" y="901"/>
                  </a:lnTo>
                  <a:lnTo>
                    <a:pt x="3089" y="901"/>
                  </a:lnTo>
                  <a:lnTo>
                    <a:pt x="3089" y="957"/>
                  </a:lnTo>
                  <a:lnTo>
                    <a:pt x="3145" y="957"/>
                  </a:lnTo>
                  <a:lnTo>
                    <a:pt x="3163" y="960"/>
                  </a:lnTo>
                  <a:lnTo>
                    <a:pt x="3179" y="968"/>
                  </a:lnTo>
                  <a:lnTo>
                    <a:pt x="3190" y="980"/>
                  </a:lnTo>
                  <a:lnTo>
                    <a:pt x="3198" y="996"/>
                  </a:lnTo>
                  <a:lnTo>
                    <a:pt x="3202" y="1014"/>
                  </a:lnTo>
                  <a:lnTo>
                    <a:pt x="3198" y="1032"/>
                  </a:lnTo>
                  <a:lnTo>
                    <a:pt x="3190" y="1047"/>
                  </a:lnTo>
                  <a:lnTo>
                    <a:pt x="3179" y="1059"/>
                  </a:lnTo>
                  <a:lnTo>
                    <a:pt x="3163" y="1067"/>
                  </a:lnTo>
                  <a:lnTo>
                    <a:pt x="3145" y="1071"/>
                  </a:lnTo>
                  <a:lnTo>
                    <a:pt x="3089" y="1071"/>
                  </a:lnTo>
                  <a:lnTo>
                    <a:pt x="3089" y="2197"/>
                  </a:lnTo>
                  <a:lnTo>
                    <a:pt x="3145" y="2197"/>
                  </a:lnTo>
                  <a:lnTo>
                    <a:pt x="3163" y="2199"/>
                  </a:lnTo>
                  <a:lnTo>
                    <a:pt x="3179" y="2207"/>
                  </a:lnTo>
                  <a:lnTo>
                    <a:pt x="3190" y="2220"/>
                  </a:lnTo>
                  <a:lnTo>
                    <a:pt x="3198" y="2235"/>
                  </a:lnTo>
                  <a:lnTo>
                    <a:pt x="3202" y="2253"/>
                  </a:lnTo>
                  <a:lnTo>
                    <a:pt x="3198" y="2271"/>
                  </a:lnTo>
                  <a:lnTo>
                    <a:pt x="3190" y="2286"/>
                  </a:lnTo>
                  <a:lnTo>
                    <a:pt x="3179" y="2299"/>
                  </a:lnTo>
                  <a:lnTo>
                    <a:pt x="3163" y="2307"/>
                  </a:lnTo>
                  <a:lnTo>
                    <a:pt x="3145" y="2309"/>
                  </a:lnTo>
                  <a:lnTo>
                    <a:pt x="3089" y="2309"/>
                  </a:lnTo>
                  <a:lnTo>
                    <a:pt x="3089" y="2365"/>
                  </a:lnTo>
                  <a:lnTo>
                    <a:pt x="3145" y="2365"/>
                  </a:lnTo>
                  <a:lnTo>
                    <a:pt x="3163" y="2368"/>
                  </a:lnTo>
                  <a:lnTo>
                    <a:pt x="3179" y="2376"/>
                  </a:lnTo>
                  <a:lnTo>
                    <a:pt x="3190" y="2389"/>
                  </a:lnTo>
                  <a:lnTo>
                    <a:pt x="3198" y="2404"/>
                  </a:lnTo>
                  <a:lnTo>
                    <a:pt x="3202" y="2423"/>
                  </a:lnTo>
                  <a:lnTo>
                    <a:pt x="3198" y="2440"/>
                  </a:lnTo>
                  <a:lnTo>
                    <a:pt x="3190" y="2455"/>
                  </a:lnTo>
                  <a:lnTo>
                    <a:pt x="3179" y="2468"/>
                  </a:lnTo>
                  <a:lnTo>
                    <a:pt x="3163" y="2476"/>
                  </a:lnTo>
                  <a:lnTo>
                    <a:pt x="3145" y="2479"/>
                  </a:lnTo>
                  <a:lnTo>
                    <a:pt x="3089" y="2479"/>
                  </a:lnTo>
                  <a:lnTo>
                    <a:pt x="3089" y="2737"/>
                  </a:lnTo>
                  <a:lnTo>
                    <a:pt x="2848" y="2872"/>
                  </a:lnTo>
                  <a:lnTo>
                    <a:pt x="3261" y="2872"/>
                  </a:lnTo>
                  <a:lnTo>
                    <a:pt x="3258" y="390"/>
                  </a:lnTo>
                  <a:close/>
                  <a:moveTo>
                    <a:pt x="1741" y="226"/>
                  </a:moveTo>
                  <a:lnTo>
                    <a:pt x="1741" y="3042"/>
                  </a:lnTo>
                  <a:lnTo>
                    <a:pt x="2078" y="3042"/>
                  </a:lnTo>
                  <a:lnTo>
                    <a:pt x="2078" y="226"/>
                  </a:lnTo>
                  <a:lnTo>
                    <a:pt x="1741" y="226"/>
                  </a:lnTo>
                  <a:close/>
                  <a:moveTo>
                    <a:pt x="2191" y="148"/>
                  </a:moveTo>
                  <a:lnTo>
                    <a:pt x="2191" y="3110"/>
                  </a:lnTo>
                  <a:lnTo>
                    <a:pt x="2977" y="2666"/>
                  </a:lnTo>
                  <a:lnTo>
                    <a:pt x="2977" y="2479"/>
                  </a:lnTo>
                  <a:lnTo>
                    <a:pt x="2959" y="2476"/>
                  </a:lnTo>
                  <a:lnTo>
                    <a:pt x="2944" y="2468"/>
                  </a:lnTo>
                  <a:lnTo>
                    <a:pt x="2932" y="2455"/>
                  </a:lnTo>
                  <a:lnTo>
                    <a:pt x="2924" y="2440"/>
                  </a:lnTo>
                  <a:lnTo>
                    <a:pt x="2921" y="2423"/>
                  </a:lnTo>
                  <a:lnTo>
                    <a:pt x="2924" y="2404"/>
                  </a:lnTo>
                  <a:lnTo>
                    <a:pt x="2932" y="2389"/>
                  </a:lnTo>
                  <a:lnTo>
                    <a:pt x="2944" y="2376"/>
                  </a:lnTo>
                  <a:lnTo>
                    <a:pt x="2959" y="2368"/>
                  </a:lnTo>
                  <a:lnTo>
                    <a:pt x="2977" y="2365"/>
                  </a:lnTo>
                  <a:lnTo>
                    <a:pt x="2977" y="2309"/>
                  </a:lnTo>
                  <a:lnTo>
                    <a:pt x="2959" y="2307"/>
                  </a:lnTo>
                  <a:lnTo>
                    <a:pt x="2944" y="2299"/>
                  </a:lnTo>
                  <a:lnTo>
                    <a:pt x="2932" y="2286"/>
                  </a:lnTo>
                  <a:lnTo>
                    <a:pt x="2924" y="2271"/>
                  </a:lnTo>
                  <a:lnTo>
                    <a:pt x="2921" y="2253"/>
                  </a:lnTo>
                  <a:lnTo>
                    <a:pt x="2924" y="2235"/>
                  </a:lnTo>
                  <a:lnTo>
                    <a:pt x="2932" y="2220"/>
                  </a:lnTo>
                  <a:lnTo>
                    <a:pt x="2944" y="2207"/>
                  </a:lnTo>
                  <a:lnTo>
                    <a:pt x="2959" y="2199"/>
                  </a:lnTo>
                  <a:lnTo>
                    <a:pt x="2977" y="2197"/>
                  </a:lnTo>
                  <a:lnTo>
                    <a:pt x="2977" y="1071"/>
                  </a:lnTo>
                  <a:lnTo>
                    <a:pt x="2959" y="1067"/>
                  </a:lnTo>
                  <a:lnTo>
                    <a:pt x="2944" y="1059"/>
                  </a:lnTo>
                  <a:lnTo>
                    <a:pt x="2932" y="1047"/>
                  </a:lnTo>
                  <a:lnTo>
                    <a:pt x="2924" y="1032"/>
                  </a:lnTo>
                  <a:lnTo>
                    <a:pt x="2921" y="1014"/>
                  </a:lnTo>
                  <a:lnTo>
                    <a:pt x="2924" y="996"/>
                  </a:lnTo>
                  <a:lnTo>
                    <a:pt x="2932" y="980"/>
                  </a:lnTo>
                  <a:lnTo>
                    <a:pt x="2944" y="968"/>
                  </a:lnTo>
                  <a:lnTo>
                    <a:pt x="2959" y="960"/>
                  </a:lnTo>
                  <a:lnTo>
                    <a:pt x="2977" y="957"/>
                  </a:lnTo>
                  <a:lnTo>
                    <a:pt x="2977" y="901"/>
                  </a:lnTo>
                  <a:lnTo>
                    <a:pt x="2959" y="898"/>
                  </a:lnTo>
                  <a:lnTo>
                    <a:pt x="2944" y="890"/>
                  </a:lnTo>
                  <a:lnTo>
                    <a:pt x="2932" y="878"/>
                  </a:lnTo>
                  <a:lnTo>
                    <a:pt x="2924" y="863"/>
                  </a:lnTo>
                  <a:lnTo>
                    <a:pt x="2921" y="844"/>
                  </a:lnTo>
                  <a:lnTo>
                    <a:pt x="2924" y="827"/>
                  </a:lnTo>
                  <a:lnTo>
                    <a:pt x="2932" y="811"/>
                  </a:lnTo>
                  <a:lnTo>
                    <a:pt x="2944" y="799"/>
                  </a:lnTo>
                  <a:lnTo>
                    <a:pt x="2959" y="791"/>
                  </a:lnTo>
                  <a:lnTo>
                    <a:pt x="2977" y="789"/>
                  </a:lnTo>
                  <a:lnTo>
                    <a:pt x="2977" y="596"/>
                  </a:lnTo>
                  <a:lnTo>
                    <a:pt x="2419" y="281"/>
                  </a:lnTo>
                  <a:lnTo>
                    <a:pt x="2427" y="281"/>
                  </a:lnTo>
                  <a:lnTo>
                    <a:pt x="2191" y="148"/>
                  </a:lnTo>
                  <a:close/>
                  <a:moveTo>
                    <a:pt x="2140" y="0"/>
                  </a:moveTo>
                  <a:lnTo>
                    <a:pt x="2157" y="2"/>
                  </a:lnTo>
                  <a:lnTo>
                    <a:pt x="2172" y="7"/>
                  </a:lnTo>
                  <a:lnTo>
                    <a:pt x="2657" y="281"/>
                  </a:lnTo>
                  <a:lnTo>
                    <a:pt x="3261" y="281"/>
                  </a:lnTo>
                  <a:lnTo>
                    <a:pt x="3286" y="284"/>
                  </a:lnTo>
                  <a:lnTo>
                    <a:pt x="3309" y="292"/>
                  </a:lnTo>
                  <a:lnTo>
                    <a:pt x="3329" y="305"/>
                  </a:lnTo>
                  <a:lnTo>
                    <a:pt x="3345" y="322"/>
                  </a:lnTo>
                  <a:lnTo>
                    <a:pt x="3359" y="342"/>
                  </a:lnTo>
                  <a:lnTo>
                    <a:pt x="3367" y="366"/>
                  </a:lnTo>
                  <a:lnTo>
                    <a:pt x="3370" y="390"/>
                  </a:lnTo>
                  <a:lnTo>
                    <a:pt x="3370" y="2876"/>
                  </a:lnTo>
                  <a:lnTo>
                    <a:pt x="3367" y="2901"/>
                  </a:lnTo>
                  <a:lnTo>
                    <a:pt x="3359" y="2924"/>
                  </a:lnTo>
                  <a:lnTo>
                    <a:pt x="3345" y="2944"/>
                  </a:lnTo>
                  <a:lnTo>
                    <a:pt x="3329" y="2961"/>
                  </a:lnTo>
                  <a:lnTo>
                    <a:pt x="3309" y="2975"/>
                  </a:lnTo>
                  <a:lnTo>
                    <a:pt x="3286" y="2983"/>
                  </a:lnTo>
                  <a:lnTo>
                    <a:pt x="3261" y="2986"/>
                  </a:lnTo>
                  <a:lnTo>
                    <a:pt x="3258" y="2986"/>
                  </a:lnTo>
                  <a:lnTo>
                    <a:pt x="3258" y="3210"/>
                  </a:lnTo>
                  <a:lnTo>
                    <a:pt x="2696" y="3210"/>
                  </a:lnTo>
                  <a:lnTo>
                    <a:pt x="2696" y="2986"/>
                  </a:lnTo>
                  <a:lnTo>
                    <a:pt x="2640" y="2986"/>
                  </a:lnTo>
                  <a:lnTo>
                    <a:pt x="2172" y="3249"/>
                  </a:lnTo>
                  <a:lnTo>
                    <a:pt x="2157" y="3255"/>
                  </a:lnTo>
                  <a:lnTo>
                    <a:pt x="2140" y="3257"/>
                  </a:lnTo>
                  <a:lnTo>
                    <a:pt x="2124" y="3255"/>
                  </a:lnTo>
                  <a:lnTo>
                    <a:pt x="2109" y="3249"/>
                  </a:lnTo>
                  <a:lnTo>
                    <a:pt x="2097" y="3239"/>
                  </a:lnTo>
                  <a:lnTo>
                    <a:pt x="2086" y="3226"/>
                  </a:lnTo>
                  <a:lnTo>
                    <a:pt x="2080" y="3211"/>
                  </a:lnTo>
                  <a:lnTo>
                    <a:pt x="2078" y="3195"/>
                  </a:lnTo>
                  <a:lnTo>
                    <a:pt x="2078" y="3154"/>
                  </a:lnTo>
                  <a:lnTo>
                    <a:pt x="1629" y="3154"/>
                  </a:lnTo>
                  <a:lnTo>
                    <a:pt x="1629" y="2986"/>
                  </a:lnTo>
                  <a:lnTo>
                    <a:pt x="674" y="2986"/>
                  </a:lnTo>
                  <a:lnTo>
                    <a:pt x="674" y="3210"/>
                  </a:lnTo>
                  <a:lnTo>
                    <a:pt x="112" y="3210"/>
                  </a:lnTo>
                  <a:lnTo>
                    <a:pt x="112" y="2986"/>
                  </a:lnTo>
                  <a:lnTo>
                    <a:pt x="109" y="2986"/>
                  </a:lnTo>
                  <a:lnTo>
                    <a:pt x="84" y="2983"/>
                  </a:lnTo>
                  <a:lnTo>
                    <a:pt x="61" y="2975"/>
                  </a:lnTo>
                  <a:lnTo>
                    <a:pt x="41" y="2961"/>
                  </a:lnTo>
                  <a:lnTo>
                    <a:pt x="25" y="2944"/>
                  </a:lnTo>
                  <a:lnTo>
                    <a:pt x="11" y="2924"/>
                  </a:lnTo>
                  <a:lnTo>
                    <a:pt x="3" y="2901"/>
                  </a:lnTo>
                  <a:lnTo>
                    <a:pt x="0" y="2876"/>
                  </a:lnTo>
                  <a:lnTo>
                    <a:pt x="0" y="390"/>
                  </a:lnTo>
                  <a:lnTo>
                    <a:pt x="3" y="366"/>
                  </a:lnTo>
                  <a:lnTo>
                    <a:pt x="11" y="342"/>
                  </a:lnTo>
                  <a:lnTo>
                    <a:pt x="25" y="322"/>
                  </a:lnTo>
                  <a:lnTo>
                    <a:pt x="41" y="305"/>
                  </a:lnTo>
                  <a:lnTo>
                    <a:pt x="61" y="292"/>
                  </a:lnTo>
                  <a:lnTo>
                    <a:pt x="84" y="284"/>
                  </a:lnTo>
                  <a:lnTo>
                    <a:pt x="109" y="281"/>
                  </a:lnTo>
                  <a:lnTo>
                    <a:pt x="1629" y="281"/>
                  </a:lnTo>
                  <a:lnTo>
                    <a:pt x="1629" y="112"/>
                  </a:lnTo>
                  <a:lnTo>
                    <a:pt x="2078" y="112"/>
                  </a:lnTo>
                  <a:lnTo>
                    <a:pt x="2078" y="63"/>
                  </a:lnTo>
                  <a:lnTo>
                    <a:pt x="2080" y="46"/>
                  </a:lnTo>
                  <a:lnTo>
                    <a:pt x="2086" y="31"/>
                  </a:lnTo>
                  <a:lnTo>
                    <a:pt x="2097" y="19"/>
                  </a:lnTo>
                  <a:lnTo>
                    <a:pt x="2109" y="8"/>
                  </a:lnTo>
                  <a:lnTo>
                    <a:pt x="2124" y="2"/>
                  </a:lnTo>
                  <a:lnTo>
                    <a:pt x="2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539"/>
            <p:cNvSpPr>
              <a:spLocks/>
            </p:cNvSpPr>
            <p:nvPr/>
          </p:nvSpPr>
          <p:spPr bwMode="auto">
            <a:xfrm>
              <a:off x="5702300" y="3522663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0 h 112"/>
                <a:gd name="T6" fmla="*/ 101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2 h 112"/>
                <a:gd name="T36" fmla="*/ 22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540"/>
            <p:cNvSpPr>
              <a:spLocks/>
            </p:cNvSpPr>
            <p:nvPr/>
          </p:nvSpPr>
          <p:spPr bwMode="auto">
            <a:xfrm>
              <a:off x="5702300" y="3576638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0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2 h 112"/>
                <a:gd name="T36" fmla="*/ 22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541"/>
            <p:cNvSpPr>
              <a:spLocks/>
            </p:cNvSpPr>
            <p:nvPr/>
          </p:nvSpPr>
          <p:spPr bwMode="auto">
            <a:xfrm>
              <a:off x="5702300" y="3879850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0 h 113"/>
                <a:gd name="T6" fmla="*/ 101 w 112"/>
                <a:gd name="T7" fmla="*/ 23 h 113"/>
                <a:gd name="T8" fmla="*/ 109 w 112"/>
                <a:gd name="T9" fmla="*/ 38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8 h 113"/>
                <a:gd name="T34" fmla="*/ 11 w 112"/>
                <a:gd name="T35" fmla="*/ 23 h 113"/>
                <a:gd name="T36" fmla="*/ 22 w 112"/>
                <a:gd name="T37" fmla="*/ 10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542"/>
            <p:cNvSpPr>
              <a:spLocks/>
            </p:cNvSpPr>
            <p:nvPr/>
          </p:nvSpPr>
          <p:spPr bwMode="auto">
            <a:xfrm>
              <a:off x="5702300" y="3825875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0 h 113"/>
                <a:gd name="T6" fmla="*/ 101 w 112"/>
                <a:gd name="T7" fmla="*/ 23 h 113"/>
                <a:gd name="T8" fmla="*/ 109 w 112"/>
                <a:gd name="T9" fmla="*/ 38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8 h 113"/>
                <a:gd name="T34" fmla="*/ 11 w 112"/>
                <a:gd name="T35" fmla="*/ 23 h 113"/>
                <a:gd name="T36" fmla="*/ 22 w 112"/>
                <a:gd name="T37" fmla="*/ 10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Freeform 543"/>
            <p:cNvSpPr>
              <a:spLocks/>
            </p:cNvSpPr>
            <p:nvPr/>
          </p:nvSpPr>
          <p:spPr bwMode="auto">
            <a:xfrm>
              <a:off x="5702300" y="3629025"/>
              <a:ext cx="19050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2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544"/>
            <p:cNvSpPr>
              <a:spLocks/>
            </p:cNvSpPr>
            <p:nvPr/>
          </p:nvSpPr>
          <p:spPr bwMode="auto">
            <a:xfrm>
              <a:off x="5702300" y="3933825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0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0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545"/>
            <p:cNvSpPr>
              <a:spLocks/>
            </p:cNvSpPr>
            <p:nvPr/>
          </p:nvSpPr>
          <p:spPr bwMode="auto">
            <a:xfrm>
              <a:off x="5765800" y="3675063"/>
              <a:ext cx="44450" cy="125413"/>
            </a:xfrm>
            <a:custGeom>
              <a:avLst/>
              <a:gdLst>
                <a:gd name="T0" fmla="*/ 56 w 282"/>
                <a:gd name="T1" fmla="*/ 0 h 789"/>
                <a:gd name="T2" fmla="*/ 93 w 282"/>
                <a:gd name="T3" fmla="*/ 4 h 789"/>
                <a:gd name="T4" fmla="*/ 127 w 282"/>
                <a:gd name="T5" fmla="*/ 12 h 789"/>
                <a:gd name="T6" fmla="*/ 159 w 282"/>
                <a:gd name="T7" fmla="*/ 26 h 789"/>
                <a:gd name="T8" fmla="*/ 189 w 282"/>
                <a:gd name="T9" fmla="*/ 43 h 789"/>
                <a:gd name="T10" fmla="*/ 215 w 282"/>
                <a:gd name="T11" fmla="*/ 67 h 789"/>
                <a:gd name="T12" fmla="*/ 238 w 282"/>
                <a:gd name="T13" fmla="*/ 93 h 789"/>
                <a:gd name="T14" fmla="*/ 256 w 282"/>
                <a:gd name="T15" fmla="*/ 122 h 789"/>
                <a:gd name="T16" fmla="*/ 269 w 282"/>
                <a:gd name="T17" fmla="*/ 155 h 789"/>
                <a:gd name="T18" fmla="*/ 278 w 282"/>
                <a:gd name="T19" fmla="*/ 190 h 789"/>
                <a:gd name="T20" fmla="*/ 282 w 282"/>
                <a:gd name="T21" fmla="*/ 226 h 789"/>
                <a:gd name="T22" fmla="*/ 282 w 282"/>
                <a:gd name="T23" fmla="*/ 563 h 789"/>
                <a:gd name="T24" fmla="*/ 278 w 282"/>
                <a:gd name="T25" fmla="*/ 600 h 789"/>
                <a:gd name="T26" fmla="*/ 269 w 282"/>
                <a:gd name="T27" fmla="*/ 634 h 789"/>
                <a:gd name="T28" fmla="*/ 256 w 282"/>
                <a:gd name="T29" fmla="*/ 667 h 789"/>
                <a:gd name="T30" fmla="*/ 238 w 282"/>
                <a:gd name="T31" fmla="*/ 697 h 789"/>
                <a:gd name="T32" fmla="*/ 215 w 282"/>
                <a:gd name="T33" fmla="*/ 723 h 789"/>
                <a:gd name="T34" fmla="*/ 189 w 282"/>
                <a:gd name="T35" fmla="*/ 745 h 789"/>
                <a:gd name="T36" fmla="*/ 159 w 282"/>
                <a:gd name="T37" fmla="*/ 764 h 789"/>
                <a:gd name="T38" fmla="*/ 127 w 282"/>
                <a:gd name="T39" fmla="*/ 778 h 789"/>
                <a:gd name="T40" fmla="*/ 93 w 282"/>
                <a:gd name="T41" fmla="*/ 786 h 789"/>
                <a:gd name="T42" fmla="*/ 56 w 282"/>
                <a:gd name="T43" fmla="*/ 789 h 789"/>
                <a:gd name="T44" fmla="*/ 38 w 282"/>
                <a:gd name="T45" fmla="*/ 786 h 789"/>
                <a:gd name="T46" fmla="*/ 23 w 282"/>
                <a:gd name="T47" fmla="*/ 778 h 789"/>
                <a:gd name="T48" fmla="*/ 11 w 282"/>
                <a:gd name="T49" fmla="*/ 766 h 789"/>
                <a:gd name="T50" fmla="*/ 3 w 282"/>
                <a:gd name="T51" fmla="*/ 750 h 789"/>
                <a:gd name="T52" fmla="*/ 0 w 282"/>
                <a:gd name="T53" fmla="*/ 733 h 789"/>
                <a:gd name="T54" fmla="*/ 3 w 282"/>
                <a:gd name="T55" fmla="*/ 714 h 789"/>
                <a:gd name="T56" fmla="*/ 11 w 282"/>
                <a:gd name="T57" fmla="*/ 699 h 789"/>
                <a:gd name="T58" fmla="*/ 23 w 282"/>
                <a:gd name="T59" fmla="*/ 688 h 789"/>
                <a:gd name="T60" fmla="*/ 38 w 282"/>
                <a:gd name="T61" fmla="*/ 680 h 789"/>
                <a:gd name="T62" fmla="*/ 56 w 282"/>
                <a:gd name="T63" fmla="*/ 676 h 789"/>
                <a:gd name="T64" fmla="*/ 81 w 282"/>
                <a:gd name="T65" fmla="*/ 673 h 789"/>
                <a:gd name="T66" fmla="*/ 106 w 282"/>
                <a:gd name="T67" fmla="*/ 665 h 789"/>
                <a:gd name="T68" fmla="*/ 126 w 282"/>
                <a:gd name="T69" fmla="*/ 652 h 789"/>
                <a:gd name="T70" fmla="*/ 144 w 282"/>
                <a:gd name="T71" fmla="*/ 634 h 789"/>
                <a:gd name="T72" fmla="*/ 157 w 282"/>
                <a:gd name="T73" fmla="*/ 613 h 789"/>
                <a:gd name="T74" fmla="*/ 166 w 282"/>
                <a:gd name="T75" fmla="*/ 589 h 789"/>
                <a:gd name="T76" fmla="*/ 169 w 282"/>
                <a:gd name="T77" fmla="*/ 563 h 789"/>
                <a:gd name="T78" fmla="*/ 169 w 282"/>
                <a:gd name="T79" fmla="*/ 227 h 789"/>
                <a:gd name="T80" fmla="*/ 166 w 282"/>
                <a:gd name="T81" fmla="*/ 200 h 789"/>
                <a:gd name="T82" fmla="*/ 157 w 282"/>
                <a:gd name="T83" fmla="*/ 177 h 789"/>
                <a:gd name="T84" fmla="*/ 144 w 282"/>
                <a:gd name="T85" fmla="*/ 155 h 789"/>
                <a:gd name="T86" fmla="*/ 126 w 282"/>
                <a:gd name="T87" fmla="*/ 138 h 789"/>
                <a:gd name="T88" fmla="*/ 106 w 282"/>
                <a:gd name="T89" fmla="*/ 124 h 789"/>
                <a:gd name="T90" fmla="*/ 81 w 282"/>
                <a:gd name="T91" fmla="*/ 116 h 789"/>
                <a:gd name="T92" fmla="*/ 56 w 282"/>
                <a:gd name="T93" fmla="*/ 113 h 789"/>
                <a:gd name="T94" fmla="*/ 38 w 282"/>
                <a:gd name="T95" fmla="*/ 110 h 789"/>
                <a:gd name="T96" fmla="*/ 23 w 282"/>
                <a:gd name="T97" fmla="*/ 102 h 789"/>
                <a:gd name="T98" fmla="*/ 11 w 282"/>
                <a:gd name="T99" fmla="*/ 90 h 789"/>
                <a:gd name="T100" fmla="*/ 3 w 282"/>
                <a:gd name="T101" fmla="*/ 74 h 789"/>
                <a:gd name="T102" fmla="*/ 0 w 282"/>
                <a:gd name="T103" fmla="*/ 57 h 789"/>
                <a:gd name="T104" fmla="*/ 3 w 282"/>
                <a:gd name="T105" fmla="*/ 39 h 789"/>
                <a:gd name="T106" fmla="*/ 11 w 282"/>
                <a:gd name="T107" fmla="*/ 23 h 789"/>
                <a:gd name="T108" fmla="*/ 23 w 282"/>
                <a:gd name="T109" fmla="*/ 12 h 789"/>
                <a:gd name="T110" fmla="*/ 38 w 282"/>
                <a:gd name="T111" fmla="*/ 4 h 789"/>
                <a:gd name="T112" fmla="*/ 56 w 282"/>
                <a:gd name="T113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2" h="789">
                  <a:moveTo>
                    <a:pt x="56" y="0"/>
                  </a:moveTo>
                  <a:lnTo>
                    <a:pt x="93" y="4"/>
                  </a:lnTo>
                  <a:lnTo>
                    <a:pt x="127" y="12"/>
                  </a:lnTo>
                  <a:lnTo>
                    <a:pt x="159" y="26"/>
                  </a:lnTo>
                  <a:lnTo>
                    <a:pt x="189" y="43"/>
                  </a:lnTo>
                  <a:lnTo>
                    <a:pt x="215" y="67"/>
                  </a:lnTo>
                  <a:lnTo>
                    <a:pt x="238" y="93"/>
                  </a:lnTo>
                  <a:lnTo>
                    <a:pt x="256" y="122"/>
                  </a:lnTo>
                  <a:lnTo>
                    <a:pt x="269" y="155"/>
                  </a:lnTo>
                  <a:lnTo>
                    <a:pt x="278" y="190"/>
                  </a:lnTo>
                  <a:lnTo>
                    <a:pt x="282" y="226"/>
                  </a:lnTo>
                  <a:lnTo>
                    <a:pt x="282" y="563"/>
                  </a:lnTo>
                  <a:lnTo>
                    <a:pt x="278" y="600"/>
                  </a:lnTo>
                  <a:lnTo>
                    <a:pt x="269" y="634"/>
                  </a:lnTo>
                  <a:lnTo>
                    <a:pt x="256" y="667"/>
                  </a:lnTo>
                  <a:lnTo>
                    <a:pt x="238" y="697"/>
                  </a:lnTo>
                  <a:lnTo>
                    <a:pt x="215" y="723"/>
                  </a:lnTo>
                  <a:lnTo>
                    <a:pt x="189" y="745"/>
                  </a:lnTo>
                  <a:lnTo>
                    <a:pt x="159" y="764"/>
                  </a:lnTo>
                  <a:lnTo>
                    <a:pt x="127" y="778"/>
                  </a:lnTo>
                  <a:lnTo>
                    <a:pt x="93" y="786"/>
                  </a:lnTo>
                  <a:lnTo>
                    <a:pt x="56" y="789"/>
                  </a:lnTo>
                  <a:lnTo>
                    <a:pt x="38" y="786"/>
                  </a:lnTo>
                  <a:lnTo>
                    <a:pt x="23" y="778"/>
                  </a:lnTo>
                  <a:lnTo>
                    <a:pt x="11" y="766"/>
                  </a:lnTo>
                  <a:lnTo>
                    <a:pt x="3" y="750"/>
                  </a:lnTo>
                  <a:lnTo>
                    <a:pt x="0" y="733"/>
                  </a:lnTo>
                  <a:lnTo>
                    <a:pt x="3" y="714"/>
                  </a:lnTo>
                  <a:lnTo>
                    <a:pt x="11" y="699"/>
                  </a:lnTo>
                  <a:lnTo>
                    <a:pt x="23" y="688"/>
                  </a:lnTo>
                  <a:lnTo>
                    <a:pt x="38" y="680"/>
                  </a:lnTo>
                  <a:lnTo>
                    <a:pt x="56" y="676"/>
                  </a:lnTo>
                  <a:lnTo>
                    <a:pt x="81" y="673"/>
                  </a:lnTo>
                  <a:lnTo>
                    <a:pt x="106" y="665"/>
                  </a:lnTo>
                  <a:lnTo>
                    <a:pt x="126" y="652"/>
                  </a:lnTo>
                  <a:lnTo>
                    <a:pt x="144" y="634"/>
                  </a:lnTo>
                  <a:lnTo>
                    <a:pt x="157" y="613"/>
                  </a:lnTo>
                  <a:lnTo>
                    <a:pt x="166" y="589"/>
                  </a:lnTo>
                  <a:lnTo>
                    <a:pt x="169" y="563"/>
                  </a:lnTo>
                  <a:lnTo>
                    <a:pt x="169" y="227"/>
                  </a:lnTo>
                  <a:lnTo>
                    <a:pt x="166" y="200"/>
                  </a:lnTo>
                  <a:lnTo>
                    <a:pt x="157" y="177"/>
                  </a:lnTo>
                  <a:lnTo>
                    <a:pt x="144" y="155"/>
                  </a:lnTo>
                  <a:lnTo>
                    <a:pt x="126" y="138"/>
                  </a:lnTo>
                  <a:lnTo>
                    <a:pt x="106" y="124"/>
                  </a:lnTo>
                  <a:lnTo>
                    <a:pt x="81" y="116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546"/>
            <p:cNvSpPr>
              <a:spLocks/>
            </p:cNvSpPr>
            <p:nvPr/>
          </p:nvSpPr>
          <p:spPr bwMode="auto">
            <a:xfrm>
              <a:off x="5765800" y="3638550"/>
              <a:ext cx="79375" cy="196850"/>
            </a:xfrm>
            <a:custGeom>
              <a:avLst/>
              <a:gdLst>
                <a:gd name="T0" fmla="*/ 108 w 505"/>
                <a:gd name="T1" fmla="*/ 3 h 1239"/>
                <a:gd name="T2" fmla="*/ 207 w 505"/>
                <a:gd name="T3" fmla="*/ 27 h 1239"/>
                <a:gd name="T4" fmla="*/ 297 w 505"/>
                <a:gd name="T5" fmla="*/ 71 h 1239"/>
                <a:gd name="T6" fmla="*/ 373 w 505"/>
                <a:gd name="T7" fmla="*/ 132 h 1239"/>
                <a:gd name="T8" fmla="*/ 436 w 505"/>
                <a:gd name="T9" fmla="*/ 209 h 1239"/>
                <a:gd name="T10" fmla="*/ 480 w 505"/>
                <a:gd name="T11" fmla="*/ 299 h 1239"/>
                <a:gd name="T12" fmla="*/ 503 w 505"/>
                <a:gd name="T13" fmla="*/ 399 h 1239"/>
                <a:gd name="T14" fmla="*/ 505 w 505"/>
                <a:gd name="T15" fmla="*/ 788 h 1239"/>
                <a:gd name="T16" fmla="*/ 494 w 505"/>
                <a:gd name="T17" fmla="*/ 891 h 1239"/>
                <a:gd name="T18" fmla="*/ 460 w 505"/>
                <a:gd name="T19" fmla="*/ 986 h 1239"/>
                <a:gd name="T20" fmla="*/ 407 w 505"/>
                <a:gd name="T21" fmla="*/ 1070 h 1239"/>
                <a:gd name="T22" fmla="*/ 337 w 505"/>
                <a:gd name="T23" fmla="*/ 1140 h 1239"/>
                <a:gd name="T24" fmla="*/ 254 w 505"/>
                <a:gd name="T25" fmla="*/ 1193 h 1239"/>
                <a:gd name="T26" fmla="*/ 159 w 505"/>
                <a:gd name="T27" fmla="*/ 1227 h 1239"/>
                <a:gd name="T28" fmla="*/ 56 w 505"/>
                <a:gd name="T29" fmla="*/ 1239 h 1239"/>
                <a:gd name="T30" fmla="*/ 23 w 505"/>
                <a:gd name="T31" fmla="*/ 1228 h 1239"/>
                <a:gd name="T32" fmla="*/ 3 w 505"/>
                <a:gd name="T33" fmla="*/ 1201 h 1239"/>
                <a:gd name="T34" fmla="*/ 3 w 505"/>
                <a:gd name="T35" fmla="*/ 1166 h 1239"/>
                <a:gd name="T36" fmla="*/ 23 w 505"/>
                <a:gd name="T37" fmla="*/ 1137 h 1239"/>
                <a:gd name="T38" fmla="*/ 56 w 505"/>
                <a:gd name="T39" fmla="*/ 1127 h 1239"/>
                <a:gd name="T40" fmla="*/ 146 w 505"/>
                <a:gd name="T41" fmla="*/ 1114 h 1239"/>
                <a:gd name="T42" fmla="*/ 226 w 505"/>
                <a:gd name="T43" fmla="*/ 1081 h 1239"/>
                <a:gd name="T44" fmla="*/ 295 w 505"/>
                <a:gd name="T45" fmla="*/ 1027 h 1239"/>
                <a:gd name="T46" fmla="*/ 347 w 505"/>
                <a:gd name="T47" fmla="*/ 959 h 1239"/>
                <a:gd name="T48" fmla="*/ 382 w 505"/>
                <a:gd name="T49" fmla="*/ 878 h 1239"/>
                <a:gd name="T50" fmla="*/ 394 w 505"/>
                <a:gd name="T51" fmla="*/ 788 h 1239"/>
                <a:gd name="T52" fmla="*/ 391 w 505"/>
                <a:gd name="T53" fmla="*/ 406 h 1239"/>
                <a:gd name="T54" fmla="*/ 367 w 505"/>
                <a:gd name="T55" fmla="*/ 320 h 1239"/>
                <a:gd name="T56" fmla="*/ 323 w 505"/>
                <a:gd name="T57" fmla="*/ 245 h 1239"/>
                <a:gd name="T58" fmla="*/ 262 w 505"/>
                <a:gd name="T59" fmla="*/ 183 h 1239"/>
                <a:gd name="T60" fmla="*/ 188 w 505"/>
                <a:gd name="T61" fmla="*/ 139 h 1239"/>
                <a:gd name="T62" fmla="*/ 102 w 505"/>
                <a:gd name="T63" fmla="*/ 116 h 1239"/>
                <a:gd name="T64" fmla="*/ 38 w 505"/>
                <a:gd name="T65" fmla="*/ 110 h 1239"/>
                <a:gd name="T66" fmla="*/ 11 w 505"/>
                <a:gd name="T67" fmla="*/ 89 h 1239"/>
                <a:gd name="T68" fmla="*/ 0 w 505"/>
                <a:gd name="T69" fmla="*/ 56 h 1239"/>
                <a:gd name="T70" fmla="*/ 11 w 505"/>
                <a:gd name="T71" fmla="*/ 23 h 1239"/>
                <a:gd name="T72" fmla="*/ 38 w 505"/>
                <a:gd name="T73" fmla="*/ 3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5" h="1239">
                  <a:moveTo>
                    <a:pt x="56" y="0"/>
                  </a:moveTo>
                  <a:lnTo>
                    <a:pt x="108" y="3"/>
                  </a:lnTo>
                  <a:lnTo>
                    <a:pt x="159" y="12"/>
                  </a:lnTo>
                  <a:lnTo>
                    <a:pt x="207" y="27"/>
                  </a:lnTo>
                  <a:lnTo>
                    <a:pt x="254" y="46"/>
                  </a:lnTo>
                  <a:lnTo>
                    <a:pt x="297" y="71"/>
                  </a:lnTo>
                  <a:lnTo>
                    <a:pt x="337" y="99"/>
                  </a:lnTo>
                  <a:lnTo>
                    <a:pt x="373" y="132"/>
                  </a:lnTo>
                  <a:lnTo>
                    <a:pt x="407" y="169"/>
                  </a:lnTo>
                  <a:lnTo>
                    <a:pt x="436" y="209"/>
                  </a:lnTo>
                  <a:lnTo>
                    <a:pt x="460" y="253"/>
                  </a:lnTo>
                  <a:lnTo>
                    <a:pt x="480" y="299"/>
                  </a:lnTo>
                  <a:lnTo>
                    <a:pt x="494" y="348"/>
                  </a:lnTo>
                  <a:lnTo>
                    <a:pt x="503" y="399"/>
                  </a:lnTo>
                  <a:lnTo>
                    <a:pt x="505" y="451"/>
                  </a:lnTo>
                  <a:lnTo>
                    <a:pt x="505" y="788"/>
                  </a:lnTo>
                  <a:lnTo>
                    <a:pt x="503" y="841"/>
                  </a:lnTo>
                  <a:lnTo>
                    <a:pt x="494" y="891"/>
                  </a:lnTo>
                  <a:lnTo>
                    <a:pt x="480" y="940"/>
                  </a:lnTo>
                  <a:lnTo>
                    <a:pt x="460" y="986"/>
                  </a:lnTo>
                  <a:lnTo>
                    <a:pt x="436" y="1029"/>
                  </a:lnTo>
                  <a:lnTo>
                    <a:pt x="407" y="1070"/>
                  </a:lnTo>
                  <a:lnTo>
                    <a:pt x="373" y="1107"/>
                  </a:lnTo>
                  <a:lnTo>
                    <a:pt x="337" y="1140"/>
                  </a:lnTo>
                  <a:lnTo>
                    <a:pt x="297" y="1169"/>
                  </a:lnTo>
                  <a:lnTo>
                    <a:pt x="254" y="1193"/>
                  </a:lnTo>
                  <a:lnTo>
                    <a:pt x="207" y="1213"/>
                  </a:lnTo>
                  <a:lnTo>
                    <a:pt x="159" y="1227"/>
                  </a:lnTo>
                  <a:lnTo>
                    <a:pt x="108" y="1236"/>
                  </a:lnTo>
                  <a:lnTo>
                    <a:pt x="56" y="1239"/>
                  </a:lnTo>
                  <a:lnTo>
                    <a:pt x="38" y="1236"/>
                  </a:lnTo>
                  <a:lnTo>
                    <a:pt x="23" y="1228"/>
                  </a:lnTo>
                  <a:lnTo>
                    <a:pt x="11" y="1216"/>
                  </a:lnTo>
                  <a:lnTo>
                    <a:pt x="3" y="1201"/>
                  </a:lnTo>
                  <a:lnTo>
                    <a:pt x="0" y="1183"/>
                  </a:lnTo>
                  <a:lnTo>
                    <a:pt x="3" y="1166"/>
                  </a:lnTo>
                  <a:lnTo>
                    <a:pt x="11" y="1149"/>
                  </a:lnTo>
                  <a:lnTo>
                    <a:pt x="23" y="1137"/>
                  </a:lnTo>
                  <a:lnTo>
                    <a:pt x="38" y="1130"/>
                  </a:lnTo>
                  <a:lnTo>
                    <a:pt x="56" y="1127"/>
                  </a:lnTo>
                  <a:lnTo>
                    <a:pt x="102" y="1124"/>
                  </a:lnTo>
                  <a:lnTo>
                    <a:pt x="146" y="1114"/>
                  </a:lnTo>
                  <a:lnTo>
                    <a:pt x="188" y="1100"/>
                  </a:lnTo>
                  <a:lnTo>
                    <a:pt x="226" y="1081"/>
                  </a:lnTo>
                  <a:lnTo>
                    <a:pt x="262" y="1056"/>
                  </a:lnTo>
                  <a:lnTo>
                    <a:pt x="295" y="1027"/>
                  </a:lnTo>
                  <a:lnTo>
                    <a:pt x="323" y="995"/>
                  </a:lnTo>
                  <a:lnTo>
                    <a:pt x="347" y="959"/>
                  </a:lnTo>
                  <a:lnTo>
                    <a:pt x="367" y="920"/>
                  </a:lnTo>
                  <a:lnTo>
                    <a:pt x="382" y="878"/>
                  </a:lnTo>
                  <a:lnTo>
                    <a:pt x="391" y="834"/>
                  </a:lnTo>
                  <a:lnTo>
                    <a:pt x="394" y="788"/>
                  </a:lnTo>
                  <a:lnTo>
                    <a:pt x="394" y="452"/>
                  </a:lnTo>
                  <a:lnTo>
                    <a:pt x="391" y="406"/>
                  </a:lnTo>
                  <a:lnTo>
                    <a:pt x="382" y="362"/>
                  </a:lnTo>
                  <a:lnTo>
                    <a:pt x="367" y="320"/>
                  </a:lnTo>
                  <a:lnTo>
                    <a:pt x="347" y="281"/>
                  </a:lnTo>
                  <a:lnTo>
                    <a:pt x="323" y="245"/>
                  </a:lnTo>
                  <a:lnTo>
                    <a:pt x="295" y="212"/>
                  </a:lnTo>
                  <a:lnTo>
                    <a:pt x="262" y="183"/>
                  </a:lnTo>
                  <a:lnTo>
                    <a:pt x="226" y="159"/>
                  </a:lnTo>
                  <a:lnTo>
                    <a:pt x="188" y="139"/>
                  </a:lnTo>
                  <a:lnTo>
                    <a:pt x="146" y="125"/>
                  </a:lnTo>
                  <a:lnTo>
                    <a:pt x="102" y="116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4" name="Freeform 551"/>
          <p:cNvSpPr>
            <a:spLocks noEditPoints="1"/>
          </p:cNvSpPr>
          <p:nvPr/>
        </p:nvSpPr>
        <p:spPr bwMode="auto">
          <a:xfrm>
            <a:off x="4483346" y="3470234"/>
            <a:ext cx="409575" cy="536575"/>
          </a:xfrm>
          <a:custGeom>
            <a:avLst/>
            <a:gdLst>
              <a:gd name="T0" fmla="*/ 302 w 2577"/>
              <a:gd name="T1" fmla="*/ 3181 h 3380"/>
              <a:gd name="T2" fmla="*/ 339 w 2577"/>
              <a:gd name="T3" fmla="*/ 3226 h 3380"/>
              <a:gd name="T4" fmla="*/ 389 w 2577"/>
              <a:gd name="T5" fmla="*/ 3256 h 3380"/>
              <a:gd name="T6" fmla="*/ 448 w 2577"/>
              <a:gd name="T7" fmla="*/ 3267 h 3380"/>
              <a:gd name="T8" fmla="*/ 2159 w 2577"/>
              <a:gd name="T9" fmla="*/ 3264 h 3380"/>
              <a:gd name="T10" fmla="*/ 2214 w 2577"/>
              <a:gd name="T11" fmla="*/ 3244 h 3380"/>
              <a:gd name="T12" fmla="*/ 2258 w 2577"/>
              <a:gd name="T13" fmla="*/ 3206 h 3380"/>
              <a:gd name="T14" fmla="*/ 2287 w 2577"/>
              <a:gd name="T15" fmla="*/ 3155 h 3380"/>
              <a:gd name="T16" fmla="*/ 112 w 2577"/>
              <a:gd name="T17" fmla="*/ 2817 h 3380"/>
              <a:gd name="T18" fmla="*/ 2465 w 2577"/>
              <a:gd name="T19" fmla="*/ 3042 h 3380"/>
              <a:gd name="T20" fmla="*/ 112 w 2577"/>
              <a:gd name="T21" fmla="*/ 2817 h 3380"/>
              <a:gd name="T22" fmla="*/ 280 w 2577"/>
              <a:gd name="T23" fmla="*/ 2704 h 3380"/>
              <a:gd name="T24" fmla="*/ 2297 w 2577"/>
              <a:gd name="T25" fmla="*/ 2591 h 3380"/>
              <a:gd name="T26" fmla="*/ 1232 w 2577"/>
              <a:gd name="T27" fmla="*/ 113 h 3380"/>
              <a:gd name="T28" fmla="*/ 1150 w 2577"/>
              <a:gd name="T29" fmla="*/ 123 h 3380"/>
              <a:gd name="T30" fmla="*/ 1073 w 2577"/>
              <a:gd name="T31" fmla="*/ 152 h 3380"/>
              <a:gd name="T32" fmla="*/ 1005 w 2577"/>
              <a:gd name="T33" fmla="*/ 199 h 3380"/>
              <a:gd name="T34" fmla="*/ 950 w 2577"/>
              <a:gd name="T35" fmla="*/ 261 h 3380"/>
              <a:gd name="T36" fmla="*/ 912 w 2577"/>
              <a:gd name="T37" fmla="*/ 334 h 3380"/>
              <a:gd name="T38" fmla="*/ 891 w 2577"/>
              <a:gd name="T39" fmla="*/ 415 h 3380"/>
              <a:gd name="T40" fmla="*/ 891 w 2577"/>
              <a:gd name="T41" fmla="*/ 498 h 3380"/>
              <a:gd name="T42" fmla="*/ 1350 w 2577"/>
              <a:gd name="T43" fmla="*/ 2479 h 3380"/>
              <a:gd name="T44" fmla="*/ 1577 w 2577"/>
              <a:gd name="T45" fmla="*/ 456 h 3380"/>
              <a:gd name="T46" fmla="*/ 1566 w 2577"/>
              <a:gd name="T47" fmla="*/ 374 h 3380"/>
              <a:gd name="T48" fmla="*/ 1537 w 2577"/>
              <a:gd name="T49" fmla="*/ 297 h 3380"/>
              <a:gd name="T50" fmla="*/ 1489 w 2577"/>
              <a:gd name="T51" fmla="*/ 228 h 3380"/>
              <a:gd name="T52" fmla="*/ 1427 w 2577"/>
              <a:gd name="T53" fmla="*/ 173 h 3380"/>
              <a:gd name="T54" fmla="*/ 1355 w 2577"/>
              <a:gd name="T55" fmla="*/ 135 h 3380"/>
              <a:gd name="T56" fmla="*/ 1274 w 2577"/>
              <a:gd name="T57" fmla="*/ 116 h 3380"/>
              <a:gd name="T58" fmla="*/ 1232 w 2577"/>
              <a:gd name="T59" fmla="*/ 0 h 3380"/>
              <a:gd name="T60" fmla="*/ 1328 w 2577"/>
              <a:gd name="T61" fmla="*/ 10 h 3380"/>
              <a:gd name="T62" fmla="*/ 1419 w 2577"/>
              <a:gd name="T63" fmla="*/ 40 h 3380"/>
              <a:gd name="T64" fmla="*/ 1501 w 2577"/>
              <a:gd name="T65" fmla="*/ 88 h 3380"/>
              <a:gd name="T66" fmla="*/ 1573 w 2577"/>
              <a:gd name="T67" fmla="*/ 154 h 3380"/>
              <a:gd name="T68" fmla="*/ 1629 w 2577"/>
              <a:gd name="T69" fmla="*/ 231 h 3380"/>
              <a:gd name="T70" fmla="*/ 1667 w 2577"/>
              <a:gd name="T71" fmla="*/ 320 h 3380"/>
              <a:gd name="T72" fmla="*/ 1687 w 2577"/>
              <a:gd name="T73" fmla="*/ 414 h 3380"/>
              <a:gd name="T74" fmla="*/ 1686 w 2577"/>
              <a:gd name="T75" fmla="*/ 510 h 3380"/>
              <a:gd name="T76" fmla="*/ 2409 w 2577"/>
              <a:gd name="T77" fmla="*/ 2479 h 3380"/>
              <a:gd name="T78" fmla="*/ 2577 w 2577"/>
              <a:gd name="T79" fmla="*/ 2704 h 3380"/>
              <a:gd name="T80" fmla="*/ 2404 w 2577"/>
              <a:gd name="T81" fmla="*/ 3155 h 3380"/>
              <a:gd name="T82" fmla="*/ 2377 w 2577"/>
              <a:gd name="T83" fmla="*/ 3227 h 3380"/>
              <a:gd name="T84" fmla="*/ 2334 w 2577"/>
              <a:gd name="T85" fmla="*/ 3290 h 3380"/>
              <a:gd name="T86" fmla="*/ 2276 w 2577"/>
              <a:gd name="T87" fmla="*/ 3338 h 3380"/>
              <a:gd name="T88" fmla="*/ 2207 w 2577"/>
              <a:gd name="T89" fmla="*/ 3369 h 3380"/>
              <a:gd name="T90" fmla="*/ 2129 w 2577"/>
              <a:gd name="T91" fmla="*/ 3380 h 3380"/>
              <a:gd name="T92" fmla="*/ 408 w 2577"/>
              <a:gd name="T93" fmla="*/ 3377 h 3380"/>
              <a:gd name="T94" fmla="*/ 334 w 2577"/>
              <a:gd name="T95" fmla="*/ 3355 h 3380"/>
              <a:gd name="T96" fmla="*/ 270 w 2577"/>
              <a:gd name="T97" fmla="*/ 3315 h 3380"/>
              <a:gd name="T98" fmla="*/ 219 w 2577"/>
              <a:gd name="T99" fmla="*/ 3260 h 3380"/>
              <a:gd name="T100" fmla="*/ 184 w 2577"/>
              <a:gd name="T101" fmla="*/ 3193 h 3380"/>
              <a:gd name="T102" fmla="*/ 0 w 2577"/>
              <a:gd name="T103" fmla="*/ 3155 h 3380"/>
              <a:gd name="T104" fmla="*/ 168 w 2577"/>
              <a:gd name="T105" fmla="*/ 2704 h 3380"/>
              <a:gd name="T106" fmla="*/ 1002 w 2577"/>
              <a:gd name="T107" fmla="*/ 2479 h 3380"/>
              <a:gd name="T108" fmla="*/ 776 w 2577"/>
              <a:gd name="T109" fmla="*/ 462 h 3380"/>
              <a:gd name="T110" fmla="*/ 786 w 2577"/>
              <a:gd name="T111" fmla="*/ 366 h 3380"/>
              <a:gd name="T112" fmla="*/ 815 w 2577"/>
              <a:gd name="T113" fmla="*/ 274 h 3380"/>
              <a:gd name="T114" fmla="*/ 862 w 2577"/>
              <a:gd name="T115" fmla="*/ 192 h 3380"/>
              <a:gd name="T116" fmla="*/ 927 w 2577"/>
              <a:gd name="T117" fmla="*/ 119 h 3380"/>
              <a:gd name="T118" fmla="*/ 1004 w 2577"/>
              <a:gd name="T119" fmla="*/ 61 h 3380"/>
              <a:gd name="T120" fmla="*/ 1091 w 2577"/>
              <a:gd name="T121" fmla="*/ 23 h 3380"/>
              <a:gd name="T122" fmla="*/ 1184 w 2577"/>
              <a:gd name="T123" fmla="*/ 3 h 3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7" h="3380">
                <a:moveTo>
                  <a:pt x="290" y="3155"/>
                </a:moveTo>
                <a:lnTo>
                  <a:pt x="302" y="3181"/>
                </a:lnTo>
                <a:lnTo>
                  <a:pt x="319" y="3206"/>
                </a:lnTo>
                <a:lnTo>
                  <a:pt x="339" y="3226"/>
                </a:lnTo>
                <a:lnTo>
                  <a:pt x="363" y="3244"/>
                </a:lnTo>
                <a:lnTo>
                  <a:pt x="389" y="3256"/>
                </a:lnTo>
                <a:lnTo>
                  <a:pt x="418" y="3264"/>
                </a:lnTo>
                <a:lnTo>
                  <a:pt x="448" y="3267"/>
                </a:lnTo>
                <a:lnTo>
                  <a:pt x="2129" y="3267"/>
                </a:lnTo>
                <a:lnTo>
                  <a:pt x="2159" y="3264"/>
                </a:lnTo>
                <a:lnTo>
                  <a:pt x="2188" y="3256"/>
                </a:lnTo>
                <a:lnTo>
                  <a:pt x="2214" y="3244"/>
                </a:lnTo>
                <a:lnTo>
                  <a:pt x="2238" y="3226"/>
                </a:lnTo>
                <a:lnTo>
                  <a:pt x="2258" y="3206"/>
                </a:lnTo>
                <a:lnTo>
                  <a:pt x="2275" y="3181"/>
                </a:lnTo>
                <a:lnTo>
                  <a:pt x="2287" y="3155"/>
                </a:lnTo>
                <a:lnTo>
                  <a:pt x="290" y="3155"/>
                </a:lnTo>
                <a:close/>
                <a:moveTo>
                  <a:pt x="112" y="2817"/>
                </a:moveTo>
                <a:lnTo>
                  <a:pt x="112" y="3042"/>
                </a:lnTo>
                <a:lnTo>
                  <a:pt x="2465" y="3042"/>
                </a:lnTo>
                <a:lnTo>
                  <a:pt x="2465" y="2817"/>
                </a:lnTo>
                <a:lnTo>
                  <a:pt x="112" y="2817"/>
                </a:lnTo>
                <a:close/>
                <a:moveTo>
                  <a:pt x="280" y="2591"/>
                </a:moveTo>
                <a:lnTo>
                  <a:pt x="280" y="2704"/>
                </a:lnTo>
                <a:lnTo>
                  <a:pt x="2297" y="2704"/>
                </a:lnTo>
                <a:lnTo>
                  <a:pt x="2297" y="2591"/>
                </a:lnTo>
                <a:lnTo>
                  <a:pt x="280" y="2591"/>
                </a:lnTo>
                <a:close/>
                <a:moveTo>
                  <a:pt x="1232" y="113"/>
                </a:moveTo>
                <a:lnTo>
                  <a:pt x="1191" y="116"/>
                </a:lnTo>
                <a:lnTo>
                  <a:pt x="1150" y="123"/>
                </a:lnTo>
                <a:lnTo>
                  <a:pt x="1111" y="135"/>
                </a:lnTo>
                <a:lnTo>
                  <a:pt x="1073" y="152"/>
                </a:lnTo>
                <a:lnTo>
                  <a:pt x="1038" y="173"/>
                </a:lnTo>
                <a:lnTo>
                  <a:pt x="1005" y="199"/>
                </a:lnTo>
                <a:lnTo>
                  <a:pt x="976" y="228"/>
                </a:lnTo>
                <a:lnTo>
                  <a:pt x="950" y="261"/>
                </a:lnTo>
                <a:lnTo>
                  <a:pt x="929" y="297"/>
                </a:lnTo>
                <a:lnTo>
                  <a:pt x="912" y="334"/>
                </a:lnTo>
                <a:lnTo>
                  <a:pt x="899" y="374"/>
                </a:lnTo>
                <a:lnTo>
                  <a:pt x="891" y="415"/>
                </a:lnTo>
                <a:lnTo>
                  <a:pt x="888" y="456"/>
                </a:lnTo>
                <a:lnTo>
                  <a:pt x="891" y="498"/>
                </a:lnTo>
                <a:lnTo>
                  <a:pt x="1114" y="2479"/>
                </a:lnTo>
                <a:lnTo>
                  <a:pt x="1350" y="2479"/>
                </a:lnTo>
                <a:lnTo>
                  <a:pt x="1575" y="498"/>
                </a:lnTo>
                <a:lnTo>
                  <a:pt x="1577" y="456"/>
                </a:lnTo>
                <a:lnTo>
                  <a:pt x="1574" y="415"/>
                </a:lnTo>
                <a:lnTo>
                  <a:pt x="1566" y="374"/>
                </a:lnTo>
                <a:lnTo>
                  <a:pt x="1553" y="334"/>
                </a:lnTo>
                <a:lnTo>
                  <a:pt x="1537" y="297"/>
                </a:lnTo>
                <a:lnTo>
                  <a:pt x="1514" y="261"/>
                </a:lnTo>
                <a:lnTo>
                  <a:pt x="1489" y="228"/>
                </a:lnTo>
                <a:lnTo>
                  <a:pt x="1459" y="199"/>
                </a:lnTo>
                <a:lnTo>
                  <a:pt x="1427" y="173"/>
                </a:lnTo>
                <a:lnTo>
                  <a:pt x="1391" y="152"/>
                </a:lnTo>
                <a:lnTo>
                  <a:pt x="1355" y="135"/>
                </a:lnTo>
                <a:lnTo>
                  <a:pt x="1315" y="123"/>
                </a:lnTo>
                <a:lnTo>
                  <a:pt x="1274" y="116"/>
                </a:lnTo>
                <a:lnTo>
                  <a:pt x="1232" y="113"/>
                </a:lnTo>
                <a:close/>
                <a:moveTo>
                  <a:pt x="1232" y="0"/>
                </a:moveTo>
                <a:lnTo>
                  <a:pt x="1281" y="3"/>
                </a:lnTo>
                <a:lnTo>
                  <a:pt x="1328" y="10"/>
                </a:lnTo>
                <a:lnTo>
                  <a:pt x="1374" y="23"/>
                </a:lnTo>
                <a:lnTo>
                  <a:pt x="1419" y="40"/>
                </a:lnTo>
                <a:lnTo>
                  <a:pt x="1462" y="61"/>
                </a:lnTo>
                <a:lnTo>
                  <a:pt x="1501" y="88"/>
                </a:lnTo>
                <a:lnTo>
                  <a:pt x="1539" y="119"/>
                </a:lnTo>
                <a:lnTo>
                  <a:pt x="1573" y="154"/>
                </a:lnTo>
                <a:lnTo>
                  <a:pt x="1603" y="192"/>
                </a:lnTo>
                <a:lnTo>
                  <a:pt x="1629" y="231"/>
                </a:lnTo>
                <a:lnTo>
                  <a:pt x="1650" y="274"/>
                </a:lnTo>
                <a:lnTo>
                  <a:pt x="1667" y="320"/>
                </a:lnTo>
                <a:lnTo>
                  <a:pt x="1679" y="366"/>
                </a:lnTo>
                <a:lnTo>
                  <a:pt x="1687" y="414"/>
                </a:lnTo>
                <a:lnTo>
                  <a:pt x="1689" y="462"/>
                </a:lnTo>
                <a:lnTo>
                  <a:pt x="1686" y="510"/>
                </a:lnTo>
                <a:lnTo>
                  <a:pt x="1464" y="2479"/>
                </a:lnTo>
                <a:lnTo>
                  <a:pt x="2409" y="2479"/>
                </a:lnTo>
                <a:lnTo>
                  <a:pt x="2409" y="2704"/>
                </a:lnTo>
                <a:lnTo>
                  <a:pt x="2577" y="2704"/>
                </a:lnTo>
                <a:lnTo>
                  <a:pt x="2577" y="3155"/>
                </a:lnTo>
                <a:lnTo>
                  <a:pt x="2404" y="3155"/>
                </a:lnTo>
                <a:lnTo>
                  <a:pt x="2392" y="3193"/>
                </a:lnTo>
                <a:lnTo>
                  <a:pt x="2377" y="3227"/>
                </a:lnTo>
                <a:lnTo>
                  <a:pt x="2358" y="3260"/>
                </a:lnTo>
                <a:lnTo>
                  <a:pt x="2334" y="3290"/>
                </a:lnTo>
                <a:lnTo>
                  <a:pt x="2307" y="3315"/>
                </a:lnTo>
                <a:lnTo>
                  <a:pt x="2276" y="3338"/>
                </a:lnTo>
                <a:lnTo>
                  <a:pt x="2243" y="3355"/>
                </a:lnTo>
                <a:lnTo>
                  <a:pt x="2207" y="3369"/>
                </a:lnTo>
                <a:lnTo>
                  <a:pt x="2168" y="3377"/>
                </a:lnTo>
                <a:lnTo>
                  <a:pt x="2129" y="3380"/>
                </a:lnTo>
                <a:lnTo>
                  <a:pt x="448" y="3380"/>
                </a:lnTo>
                <a:lnTo>
                  <a:pt x="408" y="3377"/>
                </a:lnTo>
                <a:lnTo>
                  <a:pt x="371" y="3369"/>
                </a:lnTo>
                <a:lnTo>
                  <a:pt x="334" y="3355"/>
                </a:lnTo>
                <a:lnTo>
                  <a:pt x="300" y="3338"/>
                </a:lnTo>
                <a:lnTo>
                  <a:pt x="270" y="3315"/>
                </a:lnTo>
                <a:lnTo>
                  <a:pt x="242" y="3290"/>
                </a:lnTo>
                <a:lnTo>
                  <a:pt x="219" y="3260"/>
                </a:lnTo>
                <a:lnTo>
                  <a:pt x="200" y="3227"/>
                </a:lnTo>
                <a:lnTo>
                  <a:pt x="184" y="3193"/>
                </a:lnTo>
                <a:lnTo>
                  <a:pt x="174" y="3155"/>
                </a:lnTo>
                <a:lnTo>
                  <a:pt x="0" y="3155"/>
                </a:lnTo>
                <a:lnTo>
                  <a:pt x="0" y="2704"/>
                </a:lnTo>
                <a:lnTo>
                  <a:pt x="168" y="2704"/>
                </a:lnTo>
                <a:lnTo>
                  <a:pt x="168" y="2479"/>
                </a:lnTo>
                <a:lnTo>
                  <a:pt x="1002" y="2479"/>
                </a:lnTo>
                <a:lnTo>
                  <a:pt x="779" y="510"/>
                </a:lnTo>
                <a:lnTo>
                  <a:pt x="776" y="462"/>
                </a:lnTo>
                <a:lnTo>
                  <a:pt x="779" y="414"/>
                </a:lnTo>
                <a:lnTo>
                  <a:pt x="786" y="366"/>
                </a:lnTo>
                <a:lnTo>
                  <a:pt x="797" y="320"/>
                </a:lnTo>
                <a:lnTo>
                  <a:pt x="815" y="274"/>
                </a:lnTo>
                <a:lnTo>
                  <a:pt x="836" y="231"/>
                </a:lnTo>
                <a:lnTo>
                  <a:pt x="862" y="192"/>
                </a:lnTo>
                <a:lnTo>
                  <a:pt x="892" y="154"/>
                </a:lnTo>
                <a:lnTo>
                  <a:pt x="927" y="119"/>
                </a:lnTo>
                <a:lnTo>
                  <a:pt x="963" y="88"/>
                </a:lnTo>
                <a:lnTo>
                  <a:pt x="1004" y="61"/>
                </a:lnTo>
                <a:lnTo>
                  <a:pt x="1046" y="40"/>
                </a:lnTo>
                <a:lnTo>
                  <a:pt x="1091" y="23"/>
                </a:lnTo>
                <a:lnTo>
                  <a:pt x="1137" y="10"/>
                </a:lnTo>
                <a:lnTo>
                  <a:pt x="1184" y="3"/>
                </a:lnTo>
                <a:lnTo>
                  <a:pt x="12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8" name="Freeform 556"/>
          <p:cNvSpPr>
            <a:spLocks noEditPoints="1"/>
          </p:cNvSpPr>
          <p:nvPr/>
        </p:nvSpPr>
        <p:spPr bwMode="auto">
          <a:xfrm>
            <a:off x="3509752" y="3471027"/>
            <a:ext cx="485775" cy="534988"/>
          </a:xfrm>
          <a:custGeom>
            <a:avLst/>
            <a:gdLst>
              <a:gd name="T0" fmla="*/ 344 w 3064"/>
              <a:gd name="T1" fmla="*/ 3185 h 3370"/>
              <a:gd name="T2" fmla="*/ 472 w 3064"/>
              <a:gd name="T3" fmla="*/ 3254 h 3370"/>
              <a:gd name="T4" fmla="*/ 2628 w 3064"/>
              <a:gd name="T5" fmla="*/ 3245 h 3370"/>
              <a:gd name="T6" fmla="*/ 2743 w 3064"/>
              <a:gd name="T7" fmla="*/ 3156 h 3370"/>
              <a:gd name="T8" fmla="*/ 136 w 3064"/>
              <a:gd name="T9" fmla="*/ 2303 h 3370"/>
              <a:gd name="T10" fmla="*/ 114 w 3064"/>
              <a:gd name="T11" fmla="*/ 2955 h 3370"/>
              <a:gd name="T12" fmla="*/ 2928 w 3064"/>
              <a:gd name="T13" fmla="*/ 2976 h 3370"/>
              <a:gd name="T14" fmla="*/ 2950 w 3064"/>
              <a:gd name="T15" fmla="*/ 2325 h 3370"/>
              <a:gd name="T16" fmla="*/ 136 w 3064"/>
              <a:gd name="T17" fmla="*/ 2303 h 3370"/>
              <a:gd name="T18" fmla="*/ 1929 w 3064"/>
              <a:gd name="T19" fmla="*/ 1966 h 3370"/>
              <a:gd name="T20" fmla="*/ 1408 w 3064"/>
              <a:gd name="T21" fmla="*/ 126 h 3370"/>
              <a:gd name="T22" fmla="*/ 1200 w 3064"/>
              <a:gd name="T23" fmla="*/ 219 h 3370"/>
              <a:gd name="T24" fmla="*/ 1048 w 3064"/>
              <a:gd name="T25" fmla="*/ 383 h 3370"/>
              <a:gd name="T26" fmla="*/ 970 w 3064"/>
              <a:gd name="T27" fmla="*/ 595 h 3370"/>
              <a:gd name="T28" fmla="*/ 980 w 3064"/>
              <a:gd name="T29" fmla="*/ 806 h 3370"/>
              <a:gd name="T30" fmla="*/ 1067 w 3064"/>
              <a:gd name="T31" fmla="*/ 994 h 3370"/>
              <a:gd name="T32" fmla="*/ 1213 w 3064"/>
              <a:gd name="T33" fmla="*/ 1144 h 3370"/>
              <a:gd name="T34" fmla="*/ 1324 w 3064"/>
              <a:gd name="T35" fmla="*/ 1310 h 3370"/>
              <a:gd name="T36" fmla="*/ 1361 w 3064"/>
              <a:gd name="T37" fmla="*/ 1513 h 3370"/>
              <a:gd name="T38" fmla="*/ 1705 w 3064"/>
              <a:gd name="T39" fmla="*/ 1451 h 3370"/>
              <a:gd name="T40" fmla="*/ 1762 w 3064"/>
              <a:gd name="T41" fmla="*/ 1261 h 3370"/>
              <a:gd name="T42" fmla="*/ 1885 w 3064"/>
              <a:gd name="T43" fmla="*/ 1113 h 3370"/>
              <a:gd name="T44" fmla="*/ 2031 w 3064"/>
              <a:gd name="T45" fmla="*/ 942 h 3370"/>
              <a:gd name="T46" fmla="*/ 2096 w 3064"/>
              <a:gd name="T47" fmla="*/ 731 h 3370"/>
              <a:gd name="T48" fmla="*/ 2077 w 3064"/>
              <a:gd name="T49" fmla="*/ 518 h 3370"/>
              <a:gd name="T50" fmla="*/ 1983 w 3064"/>
              <a:gd name="T51" fmla="*/ 333 h 3370"/>
              <a:gd name="T52" fmla="*/ 1824 w 3064"/>
              <a:gd name="T53" fmla="*/ 192 h 3370"/>
              <a:gd name="T54" fmla="*/ 1627 w 3064"/>
              <a:gd name="T55" fmla="*/ 120 h 3370"/>
              <a:gd name="T56" fmla="*/ 1568 w 3064"/>
              <a:gd name="T57" fmla="*/ 1 h 3370"/>
              <a:gd name="T58" fmla="*/ 1791 w 3064"/>
              <a:gd name="T59" fmla="*/ 51 h 3370"/>
              <a:gd name="T60" fmla="*/ 1985 w 3064"/>
              <a:gd name="T61" fmla="*/ 171 h 3370"/>
              <a:gd name="T62" fmla="*/ 2128 w 3064"/>
              <a:gd name="T63" fmla="*/ 348 h 3370"/>
              <a:gd name="T64" fmla="*/ 2203 w 3064"/>
              <a:gd name="T65" fmla="*/ 560 h 3370"/>
              <a:gd name="T66" fmla="*/ 2202 w 3064"/>
              <a:gd name="T67" fmla="*/ 795 h 3370"/>
              <a:gd name="T68" fmla="*/ 2116 w 3064"/>
              <a:gd name="T69" fmla="*/ 1019 h 3370"/>
              <a:gd name="T70" fmla="*/ 1955 w 3064"/>
              <a:gd name="T71" fmla="*/ 1201 h 3370"/>
              <a:gd name="T72" fmla="*/ 1853 w 3064"/>
              <a:gd name="T73" fmla="*/ 1333 h 3370"/>
              <a:gd name="T74" fmla="*/ 1816 w 3064"/>
              <a:gd name="T75" fmla="*/ 1503 h 3370"/>
              <a:gd name="T76" fmla="*/ 2928 w 3064"/>
              <a:gd name="T77" fmla="*/ 2190 h 3370"/>
              <a:gd name="T78" fmla="*/ 3024 w 3064"/>
              <a:gd name="T79" fmla="*/ 2230 h 3370"/>
              <a:gd name="T80" fmla="*/ 3064 w 3064"/>
              <a:gd name="T81" fmla="*/ 2325 h 3370"/>
              <a:gd name="T82" fmla="*/ 3041 w 3064"/>
              <a:gd name="T83" fmla="*/ 3030 h 3370"/>
              <a:gd name="T84" fmla="*/ 2956 w 3064"/>
              <a:gd name="T85" fmla="*/ 3087 h 3370"/>
              <a:gd name="T86" fmla="*/ 2863 w 3064"/>
              <a:gd name="T87" fmla="*/ 3172 h 3370"/>
              <a:gd name="T88" fmla="*/ 2758 w 3064"/>
              <a:gd name="T89" fmla="*/ 3302 h 3370"/>
              <a:gd name="T90" fmla="*/ 2599 w 3064"/>
              <a:gd name="T91" fmla="*/ 3367 h 3370"/>
              <a:gd name="T92" fmla="*/ 422 w 3064"/>
              <a:gd name="T93" fmla="*/ 3359 h 3370"/>
              <a:gd name="T94" fmla="*/ 275 w 3064"/>
              <a:gd name="T95" fmla="*/ 3275 h 3370"/>
              <a:gd name="T96" fmla="*/ 186 w 3064"/>
              <a:gd name="T97" fmla="*/ 3131 h 3370"/>
              <a:gd name="T98" fmla="*/ 83 w 3064"/>
              <a:gd name="T99" fmla="*/ 3078 h 3370"/>
              <a:gd name="T100" fmla="*/ 10 w 3064"/>
              <a:gd name="T101" fmla="*/ 3007 h 3370"/>
              <a:gd name="T102" fmla="*/ 3 w 3064"/>
              <a:gd name="T103" fmla="*/ 2298 h 3370"/>
              <a:gd name="T104" fmla="*/ 60 w 3064"/>
              <a:gd name="T105" fmla="*/ 2213 h 3370"/>
              <a:gd name="T106" fmla="*/ 1021 w 3064"/>
              <a:gd name="T107" fmla="*/ 2190 h 3370"/>
              <a:gd name="T108" fmla="*/ 1246 w 3064"/>
              <a:gd name="T109" fmla="*/ 1467 h 3370"/>
              <a:gd name="T110" fmla="*/ 1190 w 3064"/>
              <a:gd name="T111" fmla="*/ 1296 h 3370"/>
              <a:gd name="T112" fmla="*/ 1059 w 3064"/>
              <a:gd name="T113" fmla="*/ 1159 h 3370"/>
              <a:gd name="T114" fmla="*/ 922 w 3064"/>
              <a:gd name="T115" fmla="*/ 974 h 3370"/>
              <a:gd name="T116" fmla="*/ 856 w 3064"/>
              <a:gd name="T117" fmla="*/ 756 h 3370"/>
              <a:gd name="T118" fmla="*/ 870 w 3064"/>
              <a:gd name="T119" fmla="*/ 517 h 3370"/>
              <a:gd name="T120" fmla="*/ 974 w 3064"/>
              <a:gd name="T121" fmla="*/ 289 h 3370"/>
              <a:gd name="T122" fmla="*/ 1154 w 3064"/>
              <a:gd name="T123" fmla="*/ 114 h 3370"/>
              <a:gd name="T124" fmla="*/ 1388 w 3064"/>
              <a:gd name="T125" fmla="*/ 15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64" h="3370">
                <a:moveTo>
                  <a:pt x="292" y="3089"/>
                </a:moveTo>
                <a:lnTo>
                  <a:pt x="303" y="3124"/>
                </a:lnTo>
                <a:lnTo>
                  <a:pt x="321" y="3156"/>
                </a:lnTo>
                <a:lnTo>
                  <a:pt x="344" y="3185"/>
                </a:lnTo>
                <a:lnTo>
                  <a:pt x="371" y="3210"/>
                </a:lnTo>
                <a:lnTo>
                  <a:pt x="401" y="3229"/>
                </a:lnTo>
                <a:lnTo>
                  <a:pt x="436" y="3245"/>
                </a:lnTo>
                <a:lnTo>
                  <a:pt x="472" y="3254"/>
                </a:lnTo>
                <a:lnTo>
                  <a:pt x="511" y="3258"/>
                </a:lnTo>
                <a:lnTo>
                  <a:pt x="2553" y="3258"/>
                </a:lnTo>
                <a:lnTo>
                  <a:pt x="2592" y="3254"/>
                </a:lnTo>
                <a:lnTo>
                  <a:pt x="2628" y="3245"/>
                </a:lnTo>
                <a:lnTo>
                  <a:pt x="2663" y="3229"/>
                </a:lnTo>
                <a:lnTo>
                  <a:pt x="2693" y="3210"/>
                </a:lnTo>
                <a:lnTo>
                  <a:pt x="2720" y="3185"/>
                </a:lnTo>
                <a:lnTo>
                  <a:pt x="2743" y="3156"/>
                </a:lnTo>
                <a:lnTo>
                  <a:pt x="2761" y="3124"/>
                </a:lnTo>
                <a:lnTo>
                  <a:pt x="2772" y="3089"/>
                </a:lnTo>
                <a:lnTo>
                  <a:pt x="292" y="3089"/>
                </a:lnTo>
                <a:close/>
                <a:moveTo>
                  <a:pt x="136" y="2303"/>
                </a:moveTo>
                <a:lnTo>
                  <a:pt x="124" y="2306"/>
                </a:lnTo>
                <a:lnTo>
                  <a:pt x="117" y="2313"/>
                </a:lnTo>
                <a:lnTo>
                  <a:pt x="114" y="2325"/>
                </a:lnTo>
                <a:lnTo>
                  <a:pt x="114" y="2955"/>
                </a:lnTo>
                <a:lnTo>
                  <a:pt x="117" y="2966"/>
                </a:lnTo>
                <a:lnTo>
                  <a:pt x="124" y="2974"/>
                </a:lnTo>
                <a:lnTo>
                  <a:pt x="136" y="2976"/>
                </a:lnTo>
                <a:lnTo>
                  <a:pt x="2928" y="2976"/>
                </a:lnTo>
                <a:lnTo>
                  <a:pt x="2940" y="2974"/>
                </a:lnTo>
                <a:lnTo>
                  <a:pt x="2947" y="2966"/>
                </a:lnTo>
                <a:lnTo>
                  <a:pt x="2950" y="2955"/>
                </a:lnTo>
                <a:lnTo>
                  <a:pt x="2950" y="2325"/>
                </a:lnTo>
                <a:lnTo>
                  <a:pt x="2947" y="2313"/>
                </a:lnTo>
                <a:lnTo>
                  <a:pt x="2940" y="2306"/>
                </a:lnTo>
                <a:lnTo>
                  <a:pt x="2928" y="2303"/>
                </a:lnTo>
                <a:lnTo>
                  <a:pt x="136" y="2303"/>
                </a:lnTo>
                <a:close/>
                <a:moveTo>
                  <a:pt x="1135" y="1966"/>
                </a:moveTo>
                <a:lnTo>
                  <a:pt x="1135" y="2190"/>
                </a:lnTo>
                <a:lnTo>
                  <a:pt x="1929" y="2190"/>
                </a:lnTo>
                <a:lnTo>
                  <a:pt x="1929" y="1966"/>
                </a:lnTo>
                <a:lnTo>
                  <a:pt x="1135" y="1966"/>
                </a:lnTo>
                <a:close/>
                <a:moveTo>
                  <a:pt x="1519" y="113"/>
                </a:moveTo>
                <a:lnTo>
                  <a:pt x="1465" y="116"/>
                </a:lnTo>
                <a:lnTo>
                  <a:pt x="1408" y="126"/>
                </a:lnTo>
                <a:lnTo>
                  <a:pt x="1352" y="141"/>
                </a:lnTo>
                <a:lnTo>
                  <a:pt x="1299" y="162"/>
                </a:lnTo>
                <a:lnTo>
                  <a:pt x="1249" y="188"/>
                </a:lnTo>
                <a:lnTo>
                  <a:pt x="1200" y="219"/>
                </a:lnTo>
                <a:lnTo>
                  <a:pt x="1156" y="253"/>
                </a:lnTo>
                <a:lnTo>
                  <a:pt x="1116" y="293"/>
                </a:lnTo>
                <a:lnTo>
                  <a:pt x="1079" y="336"/>
                </a:lnTo>
                <a:lnTo>
                  <a:pt x="1048" y="383"/>
                </a:lnTo>
                <a:lnTo>
                  <a:pt x="1020" y="432"/>
                </a:lnTo>
                <a:lnTo>
                  <a:pt x="998" y="484"/>
                </a:lnTo>
                <a:lnTo>
                  <a:pt x="981" y="539"/>
                </a:lnTo>
                <a:lnTo>
                  <a:pt x="970" y="595"/>
                </a:lnTo>
                <a:lnTo>
                  <a:pt x="966" y="649"/>
                </a:lnTo>
                <a:lnTo>
                  <a:pt x="966" y="703"/>
                </a:lnTo>
                <a:lnTo>
                  <a:pt x="971" y="755"/>
                </a:lnTo>
                <a:lnTo>
                  <a:pt x="980" y="806"/>
                </a:lnTo>
                <a:lnTo>
                  <a:pt x="995" y="856"/>
                </a:lnTo>
                <a:lnTo>
                  <a:pt x="1015" y="905"/>
                </a:lnTo>
                <a:lnTo>
                  <a:pt x="1038" y="951"/>
                </a:lnTo>
                <a:lnTo>
                  <a:pt x="1067" y="994"/>
                </a:lnTo>
                <a:lnTo>
                  <a:pt x="1099" y="1036"/>
                </a:lnTo>
                <a:lnTo>
                  <a:pt x="1135" y="1075"/>
                </a:lnTo>
                <a:lnTo>
                  <a:pt x="1176" y="1110"/>
                </a:lnTo>
                <a:lnTo>
                  <a:pt x="1213" y="1144"/>
                </a:lnTo>
                <a:lnTo>
                  <a:pt x="1247" y="1181"/>
                </a:lnTo>
                <a:lnTo>
                  <a:pt x="1276" y="1221"/>
                </a:lnTo>
                <a:lnTo>
                  <a:pt x="1302" y="1264"/>
                </a:lnTo>
                <a:lnTo>
                  <a:pt x="1324" y="1310"/>
                </a:lnTo>
                <a:lnTo>
                  <a:pt x="1340" y="1358"/>
                </a:lnTo>
                <a:lnTo>
                  <a:pt x="1352" y="1408"/>
                </a:lnTo>
                <a:lnTo>
                  <a:pt x="1359" y="1459"/>
                </a:lnTo>
                <a:lnTo>
                  <a:pt x="1361" y="1513"/>
                </a:lnTo>
                <a:lnTo>
                  <a:pt x="1361" y="1853"/>
                </a:lnTo>
                <a:lnTo>
                  <a:pt x="1703" y="1853"/>
                </a:lnTo>
                <a:lnTo>
                  <a:pt x="1703" y="1503"/>
                </a:lnTo>
                <a:lnTo>
                  <a:pt x="1705" y="1451"/>
                </a:lnTo>
                <a:lnTo>
                  <a:pt x="1712" y="1401"/>
                </a:lnTo>
                <a:lnTo>
                  <a:pt x="1724" y="1353"/>
                </a:lnTo>
                <a:lnTo>
                  <a:pt x="1741" y="1306"/>
                </a:lnTo>
                <a:lnTo>
                  <a:pt x="1762" y="1261"/>
                </a:lnTo>
                <a:lnTo>
                  <a:pt x="1786" y="1220"/>
                </a:lnTo>
                <a:lnTo>
                  <a:pt x="1815" y="1181"/>
                </a:lnTo>
                <a:lnTo>
                  <a:pt x="1848" y="1146"/>
                </a:lnTo>
                <a:lnTo>
                  <a:pt x="1885" y="1113"/>
                </a:lnTo>
                <a:lnTo>
                  <a:pt x="1928" y="1076"/>
                </a:lnTo>
                <a:lnTo>
                  <a:pt x="1967" y="1034"/>
                </a:lnTo>
                <a:lnTo>
                  <a:pt x="2002" y="990"/>
                </a:lnTo>
                <a:lnTo>
                  <a:pt x="2031" y="942"/>
                </a:lnTo>
                <a:lnTo>
                  <a:pt x="2055" y="892"/>
                </a:lnTo>
                <a:lnTo>
                  <a:pt x="2074" y="840"/>
                </a:lnTo>
                <a:lnTo>
                  <a:pt x="2088" y="786"/>
                </a:lnTo>
                <a:lnTo>
                  <a:pt x="2096" y="731"/>
                </a:lnTo>
                <a:lnTo>
                  <a:pt x="2100" y="673"/>
                </a:lnTo>
                <a:lnTo>
                  <a:pt x="2097" y="621"/>
                </a:lnTo>
                <a:lnTo>
                  <a:pt x="2089" y="569"/>
                </a:lnTo>
                <a:lnTo>
                  <a:pt x="2077" y="518"/>
                </a:lnTo>
                <a:lnTo>
                  <a:pt x="2060" y="468"/>
                </a:lnTo>
                <a:lnTo>
                  <a:pt x="2039" y="421"/>
                </a:lnTo>
                <a:lnTo>
                  <a:pt x="2012" y="375"/>
                </a:lnTo>
                <a:lnTo>
                  <a:pt x="1983" y="333"/>
                </a:lnTo>
                <a:lnTo>
                  <a:pt x="1948" y="292"/>
                </a:lnTo>
                <a:lnTo>
                  <a:pt x="1910" y="254"/>
                </a:lnTo>
                <a:lnTo>
                  <a:pt x="1868" y="221"/>
                </a:lnTo>
                <a:lnTo>
                  <a:pt x="1824" y="192"/>
                </a:lnTo>
                <a:lnTo>
                  <a:pt x="1776" y="167"/>
                </a:lnTo>
                <a:lnTo>
                  <a:pt x="1728" y="146"/>
                </a:lnTo>
                <a:lnTo>
                  <a:pt x="1678" y="130"/>
                </a:lnTo>
                <a:lnTo>
                  <a:pt x="1627" y="120"/>
                </a:lnTo>
                <a:lnTo>
                  <a:pt x="1573" y="114"/>
                </a:lnTo>
                <a:lnTo>
                  <a:pt x="1519" y="113"/>
                </a:lnTo>
                <a:close/>
                <a:moveTo>
                  <a:pt x="1510" y="0"/>
                </a:moveTo>
                <a:lnTo>
                  <a:pt x="1568" y="1"/>
                </a:lnTo>
                <a:lnTo>
                  <a:pt x="1626" y="6"/>
                </a:lnTo>
                <a:lnTo>
                  <a:pt x="1683" y="17"/>
                </a:lnTo>
                <a:lnTo>
                  <a:pt x="1737" y="31"/>
                </a:lnTo>
                <a:lnTo>
                  <a:pt x="1791" y="51"/>
                </a:lnTo>
                <a:lnTo>
                  <a:pt x="1843" y="75"/>
                </a:lnTo>
                <a:lnTo>
                  <a:pt x="1893" y="102"/>
                </a:lnTo>
                <a:lnTo>
                  <a:pt x="1941" y="134"/>
                </a:lnTo>
                <a:lnTo>
                  <a:pt x="1985" y="171"/>
                </a:lnTo>
                <a:lnTo>
                  <a:pt x="2027" y="211"/>
                </a:lnTo>
                <a:lnTo>
                  <a:pt x="2065" y="254"/>
                </a:lnTo>
                <a:lnTo>
                  <a:pt x="2099" y="299"/>
                </a:lnTo>
                <a:lnTo>
                  <a:pt x="2128" y="348"/>
                </a:lnTo>
                <a:lnTo>
                  <a:pt x="2153" y="398"/>
                </a:lnTo>
                <a:lnTo>
                  <a:pt x="2174" y="450"/>
                </a:lnTo>
                <a:lnTo>
                  <a:pt x="2191" y="505"/>
                </a:lnTo>
                <a:lnTo>
                  <a:pt x="2203" y="560"/>
                </a:lnTo>
                <a:lnTo>
                  <a:pt x="2210" y="617"/>
                </a:lnTo>
                <a:lnTo>
                  <a:pt x="2213" y="673"/>
                </a:lnTo>
                <a:lnTo>
                  <a:pt x="2210" y="735"/>
                </a:lnTo>
                <a:lnTo>
                  <a:pt x="2202" y="795"/>
                </a:lnTo>
                <a:lnTo>
                  <a:pt x="2188" y="855"/>
                </a:lnTo>
                <a:lnTo>
                  <a:pt x="2169" y="911"/>
                </a:lnTo>
                <a:lnTo>
                  <a:pt x="2146" y="966"/>
                </a:lnTo>
                <a:lnTo>
                  <a:pt x="2116" y="1019"/>
                </a:lnTo>
                <a:lnTo>
                  <a:pt x="2084" y="1070"/>
                </a:lnTo>
                <a:lnTo>
                  <a:pt x="2045" y="1116"/>
                </a:lnTo>
                <a:lnTo>
                  <a:pt x="2003" y="1160"/>
                </a:lnTo>
                <a:lnTo>
                  <a:pt x="1955" y="1201"/>
                </a:lnTo>
                <a:lnTo>
                  <a:pt x="1925" y="1229"/>
                </a:lnTo>
                <a:lnTo>
                  <a:pt x="1896" y="1260"/>
                </a:lnTo>
                <a:lnTo>
                  <a:pt x="1873" y="1295"/>
                </a:lnTo>
                <a:lnTo>
                  <a:pt x="1853" y="1333"/>
                </a:lnTo>
                <a:lnTo>
                  <a:pt x="1837" y="1373"/>
                </a:lnTo>
                <a:lnTo>
                  <a:pt x="1826" y="1415"/>
                </a:lnTo>
                <a:lnTo>
                  <a:pt x="1818" y="1458"/>
                </a:lnTo>
                <a:lnTo>
                  <a:pt x="1816" y="1503"/>
                </a:lnTo>
                <a:lnTo>
                  <a:pt x="1816" y="1853"/>
                </a:lnTo>
                <a:lnTo>
                  <a:pt x="2043" y="1853"/>
                </a:lnTo>
                <a:lnTo>
                  <a:pt x="2043" y="2190"/>
                </a:lnTo>
                <a:lnTo>
                  <a:pt x="2928" y="2190"/>
                </a:lnTo>
                <a:lnTo>
                  <a:pt x="2956" y="2193"/>
                </a:lnTo>
                <a:lnTo>
                  <a:pt x="2981" y="2201"/>
                </a:lnTo>
                <a:lnTo>
                  <a:pt x="3004" y="2213"/>
                </a:lnTo>
                <a:lnTo>
                  <a:pt x="3024" y="2230"/>
                </a:lnTo>
                <a:lnTo>
                  <a:pt x="3041" y="2250"/>
                </a:lnTo>
                <a:lnTo>
                  <a:pt x="3054" y="2272"/>
                </a:lnTo>
                <a:lnTo>
                  <a:pt x="3061" y="2298"/>
                </a:lnTo>
                <a:lnTo>
                  <a:pt x="3064" y="2325"/>
                </a:lnTo>
                <a:lnTo>
                  <a:pt x="3064" y="2955"/>
                </a:lnTo>
                <a:lnTo>
                  <a:pt x="3061" y="2982"/>
                </a:lnTo>
                <a:lnTo>
                  <a:pt x="3054" y="3007"/>
                </a:lnTo>
                <a:lnTo>
                  <a:pt x="3041" y="3030"/>
                </a:lnTo>
                <a:lnTo>
                  <a:pt x="3024" y="3050"/>
                </a:lnTo>
                <a:lnTo>
                  <a:pt x="3004" y="3066"/>
                </a:lnTo>
                <a:lnTo>
                  <a:pt x="2981" y="3078"/>
                </a:lnTo>
                <a:lnTo>
                  <a:pt x="2956" y="3087"/>
                </a:lnTo>
                <a:lnTo>
                  <a:pt x="2928" y="3089"/>
                </a:lnTo>
                <a:lnTo>
                  <a:pt x="2888" y="3089"/>
                </a:lnTo>
                <a:lnTo>
                  <a:pt x="2879" y="3131"/>
                </a:lnTo>
                <a:lnTo>
                  <a:pt x="2863" y="3172"/>
                </a:lnTo>
                <a:lnTo>
                  <a:pt x="2843" y="3210"/>
                </a:lnTo>
                <a:lnTo>
                  <a:pt x="2819" y="3244"/>
                </a:lnTo>
                <a:lnTo>
                  <a:pt x="2789" y="3275"/>
                </a:lnTo>
                <a:lnTo>
                  <a:pt x="2758" y="3302"/>
                </a:lnTo>
                <a:lnTo>
                  <a:pt x="2722" y="3325"/>
                </a:lnTo>
                <a:lnTo>
                  <a:pt x="2683" y="3344"/>
                </a:lnTo>
                <a:lnTo>
                  <a:pt x="2642" y="3359"/>
                </a:lnTo>
                <a:lnTo>
                  <a:pt x="2599" y="3367"/>
                </a:lnTo>
                <a:lnTo>
                  <a:pt x="2553" y="3370"/>
                </a:lnTo>
                <a:lnTo>
                  <a:pt x="511" y="3370"/>
                </a:lnTo>
                <a:lnTo>
                  <a:pt x="465" y="3367"/>
                </a:lnTo>
                <a:lnTo>
                  <a:pt x="422" y="3359"/>
                </a:lnTo>
                <a:lnTo>
                  <a:pt x="381" y="3344"/>
                </a:lnTo>
                <a:lnTo>
                  <a:pt x="342" y="3325"/>
                </a:lnTo>
                <a:lnTo>
                  <a:pt x="307" y="3302"/>
                </a:lnTo>
                <a:lnTo>
                  <a:pt x="275" y="3275"/>
                </a:lnTo>
                <a:lnTo>
                  <a:pt x="246" y="3244"/>
                </a:lnTo>
                <a:lnTo>
                  <a:pt x="221" y="3210"/>
                </a:lnTo>
                <a:lnTo>
                  <a:pt x="201" y="3172"/>
                </a:lnTo>
                <a:lnTo>
                  <a:pt x="186" y="3131"/>
                </a:lnTo>
                <a:lnTo>
                  <a:pt x="176" y="3089"/>
                </a:lnTo>
                <a:lnTo>
                  <a:pt x="136" y="3089"/>
                </a:lnTo>
                <a:lnTo>
                  <a:pt x="108" y="3087"/>
                </a:lnTo>
                <a:lnTo>
                  <a:pt x="83" y="3078"/>
                </a:lnTo>
                <a:lnTo>
                  <a:pt x="60" y="3066"/>
                </a:lnTo>
                <a:lnTo>
                  <a:pt x="40" y="3050"/>
                </a:lnTo>
                <a:lnTo>
                  <a:pt x="23" y="3029"/>
                </a:lnTo>
                <a:lnTo>
                  <a:pt x="10" y="3007"/>
                </a:lnTo>
                <a:lnTo>
                  <a:pt x="3" y="2982"/>
                </a:lnTo>
                <a:lnTo>
                  <a:pt x="0" y="2955"/>
                </a:lnTo>
                <a:lnTo>
                  <a:pt x="0" y="2325"/>
                </a:lnTo>
                <a:lnTo>
                  <a:pt x="3" y="2298"/>
                </a:lnTo>
                <a:lnTo>
                  <a:pt x="10" y="2272"/>
                </a:lnTo>
                <a:lnTo>
                  <a:pt x="23" y="2250"/>
                </a:lnTo>
                <a:lnTo>
                  <a:pt x="40" y="2230"/>
                </a:lnTo>
                <a:lnTo>
                  <a:pt x="60" y="2213"/>
                </a:lnTo>
                <a:lnTo>
                  <a:pt x="83" y="2201"/>
                </a:lnTo>
                <a:lnTo>
                  <a:pt x="108" y="2193"/>
                </a:lnTo>
                <a:lnTo>
                  <a:pt x="136" y="2190"/>
                </a:lnTo>
                <a:lnTo>
                  <a:pt x="1021" y="2190"/>
                </a:lnTo>
                <a:lnTo>
                  <a:pt x="1021" y="1853"/>
                </a:lnTo>
                <a:lnTo>
                  <a:pt x="1249" y="1853"/>
                </a:lnTo>
                <a:lnTo>
                  <a:pt x="1249" y="1513"/>
                </a:lnTo>
                <a:lnTo>
                  <a:pt x="1246" y="1467"/>
                </a:lnTo>
                <a:lnTo>
                  <a:pt x="1238" y="1421"/>
                </a:lnTo>
                <a:lnTo>
                  <a:pt x="1227" y="1377"/>
                </a:lnTo>
                <a:lnTo>
                  <a:pt x="1210" y="1335"/>
                </a:lnTo>
                <a:lnTo>
                  <a:pt x="1190" y="1296"/>
                </a:lnTo>
                <a:lnTo>
                  <a:pt x="1165" y="1260"/>
                </a:lnTo>
                <a:lnTo>
                  <a:pt x="1136" y="1227"/>
                </a:lnTo>
                <a:lnTo>
                  <a:pt x="1105" y="1198"/>
                </a:lnTo>
                <a:lnTo>
                  <a:pt x="1059" y="1159"/>
                </a:lnTo>
                <a:lnTo>
                  <a:pt x="1019" y="1116"/>
                </a:lnTo>
                <a:lnTo>
                  <a:pt x="982" y="1072"/>
                </a:lnTo>
                <a:lnTo>
                  <a:pt x="950" y="1024"/>
                </a:lnTo>
                <a:lnTo>
                  <a:pt x="922" y="974"/>
                </a:lnTo>
                <a:lnTo>
                  <a:pt x="899" y="922"/>
                </a:lnTo>
                <a:lnTo>
                  <a:pt x="880" y="868"/>
                </a:lnTo>
                <a:lnTo>
                  <a:pt x="866" y="813"/>
                </a:lnTo>
                <a:lnTo>
                  <a:pt x="856" y="756"/>
                </a:lnTo>
                <a:lnTo>
                  <a:pt x="852" y="698"/>
                </a:lnTo>
                <a:lnTo>
                  <a:pt x="852" y="639"/>
                </a:lnTo>
                <a:lnTo>
                  <a:pt x="858" y="581"/>
                </a:lnTo>
                <a:lnTo>
                  <a:pt x="870" y="517"/>
                </a:lnTo>
                <a:lnTo>
                  <a:pt x="888" y="456"/>
                </a:lnTo>
                <a:lnTo>
                  <a:pt x="911" y="397"/>
                </a:lnTo>
                <a:lnTo>
                  <a:pt x="940" y="341"/>
                </a:lnTo>
                <a:lnTo>
                  <a:pt x="974" y="289"/>
                </a:lnTo>
                <a:lnTo>
                  <a:pt x="1013" y="239"/>
                </a:lnTo>
                <a:lnTo>
                  <a:pt x="1056" y="193"/>
                </a:lnTo>
                <a:lnTo>
                  <a:pt x="1103" y="151"/>
                </a:lnTo>
                <a:lnTo>
                  <a:pt x="1154" y="114"/>
                </a:lnTo>
                <a:lnTo>
                  <a:pt x="1209" y="81"/>
                </a:lnTo>
                <a:lnTo>
                  <a:pt x="1266" y="53"/>
                </a:lnTo>
                <a:lnTo>
                  <a:pt x="1326" y="31"/>
                </a:lnTo>
                <a:lnTo>
                  <a:pt x="1388" y="15"/>
                </a:lnTo>
                <a:lnTo>
                  <a:pt x="1452" y="4"/>
                </a:lnTo>
                <a:lnTo>
                  <a:pt x="15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43" name="Group 1142"/>
          <p:cNvGrpSpPr/>
          <p:nvPr/>
        </p:nvGrpSpPr>
        <p:grpSpPr>
          <a:xfrm>
            <a:off x="2548858" y="3470234"/>
            <a:ext cx="536575" cy="536575"/>
            <a:chOff x="2530475" y="3470275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2" name="Freeform 561"/>
            <p:cNvSpPr>
              <a:spLocks noEditPoints="1"/>
            </p:cNvSpPr>
            <p:nvPr/>
          </p:nvSpPr>
          <p:spPr bwMode="auto">
            <a:xfrm>
              <a:off x="2530475" y="3470275"/>
              <a:ext cx="536575" cy="536575"/>
            </a:xfrm>
            <a:custGeom>
              <a:avLst/>
              <a:gdLst>
                <a:gd name="T0" fmla="*/ 2817 w 3380"/>
                <a:gd name="T1" fmla="*/ 3155 h 3380"/>
                <a:gd name="T2" fmla="*/ 3031 w 3380"/>
                <a:gd name="T3" fmla="*/ 3204 h 3380"/>
                <a:gd name="T4" fmla="*/ 927 w 3380"/>
                <a:gd name="T5" fmla="*/ 2489 h 3380"/>
                <a:gd name="T6" fmla="*/ 910 w 3380"/>
                <a:gd name="T7" fmla="*/ 2700 h 3380"/>
                <a:gd name="T8" fmla="*/ 677 w 3380"/>
                <a:gd name="T9" fmla="*/ 2669 h 3380"/>
                <a:gd name="T10" fmla="*/ 834 w 3380"/>
                <a:gd name="T11" fmla="*/ 2907 h 3380"/>
                <a:gd name="T12" fmla="*/ 840 w 3380"/>
                <a:gd name="T13" fmla="*/ 2977 h 3380"/>
                <a:gd name="T14" fmla="*/ 810 w 3380"/>
                <a:gd name="T15" fmla="*/ 3210 h 3380"/>
                <a:gd name="T16" fmla="*/ 1047 w 3380"/>
                <a:gd name="T17" fmla="*/ 3053 h 3380"/>
                <a:gd name="T18" fmla="*/ 1118 w 3380"/>
                <a:gd name="T19" fmla="*/ 3047 h 3380"/>
                <a:gd name="T20" fmla="*/ 1355 w 3380"/>
                <a:gd name="T21" fmla="*/ 3070 h 3380"/>
                <a:gd name="T22" fmla="*/ 1239 w 3380"/>
                <a:gd name="T23" fmla="*/ 2929 h 3380"/>
                <a:gd name="T24" fmla="*/ 1396 w 3380"/>
                <a:gd name="T25" fmla="*/ 2778 h 3380"/>
                <a:gd name="T26" fmla="*/ 1125 w 3380"/>
                <a:gd name="T27" fmla="*/ 2742 h 3380"/>
                <a:gd name="T28" fmla="*/ 1070 w 3380"/>
                <a:gd name="T29" fmla="*/ 2648 h 3380"/>
                <a:gd name="T30" fmla="*/ 732 w 3380"/>
                <a:gd name="T31" fmla="*/ 1972 h 3380"/>
                <a:gd name="T32" fmla="*/ 1065 w 3380"/>
                <a:gd name="T33" fmla="*/ 2369 h 3380"/>
                <a:gd name="T34" fmla="*/ 1406 w 3380"/>
                <a:gd name="T35" fmla="*/ 2551 h 3380"/>
                <a:gd name="T36" fmla="*/ 1509 w 3380"/>
                <a:gd name="T37" fmla="*/ 2984 h 3380"/>
                <a:gd name="T38" fmla="*/ 1859 w 3380"/>
                <a:gd name="T39" fmla="*/ 1859 h 3380"/>
                <a:gd name="T40" fmla="*/ 2141 w 3380"/>
                <a:gd name="T41" fmla="*/ 1634 h 3380"/>
                <a:gd name="T42" fmla="*/ 2473 w 3380"/>
                <a:gd name="T43" fmla="*/ 913 h 3380"/>
                <a:gd name="T44" fmla="*/ 2930 w 3380"/>
                <a:gd name="T45" fmla="*/ 1079 h 3380"/>
                <a:gd name="T46" fmla="*/ 2770 w 3380"/>
                <a:gd name="T47" fmla="*/ 531 h 3380"/>
                <a:gd name="T48" fmla="*/ 1206 w 3380"/>
                <a:gd name="T49" fmla="*/ 298 h 3380"/>
                <a:gd name="T50" fmla="*/ 515 w 3380"/>
                <a:gd name="T51" fmla="*/ 769 h 3380"/>
                <a:gd name="T52" fmla="*/ 777 w 3380"/>
                <a:gd name="T53" fmla="*/ 1121 h 3380"/>
                <a:gd name="T54" fmla="*/ 1118 w 3380"/>
                <a:gd name="T55" fmla="*/ 567 h 3380"/>
                <a:gd name="T56" fmla="*/ 1954 w 3380"/>
                <a:gd name="T57" fmla="*/ 1098 h 3380"/>
                <a:gd name="T58" fmla="*/ 2351 w 3380"/>
                <a:gd name="T59" fmla="*/ 851 h 3380"/>
                <a:gd name="T60" fmla="*/ 1916 w 3380"/>
                <a:gd name="T61" fmla="*/ 271 h 3380"/>
                <a:gd name="T62" fmla="*/ 1260 w 3380"/>
                <a:gd name="T63" fmla="*/ 546 h 3380"/>
                <a:gd name="T64" fmla="*/ 1320 w 3380"/>
                <a:gd name="T65" fmla="*/ 1112 h 3380"/>
                <a:gd name="T66" fmla="*/ 1764 w 3380"/>
                <a:gd name="T67" fmla="*/ 3 h 3380"/>
                <a:gd name="T68" fmla="*/ 2267 w 3380"/>
                <a:gd name="T69" fmla="*/ 176 h 3380"/>
                <a:gd name="T70" fmla="*/ 3036 w 3380"/>
                <a:gd name="T71" fmla="*/ 652 h 3380"/>
                <a:gd name="T72" fmla="*/ 3143 w 3380"/>
                <a:gd name="T73" fmla="*/ 1272 h 3380"/>
                <a:gd name="T74" fmla="*/ 2908 w 3380"/>
                <a:gd name="T75" fmla="*/ 1212 h 3380"/>
                <a:gd name="T76" fmla="*/ 2467 w 3380"/>
                <a:gd name="T77" fmla="*/ 1272 h 3380"/>
                <a:gd name="T78" fmla="*/ 2232 w 3380"/>
                <a:gd name="T79" fmla="*/ 1212 h 3380"/>
                <a:gd name="T80" fmla="*/ 1972 w 3380"/>
                <a:gd name="T81" fmla="*/ 1859 h 3380"/>
                <a:gd name="T82" fmla="*/ 2242 w 3380"/>
                <a:gd name="T83" fmla="*/ 1432 h 3380"/>
                <a:gd name="T84" fmla="*/ 2559 w 3380"/>
                <a:gd name="T85" fmla="*/ 1420 h 3380"/>
                <a:gd name="T86" fmla="*/ 2832 w 3380"/>
                <a:gd name="T87" fmla="*/ 1811 h 3380"/>
                <a:gd name="T88" fmla="*/ 3341 w 3380"/>
                <a:gd name="T89" fmla="*/ 1524 h 3380"/>
                <a:gd name="T90" fmla="*/ 3172 w 3380"/>
                <a:gd name="T91" fmla="*/ 1660 h 3380"/>
                <a:gd name="T92" fmla="*/ 2873 w 3380"/>
                <a:gd name="T93" fmla="*/ 2938 h 3380"/>
                <a:gd name="T94" fmla="*/ 3155 w 3380"/>
                <a:gd name="T95" fmla="*/ 3155 h 3380"/>
                <a:gd name="T96" fmla="*/ 2859 w 3380"/>
                <a:gd name="T97" fmla="*/ 3369 h 3380"/>
                <a:gd name="T98" fmla="*/ 1448 w 3380"/>
                <a:gd name="T99" fmla="*/ 3134 h 3380"/>
                <a:gd name="T100" fmla="*/ 1115 w 3380"/>
                <a:gd name="T101" fmla="*/ 3370 h 3380"/>
                <a:gd name="T102" fmla="*/ 656 w 3380"/>
                <a:gd name="T103" fmla="*/ 3231 h 3380"/>
                <a:gd name="T104" fmla="*/ 530 w 3380"/>
                <a:gd name="T105" fmla="*/ 2724 h 3380"/>
                <a:gd name="T106" fmla="*/ 24 w 3380"/>
                <a:gd name="T107" fmla="*/ 1622 h 3380"/>
                <a:gd name="T108" fmla="*/ 890 w 3380"/>
                <a:gd name="T109" fmla="*/ 1545 h 3380"/>
                <a:gd name="T110" fmla="*/ 1521 w 3380"/>
                <a:gd name="T111" fmla="*/ 1859 h 3380"/>
                <a:gd name="T112" fmla="*/ 1261 w 3380"/>
                <a:gd name="T113" fmla="*/ 1212 h 3380"/>
                <a:gd name="T114" fmla="*/ 1025 w 3380"/>
                <a:gd name="T115" fmla="*/ 1272 h 3380"/>
                <a:gd name="T116" fmla="*/ 585 w 3380"/>
                <a:gd name="T117" fmla="*/ 1212 h 3380"/>
                <a:gd name="T118" fmla="*/ 349 w 3380"/>
                <a:gd name="T119" fmla="*/ 1272 h 3380"/>
                <a:gd name="T120" fmla="*/ 457 w 3380"/>
                <a:gd name="T121" fmla="*/ 652 h 3380"/>
                <a:gd name="T122" fmla="*/ 1226 w 3380"/>
                <a:gd name="T123" fmla="*/ 176 h 3380"/>
                <a:gd name="T124" fmla="*/ 1746 w 3380"/>
                <a:gd name="T125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0" h="3380">
                  <a:moveTo>
                    <a:pt x="2929" y="3042"/>
                  </a:moveTo>
                  <a:lnTo>
                    <a:pt x="2909" y="3044"/>
                  </a:lnTo>
                  <a:lnTo>
                    <a:pt x="2890" y="3049"/>
                  </a:lnTo>
                  <a:lnTo>
                    <a:pt x="2873" y="3057"/>
                  </a:lnTo>
                  <a:lnTo>
                    <a:pt x="2857" y="3070"/>
                  </a:lnTo>
                  <a:lnTo>
                    <a:pt x="2855" y="3072"/>
                  </a:lnTo>
                  <a:lnTo>
                    <a:pt x="2846" y="3080"/>
                  </a:lnTo>
                  <a:lnTo>
                    <a:pt x="2844" y="3082"/>
                  </a:lnTo>
                  <a:lnTo>
                    <a:pt x="2833" y="3097"/>
                  </a:lnTo>
                  <a:lnTo>
                    <a:pt x="2824" y="3116"/>
                  </a:lnTo>
                  <a:lnTo>
                    <a:pt x="2819" y="3134"/>
                  </a:lnTo>
                  <a:lnTo>
                    <a:pt x="2817" y="3155"/>
                  </a:lnTo>
                  <a:lnTo>
                    <a:pt x="2820" y="3180"/>
                  </a:lnTo>
                  <a:lnTo>
                    <a:pt x="2828" y="3204"/>
                  </a:lnTo>
                  <a:lnTo>
                    <a:pt x="2841" y="3225"/>
                  </a:lnTo>
                  <a:lnTo>
                    <a:pt x="2859" y="3243"/>
                  </a:lnTo>
                  <a:lnTo>
                    <a:pt x="2880" y="3256"/>
                  </a:lnTo>
                  <a:lnTo>
                    <a:pt x="2904" y="3264"/>
                  </a:lnTo>
                  <a:lnTo>
                    <a:pt x="2929" y="3267"/>
                  </a:lnTo>
                  <a:lnTo>
                    <a:pt x="2955" y="3264"/>
                  </a:lnTo>
                  <a:lnTo>
                    <a:pt x="2978" y="3256"/>
                  </a:lnTo>
                  <a:lnTo>
                    <a:pt x="3000" y="3243"/>
                  </a:lnTo>
                  <a:lnTo>
                    <a:pt x="3017" y="3225"/>
                  </a:lnTo>
                  <a:lnTo>
                    <a:pt x="3031" y="3204"/>
                  </a:lnTo>
                  <a:lnTo>
                    <a:pt x="3039" y="3180"/>
                  </a:lnTo>
                  <a:lnTo>
                    <a:pt x="3042" y="3155"/>
                  </a:lnTo>
                  <a:lnTo>
                    <a:pt x="3039" y="3129"/>
                  </a:lnTo>
                  <a:lnTo>
                    <a:pt x="3031" y="3106"/>
                  </a:lnTo>
                  <a:lnTo>
                    <a:pt x="3017" y="3084"/>
                  </a:lnTo>
                  <a:lnTo>
                    <a:pt x="3000" y="3067"/>
                  </a:lnTo>
                  <a:lnTo>
                    <a:pt x="2978" y="3053"/>
                  </a:lnTo>
                  <a:lnTo>
                    <a:pt x="2955" y="3045"/>
                  </a:lnTo>
                  <a:lnTo>
                    <a:pt x="2929" y="3042"/>
                  </a:lnTo>
                  <a:close/>
                  <a:moveTo>
                    <a:pt x="958" y="2484"/>
                  </a:moveTo>
                  <a:lnTo>
                    <a:pt x="931" y="2488"/>
                  </a:lnTo>
                  <a:lnTo>
                    <a:pt x="927" y="2489"/>
                  </a:lnTo>
                  <a:lnTo>
                    <a:pt x="891" y="2498"/>
                  </a:lnTo>
                  <a:lnTo>
                    <a:pt x="887" y="2500"/>
                  </a:lnTo>
                  <a:lnTo>
                    <a:pt x="853" y="2513"/>
                  </a:lnTo>
                  <a:lnTo>
                    <a:pt x="849" y="2516"/>
                  </a:lnTo>
                  <a:lnTo>
                    <a:pt x="817" y="2532"/>
                  </a:lnTo>
                  <a:lnTo>
                    <a:pt x="811" y="2535"/>
                  </a:lnTo>
                  <a:lnTo>
                    <a:pt x="783" y="2554"/>
                  </a:lnTo>
                  <a:lnTo>
                    <a:pt x="780" y="2555"/>
                  </a:lnTo>
                  <a:lnTo>
                    <a:pt x="778" y="2558"/>
                  </a:lnTo>
                  <a:lnTo>
                    <a:pt x="894" y="2674"/>
                  </a:lnTo>
                  <a:lnTo>
                    <a:pt x="903" y="2686"/>
                  </a:lnTo>
                  <a:lnTo>
                    <a:pt x="910" y="2700"/>
                  </a:lnTo>
                  <a:lnTo>
                    <a:pt x="911" y="2713"/>
                  </a:lnTo>
                  <a:lnTo>
                    <a:pt x="910" y="2728"/>
                  </a:lnTo>
                  <a:lnTo>
                    <a:pt x="903" y="2742"/>
                  </a:lnTo>
                  <a:lnTo>
                    <a:pt x="894" y="2753"/>
                  </a:lnTo>
                  <a:lnTo>
                    <a:pt x="883" y="2762"/>
                  </a:lnTo>
                  <a:lnTo>
                    <a:pt x="869" y="2769"/>
                  </a:lnTo>
                  <a:lnTo>
                    <a:pt x="854" y="2770"/>
                  </a:lnTo>
                  <a:lnTo>
                    <a:pt x="841" y="2769"/>
                  </a:lnTo>
                  <a:lnTo>
                    <a:pt x="827" y="2762"/>
                  </a:lnTo>
                  <a:lnTo>
                    <a:pt x="814" y="2753"/>
                  </a:lnTo>
                  <a:lnTo>
                    <a:pt x="699" y="2637"/>
                  </a:lnTo>
                  <a:lnTo>
                    <a:pt x="677" y="2669"/>
                  </a:lnTo>
                  <a:lnTo>
                    <a:pt x="659" y="2704"/>
                  </a:lnTo>
                  <a:lnTo>
                    <a:pt x="643" y="2740"/>
                  </a:lnTo>
                  <a:lnTo>
                    <a:pt x="632" y="2778"/>
                  </a:lnTo>
                  <a:lnTo>
                    <a:pt x="624" y="2817"/>
                  </a:lnTo>
                  <a:lnTo>
                    <a:pt x="789" y="2817"/>
                  </a:lnTo>
                  <a:lnTo>
                    <a:pt x="806" y="2820"/>
                  </a:lnTo>
                  <a:lnTo>
                    <a:pt x="821" y="2828"/>
                  </a:lnTo>
                  <a:lnTo>
                    <a:pt x="834" y="2840"/>
                  </a:lnTo>
                  <a:lnTo>
                    <a:pt x="842" y="2856"/>
                  </a:lnTo>
                  <a:lnTo>
                    <a:pt x="845" y="2873"/>
                  </a:lnTo>
                  <a:lnTo>
                    <a:pt x="842" y="2890"/>
                  </a:lnTo>
                  <a:lnTo>
                    <a:pt x="834" y="2907"/>
                  </a:lnTo>
                  <a:lnTo>
                    <a:pt x="821" y="2918"/>
                  </a:lnTo>
                  <a:lnTo>
                    <a:pt x="806" y="2926"/>
                  </a:lnTo>
                  <a:lnTo>
                    <a:pt x="789" y="2929"/>
                  </a:lnTo>
                  <a:lnTo>
                    <a:pt x="624" y="2929"/>
                  </a:lnTo>
                  <a:lnTo>
                    <a:pt x="632" y="2968"/>
                  </a:lnTo>
                  <a:lnTo>
                    <a:pt x="643" y="3006"/>
                  </a:lnTo>
                  <a:lnTo>
                    <a:pt x="659" y="3042"/>
                  </a:lnTo>
                  <a:lnTo>
                    <a:pt x="677" y="3077"/>
                  </a:lnTo>
                  <a:lnTo>
                    <a:pt x="699" y="3109"/>
                  </a:lnTo>
                  <a:lnTo>
                    <a:pt x="814" y="2993"/>
                  </a:lnTo>
                  <a:lnTo>
                    <a:pt x="827" y="2984"/>
                  </a:lnTo>
                  <a:lnTo>
                    <a:pt x="840" y="2977"/>
                  </a:lnTo>
                  <a:lnTo>
                    <a:pt x="854" y="2976"/>
                  </a:lnTo>
                  <a:lnTo>
                    <a:pt x="869" y="2977"/>
                  </a:lnTo>
                  <a:lnTo>
                    <a:pt x="883" y="2984"/>
                  </a:lnTo>
                  <a:lnTo>
                    <a:pt x="894" y="2993"/>
                  </a:lnTo>
                  <a:lnTo>
                    <a:pt x="903" y="3004"/>
                  </a:lnTo>
                  <a:lnTo>
                    <a:pt x="910" y="3018"/>
                  </a:lnTo>
                  <a:lnTo>
                    <a:pt x="911" y="3033"/>
                  </a:lnTo>
                  <a:lnTo>
                    <a:pt x="910" y="3047"/>
                  </a:lnTo>
                  <a:lnTo>
                    <a:pt x="903" y="3060"/>
                  </a:lnTo>
                  <a:lnTo>
                    <a:pt x="894" y="3072"/>
                  </a:lnTo>
                  <a:lnTo>
                    <a:pt x="778" y="3188"/>
                  </a:lnTo>
                  <a:lnTo>
                    <a:pt x="810" y="3210"/>
                  </a:lnTo>
                  <a:lnTo>
                    <a:pt x="845" y="3228"/>
                  </a:lnTo>
                  <a:lnTo>
                    <a:pt x="881" y="3244"/>
                  </a:lnTo>
                  <a:lnTo>
                    <a:pt x="919" y="3255"/>
                  </a:lnTo>
                  <a:lnTo>
                    <a:pt x="958" y="3263"/>
                  </a:lnTo>
                  <a:lnTo>
                    <a:pt x="958" y="3098"/>
                  </a:lnTo>
                  <a:lnTo>
                    <a:pt x="961" y="3081"/>
                  </a:lnTo>
                  <a:lnTo>
                    <a:pt x="969" y="3066"/>
                  </a:lnTo>
                  <a:lnTo>
                    <a:pt x="981" y="3053"/>
                  </a:lnTo>
                  <a:lnTo>
                    <a:pt x="997" y="3045"/>
                  </a:lnTo>
                  <a:lnTo>
                    <a:pt x="1014" y="3042"/>
                  </a:lnTo>
                  <a:lnTo>
                    <a:pt x="1031" y="3045"/>
                  </a:lnTo>
                  <a:lnTo>
                    <a:pt x="1047" y="3053"/>
                  </a:lnTo>
                  <a:lnTo>
                    <a:pt x="1059" y="3066"/>
                  </a:lnTo>
                  <a:lnTo>
                    <a:pt x="1067" y="3081"/>
                  </a:lnTo>
                  <a:lnTo>
                    <a:pt x="1070" y="3098"/>
                  </a:lnTo>
                  <a:lnTo>
                    <a:pt x="1070" y="3263"/>
                  </a:lnTo>
                  <a:lnTo>
                    <a:pt x="1109" y="3255"/>
                  </a:lnTo>
                  <a:lnTo>
                    <a:pt x="1147" y="3244"/>
                  </a:lnTo>
                  <a:lnTo>
                    <a:pt x="1183" y="3228"/>
                  </a:lnTo>
                  <a:lnTo>
                    <a:pt x="1218" y="3210"/>
                  </a:lnTo>
                  <a:lnTo>
                    <a:pt x="1250" y="3188"/>
                  </a:lnTo>
                  <a:lnTo>
                    <a:pt x="1134" y="3072"/>
                  </a:lnTo>
                  <a:lnTo>
                    <a:pt x="1125" y="3060"/>
                  </a:lnTo>
                  <a:lnTo>
                    <a:pt x="1118" y="3047"/>
                  </a:lnTo>
                  <a:lnTo>
                    <a:pt x="1117" y="3033"/>
                  </a:lnTo>
                  <a:lnTo>
                    <a:pt x="1118" y="3018"/>
                  </a:lnTo>
                  <a:lnTo>
                    <a:pt x="1125" y="3004"/>
                  </a:lnTo>
                  <a:lnTo>
                    <a:pt x="1134" y="2993"/>
                  </a:lnTo>
                  <a:lnTo>
                    <a:pt x="1145" y="2984"/>
                  </a:lnTo>
                  <a:lnTo>
                    <a:pt x="1159" y="2977"/>
                  </a:lnTo>
                  <a:lnTo>
                    <a:pt x="1174" y="2976"/>
                  </a:lnTo>
                  <a:lnTo>
                    <a:pt x="1187" y="2977"/>
                  </a:lnTo>
                  <a:lnTo>
                    <a:pt x="1201" y="2984"/>
                  </a:lnTo>
                  <a:lnTo>
                    <a:pt x="1213" y="2993"/>
                  </a:lnTo>
                  <a:lnTo>
                    <a:pt x="1329" y="3109"/>
                  </a:lnTo>
                  <a:lnTo>
                    <a:pt x="1355" y="3070"/>
                  </a:lnTo>
                  <a:lnTo>
                    <a:pt x="1377" y="3028"/>
                  </a:lnTo>
                  <a:lnTo>
                    <a:pt x="1379" y="3023"/>
                  </a:lnTo>
                  <a:lnTo>
                    <a:pt x="1380" y="3019"/>
                  </a:lnTo>
                  <a:lnTo>
                    <a:pt x="1381" y="3015"/>
                  </a:lnTo>
                  <a:lnTo>
                    <a:pt x="1392" y="2986"/>
                  </a:lnTo>
                  <a:lnTo>
                    <a:pt x="1393" y="2982"/>
                  </a:lnTo>
                  <a:lnTo>
                    <a:pt x="1394" y="2976"/>
                  </a:lnTo>
                  <a:lnTo>
                    <a:pt x="1401" y="2950"/>
                  </a:lnTo>
                  <a:lnTo>
                    <a:pt x="1403" y="2932"/>
                  </a:lnTo>
                  <a:lnTo>
                    <a:pt x="1403" y="2930"/>
                  </a:lnTo>
                  <a:lnTo>
                    <a:pt x="1404" y="2929"/>
                  </a:lnTo>
                  <a:lnTo>
                    <a:pt x="1239" y="2929"/>
                  </a:lnTo>
                  <a:lnTo>
                    <a:pt x="1222" y="2926"/>
                  </a:lnTo>
                  <a:lnTo>
                    <a:pt x="1207" y="2918"/>
                  </a:lnTo>
                  <a:lnTo>
                    <a:pt x="1194" y="2907"/>
                  </a:lnTo>
                  <a:lnTo>
                    <a:pt x="1186" y="2890"/>
                  </a:lnTo>
                  <a:lnTo>
                    <a:pt x="1183" y="2873"/>
                  </a:lnTo>
                  <a:lnTo>
                    <a:pt x="1186" y="2856"/>
                  </a:lnTo>
                  <a:lnTo>
                    <a:pt x="1194" y="2840"/>
                  </a:lnTo>
                  <a:lnTo>
                    <a:pt x="1207" y="2828"/>
                  </a:lnTo>
                  <a:lnTo>
                    <a:pt x="1222" y="2820"/>
                  </a:lnTo>
                  <a:lnTo>
                    <a:pt x="1239" y="2817"/>
                  </a:lnTo>
                  <a:lnTo>
                    <a:pt x="1403" y="2817"/>
                  </a:lnTo>
                  <a:lnTo>
                    <a:pt x="1396" y="2778"/>
                  </a:lnTo>
                  <a:lnTo>
                    <a:pt x="1385" y="2740"/>
                  </a:lnTo>
                  <a:lnTo>
                    <a:pt x="1369" y="2704"/>
                  </a:lnTo>
                  <a:lnTo>
                    <a:pt x="1351" y="2669"/>
                  </a:lnTo>
                  <a:lnTo>
                    <a:pt x="1329" y="2637"/>
                  </a:lnTo>
                  <a:lnTo>
                    <a:pt x="1213" y="2753"/>
                  </a:lnTo>
                  <a:lnTo>
                    <a:pt x="1201" y="2762"/>
                  </a:lnTo>
                  <a:lnTo>
                    <a:pt x="1187" y="2769"/>
                  </a:lnTo>
                  <a:lnTo>
                    <a:pt x="1173" y="2770"/>
                  </a:lnTo>
                  <a:lnTo>
                    <a:pt x="1159" y="2769"/>
                  </a:lnTo>
                  <a:lnTo>
                    <a:pt x="1145" y="2762"/>
                  </a:lnTo>
                  <a:lnTo>
                    <a:pt x="1134" y="2753"/>
                  </a:lnTo>
                  <a:lnTo>
                    <a:pt x="1125" y="2742"/>
                  </a:lnTo>
                  <a:lnTo>
                    <a:pt x="1118" y="2728"/>
                  </a:lnTo>
                  <a:lnTo>
                    <a:pt x="1116" y="2713"/>
                  </a:lnTo>
                  <a:lnTo>
                    <a:pt x="1118" y="2700"/>
                  </a:lnTo>
                  <a:lnTo>
                    <a:pt x="1125" y="2686"/>
                  </a:lnTo>
                  <a:lnTo>
                    <a:pt x="1134" y="2674"/>
                  </a:lnTo>
                  <a:lnTo>
                    <a:pt x="1250" y="2558"/>
                  </a:lnTo>
                  <a:lnTo>
                    <a:pt x="1218" y="2536"/>
                  </a:lnTo>
                  <a:lnTo>
                    <a:pt x="1183" y="2518"/>
                  </a:lnTo>
                  <a:lnTo>
                    <a:pt x="1147" y="2502"/>
                  </a:lnTo>
                  <a:lnTo>
                    <a:pt x="1109" y="2491"/>
                  </a:lnTo>
                  <a:lnTo>
                    <a:pt x="1070" y="2484"/>
                  </a:lnTo>
                  <a:lnTo>
                    <a:pt x="1070" y="2648"/>
                  </a:lnTo>
                  <a:lnTo>
                    <a:pt x="1067" y="2665"/>
                  </a:lnTo>
                  <a:lnTo>
                    <a:pt x="1059" y="2680"/>
                  </a:lnTo>
                  <a:lnTo>
                    <a:pt x="1047" y="2693"/>
                  </a:lnTo>
                  <a:lnTo>
                    <a:pt x="1031" y="2701"/>
                  </a:lnTo>
                  <a:lnTo>
                    <a:pt x="1014" y="2704"/>
                  </a:lnTo>
                  <a:lnTo>
                    <a:pt x="997" y="2701"/>
                  </a:lnTo>
                  <a:lnTo>
                    <a:pt x="980" y="2693"/>
                  </a:lnTo>
                  <a:lnTo>
                    <a:pt x="968" y="2680"/>
                  </a:lnTo>
                  <a:lnTo>
                    <a:pt x="961" y="2665"/>
                  </a:lnTo>
                  <a:lnTo>
                    <a:pt x="958" y="2648"/>
                  </a:lnTo>
                  <a:lnTo>
                    <a:pt x="958" y="2484"/>
                  </a:lnTo>
                  <a:close/>
                  <a:moveTo>
                    <a:pt x="732" y="1972"/>
                  </a:moveTo>
                  <a:lnTo>
                    <a:pt x="732" y="2452"/>
                  </a:lnTo>
                  <a:lnTo>
                    <a:pt x="762" y="2434"/>
                  </a:lnTo>
                  <a:lnTo>
                    <a:pt x="793" y="2418"/>
                  </a:lnTo>
                  <a:lnTo>
                    <a:pt x="797" y="2415"/>
                  </a:lnTo>
                  <a:lnTo>
                    <a:pt x="801" y="2413"/>
                  </a:lnTo>
                  <a:lnTo>
                    <a:pt x="843" y="2397"/>
                  </a:lnTo>
                  <a:lnTo>
                    <a:pt x="886" y="2382"/>
                  </a:lnTo>
                  <a:lnTo>
                    <a:pt x="931" y="2373"/>
                  </a:lnTo>
                  <a:lnTo>
                    <a:pt x="946" y="2371"/>
                  </a:lnTo>
                  <a:lnTo>
                    <a:pt x="980" y="2367"/>
                  </a:lnTo>
                  <a:lnTo>
                    <a:pt x="1014" y="2366"/>
                  </a:lnTo>
                  <a:lnTo>
                    <a:pt x="1065" y="2369"/>
                  </a:lnTo>
                  <a:lnTo>
                    <a:pt x="1115" y="2376"/>
                  </a:lnTo>
                  <a:lnTo>
                    <a:pt x="1164" y="2389"/>
                  </a:lnTo>
                  <a:lnTo>
                    <a:pt x="1211" y="2406"/>
                  </a:lnTo>
                  <a:lnTo>
                    <a:pt x="1255" y="2426"/>
                  </a:lnTo>
                  <a:lnTo>
                    <a:pt x="1297" y="2452"/>
                  </a:lnTo>
                  <a:lnTo>
                    <a:pt x="1336" y="2481"/>
                  </a:lnTo>
                  <a:lnTo>
                    <a:pt x="1371" y="2513"/>
                  </a:lnTo>
                  <a:lnTo>
                    <a:pt x="1371" y="2515"/>
                  </a:lnTo>
                  <a:lnTo>
                    <a:pt x="1372" y="2515"/>
                  </a:lnTo>
                  <a:lnTo>
                    <a:pt x="1372" y="2516"/>
                  </a:lnTo>
                  <a:lnTo>
                    <a:pt x="1374" y="2516"/>
                  </a:lnTo>
                  <a:lnTo>
                    <a:pt x="1406" y="2551"/>
                  </a:lnTo>
                  <a:lnTo>
                    <a:pt x="1435" y="2590"/>
                  </a:lnTo>
                  <a:lnTo>
                    <a:pt x="1461" y="2632"/>
                  </a:lnTo>
                  <a:lnTo>
                    <a:pt x="1481" y="2676"/>
                  </a:lnTo>
                  <a:lnTo>
                    <a:pt x="1498" y="2723"/>
                  </a:lnTo>
                  <a:lnTo>
                    <a:pt x="1511" y="2772"/>
                  </a:lnTo>
                  <a:lnTo>
                    <a:pt x="1519" y="2822"/>
                  </a:lnTo>
                  <a:lnTo>
                    <a:pt x="1521" y="2873"/>
                  </a:lnTo>
                  <a:lnTo>
                    <a:pt x="1518" y="2927"/>
                  </a:lnTo>
                  <a:lnTo>
                    <a:pt x="1517" y="2934"/>
                  </a:lnTo>
                  <a:lnTo>
                    <a:pt x="1516" y="2942"/>
                  </a:lnTo>
                  <a:lnTo>
                    <a:pt x="1509" y="2982"/>
                  </a:lnTo>
                  <a:lnTo>
                    <a:pt x="1509" y="2984"/>
                  </a:lnTo>
                  <a:lnTo>
                    <a:pt x="1508" y="2986"/>
                  </a:lnTo>
                  <a:lnTo>
                    <a:pt x="2760" y="2986"/>
                  </a:lnTo>
                  <a:lnTo>
                    <a:pt x="2760" y="1972"/>
                  </a:lnTo>
                  <a:lnTo>
                    <a:pt x="732" y="1972"/>
                  </a:lnTo>
                  <a:close/>
                  <a:moveTo>
                    <a:pt x="282" y="1915"/>
                  </a:moveTo>
                  <a:lnTo>
                    <a:pt x="282" y="2422"/>
                  </a:lnTo>
                  <a:lnTo>
                    <a:pt x="620" y="2422"/>
                  </a:lnTo>
                  <a:lnTo>
                    <a:pt x="620" y="1915"/>
                  </a:lnTo>
                  <a:lnTo>
                    <a:pt x="282" y="1915"/>
                  </a:lnTo>
                  <a:close/>
                  <a:moveTo>
                    <a:pt x="1634" y="1690"/>
                  </a:moveTo>
                  <a:lnTo>
                    <a:pt x="1634" y="1859"/>
                  </a:lnTo>
                  <a:lnTo>
                    <a:pt x="1859" y="1859"/>
                  </a:lnTo>
                  <a:lnTo>
                    <a:pt x="1859" y="1690"/>
                  </a:lnTo>
                  <a:lnTo>
                    <a:pt x="1634" y="1690"/>
                  </a:lnTo>
                  <a:close/>
                  <a:moveTo>
                    <a:pt x="2535" y="1634"/>
                  </a:moveTo>
                  <a:lnTo>
                    <a:pt x="2535" y="1859"/>
                  </a:lnTo>
                  <a:lnTo>
                    <a:pt x="2648" y="1859"/>
                  </a:lnTo>
                  <a:lnTo>
                    <a:pt x="2648" y="1634"/>
                  </a:lnTo>
                  <a:lnTo>
                    <a:pt x="2535" y="1634"/>
                  </a:lnTo>
                  <a:close/>
                  <a:moveTo>
                    <a:pt x="2141" y="1634"/>
                  </a:moveTo>
                  <a:lnTo>
                    <a:pt x="2141" y="1859"/>
                  </a:lnTo>
                  <a:lnTo>
                    <a:pt x="2253" y="1859"/>
                  </a:lnTo>
                  <a:lnTo>
                    <a:pt x="2253" y="1634"/>
                  </a:lnTo>
                  <a:lnTo>
                    <a:pt x="2141" y="1634"/>
                  </a:lnTo>
                  <a:close/>
                  <a:moveTo>
                    <a:pt x="2119" y="259"/>
                  </a:moveTo>
                  <a:lnTo>
                    <a:pt x="2170" y="300"/>
                  </a:lnTo>
                  <a:lnTo>
                    <a:pt x="2217" y="346"/>
                  </a:lnTo>
                  <a:lnTo>
                    <a:pt x="2263" y="395"/>
                  </a:lnTo>
                  <a:lnTo>
                    <a:pt x="2304" y="450"/>
                  </a:lnTo>
                  <a:lnTo>
                    <a:pt x="2340" y="507"/>
                  </a:lnTo>
                  <a:lnTo>
                    <a:pt x="2374" y="567"/>
                  </a:lnTo>
                  <a:lnTo>
                    <a:pt x="2403" y="631"/>
                  </a:lnTo>
                  <a:lnTo>
                    <a:pt x="2427" y="698"/>
                  </a:lnTo>
                  <a:lnTo>
                    <a:pt x="2448" y="767"/>
                  </a:lnTo>
                  <a:lnTo>
                    <a:pt x="2463" y="839"/>
                  </a:lnTo>
                  <a:lnTo>
                    <a:pt x="2473" y="913"/>
                  </a:lnTo>
                  <a:lnTo>
                    <a:pt x="2478" y="987"/>
                  </a:lnTo>
                  <a:lnTo>
                    <a:pt x="2512" y="1023"/>
                  </a:lnTo>
                  <a:lnTo>
                    <a:pt x="2549" y="1053"/>
                  </a:lnTo>
                  <a:lnTo>
                    <a:pt x="2588" y="1078"/>
                  </a:lnTo>
                  <a:lnTo>
                    <a:pt x="2629" y="1097"/>
                  </a:lnTo>
                  <a:lnTo>
                    <a:pt x="2672" y="1111"/>
                  </a:lnTo>
                  <a:lnTo>
                    <a:pt x="2715" y="1121"/>
                  </a:lnTo>
                  <a:lnTo>
                    <a:pt x="2760" y="1124"/>
                  </a:lnTo>
                  <a:lnTo>
                    <a:pt x="2804" y="1121"/>
                  </a:lnTo>
                  <a:lnTo>
                    <a:pt x="2848" y="1112"/>
                  </a:lnTo>
                  <a:lnTo>
                    <a:pt x="2890" y="1098"/>
                  </a:lnTo>
                  <a:lnTo>
                    <a:pt x="2930" y="1079"/>
                  </a:lnTo>
                  <a:lnTo>
                    <a:pt x="2969" y="1054"/>
                  </a:lnTo>
                  <a:lnTo>
                    <a:pt x="3006" y="1024"/>
                  </a:lnTo>
                  <a:lnTo>
                    <a:pt x="3041" y="990"/>
                  </a:lnTo>
                  <a:lnTo>
                    <a:pt x="3035" y="933"/>
                  </a:lnTo>
                  <a:lnTo>
                    <a:pt x="3023" y="877"/>
                  </a:lnTo>
                  <a:lnTo>
                    <a:pt x="3003" y="822"/>
                  </a:lnTo>
                  <a:lnTo>
                    <a:pt x="2977" y="769"/>
                  </a:lnTo>
                  <a:lnTo>
                    <a:pt x="2947" y="718"/>
                  </a:lnTo>
                  <a:lnTo>
                    <a:pt x="2910" y="668"/>
                  </a:lnTo>
                  <a:lnTo>
                    <a:pt x="2868" y="620"/>
                  </a:lnTo>
                  <a:lnTo>
                    <a:pt x="2821" y="575"/>
                  </a:lnTo>
                  <a:lnTo>
                    <a:pt x="2770" y="531"/>
                  </a:lnTo>
                  <a:lnTo>
                    <a:pt x="2712" y="490"/>
                  </a:lnTo>
                  <a:lnTo>
                    <a:pt x="2652" y="451"/>
                  </a:lnTo>
                  <a:lnTo>
                    <a:pt x="2586" y="414"/>
                  </a:lnTo>
                  <a:lnTo>
                    <a:pt x="2517" y="380"/>
                  </a:lnTo>
                  <a:lnTo>
                    <a:pt x="2444" y="350"/>
                  </a:lnTo>
                  <a:lnTo>
                    <a:pt x="2367" y="323"/>
                  </a:lnTo>
                  <a:lnTo>
                    <a:pt x="2287" y="298"/>
                  </a:lnTo>
                  <a:lnTo>
                    <a:pt x="2204" y="277"/>
                  </a:lnTo>
                  <a:lnTo>
                    <a:pt x="2119" y="259"/>
                  </a:lnTo>
                  <a:close/>
                  <a:moveTo>
                    <a:pt x="1374" y="259"/>
                  </a:moveTo>
                  <a:lnTo>
                    <a:pt x="1288" y="277"/>
                  </a:lnTo>
                  <a:lnTo>
                    <a:pt x="1206" y="298"/>
                  </a:lnTo>
                  <a:lnTo>
                    <a:pt x="1126" y="323"/>
                  </a:lnTo>
                  <a:lnTo>
                    <a:pt x="1049" y="350"/>
                  </a:lnTo>
                  <a:lnTo>
                    <a:pt x="976" y="380"/>
                  </a:lnTo>
                  <a:lnTo>
                    <a:pt x="906" y="414"/>
                  </a:lnTo>
                  <a:lnTo>
                    <a:pt x="841" y="451"/>
                  </a:lnTo>
                  <a:lnTo>
                    <a:pt x="780" y="490"/>
                  </a:lnTo>
                  <a:lnTo>
                    <a:pt x="723" y="531"/>
                  </a:lnTo>
                  <a:lnTo>
                    <a:pt x="672" y="575"/>
                  </a:lnTo>
                  <a:lnTo>
                    <a:pt x="625" y="620"/>
                  </a:lnTo>
                  <a:lnTo>
                    <a:pt x="583" y="668"/>
                  </a:lnTo>
                  <a:lnTo>
                    <a:pt x="546" y="718"/>
                  </a:lnTo>
                  <a:lnTo>
                    <a:pt x="515" y="769"/>
                  </a:lnTo>
                  <a:lnTo>
                    <a:pt x="490" y="822"/>
                  </a:lnTo>
                  <a:lnTo>
                    <a:pt x="470" y="877"/>
                  </a:lnTo>
                  <a:lnTo>
                    <a:pt x="458" y="933"/>
                  </a:lnTo>
                  <a:lnTo>
                    <a:pt x="452" y="990"/>
                  </a:lnTo>
                  <a:lnTo>
                    <a:pt x="487" y="1024"/>
                  </a:lnTo>
                  <a:lnTo>
                    <a:pt x="523" y="1054"/>
                  </a:lnTo>
                  <a:lnTo>
                    <a:pt x="562" y="1079"/>
                  </a:lnTo>
                  <a:lnTo>
                    <a:pt x="602" y="1098"/>
                  </a:lnTo>
                  <a:lnTo>
                    <a:pt x="644" y="1112"/>
                  </a:lnTo>
                  <a:lnTo>
                    <a:pt x="688" y="1121"/>
                  </a:lnTo>
                  <a:lnTo>
                    <a:pt x="732" y="1124"/>
                  </a:lnTo>
                  <a:lnTo>
                    <a:pt x="777" y="1121"/>
                  </a:lnTo>
                  <a:lnTo>
                    <a:pt x="820" y="1111"/>
                  </a:lnTo>
                  <a:lnTo>
                    <a:pt x="863" y="1097"/>
                  </a:lnTo>
                  <a:lnTo>
                    <a:pt x="904" y="1078"/>
                  </a:lnTo>
                  <a:lnTo>
                    <a:pt x="943" y="1053"/>
                  </a:lnTo>
                  <a:lnTo>
                    <a:pt x="980" y="1023"/>
                  </a:lnTo>
                  <a:lnTo>
                    <a:pt x="1015" y="987"/>
                  </a:lnTo>
                  <a:lnTo>
                    <a:pt x="1020" y="913"/>
                  </a:lnTo>
                  <a:lnTo>
                    <a:pt x="1030" y="839"/>
                  </a:lnTo>
                  <a:lnTo>
                    <a:pt x="1045" y="767"/>
                  </a:lnTo>
                  <a:lnTo>
                    <a:pt x="1065" y="698"/>
                  </a:lnTo>
                  <a:lnTo>
                    <a:pt x="1090" y="631"/>
                  </a:lnTo>
                  <a:lnTo>
                    <a:pt x="1118" y="567"/>
                  </a:lnTo>
                  <a:lnTo>
                    <a:pt x="1152" y="507"/>
                  </a:lnTo>
                  <a:lnTo>
                    <a:pt x="1189" y="450"/>
                  </a:lnTo>
                  <a:lnTo>
                    <a:pt x="1230" y="395"/>
                  </a:lnTo>
                  <a:lnTo>
                    <a:pt x="1275" y="346"/>
                  </a:lnTo>
                  <a:lnTo>
                    <a:pt x="1322" y="300"/>
                  </a:lnTo>
                  <a:lnTo>
                    <a:pt x="1374" y="259"/>
                  </a:lnTo>
                  <a:close/>
                  <a:moveTo>
                    <a:pt x="1803" y="237"/>
                  </a:moveTo>
                  <a:lnTo>
                    <a:pt x="1803" y="988"/>
                  </a:lnTo>
                  <a:lnTo>
                    <a:pt x="1837" y="1023"/>
                  </a:lnTo>
                  <a:lnTo>
                    <a:pt x="1874" y="1053"/>
                  </a:lnTo>
                  <a:lnTo>
                    <a:pt x="1913" y="1079"/>
                  </a:lnTo>
                  <a:lnTo>
                    <a:pt x="1954" y="1098"/>
                  </a:lnTo>
                  <a:lnTo>
                    <a:pt x="1996" y="1112"/>
                  </a:lnTo>
                  <a:lnTo>
                    <a:pt x="2040" y="1121"/>
                  </a:lnTo>
                  <a:lnTo>
                    <a:pt x="2084" y="1124"/>
                  </a:lnTo>
                  <a:lnTo>
                    <a:pt x="2128" y="1121"/>
                  </a:lnTo>
                  <a:lnTo>
                    <a:pt x="2172" y="1112"/>
                  </a:lnTo>
                  <a:lnTo>
                    <a:pt x="2214" y="1098"/>
                  </a:lnTo>
                  <a:lnTo>
                    <a:pt x="2254" y="1079"/>
                  </a:lnTo>
                  <a:lnTo>
                    <a:pt x="2293" y="1054"/>
                  </a:lnTo>
                  <a:lnTo>
                    <a:pt x="2330" y="1024"/>
                  </a:lnTo>
                  <a:lnTo>
                    <a:pt x="2365" y="990"/>
                  </a:lnTo>
                  <a:lnTo>
                    <a:pt x="2361" y="920"/>
                  </a:lnTo>
                  <a:lnTo>
                    <a:pt x="2351" y="851"/>
                  </a:lnTo>
                  <a:lnTo>
                    <a:pt x="2336" y="785"/>
                  </a:lnTo>
                  <a:lnTo>
                    <a:pt x="2317" y="721"/>
                  </a:lnTo>
                  <a:lnTo>
                    <a:pt x="2293" y="660"/>
                  </a:lnTo>
                  <a:lnTo>
                    <a:pt x="2266" y="601"/>
                  </a:lnTo>
                  <a:lnTo>
                    <a:pt x="2233" y="546"/>
                  </a:lnTo>
                  <a:lnTo>
                    <a:pt x="2197" y="495"/>
                  </a:lnTo>
                  <a:lnTo>
                    <a:pt x="2158" y="447"/>
                  </a:lnTo>
                  <a:lnTo>
                    <a:pt x="2115" y="403"/>
                  </a:lnTo>
                  <a:lnTo>
                    <a:pt x="2070" y="363"/>
                  </a:lnTo>
                  <a:lnTo>
                    <a:pt x="2021" y="328"/>
                  </a:lnTo>
                  <a:lnTo>
                    <a:pt x="1970" y="297"/>
                  </a:lnTo>
                  <a:lnTo>
                    <a:pt x="1916" y="271"/>
                  </a:lnTo>
                  <a:lnTo>
                    <a:pt x="1860" y="252"/>
                  </a:lnTo>
                  <a:lnTo>
                    <a:pt x="1803" y="237"/>
                  </a:lnTo>
                  <a:close/>
                  <a:moveTo>
                    <a:pt x="1690" y="237"/>
                  </a:moveTo>
                  <a:lnTo>
                    <a:pt x="1633" y="252"/>
                  </a:lnTo>
                  <a:lnTo>
                    <a:pt x="1576" y="271"/>
                  </a:lnTo>
                  <a:lnTo>
                    <a:pt x="1523" y="297"/>
                  </a:lnTo>
                  <a:lnTo>
                    <a:pt x="1472" y="328"/>
                  </a:lnTo>
                  <a:lnTo>
                    <a:pt x="1423" y="363"/>
                  </a:lnTo>
                  <a:lnTo>
                    <a:pt x="1378" y="403"/>
                  </a:lnTo>
                  <a:lnTo>
                    <a:pt x="1335" y="447"/>
                  </a:lnTo>
                  <a:lnTo>
                    <a:pt x="1296" y="495"/>
                  </a:lnTo>
                  <a:lnTo>
                    <a:pt x="1260" y="546"/>
                  </a:lnTo>
                  <a:lnTo>
                    <a:pt x="1228" y="601"/>
                  </a:lnTo>
                  <a:lnTo>
                    <a:pt x="1199" y="660"/>
                  </a:lnTo>
                  <a:lnTo>
                    <a:pt x="1176" y="721"/>
                  </a:lnTo>
                  <a:lnTo>
                    <a:pt x="1156" y="785"/>
                  </a:lnTo>
                  <a:lnTo>
                    <a:pt x="1142" y="851"/>
                  </a:lnTo>
                  <a:lnTo>
                    <a:pt x="1132" y="920"/>
                  </a:lnTo>
                  <a:lnTo>
                    <a:pt x="1128" y="990"/>
                  </a:lnTo>
                  <a:lnTo>
                    <a:pt x="1163" y="1024"/>
                  </a:lnTo>
                  <a:lnTo>
                    <a:pt x="1199" y="1054"/>
                  </a:lnTo>
                  <a:lnTo>
                    <a:pt x="1238" y="1079"/>
                  </a:lnTo>
                  <a:lnTo>
                    <a:pt x="1278" y="1098"/>
                  </a:lnTo>
                  <a:lnTo>
                    <a:pt x="1320" y="1112"/>
                  </a:lnTo>
                  <a:lnTo>
                    <a:pt x="1364" y="1121"/>
                  </a:lnTo>
                  <a:lnTo>
                    <a:pt x="1408" y="1124"/>
                  </a:lnTo>
                  <a:lnTo>
                    <a:pt x="1452" y="1121"/>
                  </a:lnTo>
                  <a:lnTo>
                    <a:pt x="1496" y="1112"/>
                  </a:lnTo>
                  <a:lnTo>
                    <a:pt x="1538" y="1098"/>
                  </a:lnTo>
                  <a:lnTo>
                    <a:pt x="1579" y="1079"/>
                  </a:lnTo>
                  <a:lnTo>
                    <a:pt x="1618" y="1053"/>
                  </a:lnTo>
                  <a:lnTo>
                    <a:pt x="1655" y="1023"/>
                  </a:lnTo>
                  <a:lnTo>
                    <a:pt x="1690" y="988"/>
                  </a:lnTo>
                  <a:lnTo>
                    <a:pt x="1690" y="237"/>
                  </a:lnTo>
                  <a:close/>
                  <a:moveTo>
                    <a:pt x="1746" y="0"/>
                  </a:moveTo>
                  <a:lnTo>
                    <a:pt x="1764" y="3"/>
                  </a:lnTo>
                  <a:lnTo>
                    <a:pt x="1780" y="11"/>
                  </a:lnTo>
                  <a:lnTo>
                    <a:pt x="1791" y="24"/>
                  </a:lnTo>
                  <a:lnTo>
                    <a:pt x="1800" y="39"/>
                  </a:lnTo>
                  <a:lnTo>
                    <a:pt x="1803" y="56"/>
                  </a:lnTo>
                  <a:lnTo>
                    <a:pt x="1803" y="113"/>
                  </a:lnTo>
                  <a:lnTo>
                    <a:pt x="1805" y="114"/>
                  </a:lnTo>
                  <a:lnTo>
                    <a:pt x="1808" y="114"/>
                  </a:lnTo>
                  <a:lnTo>
                    <a:pt x="1904" y="119"/>
                  </a:lnTo>
                  <a:lnTo>
                    <a:pt x="1998" y="127"/>
                  </a:lnTo>
                  <a:lnTo>
                    <a:pt x="2090" y="140"/>
                  </a:lnTo>
                  <a:lnTo>
                    <a:pt x="2180" y="157"/>
                  </a:lnTo>
                  <a:lnTo>
                    <a:pt x="2267" y="176"/>
                  </a:lnTo>
                  <a:lnTo>
                    <a:pt x="2352" y="201"/>
                  </a:lnTo>
                  <a:lnTo>
                    <a:pt x="2434" y="227"/>
                  </a:lnTo>
                  <a:lnTo>
                    <a:pt x="2511" y="258"/>
                  </a:lnTo>
                  <a:lnTo>
                    <a:pt x="2586" y="291"/>
                  </a:lnTo>
                  <a:lnTo>
                    <a:pt x="2658" y="328"/>
                  </a:lnTo>
                  <a:lnTo>
                    <a:pt x="2724" y="367"/>
                  </a:lnTo>
                  <a:lnTo>
                    <a:pt x="2788" y="409"/>
                  </a:lnTo>
                  <a:lnTo>
                    <a:pt x="2847" y="453"/>
                  </a:lnTo>
                  <a:lnTo>
                    <a:pt x="2902" y="500"/>
                  </a:lnTo>
                  <a:lnTo>
                    <a:pt x="2952" y="549"/>
                  </a:lnTo>
                  <a:lnTo>
                    <a:pt x="2997" y="599"/>
                  </a:lnTo>
                  <a:lnTo>
                    <a:pt x="3036" y="652"/>
                  </a:lnTo>
                  <a:lnTo>
                    <a:pt x="3071" y="708"/>
                  </a:lnTo>
                  <a:lnTo>
                    <a:pt x="3099" y="764"/>
                  </a:lnTo>
                  <a:lnTo>
                    <a:pt x="3123" y="822"/>
                  </a:lnTo>
                  <a:lnTo>
                    <a:pt x="3139" y="882"/>
                  </a:lnTo>
                  <a:lnTo>
                    <a:pt x="3151" y="943"/>
                  </a:lnTo>
                  <a:lnTo>
                    <a:pt x="3155" y="1005"/>
                  </a:lnTo>
                  <a:lnTo>
                    <a:pt x="3155" y="1006"/>
                  </a:lnTo>
                  <a:lnTo>
                    <a:pt x="3155" y="1010"/>
                  </a:lnTo>
                  <a:lnTo>
                    <a:pt x="3155" y="1014"/>
                  </a:lnTo>
                  <a:lnTo>
                    <a:pt x="3155" y="1239"/>
                  </a:lnTo>
                  <a:lnTo>
                    <a:pt x="3152" y="1257"/>
                  </a:lnTo>
                  <a:lnTo>
                    <a:pt x="3143" y="1272"/>
                  </a:lnTo>
                  <a:lnTo>
                    <a:pt x="3131" y="1284"/>
                  </a:lnTo>
                  <a:lnTo>
                    <a:pt x="3116" y="1293"/>
                  </a:lnTo>
                  <a:lnTo>
                    <a:pt x="3098" y="1296"/>
                  </a:lnTo>
                  <a:lnTo>
                    <a:pt x="3081" y="1293"/>
                  </a:lnTo>
                  <a:lnTo>
                    <a:pt x="3066" y="1284"/>
                  </a:lnTo>
                  <a:lnTo>
                    <a:pt x="3053" y="1272"/>
                  </a:lnTo>
                  <a:lnTo>
                    <a:pt x="3045" y="1257"/>
                  </a:lnTo>
                  <a:lnTo>
                    <a:pt x="3042" y="1239"/>
                  </a:lnTo>
                  <a:lnTo>
                    <a:pt x="3042" y="1141"/>
                  </a:lnTo>
                  <a:lnTo>
                    <a:pt x="2999" y="1169"/>
                  </a:lnTo>
                  <a:lnTo>
                    <a:pt x="2954" y="1193"/>
                  </a:lnTo>
                  <a:lnTo>
                    <a:pt x="2908" y="1212"/>
                  </a:lnTo>
                  <a:lnTo>
                    <a:pt x="2860" y="1225"/>
                  </a:lnTo>
                  <a:lnTo>
                    <a:pt x="2811" y="1233"/>
                  </a:lnTo>
                  <a:lnTo>
                    <a:pt x="2760" y="1236"/>
                  </a:lnTo>
                  <a:lnTo>
                    <a:pt x="2710" y="1233"/>
                  </a:lnTo>
                  <a:lnTo>
                    <a:pt x="2661" y="1225"/>
                  </a:lnTo>
                  <a:lnTo>
                    <a:pt x="2613" y="1212"/>
                  </a:lnTo>
                  <a:lnTo>
                    <a:pt x="2567" y="1193"/>
                  </a:lnTo>
                  <a:lnTo>
                    <a:pt x="2522" y="1169"/>
                  </a:lnTo>
                  <a:lnTo>
                    <a:pt x="2479" y="1141"/>
                  </a:lnTo>
                  <a:lnTo>
                    <a:pt x="2479" y="1239"/>
                  </a:lnTo>
                  <a:lnTo>
                    <a:pt x="2476" y="1257"/>
                  </a:lnTo>
                  <a:lnTo>
                    <a:pt x="2467" y="1272"/>
                  </a:lnTo>
                  <a:lnTo>
                    <a:pt x="2455" y="1284"/>
                  </a:lnTo>
                  <a:lnTo>
                    <a:pt x="2440" y="1293"/>
                  </a:lnTo>
                  <a:lnTo>
                    <a:pt x="2422" y="1296"/>
                  </a:lnTo>
                  <a:lnTo>
                    <a:pt x="2405" y="1293"/>
                  </a:lnTo>
                  <a:lnTo>
                    <a:pt x="2390" y="1284"/>
                  </a:lnTo>
                  <a:lnTo>
                    <a:pt x="2377" y="1272"/>
                  </a:lnTo>
                  <a:lnTo>
                    <a:pt x="2369" y="1257"/>
                  </a:lnTo>
                  <a:lnTo>
                    <a:pt x="2366" y="1239"/>
                  </a:lnTo>
                  <a:lnTo>
                    <a:pt x="2366" y="1141"/>
                  </a:lnTo>
                  <a:lnTo>
                    <a:pt x="2323" y="1169"/>
                  </a:lnTo>
                  <a:lnTo>
                    <a:pt x="2278" y="1193"/>
                  </a:lnTo>
                  <a:lnTo>
                    <a:pt x="2232" y="1212"/>
                  </a:lnTo>
                  <a:lnTo>
                    <a:pt x="2184" y="1225"/>
                  </a:lnTo>
                  <a:lnTo>
                    <a:pt x="2135" y="1233"/>
                  </a:lnTo>
                  <a:lnTo>
                    <a:pt x="2084" y="1236"/>
                  </a:lnTo>
                  <a:lnTo>
                    <a:pt x="2034" y="1233"/>
                  </a:lnTo>
                  <a:lnTo>
                    <a:pt x="1985" y="1225"/>
                  </a:lnTo>
                  <a:lnTo>
                    <a:pt x="1937" y="1212"/>
                  </a:lnTo>
                  <a:lnTo>
                    <a:pt x="1891" y="1193"/>
                  </a:lnTo>
                  <a:lnTo>
                    <a:pt x="1846" y="1169"/>
                  </a:lnTo>
                  <a:lnTo>
                    <a:pt x="1803" y="1141"/>
                  </a:lnTo>
                  <a:lnTo>
                    <a:pt x="1803" y="1577"/>
                  </a:lnTo>
                  <a:lnTo>
                    <a:pt x="1972" y="1577"/>
                  </a:lnTo>
                  <a:lnTo>
                    <a:pt x="1972" y="1859"/>
                  </a:lnTo>
                  <a:lnTo>
                    <a:pt x="2028" y="1859"/>
                  </a:lnTo>
                  <a:lnTo>
                    <a:pt x="2028" y="1521"/>
                  </a:lnTo>
                  <a:lnTo>
                    <a:pt x="2141" y="1521"/>
                  </a:lnTo>
                  <a:lnTo>
                    <a:pt x="2141" y="1465"/>
                  </a:lnTo>
                  <a:lnTo>
                    <a:pt x="2144" y="1447"/>
                  </a:lnTo>
                  <a:lnTo>
                    <a:pt x="2152" y="1432"/>
                  </a:lnTo>
                  <a:lnTo>
                    <a:pt x="2163" y="1420"/>
                  </a:lnTo>
                  <a:lnTo>
                    <a:pt x="2180" y="1411"/>
                  </a:lnTo>
                  <a:lnTo>
                    <a:pt x="2197" y="1408"/>
                  </a:lnTo>
                  <a:lnTo>
                    <a:pt x="2214" y="1411"/>
                  </a:lnTo>
                  <a:lnTo>
                    <a:pt x="2230" y="1420"/>
                  </a:lnTo>
                  <a:lnTo>
                    <a:pt x="2242" y="1432"/>
                  </a:lnTo>
                  <a:lnTo>
                    <a:pt x="2250" y="1447"/>
                  </a:lnTo>
                  <a:lnTo>
                    <a:pt x="2253" y="1465"/>
                  </a:lnTo>
                  <a:lnTo>
                    <a:pt x="2253" y="1521"/>
                  </a:lnTo>
                  <a:lnTo>
                    <a:pt x="2366" y="1521"/>
                  </a:lnTo>
                  <a:lnTo>
                    <a:pt x="2366" y="1859"/>
                  </a:lnTo>
                  <a:lnTo>
                    <a:pt x="2422" y="1859"/>
                  </a:lnTo>
                  <a:lnTo>
                    <a:pt x="2422" y="1521"/>
                  </a:lnTo>
                  <a:lnTo>
                    <a:pt x="2535" y="1521"/>
                  </a:lnTo>
                  <a:lnTo>
                    <a:pt x="2535" y="1465"/>
                  </a:lnTo>
                  <a:lnTo>
                    <a:pt x="2538" y="1447"/>
                  </a:lnTo>
                  <a:lnTo>
                    <a:pt x="2546" y="1432"/>
                  </a:lnTo>
                  <a:lnTo>
                    <a:pt x="2559" y="1420"/>
                  </a:lnTo>
                  <a:lnTo>
                    <a:pt x="2574" y="1411"/>
                  </a:lnTo>
                  <a:lnTo>
                    <a:pt x="2591" y="1408"/>
                  </a:lnTo>
                  <a:lnTo>
                    <a:pt x="2609" y="1411"/>
                  </a:lnTo>
                  <a:lnTo>
                    <a:pt x="2625" y="1420"/>
                  </a:lnTo>
                  <a:lnTo>
                    <a:pt x="2636" y="1432"/>
                  </a:lnTo>
                  <a:lnTo>
                    <a:pt x="2645" y="1447"/>
                  </a:lnTo>
                  <a:lnTo>
                    <a:pt x="2648" y="1465"/>
                  </a:lnTo>
                  <a:lnTo>
                    <a:pt x="2648" y="1521"/>
                  </a:lnTo>
                  <a:lnTo>
                    <a:pt x="2760" y="1521"/>
                  </a:lnTo>
                  <a:lnTo>
                    <a:pt x="2760" y="1859"/>
                  </a:lnTo>
                  <a:lnTo>
                    <a:pt x="2807" y="1859"/>
                  </a:lnTo>
                  <a:lnTo>
                    <a:pt x="2832" y="1811"/>
                  </a:lnTo>
                  <a:lnTo>
                    <a:pt x="2860" y="1765"/>
                  </a:lnTo>
                  <a:lnTo>
                    <a:pt x="2892" y="1723"/>
                  </a:lnTo>
                  <a:lnTo>
                    <a:pt x="2929" y="1683"/>
                  </a:lnTo>
                  <a:lnTo>
                    <a:pt x="2968" y="1647"/>
                  </a:lnTo>
                  <a:lnTo>
                    <a:pt x="3012" y="1615"/>
                  </a:lnTo>
                  <a:lnTo>
                    <a:pt x="3058" y="1588"/>
                  </a:lnTo>
                  <a:lnTo>
                    <a:pt x="3107" y="1565"/>
                  </a:lnTo>
                  <a:lnTo>
                    <a:pt x="3158" y="1546"/>
                  </a:lnTo>
                  <a:lnTo>
                    <a:pt x="3211" y="1532"/>
                  </a:lnTo>
                  <a:lnTo>
                    <a:pt x="3266" y="1524"/>
                  </a:lnTo>
                  <a:lnTo>
                    <a:pt x="3324" y="1521"/>
                  </a:lnTo>
                  <a:lnTo>
                    <a:pt x="3341" y="1524"/>
                  </a:lnTo>
                  <a:lnTo>
                    <a:pt x="3356" y="1532"/>
                  </a:lnTo>
                  <a:lnTo>
                    <a:pt x="3369" y="1545"/>
                  </a:lnTo>
                  <a:lnTo>
                    <a:pt x="3377" y="1560"/>
                  </a:lnTo>
                  <a:lnTo>
                    <a:pt x="3380" y="1577"/>
                  </a:lnTo>
                  <a:lnTo>
                    <a:pt x="3377" y="1595"/>
                  </a:lnTo>
                  <a:lnTo>
                    <a:pt x="3369" y="1610"/>
                  </a:lnTo>
                  <a:lnTo>
                    <a:pt x="3356" y="1622"/>
                  </a:lnTo>
                  <a:lnTo>
                    <a:pt x="3341" y="1631"/>
                  </a:lnTo>
                  <a:lnTo>
                    <a:pt x="3324" y="1634"/>
                  </a:lnTo>
                  <a:lnTo>
                    <a:pt x="3271" y="1637"/>
                  </a:lnTo>
                  <a:lnTo>
                    <a:pt x="3220" y="1646"/>
                  </a:lnTo>
                  <a:lnTo>
                    <a:pt x="3172" y="1660"/>
                  </a:lnTo>
                  <a:lnTo>
                    <a:pt x="3126" y="1680"/>
                  </a:lnTo>
                  <a:lnTo>
                    <a:pt x="3082" y="1704"/>
                  </a:lnTo>
                  <a:lnTo>
                    <a:pt x="3042" y="1733"/>
                  </a:lnTo>
                  <a:lnTo>
                    <a:pt x="3005" y="1766"/>
                  </a:lnTo>
                  <a:lnTo>
                    <a:pt x="2972" y="1803"/>
                  </a:lnTo>
                  <a:lnTo>
                    <a:pt x="2944" y="1843"/>
                  </a:lnTo>
                  <a:lnTo>
                    <a:pt x="2919" y="1887"/>
                  </a:lnTo>
                  <a:lnTo>
                    <a:pt x="2900" y="1933"/>
                  </a:lnTo>
                  <a:lnTo>
                    <a:pt x="2885" y="1981"/>
                  </a:lnTo>
                  <a:lnTo>
                    <a:pt x="2876" y="2032"/>
                  </a:lnTo>
                  <a:lnTo>
                    <a:pt x="2873" y="2084"/>
                  </a:lnTo>
                  <a:lnTo>
                    <a:pt x="2873" y="2938"/>
                  </a:lnTo>
                  <a:lnTo>
                    <a:pt x="2901" y="2931"/>
                  </a:lnTo>
                  <a:lnTo>
                    <a:pt x="2929" y="2929"/>
                  </a:lnTo>
                  <a:lnTo>
                    <a:pt x="2966" y="2932"/>
                  </a:lnTo>
                  <a:lnTo>
                    <a:pt x="3001" y="2941"/>
                  </a:lnTo>
                  <a:lnTo>
                    <a:pt x="3033" y="2955"/>
                  </a:lnTo>
                  <a:lnTo>
                    <a:pt x="3062" y="2973"/>
                  </a:lnTo>
                  <a:lnTo>
                    <a:pt x="3089" y="2996"/>
                  </a:lnTo>
                  <a:lnTo>
                    <a:pt x="3112" y="3022"/>
                  </a:lnTo>
                  <a:lnTo>
                    <a:pt x="3129" y="3051"/>
                  </a:lnTo>
                  <a:lnTo>
                    <a:pt x="3143" y="3084"/>
                  </a:lnTo>
                  <a:lnTo>
                    <a:pt x="3152" y="3118"/>
                  </a:lnTo>
                  <a:lnTo>
                    <a:pt x="3155" y="3155"/>
                  </a:lnTo>
                  <a:lnTo>
                    <a:pt x="3152" y="3192"/>
                  </a:lnTo>
                  <a:lnTo>
                    <a:pt x="3143" y="3226"/>
                  </a:lnTo>
                  <a:lnTo>
                    <a:pt x="3129" y="3258"/>
                  </a:lnTo>
                  <a:lnTo>
                    <a:pt x="3112" y="3288"/>
                  </a:lnTo>
                  <a:lnTo>
                    <a:pt x="3089" y="3314"/>
                  </a:lnTo>
                  <a:lnTo>
                    <a:pt x="3062" y="3337"/>
                  </a:lnTo>
                  <a:lnTo>
                    <a:pt x="3033" y="3354"/>
                  </a:lnTo>
                  <a:lnTo>
                    <a:pt x="3001" y="3369"/>
                  </a:lnTo>
                  <a:lnTo>
                    <a:pt x="2966" y="3377"/>
                  </a:lnTo>
                  <a:lnTo>
                    <a:pt x="2929" y="3380"/>
                  </a:lnTo>
                  <a:lnTo>
                    <a:pt x="2892" y="3377"/>
                  </a:lnTo>
                  <a:lnTo>
                    <a:pt x="2859" y="3369"/>
                  </a:lnTo>
                  <a:lnTo>
                    <a:pt x="2826" y="3354"/>
                  </a:lnTo>
                  <a:lnTo>
                    <a:pt x="2796" y="3337"/>
                  </a:lnTo>
                  <a:lnTo>
                    <a:pt x="2770" y="3314"/>
                  </a:lnTo>
                  <a:lnTo>
                    <a:pt x="2747" y="3288"/>
                  </a:lnTo>
                  <a:lnTo>
                    <a:pt x="2729" y="3258"/>
                  </a:lnTo>
                  <a:lnTo>
                    <a:pt x="2715" y="3226"/>
                  </a:lnTo>
                  <a:lnTo>
                    <a:pt x="2707" y="3192"/>
                  </a:lnTo>
                  <a:lnTo>
                    <a:pt x="2704" y="3155"/>
                  </a:lnTo>
                  <a:lnTo>
                    <a:pt x="2706" y="3126"/>
                  </a:lnTo>
                  <a:lnTo>
                    <a:pt x="2712" y="3098"/>
                  </a:lnTo>
                  <a:lnTo>
                    <a:pt x="1468" y="3098"/>
                  </a:lnTo>
                  <a:lnTo>
                    <a:pt x="1448" y="3134"/>
                  </a:lnTo>
                  <a:lnTo>
                    <a:pt x="1426" y="3168"/>
                  </a:lnTo>
                  <a:lnTo>
                    <a:pt x="1401" y="3201"/>
                  </a:lnTo>
                  <a:lnTo>
                    <a:pt x="1374" y="3230"/>
                  </a:lnTo>
                  <a:lnTo>
                    <a:pt x="1372" y="3231"/>
                  </a:lnTo>
                  <a:lnTo>
                    <a:pt x="1371" y="3231"/>
                  </a:lnTo>
                  <a:lnTo>
                    <a:pt x="1371" y="3233"/>
                  </a:lnTo>
                  <a:lnTo>
                    <a:pt x="1336" y="3265"/>
                  </a:lnTo>
                  <a:lnTo>
                    <a:pt x="1297" y="3294"/>
                  </a:lnTo>
                  <a:lnTo>
                    <a:pt x="1255" y="3320"/>
                  </a:lnTo>
                  <a:lnTo>
                    <a:pt x="1211" y="3340"/>
                  </a:lnTo>
                  <a:lnTo>
                    <a:pt x="1164" y="3357"/>
                  </a:lnTo>
                  <a:lnTo>
                    <a:pt x="1115" y="3370"/>
                  </a:lnTo>
                  <a:lnTo>
                    <a:pt x="1065" y="3377"/>
                  </a:lnTo>
                  <a:lnTo>
                    <a:pt x="1014" y="3380"/>
                  </a:lnTo>
                  <a:lnTo>
                    <a:pt x="963" y="3377"/>
                  </a:lnTo>
                  <a:lnTo>
                    <a:pt x="913" y="3370"/>
                  </a:lnTo>
                  <a:lnTo>
                    <a:pt x="863" y="3357"/>
                  </a:lnTo>
                  <a:lnTo>
                    <a:pt x="817" y="3340"/>
                  </a:lnTo>
                  <a:lnTo>
                    <a:pt x="773" y="3320"/>
                  </a:lnTo>
                  <a:lnTo>
                    <a:pt x="731" y="3294"/>
                  </a:lnTo>
                  <a:lnTo>
                    <a:pt x="692" y="3265"/>
                  </a:lnTo>
                  <a:lnTo>
                    <a:pt x="657" y="3233"/>
                  </a:lnTo>
                  <a:lnTo>
                    <a:pt x="657" y="3231"/>
                  </a:lnTo>
                  <a:lnTo>
                    <a:pt x="656" y="3231"/>
                  </a:lnTo>
                  <a:lnTo>
                    <a:pt x="654" y="3230"/>
                  </a:lnTo>
                  <a:lnTo>
                    <a:pt x="622" y="3195"/>
                  </a:lnTo>
                  <a:lnTo>
                    <a:pt x="593" y="3156"/>
                  </a:lnTo>
                  <a:lnTo>
                    <a:pt x="567" y="3114"/>
                  </a:lnTo>
                  <a:lnTo>
                    <a:pt x="547" y="3070"/>
                  </a:lnTo>
                  <a:lnTo>
                    <a:pt x="530" y="3023"/>
                  </a:lnTo>
                  <a:lnTo>
                    <a:pt x="517" y="2974"/>
                  </a:lnTo>
                  <a:lnTo>
                    <a:pt x="509" y="2924"/>
                  </a:lnTo>
                  <a:lnTo>
                    <a:pt x="507" y="2873"/>
                  </a:lnTo>
                  <a:lnTo>
                    <a:pt x="509" y="2822"/>
                  </a:lnTo>
                  <a:lnTo>
                    <a:pt x="517" y="2773"/>
                  </a:lnTo>
                  <a:lnTo>
                    <a:pt x="530" y="2724"/>
                  </a:lnTo>
                  <a:lnTo>
                    <a:pt x="546" y="2678"/>
                  </a:lnTo>
                  <a:lnTo>
                    <a:pt x="566" y="2635"/>
                  </a:lnTo>
                  <a:lnTo>
                    <a:pt x="591" y="2593"/>
                  </a:lnTo>
                  <a:lnTo>
                    <a:pt x="620" y="2555"/>
                  </a:lnTo>
                  <a:lnTo>
                    <a:pt x="620" y="2535"/>
                  </a:lnTo>
                  <a:lnTo>
                    <a:pt x="169" y="2535"/>
                  </a:lnTo>
                  <a:lnTo>
                    <a:pt x="169" y="1803"/>
                  </a:lnTo>
                  <a:lnTo>
                    <a:pt x="394" y="1803"/>
                  </a:lnTo>
                  <a:lnTo>
                    <a:pt x="394" y="1634"/>
                  </a:lnTo>
                  <a:lnTo>
                    <a:pt x="56" y="1634"/>
                  </a:lnTo>
                  <a:lnTo>
                    <a:pt x="39" y="1631"/>
                  </a:lnTo>
                  <a:lnTo>
                    <a:pt x="24" y="1622"/>
                  </a:lnTo>
                  <a:lnTo>
                    <a:pt x="11" y="1610"/>
                  </a:lnTo>
                  <a:lnTo>
                    <a:pt x="3" y="1595"/>
                  </a:lnTo>
                  <a:lnTo>
                    <a:pt x="0" y="1577"/>
                  </a:lnTo>
                  <a:lnTo>
                    <a:pt x="3" y="1560"/>
                  </a:lnTo>
                  <a:lnTo>
                    <a:pt x="11" y="1545"/>
                  </a:lnTo>
                  <a:lnTo>
                    <a:pt x="24" y="1532"/>
                  </a:lnTo>
                  <a:lnTo>
                    <a:pt x="39" y="1524"/>
                  </a:lnTo>
                  <a:lnTo>
                    <a:pt x="56" y="1521"/>
                  </a:lnTo>
                  <a:lnTo>
                    <a:pt x="845" y="1521"/>
                  </a:lnTo>
                  <a:lnTo>
                    <a:pt x="862" y="1524"/>
                  </a:lnTo>
                  <a:lnTo>
                    <a:pt x="878" y="1532"/>
                  </a:lnTo>
                  <a:lnTo>
                    <a:pt x="890" y="1545"/>
                  </a:lnTo>
                  <a:lnTo>
                    <a:pt x="898" y="1560"/>
                  </a:lnTo>
                  <a:lnTo>
                    <a:pt x="901" y="1577"/>
                  </a:lnTo>
                  <a:lnTo>
                    <a:pt x="898" y="1595"/>
                  </a:lnTo>
                  <a:lnTo>
                    <a:pt x="890" y="1610"/>
                  </a:lnTo>
                  <a:lnTo>
                    <a:pt x="878" y="1622"/>
                  </a:lnTo>
                  <a:lnTo>
                    <a:pt x="862" y="1631"/>
                  </a:lnTo>
                  <a:lnTo>
                    <a:pt x="845" y="1634"/>
                  </a:lnTo>
                  <a:lnTo>
                    <a:pt x="507" y="1634"/>
                  </a:lnTo>
                  <a:lnTo>
                    <a:pt x="507" y="1803"/>
                  </a:lnTo>
                  <a:lnTo>
                    <a:pt x="732" y="1803"/>
                  </a:lnTo>
                  <a:lnTo>
                    <a:pt x="732" y="1859"/>
                  </a:lnTo>
                  <a:lnTo>
                    <a:pt x="1521" y="1859"/>
                  </a:lnTo>
                  <a:lnTo>
                    <a:pt x="1521" y="1577"/>
                  </a:lnTo>
                  <a:lnTo>
                    <a:pt x="1690" y="1577"/>
                  </a:lnTo>
                  <a:lnTo>
                    <a:pt x="1690" y="1141"/>
                  </a:lnTo>
                  <a:lnTo>
                    <a:pt x="1647" y="1169"/>
                  </a:lnTo>
                  <a:lnTo>
                    <a:pt x="1602" y="1193"/>
                  </a:lnTo>
                  <a:lnTo>
                    <a:pt x="1556" y="1212"/>
                  </a:lnTo>
                  <a:lnTo>
                    <a:pt x="1508" y="1225"/>
                  </a:lnTo>
                  <a:lnTo>
                    <a:pt x="1459" y="1233"/>
                  </a:lnTo>
                  <a:lnTo>
                    <a:pt x="1408" y="1236"/>
                  </a:lnTo>
                  <a:lnTo>
                    <a:pt x="1358" y="1233"/>
                  </a:lnTo>
                  <a:lnTo>
                    <a:pt x="1309" y="1225"/>
                  </a:lnTo>
                  <a:lnTo>
                    <a:pt x="1261" y="1212"/>
                  </a:lnTo>
                  <a:lnTo>
                    <a:pt x="1215" y="1193"/>
                  </a:lnTo>
                  <a:lnTo>
                    <a:pt x="1170" y="1169"/>
                  </a:lnTo>
                  <a:lnTo>
                    <a:pt x="1127" y="1141"/>
                  </a:lnTo>
                  <a:lnTo>
                    <a:pt x="1127" y="1239"/>
                  </a:lnTo>
                  <a:lnTo>
                    <a:pt x="1124" y="1257"/>
                  </a:lnTo>
                  <a:lnTo>
                    <a:pt x="1115" y="1272"/>
                  </a:lnTo>
                  <a:lnTo>
                    <a:pt x="1103" y="1284"/>
                  </a:lnTo>
                  <a:lnTo>
                    <a:pt x="1088" y="1293"/>
                  </a:lnTo>
                  <a:lnTo>
                    <a:pt x="1070" y="1296"/>
                  </a:lnTo>
                  <a:lnTo>
                    <a:pt x="1053" y="1293"/>
                  </a:lnTo>
                  <a:lnTo>
                    <a:pt x="1037" y="1284"/>
                  </a:lnTo>
                  <a:lnTo>
                    <a:pt x="1025" y="1272"/>
                  </a:lnTo>
                  <a:lnTo>
                    <a:pt x="1017" y="1257"/>
                  </a:lnTo>
                  <a:lnTo>
                    <a:pt x="1014" y="1239"/>
                  </a:lnTo>
                  <a:lnTo>
                    <a:pt x="1014" y="1141"/>
                  </a:lnTo>
                  <a:lnTo>
                    <a:pt x="971" y="1169"/>
                  </a:lnTo>
                  <a:lnTo>
                    <a:pt x="926" y="1193"/>
                  </a:lnTo>
                  <a:lnTo>
                    <a:pt x="880" y="1212"/>
                  </a:lnTo>
                  <a:lnTo>
                    <a:pt x="832" y="1225"/>
                  </a:lnTo>
                  <a:lnTo>
                    <a:pt x="783" y="1233"/>
                  </a:lnTo>
                  <a:lnTo>
                    <a:pt x="732" y="1236"/>
                  </a:lnTo>
                  <a:lnTo>
                    <a:pt x="682" y="1233"/>
                  </a:lnTo>
                  <a:lnTo>
                    <a:pt x="633" y="1225"/>
                  </a:lnTo>
                  <a:lnTo>
                    <a:pt x="585" y="1212"/>
                  </a:lnTo>
                  <a:lnTo>
                    <a:pt x="539" y="1193"/>
                  </a:lnTo>
                  <a:lnTo>
                    <a:pt x="494" y="1169"/>
                  </a:lnTo>
                  <a:lnTo>
                    <a:pt x="451" y="1141"/>
                  </a:lnTo>
                  <a:lnTo>
                    <a:pt x="451" y="1239"/>
                  </a:lnTo>
                  <a:lnTo>
                    <a:pt x="448" y="1257"/>
                  </a:lnTo>
                  <a:lnTo>
                    <a:pt x="439" y="1272"/>
                  </a:lnTo>
                  <a:lnTo>
                    <a:pt x="427" y="1284"/>
                  </a:lnTo>
                  <a:lnTo>
                    <a:pt x="412" y="1293"/>
                  </a:lnTo>
                  <a:lnTo>
                    <a:pt x="394" y="1296"/>
                  </a:lnTo>
                  <a:lnTo>
                    <a:pt x="377" y="1293"/>
                  </a:lnTo>
                  <a:lnTo>
                    <a:pt x="362" y="1284"/>
                  </a:lnTo>
                  <a:lnTo>
                    <a:pt x="349" y="1272"/>
                  </a:lnTo>
                  <a:lnTo>
                    <a:pt x="341" y="1257"/>
                  </a:lnTo>
                  <a:lnTo>
                    <a:pt x="338" y="1239"/>
                  </a:lnTo>
                  <a:lnTo>
                    <a:pt x="338" y="1014"/>
                  </a:lnTo>
                  <a:lnTo>
                    <a:pt x="338" y="1010"/>
                  </a:lnTo>
                  <a:lnTo>
                    <a:pt x="338" y="1006"/>
                  </a:lnTo>
                  <a:lnTo>
                    <a:pt x="338" y="1005"/>
                  </a:lnTo>
                  <a:lnTo>
                    <a:pt x="343" y="943"/>
                  </a:lnTo>
                  <a:lnTo>
                    <a:pt x="353" y="882"/>
                  </a:lnTo>
                  <a:lnTo>
                    <a:pt x="371" y="822"/>
                  </a:lnTo>
                  <a:lnTo>
                    <a:pt x="393" y="764"/>
                  </a:lnTo>
                  <a:lnTo>
                    <a:pt x="422" y="708"/>
                  </a:lnTo>
                  <a:lnTo>
                    <a:pt x="457" y="652"/>
                  </a:lnTo>
                  <a:lnTo>
                    <a:pt x="496" y="599"/>
                  </a:lnTo>
                  <a:lnTo>
                    <a:pt x="541" y="549"/>
                  </a:lnTo>
                  <a:lnTo>
                    <a:pt x="591" y="500"/>
                  </a:lnTo>
                  <a:lnTo>
                    <a:pt x="645" y="453"/>
                  </a:lnTo>
                  <a:lnTo>
                    <a:pt x="705" y="409"/>
                  </a:lnTo>
                  <a:lnTo>
                    <a:pt x="768" y="367"/>
                  </a:lnTo>
                  <a:lnTo>
                    <a:pt x="835" y="328"/>
                  </a:lnTo>
                  <a:lnTo>
                    <a:pt x="906" y="291"/>
                  </a:lnTo>
                  <a:lnTo>
                    <a:pt x="981" y="258"/>
                  </a:lnTo>
                  <a:lnTo>
                    <a:pt x="1060" y="227"/>
                  </a:lnTo>
                  <a:lnTo>
                    <a:pt x="1141" y="201"/>
                  </a:lnTo>
                  <a:lnTo>
                    <a:pt x="1226" y="176"/>
                  </a:lnTo>
                  <a:lnTo>
                    <a:pt x="1313" y="157"/>
                  </a:lnTo>
                  <a:lnTo>
                    <a:pt x="1402" y="140"/>
                  </a:lnTo>
                  <a:lnTo>
                    <a:pt x="1494" y="127"/>
                  </a:lnTo>
                  <a:lnTo>
                    <a:pt x="1589" y="119"/>
                  </a:lnTo>
                  <a:lnTo>
                    <a:pt x="1685" y="114"/>
                  </a:lnTo>
                  <a:lnTo>
                    <a:pt x="1690" y="113"/>
                  </a:lnTo>
                  <a:lnTo>
                    <a:pt x="1690" y="56"/>
                  </a:lnTo>
                  <a:lnTo>
                    <a:pt x="1693" y="39"/>
                  </a:lnTo>
                  <a:lnTo>
                    <a:pt x="1701" y="24"/>
                  </a:lnTo>
                  <a:lnTo>
                    <a:pt x="1714" y="11"/>
                  </a:lnTo>
                  <a:lnTo>
                    <a:pt x="1729" y="3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562"/>
            <p:cNvSpPr>
              <a:spLocks noEditPoints="1"/>
            </p:cNvSpPr>
            <p:nvPr/>
          </p:nvSpPr>
          <p:spPr bwMode="auto">
            <a:xfrm>
              <a:off x="2665413" y="3800475"/>
              <a:ext cx="285750" cy="125413"/>
            </a:xfrm>
            <a:custGeom>
              <a:avLst/>
              <a:gdLst>
                <a:gd name="T0" fmla="*/ 505 w 1803"/>
                <a:gd name="T1" fmla="*/ 140 h 789"/>
                <a:gd name="T2" fmla="*/ 609 w 1803"/>
                <a:gd name="T3" fmla="*/ 206 h 789"/>
                <a:gd name="T4" fmla="*/ 702 w 1803"/>
                <a:gd name="T5" fmla="*/ 288 h 789"/>
                <a:gd name="T6" fmla="*/ 778 w 1803"/>
                <a:gd name="T7" fmla="*/ 385 h 789"/>
                <a:gd name="T8" fmla="*/ 839 w 1803"/>
                <a:gd name="T9" fmla="*/ 494 h 789"/>
                <a:gd name="T10" fmla="*/ 880 w 1803"/>
                <a:gd name="T11" fmla="*/ 614 h 789"/>
                <a:gd name="T12" fmla="*/ 1127 w 1803"/>
                <a:gd name="T13" fmla="*/ 676 h 789"/>
                <a:gd name="T14" fmla="*/ 1138 w 1803"/>
                <a:gd name="T15" fmla="*/ 643 h 789"/>
                <a:gd name="T16" fmla="*/ 1166 w 1803"/>
                <a:gd name="T17" fmla="*/ 623 h 789"/>
                <a:gd name="T18" fmla="*/ 1200 w 1803"/>
                <a:gd name="T19" fmla="*/ 623 h 789"/>
                <a:gd name="T20" fmla="*/ 1228 w 1803"/>
                <a:gd name="T21" fmla="*/ 643 h 789"/>
                <a:gd name="T22" fmla="*/ 1239 w 1803"/>
                <a:gd name="T23" fmla="*/ 676 h 789"/>
                <a:gd name="T24" fmla="*/ 1468 w 1803"/>
                <a:gd name="T25" fmla="*/ 659 h 789"/>
                <a:gd name="T26" fmla="*/ 1488 w 1803"/>
                <a:gd name="T27" fmla="*/ 631 h 789"/>
                <a:gd name="T28" fmla="*/ 1521 w 1803"/>
                <a:gd name="T29" fmla="*/ 620 h 789"/>
                <a:gd name="T30" fmla="*/ 1554 w 1803"/>
                <a:gd name="T31" fmla="*/ 631 h 789"/>
                <a:gd name="T32" fmla="*/ 1574 w 1803"/>
                <a:gd name="T33" fmla="*/ 659 h 789"/>
                <a:gd name="T34" fmla="*/ 1690 w 1803"/>
                <a:gd name="T35" fmla="*/ 676 h 789"/>
                <a:gd name="T36" fmla="*/ 1673 w 1803"/>
                <a:gd name="T37" fmla="*/ 561 h 789"/>
                <a:gd name="T38" fmla="*/ 1645 w 1803"/>
                <a:gd name="T39" fmla="*/ 541 h 789"/>
                <a:gd name="T40" fmla="*/ 1634 w 1803"/>
                <a:gd name="T41" fmla="*/ 507 h 789"/>
                <a:gd name="T42" fmla="*/ 1645 w 1803"/>
                <a:gd name="T43" fmla="*/ 475 h 789"/>
                <a:gd name="T44" fmla="*/ 1673 w 1803"/>
                <a:gd name="T45" fmla="*/ 454 h 789"/>
                <a:gd name="T46" fmla="*/ 1690 w 1803"/>
                <a:gd name="T47" fmla="*/ 226 h 789"/>
                <a:gd name="T48" fmla="*/ 1657 w 1803"/>
                <a:gd name="T49" fmla="*/ 214 h 789"/>
                <a:gd name="T50" fmla="*/ 1637 w 1803"/>
                <a:gd name="T51" fmla="*/ 187 h 789"/>
                <a:gd name="T52" fmla="*/ 1637 w 1803"/>
                <a:gd name="T53" fmla="*/ 152 h 789"/>
                <a:gd name="T54" fmla="*/ 1657 w 1803"/>
                <a:gd name="T55" fmla="*/ 124 h 789"/>
                <a:gd name="T56" fmla="*/ 1690 w 1803"/>
                <a:gd name="T57" fmla="*/ 113 h 789"/>
                <a:gd name="T58" fmla="*/ 0 w 1803"/>
                <a:gd name="T59" fmla="*/ 0 h 789"/>
                <a:gd name="T60" fmla="*/ 1803 w 1803"/>
                <a:gd name="T61" fmla="*/ 789 h 789"/>
                <a:gd name="T62" fmla="*/ 787 w 1803"/>
                <a:gd name="T63" fmla="*/ 738 h 789"/>
                <a:gd name="T64" fmla="*/ 765 w 1803"/>
                <a:gd name="T65" fmla="*/ 621 h 789"/>
                <a:gd name="T66" fmla="*/ 724 w 1803"/>
                <a:gd name="T67" fmla="*/ 515 h 789"/>
                <a:gd name="T68" fmla="*/ 664 w 1803"/>
                <a:gd name="T69" fmla="*/ 417 h 789"/>
                <a:gd name="T70" fmla="*/ 588 w 1803"/>
                <a:gd name="T71" fmla="*/ 334 h 789"/>
                <a:gd name="T72" fmla="*/ 498 w 1803"/>
                <a:gd name="T73" fmla="*/ 265 h 789"/>
                <a:gd name="T74" fmla="*/ 396 w 1803"/>
                <a:gd name="T75" fmla="*/ 213 h 789"/>
                <a:gd name="T76" fmla="*/ 286 w 1803"/>
                <a:gd name="T77" fmla="*/ 181 h 789"/>
                <a:gd name="T78" fmla="*/ 169 w 1803"/>
                <a:gd name="T79" fmla="*/ 169 h 789"/>
                <a:gd name="T80" fmla="*/ 66 w 1803"/>
                <a:gd name="T81" fmla="*/ 179 h 789"/>
                <a:gd name="T82" fmla="*/ 0 w 1803"/>
                <a:gd name="T83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3" h="789">
                  <a:moveTo>
                    <a:pt x="449" y="113"/>
                  </a:moveTo>
                  <a:lnTo>
                    <a:pt x="505" y="140"/>
                  </a:lnTo>
                  <a:lnTo>
                    <a:pt x="559" y="170"/>
                  </a:lnTo>
                  <a:lnTo>
                    <a:pt x="609" y="206"/>
                  </a:lnTo>
                  <a:lnTo>
                    <a:pt x="658" y="245"/>
                  </a:lnTo>
                  <a:lnTo>
                    <a:pt x="702" y="288"/>
                  </a:lnTo>
                  <a:lnTo>
                    <a:pt x="743" y="335"/>
                  </a:lnTo>
                  <a:lnTo>
                    <a:pt x="778" y="385"/>
                  </a:lnTo>
                  <a:lnTo>
                    <a:pt x="811" y="439"/>
                  </a:lnTo>
                  <a:lnTo>
                    <a:pt x="839" y="494"/>
                  </a:lnTo>
                  <a:lnTo>
                    <a:pt x="861" y="552"/>
                  </a:lnTo>
                  <a:lnTo>
                    <a:pt x="880" y="614"/>
                  </a:lnTo>
                  <a:lnTo>
                    <a:pt x="892" y="676"/>
                  </a:lnTo>
                  <a:lnTo>
                    <a:pt x="1127" y="676"/>
                  </a:lnTo>
                  <a:lnTo>
                    <a:pt x="1130" y="659"/>
                  </a:lnTo>
                  <a:lnTo>
                    <a:pt x="1138" y="643"/>
                  </a:lnTo>
                  <a:lnTo>
                    <a:pt x="1150" y="631"/>
                  </a:lnTo>
                  <a:lnTo>
                    <a:pt x="1166" y="623"/>
                  </a:lnTo>
                  <a:lnTo>
                    <a:pt x="1183" y="620"/>
                  </a:lnTo>
                  <a:lnTo>
                    <a:pt x="1200" y="623"/>
                  </a:lnTo>
                  <a:lnTo>
                    <a:pt x="1217" y="631"/>
                  </a:lnTo>
                  <a:lnTo>
                    <a:pt x="1228" y="643"/>
                  </a:lnTo>
                  <a:lnTo>
                    <a:pt x="1236" y="659"/>
                  </a:lnTo>
                  <a:lnTo>
                    <a:pt x="1239" y="676"/>
                  </a:lnTo>
                  <a:lnTo>
                    <a:pt x="1465" y="676"/>
                  </a:lnTo>
                  <a:lnTo>
                    <a:pt x="1468" y="659"/>
                  </a:lnTo>
                  <a:lnTo>
                    <a:pt x="1476" y="643"/>
                  </a:lnTo>
                  <a:lnTo>
                    <a:pt x="1488" y="631"/>
                  </a:lnTo>
                  <a:lnTo>
                    <a:pt x="1504" y="623"/>
                  </a:lnTo>
                  <a:lnTo>
                    <a:pt x="1521" y="620"/>
                  </a:lnTo>
                  <a:lnTo>
                    <a:pt x="1538" y="623"/>
                  </a:lnTo>
                  <a:lnTo>
                    <a:pt x="1554" y="631"/>
                  </a:lnTo>
                  <a:lnTo>
                    <a:pt x="1566" y="643"/>
                  </a:lnTo>
                  <a:lnTo>
                    <a:pt x="1574" y="659"/>
                  </a:lnTo>
                  <a:lnTo>
                    <a:pt x="1577" y="676"/>
                  </a:lnTo>
                  <a:lnTo>
                    <a:pt x="1690" y="676"/>
                  </a:lnTo>
                  <a:lnTo>
                    <a:pt x="1690" y="564"/>
                  </a:lnTo>
                  <a:lnTo>
                    <a:pt x="1673" y="561"/>
                  </a:lnTo>
                  <a:lnTo>
                    <a:pt x="1657" y="552"/>
                  </a:lnTo>
                  <a:lnTo>
                    <a:pt x="1645" y="541"/>
                  </a:lnTo>
                  <a:lnTo>
                    <a:pt x="1637" y="525"/>
                  </a:lnTo>
                  <a:lnTo>
                    <a:pt x="1634" y="507"/>
                  </a:lnTo>
                  <a:lnTo>
                    <a:pt x="1637" y="490"/>
                  </a:lnTo>
                  <a:lnTo>
                    <a:pt x="1645" y="475"/>
                  </a:lnTo>
                  <a:lnTo>
                    <a:pt x="1657" y="462"/>
                  </a:lnTo>
                  <a:lnTo>
                    <a:pt x="1673" y="454"/>
                  </a:lnTo>
                  <a:lnTo>
                    <a:pt x="1690" y="451"/>
                  </a:lnTo>
                  <a:lnTo>
                    <a:pt x="1690" y="226"/>
                  </a:lnTo>
                  <a:lnTo>
                    <a:pt x="1673" y="223"/>
                  </a:lnTo>
                  <a:lnTo>
                    <a:pt x="1657" y="214"/>
                  </a:lnTo>
                  <a:lnTo>
                    <a:pt x="1645" y="202"/>
                  </a:lnTo>
                  <a:lnTo>
                    <a:pt x="1637" y="187"/>
                  </a:lnTo>
                  <a:lnTo>
                    <a:pt x="1634" y="169"/>
                  </a:lnTo>
                  <a:lnTo>
                    <a:pt x="1637" y="152"/>
                  </a:lnTo>
                  <a:lnTo>
                    <a:pt x="1645" y="137"/>
                  </a:lnTo>
                  <a:lnTo>
                    <a:pt x="1657" y="124"/>
                  </a:lnTo>
                  <a:lnTo>
                    <a:pt x="1673" y="116"/>
                  </a:lnTo>
                  <a:lnTo>
                    <a:pt x="1690" y="113"/>
                  </a:lnTo>
                  <a:lnTo>
                    <a:pt x="449" y="113"/>
                  </a:lnTo>
                  <a:close/>
                  <a:moveTo>
                    <a:pt x="0" y="0"/>
                  </a:moveTo>
                  <a:lnTo>
                    <a:pt x="1803" y="0"/>
                  </a:lnTo>
                  <a:lnTo>
                    <a:pt x="1803" y="789"/>
                  </a:lnTo>
                  <a:lnTo>
                    <a:pt x="791" y="789"/>
                  </a:lnTo>
                  <a:lnTo>
                    <a:pt x="787" y="738"/>
                  </a:lnTo>
                  <a:lnTo>
                    <a:pt x="778" y="678"/>
                  </a:lnTo>
                  <a:lnTo>
                    <a:pt x="765" y="621"/>
                  </a:lnTo>
                  <a:lnTo>
                    <a:pt x="747" y="567"/>
                  </a:lnTo>
                  <a:lnTo>
                    <a:pt x="724" y="515"/>
                  </a:lnTo>
                  <a:lnTo>
                    <a:pt x="695" y="464"/>
                  </a:lnTo>
                  <a:lnTo>
                    <a:pt x="664" y="417"/>
                  </a:lnTo>
                  <a:lnTo>
                    <a:pt x="628" y="374"/>
                  </a:lnTo>
                  <a:lnTo>
                    <a:pt x="588" y="334"/>
                  </a:lnTo>
                  <a:lnTo>
                    <a:pt x="544" y="297"/>
                  </a:lnTo>
                  <a:lnTo>
                    <a:pt x="498" y="265"/>
                  </a:lnTo>
                  <a:lnTo>
                    <a:pt x="449" y="237"/>
                  </a:lnTo>
                  <a:lnTo>
                    <a:pt x="396" y="213"/>
                  </a:lnTo>
                  <a:lnTo>
                    <a:pt x="342" y="195"/>
                  </a:lnTo>
                  <a:lnTo>
                    <a:pt x="286" y="181"/>
                  </a:lnTo>
                  <a:lnTo>
                    <a:pt x="228" y="172"/>
                  </a:lnTo>
                  <a:lnTo>
                    <a:pt x="169" y="169"/>
                  </a:lnTo>
                  <a:lnTo>
                    <a:pt x="117" y="171"/>
                  </a:lnTo>
                  <a:lnTo>
                    <a:pt x="66" y="179"/>
                  </a:lnTo>
                  <a:lnTo>
                    <a:pt x="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563"/>
            <p:cNvSpPr>
              <a:spLocks/>
            </p:cNvSpPr>
            <p:nvPr/>
          </p:nvSpPr>
          <p:spPr bwMode="auto">
            <a:xfrm>
              <a:off x="2682875" y="391795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64"/>
            <p:cNvSpPr>
              <a:spLocks/>
            </p:cNvSpPr>
            <p:nvPr/>
          </p:nvSpPr>
          <p:spPr bwMode="auto">
            <a:xfrm>
              <a:off x="2897188" y="38465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65"/>
            <p:cNvSpPr>
              <a:spLocks/>
            </p:cNvSpPr>
            <p:nvPr/>
          </p:nvSpPr>
          <p:spPr bwMode="auto">
            <a:xfrm>
              <a:off x="2843213" y="38465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566"/>
            <p:cNvSpPr>
              <a:spLocks/>
            </p:cNvSpPr>
            <p:nvPr/>
          </p:nvSpPr>
          <p:spPr bwMode="auto">
            <a:xfrm>
              <a:off x="2870200" y="38195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567"/>
            <p:cNvSpPr>
              <a:spLocks/>
            </p:cNvSpPr>
            <p:nvPr/>
          </p:nvSpPr>
          <p:spPr bwMode="auto">
            <a:xfrm>
              <a:off x="2870200" y="387350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568"/>
            <p:cNvSpPr>
              <a:spLocks/>
            </p:cNvSpPr>
            <p:nvPr/>
          </p:nvSpPr>
          <p:spPr bwMode="auto">
            <a:xfrm>
              <a:off x="2789238" y="384651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569"/>
            <p:cNvSpPr>
              <a:spLocks/>
            </p:cNvSpPr>
            <p:nvPr/>
          </p:nvSpPr>
          <p:spPr bwMode="auto">
            <a:xfrm>
              <a:off x="2762250" y="3819525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570"/>
            <p:cNvSpPr>
              <a:spLocks/>
            </p:cNvSpPr>
            <p:nvPr/>
          </p:nvSpPr>
          <p:spPr bwMode="auto">
            <a:xfrm>
              <a:off x="2816225" y="3819525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571"/>
            <p:cNvSpPr>
              <a:spLocks/>
            </p:cNvSpPr>
            <p:nvPr/>
          </p:nvSpPr>
          <p:spPr bwMode="auto">
            <a:xfrm>
              <a:off x="2816225" y="3873500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0" name="Group 1169"/>
          <p:cNvGrpSpPr/>
          <p:nvPr/>
        </p:nvGrpSpPr>
        <p:grpSpPr>
          <a:xfrm>
            <a:off x="1618126" y="3470234"/>
            <a:ext cx="527050" cy="536575"/>
            <a:chOff x="1620838" y="3470275"/>
            <a:chExt cx="52705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7" name="Freeform 576"/>
            <p:cNvSpPr>
              <a:spLocks/>
            </p:cNvSpPr>
            <p:nvPr/>
          </p:nvSpPr>
          <p:spPr bwMode="auto">
            <a:xfrm>
              <a:off x="1719263" y="3514725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0 w 112"/>
                <a:gd name="T35" fmla="*/ 22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577"/>
            <p:cNvSpPr>
              <a:spLocks/>
            </p:cNvSpPr>
            <p:nvPr/>
          </p:nvSpPr>
          <p:spPr bwMode="auto">
            <a:xfrm>
              <a:off x="1692275" y="35417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578"/>
            <p:cNvSpPr>
              <a:spLocks/>
            </p:cNvSpPr>
            <p:nvPr/>
          </p:nvSpPr>
          <p:spPr bwMode="auto">
            <a:xfrm>
              <a:off x="1906588" y="35417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579"/>
            <p:cNvSpPr>
              <a:spLocks/>
            </p:cNvSpPr>
            <p:nvPr/>
          </p:nvSpPr>
          <p:spPr bwMode="auto">
            <a:xfrm>
              <a:off x="1933575" y="3514725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2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580"/>
            <p:cNvSpPr>
              <a:spLocks/>
            </p:cNvSpPr>
            <p:nvPr/>
          </p:nvSpPr>
          <p:spPr bwMode="auto">
            <a:xfrm>
              <a:off x="1960563" y="35417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581"/>
            <p:cNvSpPr>
              <a:spLocks/>
            </p:cNvSpPr>
            <p:nvPr/>
          </p:nvSpPr>
          <p:spPr bwMode="auto">
            <a:xfrm>
              <a:off x="1852613" y="3595688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82"/>
            <p:cNvSpPr>
              <a:spLocks/>
            </p:cNvSpPr>
            <p:nvPr/>
          </p:nvSpPr>
          <p:spPr bwMode="auto">
            <a:xfrm>
              <a:off x="1800225" y="3595688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583"/>
            <p:cNvSpPr>
              <a:spLocks/>
            </p:cNvSpPr>
            <p:nvPr/>
          </p:nvSpPr>
          <p:spPr bwMode="auto">
            <a:xfrm>
              <a:off x="2066925" y="3595688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584"/>
            <p:cNvSpPr>
              <a:spLocks/>
            </p:cNvSpPr>
            <p:nvPr/>
          </p:nvSpPr>
          <p:spPr bwMode="auto">
            <a:xfrm>
              <a:off x="1825625" y="3622675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585"/>
            <p:cNvSpPr>
              <a:spLocks/>
            </p:cNvSpPr>
            <p:nvPr/>
          </p:nvSpPr>
          <p:spPr bwMode="auto">
            <a:xfrm>
              <a:off x="1852613" y="3648075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586"/>
            <p:cNvSpPr>
              <a:spLocks/>
            </p:cNvSpPr>
            <p:nvPr/>
          </p:nvSpPr>
          <p:spPr bwMode="auto">
            <a:xfrm>
              <a:off x="1773238" y="3622675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587"/>
            <p:cNvSpPr>
              <a:spLocks/>
            </p:cNvSpPr>
            <p:nvPr/>
          </p:nvSpPr>
          <p:spPr bwMode="auto">
            <a:xfrm>
              <a:off x="1800225" y="3648075"/>
              <a:ext cx="17462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588"/>
            <p:cNvSpPr>
              <a:spLocks/>
            </p:cNvSpPr>
            <p:nvPr/>
          </p:nvSpPr>
          <p:spPr bwMode="auto">
            <a:xfrm>
              <a:off x="2093913" y="3622675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589"/>
            <p:cNvSpPr>
              <a:spLocks/>
            </p:cNvSpPr>
            <p:nvPr/>
          </p:nvSpPr>
          <p:spPr bwMode="auto">
            <a:xfrm>
              <a:off x="2039938" y="3622675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590"/>
            <p:cNvSpPr>
              <a:spLocks/>
            </p:cNvSpPr>
            <p:nvPr/>
          </p:nvSpPr>
          <p:spPr bwMode="auto">
            <a:xfrm>
              <a:off x="2066925" y="3648075"/>
              <a:ext cx="17462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591"/>
            <p:cNvSpPr>
              <a:spLocks noEditPoints="1"/>
            </p:cNvSpPr>
            <p:nvPr/>
          </p:nvSpPr>
          <p:spPr bwMode="auto">
            <a:xfrm>
              <a:off x="1620838" y="3470275"/>
              <a:ext cx="527050" cy="536575"/>
            </a:xfrm>
            <a:custGeom>
              <a:avLst/>
              <a:gdLst>
                <a:gd name="T0" fmla="*/ 546 w 3317"/>
                <a:gd name="T1" fmla="*/ 1770 h 3380"/>
                <a:gd name="T2" fmla="*/ 597 w 3317"/>
                <a:gd name="T3" fmla="*/ 2036 h 3380"/>
                <a:gd name="T4" fmla="*/ 535 w 3317"/>
                <a:gd name="T5" fmla="*/ 2372 h 3380"/>
                <a:gd name="T6" fmla="*/ 467 w 3317"/>
                <a:gd name="T7" fmla="*/ 2604 h 3380"/>
                <a:gd name="T8" fmla="*/ 541 w 3317"/>
                <a:gd name="T9" fmla="*/ 1746 h 3380"/>
                <a:gd name="T10" fmla="*/ 190 w 3317"/>
                <a:gd name="T11" fmla="*/ 1787 h 3380"/>
                <a:gd name="T12" fmla="*/ 115 w 3317"/>
                <a:gd name="T13" fmla="*/ 2142 h 3380"/>
                <a:gd name="T14" fmla="*/ 176 w 3317"/>
                <a:gd name="T15" fmla="*/ 2497 h 3380"/>
                <a:gd name="T16" fmla="*/ 297 w 3317"/>
                <a:gd name="T17" fmla="*/ 2595 h 3380"/>
                <a:gd name="T18" fmla="*/ 406 w 3317"/>
                <a:gd name="T19" fmla="*/ 2334 h 3380"/>
                <a:gd name="T20" fmla="*/ 479 w 3317"/>
                <a:gd name="T21" fmla="*/ 1980 h 3380"/>
                <a:gd name="T22" fmla="*/ 402 w 3317"/>
                <a:gd name="T23" fmla="*/ 1733 h 3380"/>
                <a:gd name="T24" fmla="*/ 837 w 3317"/>
                <a:gd name="T25" fmla="*/ 1377 h 3380"/>
                <a:gd name="T26" fmla="*/ 580 w 3317"/>
                <a:gd name="T27" fmla="*/ 1515 h 3380"/>
                <a:gd name="T28" fmla="*/ 334 w 3317"/>
                <a:gd name="T29" fmla="*/ 1485 h 3380"/>
                <a:gd name="T30" fmla="*/ 381 w 3317"/>
                <a:gd name="T31" fmla="*/ 1598 h 3380"/>
                <a:gd name="T32" fmla="*/ 3115 w 3317"/>
                <a:gd name="T33" fmla="*/ 1446 h 3380"/>
                <a:gd name="T34" fmla="*/ 2811 w 3317"/>
                <a:gd name="T35" fmla="*/ 1517 h 3380"/>
                <a:gd name="T36" fmla="*/ 2547 w 3317"/>
                <a:gd name="T37" fmla="*/ 1385 h 3380"/>
                <a:gd name="T38" fmla="*/ 2410 w 3317"/>
                <a:gd name="T39" fmla="*/ 1377 h 3380"/>
                <a:gd name="T40" fmla="*/ 2153 w 3317"/>
                <a:gd name="T41" fmla="*/ 1515 h 3380"/>
                <a:gd name="T42" fmla="*/ 1857 w 3317"/>
                <a:gd name="T43" fmla="*/ 1460 h 3380"/>
                <a:gd name="T44" fmla="*/ 1688 w 3317"/>
                <a:gd name="T45" fmla="*/ 1288 h 3380"/>
                <a:gd name="T46" fmla="*/ 1499 w 3317"/>
                <a:gd name="T47" fmla="*/ 1471 h 3380"/>
                <a:gd name="T48" fmla="*/ 1223 w 3317"/>
                <a:gd name="T49" fmla="*/ 1515 h 3380"/>
                <a:gd name="T50" fmla="*/ 970 w 3317"/>
                <a:gd name="T51" fmla="*/ 1381 h 3380"/>
                <a:gd name="T52" fmla="*/ 2584 w 3317"/>
                <a:gd name="T53" fmla="*/ 826 h 3380"/>
                <a:gd name="T54" fmla="*/ 2587 w 3317"/>
                <a:gd name="T55" fmla="*/ 1181 h 3380"/>
                <a:gd name="T56" fmla="*/ 2744 w 3317"/>
                <a:gd name="T57" fmla="*/ 1317 h 3380"/>
                <a:gd name="T58" fmla="*/ 2962 w 3317"/>
                <a:gd name="T59" fmla="*/ 1395 h 3380"/>
                <a:gd name="T60" fmla="*/ 3078 w 3317"/>
                <a:gd name="T61" fmla="*/ 1313 h 3380"/>
                <a:gd name="T62" fmla="*/ 3158 w 3317"/>
                <a:gd name="T63" fmla="*/ 1211 h 3380"/>
                <a:gd name="T64" fmla="*/ 3151 w 3317"/>
                <a:gd name="T65" fmla="*/ 860 h 3380"/>
                <a:gd name="T66" fmla="*/ 1790 w 3317"/>
                <a:gd name="T67" fmla="*/ 1240 h 3380"/>
                <a:gd name="T68" fmla="*/ 2319 w 3317"/>
                <a:gd name="T69" fmla="*/ 1309 h 3380"/>
                <a:gd name="T70" fmla="*/ 1004 w 3317"/>
                <a:gd name="T71" fmla="*/ 1240 h 3380"/>
                <a:gd name="T72" fmla="*/ 1297 w 3317"/>
                <a:gd name="T73" fmla="*/ 1366 h 3380"/>
                <a:gd name="T74" fmla="*/ 1391 w 3317"/>
                <a:gd name="T75" fmla="*/ 1388 h 3380"/>
                <a:gd name="T76" fmla="*/ 172 w 3317"/>
                <a:gd name="T77" fmla="*/ 732 h 3380"/>
                <a:gd name="T78" fmla="*/ 279 w 3317"/>
                <a:gd name="T79" fmla="*/ 1317 h 3380"/>
                <a:gd name="T80" fmla="*/ 469 w 3317"/>
                <a:gd name="T81" fmla="*/ 1406 h 3380"/>
                <a:gd name="T82" fmla="*/ 846 w 3317"/>
                <a:gd name="T83" fmla="*/ 732 h 3380"/>
                <a:gd name="T84" fmla="*/ 1744 w 3317"/>
                <a:gd name="T85" fmla="*/ 113 h 3380"/>
                <a:gd name="T86" fmla="*/ 2346 w 3317"/>
                <a:gd name="T87" fmla="*/ 283 h 3380"/>
                <a:gd name="T88" fmla="*/ 2160 w 3317"/>
                <a:gd name="T89" fmla="*/ 212 h 3380"/>
                <a:gd name="T90" fmla="*/ 1913 w 3317"/>
                <a:gd name="T91" fmla="*/ 167 h 3380"/>
                <a:gd name="T92" fmla="*/ 1831 w 3317"/>
                <a:gd name="T93" fmla="*/ 118 h 3380"/>
                <a:gd name="T94" fmla="*/ 565 w 3317"/>
                <a:gd name="T95" fmla="*/ 167 h 3380"/>
                <a:gd name="T96" fmla="*/ 485 w 3317"/>
                <a:gd name="T97" fmla="*/ 116 h 3380"/>
                <a:gd name="T98" fmla="*/ 373 w 3317"/>
                <a:gd name="T99" fmla="*/ 381 h 3380"/>
                <a:gd name="T100" fmla="*/ 792 w 3317"/>
                <a:gd name="T101" fmla="*/ 522 h 3380"/>
                <a:gd name="T102" fmla="*/ 883 w 3317"/>
                <a:gd name="T103" fmla="*/ 126 h 3380"/>
                <a:gd name="T104" fmla="*/ 791 w 3317"/>
                <a:gd name="T105" fmla="*/ 152 h 3380"/>
                <a:gd name="T106" fmla="*/ 3062 w 3317"/>
                <a:gd name="T107" fmla="*/ 105 h 3380"/>
                <a:gd name="T108" fmla="*/ 0 w 3317"/>
                <a:gd name="T109" fmla="*/ 2973 h 3380"/>
                <a:gd name="T110" fmla="*/ 75 w 3317"/>
                <a:gd name="T111" fmla="*/ 2566 h 3380"/>
                <a:gd name="T112" fmla="*/ 14 w 3317"/>
                <a:gd name="T113" fmla="*/ 2234 h 3380"/>
                <a:gd name="T114" fmla="*/ 63 w 3317"/>
                <a:gd name="T115" fmla="*/ 1806 h 3380"/>
                <a:gd name="T116" fmla="*/ 64 w 3317"/>
                <a:gd name="T117" fmla="*/ 6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7" h="3380">
                  <a:moveTo>
                    <a:pt x="126" y="3042"/>
                  </a:moveTo>
                  <a:lnTo>
                    <a:pt x="162" y="3267"/>
                  </a:lnTo>
                  <a:lnTo>
                    <a:pt x="404" y="3267"/>
                  </a:lnTo>
                  <a:lnTo>
                    <a:pt x="442" y="3042"/>
                  </a:lnTo>
                  <a:lnTo>
                    <a:pt x="126" y="3042"/>
                  </a:lnTo>
                  <a:close/>
                  <a:moveTo>
                    <a:pt x="2137" y="1746"/>
                  </a:moveTo>
                  <a:lnTo>
                    <a:pt x="2137" y="3267"/>
                  </a:lnTo>
                  <a:lnTo>
                    <a:pt x="2924" y="3267"/>
                  </a:lnTo>
                  <a:lnTo>
                    <a:pt x="2924" y="1746"/>
                  </a:lnTo>
                  <a:lnTo>
                    <a:pt x="2137" y="1746"/>
                  </a:lnTo>
                  <a:close/>
                  <a:moveTo>
                    <a:pt x="541" y="1746"/>
                  </a:moveTo>
                  <a:lnTo>
                    <a:pt x="542" y="1748"/>
                  </a:lnTo>
                  <a:lnTo>
                    <a:pt x="542" y="1750"/>
                  </a:lnTo>
                  <a:lnTo>
                    <a:pt x="546" y="1770"/>
                  </a:lnTo>
                  <a:lnTo>
                    <a:pt x="548" y="1789"/>
                  </a:lnTo>
                  <a:lnTo>
                    <a:pt x="548" y="1795"/>
                  </a:lnTo>
                  <a:lnTo>
                    <a:pt x="549" y="1801"/>
                  </a:lnTo>
                  <a:lnTo>
                    <a:pt x="548" y="1824"/>
                  </a:lnTo>
                  <a:lnTo>
                    <a:pt x="545" y="1846"/>
                  </a:lnTo>
                  <a:lnTo>
                    <a:pt x="543" y="1859"/>
                  </a:lnTo>
                  <a:lnTo>
                    <a:pt x="545" y="1871"/>
                  </a:lnTo>
                  <a:lnTo>
                    <a:pt x="549" y="1884"/>
                  </a:lnTo>
                  <a:lnTo>
                    <a:pt x="557" y="1895"/>
                  </a:lnTo>
                  <a:lnTo>
                    <a:pt x="573" y="1918"/>
                  </a:lnTo>
                  <a:lnTo>
                    <a:pt x="585" y="1945"/>
                  </a:lnTo>
                  <a:lnTo>
                    <a:pt x="593" y="1974"/>
                  </a:lnTo>
                  <a:lnTo>
                    <a:pt x="597" y="2004"/>
                  </a:lnTo>
                  <a:lnTo>
                    <a:pt x="597" y="2036"/>
                  </a:lnTo>
                  <a:lnTo>
                    <a:pt x="593" y="2070"/>
                  </a:lnTo>
                  <a:lnTo>
                    <a:pt x="584" y="2106"/>
                  </a:lnTo>
                  <a:lnTo>
                    <a:pt x="571" y="2144"/>
                  </a:lnTo>
                  <a:lnTo>
                    <a:pt x="555" y="2180"/>
                  </a:lnTo>
                  <a:lnTo>
                    <a:pt x="536" y="2212"/>
                  </a:lnTo>
                  <a:lnTo>
                    <a:pt x="529" y="2226"/>
                  </a:lnTo>
                  <a:lnTo>
                    <a:pt x="521" y="2238"/>
                  </a:lnTo>
                  <a:lnTo>
                    <a:pt x="514" y="2250"/>
                  </a:lnTo>
                  <a:lnTo>
                    <a:pt x="511" y="2265"/>
                  </a:lnTo>
                  <a:lnTo>
                    <a:pt x="511" y="2280"/>
                  </a:lnTo>
                  <a:lnTo>
                    <a:pt x="513" y="2297"/>
                  </a:lnTo>
                  <a:lnTo>
                    <a:pt x="519" y="2314"/>
                  </a:lnTo>
                  <a:lnTo>
                    <a:pt x="529" y="2342"/>
                  </a:lnTo>
                  <a:lnTo>
                    <a:pt x="535" y="2372"/>
                  </a:lnTo>
                  <a:lnTo>
                    <a:pt x="539" y="2402"/>
                  </a:lnTo>
                  <a:lnTo>
                    <a:pt x="539" y="2425"/>
                  </a:lnTo>
                  <a:lnTo>
                    <a:pt x="537" y="2448"/>
                  </a:lnTo>
                  <a:lnTo>
                    <a:pt x="534" y="2470"/>
                  </a:lnTo>
                  <a:lnTo>
                    <a:pt x="528" y="2493"/>
                  </a:lnTo>
                  <a:lnTo>
                    <a:pt x="522" y="2510"/>
                  </a:lnTo>
                  <a:lnTo>
                    <a:pt x="515" y="2529"/>
                  </a:lnTo>
                  <a:lnTo>
                    <a:pt x="512" y="2535"/>
                  </a:lnTo>
                  <a:lnTo>
                    <a:pt x="509" y="2540"/>
                  </a:lnTo>
                  <a:lnTo>
                    <a:pt x="496" y="2563"/>
                  </a:lnTo>
                  <a:lnTo>
                    <a:pt x="492" y="2569"/>
                  </a:lnTo>
                  <a:lnTo>
                    <a:pt x="488" y="2575"/>
                  </a:lnTo>
                  <a:lnTo>
                    <a:pt x="469" y="2602"/>
                  </a:lnTo>
                  <a:lnTo>
                    <a:pt x="467" y="2604"/>
                  </a:lnTo>
                  <a:lnTo>
                    <a:pt x="465" y="2607"/>
                  </a:lnTo>
                  <a:lnTo>
                    <a:pt x="435" y="2636"/>
                  </a:lnTo>
                  <a:lnTo>
                    <a:pt x="434" y="2637"/>
                  </a:lnTo>
                  <a:lnTo>
                    <a:pt x="433" y="2637"/>
                  </a:lnTo>
                  <a:lnTo>
                    <a:pt x="433" y="2637"/>
                  </a:lnTo>
                  <a:lnTo>
                    <a:pt x="407" y="2659"/>
                  </a:lnTo>
                  <a:lnTo>
                    <a:pt x="380" y="2678"/>
                  </a:lnTo>
                  <a:lnTo>
                    <a:pt x="349" y="2696"/>
                  </a:lnTo>
                  <a:lnTo>
                    <a:pt x="344" y="2698"/>
                  </a:lnTo>
                  <a:lnTo>
                    <a:pt x="340" y="2700"/>
                  </a:lnTo>
                  <a:lnTo>
                    <a:pt x="340" y="2929"/>
                  </a:lnTo>
                  <a:lnTo>
                    <a:pt x="1800" y="2929"/>
                  </a:lnTo>
                  <a:lnTo>
                    <a:pt x="1800" y="1746"/>
                  </a:lnTo>
                  <a:lnTo>
                    <a:pt x="541" y="1746"/>
                  </a:lnTo>
                  <a:close/>
                  <a:moveTo>
                    <a:pt x="321" y="1702"/>
                  </a:moveTo>
                  <a:lnTo>
                    <a:pt x="305" y="1703"/>
                  </a:lnTo>
                  <a:lnTo>
                    <a:pt x="289" y="1707"/>
                  </a:lnTo>
                  <a:lnTo>
                    <a:pt x="288" y="1707"/>
                  </a:lnTo>
                  <a:lnTo>
                    <a:pt x="286" y="1708"/>
                  </a:lnTo>
                  <a:lnTo>
                    <a:pt x="281" y="1712"/>
                  </a:lnTo>
                  <a:lnTo>
                    <a:pt x="276" y="1715"/>
                  </a:lnTo>
                  <a:lnTo>
                    <a:pt x="272" y="1718"/>
                  </a:lnTo>
                  <a:lnTo>
                    <a:pt x="221" y="1760"/>
                  </a:lnTo>
                  <a:lnTo>
                    <a:pt x="216" y="1762"/>
                  </a:lnTo>
                  <a:lnTo>
                    <a:pt x="211" y="1765"/>
                  </a:lnTo>
                  <a:lnTo>
                    <a:pt x="206" y="1769"/>
                  </a:lnTo>
                  <a:lnTo>
                    <a:pt x="202" y="1772"/>
                  </a:lnTo>
                  <a:lnTo>
                    <a:pt x="190" y="1787"/>
                  </a:lnTo>
                  <a:lnTo>
                    <a:pt x="180" y="1806"/>
                  </a:lnTo>
                  <a:lnTo>
                    <a:pt x="174" y="1826"/>
                  </a:lnTo>
                  <a:lnTo>
                    <a:pt x="172" y="1843"/>
                  </a:lnTo>
                  <a:lnTo>
                    <a:pt x="173" y="1859"/>
                  </a:lnTo>
                  <a:lnTo>
                    <a:pt x="177" y="1876"/>
                  </a:lnTo>
                  <a:lnTo>
                    <a:pt x="183" y="1907"/>
                  </a:lnTo>
                  <a:lnTo>
                    <a:pt x="183" y="1939"/>
                  </a:lnTo>
                  <a:lnTo>
                    <a:pt x="178" y="1971"/>
                  </a:lnTo>
                  <a:lnTo>
                    <a:pt x="166" y="2001"/>
                  </a:lnTo>
                  <a:lnTo>
                    <a:pt x="150" y="2031"/>
                  </a:lnTo>
                  <a:lnTo>
                    <a:pt x="136" y="2057"/>
                  </a:lnTo>
                  <a:lnTo>
                    <a:pt x="126" y="2084"/>
                  </a:lnTo>
                  <a:lnTo>
                    <a:pt x="118" y="2113"/>
                  </a:lnTo>
                  <a:lnTo>
                    <a:pt x="115" y="2142"/>
                  </a:lnTo>
                  <a:lnTo>
                    <a:pt x="116" y="2171"/>
                  </a:lnTo>
                  <a:lnTo>
                    <a:pt x="122" y="2199"/>
                  </a:lnTo>
                  <a:lnTo>
                    <a:pt x="131" y="2226"/>
                  </a:lnTo>
                  <a:lnTo>
                    <a:pt x="141" y="2243"/>
                  </a:lnTo>
                  <a:lnTo>
                    <a:pt x="155" y="2267"/>
                  </a:lnTo>
                  <a:lnTo>
                    <a:pt x="166" y="2292"/>
                  </a:lnTo>
                  <a:lnTo>
                    <a:pt x="174" y="2318"/>
                  </a:lnTo>
                  <a:lnTo>
                    <a:pt x="177" y="2346"/>
                  </a:lnTo>
                  <a:lnTo>
                    <a:pt x="177" y="2373"/>
                  </a:lnTo>
                  <a:lnTo>
                    <a:pt x="172" y="2400"/>
                  </a:lnTo>
                  <a:lnTo>
                    <a:pt x="169" y="2418"/>
                  </a:lnTo>
                  <a:lnTo>
                    <a:pt x="169" y="2444"/>
                  </a:lnTo>
                  <a:lnTo>
                    <a:pt x="171" y="2470"/>
                  </a:lnTo>
                  <a:lnTo>
                    <a:pt x="176" y="2497"/>
                  </a:lnTo>
                  <a:lnTo>
                    <a:pt x="181" y="2524"/>
                  </a:lnTo>
                  <a:lnTo>
                    <a:pt x="185" y="2541"/>
                  </a:lnTo>
                  <a:lnTo>
                    <a:pt x="189" y="2560"/>
                  </a:lnTo>
                  <a:lnTo>
                    <a:pt x="195" y="2578"/>
                  </a:lnTo>
                  <a:lnTo>
                    <a:pt x="203" y="2593"/>
                  </a:lnTo>
                  <a:lnTo>
                    <a:pt x="212" y="2606"/>
                  </a:lnTo>
                  <a:lnTo>
                    <a:pt x="221" y="2611"/>
                  </a:lnTo>
                  <a:lnTo>
                    <a:pt x="232" y="2613"/>
                  </a:lnTo>
                  <a:lnTo>
                    <a:pt x="243" y="2613"/>
                  </a:lnTo>
                  <a:lnTo>
                    <a:pt x="256" y="2611"/>
                  </a:lnTo>
                  <a:lnTo>
                    <a:pt x="270" y="2607"/>
                  </a:lnTo>
                  <a:lnTo>
                    <a:pt x="284" y="2602"/>
                  </a:lnTo>
                  <a:lnTo>
                    <a:pt x="297" y="2595"/>
                  </a:lnTo>
                  <a:lnTo>
                    <a:pt x="297" y="2595"/>
                  </a:lnTo>
                  <a:lnTo>
                    <a:pt x="297" y="2595"/>
                  </a:lnTo>
                  <a:lnTo>
                    <a:pt x="317" y="2584"/>
                  </a:lnTo>
                  <a:lnTo>
                    <a:pt x="338" y="2570"/>
                  </a:lnTo>
                  <a:lnTo>
                    <a:pt x="360" y="2552"/>
                  </a:lnTo>
                  <a:lnTo>
                    <a:pt x="380" y="2532"/>
                  </a:lnTo>
                  <a:lnTo>
                    <a:pt x="397" y="2509"/>
                  </a:lnTo>
                  <a:lnTo>
                    <a:pt x="412" y="2486"/>
                  </a:lnTo>
                  <a:lnTo>
                    <a:pt x="417" y="2474"/>
                  </a:lnTo>
                  <a:lnTo>
                    <a:pt x="421" y="2460"/>
                  </a:lnTo>
                  <a:lnTo>
                    <a:pt x="426" y="2435"/>
                  </a:lnTo>
                  <a:lnTo>
                    <a:pt x="427" y="2409"/>
                  </a:lnTo>
                  <a:lnTo>
                    <a:pt x="423" y="2382"/>
                  </a:lnTo>
                  <a:lnTo>
                    <a:pt x="416" y="2359"/>
                  </a:lnTo>
                  <a:lnTo>
                    <a:pt x="406" y="2334"/>
                  </a:lnTo>
                  <a:lnTo>
                    <a:pt x="400" y="2310"/>
                  </a:lnTo>
                  <a:lnTo>
                    <a:pt x="398" y="2279"/>
                  </a:lnTo>
                  <a:lnTo>
                    <a:pt x="399" y="2250"/>
                  </a:lnTo>
                  <a:lnTo>
                    <a:pt x="405" y="2223"/>
                  </a:lnTo>
                  <a:lnTo>
                    <a:pt x="416" y="2196"/>
                  </a:lnTo>
                  <a:lnTo>
                    <a:pt x="430" y="2171"/>
                  </a:lnTo>
                  <a:lnTo>
                    <a:pt x="443" y="2151"/>
                  </a:lnTo>
                  <a:lnTo>
                    <a:pt x="455" y="2128"/>
                  </a:lnTo>
                  <a:lnTo>
                    <a:pt x="467" y="2102"/>
                  </a:lnTo>
                  <a:lnTo>
                    <a:pt x="477" y="2071"/>
                  </a:lnTo>
                  <a:lnTo>
                    <a:pt x="484" y="2043"/>
                  </a:lnTo>
                  <a:lnTo>
                    <a:pt x="486" y="2018"/>
                  </a:lnTo>
                  <a:lnTo>
                    <a:pt x="484" y="1996"/>
                  </a:lnTo>
                  <a:lnTo>
                    <a:pt x="479" y="1980"/>
                  </a:lnTo>
                  <a:lnTo>
                    <a:pt x="470" y="1967"/>
                  </a:lnTo>
                  <a:lnTo>
                    <a:pt x="452" y="1941"/>
                  </a:lnTo>
                  <a:lnTo>
                    <a:pt x="440" y="1913"/>
                  </a:lnTo>
                  <a:lnTo>
                    <a:pt x="433" y="1884"/>
                  </a:lnTo>
                  <a:lnTo>
                    <a:pt x="432" y="1853"/>
                  </a:lnTo>
                  <a:lnTo>
                    <a:pt x="435" y="1822"/>
                  </a:lnTo>
                  <a:lnTo>
                    <a:pt x="437" y="1802"/>
                  </a:lnTo>
                  <a:lnTo>
                    <a:pt x="435" y="1781"/>
                  </a:lnTo>
                  <a:lnTo>
                    <a:pt x="428" y="1763"/>
                  </a:lnTo>
                  <a:lnTo>
                    <a:pt x="425" y="1758"/>
                  </a:lnTo>
                  <a:lnTo>
                    <a:pt x="421" y="1752"/>
                  </a:lnTo>
                  <a:lnTo>
                    <a:pt x="417" y="1747"/>
                  </a:lnTo>
                  <a:lnTo>
                    <a:pt x="411" y="1741"/>
                  </a:lnTo>
                  <a:lnTo>
                    <a:pt x="402" y="1733"/>
                  </a:lnTo>
                  <a:lnTo>
                    <a:pt x="390" y="1724"/>
                  </a:lnTo>
                  <a:lnTo>
                    <a:pt x="374" y="1715"/>
                  </a:lnTo>
                  <a:lnTo>
                    <a:pt x="355" y="1707"/>
                  </a:lnTo>
                  <a:lnTo>
                    <a:pt x="335" y="1703"/>
                  </a:lnTo>
                  <a:lnTo>
                    <a:pt x="331" y="1703"/>
                  </a:lnTo>
                  <a:lnTo>
                    <a:pt x="326" y="1703"/>
                  </a:lnTo>
                  <a:lnTo>
                    <a:pt x="321" y="1702"/>
                  </a:lnTo>
                  <a:close/>
                  <a:moveTo>
                    <a:pt x="902" y="1288"/>
                  </a:moveTo>
                  <a:lnTo>
                    <a:pt x="900" y="1291"/>
                  </a:lnTo>
                  <a:lnTo>
                    <a:pt x="899" y="1294"/>
                  </a:lnTo>
                  <a:lnTo>
                    <a:pt x="873" y="1332"/>
                  </a:lnTo>
                  <a:lnTo>
                    <a:pt x="869" y="1339"/>
                  </a:lnTo>
                  <a:lnTo>
                    <a:pt x="864" y="1345"/>
                  </a:lnTo>
                  <a:lnTo>
                    <a:pt x="837" y="1377"/>
                  </a:lnTo>
                  <a:lnTo>
                    <a:pt x="829" y="1385"/>
                  </a:lnTo>
                  <a:lnTo>
                    <a:pt x="810" y="1403"/>
                  </a:lnTo>
                  <a:lnTo>
                    <a:pt x="790" y="1421"/>
                  </a:lnTo>
                  <a:lnTo>
                    <a:pt x="785" y="1425"/>
                  </a:lnTo>
                  <a:lnTo>
                    <a:pt x="781" y="1428"/>
                  </a:lnTo>
                  <a:lnTo>
                    <a:pt x="747" y="1451"/>
                  </a:lnTo>
                  <a:lnTo>
                    <a:pt x="739" y="1455"/>
                  </a:lnTo>
                  <a:lnTo>
                    <a:pt x="733" y="1460"/>
                  </a:lnTo>
                  <a:lnTo>
                    <a:pt x="692" y="1481"/>
                  </a:lnTo>
                  <a:lnTo>
                    <a:pt x="685" y="1484"/>
                  </a:lnTo>
                  <a:lnTo>
                    <a:pt x="661" y="1494"/>
                  </a:lnTo>
                  <a:lnTo>
                    <a:pt x="635" y="1503"/>
                  </a:lnTo>
                  <a:lnTo>
                    <a:pt x="621" y="1506"/>
                  </a:lnTo>
                  <a:lnTo>
                    <a:pt x="580" y="1515"/>
                  </a:lnTo>
                  <a:lnTo>
                    <a:pt x="572" y="1516"/>
                  </a:lnTo>
                  <a:lnTo>
                    <a:pt x="564" y="1517"/>
                  </a:lnTo>
                  <a:lnTo>
                    <a:pt x="536" y="1520"/>
                  </a:lnTo>
                  <a:lnTo>
                    <a:pt x="509" y="1521"/>
                  </a:lnTo>
                  <a:lnTo>
                    <a:pt x="465" y="1519"/>
                  </a:lnTo>
                  <a:lnTo>
                    <a:pt x="454" y="1517"/>
                  </a:lnTo>
                  <a:lnTo>
                    <a:pt x="422" y="1513"/>
                  </a:lnTo>
                  <a:lnTo>
                    <a:pt x="417" y="1512"/>
                  </a:lnTo>
                  <a:lnTo>
                    <a:pt x="412" y="1510"/>
                  </a:lnTo>
                  <a:lnTo>
                    <a:pt x="379" y="1502"/>
                  </a:lnTo>
                  <a:lnTo>
                    <a:pt x="372" y="1499"/>
                  </a:lnTo>
                  <a:lnTo>
                    <a:pt x="334" y="1485"/>
                  </a:lnTo>
                  <a:lnTo>
                    <a:pt x="334" y="1485"/>
                  </a:lnTo>
                  <a:lnTo>
                    <a:pt x="334" y="1485"/>
                  </a:lnTo>
                  <a:lnTo>
                    <a:pt x="296" y="1468"/>
                  </a:lnTo>
                  <a:lnTo>
                    <a:pt x="260" y="1446"/>
                  </a:lnTo>
                  <a:lnTo>
                    <a:pt x="228" y="1423"/>
                  </a:lnTo>
                  <a:lnTo>
                    <a:pt x="228" y="1611"/>
                  </a:lnTo>
                  <a:lnTo>
                    <a:pt x="243" y="1604"/>
                  </a:lnTo>
                  <a:lnTo>
                    <a:pt x="259" y="1598"/>
                  </a:lnTo>
                  <a:lnTo>
                    <a:pt x="263" y="1597"/>
                  </a:lnTo>
                  <a:lnTo>
                    <a:pt x="268" y="1596"/>
                  </a:lnTo>
                  <a:lnTo>
                    <a:pt x="283" y="1593"/>
                  </a:lnTo>
                  <a:lnTo>
                    <a:pt x="298" y="1591"/>
                  </a:lnTo>
                  <a:lnTo>
                    <a:pt x="308" y="1591"/>
                  </a:lnTo>
                  <a:lnTo>
                    <a:pt x="330" y="1590"/>
                  </a:lnTo>
                  <a:lnTo>
                    <a:pt x="351" y="1592"/>
                  </a:lnTo>
                  <a:lnTo>
                    <a:pt x="381" y="1598"/>
                  </a:lnTo>
                  <a:lnTo>
                    <a:pt x="408" y="1607"/>
                  </a:lnTo>
                  <a:lnTo>
                    <a:pt x="434" y="1619"/>
                  </a:lnTo>
                  <a:lnTo>
                    <a:pt x="459" y="1634"/>
                  </a:lnTo>
                  <a:lnTo>
                    <a:pt x="1913" y="1634"/>
                  </a:lnTo>
                  <a:lnTo>
                    <a:pt x="1913" y="3042"/>
                  </a:lnTo>
                  <a:lnTo>
                    <a:pt x="556" y="3042"/>
                  </a:lnTo>
                  <a:lnTo>
                    <a:pt x="519" y="3267"/>
                  </a:lnTo>
                  <a:lnTo>
                    <a:pt x="2025" y="3267"/>
                  </a:lnTo>
                  <a:lnTo>
                    <a:pt x="2025" y="1634"/>
                  </a:lnTo>
                  <a:lnTo>
                    <a:pt x="3036" y="1634"/>
                  </a:lnTo>
                  <a:lnTo>
                    <a:pt x="3036" y="3267"/>
                  </a:lnTo>
                  <a:lnTo>
                    <a:pt x="3148" y="3267"/>
                  </a:lnTo>
                  <a:lnTo>
                    <a:pt x="3148" y="1423"/>
                  </a:lnTo>
                  <a:lnTo>
                    <a:pt x="3115" y="1446"/>
                  </a:lnTo>
                  <a:lnTo>
                    <a:pt x="3079" y="1468"/>
                  </a:lnTo>
                  <a:lnTo>
                    <a:pt x="3042" y="1485"/>
                  </a:lnTo>
                  <a:lnTo>
                    <a:pt x="3042" y="1485"/>
                  </a:lnTo>
                  <a:lnTo>
                    <a:pt x="3042" y="1485"/>
                  </a:lnTo>
                  <a:lnTo>
                    <a:pt x="3003" y="1499"/>
                  </a:lnTo>
                  <a:lnTo>
                    <a:pt x="2997" y="1502"/>
                  </a:lnTo>
                  <a:lnTo>
                    <a:pt x="2964" y="1510"/>
                  </a:lnTo>
                  <a:lnTo>
                    <a:pt x="2953" y="1513"/>
                  </a:lnTo>
                  <a:lnTo>
                    <a:pt x="2922" y="1517"/>
                  </a:lnTo>
                  <a:lnTo>
                    <a:pt x="2916" y="1518"/>
                  </a:lnTo>
                  <a:lnTo>
                    <a:pt x="2910" y="1519"/>
                  </a:lnTo>
                  <a:lnTo>
                    <a:pt x="2868" y="1521"/>
                  </a:lnTo>
                  <a:lnTo>
                    <a:pt x="2839" y="1520"/>
                  </a:lnTo>
                  <a:lnTo>
                    <a:pt x="2811" y="1517"/>
                  </a:lnTo>
                  <a:lnTo>
                    <a:pt x="2796" y="1515"/>
                  </a:lnTo>
                  <a:lnTo>
                    <a:pt x="2755" y="1506"/>
                  </a:lnTo>
                  <a:lnTo>
                    <a:pt x="2741" y="1503"/>
                  </a:lnTo>
                  <a:lnTo>
                    <a:pt x="2715" y="1494"/>
                  </a:lnTo>
                  <a:lnTo>
                    <a:pt x="2691" y="1484"/>
                  </a:lnTo>
                  <a:lnTo>
                    <a:pt x="2684" y="1481"/>
                  </a:lnTo>
                  <a:lnTo>
                    <a:pt x="2643" y="1460"/>
                  </a:lnTo>
                  <a:lnTo>
                    <a:pt x="2636" y="1455"/>
                  </a:lnTo>
                  <a:lnTo>
                    <a:pt x="2630" y="1451"/>
                  </a:lnTo>
                  <a:lnTo>
                    <a:pt x="2595" y="1428"/>
                  </a:lnTo>
                  <a:lnTo>
                    <a:pt x="2590" y="1425"/>
                  </a:lnTo>
                  <a:lnTo>
                    <a:pt x="2586" y="1421"/>
                  </a:lnTo>
                  <a:lnTo>
                    <a:pt x="2565" y="1403"/>
                  </a:lnTo>
                  <a:lnTo>
                    <a:pt x="2547" y="1385"/>
                  </a:lnTo>
                  <a:lnTo>
                    <a:pt x="2543" y="1381"/>
                  </a:lnTo>
                  <a:lnTo>
                    <a:pt x="2539" y="1377"/>
                  </a:lnTo>
                  <a:lnTo>
                    <a:pt x="2511" y="1345"/>
                  </a:lnTo>
                  <a:lnTo>
                    <a:pt x="2507" y="1339"/>
                  </a:lnTo>
                  <a:lnTo>
                    <a:pt x="2502" y="1332"/>
                  </a:lnTo>
                  <a:lnTo>
                    <a:pt x="2477" y="1294"/>
                  </a:lnTo>
                  <a:lnTo>
                    <a:pt x="2474" y="1288"/>
                  </a:lnTo>
                  <a:lnTo>
                    <a:pt x="2472" y="1291"/>
                  </a:lnTo>
                  <a:lnTo>
                    <a:pt x="2470" y="1294"/>
                  </a:lnTo>
                  <a:lnTo>
                    <a:pt x="2459" y="1313"/>
                  </a:lnTo>
                  <a:lnTo>
                    <a:pt x="2446" y="1332"/>
                  </a:lnTo>
                  <a:lnTo>
                    <a:pt x="2442" y="1339"/>
                  </a:lnTo>
                  <a:lnTo>
                    <a:pt x="2437" y="1345"/>
                  </a:lnTo>
                  <a:lnTo>
                    <a:pt x="2410" y="1377"/>
                  </a:lnTo>
                  <a:lnTo>
                    <a:pt x="2406" y="1381"/>
                  </a:lnTo>
                  <a:lnTo>
                    <a:pt x="2402" y="1385"/>
                  </a:lnTo>
                  <a:lnTo>
                    <a:pt x="2382" y="1403"/>
                  </a:lnTo>
                  <a:lnTo>
                    <a:pt x="2363" y="1421"/>
                  </a:lnTo>
                  <a:lnTo>
                    <a:pt x="2358" y="1425"/>
                  </a:lnTo>
                  <a:lnTo>
                    <a:pt x="2354" y="1428"/>
                  </a:lnTo>
                  <a:lnTo>
                    <a:pt x="2319" y="1451"/>
                  </a:lnTo>
                  <a:lnTo>
                    <a:pt x="2306" y="1460"/>
                  </a:lnTo>
                  <a:lnTo>
                    <a:pt x="2265" y="1481"/>
                  </a:lnTo>
                  <a:lnTo>
                    <a:pt x="2258" y="1484"/>
                  </a:lnTo>
                  <a:lnTo>
                    <a:pt x="2233" y="1494"/>
                  </a:lnTo>
                  <a:lnTo>
                    <a:pt x="2208" y="1503"/>
                  </a:lnTo>
                  <a:lnTo>
                    <a:pt x="2194" y="1506"/>
                  </a:lnTo>
                  <a:lnTo>
                    <a:pt x="2153" y="1515"/>
                  </a:lnTo>
                  <a:lnTo>
                    <a:pt x="2137" y="1517"/>
                  </a:lnTo>
                  <a:lnTo>
                    <a:pt x="2109" y="1520"/>
                  </a:lnTo>
                  <a:lnTo>
                    <a:pt x="2081" y="1521"/>
                  </a:lnTo>
                  <a:lnTo>
                    <a:pt x="2053" y="1520"/>
                  </a:lnTo>
                  <a:lnTo>
                    <a:pt x="2025" y="1517"/>
                  </a:lnTo>
                  <a:lnTo>
                    <a:pt x="2017" y="1516"/>
                  </a:lnTo>
                  <a:lnTo>
                    <a:pt x="2010" y="1515"/>
                  </a:lnTo>
                  <a:lnTo>
                    <a:pt x="1969" y="1506"/>
                  </a:lnTo>
                  <a:lnTo>
                    <a:pt x="1955" y="1503"/>
                  </a:lnTo>
                  <a:lnTo>
                    <a:pt x="1929" y="1494"/>
                  </a:lnTo>
                  <a:lnTo>
                    <a:pt x="1905" y="1484"/>
                  </a:lnTo>
                  <a:lnTo>
                    <a:pt x="1897" y="1481"/>
                  </a:lnTo>
                  <a:lnTo>
                    <a:pt x="1876" y="1471"/>
                  </a:lnTo>
                  <a:lnTo>
                    <a:pt x="1857" y="1460"/>
                  </a:lnTo>
                  <a:lnTo>
                    <a:pt x="1843" y="1451"/>
                  </a:lnTo>
                  <a:lnTo>
                    <a:pt x="1809" y="1428"/>
                  </a:lnTo>
                  <a:lnTo>
                    <a:pt x="1803" y="1425"/>
                  </a:lnTo>
                  <a:lnTo>
                    <a:pt x="1799" y="1421"/>
                  </a:lnTo>
                  <a:lnTo>
                    <a:pt x="1779" y="1403"/>
                  </a:lnTo>
                  <a:lnTo>
                    <a:pt x="1761" y="1385"/>
                  </a:lnTo>
                  <a:lnTo>
                    <a:pt x="1756" y="1381"/>
                  </a:lnTo>
                  <a:lnTo>
                    <a:pt x="1752" y="1377"/>
                  </a:lnTo>
                  <a:lnTo>
                    <a:pt x="1725" y="1345"/>
                  </a:lnTo>
                  <a:lnTo>
                    <a:pt x="1721" y="1339"/>
                  </a:lnTo>
                  <a:lnTo>
                    <a:pt x="1716" y="1332"/>
                  </a:lnTo>
                  <a:lnTo>
                    <a:pt x="1691" y="1294"/>
                  </a:lnTo>
                  <a:lnTo>
                    <a:pt x="1689" y="1291"/>
                  </a:lnTo>
                  <a:lnTo>
                    <a:pt x="1688" y="1288"/>
                  </a:lnTo>
                  <a:lnTo>
                    <a:pt x="1686" y="1291"/>
                  </a:lnTo>
                  <a:lnTo>
                    <a:pt x="1684" y="1294"/>
                  </a:lnTo>
                  <a:lnTo>
                    <a:pt x="1659" y="1332"/>
                  </a:lnTo>
                  <a:lnTo>
                    <a:pt x="1655" y="1339"/>
                  </a:lnTo>
                  <a:lnTo>
                    <a:pt x="1650" y="1345"/>
                  </a:lnTo>
                  <a:lnTo>
                    <a:pt x="1624" y="1377"/>
                  </a:lnTo>
                  <a:lnTo>
                    <a:pt x="1616" y="1385"/>
                  </a:lnTo>
                  <a:lnTo>
                    <a:pt x="1596" y="1403"/>
                  </a:lnTo>
                  <a:lnTo>
                    <a:pt x="1577" y="1421"/>
                  </a:lnTo>
                  <a:lnTo>
                    <a:pt x="1572" y="1425"/>
                  </a:lnTo>
                  <a:lnTo>
                    <a:pt x="1568" y="1428"/>
                  </a:lnTo>
                  <a:lnTo>
                    <a:pt x="1533" y="1451"/>
                  </a:lnTo>
                  <a:lnTo>
                    <a:pt x="1520" y="1460"/>
                  </a:lnTo>
                  <a:lnTo>
                    <a:pt x="1499" y="1471"/>
                  </a:lnTo>
                  <a:lnTo>
                    <a:pt x="1479" y="1481"/>
                  </a:lnTo>
                  <a:lnTo>
                    <a:pt x="1472" y="1484"/>
                  </a:lnTo>
                  <a:lnTo>
                    <a:pt x="1447" y="1494"/>
                  </a:lnTo>
                  <a:lnTo>
                    <a:pt x="1422" y="1503"/>
                  </a:lnTo>
                  <a:lnTo>
                    <a:pt x="1407" y="1506"/>
                  </a:lnTo>
                  <a:lnTo>
                    <a:pt x="1366" y="1515"/>
                  </a:lnTo>
                  <a:lnTo>
                    <a:pt x="1358" y="1516"/>
                  </a:lnTo>
                  <a:lnTo>
                    <a:pt x="1351" y="1517"/>
                  </a:lnTo>
                  <a:lnTo>
                    <a:pt x="1322" y="1520"/>
                  </a:lnTo>
                  <a:lnTo>
                    <a:pt x="1295" y="1521"/>
                  </a:lnTo>
                  <a:lnTo>
                    <a:pt x="1266" y="1520"/>
                  </a:lnTo>
                  <a:lnTo>
                    <a:pt x="1239" y="1517"/>
                  </a:lnTo>
                  <a:lnTo>
                    <a:pt x="1231" y="1516"/>
                  </a:lnTo>
                  <a:lnTo>
                    <a:pt x="1223" y="1515"/>
                  </a:lnTo>
                  <a:lnTo>
                    <a:pt x="1183" y="1506"/>
                  </a:lnTo>
                  <a:lnTo>
                    <a:pt x="1168" y="1503"/>
                  </a:lnTo>
                  <a:lnTo>
                    <a:pt x="1143" y="1494"/>
                  </a:lnTo>
                  <a:lnTo>
                    <a:pt x="1118" y="1484"/>
                  </a:lnTo>
                  <a:lnTo>
                    <a:pt x="1110" y="1481"/>
                  </a:lnTo>
                  <a:lnTo>
                    <a:pt x="1070" y="1460"/>
                  </a:lnTo>
                  <a:lnTo>
                    <a:pt x="1057" y="1451"/>
                  </a:lnTo>
                  <a:lnTo>
                    <a:pt x="1040" y="1440"/>
                  </a:lnTo>
                  <a:lnTo>
                    <a:pt x="1022" y="1428"/>
                  </a:lnTo>
                  <a:lnTo>
                    <a:pt x="1017" y="1425"/>
                  </a:lnTo>
                  <a:lnTo>
                    <a:pt x="1013" y="1421"/>
                  </a:lnTo>
                  <a:lnTo>
                    <a:pt x="993" y="1403"/>
                  </a:lnTo>
                  <a:lnTo>
                    <a:pt x="974" y="1385"/>
                  </a:lnTo>
                  <a:lnTo>
                    <a:pt x="970" y="1381"/>
                  </a:lnTo>
                  <a:lnTo>
                    <a:pt x="966" y="1377"/>
                  </a:lnTo>
                  <a:lnTo>
                    <a:pt x="940" y="1345"/>
                  </a:lnTo>
                  <a:lnTo>
                    <a:pt x="934" y="1339"/>
                  </a:lnTo>
                  <a:lnTo>
                    <a:pt x="929" y="1332"/>
                  </a:lnTo>
                  <a:lnTo>
                    <a:pt x="917" y="1313"/>
                  </a:lnTo>
                  <a:lnTo>
                    <a:pt x="905" y="1294"/>
                  </a:lnTo>
                  <a:lnTo>
                    <a:pt x="903" y="1291"/>
                  </a:lnTo>
                  <a:lnTo>
                    <a:pt x="902" y="1288"/>
                  </a:lnTo>
                  <a:close/>
                  <a:moveTo>
                    <a:pt x="2531" y="732"/>
                  </a:moveTo>
                  <a:lnTo>
                    <a:pt x="2531" y="787"/>
                  </a:lnTo>
                  <a:lnTo>
                    <a:pt x="2548" y="790"/>
                  </a:lnTo>
                  <a:lnTo>
                    <a:pt x="2563" y="798"/>
                  </a:lnTo>
                  <a:lnTo>
                    <a:pt x="2575" y="810"/>
                  </a:lnTo>
                  <a:lnTo>
                    <a:pt x="2584" y="826"/>
                  </a:lnTo>
                  <a:lnTo>
                    <a:pt x="2587" y="843"/>
                  </a:lnTo>
                  <a:lnTo>
                    <a:pt x="2584" y="860"/>
                  </a:lnTo>
                  <a:lnTo>
                    <a:pt x="2575" y="877"/>
                  </a:lnTo>
                  <a:lnTo>
                    <a:pt x="2563" y="888"/>
                  </a:lnTo>
                  <a:lnTo>
                    <a:pt x="2548" y="896"/>
                  </a:lnTo>
                  <a:lnTo>
                    <a:pt x="2531" y="899"/>
                  </a:lnTo>
                  <a:lnTo>
                    <a:pt x="2531" y="1070"/>
                  </a:lnTo>
                  <a:lnTo>
                    <a:pt x="2532" y="1098"/>
                  </a:lnTo>
                  <a:lnTo>
                    <a:pt x="2535" y="1126"/>
                  </a:lnTo>
                  <a:lnTo>
                    <a:pt x="2552" y="1130"/>
                  </a:lnTo>
                  <a:lnTo>
                    <a:pt x="2565" y="1138"/>
                  </a:lnTo>
                  <a:lnTo>
                    <a:pt x="2577" y="1149"/>
                  </a:lnTo>
                  <a:lnTo>
                    <a:pt x="2584" y="1165"/>
                  </a:lnTo>
                  <a:lnTo>
                    <a:pt x="2587" y="1181"/>
                  </a:lnTo>
                  <a:lnTo>
                    <a:pt x="2584" y="1197"/>
                  </a:lnTo>
                  <a:lnTo>
                    <a:pt x="2578" y="1212"/>
                  </a:lnTo>
                  <a:lnTo>
                    <a:pt x="2567" y="1223"/>
                  </a:lnTo>
                  <a:lnTo>
                    <a:pt x="2584" y="1252"/>
                  </a:lnTo>
                  <a:lnTo>
                    <a:pt x="2602" y="1279"/>
                  </a:lnTo>
                  <a:lnTo>
                    <a:pt x="2625" y="1304"/>
                  </a:lnTo>
                  <a:lnTo>
                    <a:pt x="2648" y="1326"/>
                  </a:lnTo>
                  <a:lnTo>
                    <a:pt x="2656" y="1313"/>
                  </a:lnTo>
                  <a:lnTo>
                    <a:pt x="2668" y="1303"/>
                  </a:lnTo>
                  <a:lnTo>
                    <a:pt x="2683" y="1296"/>
                  </a:lnTo>
                  <a:lnTo>
                    <a:pt x="2699" y="1294"/>
                  </a:lnTo>
                  <a:lnTo>
                    <a:pt x="2716" y="1297"/>
                  </a:lnTo>
                  <a:lnTo>
                    <a:pt x="2732" y="1305"/>
                  </a:lnTo>
                  <a:lnTo>
                    <a:pt x="2744" y="1317"/>
                  </a:lnTo>
                  <a:lnTo>
                    <a:pt x="2752" y="1333"/>
                  </a:lnTo>
                  <a:lnTo>
                    <a:pt x="2755" y="1350"/>
                  </a:lnTo>
                  <a:lnTo>
                    <a:pt x="2753" y="1362"/>
                  </a:lnTo>
                  <a:lnTo>
                    <a:pt x="2749" y="1374"/>
                  </a:lnTo>
                  <a:lnTo>
                    <a:pt x="2743" y="1384"/>
                  </a:lnTo>
                  <a:lnTo>
                    <a:pt x="2782" y="1397"/>
                  </a:lnTo>
                  <a:lnTo>
                    <a:pt x="2824" y="1405"/>
                  </a:lnTo>
                  <a:lnTo>
                    <a:pt x="2868" y="1408"/>
                  </a:lnTo>
                  <a:lnTo>
                    <a:pt x="2907" y="1405"/>
                  </a:lnTo>
                  <a:lnTo>
                    <a:pt x="2914" y="1404"/>
                  </a:lnTo>
                  <a:lnTo>
                    <a:pt x="2921" y="1403"/>
                  </a:lnTo>
                  <a:lnTo>
                    <a:pt x="2945" y="1399"/>
                  </a:lnTo>
                  <a:lnTo>
                    <a:pt x="2953" y="1397"/>
                  </a:lnTo>
                  <a:lnTo>
                    <a:pt x="2962" y="1395"/>
                  </a:lnTo>
                  <a:lnTo>
                    <a:pt x="2983" y="1388"/>
                  </a:lnTo>
                  <a:lnTo>
                    <a:pt x="2988" y="1386"/>
                  </a:lnTo>
                  <a:lnTo>
                    <a:pt x="2992" y="1384"/>
                  </a:lnTo>
                  <a:lnTo>
                    <a:pt x="2986" y="1374"/>
                  </a:lnTo>
                  <a:lnTo>
                    <a:pt x="2981" y="1362"/>
                  </a:lnTo>
                  <a:lnTo>
                    <a:pt x="2980" y="1350"/>
                  </a:lnTo>
                  <a:lnTo>
                    <a:pt x="2983" y="1332"/>
                  </a:lnTo>
                  <a:lnTo>
                    <a:pt x="2990" y="1316"/>
                  </a:lnTo>
                  <a:lnTo>
                    <a:pt x="3002" y="1304"/>
                  </a:lnTo>
                  <a:lnTo>
                    <a:pt x="3018" y="1297"/>
                  </a:lnTo>
                  <a:lnTo>
                    <a:pt x="3036" y="1294"/>
                  </a:lnTo>
                  <a:lnTo>
                    <a:pt x="3051" y="1296"/>
                  </a:lnTo>
                  <a:lnTo>
                    <a:pt x="3066" y="1303"/>
                  </a:lnTo>
                  <a:lnTo>
                    <a:pt x="3078" y="1313"/>
                  </a:lnTo>
                  <a:lnTo>
                    <a:pt x="3086" y="1326"/>
                  </a:lnTo>
                  <a:lnTo>
                    <a:pt x="3091" y="1321"/>
                  </a:lnTo>
                  <a:lnTo>
                    <a:pt x="3096" y="1317"/>
                  </a:lnTo>
                  <a:lnTo>
                    <a:pt x="3103" y="1311"/>
                  </a:lnTo>
                  <a:lnTo>
                    <a:pt x="3131" y="1280"/>
                  </a:lnTo>
                  <a:lnTo>
                    <a:pt x="3131" y="1280"/>
                  </a:lnTo>
                  <a:lnTo>
                    <a:pt x="3144" y="1263"/>
                  </a:lnTo>
                  <a:lnTo>
                    <a:pt x="3156" y="1244"/>
                  </a:lnTo>
                  <a:lnTo>
                    <a:pt x="3159" y="1239"/>
                  </a:lnTo>
                  <a:lnTo>
                    <a:pt x="3162" y="1235"/>
                  </a:lnTo>
                  <a:lnTo>
                    <a:pt x="3164" y="1231"/>
                  </a:lnTo>
                  <a:lnTo>
                    <a:pt x="3166" y="1227"/>
                  </a:lnTo>
                  <a:lnTo>
                    <a:pt x="3168" y="1223"/>
                  </a:lnTo>
                  <a:lnTo>
                    <a:pt x="3158" y="1211"/>
                  </a:lnTo>
                  <a:lnTo>
                    <a:pt x="3150" y="1197"/>
                  </a:lnTo>
                  <a:lnTo>
                    <a:pt x="3148" y="1181"/>
                  </a:lnTo>
                  <a:lnTo>
                    <a:pt x="3150" y="1165"/>
                  </a:lnTo>
                  <a:lnTo>
                    <a:pt x="3158" y="1149"/>
                  </a:lnTo>
                  <a:lnTo>
                    <a:pt x="3169" y="1138"/>
                  </a:lnTo>
                  <a:lnTo>
                    <a:pt x="3183" y="1130"/>
                  </a:lnTo>
                  <a:lnTo>
                    <a:pt x="3199" y="1126"/>
                  </a:lnTo>
                  <a:lnTo>
                    <a:pt x="3203" y="1098"/>
                  </a:lnTo>
                  <a:lnTo>
                    <a:pt x="3205" y="1070"/>
                  </a:lnTo>
                  <a:lnTo>
                    <a:pt x="3205" y="899"/>
                  </a:lnTo>
                  <a:lnTo>
                    <a:pt x="3186" y="896"/>
                  </a:lnTo>
                  <a:lnTo>
                    <a:pt x="3171" y="888"/>
                  </a:lnTo>
                  <a:lnTo>
                    <a:pt x="3159" y="876"/>
                  </a:lnTo>
                  <a:lnTo>
                    <a:pt x="3151" y="860"/>
                  </a:lnTo>
                  <a:lnTo>
                    <a:pt x="3148" y="843"/>
                  </a:lnTo>
                  <a:lnTo>
                    <a:pt x="3151" y="826"/>
                  </a:lnTo>
                  <a:lnTo>
                    <a:pt x="3159" y="809"/>
                  </a:lnTo>
                  <a:lnTo>
                    <a:pt x="3171" y="798"/>
                  </a:lnTo>
                  <a:lnTo>
                    <a:pt x="3186" y="790"/>
                  </a:lnTo>
                  <a:lnTo>
                    <a:pt x="3205" y="787"/>
                  </a:lnTo>
                  <a:lnTo>
                    <a:pt x="3205" y="732"/>
                  </a:lnTo>
                  <a:lnTo>
                    <a:pt x="2531" y="732"/>
                  </a:lnTo>
                  <a:close/>
                  <a:moveTo>
                    <a:pt x="1744" y="732"/>
                  </a:moveTo>
                  <a:lnTo>
                    <a:pt x="1744" y="1070"/>
                  </a:lnTo>
                  <a:lnTo>
                    <a:pt x="1747" y="1116"/>
                  </a:lnTo>
                  <a:lnTo>
                    <a:pt x="1756" y="1160"/>
                  </a:lnTo>
                  <a:lnTo>
                    <a:pt x="1771" y="1201"/>
                  </a:lnTo>
                  <a:lnTo>
                    <a:pt x="1790" y="1240"/>
                  </a:lnTo>
                  <a:lnTo>
                    <a:pt x="1815" y="1277"/>
                  </a:lnTo>
                  <a:lnTo>
                    <a:pt x="1842" y="1309"/>
                  </a:lnTo>
                  <a:lnTo>
                    <a:pt x="1875" y="1338"/>
                  </a:lnTo>
                  <a:lnTo>
                    <a:pt x="1911" y="1362"/>
                  </a:lnTo>
                  <a:lnTo>
                    <a:pt x="1949" y="1382"/>
                  </a:lnTo>
                  <a:lnTo>
                    <a:pt x="1991" y="1396"/>
                  </a:lnTo>
                  <a:lnTo>
                    <a:pt x="2035" y="1405"/>
                  </a:lnTo>
                  <a:lnTo>
                    <a:pt x="2081" y="1408"/>
                  </a:lnTo>
                  <a:lnTo>
                    <a:pt x="2127" y="1405"/>
                  </a:lnTo>
                  <a:lnTo>
                    <a:pt x="2170" y="1396"/>
                  </a:lnTo>
                  <a:lnTo>
                    <a:pt x="2212" y="1382"/>
                  </a:lnTo>
                  <a:lnTo>
                    <a:pt x="2251" y="1362"/>
                  </a:lnTo>
                  <a:lnTo>
                    <a:pt x="2286" y="1338"/>
                  </a:lnTo>
                  <a:lnTo>
                    <a:pt x="2319" y="1309"/>
                  </a:lnTo>
                  <a:lnTo>
                    <a:pt x="2348" y="1277"/>
                  </a:lnTo>
                  <a:lnTo>
                    <a:pt x="2372" y="1240"/>
                  </a:lnTo>
                  <a:lnTo>
                    <a:pt x="2392" y="1201"/>
                  </a:lnTo>
                  <a:lnTo>
                    <a:pt x="2406" y="1160"/>
                  </a:lnTo>
                  <a:lnTo>
                    <a:pt x="2415" y="1116"/>
                  </a:lnTo>
                  <a:lnTo>
                    <a:pt x="2418" y="1070"/>
                  </a:lnTo>
                  <a:lnTo>
                    <a:pt x="2418" y="732"/>
                  </a:lnTo>
                  <a:lnTo>
                    <a:pt x="1744" y="732"/>
                  </a:lnTo>
                  <a:close/>
                  <a:moveTo>
                    <a:pt x="958" y="732"/>
                  </a:moveTo>
                  <a:lnTo>
                    <a:pt x="958" y="1070"/>
                  </a:lnTo>
                  <a:lnTo>
                    <a:pt x="961" y="1116"/>
                  </a:lnTo>
                  <a:lnTo>
                    <a:pt x="970" y="1160"/>
                  </a:lnTo>
                  <a:lnTo>
                    <a:pt x="984" y="1201"/>
                  </a:lnTo>
                  <a:lnTo>
                    <a:pt x="1004" y="1240"/>
                  </a:lnTo>
                  <a:lnTo>
                    <a:pt x="1028" y="1277"/>
                  </a:lnTo>
                  <a:lnTo>
                    <a:pt x="1057" y="1309"/>
                  </a:lnTo>
                  <a:lnTo>
                    <a:pt x="1089" y="1338"/>
                  </a:lnTo>
                  <a:lnTo>
                    <a:pt x="1124" y="1362"/>
                  </a:lnTo>
                  <a:lnTo>
                    <a:pt x="1163" y="1382"/>
                  </a:lnTo>
                  <a:lnTo>
                    <a:pt x="1205" y="1396"/>
                  </a:lnTo>
                  <a:lnTo>
                    <a:pt x="1249" y="1405"/>
                  </a:lnTo>
                  <a:lnTo>
                    <a:pt x="1295" y="1408"/>
                  </a:lnTo>
                  <a:lnTo>
                    <a:pt x="1318" y="1407"/>
                  </a:lnTo>
                  <a:lnTo>
                    <a:pt x="1343" y="1404"/>
                  </a:lnTo>
                  <a:lnTo>
                    <a:pt x="1328" y="1400"/>
                  </a:lnTo>
                  <a:lnTo>
                    <a:pt x="1314" y="1392"/>
                  </a:lnTo>
                  <a:lnTo>
                    <a:pt x="1304" y="1380"/>
                  </a:lnTo>
                  <a:lnTo>
                    <a:pt x="1297" y="1366"/>
                  </a:lnTo>
                  <a:lnTo>
                    <a:pt x="1295" y="1350"/>
                  </a:lnTo>
                  <a:lnTo>
                    <a:pt x="1298" y="1333"/>
                  </a:lnTo>
                  <a:lnTo>
                    <a:pt x="1305" y="1317"/>
                  </a:lnTo>
                  <a:lnTo>
                    <a:pt x="1317" y="1305"/>
                  </a:lnTo>
                  <a:lnTo>
                    <a:pt x="1333" y="1297"/>
                  </a:lnTo>
                  <a:lnTo>
                    <a:pt x="1351" y="1294"/>
                  </a:lnTo>
                  <a:lnTo>
                    <a:pt x="1368" y="1297"/>
                  </a:lnTo>
                  <a:lnTo>
                    <a:pt x="1384" y="1305"/>
                  </a:lnTo>
                  <a:lnTo>
                    <a:pt x="1396" y="1316"/>
                  </a:lnTo>
                  <a:lnTo>
                    <a:pt x="1404" y="1333"/>
                  </a:lnTo>
                  <a:lnTo>
                    <a:pt x="1407" y="1350"/>
                  </a:lnTo>
                  <a:lnTo>
                    <a:pt x="1405" y="1364"/>
                  </a:lnTo>
                  <a:lnTo>
                    <a:pt x="1399" y="1378"/>
                  </a:lnTo>
                  <a:lnTo>
                    <a:pt x="1391" y="1388"/>
                  </a:lnTo>
                  <a:lnTo>
                    <a:pt x="1380" y="1397"/>
                  </a:lnTo>
                  <a:lnTo>
                    <a:pt x="1422" y="1383"/>
                  </a:lnTo>
                  <a:lnTo>
                    <a:pt x="1461" y="1363"/>
                  </a:lnTo>
                  <a:lnTo>
                    <a:pt x="1498" y="1340"/>
                  </a:lnTo>
                  <a:lnTo>
                    <a:pt x="1531" y="1311"/>
                  </a:lnTo>
                  <a:lnTo>
                    <a:pt x="1560" y="1278"/>
                  </a:lnTo>
                  <a:lnTo>
                    <a:pt x="1585" y="1242"/>
                  </a:lnTo>
                  <a:lnTo>
                    <a:pt x="1604" y="1202"/>
                  </a:lnTo>
                  <a:lnTo>
                    <a:pt x="1620" y="1160"/>
                  </a:lnTo>
                  <a:lnTo>
                    <a:pt x="1629" y="1116"/>
                  </a:lnTo>
                  <a:lnTo>
                    <a:pt x="1632" y="1070"/>
                  </a:lnTo>
                  <a:lnTo>
                    <a:pt x="1632" y="732"/>
                  </a:lnTo>
                  <a:lnTo>
                    <a:pt x="958" y="732"/>
                  </a:lnTo>
                  <a:close/>
                  <a:moveTo>
                    <a:pt x="172" y="732"/>
                  </a:moveTo>
                  <a:lnTo>
                    <a:pt x="172" y="1070"/>
                  </a:lnTo>
                  <a:lnTo>
                    <a:pt x="174" y="1113"/>
                  </a:lnTo>
                  <a:lnTo>
                    <a:pt x="182" y="1154"/>
                  </a:lnTo>
                  <a:lnTo>
                    <a:pt x="195" y="1194"/>
                  </a:lnTo>
                  <a:lnTo>
                    <a:pt x="212" y="1231"/>
                  </a:lnTo>
                  <a:lnTo>
                    <a:pt x="214" y="1235"/>
                  </a:lnTo>
                  <a:lnTo>
                    <a:pt x="221" y="1244"/>
                  </a:lnTo>
                  <a:lnTo>
                    <a:pt x="232" y="1263"/>
                  </a:lnTo>
                  <a:lnTo>
                    <a:pt x="245" y="1280"/>
                  </a:lnTo>
                  <a:lnTo>
                    <a:pt x="245" y="1280"/>
                  </a:lnTo>
                  <a:lnTo>
                    <a:pt x="245" y="1280"/>
                  </a:lnTo>
                  <a:lnTo>
                    <a:pt x="273" y="1311"/>
                  </a:lnTo>
                  <a:lnTo>
                    <a:pt x="276" y="1314"/>
                  </a:lnTo>
                  <a:lnTo>
                    <a:pt x="279" y="1317"/>
                  </a:lnTo>
                  <a:lnTo>
                    <a:pt x="301" y="1336"/>
                  </a:lnTo>
                  <a:lnTo>
                    <a:pt x="314" y="1346"/>
                  </a:lnTo>
                  <a:lnTo>
                    <a:pt x="332" y="1358"/>
                  </a:lnTo>
                  <a:lnTo>
                    <a:pt x="339" y="1362"/>
                  </a:lnTo>
                  <a:lnTo>
                    <a:pt x="346" y="1366"/>
                  </a:lnTo>
                  <a:lnTo>
                    <a:pt x="378" y="1382"/>
                  </a:lnTo>
                  <a:lnTo>
                    <a:pt x="385" y="1385"/>
                  </a:lnTo>
                  <a:lnTo>
                    <a:pt x="393" y="1388"/>
                  </a:lnTo>
                  <a:lnTo>
                    <a:pt x="415" y="1395"/>
                  </a:lnTo>
                  <a:lnTo>
                    <a:pt x="423" y="1397"/>
                  </a:lnTo>
                  <a:lnTo>
                    <a:pt x="430" y="1399"/>
                  </a:lnTo>
                  <a:lnTo>
                    <a:pt x="455" y="1403"/>
                  </a:lnTo>
                  <a:lnTo>
                    <a:pt x="462" y="1405"/>
                  </a:lnTo>
                  <a:lnTo>
                    <a:pt x="469" y="1406"/>
                  </a:lnTo>
                  <a:lnTo>
                    <a:pt x="509" y="1408"/>
                  </a:lnTo>
                  <a:lnTo>
                    <a:pt x="553" y="1405"/>
                  </a:lnTo>
                  <a:lnTo>
                    <a:pt x="597" y="1396"/>
                  </a:lnTo>
                  <a:lnTo>
                    <a:pt x="639" y="1382"/>
                  </a:lnTo>
                  <a:lnTo>
                    <a:pt x="678" y="1362"/>
                  </a:lnTo>
                  <a:lnTo>
                    <a:pt x="714" y="1338"/>
                  </a:lnTo>
                  <a:lnTo>
                    <a:pt x="747" y="1309"/>
                  </a:lnTo>
                  <a:lnTo>
                    <a:pt x="775" y="1277"/>
                  </a:lnTo>
                  <a:lnTo>
                    <a:pt x="800" y="1240"/>
                  </a:lnTo>
                  <a:lnTo>
                    <a:pt x="819" y="1201"/>
                  </a:lnTo>
                  <a:lnTo>
                    <a:pt x="833" y="1160"/>
                  </a:lnTo>
                  <a:lnTo>
                    <a:pt x="843" y="1116"/>
                  </a:lnTo>
                  <a:lnTo>
                    <a:pt x="846" y="1070"/>
                  </a:lnTo>
                  <a:lnTo>
                    <a:pt x="846" y="732"/>
                  </a:lnTo>
                  <a:lnTo>
                    <a:pt x="172" y="732"/>
                  </a:lnTo>
                  <a:close/>
                  <a:moveTo>
                    <a:pt x="2429" y="113"/>
                  </a:moveTo>
                  <a:lnTo>
                    <a:pt x="2475" y="366"/>
                  </a:lnTo>
                  <a:lnTo>
                    <a:pt x="2521" y="620"/>
                  </a:lnTo>
                  <a:lnTo>
                    <a:pt x="3176" y="620"/>
                  </a:lnTo>
                  <a:lnTo>
                    <a:pt x="2976" y="182"/>
                  </a:lnTo>
                  <a:lnTo>
                    <a:pt x="2964" y="163"/>
                  </a:lnTo>
                  <a:lnTo>
                    <a:pt x="2949" y="145"/>
                  </a:lnTo>
                  <a:lnTo>
                    <a:pt x="2932" y="132"/>
                  </a:lnTo>
                  <a:lnTo>
                    <a:pt x="2911" y="122"/>
                  </a:lnTo>
                  <a:lnTo>
                    <a:pt x="2890" y="115"/>
                  </a:lnTo>
                  <a:lnTo>
                    <a:pt x="2868" y="113"/>
                  </a:lnTo>
                  <a:lnTo>
                    <a:pt x="2429" y="113"/>
                  </a:lnTo>
                  <a:close/>
                  <a:moveTo>
                    <a:pt x="1744" y="113"/>
                  </a:moveTo>
                  <a:lnTo>
                    <a:pt x="1744" y="620"/>
                  </a:lnTo>
                  <a:lnTo>
                    <a:pt x="2407" y="620"/>
                  </a:lnTo>
                  <a:lnTo>
                    <a:pt x="2366" y="391"/>
                  </a:lnTo>
                  <a:lnTo>
                    <a:pt x="2362" y="392"/>
                  </a:lnTo>
                  <a:lnTo>
                    <a:pt x="2344" y="389"/>
                  </a:lnTo>
                  <a:lnTo>
                    <a:pt x="2328" y="381"/>
                  </a:lnTo>
                  <a:lnTo>
                    <a:pt x="2316" y="369"/>
                  </a:lnTo>
                  <a:lnTo>
                    <a:pt x="2309" y="353"/>
                  </a:lnTo>
                  <a:lnTo>
                    <a:pt x="2306" y="336"/>
                  </a:lnTo>
                  <a:lnTo>
                    <a:pt x="2308" y="322"/>
                  </a:lnTo>
                  <a:lnTo>
                    <a:pt x="2313" y="308"/>
                  </a:lnTo>
                  <a:lnTo>
                    <a:pt x="2322" y="297"/>
                  </a:lnTo>
                  <a:lnTo>
                    <a:pt x="2332" y="289"/>
                  </a:lnTo>
                  <a:lnTo>
                    <a:pt x="2346" y="283"/>
                  </a:lnTo>
                  <a:lnTo>
                    <a:pt x="2315" y="113"/>
                  </a:lnTo>
                  <a:lnTo>
                    <a:pt x="2204" y="113"/>
                  </a:lnTo>
                  <a:lnTo>
                    <a:pt x="2218" y="118"/>
                  </a:lnTo>
                  <a:lnTo>
                    <a:pt x="2231" y="126"/>
                  </a:lnTo>
                  <a:lnTo>
                    <a:pt x="2241" y="137"/>
                  </a:lnTo>
                  <a:lnTo>
                    <a:pt x="2247" y="152"/>
                  </a:lnTo>
                  <a:lnTo>
                    <a:pt x="2250" y="167"/>
                  </a:lnTo>
                  <a:lnTo>
                    <a:pt x="2247" y="184"/>
                  </a:lnTo>
                  <a:lnTo>
                    <a:pt x="2238" y="200"/>
                  </a:lnTo>
                  <a:lnTo>
                    <a:pt x="2226" y="212"/>
                  </a:lnTo>
                  <a:lnTo>
                    <a:pt x="2211" y="220"/>
                  </a:lnTo>
                  <a:lnTo>
                    <a:pt x="2194" y="223"/>
                  </a:lnTo>
                  <a:lnTo>
                    <a:pt x="2176" y="220"/>
                  </a:lnTo>
                  <a:lnTo>
                    <a:pt x="2160" y="212"/>
                  </a:lnTo>
                  <a:lnTo>
                    <a:pt x="2148" y="200"/>
                  </a:lnTo>
                  <a:lnTo>
                    <a:pt x="2140" y="184"/>
                  </a:lnTo>
                  <a:lnTo>
                    <a:pt x="2137" y="167"/>
                  </a:lnTo>
                  <a:lnTo>
                    <a:pt x="2139" y="152"/>
                  </a:lnTo>
                  <a:lnTo>
                    <a:pt x="2146" y="137"/>
                  </a:lnTo>
                  <a:lnTo>
                    <a:pt x="2156" y="126"/>
                  </a:lnTo>
                  <a:lnTo>
                    <a:pt x="2168" y="118"/>
                  </a:lnTo>
                  <a:lnTo>
                    <a:pt x="2183" y="113"/>
                  </a:lnTo>
                  <a:lnTo>
                    <a:pt x="1867" y="113"/>
                  </a:lnTo>
                  <a:lnTo>
                    <a:pt x="1881" y="118"/>
                  </a:lnTo>
                  <a:lnTo>
                    <a:pt x="1894" y="126"/>
                  </a:lnTo>
                  <a:lnTo>
                    <a:pt x="1904" y="137"/>
                  </a:lnTo>
                  <a:lnTo>
                    <a:pt x="1910" y="152"/>
                  </a:lnTo>
                  <a:lnTo>
                    <a:pt x="1913" y="167"/>
                  </a:lnTo>
                  <a:lnTo>
                    <a:pt x="1910" y="184"/>
                  </a:lnTo>
                  <a:lnTo>
                    <a:pt x="1901" y="200"/>
                  </a:lnTo>
                  <a:lnTo>
                    <a:pt x="1889" y="212"/>
                  </a:lnTo>
                  <a:lnTo>
                    <a:pt x="1874" y="220"/>
                  </a:lnTo>
                  <a:lnTo>
                    <a:pt x="1857" y="223"/>
                  </a:lnTo>
                  <a:lnTo>
                    <a:pt x="1838" y="220"/>
                  </a:lnTo>
                  <a:lnTo>
                    <a:pt x="1823" y="212"/>
                  </a:lnTo>
                  <a:lnTo>
                    <a:pt x="1811" y="200"/>
                  </a:lnTo>
                  <a:lnTo>
                    <a:pt x="1803" y="184"/>
                  </a:lnTo>
                  <a:lnTo>
                    <a:pt x="1800" y="167"/>
                  </a:lnTo>
                  <a:lnTo>
                    <a:pt x="1802" y="152"/>
                  </a:lnTo>
                  <a:lnTo>
                    <a:pt x="1809" y="137"/>
                  </a:lnTo>
                  <a:lnTo>
                    <a:pt x="1819" y="126"/>
                  </a:lnTo>
                  <a:lnTo>
                    <a:pt x="1831" y="118"/>
                  </a:lnTo>
                  <a:lnTo>
                    <a:pt x="1846" y="113"/>
                  </a:lnTo>
                  <a:lnTo>
                    <a:pt x="1744" y="113"/>
                  </a:lnTo>
                  <a:close/>
                  <a:moveTo>
                    <a:pt x="1061" y="113"/>
                  </a:moveTo>
                  <a:lnTo>
                    <a:pt x="1015" y="366"/>
                  </a:lnTo>
                  <a:lnTo>
                    <a:pt x="969" y="620"/>
                  </a:lnTo>
                  <a:lnTo>
                    <a:pt x="1632" y="620"/>
                  </a:lnTo>
                  <a:lnTo>
                    <a:pt x="1632" y="113"/>
                  </a:lnTo>
                  <a:lnTo>
                    <a:pt x="1061" y="113"/>
                  </a:lnTo>
                  <a:close/>
                  <a:moveTo>
                    <a:pt x="519" y="113"/>
                  </a:moveTo>
                  <a:lnTo>
                    <a:pt x="533" y="118"/>
                  </a:lnTo>
                  <a:lnTo>
                    <a:pt x="546" y="126"/>
                  </a:lnTo>
                  <a:lnTo>
                    <a:pt x="556" y="137"/>
                  </a:lnTo>
                  <a:lnTo>
                    <a:pt x="562" y="152"/>
                  </a:lnTo>
                  <a:lnTo>
                    <a:pt x="565" y="167"/>
                  </a:lnTo>
                  <a:lnTo>
                    <a:pt x="562" y="184"/>
                  </a:lnTo>
                  <a:lnTo>
                    <a:pt x="553" y="200"/>
                  </a:lnTo>
                  <a:lnTo>
                    <a:pt x="541" y="212"/>
                  </a:lnTo>
                  <a:lnTo>
                    <a:pt x="526" y="220"/>
                  </a:lnTo>
                  <a:lnTo>
                    <a:pt x="509" y="223"/>
                  </a:lnTo>
                  <a:lnTo>
                    <a:pt x="490" y="220"/>
                  </a:lnTo>
                  <a:lnTo>
                    <a:pt x="475" y="212"/>
                  </a:lnTo>
                  <a:lnTo>
                    <a:pt x="463" y="200"/>
                  </a:lnTo>
                  <a:lnTo>
                    <a:pt x="455" y="184"/>
                  </a:lnTo>
                  <a:lnTo>
                    <a:pt x="452" y="167"/>
                  </a:lnTo>
                  <a:lnTo>
                    <a:pt x="454" y="151"/>
                  </a:lnTo>
                  <a:lnTo>
                    <a:pt x="462" y="136"/>
                  </a:lnTo>
                  <a:lnTo>
                    <a:pt x="472" y="125"/>
                  </a:lnTo>
                  <a:lnTo>
                    <a:pt x="485" y="116"/>
                  </a:lnTo>
                  <a:lnTo>
                    <a:pt x="464" y="123"/>
                  </a:lnTo>
                  <a:lnTo>
                    <a:pt x="444" y="132"/>
                  </a:lnTo>
                  <a:lnTo>
                    <a:pt x="426" y="145"/>
                  </a:lnTo>
                  <a:lnTo>
                    <a:pt x="412" y="163"/>
                  </a:lnTo>
                  <a:lnTo>
                    <a:pt x="400" y="182"/>
                  </a:lnTo>
                  <a:lnTo>
                    <a:pt x="354" y="283"/>
                  </a:lnTo>
                  <a:lnTo>
                    <a:pt x="368" y="288"/>
                  </a:lnTo>
                  <a:lnTo>
                    <a:pt x="379" y="296"/>
                  </a:lnTo>
                  <a:lnTo>
                    <a:pt x="388" y="307"/>
                  </a:lnTo>
                  <a:lnTo>
                    <a:pt x="394" y="321"/>
                  </a:lnTo>
                  <a:lnTo>
                    <a:pt x="396" y="336"/>
                  </a:lnTo>
                  <a:lnTo>
                    <a:pt x="393" y="353"/>
                  </a:lnTo>
                  <a:lnTo>
                    <a:pt x="385" y="369"/>
                  </a:lnTo>
                  <a:lnTo>
                    <a:pt x="373" y="381"/>
                  </a:lnTo>
                  <a:lnTo>
                    <a:pt x="357" y="389"/>
                  </a:lnTo>
                  <a:lnTo>
                    <a:pt x="340" y="392"/>
                  </a:lnTo>
                  <a:lnTo>
                    <a:pt x="329" y="391"/>
                  </a:lnTo>
                  <a:lnTo>
                    <a:pt x="318" y="387"/>
                  </a:lnTo>
                  <a:lnTo>
                    <a:pt x="308" y="381"/>
                  </a:lnTo>
                  <a:lnTo>
                    <a:pt x="199" y="620"/>
                  </a:lnTo>
                  <a:lnTo>
                    <a:pt x="855" y="620"/>
                  </a:lnTo>
                  <a:lnTo>
                    <a:pt x="866" y="557"/>
                  </a:lnTo>
                  <a:lnTo>
                    <a:pt x="856" y="560"/>
                  </a:lnTo>
                  <a:lnTo>
                    <a:pt x="846" y="561"/>
                  </a:lnTo>
                  <a:lnTo>
                    <a:pt x="827" y="558"/>
                  </a:lnTo>
                  <a:lnTo>
                    <a:pt x="812" y="550"/>
                  </a:lnTo>
                  <a:lnTo>
                    <a:pt x="800" y="538"/>
                  </a:lnTo>
                  <a:lnTo>
                    <a:pt x="792" y="522"/>
                  </a:lnTo>
                  <a:lnTo>
                    <a:pt x="789" y="505"/>
                  </a:lnTo>
                  <a:lnTo>
                    <a:pt x="792" y="488"/>
                  </a:lnTo>
                  <a:lnTo>
                    <a:pt x="800" y="472"/>
                  </a:lnTo>
                  <a:lnTo>
                    <a:pt x="812" y="460"/>
                  </a:lnTo>
                  <a:lnTo>
                    <a:pt x="827" y="452"/>
                  </a:lnTo>
                  <a:lnTo>
                    <a:pt x="846" y="449"/>
                  </a:lnTo>
                  <a:lnTo>
                    <a:pt x="860" y="451"/>
                  </a:lnTo>
                  <a:lnTo>
                    <a:pt x="872" y="456"/>
                  </a:lnTo>
                  <a:lnTo>
                    <a:pt x="882" y="464"/>
                  </a:lnTo>
                  <a:lnTo>
                    <a:pt x="901" y="366"/>
                  </a:lnTo>
                  <a:lnTo>
                    <a:pt x="947" y="113"/>
                  </a:lnTo>
                  <a:lnTo>
                    <a:pt x="856" y="113"/>
                  </a:lnTo>
                  <a:lnTo>
                    <a:pt x="870" y="118"/>
                  </a:lnTo>
                  <a:lnTo>
                    <a:pt x="883" y="126"/>
                  </a:lnTo>
                  <a:lnTo>
                    <a:pt x="893" y="137"/>
                  </a:lnTo>
                  <a:lnTo>
                    <a:pt x="900" y="152"/>
                  </a:lnTo>
                  <a:lnTo>
                    <a:pt x="902" y="167"/>
                  </a:lnTo>
                  <a:lnTo>
                    <a:pt x="899" y="184"/>
                  </a:lnTo>
                  <a:lnTo>
                    <a:pt x="890" y="200"/>
                  </a:lnTo>
                  <a:lnTo>
                    <a:pt x="878" y="212"/>
                  </a:lnTo>
                  <a:lnTo>
                    <a:pt x="863" y="220"/>
                  </a:lnTo>
                  <a:lnTo>
                    <a:pt x="846" y="223"/>
                  </a:lnTo>
                  <a:lnTo>
                    <a:pt x="827" y="220"/>
                  </a:lnTo>
                  <a:lnTo>
                    <a:pt x="812" y="212"/>
                  </a:lnTo>
                  <a:lnTo>
                    <a:pt x="800" y="200"/>
                  </a:lnTo>
                  <a:lnTo>
                    <a:pt x="792" y="184"/>
                  </a:lnTo>
                  <a:lnTo>
                    <a:pt x="789" y="167"/>
                  </a:lnTo>
                  <a:lnTo>
                    <a:pt x="791" y="152"/>
                  </a:lnTo>
                  <a:lnTo>
                    <a:pt x="798" y="137"/>
                  </a:lnTo>
                  <a:lnTo>
                    <a:pt x="808" y="126"/>
                  </a:lnTo>
                  <a:lnTo>
                    <a:pt x="820" y="118"/>
                  </a:lnTo>
                  <a:lnTo>
                    <a:pt x="835" y="113"/>
                  </a:lnTo>
                  <a:lnTo>
                    <a:pt x="519" y="113"/>
                  </a:lnTo>
                  <a:close/>
                  <a:moveTo>
                    <a:pt x="509" y="0"/>
                  </a:moveTo>
                  <a:lnTo>
                    <a:pt x="2868" y="0"/>
                  </a:lnTo>
                  <a:lnTo>
                    <a:pt x="2901" y="2"/>
                  </a:lnTo>
                  <a:lnTo>
                    <a:pt x="2933" y="9"/>
                  </a:lnTo>
                  <a:lnTo>
                    <a:pt x="2964" y="22"/>
                  </a:lnTo>
                  <a:lnTo>
                    <a:pt x="2992" y="37"/>
                  </a:lnTo>
                  <a:lnTo>
                    <a:pt x="3019" y="56"/>
                  </a:lnTo>
                  <a:lnTo>
                    <a:pt x="3041" y="79"/>
                  </a:lnTo>
                  <a:lnTo>
                    <a:pt x="3062" y="105"/>
                  </a:lnTo>
                  <a:lnTo>
                    <a:pt x="3078" y="135"/>
                  </a:lnTo>
                  <a:lnTo>
                    <a:pt x="3309" y="641"/>
                  </a:lnTo>
                  <a:lnTo>
                    <a:pt x="3312" y="658"/>
                  </a:lnTo>
                  <a:lnTo>
                    <a:pt x="3315" y="670"/>
                  </a:lnTo>
                  <a:lnTo>
                    <a:pt x="3317" y="682"/>
                  </a:lnTo>
                  <a:lnTo>
                    <a:pt x="3317" y="1070"/>
                  </a:lnTo>
                  <a:lnTo>
                    <a:pt x="3314" y="1117"/>
                  </a:lnTo>
                  <a:lnTo>
                    <a:pt x="3307" y="1163"/>
                  </a:lnTo>
                  <a:lnTo>
                    <a:pt x="3295" y="1207"/>
                  </a:lnTo>
                  <a:lnTo>
                    <a:pt x="3280" y="1249"/>
                  </a:lnTo>
                  <a:lnTo>
                    <a:pt x="3261" y="1288"/>
                  </a:lnTo>
                  <a:lnTo>
                    <a:pt x="3261" y="3380"/>
                  </a:lnTo>
                  <a:lnTo>
                    <a:pt x="67" y="3380"/>
                  </a:lnTo>
                  <a:lnTo>
                    <a:pt x="0" y="2973"/>
                  </a:lnTo>
                  <a:lnTo>
                    <a:pt x="35" y="2930"/>
                  </a:lnTo>
                  <a:lnTo>
                    <a:pt x="63" y="2929"/>
                  </a:lnTo>
                  <a:lnTo>
                    <a:pt x="228" y="2929"/>
                  </a:lnTo>
                  <a:lnTo>
                    <a:pt x="228" y="2726"/>
                  </a:lnTo>
                  <a:lnTo>
                    <a:pt x="203" y="2721"/>
                  </a:lnTo>
                  <a:lnTo>
                    <a:pt x="180" y="2715"/>
                  </a:lnTo>
                  <a:lnTo>
                    <a:pt x="158" y="2705"/>
                  </a:lnTo>
                  <a:lnTo>
                    <a:pt x="139" y="2691"/>
                  </a:lnTo>
                  <a:lnTo>
                    <a:pt x="122" y="2672"/>
                  </a:lnTo>
                  <a:lnTo>
                    <a:pt x="107" y="2652"/>
                  </a:lnTo>
                  <a:lnTo>
                    <a:pt x="95" y="2630"/>
                  </a:lnTo>
                  <a:lnTo>
                    <a:pt x="87" y="2609"/>
                  </a:lnTo>
                  <a:lnTo>
                    <a:pt x="80" y="2586"/>
                  </a:lnTo>
                  <a:lnTo>
                    <a:pt x="75" y="2566"/>
                  </a:lnTo>
                  <a:lnTo>
                    <a:pt x="70" y="2547"/>
                  </a:lnTo>
                  <a:lnTo>
                    <a:pt x="64" y="2516"/>
                  </a:lnTo>
                  <a:lnTo>
                    <a:pt x="59" y="2482"/>
                  </a:lnTo>
                  <a:lnTo>
                    <a:pt x="56" y="2446"/>
                  </a:lnTo>
                  <a:lnTo>
                    <a:pt x="57" y="2408"/>
                  </a:lnTo>
                  <a:lnTo>
                    <a:pt x="59" y="2391"/>
                  </a:lnTo>
                  <a:lnTo>
                    <a:pt x="63" y="2373"/>
                  </a:lnTo>
                  <a:lnTo>
                    <a:pt x="65" y="2357"/>
                  </a:lnTo>
                  <a:lnTo>
                    <a:pt x="63" y="2340"/>
                  </a:lnTo>
                  <a:lnTo>
                    <a:pt x="58" y="2325"/>
                  </a:lnTo>
                  <a:lnTo>
                    <a:pt x="50" y="2311"/>
                  </a:lnTo>
                  <a:lnTo>
                    <a:pt x="38" y="2291"/>
                  </a:lnTo>
                  <a:lnTo>
                    <a:pt x="28" y="2271"/>
                  </a:lnTo>
                  <a:lnTo>
                    <a:pt x="14" y="2234"/>
                  </a:lnTo>
                  <a:lnTo>
                    <a:pt x="6" y="2196"/>
                  </a:lnTo>
                  <a:lnTo>
                    <a:pt x="3" y="2157"/>
                  </a:lnTo>
                  <a:lnTo>
                    <a:pt x="5" y="2117"/>
                  </a:lnTo>
                  <a:lnTo>
                    <a:pt x="11" y="2077"/>
                  </a:lnTo>
                  <a:lnTo>
                    <a:pt x="21" y="2039"/>
                  </a:lnTo>
                  <a:lnTo>
                    <a:pt x="37" y="2002"/>
                  </a:lnTo>
                  <a:lnTo>
                    <a:pt x="57" y="1968"/>
                  </a:lnTo>
                  <a:lnTo>
                    <a:pt x="65" y="1953"/>
                  </a:lnTo>
                  <a:lnTo>
                    <a:pt x="69" y="1938"/>
                  </a:lnTo>
                  <a:lnTo>
                    <a:pt x="70" y="1923"/>
                  </a:lnTo>
                  <a:lnTo>
                    <a:pt x="68" y="1908"/>
                  </a:lnTo>
                  <a:lnTo>
                    <a:pt x="61" y="1874"/>
                  </a:lnTo>
                  <a:lnTo>
                    <a:pt x="59" y="1840"/>
                  </a:lnTo>
                  <a:lnTo>
                    <a:pt x="63" y="1806"/>
                  </a:lnTo>
                  <a:lnTo>
                    <a:pt x="70" y="1776"/>
                  </a:lnTo>
                  <a:lnTo>
                    <a:pt x="82" y="1749"/>
                  </a:lnTo>
                  <a:lnTo>
                    <a:pt x="97" y="1725"/>
                  </a:lnTo>
                  <a:lnTo>
                    <a:pt x="115" y="1702"/>
                  </a:lnTo>
                  <a:lnTo>
                    <a:pt x="115" y="1288"/>
                  </a:lnTo>
                  <a:lnTo>
                    <a:pt x="96" y="1249"/>
                  </a:lnTo>
                  <a:lnTo>
                    <a:pt x="80" y="1207"/>
                  </a:lnTo>
                  <a:lnTo>
                    <a:pt x="68" y="1163"/>
                  </a:lnTo>
                  <a:lnTo>
                    <a:pt x="61" y="1117"/>
                  </a:lnTo>
                  <a:lnTo>
                    <a:pt x="59" y="1070"/>
                  </a:lnTo>
                  <a:lnTo>
                    <a:pt x="59" y="692"/>
                  </a:lnTo>
                  <a:lnTo>
                    <a:pt x="60" y="677"/>
                  </a:lnTo>
                  <a:lnTo>
                    <a:pt x="64" y="664"/>
                  </a:lnTo>
                  <a:lnTo>
                    <a:pt x="64" y="651"/>
                  </a:lnTo>
                  <a:lnTo>
                    <a:pt x="67" y="640"/>
                  </a:lnTo>
                  <a:lnTo>
                    <a:pt x="69" y="632"/>
                  </a:lnTo>
                  <a:lnTo>
                    <a:pt x="298" y="135"/>
                  </a:lnTo>
                  <a:lnTo>
                    <a:pt x="315" y="105"/>
                  </a:lnTo>
                  <a:lnTo>
                    <a:pt x="334" y="79"/>
                  </a:lnTo>
                  <a:lnTo>
                    <a:pt x="357" y="56"/>
                  </a:lnTo>
                  <a:lnTo>
                    <a:pt x="384" y="37"/>
                  </a:lnTo>
                  <a:lnTo>
                    <a:pt x="413" y="22"/>
                  </a:lnTo>
                  <a:lnTo>
                    <a:pt x="442" y="9"/>
                  </a:lnTo>
                  <a:lnTo>
                    <a:pt x="475" y="2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592"/>
            <p:cNvSpPr>
              <a:spLocks/>
            </p:cNvSpPr>
            <p:nvPr/>
          </p:nvSpPr>
          <p:spPr bwMode="auto">
            <a:xfrm>
              <a:off x="2049463" y="3854450"/>
              <a:ext cx="17462" cy="44450"/>
            </a:xfrm>
            <a:custGeom>
              <a:avLst/>
              <a:gdLst>
                <a:gd name="T0" fmla="*/ 56 w 112"/>
                <a:gd name="T1" fmla="*/ 0 h 282"/>
                <a:gd name="T2" fmla="*/ 74 w 112"/>
                <a:gd name="T3" fmla="*/ 3 h 282"/>
                <a:gd name="T4" fmla="*/ 89 w 112"/>
                <a:gd name="T5" fmla="*/ 12 h 282"/>
                <a:gd name="T6" fmla="*/ 101 w 112"/>
                <a:gd name="T7" fmla="*/ 23 h 282"/>
                <a:gd name="T8" fmla="*/ 109 w 112"/>
                <a:gd name="T9" fmla="*/ 39 h 282"/>
                <a:gd name="T10" fmla="*/ 112 w 112"/>
                <a:gd name="T11" fmla="*/ 57 h 282"/>
                <a:gd name="T12" fmla="*/ 112 w 112"/>
                <a:gd name="T13" fmla="*/ 226 h 282"/>
                <a:gd name="T14" fmla="*/ 109 w 112"/>
                <a:gd name="T15" fmla="*/ 243 h 282"/>
                <a:gd name="T16" fmla="*/ 101 w 112"/>
                <a:gd name="T17" fmla="*/ 258 h 282"/>
                <a:gd name="T18" fmla="*/ 89 w 112"/>
                <a:gd name="T19" fmla="*/ 271 h 282"/>
                <a:gd name="T20" fmla="*/ 74 w 112"/>
                <a:gd name="T21" fmla="*/ 279 h 282"/>
                <a:gd name="T22" fmla="*/ 56 w 112"/>
                <a:gd name="T23" fmla="*/ 282 h 282"/>
                <a:gd name="T24" fmla="*/ 38 w 112"/>
                <a:gd name="T25" fmla="*/ 279 h 282"/>
                <a:gd name="T26" fmla="*/ 23 w 112"/>
                <a:gd name="T27" fmla="*/ 271 h 282"/>
                <a:gd name="T28" fmla="*/ 10 w 112"/>
                <a:gd name="T29" fmla="*/ 258 h 282"/>
                <a:gd name="T30" fmla="*/ 3 w 112"/>
                <a:gd name="T31" fmla="*/ 243 h 282"/>
                <a:gd name="T32" fmla="*/ 0 w 112"/>
                <a:gd name="T33" fmla="*/ 226 h 282"/>
                <a:gd name="T34" fmla="*/ 0 w 112"/>
                <a:gd name="T35" fmla="*/ 57 h 282"/>
                <a:gd name="T36" fmla="*/ 3 w 112"/>
                <a:gd name="T37" fmla="*/ 39 h 282"/>
                <a:gd name="T38" fmla="*/ 10 w 112"/>
                <a:gd name="T39" fmla="*/ 23 h 282"/>
                <a:gd name="T40" fmla="*/ 23 w 112"/>
                <a:gd name="T41" fmla="*/ 12 h 282"/>
                <a:gd name="T42" fmla="*/ 38 w 112"/>
                <a:gd name="T43" fmla="*/ 3 h 282"/>
                <a:gd name="T44" fmla="*/ 56 w 112"/>
                <a:gd name="T45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2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226"/>
                  </a:lnTo>
                  <a:lnTo>
                    <a:pt x="109" y="243"/>
                  </a:lnTo>
                  <a:lnTo>
                    <a:pt x="101" y="258"/>
                  </a:lnTo>
                  <a:lnTo>
                    <a:pt x="89" y="271"/>
                  </a:lnTo>
                  <a:lnTo>
                    <a:pt x="74" y="279"/>
                  </a:lnTo>
                  <a:lnTo>
                    <a:pt x="56" y="282"/>
                  </a:lnTo>
                  <a:lnTo>
                    <a:pt x="38" y="279"/>
                  </a:lnTo>
                  <a:lnTo>
                    <a:pt x="23" y="271"/>
                  </a:lnTo>
                  <a:lnTo>
                    <a:pt x="10" y="258"/>
                  </a:lnTo>
                  <a:lnTo>
                    <a:pt x="3" y="243"/>
                  </a:lnTo>
                  <a:lnTo>
                    <a:pt x="0" y="22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593"/>
            <p:cNvSpPr>
              <a:spLocks/>
            </p:cNvSpPr>
            <p:nvPr/>
          </p:nvSpPr>
          <p:spPr bwMode="auto">
            <a:xfrm>
              <a:off x="1773238" y="3765550"/>
              <a:ext cx="52387" cy="53975"/>
            </a:xfrm>
            <a:custGeom>
              <a:avLst/>
              <a:gdLst>
                <a:gd name="T0" fmla="*/ 281 w 337"/>
                <a:gd name="T1" fmla="*/ 0 h 338"/>
                <a:gd name="T2" fmla="*/ 295 w 337"/>
                <a:gd name="T3" fmla="*/ 2 h 338"/>
                <a:gd name="T4" fmla="*/ 308 w 337"/>
                <a:gd name="T5" fmla="*/ 7 h 338"/>
                <a:gd name="T6" fmla="*/ 321 w 337"/>
                <a:gd name="T7" fmla="*/ 16 h 338"/>
                <a:gd name="T8" fmla="*/ 330 w 337"/>
                <a:gd name="T9" fmla="*/ 29 h 338"/>
                <a:gd name="T10" fmla="*/ 335 w 337"/>
                <a:gd name="T11" fmla="*/ 42 h 338"/>
                <a:gd name="T12" fmla="*/ 337 w 337"/>
                <a:gd name="T13" fmla="*/ 56 h 338"/>
                <a:gd name="T14" fmla="*/ 335 w 337"/>
                <a:gd name="T15" fmla="*/ 71 h 338"/>
                <a:gd name="T16" fmla="*/ 330 w 337"/>
                <a:gd name="T17" fmla="*/ 84 h 338"/>
                <a:gd name="T18" fmla="*/ 321 w 337"/>
                <a:gd name="T19" fmla="*/ 96 h 338"/>
                <a:gd name="T20" fmla="*/ 96 w 337"/>
                <a:gd name="T21" fmla="*/ 322 h 338"/>
                <a:gd name="T22" fmla="*/ 84 w 337"/>
                <a:gd name="T23" fmla="*/ 331 h 338"/>
                <a:gd name="T24" fmla="*/ 70 w 337"/>
                <a:gd name="T25" fmla="*/ 336 h 338"/>
                <a:gd name="T26" fmla="*/ 56 w 337"/>
                <a:gd name="T27" fmla="*/ 338 h 338"/>
                <a:gd name="T28" fmla="*/ 42 w 337"/>
                <a:gd name="T29" fmla="*/ 336 h 338"/>
                <a:gd name="T30" fmla="*/ 28 w 337"/>
                <a:gd name="T31" fmla="*/ 331 h 338"/>
                <a:gd name="T32" fmla="*/ 16 w 337"/>
                <a:gd name="T33" fmla="*/ 322 h 338"/>
                <a:gd name="T34" fmla="*/ 7 w 337"/>
                <a:gd name="T35" fmla="*/ 309 h 338"/>
                <a:gd name="T36" fmla="*/ 2 w 337"/>
                <a:gd name="T37" fmla="*/ 296 h 338"/>
                <a:gd name="T38" fmla="*/ 0 w 337"/>
                <a:gd name="T39" fmla="*/ 282 h 338"/>
                <a:gd name="T40" fmla="*/ 2 w 337"/>
                <a:gd name="T41" fmla="*/ 267 h 338"/>
                <a:gd name="T42" fmla="*/ 7 w 337"/>
                <a:gd name="T43" fmla="*/ 254 h 338"/>
                <a:gd name="T44" fmla="*/ 16 w 337"/>
                <a:gd name="T45" fmla="*/ 242 h 338"/>
                <a:gd name="T46" fmla="*/ 241 w 337"/>
                <a:gd name="T47" fmla="*/ 16 h 338"/>
                <a:gd name="T48" fmla="*/ 253 w 337"/>
                <a:gd name="T49" fmla="*/ 7 h 338"/>
                <a:gd name="T50" fmla="*/ 266 w 337"/>
                <a:gd name="T51" fmla="*/ 2 h 338"/>
                <a:gd name="T52" fmla="*/ 281 w 337"/>
                <a:gd name="T5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7" h="338">
                  <a:moveTo>
                    <a:pt x="281" y="0"/>
                  </a:moveTo>
                  <a:lnTo>
                    <a:pt x="295" y="2"/>
                  </a:lnTo>
                  <a:lnTo>
                    <a:pt x="308" y="7"/>
                  </a:lnTo>
                  <a:lnTo>
                    <a:pt x="321" y="16"/>
                  </a:lnTo>
                  <a:lnTo>
                    <a:pt x="330" y="29"/>
                  </a:lnTo>
                  <a:lnTo>
                    <a:pt x="335" y="42"/>
                  </a:lnTo>
                  <a:lnTo>
                    <a:pt x="337" y="56"/>
                  </a:lnTo>
                  <a:lnTo>
                    <a:pt x="335" y="71"/>
                  </a:lnTo>
                  <a:lnTo>
                    <a:pt x="330" y="84"/>
                  </a:lnTo>
                  <a:lnTo>
                    <a:pt x="321" y="96"/>
                  </a:lnTo>
                  <a:lnTo>
                    <a:pt x="96" y="322"/>
                  </a:lnTo>
                  <a:lnTo>
                    <a:pt x="84" y="331"/>
                  </a:lnTo>
                  <a:lnTo>
                    <a:pt x="70" y="336"/>
                  </a:lnTo>
                  <a:lnTo>
                    <a:pt x="56" y="338"/>
                  </a:lnTo>
                  <a:lnTo>
                    <a:pt x="42" y="336"/>
                  </a:lnTo>
                  <a:lnTo>
                    <a:pt x="28" y="331"/>
                  </a:lnTo>
                  <a:lnTo>
                    <a:pt x="16" y="322"/>
                  </a:lnTo>
                  <a:lnTo>
                    <a:pt x="7" y="309"/>
                  </a:lnTo>
                  <a:lnTo>
                    <a:pt x="2" y="296"/>
                  </a:lnTo>
                  <a:lnTo>
                    <a:pt x="0" y="282"/>
                  </a:lnTo>
                  <a:lnTo>
                    <a:pt x="2" y="267"/>
                  </a:lnTo>
                  <a:lnTo>
                    <a:pt x="7" y="254"/>
                  </a:lnTo>
                  <a:lnTo>
                    <a:pt x="16" y="242"/>
                  </a:lnTo>
                  <a:lnTo>
                    <a:pt x="241" y="16"/>
                  </a:lnTo>
                  <a:lnTo>
                    <a:pt x="253" y="7"/>
                  </a:lnTo>
                  <a:lnTo>
                    <a:pt x="266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594"/>
            <p:cNvSpPr>
              <a:spLocks/>
            </p:cNvSpPr>
            <p:nvPr/>
          </p:nvSpPr>
          <p:spPr bwMode="auto">
            <a:xfrm>
              <a:off x="1773238" y="3827463"/>
              <a:ext cx="34925" cy="36513"/>
            </a:xfrm>
            <a:custGeom>
              <a:avLst/>
              <a:gdLst>
                <a:gd name="T0" fmla="*/ 168 w 225"/>
                <a:gd name="T1" fmla="*/ 0 h 226"/>
                <a:gd name="T2" fmla="*/ 183 w 225"/>
                <a:gd name="T3" fmla="*/ 2 h 226"/>
                <a:gd name="T4" fmla="*/ 196 w 225"/>
                <a:gd name="T5" fmla="*/ 8 h 226"/>
                <a:gd name="T6" fmla="*/ 208 w 225"/>
                <a:gd name="T7" fmla="*/ 17 h 226"/>
                <a:gd name="T8" fmla="*/ 217 w 225"/>
                <a:gd name="T9" fmla="*/ 29 h 226"/>
                <a:gd name="T10" fmla="*/ 223 w 225"/>
                <a:gd name="T11" fmla="*/ 42 h 226"/>
                <a:gd name="T12" fmla="*/ 225 w 225"/>
                <a:gd name="T13" fmla="*/ 57 h 226"/>
                <a:gd name="T14" fmla="*/ 223 w 225"/>
                <a:gd name="T15" fmla="*/ 71 h 226"/>
                <a:gd name="T16" fmla="*/ 217 w 225"/>
                <a:gd name="T17" fmla="*/ 84 h 226"/>
                <a:gd name="T18" fmla="*/ 208 w 225"/>
                <a:gd name="T19" fmla="*/ 97 h 226"/>
                <a:gd name="T20" fmla="*/ 96 w 225"/>
                <a:gd name="T21" fmla="*/ 209 h 226"/>
                <a:gd name="T22" fmla="*/ 84 w 225"/>
                <a:gd name="T23" fmla="*/ 218 h 226"/>
                <a:gd name="T24" fmla="*/ 70 w 225"/>
                <a:gd name="T25" fmla="*/ 224 h 226"/>
                <a:gd name="T26" fmla="*/ 56 w 225"/>
                <a:gd name="T27" fmla="*/ 226 h 226"/>
                <a:gd name="T28" fmla="*/ 42 w 225"/>
                <a:gd name="T29" fmla="*/ 224 h 226"/>
                <a:gd name="T30" fmla="*/ 28 w 225"/>
                <a:gd name="T31" fmla="*/ 218 h 226"/>
                <a:gd name="T32" fmla="*/ 16 w 225"/>
                <a:gd name="T33" fmla="*/ 209 h 226"/>
                <a:gd name="T34" fmla="*/ 7 w 225"/>
                <a:gd name="T35" fmla="*/ 197 h 226"/>
                <a:gd name="T36" fmla="*/ 2 w 225"/>
                <a:gd name="T37" fmla="*/ 184 h 226"/>
                <a:gd name="T38" fmla="*/ 0 w 225"/>
                <a:gd name="T39" fmla="*/ 169 h 226"/>
                <a:gd name="T40" fmla="*/ 2 w 225"/>
                <a:gd name="T41" fmla="*/ 155 h 226"/>
                <a:gd name="T42" fmla="*/ 7 w 225"/>
                <a:gd name="T43" fmla="*/ 142 h 226"/>
                <a:gd name="T44" fmla="*/ 16 w 225"/>
                <a:gd name="T45" fmla="*/ 129 h 226"/>
                <a:gd name="T46" fmla="*/ 129 w 225"/>
                <a:gd name="T47" fmla="*/ 17 h 226"/>
                <a:gd name="T48" fmla="*/ 141 w 225"/>
                <a:gd name="T49" fmla="*/ 8 h 226"/>
                <a:gd name="T50" fmla="*/ 154 w 225"/>
                <a:gd name="T51" fmla="*/ 2 h 226"/>
                <a:gd name="T52" fmla="*/ 168 w 225"/>
                <a:gd name="T5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26">
                  <a:moveTo>
                    <a:pt x="168" y="0"/>
                  </a:moveTo>
                  <a:lnTo>
                    <a:pt x="183" y="2"/>
                  </a:lnTo>
                  <a:lnTo>
                    <a:pt x="196" y="8"/>
                  </a:lnTo>
                  <a:lnTo>
                    <a:pt x="208" y="17"/>
                  </a:lnTo>
                  <a:lnTo>
                    <a:pt x="217" y="29"/>
                  </a:lnTo>
                  <a:lnTo>
                    <a:pt x="223" y="42"/>
                  </a:lnTo>
                  <a:lnTo>
                    <a:pt x="225" y="57"/>
                  </a:lnTo>
                  <a:lnTo>
                    <a:pt x="223" y="71"/>
                  </a:lnTo>
                  <a:lnTo>
                    <a:pt x="217" y="84"/>
                  </a:lnTo>
                  <a:lnTo>
                    <a:pt x="208" y="97"/>
                  </a:lnTo>
                  <a:lnTo>
                    <a:pt x="96" y="209"/>
                  </a:lnTo>
                  <a:lnTo>
                    <a:pt x="84" y="218"/>
                  </a:lnTo>
                  <a:lnTo>
                    <a:pt x="70" y="224"/>
                  </a:lnTo>
                  <a:lnTo>
                    <a:pt x="56" y="226"/>
                  </a:lnTo>
                  <a:lnTo>
                    <a:pt x="42" y="224"/>
                  </a:lnTo>
                  <a:lnTo>
                    <a:pt x="28" y="218"/>
                  </a:lnTo>
                  <a:lnTo>
                    <a:pt x="16" y="209"/>
                  </a:lnTo>
                  <a:lnTo>
                    <a:pt x="7" y="197"/>
                  </a:lnTo>
                  <a:lnTo>
                    <a:pt x="2" y="184"/>
                  </a:lnTo>
                  <a:lnTo>
                    <a:pt x="0" y="169"/>
                  </a:lnTo>
                  <a:lnTo>
                    <a:pt x="2" y="155"/>
                  </a:lnTo>
                  <a:lnTo>
                    <a:pt x="7" y="142"/>
                  </a:lnTo>
                  <a:lnTo>
                    <a:pt x="16" y="129"/>
                  </a:lnTo>
                  <a:lnTo>
                    <a:pt x="129" y="17"/>
                  </a:lnTo>
                  <a:lnTo>
                    <a:pt x="141" y="8"/>
                  </a:lnTo>
                  <a:lnTo>
                    <a:pt x="154" y="2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595"/>
            <p:cNvSpPr>
              <a:spLocks/>
            </p:cNvSpPr>
            <p:nvPr/>
          </p:nvSpPr>
          <p:spPr bwMode="auto">
            <a:xfrm>
              <a:off x="1808163" y="3810000"/>
              <a:ext cx="17462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3 w 112"/>
                <a:gd name="T5" fmla="*/ 7 h 111"/>
                <a:gd name="T6" fmla="*/ 96 w 112"/>
                <a:gd name="T7" fmla="*/ 15 h 111"/>
                <a:gd name="T8" fmla="*/ 104 w 112"/>
                <a:gd name="T9" fmla="*/ 26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4 w 112"/>
                <a:gd name="T17" fmla="*/ 83 h 111"/>
                <a:gd name="T18" fmla="*/ 96 w 112"/>
                <a:gd name="T19" fmla="*/ 95 h 111"/>
                <a:gd name="T20" fmla="*/ 83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0 w 112"/>
                <a:gd name="T27" fmla="*/ 109 h 111"/>
                <a:gd name="T28" fmla="*/ 27 w 112"/>
                <a:gd name="T29" fmla="*/ 103 h 111"/>
                <a:gd name="T30" fmla="*/ 16 w 112"/>
                <a:gd name="T31" fmla="*/ 95 h 111"/>
                <a:gd name="T32" fmla="*/ 7 w 112"/>
                <a:gd name="T33" fmla="*/ 83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6 h 111"/>
                <a:gd name="T42" fmla="*/ 16 w 112"/>
                <a:gd name="T43" fmla="*/ 15 h 111"/>
                <a:gd name="T44" fmla="*/ 27 w 112"/>
                <a:gd name="T45" fmla="*/ 7 h 111"/>
                <a:gd name="T46" fmla="*/ 40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3" y="7"/>
                  </a:lnTo>
                  <a:lnTo>
                    <a:pt x="96" y="15"/>
                  </a:lnTo>
                  <a:lnTo>
                    <a:pt x="104" y="26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4" y="83"/>
                  </a:lnTo>
                  <a:lnTo>
                    <a:pt x="96" y="95"/>
                  </a:lnTo>
                  <a:lnTo>
                    <a:pt x="83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0" y="109"/>
                  </a:lnTo>
                  <a:lnTo>
                    <a:pt x="27" y="103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7" y="7"/>
                  </a:lnTo>
                  <a:lnTo>
                    <a:pt x="40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596"/>
            <p:cNvSpPr>
              <a:spLocks/>
            </p:cNvSpPr>
            <p:nvPr/>
          </p:nvSpPr>
          <p:spPr bwMode="auto">
            <a:xfrm>
              <a:off x="1825625" y="3765550"/>
              <a:ext cx="46037" cy="44450"/>
            </a:xfrm>
            <a:custGeom>
              <a:avLst/>
              <a:gdLst>
                <a:gd name="T0" fmla="*/ 225 w 281"/>
                <a:gd name="T1" fmla="*/ 0 h 282"/>
                <a:gd name="T2" fmla="*/ 239 w 281"/>
                <a:gd name="T3" fmla="*/ 2 h 282"/>
                <a:gd name="T4" fmla="*/ 252 w 281"/>
                <a:gd name="T5" fmla="*/ 7 h 282"/>
                <a:gd name="T6" fmla="*/ 264 w 281"/>
                <a:gd name="T7" fmla="*/ 16 h 282"/>
                <a:gd name="T8" fmla="*/ 274 w 281"/>
                <a:gd name="T9" fmla="*/ 29 h 282"/>
                <a:gd name="T10" fmla="*/ 279 w 281"/>
                <a:gd name="T11" fmla="*/ 42 h 282"/>
                <a:gd name="T12" fmla="*/ 281 w 281"/>
                <a:gd name="T13" fmla="*/ 56 h 282"/>
                <a:gd name="T14" fmla="*/ 279 w 281"/>
                <a:gd name="T15" fmla="*/ 71 h 282"/>
                <a:gd name="T16" fmla="*/ 274 w 281"/>
                <a:gd name="T17" fmla="*/ 84 h 282"/>
                <a:gd name="T18" fmla="*/ 264 w 281"/>
                <a:gd name="T19" fmla="*/ 96 h 282"/>
                <a:gd name="T20" fmla="*/ 96 w 281"/>
                <a:gd name="T21" fmla="*/ 265 h 282"/>
                <a:gd name="T22" fmla="*/ 84 w 281"/>
                <a:gd name="T23" fmla="*/ 274 h 282"/>
                <a:gd name="T24" fmla="*/ 70 w 281"/>
                <a:gd name="T25" fmla="*/ 280 h 282"/>
                <a:gd name="T26" fmla="*/ 56 w 281"/>
                <a:gd name="T27" fmla="*/ 282 h 282"/>
                <a:gd name="T28" fmla="*/ 42 w 281"/>
                <a:gd name="T29" fmla="*/ 280 h 282"/>
                <a:gd name="T30" fmla="*/ 28 w 281"/>
                <a:gd name="T31" fmla="*/ 274 h 282"/>
                <a:gd name="T32" fmla="*/ 16 w 281"/>
                <a:gd name="T33" fmla="*/ 265 h 282"/>
                <a:gd name="T34" fmla="*/ 7 w 281"/>
                <a:gd name="T35" fmla="*/ 253 h 282"/>
                <a:gd name="T36" fmla="*/ 2 w 281"/>
                <a:gd name="T37" fmla="*/ 240 h 282"/>
                <a:gd name="T38" fmla="*/ 0 w 281"/>
                <a:gd name="T39" fmla="*/ 225 h 282"/>
                <a:gd name="T40" fmla="*/ 2 w 281"/>
                <a:gd name="T41" fmla="*/ 211 h 282"/>
                <a:gd name="T42" fmla="*/ 7 w 281"/>
                <a:gd name="T43" fmla="*/ 198 h 282"/>
                <a:gd name="T44" fmla="*/ 16 w 281"/>
                <a:gd name="T45" fmla="*/ 185 h 282"/>
                <a:gd name="T46" fmla="*/ 185 w 281"/>
                <a:gd name="T47" fmla="*/ 16 h 282"/>
                <a:gd name="T48" fmla="*/ 197 w 281"/>
                <a:gd name="T49" fmla="*/ 7 h 282"/>
                <a:gd name="T50" fmla="*/ 210 w 281"/>
                <a:gd name="T51" fmla="*/ 2 h 282"/>
                <a:gd name="T52" fmla="*/ 225 w 281"/>
                <a:gd name="T5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282">
                  <a:moveTo>
                    <a:pt x="225" y="0"/>
                  </a:moveTo>
                  <a:lnTo>
                    <a:pt x="239" y="2"/>
                  </a:lnTo>
                  <a:lnTo>
                    <a:pt x="252" y="7"/>
                  </a:lnTo>
                  <a:lnTo>
                    <a:pt x="264" y="16"/>
                  </a:lnTo>
                  <a:lnTo>
                    <a:pt x="274" y="29"/>
                  </a:lnTo>
                  <a:lnTo>
                    <a:pt x="279" y="42"/>
                  </a:lnTo>
                  <a:lnTo>
                    <a:pt x="281" y="56"/>
                  </a:lnTo>
                  <a:lnTo>
                    <a:pt x="279" y="71"/>
                  </a:lnTo>
                  <a:lnTo>
                    <a:pt x="274" y="84"/>
                  </a:lnTo>
                  <a:lnTo>
                    <a:pt x="264" y="96"/>
                  </a:lnTo>
                  <a:lnTo>
                    <a:pt x="96" y="265"/>
                  </a:lnTo>
                  <a:lnTo>
                    <a:pt x="84" y="274"/>
                  </a:lnTo>
                  <a:lnTo>
                    <a:pt x="70" y="280"/>
                  </a:lnTo>
                  <a:lnTo>
                    <a:pt x="56" y="282"/>
                  </a:lnTo>
                  <a:lnTo>
                    <a:pt x="42" y="280"/>
                  </a:lnTo>
                  <a:lnTo>
                    <a:pt x="28" y="274"/>
                  </a:lnTo>
                  <a:lnTo>
                    <a:pt x="16" y="265"/>
                  </a:lnTo>
                  <a:lnTo>
                    <a:pt x="7" y="253"/>
                  </a:lnTo>
                  <a:lnTo>
                    <a:pt x="2" y="240"/>
                  </a:lnTo>
                  <a:lnTo>
                    <a:pt x="0" y="225"/>
                  </a:lnTo>
                  <a:lnTo>
                    <a:pt x="2" y="211"/>
                  </a:lnTo>
                  <a:lnTo>
                    <a:pt x="7" y="198"/>
                  </a:lnTo>
                  <a:lnTo>
                    <a:pt x="16" y="185"/>
                  </a:lnTo>
                  <a:lnTo>
                    <a:pt x="185" y="16"/>
                  </a:lnTo>
                  <a:lnTo>
                    <a:pt x="197" y="7"/>
                  </a:lnTo>
                  <a:lnTo>
                    <a:pt x="210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597"/>
            <p:cNvSpPr>
              <a:spLocks/>
            </p:cNvSpPr>
            <p:nvPr/>
          </p:nvSpPr>
          <p:spPr bwMode="auto">
            <a:xfrm>
              <a:off x="1773238" y="3810000"/>
              <a:ext cx="98425" cy="98425"/>
            </a:xfrm>
            <a:custGeom>
              <a:avLst/>
              <a:gdLst>
                <a:gd name="T0" fmla="*/ 562 w 618"/>
                <a:gd name="T1" fmla="*/ 0 h 619"/>
                <a:gd name="T2" fmla="*/ 576 w 618"/>
                <a:gd name="T3" fmla="*/ 2 h 619"/>
                <a:gd name="T4" fmla="*/ 589 w 618"/>
                <a:gd name="T5" fmla="*/ 7 h 619"/>
                <a:gd name="T6" fmla="*/ 601 w 618"/>
                <a:gd name="T7" fmla="*/ 16 h 619"/>
                <a:gd name="T8" fmla="*/ 611 w 618"/>
                <a:gd name="T9" fmla="*/ 28 h 619"/>
                <a:gd name="T10" fmla="*/ 616 w 618"/>
                <a:gd name="T11" fmla="*/ 42 h 619"/>
                <a:gd name="T12" fmla="*/ 618 w 618"/>
                <a:gd name="T13" fmla="*/ 56 h 619"/>
                <a:gd name="T14" fmla="*/ 616 w 618"/>
                <a:gd name="T15" fmla="*/ 70 h 619"/>
                <a:gd name="T16" fmla="*/ 611 w 618"/>
                <a:gd name="T17" fmla="*/ 84 h 619"/>
                <a:gd name="T18" fmla="*/ 601 w 618"/>
                <a:gd name="T19" fmla="*/ 96 h 619"/>
                <a:gd name="T20" fmla="*/ 96 w 618"/>
                <a:gd name="T21" fmla="*/ 603 h 619"/>
                <a:gd name="T22" fmla="*/ 84 w 618"/>
                <a:gd name="T23" fmla="*/ 612 h 619"/>
                <a:gd name="T24" fmla="*/ 70 w 618"/>
                <a:gd name="T25" fmla="*/ 617 h 619"/>
                <a:gd name="T26" fmla="*/ 56 w 618"/>
                <a:gd name="T27" fmla="*/ 619 h 619"/>
                <a:gd name="T28" fmla="*/ 42 w 618"/>
                <a:gd name="T29" fmla="*/ 617 h 619"/>
                <a:gd name="T30" fmla="*/ 28 w 618"/>
                <a:gd name="T31" fmla="*/ 612 h 619"/>
                <a:gd name="T32" fmla="*/ 16 w 618"/>
                <a:gd name="T33" fmla="*/ 603 h 619"/>
                <a:gd name="T34" fmla="*/ 7 w 618"/>
                <a:gd name="T35" fmla="*/ 591 h 619"/>
                <a:gd name="T36" fmla="*/ 2 w 618"/>
                <a:gd name="T37" fmla="*/ 577 h 619"/>
                <a:gd name="T38" fmla="*/ 0 w 618"/>
                <a:gd name="T39" fmla="*/ 563 h 619"/>
                <a:gd name="T40" fmla="*/ 2 w 618"/>
                <a:gd name="T41" fmla="*/ 549 h 619"/>
                <a:gd name="T42" fmla="*/ 7 w 618"/>
                <a:gd name="T43" fmla="*/ 535 h 619"/>
                <a:gd name="T44" fmla="*/ 16 w 618"/>
                <a:gd name="T45" fmla="*/ 523 h 619"/>
                <a:gd name="T46" fmla="*/ 522 w 618"/>
                <a:gd name="T47" fmla="*/ 16 h 619"/>
                <a:gd name="T48" fmla="*/ 534 w 618"/>
                <a:gd name="T49" fmla="*/ 7 h 619"/>
                <a:gd name="T50" fmla="*/ 547 w 618"/>
                <a:gd name="T51" fmla="*/ 2 h 619"/>
                <a:gd name="T52" fmla="*/ 562 w 618"/>
                <a:gd name="T53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8" h="619">
                  <a:moveTo>
                    <a:pt x="562" y="0"/>
                  </a:moveTo>
                  <a:lnTo>
                    <a:pt x="576" y="2"/>
                  </a:lnTo>
                  <a:lnTo>
                    <a:pt x="589" y="7"/>
                  </a:lnTo>
                  <a:lnTo>
                    <a:pt x="601" y="16"/>
                  </a:lnTo>
                  <a:lnTo>
                    <a:pt x="611" y="28"/>
                  </a:lnTo>
                  <a:lnTo>
                    <a:pt x="616" y="42"/>
                  </a:lnTo>
                  <a:lnTo>
                    <a:pt x="618" y="56"/>
                  </a:lnTo>
                  <a:lnTo>
                    <a:pt x="616" y="70"/>
                  </a:lnTo>
                  <a:lnTo>
                    <a:pt x="611" y="84"/>
                  </a:lnTo>
                  <a:lnTo>
                    <a:pt x="601" y="96"/>
                  </a:lnTo>
                  <a:lnTo>
                    <a:pt x="96" y="603"/>
                  </a:lnTo>
                  <a:lnTo>
                    <a:pt x="84" y="612"/>
                  </a:lnTo>
                  <a:lnTo>
                    <a:pt x="70" y="617"/>
                  </a:lnTo>
                  <a:lnTo>
                    <a:pt x="56" y="619"/>
                  </a:lnTo>
                  <a:lnTo>
                    <a:pt x="42" y="617"/>
                  </a:lnTo>
                  <a:lnTo>
                    <a:pt x="28" y="612"/>
                  </a:lnTo>
                  <a:lnTo>
                    <a:pt x="16" y="603"/>
                  </a:lnTo>
                  <a:lnTo>
                    <a:pt x="7" y="591"/>
                  </a:lnTo>
                  <a:lnTo>
                    <a:pt x="2" y="577"/>
                  </a:lnTo>
                  <a:lnTo>
                    <a:pt x="0" y="563"/>
                  </a:lnTo>
                  <a:lnTo>
                    <a:pt x="2" y="549"/>
                  </a:lnTo>
                  <a:lnTo>
                    <a:pt x="7" y="535"/>
                  </a:lnTo>
                  <a:lnTo>
                    <a:pt x="16" y="523"/>
                  </a:lnTo>
                  <a:lnTo>
                    <a:pt x="522" y="16"/>
                  </a:lnTo>
                  <a:lnTo>
                    <a:pt x="534" y="7"/>
                  </a:lnTo>
                  <a:lnTo>
                    <a:pt x="547" y="2"/>
                  </a:lnTo>
                  <a:lnTo>
                    <a:pt x="5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598"/>
            <p:cNvSpPr>
              <a:spLocks/>
            </p:cNvSpPr>
            <p:nvPr/>
          </p:nvSpPr>
          <p:spPr bwMode="auto">
            <a:xfrm>
              <a:off x="1871663" y="3792538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3 w 112"/>
                <a:gd name="T5" fmla="*/ 6 h 112"/>
                <a:gd name="T6" fmla="*/ 96 w 112"/>
                <a:gd name="T7" fmla="*/ 15 h 112"/>
                <a:gd name="T8" fmla="*/ 104 w 112"/>
                <a:gd name="T9" fmla="*/ 28 h 112"/>
                <a:gd name="T10" fmla="*/ 110 w 112"/>
                <a:gd name="T11" fmla="*/ 41 h 112"/>
                <a:gd name="T12" fmla="*/ 112 w 112"/>
                <a:gd name="T13" fmla="*/ 55 h 112"/>
                <a:gd name="T14" fmla="*/ 110 w 112"/>
                <a:gd name="T15" fmla="*/ 70 h 112"/>
                <a:gd name="T16" fmla="*/ 104 w 112"/>
                <a:gd name="T17" fmla="*/ 83 h 112"/>
                <a:gd name="T18" fmla="*/ 96 w 112"/>
                <a:gd name="T19" fmla="*/ 95 h 112"/>
                <a:gd name="T20" fmla="*/ 83 w 112"/>
                <a:gd name="T21" fmla="*/ 104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7 w 112"/>
                <a:gd name="T29" fmla="*/ 104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5 h 112"/>
                <a:gd name="T38" fmla="*/ 2 w 112"/>
                <a:gd name="T39" fmla="*/ 41 h 112"/>
                <a:gd name="T40" fmla="*/ 7 w 112"/>
                <a:gd name="T41" fmla="*/ 28 h 112"/>
                <a:gd name="T42" fmla="*/ 16 w 112"/>
                <a:gd name="T43" fmla="*/ 15 h 112"/>
                <a:gd name="T44" fmla="*/ 27 w 112"/>
                <a:gd name="T45" fmla="*/ 6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3" y="6"/>
                  </a:lnTo>
                  <a:lnTo>
                    <a:pt x="96" y="15"/>
                  </a:lnTo>
                  <a:lnTo>
                    <a:pt x="104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4" y="83"/>
                  </a:lnTo>
                  <a:lnTo>
                    <a:pt x="96" y="95"/>
                  </a:lnTo>
                  <a:lnTo>
                    <a:pt x="83" y="104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7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1" name="Group 1190"/>
          <p:cNvGrpSpPr/>
          <p:nvPr/>
        </p:nvGrpSpPr>
        <p:grpSpPr>
          <a:xfrm>
            <a:off x="677870" y="3470234"/>
            <a:ext cx="536575" cy="536575"/>
            <a:chOff x="708025" y="3470275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4" name="Freeform 603"/>
            <p:cNvSpPr>
              <a:spLocks noEditPoints="1"/>
            </p:cNvSpPr>
            <p:nvPr/>
          </p:nvSpPr>
          <p:spPr bwMode="auto">
            <a:xfrm>
              <a:off x="708025" y="3470275"/>
              <a:ext cx="536575" cy="536575"/>
            </a:xfrm>
            <a:custGeom>
              <a:avLst/>
              <a:gdLst>
                <a:gd name="T0" fmla="*/ 2504 w 3380"/>
                <a:gd name="T1" fmla="*/ 1564 h 3380"/>
                <a:gd name="T2" fmla="*/ 2310 w 3380"/>
                <a:gd name="T3" fmla="*/ 2479 h 3380"/>
                <a:gd name="T4" fmla="*/ 2885 w 3380"/>
                <a:gd name="T5" fmla="*/ 1587 h 3380"/>
                <a:gd name="T6" fmla="*/ 874 w 3380"/>
                <a:gd name="T7" fmla="*/ 1050 h 3380"/>
                <a:gd name="T8" fmla="*/ 746 w 3380"/>
                <a:gd name="T9" fmla="*/ 1170 h 3380"/>
                <a:gd name="T10" fmla="*/ 571 w 3380"/>
                <a:gd name="T11" fmla="*/ 1234 h 3380"/>
                <a:gd name="T12" fmla="*/ 311 w 3380"/>
                <a:gd name="T13" fmla="*/ 1217 h 3380"/>
                <a:gd name="T14" fmla="*/ 146 w 3380"/>
                <a:gd name="T15" fmla="*/ 1121 h 3380"/>
                <a:gd name="T16" fmla="*/ 222 w 3380"/>
                <a:gd name="T17" fmla="*/ 3250 h 3380"/>
                <a:gd name="T18" fmla="*/ 427 w 3380"/>
                <a:gd name="T19" fmla="*/ 3222 h 3380"/>
                <a:gd name="T20" fmla="*/ 620 w 3380"/>
                <a:gd name="T21" fmla="*/ 3211 h 3380"/>
                <a:gd name="T22" fmla="*/ 771 w 3380"/>
                <a:gd name="T23" fmla="*/ 3214 h 3380"/>
                <a:gd name="T24" fmla="*/ 969 w 3380"/>
                <a:gd name="T25" fmla="*/ 3235 h 3380"/>
                <a:gd name="T26" fmla="*/ 1183 w 3380"/>
                <a:gd name="T27" fmla="*/ 3267 h 3380"/>
                <a:gd name="T28" fmla="*/ 1349 w 3380"/>
                <a:gd name="T29" fmla="*/ 3250 h 3380"/>
                <a:gd name="T30" fmla="*/ 1554 w 3380"/>
                <a:gd name="T31" fmla="*/ 3222 h 3380"/>
                <a:gd name="T32" fmla="*/ 1746 w 3380"/>
                <a:gd name="T33" fmla="*/ 3211 h 3380"/>
                <a:gd name="T34" fmla="*/ 1898 w 3380"/>
                <a:gd name="T35" fmla="*/ 3214 h 3380"/>
                <a:gd name="T36" fmla="*/ 2096 w 3380"/>
                <a:gd name="T37" fmla="*/ 3235 h 3380"/>
                <a:gd name="T38" fmla="*/ 2141 w 3380"/>
                <a:gd name="T39" fmla="*/ 3098 h 3380"/>
                <a:gd name="T40" fmla="*/ 2246 w 3380"/>
                <a:gd name="T41" fmla="*/ 1677 h 3380"/>
                <a:gd name="T42" fmla="*/ 2676 w 3380"/>
                <a:gd name="T43" fmla="*/ 1408 h 3380"/>
                <a:gd name="T44" fmla="*/ 3106 w 3380"/>
                <a:gd name="T45" fmla="*/ 1677 h 3380"/>
                <a:gd name="T46" fmla="*/ 3241 w 3380"/>
                <a:gd name="T47" fmla="*/ 1113 h 3380"/>
                <a:gd name="T48" fmla="*/ 3087 w 3380"/>
                <a:gd name="T49" fmla="*/ 1211 h 3380"/>
                <a:gd name="T50" fmla="*/ 2817 w 3380"/>
                <a:gd name="T51" fmla="*/ 1235 h 3380"/>
                <a:gd name="T52" fmla="*/ 2634 w 3380"/>
                <a:gd name="T53" fmla="*/ 1170 h 3380"/>
                <a:gd name="T54" fmla="*/ 2507 w 3380"/>
                <a:gd name="T55" fmla="*/ 1050 h 3380"/>
                <a:gd name="T56" fmla="*/ 2406 w 3380"/>
                <a:gd name="T57" fmla="*/ 1103 h 3380"/>
                <a:gd name="T58" fmla="*/ 2211 w 3380"/>
                <a:gd name="T59" fmla="*/ 1221 h 3380"/>
                <a:gd name="T60" fmla="*/ 2013 w 3380"/>
                <a:gd name="T61" fmla="*/ 1233 h 3380"/>
                <a:gd name="T62" fmla="*/ 1811 w 3380"/>
                <a:gd name="T63" fmla="*/ 1146 h 3380"/>
                <a:gd name="T64" fmla="*/ 1705 w 3380"/>
                <a:gd name="T65" fmla="*/ 1031 h 3380"/>
                <a:gd name="T66" fmla="*/ 1621 w 3380"/>
                <a:gd name="T67" fmla="*/ 1099 h 3380"/>
                <a:gd name="T68" fmla="*/ 1448 w 3380"/>
                <a:gd name="T69" fmla="*/ 1213 h 3380"/>
                <a:gd name="T70" fmla="*/ 1232 w 3380"/>
                <a:gd name="T71" fmla="*/ 1234 h 3380"/>
                <a:gd name="T72" fmla="*/ 1022 w 3380"/>
                <a:gd name="T73" fmla="*/ 1146 h 3380"/>
                <a:gd name="T74" fmla="*/ 917 w 3380"/>
                <a:gd name="T75" fmla="*/ 1031 h 3380"/>
                <a:gd name="T76" fmla="*/ 2606 w 3380"/>
                <a:gd name="T77" fmla="*/ 996 h 3380"/>
                <a:gd name="T78" fmla="*/ 3019 w 3380"/>
                <a:gd name="T79" fmla="*/ 1114 h 3380"/>
                <a:gd name="T80" fmla="*/ 3267 w 3380"/>
                <a:gd name="T81" fmla="*/ 789 h 3380"/>
                <a:gd name="T82" fmla="*/ 1846 w 3380"/>
                <a:gd name="T83" fmla="*/ 1027 h 3380"/>
                <a:gd name="T84" fmla="*/ 2254 w 3380"/>
                <a:gd name="T85" fmla="*/ 1081 h 3380"/>
                <a:gd name="T86" fmla="*/ 1746 w 3380"/>
                <a:gd name="T87" fmla="*/ 732 h 3380"/>
                <a:gd name="T88" fmla="*/ 1126 w 3380"/>
                <a:gd name="T89" fmla="*/ 1081 h 3380"/>
                <a:gd name="T90" fmla="*/ 1534 w 3380"/>
                <a:gd name="T91" fmla="*/ 1027 h 3380"/>
                <a:gd name="T92" fmla="*/ 113 w 3380"/>
                <a:gd name="T93" fmla="*/ 789 h 3380"/>
                <a:gd name="T94" fmla="*/ 361 w 3380"/>
                <a:gd name="T95" fmla="*/ 1114 h 3380"/>
                <a:gd name="T96" fmla="*/ 774 w 3380"/>
                <a:gd name="T97" fmla="*/ 996 h 3380"/>
                <a:gd name="T98" fmla="*/ 2253 w 3380"/>
                <a:gd name="T99" fmla="*/ 186 h 3380"/>
                <a:gd name="T100" fmla="*/ 3224 w 3380"/>
                <a:gd name="T101" fmla="*/ 560 h 3380"/>
                <a:gd name="T102" fmla="*/ 2775 w 3380"/>
                <a:gd name="T103" fmla="*/ 153 h 3380"/>
                <a:gd name="T104" fmla="*/ 2365 w 3380"/>
                <a:gd name="T105" fmla="*/ 507 h 3380"/>
                <a:gd name="T106" fmla="*/ 1927 w 3380"/>
                <a:gd name="T107" fmla="*/ 139 h 3380"/>
                <a:gd name="T108" fmla="*/ 1291 w 3380"/>
                <a:gd name="T109" fmla="*/ 208 h 3380"/>
                <a:gd name="T110" fmla="*/ 1634 w 3380"/>
                <a:gd name="T111" fmla="*/ 620 h 3380"/>
                <a:gd name="T112" fmla="*/ 383 w 3380"/>
                <a:gd name="T113" fmla="*/ 272 h 3380"/>
                <a:gd name="T114" fmla="*/ 898 w 3380"/>
                <a:gd name="T115" fmla="*/ 494 h 3380"/>
                <a:gd name="T116" fmla="*/ 845 w 3380"/>
                <a:gd name="T117" fmla="*/ 0 h 3380"/>
                <a:gd name="T118" fmla="*/ 3129 w 3380"/>
                <a:gd name="T119" fmla="*/ 237 h 3380"/>
                <a:gd name="T120" fmla="*/ 3364 w 3380"/>
                <a:gd name="T121" fmla="*/ 643 h 3380"/>
                <a:gd name="T122" fmla="*/ 8 w 3380"/>
                <a:gd name="T123" fmla="*/ 640 h 3380"/>
                <a:gd name="T124" fmla="*/ 399 w 3380"/>
                <a:gd name="T125" fmla="*/ 124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0" h="3380">
                  <a:moveTo>
                    <a:pt x="2310" y="2591"/>
                  </a:moveTo>
                  <a:lnTo>
                    <a:pt x="2310" y="3267"/>
                  </a:lnTo>
                  <a:lnTo>
                    <a:pt x="3042" y="3267"/>
                  </a:lnTo>
                  <a:lnTo>
                    <a:pt x="3042" y="2591"/>
                  </a:lnTo>
                  <a:lnTo>
                    <a:pt x="2310" y="2591"/>
                  </a:lnTo>
                  <a:close/>
                  <a:moveTo>
                    <a:pt x="2676" y="1521"/>
                  </a:moveTo>
                  <a:lnTo>
                    <a:pt x="2630" y="1524"/>
                  </a:lnTo>
                  <a:lnTo>
                    <a:pt x="2586" y="1532"/>
                  </a:lnTo>
                  <a:lnTo>
                    <a:pt x="2543" y="1546"/>
                  </a:lnTo>
                  <a:lnTo>
                    <a:pt x="2504" y="1564"/>
                  </a:lnTo>
                  <a:lnTo>
                    <a:pt x="2466" y="1587"/>
                  </a:lnTo>
                  <a:lnTo>
                    <a:pt x="2433" y="1613"/>
                  </a:lnTo>
                  <a:lnTo>
                    <a:pt x="2402" y="1644"/>
                  </a:lnTo>
                  <a:lnTo>
                    <a:pt x="2375" y="1678"/>
                  </a:lnTo>
                  <a:lnTo>
                    <a:pt x="2353" y="1716"/>
                  </a:lnTo>
                  <a:lnTo>
                    <a:pt x="2334" y="1756"/>
                  </a:lnTo>
                  <a:lnTo>
                    <a:pt x="2321" y="1798"/>
                  </a:lnTo>
                  <a:lnTo>
                    <a:pt x="2313" y="1842"/>
                  </a:lnTo>
                  <a:lnTo>
                    <a:pt x="2310" y="1888"/>
                  </a:lnTo>
                  <a:lnTo>
                    <a:pt x="2310" y="2479"/>
                  </a:lnTo>
                  <a:lnTo>
                    <a:pt x="3042" y="2479"/>
                  </a:lnTo>
                  <a:lnTo>
                    <a:pt x="3042" y="1888"/>
                  </a:lnTo>
                  <a:lnTo>
                    <a:pt x="3039" y="1842"/>
                  </a:lnTo>
                  <a:lnTo>
                    <a:pt x="3031" y="1798"/>
                  </a:lnTo>
                  <a:lnTo>
                    <a:pt x="3017" y="1756"/>
                  </a:lnTo>
                  <a:lnTo>
                    <a:pt x="2999" y="1716"/>
                  </a:lnTo>
                  <a:lnTo>
                    <a:pt x="2976" y="1678"/>
                  </a:lnTo>
                  <a:lnTo>
                    <a:pt x="2950" y="1644"/>
                  </a:lnTo>
                  <a:lnTo>
                    <a:pt x="2919" y="1613"/>
                  </a:lnTo>
                  <a:lnTo>
                    <a:pt x="2885" y="1587"/>
                  </a:lnTo>
                  <a:lnTo>
                    <a:pt x="2847" y="1564"/>
                  </a:lnTo>
                  <a:lnTo>
                    <a:pt x="2808" y="1546"/>
                  </a:lnTo>
                  <a:lnTo>
                    <a:pt x="2765" y="1532"/>
                  </a:lnTo>
                  <a:lnTo>
                    <a:pt x="2721" y="1524"/>
                  </a:lnTo>
                  <a:lnTo>
                    <a:pt x="2676" y="1521"/>
                  </a:lnTo>
                  <a:close/>
                  <a:moveTo>
                    <a:pt x="901" y="1007"/>
                  </a:moveTo>
                  <a:lnTo>
                    <a:pt x="899" y="1009"/>
                  </a:lnTo>
                  <a:lnTo>
                    <a:pt x="898" y="1012"/>
                  </a:lnTo>
                  <a:lnTo>
                    <a:pt x="886" y="1031"/>
                  </a:lnTo>
                  <a:lnTo>
                    <a:pt x="874" y="1050"/>
                  </a:lnTo>
                  <a:lnTo>
                    <a:pt x="869" y="1057"/>
                  </a:lnTo>
                  <a:lnTo>
                    <a:pt x="864" y="1063"/>
                  </a:lnTo>
                  <a:lnTo>
                    <a:pt x="837" y="1095"/>
                  </a:lnTo>
                  <a:lnTo>
                    <a:pt x="833" y="1099"/>
                  </a:lnTo>
                  <a:lnTo>
                    <a:pt x="829" y="1103"/>
                  </a:lnTo>
                  <a:lnTo>
                    <a:pt x="810" y="1122"/>
                  </a:lnTo>
                  <a:lnTo>
                    <a:pt x="790" y="1139"/>
                  </a:lnTo>
                  <a:lnTo>
                    <a:pt x="785" y="1143"/>
                  </a:lnTo>
                  <a:lnTo>
                    <a:pt x="780" y="1146"/>
                  </a:lnTo>
                  <a:lnTo>
                    <a:pt x="746" y="1170"/>
                  </a:lnTo>
                  <a:lnTo>
                    <a:pt x="732" y="1178"/>
                  </a:lnTo>
                  <a:lnTo>
                    <a:pt x="691" y="1199"/>
                  </a:lnTo>
                  <a:lnTo>
                    <a:pt x="688" y="1201"/>
                  </a:lnTo>
                  <a:lnTo>
                    <a:pt x="684" y="1202"/>
                  </a:lnTo>
                  <a:lnTo>
                    <a:pt x="660" y="1213"/>
                  </a:lnTo>
                  <a:lnTo>
                    <a:pt x="634" y="1221"/>
                  </a:lnTo>
                  <a:lnTo>
                    <a:pt x="627" y="1223"/>
                  </a:lnTo>
                  <a:lnTo>
                    <a:pt x="620" y="1224"/>
                  </a:lnTo>
                  <a:lnTo>
                    <a:pt x="579" y="1233"/>
                  </a:lnTo>
                  <a:lnTo>
                    <a:pt x="571" y="1234"/>
                  </a:lnTo>
                  <a:lnTo>
                    <a:pt x="563" y="1235"/>
                  </a:lnTo>
                  <a:lnTo>
                    <a:pt x="536" y="1238"/>
                  </a:lnTo>
                  <a:lnTo>
                    <a:pt x="507" y="1239"/>
                  </a:lnTo>
                  <a:lnTo>
                    <a:pt x="451" y="1239"/>
                  </a:lnTo>
                  <a:lnTo>
                    <a:pt x="403" y="1236"/>
                  </a:lnTo>
                  <a:lnTo>
                    <a:pt x="395" y="1235"/>
                  </a:lnTo>
                  <a:lnTo>
                    <a:pt x="387" y="1234"/>
                  </a:lnTo>
                  <a:lnTo>
                    <a:pt x="356" y="1229"/>
                  </a:lnTo>
                  <a:lnTo>
                    <a:pt x="338" y="1225"/>
                  </a:lnTo>
                  <a:lnTo>
                    <a:pt x="311" y="1217"/>
                  </a:lnTo>
                  <a:lnTo>
                    <a:pt x="293" y="1211"/>
                  </a:lnTo>
                  <a:lnTo>
                    <a:pt x="268" y="1200"/>
                  </a:lnTo>
                  <a:lnTo>
                    <a:pt x="251" y="1192"/>
                  </a:lnTo>
                  <a:lnTo>
                    <a:pt x="228" y="1180"/>
                  </a:lnTo>
                  <a:lnTo>
                    <a:pt x="211" y="1170"/>
                  </a:lnTo>
                  <a:lnTo>
                    <a:pt x="189" y="1155"/>
                  </a:lnTo>
                  <a:lnTo>
                    <a:pt x="181" y="1149"/>
                  </a:lnTo>
                  <a:lnTo>
                    <a:pt x="173" y="1143"/>
                  </a:lnTo>
                  <a:lnTo>
                    <a:pt x="155" y="1128"/>
                  </a:lnTo>
                  <a:lnTo>
                    <a:pt x="146" y="1121"/>
                  </a:lnTo>
                  <a:lnTo>
                    <a:pt x="139" y="1113"/>
                  </a:lnTo>
                  <a:lnTo>
                    <a:pt x="122" y="1096"/>
                  </a:lnTo>
                  <a:lnTo>
                    <a:pt x="117" y="1091"/>
                  </a:lnTo>
                  <a:lnTo>
                    <a:pt x="113" y="1087"/>
                  </a:lnTo>
                  <a:lnTo>
                    <a:pt x="113" y="3211"/>
                  </a:lnTo>
                  <a:lnTo>
                    <a:pt x="169" y="3211"/>
                  </a:lnTo>
                  <a:lnTo>
                    <a:pt x="186" y="3214"/>
                  </a:lnTo>
                  <a:lnTo>
                    <a:pt x="202" y="3222"/>
                  </a:lnTo>
                  <a:lnTo>
                    <a:pt x="214" y="3235"/>
                  </a:lnTo>
                  <a:lnTo>
                    <a:pt x="222" y="3250"/>
                  </a:lnTo>
                  <a:lnTo>
                    <a:pt x="225" y="3267"/>
                  </a:lnTo>
                  <a:lnTo>
                    <a:pt x="282" y="3267"/>
                  </a:lnTo>
                  <a:lnTo>
                    <a:pt x="285" y="3250"/>
                  </a:lnTo>
                  <a:lnTo>
                    <a:pt x="293" y="3235"/>
                  </a:lnTo>
                  <a:lnTo>
                    <a:pt x="305" y="3222"/>
                  </a:lnTo>
                  <a:lnTo>
                    <a:pt x="321" y="3214"/>
                  </a:lnTo>
                  <a:lnTo>
                    <a:pt x="338" y="3211"/>
                  </a:lnTo>
                  <a:lnTo>
                    <a:pt x="394" y="3211"/>
                  </a:lnTo>
                  <a:lnTo>
                    <a:pt x="412" y="3214"/>
                  </a:lnTo>
                  <a:lnTo>
                    <a:pt x="427" y="3222"/>
                  </a:lnTo>
                  <a:lnTo>
                    <a:pt x="439" y="3235"/>
                  </a:lnTo>
                  <a:lnTo>
                    <a:pt x="448" y="3250"/>
                  </a:lnTo>
                  <a:lnTo>
                    <a:pt x="451" y="3267"/>
                  </a:lnTo>
                  <a:lnTo>
                    <a:pt x="507" y="3267"/>
                  </a:lnTo>
                  <a:lnTo>
                    <a:pt x="510" y="3250"/>
                  </a:lnTo>
                  <a:lnTo>
                    <a:pt x="518" y="3235"/>
                  </a:lnTo>
                  <a:lnTo>
                    <a:pt x="531" y="3222"/>
                  </a:lnTo>
                  <a:lnTo>
                    <a:pt x="546" y="3214"/>
                  </a:lnTo>
                  <a:lnTo>
                    <a:pt x="563" y="3211"/>
                  </a:lnTo>
                  <a:lnTo>
                    <a:pt x="620" y="3211"/>
                  </a:lnTo>
                  <a:lnTo>
                    <a:pt x="637" y="3214"/>
                  </a:lnTo>
                  <a:lnTo>
                    <a:pt x="653" y="3222"/>
                  </a:lnTo>
                  <a:lnTo>
                    <a:pt x="665" y="3235"/>
                  </a:lnTo>
                  <a:lnTo>
                    <a:pt x="673" y="3250"/>
                  </a:lnTo>
                  <a:lnTo>
                    <a:pt x="676" y="3267"/>
                  </a:lnTo>
                  <a:lnTo>
                    <a:pt x="732" y="3267"/>
                  </a:lnTo>
                  <a:lnTo>
                    <a:pt x="735" y="3250"/>
                  </a:lnTo>
                  <a:lnTo>
                    <a:pt x="744" y="3235"/>
                  </a:lnTo>
                  <a:lnTo>
                    <a:pt x="755" y="3222"/>
                  </a:lnTo>
                  <a:lnTo>
                    <a:pt x="771" y="3214"/>
                  </a:lnTo>
                  <a:lnTo>
                    <a:pt x="789" y="3211"/>
                  </a:lnTo>
                  <a:lnTo>
                    <a:pt x="845" y="3211"/>
                  </a:lnTo>
                  <a:lnTo>
                    <a:pt x="862" y="3214"/>
                  </a:lnTo>
                  <a:lnTo>
                    <a:pt x="878" y="3222"/>
                  </a:lnTo>
                  <a:lnTo>
                    <a:pt x="890" y="3235"/>
                  </a:lnTo>
                  <a:lnTo>
                    <a:pt x="898" y="3250"/>
                  </a:lnTo>
                  <a:lnTo>
                    <a:pt x="901" y="3267"/>
                  </a:lnTo>
                  <a:lnTo>
                    <a:pt x="958" y="3267"/>
                  </a:lnTo>
                  <a:lnTo>
                    <a:pt x="961" y="3250"/>
                  </a:lnTo>
                  <a:lnTo>
                    <a:pt x="969" y="3235"/>
                  </a:lnTo>
                  <a:lnTo>
                    <a:pt x="981" y="3222"/>
                  </a:lnTo>
                  <a:lnTo>
                    <a:pt x="997" y="3214"/>
                  </a:lnTo>
                  <a:lnTo>
                    <a:pt x="1014" y="3211"/>
                  </a:lnTo>
                  <a:lnTo>
                    <a:pt x="1070" y="3211"/>
                  </a:lnTo>
                  <a:lnTo>
                    <a:pt x="1088" y="3214"/>
                  </a:lnTo>
                  <a:lnTo>
                    <a:pt x="1103" y="3222"/>
                  </a:lnTo>
                  <a:lnTo>
                    <a:pt x="1115" y="3235"/>
                  </a:lnTo>
                  <a:lnTo>
                    <a:pt x="1124" y="3250"/>
                  </a:lnTo>
                  <a:lnTo>
                    <a:pt x="1127" y="3267"/>
                  </a:lnTo>
                  <a:lnTo>
                    <a:pt x="1183" y="3267"/>
                  </a:lnTo>
                  <a:lnTo>
                    <a:pt x="1186" y="3250"/>
                  </a:lnTo>
                  <a:lnTo>
                    <a:pt x="1194" y="3235"/>
                  </a:lnTo>
                  <a:lnTo>
                    <a:pt x="1207" y="3222"/>
                  </a:lnTo>
                  <a:lnTo>
                    <a:pt x="1222" y="3214"/>
                  </a:lnTo>
                  <a:lnTo>
                    <a:pt x="1239" y="3211"/>
                  </a:lnTo>
                  <a:lnTo>
                    <a:pt x="1296" y="3211"/>
                  </a:lnTo>
                  <a:lnTo>
                    <a:pt x="1313" y="3214"/>
                  </a:lnTo>
                  <a:lnTo>
                    <a:pt x="1328" y="3222"/>
                  </a:lnTo>
                  <a:lnTo>
                    <a:pt x="1341" y="3235"/>
                  </a:lnTo>
                  <a:lnTo>
                    <a:pt x="1349" y="3250"/>
                  </a:lnTo>
                  <a:lnTo>
                    <a:pt x="1352" y="3267"/>
                  </a:lnTo>
                  <a:lnTo>
                    <a:pt x="1408" y="3267"/>
                  </a:lnTo>
                  <a:lnTo>
                    <a:pt x="1411" y="3250"/>
                  </a:lnTo>
                  <a:lnTo>
                    <a:pt x="1420" y="3235"/>
                  </a:lnTo>
                  <a:lnTo>
                    <a:pt x="1432" y="3222"/>
                  </a:lnTo>
                  <a:lnTo>
                    <a:pt x="1447" y="3214"/>
                  </a:lnTo>
                  <a:lnTo>
                    <a:pt x="1465" y="3211"/>
                  </a:lnTo>
                  <a:lnTo>
                    <a:pt x="1521" y="3211"/>
                  </a:lnTo>
                  <a:lnTo>
                    <a:pt x="1538" y="3214"/>
                  </a:lnTo>
                  <a:lnTo>
                    <a:pt x="1554" y="3222"/>
                  </a:lnTo>
                  <a:lnTo>
                    <a:pt x="1566" y="3235"/>
                  </a:lnTo>
                  <a:lnTo>
                    <a:pt x="1574" y="3250"/>
                  </a:lnTo>
                  <a:lnTo>
                    <a:pt x="1577" y="3267"/>
                  </a:lnTo>
                  <a:lnTo>
                    <a:pt x="1634" y="3267"/>
                  </a:lnTo>
                  <a:lnTo>
                    <a:pt x="1637" y="3250"/>
                  </a:lnTo>
                  <a:lnTo>
                    <a:pt x="1645" y="3235"/>
                  </a:lnTo>
                  <a:lnTo>
                    <a:pt x="1657" y="3222"/>
                  </a:lnTo>
                  <a:lnTo>
                    <a:pt x="1673" y="3214"/>
                  </a:lnTo>
                  <a:lnTo>
                    <a:pt x="1690" y="3211"/>
                  </a:lnTo>
                  <a:lnTo>
                    <a:pt x="1746" y="3211"/>
                  </a:lnTo>
                  <a:lnTo>
                    <a:pt x="1764" y="3214"/>
                  </a:lnTo>
                  <a:lnTo>
                    <a:pt x="1780" y="3222"/>
                  </a:lnTo>
                  <a:lnTo>
                    <a:pt x="1791" y="3235"/>
                  </a:lnTo>
                  <a:lnTo>
                    <a:pt x="1800" y="3250"/>
                  </a:lnTo>
                  <a:lnTo>
                    <a:pt x="1803" y="3267"/>
                  </a:lnTo>
                  <a:lnTo>
                    <a:pt x="1859" y="3267"/>
                  </a:lnTo>
                  <a:lnTo>
                    <a:pt x="1862" y="3250"/>
                  </a:lnTo>
                  <a:lnTo>
                    <a:pt x="1870" y="3235"/>
                  </a:lnTo>
                  <a:lnTo>
                    <a:pt x="1882" y="3222"/>
                  </a:lnTo>
                  <a:lnTo>
                    <a:pt x="1898" y="3214"/>
                  </a:lnTo>
                  <a:lnTo>
                    <a:pt x="1915" y="3211"/>
                  </a:lnTo>
                  <a:lnTo>
                    <a:pt x="1972" y="3211"/>
                  </a:lnTo>
                  <a:lnTo>
                    <a:pt x="1989" y="3214"/>
                  </a:lnTo>
                  <a:lnTo>
                    <a:pt x="2004" y="3222"/>
                  </a:lnTo>
                  <a:lnTo>
                    <a:pt x="2017" y="3235"/>
                  </a:lnTo>
                  <a:lnTo>
                    <a:pt x="2025" y="3250"/>
                  </a:lnTo>
                  <a:lnTo>
                    <a:pt x="2028" y="3267"/>
                  </a:lnTo>
                  <a:lnTo>
                    <a:pt x="2084" y="3267"/>
                  </a:lnTo>
                  <a:lnTo>
                    <a:pt x="2087" y="3250"/>
                  </a:lnTo>
                  <a:lnTo>
                    <a:pt x="2096" y="3235"/>
                  </a:lnTo>
                  <a:lnTo>
                    <a:pt x="2108" y="3222"/>
                  </a:lnTo>
                  <a:lnTo>
                    <a:pt x="2123" y="3214"/>
                  </a:lnTo>
                  <a:lnTo>
                    <a:pt x="2141" y="3211"/>
                  </a:lnTo>
                  <a:lnTo>
                    <a:pt x="2197" y="3211"/>
                  </a:lnTo>
                  <a:lnTo>
                    <a:pt x="2197" y="3155"/>
                  </a:lnTo>
                  <a:lnTo>
                    <a:pt x="2180" y="3152"/>
                  </a:lnTo>
                  <a:lnTo>
                    <a:pt x="2163" y="3143"/>
                  </a:lnTo>
                  <a:lnTo>
                    <a:pt x="2152" y="3131"/>
                  </a:lnTo>
                  <a:lnTo>
                    <a:pt x="2144" y="3116"/>
                  </a:lnTo>
                  <a:lnTo>
                    <a:pt x="2141" y="3098"/>
                  </a:lnTo>
                  <a:lnTo>
                    <a:pt x="2144" y="3081"/>
                  </a:lnTo>
                  <a:lnTo>
                    <a:pt x="2152" y="3066"/>
                  </a:lnTo>
                  <a:lnTo>
                    <a:pt x="2163" y="3053"/>
                  </a:lnTo>
                  <a:lnTo>
                    <a:pt x="2180" y="3045"/>
                  </a:lnTo>
                  <a:lnTo>
                    <a:pt x="2197" y="3042"/>
                  </a:lnTo>
                  <a:lnTo>
                    <a:pt x="2197" y="1888"/>
                  </a:lnTo>
                  <a:lnTo>
                    <a:pt x="2200" y="1831"/>
                  </a:lnTo>
                  <a:lnTo>
                    <a:pt x="2209" y="1777"/>
                  </a:lnTo>
                  <a:lnTo>
                    <a:pt x="2225" y="1726"/>
                  </a:lnTo>
                  <a:lnTo>
                    <a:pt x="2246" y="1677"/>
                  </a:lnTo>
                  <a:lnTo>
                    <a:pt x="2272" y="1631"/>
                  </a:lnTo>
                  <a:lnTo>
                    <a:pt x="2302" y="1588"/>
                  </a:lnTo>
                  <a:lnTo>
                    <a:pt x="2337" y="1549"/>
                  </a:lnTo>
                  <a:lnTo>
                    <a:pt x="2376" y="1514"/>
                  </a:lnTo>
                  <a:lnTo>
                    <a:pt x="2419" y="1483"/>
                  </a:lnTo>
                  <a:lnTo>
                    <a:pt x="2465" y="1457"/>
                  </a:lnTo>
                  <a:lnTo>
                    <a:pt x="2515" y="1436"/>
                  </a:lnTo>
                  <a:lnTo>
                    <a:pt x="2566" y="1421"/>
                  </a:lnTo>
                  <a:lnTo>
                    <a:pt x="2620" y="1411"/>
                  </a:lnTo>
                  <a:lnTo>
                    <a:pt x="2676" y="1408"/>
                  </a:lnTo>
                  <a:lnTo>
                    <a:pt x="2732" y="1411"/>
                  </a:lnTo>
                  <a:lnTo>
                    <a:pt x="2786" y="1421"/>
                  </a:lnTo>
                  <a:lnTo>
                    <a:pt x="2837" y="1436"/>
                  </a:lnTo>
                  <a:lnTo>
                    <a:pt x="2886" y="1457"/>
                  </a:lnTo>
                  <a:lnTo>
                    <a:pt x="2932" y="1483"/>
                  </a:lnTo>
                  <a:lnTo>
                    <a:pt x="2975" y="1514"/>
                  </a:lnTo>
                  <a:lnTo>
                    <a:pt x="3014" y="1549"/>
                  </a:lnTo>
                  <a:lnTo>
                    <a:pt x="3049" y="1588"/>
                  </a:lnTo>
                  <a:lnTo>
                    <a:pt x="3080" y="1631"/>
                  </a:lnTo>
                  <a:lnTo>
                    <a:pt x="3106" y="1677"/>
                  </a:lnTo>
                  <a:lnTo>
                    <a:pt x="3127" y="1726"/>
                  </a:lnTo>
                  <a:lnTo>
                    <a:pt x="3142" y="1777"/>
                  </a:lnTo>
                  <a:lnTo>
                    <a:pt x="3152" y="1831"/>
                  </a:lnTo>
                  <a:lnTo>
                    <a:pt x="3155" y="1888"/>
                  </a:lnTo>
                  <a:lnTo>
                    <a:pt x="3155" y="3267"/>
                  </a:lnTo>
                  <a:lnTo>
                    <a:pt x="3267" y="3267"/>
                  </a:lnTo>
                  <a:lnTo>
                    <a:pt x="3267" y="1087"/>
                  </a:lnTo>
                  <a:lnTo>
                    <a:pt x="3263" y="1091"/>
                  </a:lnTo>
                  <a:lnTo>
                    <a:pt x="3258" y="1096"/>
                  </a:lnTo>
                  <a:lnTo>
                    <a:pt x="3241" y="1113"/>
                  </a:lnTo>
                  <a:lnTo>
                    <a:pt x="3234" y="1121"/>
                  </a:lnTo>
                  <a:lnTo>
                    <a:pt x="3225" y="1128"/>
                  </a:lnTo>
                  <a:lnTo>
                    <a:pt x="3207" y="1143"/>
                  </a:lnTo>
                  <a:lnTo>
                    <a:pt x="3199" y="1149"/>
                  </a:lnTo>
                  <a:lnTo>
                    <a:pt x="3191" y="1155"/>
                  </a:lnTo>
                  <a:lnTo>
                    <a:pt x="3169" y="1170"/>
                  </a:lnTo>
                  <a:lnTo>
                    <a:pt x="3152" y="1180"/>
                  </a:lnTo>
                  <a:lnTo>
                    <a:pt x="3129" y="1192"/>
                  </a:lnTo>
                  <a:lnTo>
                    <a:pt x="3112" y="1200"/>
                  </a:lnTo>
                  <a:lnTo>
                    <a:pt x="3087" y="1211"/>
                  </a:lnTo>
                  <a:lnTo>
                    <a:pt x="3069" y="1217"/>
                  </a:lnTo>
                  <a:lnTo>
                    <a:pt x="3042" y="1225"/>
                  </a:lnTo>
                  <a:lnTo>
                    <a:pt x="3024" y="1229"/>
                  </a:lnTo>
                  <a:lnTo>
                    <a:pt x="2993" y="1234"/>
                  </a:lnTo>
                  <a:lnTo>
                    <a:pt x="2985" y="1235"/>
                  </a:lnTo>
                  <a:lnTo>
                    <a:pt x="2977" y="1236"/>
                  </a:lnTo>
                  <a:lnTo>
                    <a:pt x="2929" y="1239"/>
                  </a:lnTo>
                  <a:lnTo>
                    <a:pt x="2873" y="1239"/>
                  </a:lnTo>
                  <a:lnTo>
                    <a:pt x="2844" y="1238"/>
                  </a:lnTo>
                  <a:lnTo>
                    <a:pt x="2817" y="1235"/>
                  </a:lnTo>
                  <a:lnTo>
                    <a:pt x="2809" y="1234"/>
                  </a:lnTo>
                  <a:lnTo>
                    <a:pt x="2801" y="1233"/>
                  </a:lnTo>
                  <a:lnTo>
                    <a:pt x="2760" y="1224"/>
                  </a:lnTo>
                  <a:lnTo>
                    <a:pt x="2746" y="1221"/>
                  </a:lnTo>
                  <a:lnTo>
                    <a:pt x="2720" y="1213"/>
                  </a:lnTo>
                  <a:lnTo>
                    <a:pt x="2696" y="1202"/>
                  </a:lnTo>
                  <a:lnTo>
                    <a:pt x="2689" y="1199"/>
                  </a:lnTo>
                  <a:lnTo>
                    <a:pt x="2648" y="1178"/>
                  </a:lnTo>
                  <a:lnTo>
                    <a:pt x="2640" y="1174"/>
                  </a:lnTo>
                  <a:lnTo>
                    <a:pt x="2634" y="1170"/>
                  </a:lnTo>
                  <a:lnTo>
                    <a:pt x="2600" y="1146"/>
                  </a:lnTo>
                  <a:lnTo>
                    <a:pt x="2595" y="1143"/>
                  </a:lnTo>
                  <a:lnTo>
                    <a:pt x="2590" y="1139"/>
                  </a:lnTo>
                  <a:lnTo>
                    <a:pt x="2570" y="1122"/>
                  </a:lnTo>
                  <a:lnTo>
                    <a:pt x="2551" y="1103"/>
                  </a:lnTo>
                  <a:lnTo>
                    <a:pt x="2547" y="1099"/>
                  </a:lnTo>
                  <a:lnTo>
                    <a:pt x="2543" y="1095"/>
                  </a:lnTo>
                  <a:lnTo>
                    <a:pt x="2517" y="1063"/>
                  </a:lnTo>
                  <a:lnTo>
                    <a:pt x="2511" y="1057"/>
                  </a:lnTo>
                  <a:lnTo>
                    <a:pt x="2507" y="1050"/>
                  </a:lnTo>
                  <a:lnTo>
                    <a:pt x="2482" y="1012"/>
                  </a:lnTo>
                  <a:lnTo>
                    <a:pt x="2481" y="1009"/>
                  </a:lnTo>
                  <a:lnTo>
                    <a:pt x="2479" y="1007"/>
                  </a:lnTo>
                  <a:lnTo>
                    <a:pt x="2477" y="1009"/>
                  </a:lnTo>
                  <a:lnTo>
                    <a:pt x="2476" y="1012"/>
                  </a:lnTo>
                  <a:lnTo>
                    <a:pt x="2451" y="1050"/>
                  </a:lnTo>
                  <a:lnTo>
                    <a:pt x="2446" y="1057"/>
                  </a:lnTo>
                  <a:lnTo>
                    <a:pt x="2441" y="1063"/>
                  </a:lnTo>
                  <a:lnTo>
                    <a:pt x="2414" y="1095"/>
                  </a:lnTo>
                  <a:lnTo>
                    <a:pt x="2406" y="1103"/>
                  </a:lnTo>
                  <a:lnTo>
                    <a:pt x="2388" y="1122"/>
                  </a:lnTo>
                  <a:lnTo>
                    <a:pt x="2367" y="1139"/>
                  </a:lnTo>
                  <a:lnTo>
                    <a:pt x="2363" y="1143"/>
                  </a:lnTo>
                  <a:lnTo>
                    <a:pt x="2358" y="1146"/>
                  </a:lnTo>
                  <a:lnTo>
                    <a:pt x="2323" y="1170"/>
                  </a:lnTo>
                  <a:lnTo>
                    <a:pt x="2310" y="1178"/>
                  </a:lnTo>
                  <a:lnTo>
                    <a:pt x="2269" y="1199"/>
                  </a:lnTo>
                  <a:lnTo>
                    <a:pt x="2262" y="1202"/>
                  </a:lnTo>
                  <a:lnTo>
                    <a:pt x="2237" y="1213"/>
                  </a:lnTo>
                  <a:lnTo>
                    <a:pt x="2211" y="1221"/>
                  </a:lnTo>
                  <a:lnTo>
                    <a:pt x="2197" y="1224"/>
                  </a:lnTo>
                  <a:lnTo>
                    <a:pt x="2156" y="1233"/>
                  </a:lnTo>
                  <a:lnTo>
                    <a:pt x="2149" y="1234"/>
                  </a:lnTo>
                  <a:lnTo>
                    <a:pt x="2141" y="1235"/>
                  </a:lnTo>
                  <a:lnTo>
                    <a:pt x="2113" y="1238"/>
                  </a:lnTo>
                  <a:lnTo>
                    <a:pt x="2084" y="1239"/>
                  </a:lnTo>
                  <a:lnTo>
                    <a:pt x="2056" y="1238"/>
                  </a:lnTo>
                  <a:lnTo>
                    <a:pt x="2028" y="1235"/>
                  </a:lnTo>
                  <a:lnTo>
                    <a:pt x="2021" y="1234"/>
                  </a:lnTo>
                  <a:lnTo>
                    <a:pt x="2013" y="1233"/>
                  </a:lnTo>
                  <a:lnTo>
                    <a:pt x="1972" y="1224"/>
                  </a:lnTo>
                  <a:lnTo>
                    <a:pt x="1957" y="1221"/>
                  </a:lnTo>
                  <a:lnTo>
                    <a:pt x="1932" y="1213"/>
                  </a:lnTo>
                  <a:lnTo>
                    <a:pt x="1907" y="1202"/>
                  </a:lnTo>
                  <a:lnTo>
                    <a:pt x="1900" y="1199"/>
                  </a:lnTo>
                  <a:lnTo>
                    <a:pt x="1878" y="1189"/>
                  </a:lnTo>
                  <a:lnTo>
                    <a:pt x="1859" y="1178"/>
                  </a:lnTo>
                  <a:lnTo>
                    <a:pt x="1846" y="1170"/>
                  </a:lnTo>
                  <a:lnTo>
                    <a:pt x="1828" y="1158"/>
                  </a:lnTo>
                  <a:lnTo>
                    <a:pt x="1811" y="1146"/>
                  </a:lnTo>
                  <a:lnTo>
                    <a:pt x="1807" y="1143"/>
                  </a:lnTo>
                  <a:lnTo>
                    <a:pt x="1802" y="1139"/>
                  </a:lnTo>
                  <a:lnTo>
                    <a:pt x="1781" y="1122"/>
                  </a:lnTo>
                  <a:lnTo>
                    <a:pt x="1763" y="1103"/>
                  </a:lnTo>
                  <a:lnTo>
                    <a:pt x="1759" y="1099"/>
                  </a:lnTo>
                  <a:lnTo>
                    <a:pt x="1755" y="1095"/>
                  </a:lnTo>
                  <a:lnTo>
                    <a:pt x="1728" y="1063"/>
                  </a:lnTo>
                  <a:lnTo>
                    <a:pt x="1723" y="1057"/>
                  </a:lnTo>
                  <a:lnTo>
                    <a:pt x="1718" y="1050"/>
                  </a:lnTo>
                  <a:lnTo>
                    <a:pt x="1705" y="1031"/>
                  </a:lnTo>
                  <a:lnTo>
                    <a:pt x="1694" y="1012"/>
                  </a:lnTo>
                  <a:lnTo>
                    <a:pt x="1692" y="1009"/>
                  </a:lnTo>
                  <a:lnTo>
                    <a:pt x="1690" y="1007"/>
                  </a:lnTo>
                  <a:lnTo>
                    <a:pt x="1688" y="1009"/>
                  </a:lnTo>
                  <a:lnTo>
                    <a:pt x="1687" y="1012"/>
                  </a:lnTo>
                  <a:lnTo>
                    <a:pt x="1662" y="1050"/>
                  </a:lnTo>
                  <a:lnTo>
                    <a:pt x="1657" y="1057"/>
                  </a:lnTo>
                  <a:lnTo>
                    <a:pt x="1652" y="1063"/>
                  </a:lnTo>
                  <a:lnTo>
                    <a:pt x="1625" y="1095"/>
                  </a:lnTo>
                  <a:lnTo>
                    <a:pt x="1621" y="1099"/>
                  </a:lnTo>
                  <a:lnTo>
                    <a:pt x="1617" y="1103"/>
                  </a:lnTo>
                  <a:lnTo>
                    <a:pt x="1599" y="1122"/>
                  </a:lnTo>
                  <a:lnTo>
                    <a:pt x="1578" y="1139"/>
                  </a:lnTo>
                  <a:lnTo>
                    <a:pt x="1569" y="1146"/>
                  </a:lnTo>
                  <a:lnTo>
                    <a:pt x="1534" y="1170"/>
                  </a:lnTo>
                  <a:lnTo>
                    <a:pt x="1521" y="1178"/>
                  </a:lnTo>
                  <a:lnTo>
                    <a:pt x="1502" y="1189"/>
                  </a:lnTo>
                  <a:lnTo>
                    <a:pt x="1480" y="1199"/>
                  </a:lnTo>
                  <a:lnTo>
                    <a:pt x="1473" y="1202"/>
                  </a:lnTo>
                  <a:lnTo>
                    <a:pt x="1448" y="1213"/>
                  </a:lnTo>
                  <a:lnTo>
                    <a:pt x="1423" y="1221"/>
                  </a:lnTo>
                  <a:lnTo>
                    <a:pt x="1408" y="1224"/>
                  </a:lnTo>
                  <a:lnTo>
                    <a:pt x="1367" y="1233"/>
                  </a:lnTo>
                  <a:lnTo>
                    <a:pt x="1360" y="1234"/>
                  </a:lnTo>
                  <a:lnTo>
                    <a:pt x="1352" y="1235"/>
                  </a:lnTo>
                  <a:lnTo>
                    <a:pt x="1324" y="1238"/>
                  </a:lnTo>
                  <a:lnTo>
                    <a:pt x="1296" y="1239"/>
                  </a:lnTo>
                  <a:lnTo>
                    <a:pt x="1267" y="1238"/>
                  </a:lnTo>
                  <a:lnTo>
                    <a:pt x="1239" y="1235"/>
                  </a:lnTo>
                  <a:lnTo>
                    <a:pt x="1232" y="1234"/>
                  </a:lnTo>
                  <a:lnTo>
                    <a:pt x="1224" y="1233"/>
                  </a:lnTo>
                  <a:lnTo>
                    <a:pt x="1183" y="1224"/>
                  </a:lnTo>
                  <a:lnTo>
                    <a:pt x="1176" y="1223"/>
                  </a:lnTo>
                  <a:lnTo>
                    <a:pt x="1169" y="1221"/>
                  </a:lnTo>
                  <a:lnTo>
                    <a:pt x="1143" y="1213"/>
                  </a:lnTo>
                  <a:lnTo>
                    <a:pt x="1118" y="1202"/>
                  </a:lnTo>
                  <a:lnTo>
                    <a:pt x="1111" y="1199"/>
                  </a:lnTo>
                  <a:lnTo>
                    <a:pt x="1070" y="1178"/>
                  </a:lnTo>
                  <a:lnTo>
                    <a:pt x="1057" y="1170"/>
                  </a:lnTo>
                  <a:lnTo>
                    <a:pt x="1022" y="1146"/>
                  </a:lnTo>
                  <a:lnTo>
                    <a:pt x="1018" y="1143"/>
                  </a:lnTo>
                  <a:lnTo>
                    <a:pt x="1013" y="1139"/>
                  </a:lnTo>
                  <a:lnTo>
                    <a:pt x="994" y="1122"/>
                  </a:lnTo>
                  <a:lnTo>
                    <a:pt x="974" y="1103"/>
                  </a:lnTo>
                  <a:lnTo>
                    <a:pt x="970" y="1099"/>
                  </a:lnTo>
                  <a:lnTo>
                    <a:pt x="966" y="1095"/>
                  </a:lnTo>
                  <a:lnTo>
                    <a:pt x="939" y="1063"/>
                  </a:lnTo>
                  <a:lnTo>
                    <a:pt x="934" y="1057"/>
                  </a:lnTo>
                  <a:lnTo>
                    <a:pt x="929" y="1050"/>
                  </a:lnTo>
                  <a:lnTo>
                    <a:pt x="917" y="1031"/>
                  </a:lnTo>
                  <a:lnTo>
                    <a:pt x="905" y="1012"/>
                  </a:lnTo>
                  <a:lnTo>
                    <a:pt x="903" y="1009"/>
                  </a:lnTo>
                  <a:lnTo>
                    <a:pt x="901" y="1007"/>
                  </a:lnTo>
                  <a:close/>
                  <a:moveTo>
                    <a:pt x="2535" y="732"/>
                  </a:moveTo>
                  <a:lnTo>
                    <a:pt x="2535" y="789"/>
                  </a:lnTo>
                  <a:lnTo>
                    <a:pt x="2538" y="835"/>
                  </a:lnTo>
                  <a:lnTo>
                    <a:pt x="2547" y="879"/>
                  </a:lnTo>
                  <a:lnTo>
                    <a:pt x="2562" y="920"/>
                  </a:lnTo>
                  <a:lnTo>
                    <a:pt x="2581" y="959"/>
                  </a:lnTo>
                  <a:lnTo>
                    <a:pt x="2606" y="996"/>
                  </a:lnTo>
                  <a:lnTo>
                    <a:pt x="2634" y="1027"/>
                  </a:lnTo>
                  <a:lnTo>
                    <a:pt x="2666" y="1056"/>
                  </a:lnTo>
                  <a:lnTo>
                    <a:pt x="2703" y="1081"/>
                  </a:lnTo>
                  <a:lnTo>
                    <a:pt x="2742" y="1100"/>
                  </a:lnTo>
                  <a:lnTo>
                    <a:pt x="2783" y="1114"/>
                  </a:lnTo>
                  <a:lnTo>
                    <a:pt x="2827" y="1124"/>
                  </a:lnTo>
                  <a:lnTo>
                    <a:pt x="2873" y="1127"/>
                  </a:lnTo>
                  <a:lnTo>
                    <a:pt x="2929" y="1127"/>
                  </a:lnTo>
                  <a:lnTo>
                    <a:pt x="2975" y="1124"/>
                  </a:lnTo>
                  <a:lnTo>
                    <a:pt x="3019" y="1114"/>
                  </a:lnTo>
                  <a:lnTo>
                    <a:pt x="3060" y="1100"/>
                  </a:lnTo>
                  <a:lnTo>
                    <a:pt x="3099" y="1081"/>
                  </a:lnTo>
                  <a:lnTo>
                    <a:pt x="3135" y="1056"/>
                  </a:lnTo>
                  <a:lnTo>
                    <a:pt x="3168" y="1027"/>
                  </a:lnTo>
                  <a:lnTo>
                    <a:pt x="3197" y="996"/>
                  </a:lnTo>
                  <a:lnTo>
                    <a:pt x="3221" y="959"/>
                  </a:lnTo>
                  <a:lnTo>
                    <a:pt x="3241" y="920"/>
                  </a:lnTo>
                  <a:lnTo>
                    <a:pt x="3255" y="879"/>
                  </a:lnTo>
                  <a:lnTo>
                    <a:pt x="3264" y="835"/>
                  </a:lnTo>
                  <a:lnTo>
                    <a:pt x="3267" y="789"/>
                  </a:lnTo>
                  <a:lnTo>
                    <a:pt x="3267" y="732"/>
                  </a:lnTo>
                  <a:lnTo>
                    <a:pt x="2535" y="732"/>
                  </a:lnTo>
                  <a:close/>
                  <a:moveTo>
                    <a:pt x="1746" y="732"/>
                  </a:moveTo>
                  <a:lnTo>
                    <a:pt x="1746" y="789"/>
                  </a:lnTo>
                  <a:lnTo>
                    <a:pt x="1749" y="835"/>
                  </a:lnTo>
                  <a:lnTo>
                    <a:pt x="1759" y="879"/>
                  </a:lnTo>
                  <a:lnTo>
                    <a:pt x="1773" y="920"/>
                  </a:lnTo>
                  <a:lnTo>
                    <a:pt x="1792" y="959"/>
                  </a:lnTo>
                  <a:lnTo>
                    <a:pt x="1817" y="996"/>
                  </a:lnTo>
                  <a:lnTo>
                    <a:pt x="1846" y="1027"/>
                  </a:lnTo>
                  <a:lnTo>
                    <a:pt x="1878" y="1056"/>
                  </a:lnTo>
                  <a:lnTo>
                    <a:pt x="1914" y="1081"/>
                  </a:lnTo>
                  <a:lnTo>
                    <a:pt x="1953" y="1100"/>
                  </a:lnTo>
                  <a:lnTo>
                    <a:pt x="1994" y="1114"/>
                  </a:lnTo>
                  <a:lnTo>
                    <a:pt x="2038" y="1124"/>
                  </a:lnTo>
                  <a:lnTo>
                    <a:pt x="2084" y="1127"/>
                  </a:lnTo>
                  <a:lnTo>
                    <a:pt x="2130" y="1124"/>
                  </a:lnTo>
                  <a:lnTo>
                    <a:pt x="2174" y="1114"/>
                  </a:lnTo>
                  <a:lnTo>
                    <a:pt x="2215" y="1100"/>
                  </a:lnTo>
                  <a:lnTo>
                    <a:pt x="2254" y="1081"/>
                  </a:lnTo>
                  <a:lnTo>
                    <a:pt x="2290" y="1056"/>
                  </a:lnTo>
                  <a:lnTo>
                    <a:pt x="2323" y="1027"/>
                  </a:lnTo>
                  <a:lnTo>
                    <a:pt x="2352" y="996"/>
                  </a:lnTo>
                  <a:lnTo>
                    <a:pt x="2376" y="959"/>
                  </a:lnTo>
                  <a:lnTo>
                    <a:pt x="2396" y="920"/>
                  </a:lnTo>
                  <a:lnTo>
                    <a:pt x="2410" y="879"/>
                  </a:lnTo>
                  <a:lnTo>
                    <a:pt x="2419" y="835"/>
                  </a:lnTo>
                  <a:lnTo>
                    <a:pt x="2422" y="789"/>
                  </a:lnTo>
                  <a:lnTo>
                    <a:pt x="2422" y="732"/>
                  </a:lnTo>
                  <a:lnTo>
                    <a:pt x="1746" y="732"/>
                  </a:lnTo>
                  <a:close/>
                  <a:moveTo>
                    <a:pt x="958" y="732"/>
                  </a:moveTo>
                  <a:lnTo>
                    <a:pt x="958" y="789"/>
                  </a:lnTo>
                  <a:lnTo>
                    <a:pt x="961" y="835"/>
                  </a:lnTo>
                  <a:lnTo>
                    <a:pt x="970" y="879"/>
                  </a:lnTo>
                  <a:lnTo>
                    <a:pt x="984" y="920"/>
                  </a:lnTo>
                  <a:lnTo>
                    <a:pt x="1004" y="959"/>
                  </a:lnTo>
                  <a:lnTo>
                    <a:pt x="1028" y="996"/>
                  </a:lnTo>
                  <a:lnTo>
                    <a:pt x="1057" y="1027"/>
                  </a:lnTo>
                  <a:lnTo>
                    <a:pt x="1090" y="1056"/>
                  </a:lnTo>
                  <a:lnTo>
                    <a:pt x="1126" y="1081"/>
                  </a:lnTo>
                  <a:lnTo>
                    <a:pt x="1165" y="1100"/>
                  </a:lnTo>
                  <a:lnTo>
                    <a:pt x="1206" y="1114"/>
                  </a:lnTo>
                  <a:lnTo>
                    <a:pt x="1250" y="1124"/>
                  </a:lnTo>
                  <a:lnTo>
                    <a:pt x="1296" y="1127"/>
                  </a:lnTo>
                  <a:lnTo>
                    <a:pt x="1342" y="1124"/>
                  </a:lnTo>
                  <a:lnTo>
                    <a:pt x="1386" y="1114"/>
                  </a:lnTo>
                  <a:lnTo>
                    <a:pt x="1427" y="1100"/>
                  </a:lnTo>
                  <a:lnTo>
                    <a:pt x="1466" y="1081"/>
                  </a:lnTo>
                  <a:lnTo>
                    <a:pt x="1502" y="1056"/>
                  </a:lnTo>
                  <a:lnTo>
                    <a:pt x="1534" y="1027"/>
                  </a:lnTo>
                  <a:lnTo>
                    <a:pt x="1563" y="996"/>
                  </a:lnTo>
                  <a:lnTo>
                    <a:pt x="1588" y="959"/>
                  </a:lnTo>
                  <a:lnTo>
                    <a:pt x="1607" y="920"/>
                  </a:lnTo>
                  <a:lnTo>
                    <a:pt x="1621" y="879"/>
                  </a:lnTo>
                  <a:lnTo>
                    <a:pt x="1631" y="835"/>
                  </a:lnTo>
                  <a:lnTo>
                    <a:pt x="1634" y="789"/>
                  </a:lnTo>
                  <a:lnTo>
                    <a:pt x="1634" y="732"/>
                  </a:lnTo>
                  <a:lnTo>
                    <a:pt x="958" y="732"/>
                  </a:lnTo>
                  <a:close/>
                  <a:moveTo>
                    <a:pt x="113" y="732"/>
                  </a:moveTo>
                  <a:lnTo>
                    <a:pt x="113" y="789"/>
                  </a:lnTo>
                  <a:lnTo>
                    <a:pt x="116" y="835"/>
                  </a:lnTo>
                  <a:lnTo>
                    <a:pt x="125" y="879"/>
                  </a:lnTo>
                  <a:lnTo>
                    <a:pt x="139" y="920"/>
                  </a:lnTo>
                  <a:lnTo>
                    <a:pt x="159" y="959"/>
                  </a:lnTo>
                  <a:lnTo>
                    <a:pt x="183" y="996"/>
                  </a:lnTo>
                  <a:lnTo>
                    <a:pt x="212" y="1027"/>
                  </a:lnTo>
                  <a:lnTo>
                    <a:pt x="245" y="1056"/>
                  </a:lnTo>
                  <a:lnTo>
                    <a:pt x="281" y="1081"/>
                  </a:lnTo>
                  <a:lnTo>
                    <a:pt x="320" y="1100"/>
                  </a:lnTo>
                  <a:lnTo>
                    <a:pt x="361" y="1114"/>
                  </a:lnTo>
                  <a:lnTo>
                    <a:pt x="405" y="1124"/>
                  </a:lnTo>
                  <a:lnTo>
                    <a:pt x="451" y="1127"/>
                  </a:lnTo>
                  <a:lnTo>
                    <a:pt x="507" y="1127"/>
                  </a:lnTo>
                  <a:lnTo>
                    <a:pt x="553" y="1124"/>
                  </a:lnTo>
                  <a:lnTo>
                    <a:pt x="597" y="1114"/>
                  </a:lnTo>
                  <a:lnTo>
                    <a:pt x="638" y="1100"/>
                  </a:lnTo>
                  <a:lnTo>
                    <a:pt x="677" y="1081"/>
                  </a:lnTo>
                  <a:lnTo>
                    <a:pt x="714" y="1056"/>
                  </a:lnTo>
                  <a:lnTo>
                    <a:pt x="746" y="1027"/>
                  </a:lnTo>
                  <a:lnTo>
                    <a:pt x="774" y="996"/>
                  </a:lnTo>
                  <a:lnTo>
                    <a:pt x="799" y="959"/>
                  </a:lnTo>
                  <a:lnTo>
                    <a:pt x="818" y="920"/>
                  </a:lnTo>
                  <a:lnTo>
                    <a:pt x="833" y="879"/>
                  </a:lnTo>
                  <a:lnTo>
                    <a:pt x="842" y="835"/>
                  </a:lnTo>
                  <a:lnTo>
                    <a:pt x="845" y="789"/>
                  </a:lnTo>
                  <a:lnTo>
                    <a:pt x="845" y="732"/>
                  </a:lnTo>
                  <a:lnTo>
                    <a:pt x="113" y="732"/>
                  </a:lnTo>
                  <a:close/>
                  <a:moveTo>
                    <a:pt x="2148" y="113"/>
                  </a:moveTo>
                  <a:lnTo>
                    <a:pt x="2202" y="147"/>
                  </a:lnTo>
                  <a:lnTo>
                    <a:pt x="2253" y="186"/>
                  </a:lnTo>
                  <a:lnTo>
                    <a:pt x="2300" y="229"/>
                  </a:lnTo>
                  <a:lnTo>
                    <a:pt x="2344" y="276"/>
                  </a:lnTo>
                  <a:lnTo>
                    <a:pt x="2385" y="326"/>
                  </a:lnTo>
                  <a:lnTo>
                    <a:pt x="2421" y="379"/>
                  </a:lnTo>
                  <a:lnTo>
                    <a:pt x="2454" y="434"/>
                  </a:lnTo>
                  <a:lnTo>
                    <a:pt x="2482" y="494"/>
                  </a:lnTo>
                  <a:lnTo>
                    <a:pt x="2505" y="555"/>
                  </a:lnTo>
                  <a:lnTo>
                    <a:pt x="2524" y="620"/>
                  </a:lnTo>
                  <a:lnTo>
                    <a:pt x="3248" y="620"/>
                  </a:lnTo>
                  <a:lnTo>
                    <a:pt x="3224" y="560"/>
                  </a:lnTo>
                  <a:lnTo>
                    <a:pt x="3197" y="504"/>
                  </a:lnTo>
                  <a:lnTo>
                    <a:pt x="3164" y="451"/>
                  </a:lnTo>
                  <a:lnTo>
                    <a:pt x="3127" y="399"/>
                  </a:lnTo>
                  <a:lnTo>
                    <a:pt x="3086" y="352"/>
                  </a:lnTo>
                  <a:lnTo>
                    <a:pt x="3042" y="309"/>
                  </a:lnTo>
                  <a:lnTo>
                    <a:pt x="2994" y="269"/>
                  </a:lnTo>
                  <a:lnTo>
                    <a:pt x="2944" y="234"/>
                  </a:lnTo>
                  <a:lnTo>
                    <a:pt x="2889" y="202"/>
                  </a:lnTo>
                  <a:lnTo>
                    <a:pt x="2833" y="175"/>
                  </a:lnTo>
                  <a:lnTo>
                    <a:pt x="2775" y="153"/>
                  </a:lnTo>
                  <a:lnTo>
                    <a:pt x="2714" y="135"/>
                  </a:lnTo>
                  <a:lnTo>
                    <a:pt x="2652" y="122"/>
                  </a:lnTo>
                  <a:lnTo>
                    <a:pt x="2587" y="115"/>
                  </a:lnTo>
                  <a:lnTo>
                    <a:pt x="2534" y="113"/>
                  </a:lnTo>
                  <a:lnTo>
                    <a:pt x="2148" y="113"/>
                  </a:lnTo>
                  <a:close/>
                  <a:moveTo>
                    <a:pt x="1746" y="113"/>
                  </a:moveTo>
                  <a:lnTo>
                    <a:pt x="1746" y="620"/>
                  </a:lnTo>
                  <a:lnTo>
                    <a:pt x="2408" y="620"/>
                  </a:lnTo>
                  <a:lnTo>
                    <a:pt x="2389" y="562"/>
                  </a:lnTo>
                  <a:lnTo>
                    <a:pt x="2365" y="507"/>
                  </a:lnTo>
                  <a:lnTo>
                    <a:pt x="2336" y="455"/>
                  </a:lnTo>
                  <a:lnTo>
                    <a:pt x="2305" y="405"/>
                  </a:lnTo>
                  <a:lnTo>
                    <a:pt x="2269" y="358"/>
                  </a:lnTo>
                  <a:lnTo>
                    <a:pt x="2229" y="315"/>
                  </a:lnTo>
                  <a:lnTo>
                    <a:pt x="2185" y="276"/>
                  </a:lnTo>
                  <a:lnTo>
                    <a:pt x="2139" y="240"/>
                  </a:lnTo>
                  <a:lnTo>
                    <a:pt x="2089" y="208"/>
                  </a:lnTo>
                  <a:lnTo>
                    <a:pt x="2037" y="180"/>
                  </a:lnTo>
                  <a:lnTo>
                    <a:pt x="1983" y="158"/>
                  </a:lnTo>
                  <a:lnTo>
                    <a:pt x="1927" y="139"/>
                  </a:lnTo>
                  <a:lnTo>
                    <a:pt x="1868" y="125"/>
                  </a:lnTo>
                  <a:lnTo>
                    <a:pt x="1808" y="117"/>
                  </a:lnTo>
                  <a:lnTo>
                    <a:pt x="1746" y="113"/>
                  </a:lnTo>
                  <a:close/>
                  <a:moveTo>
                    <a:pt x="1634" y="113"/>
                  </a:moveTo>
                  <a:lnTo>
                    <a:pt x="1572" y="117"/>
                  </a:lnTo>
                  <a:lnTo>
                    <a:pt x="1512" y="125"/>
                  </a:lnTo>
                  <a:lnTo>
                    <a:pt x="1453" y="139"/>
                  </a:lnTo>
                  <a:lnTo>
                    <a:pt x="1397" y="158"/>
                  </a:lnTo>
                  <a:lnTo>
                    <a:pt x="1343" y="180"/>
                  </a:lnTo>
                  <a:lnTo>
                    <a:pt x="1291" y="208"/>
                  </a:lnTo>
                  <a:lnTo>
                    <a:pt x="1241" y="240"/>
                  </a:lnTo>
                  <a:lnTo>
                    <a:pt x="1195" y="276"/>
                  </a:lnTo>
                  <a:lnTo>
                    <a:pt x="1151" y="315"/>
                  </a:lnTo>
                  <a:lnTo>
                    <a:pt x="1111" y="358"/>
                  </a:lnTo>
                  <a:lnTo>
                    <a:pt x="1075" y="405"/>
                  </a:lnTo>
                  <a:lnTo>
                    <a:pt x="1044" y="455"/>
                  </a:lnTo>
                  <a:lnTo>
                    <a:pt x="1015" y="507"/>
                  </a:lnTo>
                  <a:lnTo>
                    <a:pt x="991" y="562"/>
                  </a:lnTo>
                  <a:lnTo>
                    <a:pt x="972" y="620"/>
                  </a:lnTo>
                  <a:lnTo>
                    <a:pt x="1634" y="620"/>
                  </a:lnTo>
                  <a:lnTo>
                    <a:pt x="1634" y="113"/>
                  </a:lnTo>
                  <a:close/>
                  <a:moveTo>
                    <a:pt x="846" y="113"/>
                  </a:moveTo>
                  <a:lnTo>
                    <a:pt x="783" y="116"/>
                  </a:lnTo>
                  <a:lnTo>
                    <a:pt x="719" y="124"/>
                  </a:lnTo>
                  <a:lnTo>
                    <a:pt x="659" y="137"/>
                  </a:lnTo>
                  <a:lnTo>
                    <a:pt x="598" y="155"/>
                  </a:lnTo>
                  <a:lnTo>
                    <a:pt x="541" y="177"/>
                  </a:lnTo>
                  <a:lnTo>
                    <a:pt x="485" y="205"/>
                  </a:lnTo>
                  <a:lnTo>
                    <a:pt x="433" y="237"/>
                  </a:lnTo>
                  <a:lnTo>
                    <a:pt x="383" y="272"/>
                  </a:lnTo>
                  <a:lnTo>
                    <a:pt x="336" y="311"/>
                  </a:lnTo>
                  <a:lnTo>
                    <a:pt x="292" y="354"/>
                  </a:lnTo>
                  <a:lnTo>
                    <a:pt x="252" y="402"/>
                  </a:lnTo>
                  <a:lnTo>
                    <a:pt x="216" y="452"/>
                  </a:lnTo>
                  <a:lnTo>
                    <a:pt x="183" y="505"/>
                  </a:lnTo>
                  <a:lnTo>
                    <a:pt x="156" y="561"/>
                  </a:lnTo>
                  <a:lnTo>
                    <a:pt x="132" y="620"/>
                  </a:lnTo>
                  <a:lnTo>
                    <a:pt x="856" y="620"/>
                  </a:lnTo>
                  <a:lnTo>
                    <a:pt x="875" y="555"/>
                  </a:lnTo>
                  <a:lnTo>
                    <a:pt x="898" y="494"/>
                  </a:lnTo>
                  <a:lnTo>
                    <a:pt x="926" y="434"/>
                  </a:lnTo>
                  <a:lnTo>
                    <a:pt x="959" y="379"/>
                  </a:lnTo>
                  <a:lnTo>
                    <a:pt x="995" y="326"/>
                  </a:lnTo>
                  <a:lnTo>
                    <a:pt x="1036" y="276"/>
                  </a:lnTo>
                  <a:lnTo>
                    <a:pt x="1080" y="229"/>
                  </a:lnTo>
                  <a:lnTo>
                    <a:pt x="1127" y="186"/>
                  </a:lnTo>
                  <a:lnTo>
                    <a:pt x="1178" y="147"/>
                  </a:lnTo>
                  <a:lnTo>
                    <a:pt x="1232" y="113"/>
                  </a:lnTo>
                  <a:lnTo>
                    <a:pt x="846" y="113"/>
                  </a:lnTo>
                  <a:close/>
                  <a:moveTo>
                    <a:pt x="845" y="0"/>
                  </a:moveTo>
                  <a:lnTo>
                    <a:pt x="2648" y="0"/>
                  </a:lnTo>
                  <a:lnTo>
                    <a:pt x="2648" y="8"/>
                  </a:lnTo>
                  <a:lnTo>
                    <a:pt x="2716" y="19"/>
                  </a:lnTo>
                  <a:lnTo>
                    <a:pt x="2782" y="37"/>
                  </a:lnTo>
                  <a:lnTo>
                    <a:pt x="2846" y="58"/>
                  </a:lnTo>
                  <a:lnTo>
                    <a:pt x="2909" y="85"/>
                  </a:lnTo>
                  <a:lnTo>
                    <a:pt x="2968" y="117"/>
                  </a:lnTo>
                  <a:lnTo>
                    <a:pt x="3025" y="153"/>
                  </a:lnTo>
                  <a:lnTo>
                    <a:pt x="3079" y="193"/>
                  </a:lnTo>
                  <a:lnTo>
                    <a:pt x="3129" y="237"/>
                  </a:lnTo>
                  <a:lnTo>
                    <a:pt x="3176" y="285"/>
                  </a:lnTo>
                  <a:lnTo>
                    <a:pt x="3220" y="336"/>
                  </a:lnTo>
                  <a:lnTo>
                    <a:pt x="3259" y="391"/>
                  </a:lnTo>
                  <a:lnTo>
                    <a:pt x="3295" y="450"/>
                  </a:lnTo>
                  <a:lnTo>
                    <a:pt x="3326" y="510"/>
                  </a:lnTo>
                  <a:lnTo>
                    <a:pt x="3351" y="575"/>
                  </a:lnTo>
                  <a:lnTo>
                    <a:pt x="3373" y="641"/>
                  </a:lnTo>
                  <a:lnTo>
                    <a:pt x="3364" y="643"/>
                  </a:lnTo>
                  <a:lnTo>
                    <a:pt x="3364" y="643"/>
                  </a:lnTo>
                  <a:lnTo>
                    <a:pt x="3364" y="643"/>
                  </a:lnTo>
                  <a:lnTo>
                    <a:pt x="3373" y="641"/>
                  </a:lnTo>
                  <a:lnTo>
                    <a:pt x="3375" y="660"/>
                  </a:lnTo>
                  <a:lnTo>
                    <a:pt x="3379" y="672"/>
                  </a:lnTo>
                  <a:lnTo>
                    <a:pt x="3380" y="685"/>
                  </a:lnTo>
                  <a:lnTo>
                    <a:pt x="3380" y="3380"/>
                  </a:lnTo>
                  <a:lnTo>
                    <a:pt x="0" y="3380"/>
                  </a:lnTo>
                  <a:lnTo>
                    <a:pt x="0" y="685"/>
                  </a:lnTo>
                  <a:lnTo>
                    <a:pt x="1" y="672"/>
                  </a:lnTo>
                  <a:lnTo>
                    <a:pt x="5" y="659"/>
                  </a:lnTo>
                  <a:lnTo>
                    <a:pt x="8" y="640"/>
                  </a:lnTo>
                  <a:lnTo>
                    <a:pt x="29" y="575"/>
                  </a:lnTo>
                  <a:lnTo>
                    <a:pt x="54" y="512"/>
                  </a:lnTo>
                  <a:lnTo>
                    <a:pt x="84" y="453"/>
                  </a:lnTo>
                  <a:lnTo>
                    <a:pt x="118" y="395"/>
                  </a:lnTo>
                  <a:lnTo>
                    <a:pt x="156" y="341"/>
                  </a:lnTo>
                  <a:lnTo>
                    <a:pt x="198" y="291"/>
                  </a:lnTo>
                  <a:lnTo>
                    <a:pt x="244" y="244"/>
                  </a:lnTo>
                  <a:lnTo>
                    <a:pt x="293" y="200"/>
                  </a:lnTo>
                  <a:lnTo>
                    <a:pt x="345" y="160"/>
                  </a:lnTo>
                  <a:lnTo>
                    <a:pt x="399" y="124"/>
                  </a:lnTo>
                  <a:lnTo>
                    <a:pt x="458" y="92"/>
                  </a:lnTo>
                  <a:lnTo>
                    <a:pt x="517" y="65"/>
                  </a:lnTo>
                  <a:lnTo>
                    <a:pt x="580" y="42"/>
                  </a:lnTo>
                  <a:lnTo>
                    <a:pt x="643" y="25"/>
                  </a:lnTo>
                  <a:lnTo>
                    <a:pt x="710" y="11"/>
                  </a:lnTo>
                  <a:lnTo>
                    <a:pt x="776" y="3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604"/>
            <p:cNvSpPr>
              <a:spLocks noEditPoints="1"/>
            </p:cNvSpPr>
            <p:nvPr/>
          </p:nvSpPr>
          <p:spPr bwMode="auto">
            <a:xfrm>
              <a:off x="744538" y="3694113"/>
              <a:ext cx="293688" cy="250825"/>
            </a:xfrm>
            <a:custGeom>
              <a:avLst/>
              <a:gdLst>
                <a:gd name="T0" fmla="*/ 113 w 1859"/>
                <a:gd name="T1" fmla="*/ 113 h 1578"/>
                <a:gd name="T2" fmla="*/ 113 w 1859"/>
                <a:gd name="T3" fmla="*/ 1465 h 1578"/>
                <a:gd name="T4" fmla="*/ 1747 w 1859"/>
                <a:gd name="T5" fmla="*/ 1465 h 1578"/>
                <a:gd name="T6" fmla="*/ 1747 w 1859"/>
                <a:gd name="T7" fmla="*/ 113 h 1578"/>
                <a:gd name="T8" fmla="*/ 113 w 1859"/>
                <a:gd name="T9" fmla="*/ 113 h 1578"/>
                <a:gd name="T10" fmla="*/ 0 w 1859"/>
                <a:gd name="T11" fmla="*/ 0 h 1578"/>
                <a:gd name="T12" fmla="*/ 1859 w 1859"/>
                <a:gd name="T13" fmla="*/ 0 h 1578"/>
                <a:gd name="T14" fmla="*/ 1859 w 1859"/>
                <a:gd name="T15" fmla="*/ 1578 h 1578"/>
                <a:gd name="T16" fmla="*/ 0 w 1859"/>
                <a:gd name="T17" fmla="*/ 1578 h 1578"/>
                <a:gd name="T18" fmla="*/ 0 w 1859"/>
                <a:gd name="T19" fmla="*/ 0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9" h="1578">
                  <a:moveTo>
                    <a:pt x="113" y="113"/>
                  </a:moveTo>
                  <a:lnTo>
                    <a:pt x="113" y="1465"/>
                  </a:lnTo>
                  <a:lnTo>
                    <a:pt x="1747" y="1465"/>
                  </a:lnTo>
                  <a:lnTo>
                    <a:pt x="174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1859" y="0"/>
                  </a:lnTo>
                  <a:lnTo>
                    <a:pt x="1859" y="1578"/>
                  </a:lnTo>
                  <a:lnTo>
                    <a:pt x="0" y="15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605"/>
            <p:cNvSpPr>
              <a:spLocks/>
            </p:cNvSpPr>
            <p:nvPr/>
          </p:nvSpPr>
          <p:spPr bwMode="auto">
            <a:xfrm>
              <a:off x="833438" y="3756025"/>
              <a:ext cx="53975" cy="53975"/>
            </a:xfrm>
            <a:custGeom>
              <a:avLst/>
              <a:gdLst>
                <a:gd name="T0" fmla="*/ 281 w 338"/>
                <a:gd name="T1" fmla="*/ 0 h 338"/>
                <a:gd name="T2" fmla="*/ 296 w 338"/>
                <a:gd name="T3" fmla="*/ 2 h 338"/>
                <a:gd name="T4" fmla="*/ 309 w 338"/>
                <a:gd name="T5" fmla="*/ 7 h 338"/>
                <a:gd name="T6" fmla="*/ 321 w 338"/>
                <a:gd name="T7" fmla="*/ 16 h 338"/>
                <a:gd name="T8" fmla="*/ 330 w 338"/>
                <a:gd name="T9" fmla="*/ 28 h 338"/>
                <a:gd name="T10" fmla="*/ 336 w 338"/>
                <a:gd name="T11" fmla="*/ 42 h 338"/>
                <a:gd name="T12" fmla="*/ 338 w 338"/>
                <a:gd name="T13" fmla="*/ 56 h 338"/>
                <a:gd name="T14" fmla="*/ 336 w 338"/>
                <a:gd name="T15" fmla="*/ 70 h 338"/>
                <a:gd name="T16" fmla="*/ 330 w 338"/>
                <a:gd name="T17" fmla="*/ 84 h 338"/>
                <a:gd name="T18" fmla="*/ 321 w 338"/>
                <a:gd name="T19" fmla="*/ 96 h 338"/>
                <a:gd name="T20" fmla="*/ 96 w 338"/>
                <a:gd name="T21" fmla="*/ 321 h 338"/>
                <a:gd name="T22" fmla="*/ 84 w 338"/>
                <a:gd name="T23" fmla="*/ 330 h 338"/>
                <a:gd name="T24" fmla="*/ 70 w 338"/>
                <a:gd name="T25" fmla="*/ 336 h 338"/>
                <a:gd name="T26" fmla="*/ 56 w 338"/>
                <a:gd name="T27" fmla="*/ 338 h 338"/>
                <a:gd name="T28" fmla="*/ 42 w 338"/>
                <a:gd name="T29" fmla="*/ 336 h 338"/>
                <a:gd name="T30" fmla="*/ 28 w 338"/>
                <a:gd name="T31" fmla="*/ 330 h 338"/>
                <a:gd name="T32" fmla="*/ 16 w 338"/>
                <a:gd name="T33" fmla="*/ 321 h 338"/>
                <a:gd name="T34" fmla="*/ 7 w 338"/>
                <a:gd name="T35" fmla="*/ 309 h 338"/>
                <a:gd name="T36" fmla="*/ 2 w 338"/>
                <a:gd name="T37" fmla="*/ 296 h 338"/>
                <a:gd name="T38" fmla="*/ 0 w 338"/>
                <a:gd name="T39" fmla="*/ 281 h 338"/>
                <a:gd name="T40" fmla="*/ 2 w 338"/>
                <a:gd name="T41" fmla="*/ 267 h 338"/>
                <a:gd name="T42" fmla="*/ 7 w 338"/>
                <a:gd name="T43" fmla="*/ 254 h 338"/>
                <a:gd name="T44" fmla="*/ 16 w 338"/>
                <a:gd name="T45" fmla="*/ 241 h 338"/>
                <a:gd name="T46" fmla="*/ 241 w 338"/>
                <a:gd name="T47" fmla="*/ 16 h 338"/>
                <a:gd name="T48" fmla="*/ 254 w 338"/>
                <a:gd name="T49" fmla="*/ 7 h 338"/>
                <a:gd name="T50" fmla="*/ 267 w 338"/>
                <a:gd name="T51" fmla="*/ 2 h 338"/>
                <a:gd name="T52" fmla="*/ 281 w 338"/>
                <a:gd name="T5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338">
                  <a:moveTo>
                    <a:pt x="281" y="0"/>
                  </a:moveTo>
                  <a:lnTo>
                    <a:pt x="296" y="2"/>
                  </a:lnTo>
                  <a:lnTo>
                    <a:pt x="309" y="7"/>
                  </a:lnTo>
                  <a:lnTo>
                    <a:pt x="321" y="16"/>
                  </a:lnTo>
                  <a:lnTo>
                    <a:pt x="330" y="28"/>
                  </a:lnTo>
                  <a:lnTo>
                    <a:pt x="336" y="42"/>
                  </a:lnTo>
                  <a:lnTo>
                    <a:pt x="338" y="56"/>
                  </a:lnTo>
                  <a:lnTo>
                    <a:pt x="336" y="70"/>
                  </a:lnTo>
                  <a:lnTo>
                    <a:pt x="330" y="84"/>
                  </a:lnTo>
                  <a:lnTo>
                    <a:pt x="321" y="96"/>
                  </a:lnTo>
                  <a:lnTo>
                    <a:pt x="96" y="321"/>
                  </a:lnTo>
                  <a:lnTo>
                    <a:pt x="84" y="330"/>
                  </a:lnTo>
                  <a:lnTo>
                    <a:pt x="70" y="336"/>
                  </a:lnTo>
                  <a:lnTo>
                    <a:pt x="56" y="338"/>
                  </a:lnTo>
                  <a:lnTo>
                    <a:pt x="42" y="336"/>
                  </a:lnTo>
                  <a:lnTo>
                    <a:pt x="28" y="330"/>
                  </a:lnTo>
                  <a:lnTo>
                    <a:pt x="16" y="321"/>
                  </a:lnTo>
                  <a:lnTo>
                    <a:pt x="7" y="309"/>
                  </a:lnTo>
                  <a:lnTo>
                    <a:pt x="2" y="296"/>
                  </a:lnTo>
                  <a:lnTo>
                    <a:pt x="0" y="281"/>
                  </a:lnTo>
                  <a:lnTo>
                    <a:pt x="2" y="267"/>
                  </a:lnTo>
                  <a:lnTo>
                    <a:pt x="7" y="254"/>
                  </a:lnTo>
                  <a:lnTo>
                    <a:pt x="16" y="241"/>
                  </a:lnTo>
                  <a:lnTo>
                    <a:pt x="241" y="16"/>
                  </a:lnTo>
                  <a:lnTo>
                    <a:pt x="254" y="7"/>
                  </a:lnTo>
                  <a:lnTo>
                    <a:pt x="267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606"/>
            <p:cNvSpPr>
              <a:spLocks/>
            </p:cNvSpPr>
            <p:nvPr/>
          </p:nvSpPr>
          <p:spPr bwMode="auto">
            <a:xfrm>
              <a:off x="833438" y="3819525"/>
              <a:ext cx="34925" cy="34925"/>
            </a:xfrm>
            <a:custGeom>
              <a:avLst/>
              <a:gdLst>
                <a:gd name="T0" fmla="*/ 169 w 225"/>
                <a:gd name="T1" fmla="*/ 0 h 225"/>
                <a:gd name="T2" fmla="*/ 183 w 225"/>
                <a:gd name="T3" fmla="*/ 2 h 225"/>
                <a:gd name="T4" fmla="*/ 196 w 225"/>
                <a:gd name="T5" fmla="*/ 7 h 225"/>
                <a:gd name="T6" fmla="*/ 209 w 225"/>
                <a:gd name="T7" fmla="*/ 16 h 225"/>
                <a:gd name="T8" fmla="*/ 218 w 225"/>
                <a:gd name="T9" fmla="*/ 29 h 225"/>
                <a:gd name="T10" fmla="*/ 223 w 225"/>
                <a:gd name="T11" fmla="*/ 42 h 225"/>
                <a:gd name="T12" fmla="*/ 225 w 225"/>
                <a:gd name="T13" fmla="*/ 56 h 225"/>
                <a:gd name="T14" fmla="*/ 223 w 225"/>
                <a:gd name="T15" fmla="*/ 71 h 225"/>
                <a:gd name="T16" fmla="*/ 218 w 225"/>
                <a:gd name="T17" fmla="*/ 84 h 225"/>
                <a:gd name="T18" fmla="*/ 209 w 225"/>
                <a:gd name="T19" fmla="*/ 96 h 225"/>
                <a:gd name="T20" fmla="*/ 96 w 225"/>
                <a:gd name="T21" fmla="*/ 209 h 225"/>
                <a:gd name="T22" fmla="*/ 84 w 225"/>
                <a:gd name="T23" fmla="*/ 218 h 225"/>
                <a:gd name="T24" fmla="*/ 70 w 225"/>
                <a:gd name="T25" fmla="*/ 223 h 225"/>
                <a:gd name="T26" fmla="*/ 56 w 225"/>
                <a:gd name="T27" fmla="*/ 225 h 225"/>
                <a:gd name="T28" fmla="*/ 42 w 225"/>
                <a:gd name="T29" fmla="*/ 223 h 225"/>
                <a:gd name="T30" fmla="*/ 28 w 225"/>
                <a:gd name="T31" fmla="*/ 218 h 225"/>
                <a:gd name="T32" fmla="*/ 16 w 225"/>
                <a:gd name="T33" fmla="*/ 209 h 225"/>
                <a:gd name="T34" fmla="*/ 7 w 225"/>
                <a:gd name="T35" fmla="*/ 197 h 225"/>
                <a:gd name="T36" fmla="*/ 2 w 225"/>
                <a:gd name="T37" fmla="*/ 183 h 225"/>
                <a:gd name="T38" fmla="*/ 0 w 225"/>
                <a:gd name="T39" fmla="*/ 169 h 225"/>
                <a:gd name="T40" fmla="*/ 2 w 225"/>
                <a:gd name="T41" fmla="*/ 155 h 225"/>
                <a:gd name="T42" fmla="*/ 7 w 225"/>
                <a:gd name="T43" fmla="*/ 141 h 225"/>
                <a:gd name="T44" fmla="*/ 16 w 225"/>
                <a:gd name="T45" fmla="*/ 129 h 225"/>
                <a:gd name="T46" fmla="*/ 129 w 225"/>
                <a:gd name="T47" fmla="*/ 16 h 225"/>
                <a:gd name="T48" fmla="*/ 141 w 225"/>
                <a:gd name="T49" fmla="*/ 7 h 225"/>
                <a:gd name="T50" fmla="*/ 154 w 225"/>
                <a:gd name="T51" fmla="*/ 2 h 225"/>
                <a:gd name="T52" fmla="*/ 169 w 225"/>
                <a:gd name="T5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25">
                  <a:moveTo>
                    <a:pt x="169" y="0"/>
                  </a:moveTo>
                  <a:lnTo>
                    <a:pt x="183" y="2"/>
                  </a:lnTo>
                  <a:lnTo>
                    <a:pt x="196" y="7"/>
                  </a:lnTo>
                  <a:lnTo>
                    <a:pt x="209" y="16"/>
                  </a:lnTo>
                  <a:lnTo>
                    <a:pt x="218" y="29"/>
                  </a:lnTo>
                  <a:lnTo>
                    <a:pt x="223" y="42"/>
                  </a:lnTo>
                  <a:lnTo>
                    <a:pt x="225" y="56"/>
                  </a:lnTo>
                  <a:lnTo>
                    <a:pt x="223" y="71"/>
                  </a:lnTo>
                  <a:lnTo>
                    <a:pt x="218" y="84"/>
                  </a:lnTo>
                  <a:lnTo>
                    <a:pt x="209" y="96"/>
                  </a:lnTo>
                  <a:lnTo>
                    <a:pt x="96" y="209"/>
                  </a:lnTo>
                  <a:lnTo>
                    <a:pt x="84" y="218"/>
                  </a:lnTo>
                  <a:lnTo>
                    <a:pt x="70" y="223"/>
                  </a:lnTo>
                  <a:lnTo>
                    <a:pt x="56" y="225"/>
                  </a:lnTo>
                  <a:lnTo>
                    <a:pt x="42" y="223"/>
                  </a:lnTo>
                  <a:lnTo>
                    <a:pt x="28" y="218"/>
                  </a:lnTo>
                  <a:lnTo>
                    <a:pt x="16" y="209"/>
                  </a:lnTo>
                  <a:lnTo>
                    <a:pt x="7" y="197"/>
                  </a:lnTo>
                  <a:lnTo>
                    <a:pt x="2" y="183"/>
                  </a:lnTo>
                  <a:lnTo>
                    <a:pt x="0" y="169"/>
                  </a:lnTo>
                  <a:lnTo>
                    <a:pt x="2" y="155"/>
                  </a:lnTo>
                  <a:lnTo>
                    <a:pt x="7" y="141"/>
                  </a:lnTo>
                  <a:lnTo>
                    <a:pt x="16" y="129"/>
                  </a:lnTo>
                  <a:lnTo>
                    <a:pt x="129" y="16"/>
                  </a:lnTo>
                  <a:lnTo>
                    <a:pt x="141" y="7"/>
                  </a:lnTo>
                  <a:lnTo>
                    <a:pt x="154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607"/>
            <p:cNvSpPr>
              <a:spLocks/>
            </p:cNvSpPr>
            <p:nvPr/>
          </p:nvSpPr>
          <p:spPr bwMode="auto">
            <a:xfrm>
              <a:off x="868363" y="3802063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1 h 112"/>
                <a:gd name="T4" fmla="*/ 85 w 113"/>
                <a:gd name="T5" fmla="*/ 7 h 112"/>
                <a:gd name="T6" fmla="*/ 96 w 113"/>
                <a:gd name="T7" fmla="*/ 16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8 w 113"/>
                <a:gd name="T29" fmla="*/ 105 h 112"/>
                <a:gd name="T30" fmla="*/ 16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6 w 113"/>
                <a:gd name="T43" fmla="*/ 16 h 112"/>
                <a:gd name="T44" fmla="*/ 28 w 113"/>
                <a:gd name="T45" fmla="*/ 7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608"/>
            <p:cNvSpPr>
              <a:spLocks/>
            </p:cNvSpPr>
            <p:nvPr/>
          </p:nvSpPr>
          <p:spPr bwMode="auto">
            <a:xfrm>
              <a:off x="887413" y="3756025"/>
              <a:ext cx="44450" cy="44450"/>
            </a:xfrm>
            <a:custGeom>
              <a:avLst/>
              <a:gdLst>
                <a:gd name="T0" fmla="*/ 225 w 281"/>
                <a:gd name="T1" fmla="*/ 0 h 281"/>
                <a:gd name="T2" fmla="*/ 239 w 281"/>
                <a:gd name="T3" fmla="*/ 2 h 281"/>
                <a:gd name="T4" fmla="*/ 253 w 281"/>
                <a:gd name="T5" fmla="*/ 7 h 281"/>
                <a:gd name="T6" fmla="*/ 265 w 281"/>
                <a:gd name="T7" fmla="*/ 16 h 281"/>
                <a:gd name="T8" fmla="*/ 274 w 281"/>
                <a:gd name="T9" fmla="*/ 28 h 281"/>
                <a:gd name="T10" fmla="*/ 279 w 281"/>
                <a:gd name="T11" fmla="*/ 42 h 281"/>
                <a:gd name="T12" fmla="*/ 281 w 281"/>
                <a:gd name="T13" fmla="*/ 56 h 281"/>
                <a:gd name="T14" fmla="*/ 279 w 281"/>
                <a:gd name="T15" fmla="*/ 70 h 281"/>
                <a:gd name="T16" fmla="*/ 274 w 281"/>
                <a:gd name="T17" fmla="*/ 84 h 281"/>
                <a:gd name="T18" fmla="*/ 265 w 281"/>
                <a:gd name="T19" fmla="*/ 96 h 281"/>
                <a:gd name="T20" fmla="*/ 96 w 281"/>
                <a:gd name="T21" fmla="*/ 265 h 281"/>
                <a:gd name="T22" fmla="*/ 84 w 281"/>
                <a:gd name="T23" fmla="*/ 274 h 281"/>
                <a:gd name="T24" fmla="*/ 70 w 281"/>
                <a:gd name="T25" fmla="*/ 279 h 281"/>
                <a:gd name="T26" fmla="*/ 56 w 281"/>
                <a:gd name="T27" fmla="*/ 281 h 281"/>
                <a:gd name="T28" fmla="*/ 42 w 281"/>
                <a:gd name="T29" fmla="*/ 279 h 281"/>
                <a:gd name="T30" fmla="*/ 28 w 281"/>
                <a:gd name="T31" fmla="*/ 274 h 281"/>
                <a:gd name="T32" fmla="*/ 16 w 281"/>
                <a:gd name="T33" fmla="*/ 265 h 281"/>
                <a:gd name="T34" fmla="*/ 7 w 281"/>
                <a:gd name="T35" fmla="*/ 253 h 281"/>
                <a:gd name="T36" fmla="*/ 2 w 281"/>
                <a:gd name="T37" fmla="*/ 239 h 281"/>
                <a:gd name="T38" fmla="*/ 0 w 281"/>
                <a:gd name="T39" fmla="*/ 225 h 281"/>
                <a:gd name="T40" fmla="*/ 2 w 281"/>
                <a:gd name="T41" fmla="*/ 211 h 281"/>
                <a:gd name="T42" fmla="*/ 7 w 281"/>
                <a:gd name="T43" fmla="*/ 197 h 281"/>
                <a:gd name="T44" fmla="*/ 16 w 281"/>
                <a:gd name="T45" fmla="*/ 185 h 281"/>
                <a:gd name="T46" fmla="*/ 185 w 281"/>
                <a:gd name="T47" fmla="*/ 16 h 281"/>
                <a:gd name="T48" fmla="*/ 197 w 281"/>
                <a:gd name="T49" fmla="*/ 7 h 281"/>
                <a:gd name="T50" fmla="*/ 211 w 281"/>
                <a:gd name="T51" fmla="*/ 2 h 281"/>
                <a:gd name="T52" fmla="*/ 225 w 281"/>
                <a:gd name="T5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281">
                  <a:moveTo>
                    <a:pt x="225" y="0"/>
                  </a:moveTo>
                  <a:lnTo>
                    <a:pt x="239" y="2"/>
                  </a:lnTo>
                  <a:lnTo>
                    <a:pt x="253" y="7"/>
                  </a:lnTo>
                  <a:lnTo>
                    <a:pt x="265" y="16"/>
                  </a:lnTo>
                  <a:lnTo>
                    <a:pt x="274" y="28"/>
                  </a:lnTo>
                  <a:lnTo>
                    <a:pt x="279" y="42"/>
                  </a:lnTo>
                  <a:lnTo>
                    <a:pt x="281" y="56"/>
                  </a:lnTo>
                  <a:lnTo>
                    <a:pt x="279" y="70"/>
                  </a:lnTo>
                  <a:lnTo>
                    <a:pt x="274" y="84"/>
                  </a:lnTo>
                  <a:lnTo>
                    <a:pt x="265" y="96"/>
                  </a:lnTo>
                  <a:lnTo>
                    <a:pt x="96" y="265"/>
                  </a:lnTo>
                  <a:lnTo>
                    <a:pt x="84" y="274"/>
                  </a:lnTo>
                  <a:lnTo>
                    <a:pt x="70" y="279"/>
                  </a:lnTo>
                  <a:lnTo>
                    <a:pt x="56" y="281"/>
                  </a:lnTo>
                  <a:lnTo>
                    <a:pt x="42" y="279"/>
                  </a:lnTo>
                  <a:lnTo>
                    <a:pt x="28" y="274"/>
                  </a:lnTo>
                  <a:lnTo>
                    <a:pt x="16" y="265"/>
                  </a:lnTo>
                  <a:lnTo>
                    <a:pt x="7" y="253"/>
                  </a:lnTo>
                  <a:lnTo>
                    <a:pt x="2" y="239"/>
                  </a:lnTo>
                  <a:lnTo>
                    <a:pt x="0" y="225"/>
                  </a:lnTo>
                  <a:lnTo>
                    <a:pt x="2" y="211"/>
                  </a:lnTo>
                  <a:lnTo>
                    <a:pt x="7" y="197"/>
                  </a:lnTo>
                  <a:lnTo>
                    <a:pt x="16" y="185"/>
                  </a:lnTo>
                  <a:lnTo>
                    <a:pt x="185" y="16"/>
                  </a:lnTo>
                  <a:lnTo>
                    <a:pt x="197" y="7"/>
                  </a:lnTo>
                  <a:lnTo>
                    <a:pt x="211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609"/>
            <p:cNvSpPr>
              <a:spLocks/>
            </p:cNvSpPr>
            <p:nvPr/>
          </p:nvSpPr>
          <p:spPr bwMode="auto">
            <a:xfrm>
              <a:off x="833438" y="3800475"/>
              <a:ext cx="98425" cy="98425"/>
            </a:xfrm>
            <a:custGeom>
              <a:avLst/>
              <a:gdLst>
                <a:gd name="T0" fmla="*/ 563 w 619"/>
                <a:gd name="T1" fmla="*/ 0 h 620"/>
                <a:gd name="T2" fmla="*/ 577 w 619"/>
                <a:gd name="T3" fmla="*/ 2 h 620"/>
                <a:gd name="T4" fmla="*/ 591 w 619"/>
                <a:gd name="T5" fmla="*/ 8 h 620"/>
                <a:gd name="T6" fmla="*/ 603 w 619"/>
                <a:gd name="T7" fmla="*/ 17 h 620"/>
                <a:gd name="T8" fmla="*/ 612 w 619"/>
                <a:gd name="T9" fmla="*/ 29 h 620"/>
                <a:gd name="T10" fmla="*/ 617 w 619"/>
                <a:gd name="T11" fmla="*/ 42 h 620"/>
                <a:gd name="T12" fmla="*/ 619 w 619"/>
                <a:gd name="T13" fmla="*/ 57 h 620"/>
                <a:gd name="T14" fmla="*/ 617 w 619"/>
                <a:gd name="T15" fmla="*/ 71 h 620"/>
                <a:gd name="T16" fmla="*/ 612 w 619"/>
                <a:gd name="T17" fmla="*/ 84 h 620"/>
                <a:gd name="T18" fmla="*/ 603 w 619"/>
                <a:gd name="T19" fmla="*/ 97 h 620"/>
                <a:gd name="T20" fmla="*/ 96 w 619"/>
                <a:gd name="T21" fmla="*/ 604 h 620"/>
                <a:gd name="T22" fmla="*/ 84 w 619"/>
                <a:gd name="T23" fmla="*/ 613 h 620"/>
                <a:gd name="T24" fmla="*/ 70 w 619"/>
                <a:gd name="T25" fmla="*/ 618 h 620"/>
                <a:gd name="T26" fmla="*/ 56 w 619"/>
                <a:gd name="T27" fmla="*/ 620 h 620"/>
                <a:gd name="T28" fmla="*/ 42 w 619"/>
                <a:gd name="T29" fmla="*/ 618 h 620"/>
                <a:gd name="T30" fmla="*/ 28 w 619"/>
                <a:gd name="T31" fmla="*/ 613 h 620"/>
                <a:gd name="T32" fmla="*/ 16 w 619"/>
                <a:gd name="T33" fmla="*/ 604 h 620"/>
                <a:gd name="T34" fmla="*/ 7 w 619"/>
                <a:gd name="T35" fmla="*/ 591 h 620"/>
                <a:gd name="T36" fmla="*/ 2 w 619"/>
                <a:gd name="T37" fmla="*/ 578 h 620"/>
                <a:gd name="T38" fmla="*/ 0 w 619"/>
                <a:gd name="T39" fmla="*/ 564 h 620"/>
                <a:gd name="T40" fmla="*/ 2 w 619"/>
                <a:gd name="T41" fmla="*/ 549 h 620"/>
                <a:gd name="T42" fmla="*/ 7 w 619"/>
                <a:gd name="T43" fmla="*/ 536 h 620"/>
                <a:gd name="T44" fmla="*/ 16 w 619"/>
                <a:gd name="T45" fmla="*/ 524 h 620"/>
                <a:gd name="T46" fmla="*/ 523 w 619"/>
                <a:gd name="T47" fmla="*/ 17 h 620"/>
                <a:gd name="T48" fmla="*/ 535 w 619"/>
                <a:gd name="T49" fmla="*/ 8 h 620"/>
                <a:gd name="T50" fmla="*/ 549 w 619"/>
                <a:gd name="T51" fmla="*/ 2 h 620"/>
                <a:gd name="T52" fmla="*/ 563 w 619"/>
                <a:gd name="T5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9" h="620">
                  <a:moveTo>
                    <a:pt x="563" y="0"/>
                  </a:moveTo>
                  <a:lnTo>
                    <a:pt x="577" y="2"/>
                  </a:lnTo>
                  <a:lnTo>
                    <a:pt x="591" y="8"/>
                  </a:lnTo>
                  <a:lnTo>
                    <a:pt x="603" y="17"/>
                  </a:lnTo>
                  <a:lnTo>
                    <a:pt x="612" y="29"/>
                  </a:lnTo>
                  <a:lnTo>
                    <a:pt x="617" y="42"/>
                  </a:lnTo>
                  <a:lnTo>
                    <a:pt x="619" y="57"/>
                  </a:lnTo>
                  <a:lnTo>
                    <a:pt x="617" y="71"/>
                  </a:lnTo>
                  <a:lnTo>
                    <a:pt x="612" y="84"/>
                  </a:lnTo>
                  <a:lnTo>
                    <a:pt x="603" y="97"/>
                  </a:lnTo>
                  <a:lnTo>
                    <a:pt x="96" y="604"/>
                  </a:lnTo>
                  <a:lnTo>
                    <a:pt x="84" y="613"/>
                  </a:lnTo>
                  <a:lnTo>
                    <a:pt x="70" y="618"/>
                  </a:lnTo>
                  <a:lnTo>
                    <a:pt x="56" y="620"/>
                  </a:lnTo>
                  <a:lnTo>
                    <a:pt x="42" y="618"/>
                  </a:lnTo>
                  <a:lnTo>
                    <a:pt x="28" y="613"/>
                  </a:lnTo>
                  <a:lnTo>
                    <a:pt x="16" y="604"/>
                  </a:lnTo>
                  <a:lnTo>
                    <a:pt x="7" y="591"/>
                  </a:lnTo>
                  <a:lnTo>
                    <a:pt x="2" y="578"/>
                  </a:lnTo>
                  <a:lnTo>
                    <a:pt x="0" y="564"/>
                  </a:lnTo>
                  <a:lnTo>
                    <a:pt x="2" y="549"/>
                  </a:lnTo>
                  <a:lnTo>
                    <a:pt x="7" y="536"/>
                  </a:lnTo>
                  <a:lnTo>
                    <a:pt x="16" y="524"/>
                  </a:lnTo>
                  <a:lnTo>
                    <a:pt x="523" y="17"/>
                  </a:lnTo>
                  <a:lnTo>
                    <a:pt x="535" y="8"/>
                  </a:lnTo>
                  <a:lnTo>
                    <a:pt x="549" y="2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610"/>
            <p:cNvSpPr>
              <a:spLocks/>
            </p:cNvSpPr>
            <p:nvPr/>
          </p:nvSpPr>
          <p:spPr bwMode="auto">
            <a:xfrm>
              <a:off x="931863" y="3783013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1 h 111"/>
                <a:gd name="T4" fmla="*/ 85 w 113"/>
                <a:gd name="T5" fmla="*/ 6 h 111"/>
                <a:gd name="T6" fmla="*/ 97 w 113"/>
                <a:gd name="T7" fmla="*/ 15 h 111"/>
                <a:gd name="T8" fmla="*/ 106 w 113"/>
                <a:gd name="T9" fmla="*/ 26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7 w 113"/>
                <a:gd name="T31" fmla="*/ 95 h 111"/>
                <a:gd name="T32" fmla="*/ 8 w 113"/>
                <a:gd name="T33" fmla="*/ 84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8 w 113"/>
                <a:gd name="T41" fmla="*/ 26 h 111"/>
                <a:gd name="T42" fmla="*/ 17 w 113"/>
                <a:gd name="T43" fmla="*/ 15 h 111"/>
                <a:gd name="T44" fmla="*/ 28 w 113"/>
                <a:gd name="T45" fmla="*/ 6 h 111"/>
                <a:gd name="T46" fmla="*/ 42 w 113"/>
                <a:gd name="T47" fmla="*/ 1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6" y="26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6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611"/>
            <p:cNvSpPr>
              <a:spLocks/>
            </p:cNvSpPr>
            <p:nvPr/>
          </p:nvSpPr>
          <p:spPr bwMode="auto">
            <a:xfrm>
              <a:off x="762000" y="3952875"/>
              <a:ext cx="26988" cy="17463"/>
            </a:xfrm>
            <a:custGeom>
              <a:avLst/>
              <a:gdLst>
                <a:gd name="T0" fmla="*/ 56 w 169"/>
                <a:gd name="T1" fmla="*/ 0 h 113"/>
                <a:gd name="T2" fmla="*/ 113 w 169"/>
                <a:gd name="T3" fmla="*/ 0 h 113"/>
                <a:gd name="T4" fmla="*/ 130 w 169"/>
                <a:gd name="T5" fmla="*/ 3 h 113"/>
                <a:gd name="T6" fmla="*/ 145 w 169"/>
                <a:gd name="T7" fmla="*/ 11 h 113"/>
                <a:gd name="T8" fmla="*/ 158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8 w 169"/>
                <a:gd name="T17" fmla="*/ 89 h 113"/>
                <a:gd name="T18" fmla="*/ 145 w 169"/>
                <a:gd name="T19" fmla="*/ 101 h 113"/>
                <a:gd name="T20" fmla="*/ 130 w 169"/>
                <a:gd name="T21" fmla="*/ 110 h 113"/>
                <a:gd name="T22" fmla="*/ 113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4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4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3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612"/>
            <p:cNvSpPr>
              <a:spLocks/>
            </p:cNvSpPr>
            <p:nvPr/>
          </p:nvSpPr>
          <p:spPr bwMode="auto">
            <a:xfrm>
              <a:off x="725488" y="3952875"/>
              <a:ext cx="26988" cy="17463"/>
            </a:xfrm>
            <a:custGeom>
              <a:avLst/>
              <a:gdLst>
                <a:gd name="T0" fmla="*/ 56 w 169"/>
                <a:gd name="T1" fmla="*/ 0 h 113"/>
                <a:gd name="T2" fmla="*/ 112 w 169"/>
                <a:gd name="T3" fmla="*/ 0 h 113"/>
                <a:gd name="T4" fmla="*/ 130 w 169"/>
                <a:gd name="T5" fmla="*/ 3 h 113"/>
                <a:gd name="T6" fmla="*/ 145 w 169"/>
                <a:gd name="T7" fmla="*/ 11 h 113"/>
                <a:gd name="T8" fmla="*/ 157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7 w 169"/>
                <a:gd name="T17" fmla="*/ 89 h 113"/>
                <a:gd name="T18" fmla="*/ 145 w 169"/>
                <a:gd name="T19" fmla="*/ 101 h 113"/>
                <a:gd name="T20" fmla="*/ 130 w 169"/>
                <a:gd name="T21" fmla="*/ 110 h 113"/>
                <a:gd name="T22" fmla="*/ 112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3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3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613"/>
            <p:cNvSpPr>
              <a:spLocks/>
            </p:cNvSpPr>
            <p:nvPr/>
          </p:nvSpPr>
          <p:spPr bwMode="auto">
            <a:xfrm>
              <a:off x="833438" y="3952875"/>
              <a:ext cx="26988" cy="17463"/>
            </a:xfrm>
            <a:custGeom>
              <a:avLst/>
              <a:gdLst>
                <a:gd name="T0" fmla="*/ 56 w 169"/>
                <a:gd name="T1" fmla="*/ 0 h 113"/>
                <a:gd name="T2" fmla="*/ 112 w 169"/>
                <a:gd name="T3" fmla="*/ 0 h 113"/>
                <a:gd name="T4" fmla="*/ 130 w 169"/>
                <a:gd name="T5" fmla="*/ 3 h 113"/>
                <a:gd name="T6" fmla="*/ 146 w 169"/>
                <a:gd name="T7" fmla="*/ 11 h 113"/>
                <a:gd name="T8" fmla="*/ 157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7 w 169"/>
                <a:gd name="T17" fmla="*/ 89 h 113"/>
                <a:gd name="T18" fmla="*/ 146 w 169"/>
                <a:gd name="T19" fmla="*/ 101 h 113"/>
                <a:gd name="T20" fmla="*/ 130 w 169"/>
                <a:gd name="T21" fmla="*/ 110 h 113"/>
                <a:gd name="T22" fmla="*/ 112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3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3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89"/>
                  </a:lnTo>
                  <a:lnTo>
                    <a:pt x="146" y="101"/>
                  </a:lnTo>
                  <a:lnTo>
                    <a:pt x="130" y="110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614"/>
            <p:cNvSpPr>
              <a:spLocks/>
            </p:cNvSpPr>
            <p:nvPr/>
          </p:nvSpPr>
          <p:spPr bwMode="auto">
            <a:xfrm>
              <a:off x="796925" y="3952875"/>
              <a:ext cx="26988" cy="17463"/>
            </a:xfrm>
            <a:custGeom>
              <a:avLst/>
              <a:gdLst>
                <a:gd name="T0" fmla="*/ 57 w 169"/>
                <a:gd name="T1" fmla="*/ 0 h 113"/>
                <a:gd name="T2" fmla="*/ 113 w 169"/>
                <a:gd name="T3" fmla="*/ 0 h 113"/>
                <a:gd name="T4" fmla="*/ 130 w 169"/>
                <a:gd name="T5" fmla="*/ 3 h 113"/>
                <a:gd name="T6" fmla="*/ 146 w 169"/>
                <a:gd name="T7" fmla="*/ 11 h 113"/>
                <a:gd name="T8" fmla="*/ 158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8 w 169"/>
                <a:gd name="T17" fmla="*/ 89 h 113"/>
                <a:gd name="T18" fmla="*/ 146 w 169"/>
                <a:gd name="T19" fmla="*/ 101 h 113"/>
                <a:gd name="T20" fmla="*/ 130 w 169"/>
                <a:gd name="T21" fmla="*/ 110 h 113"/>
                <a:gd name="T22" fmla="*/ 113 w 169"/>
                <a:gd name="T23" fmla="*/ 113 h 113"/>
                <a:gd name="T24" fmla="*/ 57 w 169"/>
                <a:gd name="T25" fmla="*/ 113 h 113"/>
                <a:gd name="T26" fmla="*/ 39 w 169"/>
                <a:gd name="T27" fmla="*/ 110 h 113"/>
                <a:gd name="T28" fmla="*/ 24 w 169"/>
                <a:gd name="T29" fmla="*/ 101 h 113"/>
                <a:gd name="T30" fmla="*/ 12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2 w 169"/>
                <a:gd name="T39" fmla="*/ 24 h 113"/>
                <a:gd name="T40" fmla="*/ 24 w 169"/>
                <a:gd name="T41" fmla="*/ 11 h 113"/>
                <a:gd name="T42" fmla="*/ 39 w 169"/>
                <a:gd name="T43" fmla="*/ 3 h 113"/>
                <a:gd name="T44" fmla="*/ 57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10"/>
                  </a:lnTo>
                  <a:lnTo>
                    <a:pt x="113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615"/>
            <p:cNvSpPr>
              <a:spLocks/>
            </p:cNvSpPr>
            <p:nvPr/>
          </p:nvSpPr>
          <p:spPr bwMode="auto">
            <a:xfrm>
              <a:off x="904875" y="3952875"/>
              <a:ext cx="26988" cy="17463"/>
            </a:xfrm>
            <a:custGeom>
              <a:avLst/>
              <a:gdLst>
                <a:gd name="T0" fmla="*/ 57 w 169"/>
                <a:gd name="T1" fmla="*/ 0 h 113"/>
                <a:gd name="T2" fmla="*/ 113 w 169"/>
                <a:gd name="T3" fmla="*/ 0 h 113"/>
                <a:gd name="T4" fmla="*/ 130 w 169"/>
                <a:gd name="T5" fmla="*/ 3 h 113"/>
                <a:gd name="T6" fmla="*/ 146 w 169"/>
                <a:gd name="T7" fmla="*/ 11 h 113"/>
                <a:gd name="T8" fmla="*/ 158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8 w 169"/>
                <a:gd name="T17" fmla="*/ 89 h 113"/>
                <a:gd name="T18" fmla="*/ 146 w 169"/>
                <a:gd name="T19" fmla="*/ 101 h 113"/>
                <a:gd name="T20" fmla="*/ 130 w 169"/>
                <a:gd name="T21" fmla="*/ 110 h 113"/>
                <a:gd name="T22" fmla="*/ 113 w 169"/>
                <a:gd name="T23" fmla="*/ 113 h 113"/>
                <a:gd name="T24" fmla="*/ 57 w 169"/>
                <a:gd name="T25" fmla="*/ 113 h 113"/>
                <a:gd name="T26" fmla="*/ 39 w 169"/>
                <a:gd name="T27" fmla="*/ 110 h 113"/>
                <a:gd name="T28" fmla="*/ 24 w 169"/>
                <a:gd name="T29" fmla="*/ 101 h 113"/>
                <a:gd name="T30" fmla="*/ 12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2 w 169"/>
                <a:gd name="T39" fmla="*/ 24 h 113"/>
                <a:gd name="T40" fmla="*/ 24 w 169"/>
                <a:gd name="T41" fmla="*/ 11 h 113"/>
                <a:gd name="T42" fmla="*/ 39 w 169"/>
                <a:gd name="T43" fmla="*/ 3 h 113"/>
                <a:gd name="T44" fmla="*/ 57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10"/>
                  </a:lnTo>
                  <a:lnTo>
                    <a:pt x="113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616"/>
            <p:cNvSpPr>
              <a:spLocks/>
            </p:cNvSpPr>
            <p:nvPr/>
          </p:nvSpPr>
          <p:spPr bwMode="auto">
            <a:xfrm>
              <a:off x="868363" y="3952875"/>
              <a:ext cx="26988" cy="17463"/>
            </a:xfrm>
            <a:custGeom>
              <a:avLst/>
              <a:gdLst>
                <a:gd name="T0" fmla="*/ 56 w 169"/>
                <a:gd name="T1" fmla="*/ 0 h 113"/>
                <a:gd name="T2" fmla="*/ 113 w 169"/>
                <a:gd name="T3" fmla="*/ 0 h 113"/>
                <a:gd name="T4" fmla="*/ 130 w 169"/>
                <a:gd name="T5" fmla="*/ 3 h 113"/>
                <a:gd name="T6" fmla="*/ 145 w 169"/>
                <a:gd name="T7" fmla="*/ 11 h 113"/>
                <a:gd name="T8" fmla="*/ 158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8 w 169"/>
                <a:gd name="T17" fmla="*/ 89 h 113"/>
                <a:gd name="T18" fmla="*/ 145 w 169"/>
                <a:gd name="T19" fmla="*/ 101 h 113"/>
                <a:gd name="T20" fmla="*/ 130 w 169"/>
                <a:gd name="T21" fmla="*/ 110 h 113"/>
                <a:gd name="T22" fmla="*/ 113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3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3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3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617"/>
            <p:cNvSpPr>
              <a:spLocks/>
            </p:cNvSpPr>
            <p:nvPr/>
          </p:nvSpPr>
          <p:spPr bwMode="auto">
            <a:xfrm>
              <a:off x="976313" y="3952875"/>
              <a:ext cx="26988" cy="17463"/>
            </a:xfrm>
            <a:custGeom>
              <a:avLst/>
              <a:gdLst>
                <a:gd name="T0" fmla="*/ 56 w 169"/>
                <a:gd name="T1" fmla="*/ 0 h 113"/>
                <a:gd name="T2" fmla="*/ 113 w 169"/>
                <a:gd name="T3" fmla="*/ 0 h 113"/>
                <a:gd name="T4" fmla="*/ 130 w 169"/>
                <a:gd name="T5" fmla="*/ 3 h 113"/>
                <a:gd name="T6" fmla="*/ 145 w 169"/>
                <a:gd name="T7" fmla="*/ 11 h 113"/>
                <a:gd name="T8" fmla="*/ 158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8 w 169"/>
                <a:gd name="T17" fmla="*/ 89 h 113"/>
                <a:gd name="T18" fmla="*/ 145 w 169"/>
                <a:gd name="T19" fmla="*/ 101 h 113"/>
                <a:gd name="T20" fmla="*/ 130 w 169"/>
                <a:gd name="T21" fmla="*/ 110 h 113"/>
                <a:gd name="T22" fmla="*/ 113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4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4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3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Freeform 618"/>
            <p:cNvSpPr>
              <a:spLocks/>
            </p:cNvSpPr>
            <p:nvPr/>
          </p:nvSpPr>
          <p:spPr bwMode="auto">
            <a:xfrm>
              <a:off x="939800" y="3952875"/>
              <a:ext cx="26988" cy="17463"/>
            </a:xfrm>
            <a:custGeom>
              <a:avLst/>
              <a:gdLst>
                <a:gd name="T0" fmla="*/ 56 w 169"/>
                <a:gd name="T1" fmla="*/ 0 h 113"/>
                <a:gd name="T2" fmla="*/ 112 w 169"/>
                <a:gd name="T3" fmla="*/ 0 h 113"/>
                <a:gd name="T4" fmla="*/ 130 w 169"/>
                <a:gd name="T5" fmla="*/ 3 h 113"/>
                <a:gd name="T6" fmla="*/ 145 w 169"/>
                <a:gd name="T7" fmla="*/ 11 h 113"/>
                <a:gd name="T8" fmla="*/ 157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7 w 169"/>
                <a:gd name="T17" fmla="*/ 89 h 113"/>
                <a:gd name="T18" fmla="*/ 145 w 169"/>
                <a:gd name="T19" fmla="*/ 101 h 113"/>
                <a:gd name="T20" fmla="*/ 130 w 169"/>
                <a:gd name="T21" fmla="*/ 110 h 113"/>
                <a:gd name="T22" fmla="*/ 112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3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3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Freeform 619"/>
            <p:cNvSpPr>
              <a:spLocks/>
            </p:cNvSpPr>
            <p:nvPr/>
          </p:nvSpPr>
          <p:spPr bwMode="auto">
            <a:xfrm>
              <a:off x="1012825" y="3952875"/>
              <a:ext cx="25400" cy="17463"/>
            </a:xfrm>
            <a:custGeom>
              <a:avLst/>
              <a:gdLst>
                <a:gd name="T0" fmla="*/ 57 w 169"/>
                <a:gd name="T1" fmla="*/ 0 h 113"/>
                <a:gd name="T2" fmla="*/ 113 w 169"/>
                <a:gd name="T3" fmla="*/ 0 h 113"/>
                <a:gd name="T4" fmla="*/ 130 w 169"/>
                <a:gd name="T5" fmla="*/ 3 h 113"/>
                <a:gd name="T6" fmla="*/ 147 w 169"/>
                <a:gd name="T7" fmla="*/ 11 h 113"/>
                <a:gd name="T8" fmla="*/ 158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8 w 169"/>
                <a:gd name="T17" fmla="*/ 89 h 113"/>
                <a:gd name="T18" fmla="*/ 147 w 169"/>
                <a:gd name="T19" fmla="*/ 101 h 113"/>
                <a:gd name="T20" fmla="*/ 130 w 169"/>
                <a:gd name="T21" fmla="*/ 110 h 113"/>
                <a:gd name="T22" fmla="*/ 113 w 169"/>
                <a:gd name="T23" fmla="*/ 113 h 113"/>
                <a:gd name="T24" fmla="*/ 57 w 169"/>
                <a:gd name="T25" fmla="*/ 113 h 113"/>
                <a:gd name="T26" fmla="*/ 39 w 169"/>
                <a:gd name="T27" fmla="*/ 110 h 113"/>
                <a:gd name="T28" fmla="*/ 24 w 169"/>
                <a:gd name="T29" fmla="*/ 101 h 113"/>
                <a:gd name="T30" fmla="*/ 12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2 w 169"/>
                <a:gd name="T39" fmla="*/ 24 h 113"/>
                <a:gd name="T40" fmla="*/ 24 w 169"/>
                <a:gd name="T41" fmla="*/ 11 h 113"/>
                <a:gd name="T42" fmla="*/ 39 w 169"/>
                <a:gd name="T43" fmla="*/ 3 h 113"/>
                <a:gd name="T44" fmla="*/ 57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7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7" y="101"/>
                  </a:lnTo>
                  <a:lnTo>
                    <a:pt x="130" y="110"/>
                  </a:lnTo>
                  <a:lnTo>
                    <a:pt x="113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9" name="Group 1198"/>
          <p:cNvGrpSpPr/>
          <p:nvPr/>
        </p:nvGrpSpPr>
        <p:grpSpPr>
          <a:xfrm>
            <a:off x="11068321" y="4242447"/>
            <a:ext cx="336550" cy="536575"/>
            <a:chOff x="11053763" y="4241800"/>
            <a:chExt cx="33655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5" name="Freeform 624"/>
            <p:cNvSpPr>
              <a:spLocks noEditPoints="1"/>
            </p:cNvSpPr>
            <p:nvPr/>
          </p:nvSpPr>
          <p:spPr bwMode="auto">
            <a:xfrm>
              <a:off x="11053763" y="4241800"/>
              <a:ext cx="336550" cy="536575"/>
            </a:xfrm>
            <a:custGeom>
              <a:avLst/>
              <a:gdLst>
                <a:gd name="T0" fmla="*/ 115 w 2118"/>
                <a:gd name="T1" fmla="*/ 3248 h 3380"/>
                <a:gd name="T2" fmla="*/ 143 w 2118"/>
                <a:gd name="T3" fmla="*/ 3267 h 3380"/>
                <a:gd name="T4" fmla="*/ 1998 w 2118"/>
                <a:gd name="T5" fmla="*/ 3258 h 3380"/>
                <a:gd name="T6" fmla="*/ 2007 w 2118"/>
                <a:gd name="T7" fmla="*/ 2929 h 3380"/>
                <a:gd name="T8" fmla="*/ 977 w 2118"/>
                <a:gd name="T9" fmla="*/ 586 h 3380"/>
                <a:gd name="T10" fmla="*/ 916 w 2118"/>
                <a:gd name="T11" fmla="*/ 646 h 3380"/>
                <a:gd name="T12" fmla="*/ 892 w 2118"/>
                <a:gd name="T13" fmla="*/ 732 h 3380"/>
                <a:gd name="T14" fmla="*/ 915 w 2118"/>
                <a:gd name="T15" fmla="*/ 817 h 3380"/>
                <a:gd name="T16" fmla="*/ 975 w 2118"/>
                <a:gd name="T17" fmla="*/ 878 h 3380"/>
                <a:gd name="T18" fmla="*/ 1059 w 2118"/>
                <a:gd name="T19" fmla="*/ 901 h 3380"/>
                <a:gd name="T20" fmla="*/ 1144 w 2118"/>
                <a:gd name="T21" fmla="*/ 878 h 3380"/>
                <a:gd name="T22" fmla="*/ 1204 w 2118"/>
                <a:gd name="T23" fmla="*/ 817 h 3380"/>
                <a:gd name="T24" fmla="*/ 1227 w 2118"/>
                <a:gd name="T25" fmla="*/ 732 h 3380"/>
                <a:gd name="T26" fmla="*/ 1203 w 2118"/>
                <a:gd name="T27" fmla="*/ 646 h 3380"/>
                <a:gd name="T28" fmla="*/ 1142 w 2118"/>
                <a:gd name="T29" fmla="*/ 586 h 3380"/>
                <a:gd name="T30" fmla="*/ 1113 w 2118"/>
                <a:gd name="T31" fmla="*/ 750 h 3380"/>
                <a:gd name="T32" fmla="*/ 1077 w 2118"/>
                <a:gd name="T33" fmla="*/ 786 h 3380"/>
                <a:gd name="T34" fmla="*/ 1027 w 2118"/>
                <a:gd name="T35" fmla="*/ 777 h 3380"/>
                <a:gd name="T36" fmla="*/ 1003 w 2118"/>
                <a:gd name="T37" fmla="*/ 732 h 3380"/>
                <a:gd name="T38" fmla="*/ 131 w 2118"/>
                <a:gd name="T39" fmla="*/ 340 h 3380"/>
                <a:gd name="T40" fmla="*/ 112 w 2118"/>
                <a:gd name="T41" fmla="*/ 370 h 3380"/>
                <a:gd name="T42" fmla="*/ 2007 w 2118"/>
                <a:gd name="T43" fmla="*/ 370 h 3380"/>
                <a:gd name="T44" fmla="*/ 1989 w 2118"/>
                <a:gd name="T45" fmla="*/ 340 h 3380"/>
                <a:gd name="T46" fmla="*/ 1115 w 2118"/>
                <a:gd name="T47" fmla="*/ 457 h 3380"/>
                <a:gd name="T48" fmla="*/ 1219 w 2118"/>
                <a:gd name="T49" fmla="*/ 502 h 3380"/>
                <a:gd name="T50" fmla="*/ 1296 w 2118"/>
                <a:gd name="T51" fmla="*/ 584 h 3380"/>
                <a:gd name="T52" fmla="*/ 1336 w 2118"/>
                <a:gd name="T53" fmla="*/ 692 h 3380"/>
                <a:gd name="T54" fmla="*/ 1327 w 2118"/>
                <a:gd name="T55" fmla="*/ 813 h 3380"/>
                <a:gd name="T56" fmla="*/ 1270 w 2118"/>
                <a:gd name="T57" fmla="*/ 917 h 3380"/>
                <a:gd name="T58" fmla="*/ 1177 w 2118"/>
                <a:gd name="T59" fmla="*/ 987 h 3380"/>
                <a:gd name="T60" fmla="*/ 1059 w 2118"/>
                <a:gd name="T61" fmla="*/ 1014 h 3380"/>
                <a:gd name="T62" fmla="*/ 943 w 2118"/>
                <a:gd name="T63" fmla="*/ 987 h 3380"/>
                <a:gd name="T64" fmla="*/ 849 w 2118"/>
                <a:gd name="T65" fmla="*/ 917 h 3380"/>
                <a:gd name="T66" fmla="*/ 793 w 2118"/>
                <a:gd name="T67" fmla="*/ 813 h 3380"/>
                <a:gd name="T68" fmla="*/ 784 w 2118"/>
                <a:gd name="T69" fmla="*/ 692 h 3380"/>
                <a:gd name="T70" fmla="*/ 823 w 2118"/>
                <a:gd name="T71" fmla="*/ 584 h 3380"/>
                <a:gd name="T72" fmla="*/ 900 w 2118"/>
                <a:gd name="T73" fmla="*/ 502 h 3380"/>
                <a:gd name="T74" fmla="*/ 1003 w 2118"/>
                <a:gd name="T75" fmla="*/ 457 h 3380"/>
                <a:gd name="T76" fmla="*/ 1059 w 2118"/>
                <a:gd name="T77" fmla="*/ 0 h 3380"/>
                <a:gd name="T78" fmla="*/ 1105 w 2118"/>
                <a:gd name="T79" fmla="*/ 24 h 3380"/>
                <a:gd name="T80" fmla="*/ 1115 w 2118"/>
                <a:gd name="T81" fmla="*/ 225 h 3380"/>
                <a:gd name="T82" fmla="*/ 2031 w 2118"/>
                <a:gd name="T83" fmla="*/ 237 h 3380"/>
                <a:gd name="T84" fmla="*/ 2094 w 2118"/>
                <a:gd name="T85" fmla="*/ 289 h 3380"/>
                <a:gd name="T86" fmla="*/ 2118 w 2118"/>
                <a:gd name="T87" fmla="*/ 370 h 3380"/>
                <a:gd name="T88" fmla="*/ 2107 w 2118"/>
                <a:gd name="T89" fmla="*/ 3292 h 3380"/>
                <a:gd name="T90" fmla="*/ 2056 w 2118"/>
                <a:gd name="T91" fmla="*/ 3355 h 3380"/>
                <a:gd name="T92" fmla="*/ 1977 w 2118"/>
                <a:gd name="T93" fmla="*/ 3380 h 3380"/>
                <a:gd name="T94" fmla="*/ 87 w 2118"/>
                <a:gd name="T95" fmla="*/ 3369 h 3380"/>
                <a:gd name="T96" fmla="*/ 24 w 2118"/>
                <a:gd name="T97" fmla="*/ 3316 h 3380"/>
                <a:gd name="T98" fmla="*/ 0 w 2118"/>
                <a:gd name="T99" fmla="*/ 3236 h 3380"/>
                <a:gd name="T100" fmla="*/ 11 w 2118"/>
                <a:gd name="T101" fmla="*/ 313 h 3380"/>
                <a:gd name="T102" fmla="*/ 63 w 2118"/>
                <a:gd name="T103" fmla="*/ 250 h 3380"/>
                <a:gd name="T104" fmla="*/ 143 w 2118"/>
                <a:gd name="T105" fmla="*/ 225 h 3380"/>
                <a:gd name="T106" fmla="*/ 1006 w 2118"/>
                <a:gd name="T107" fmla="*/ 39 h 3380"/>
                <a:gd name="T108" fmla="*/ 1042 w 2118"/>
                <a:gd name="T109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18" h="3380">
                  <a:moveTo>
                    <a:pt x="112" y="2929"/>
                  </a:moveTo>
                  <a:lnTo>
                    <a:pt x="112" y="3236"/>
                  </a:lnTo>
                  <a:lnTo>
                    <a:pt x="115" y="3248"/>
                  </a:lnTo>
                  <a:lnTo>
                    <a:pt x="121" y="3258"/>
                  </a:lnTo>
                  <a:lnTo>
                    <a:pt x="131" y="3264"/>
                  </a:lnTo>
                  <a:lnTo>
                    <a:pt x="143" y="3267"/>
                  </a:lnTo>
                  <a:lnTo>
                    <a:pt x="1977" y="3267"/>
                  </a:lnTo>
                  <a:lnTo>
                    <a:pt x="1989" y="3264"/>
                  </a:lnTo>
                  <a:lnTo>
                    <a:pt x="1998" y="3258"/>
                  </a:lnTo>
                  <a:lnTo>
                    <a:pt x="2005" y="3248"/>
                  </a:lnTo>
                  <a:lnTo>
                    <a:pt x="2007" y="3236"/>
                  </a:lnTo>
                  <a:lnTo>
                    <a:pt x="2007" y="2929"/>
                  </a:lnTo>
                  <a:lnTo>
                    <a:pt x="112" y="2929"/>
                  </a:lnTo>
                  <a:close/>
                  <a:moveTo>
                    <a:pt x="1003" y="574"/>
                  </a:moveTo>
                  <a:lnTo>
                    <a:pt x="977" y="586"/>
                  </a:lnTo>
                  <a:lnTo>
                    <a:pt x="954" y="602"/>
                  </a:lnTo>
                  <a:lnTo>
                    <a:pt x="933" y="623"/>
                  </a:lnTo>
                  <a:lnTo>
                    <a:pt x="916" y="646"/>
                  </a:lnTo>
                  <a:lnTo>
                    <a:pt x="903" y="673"/>
                  </a:lnTo>
                  <a:lnTo>
                    <a:pt x="895" y="702"/>
                  </a:lnTo>
                  <a:lnTo>
                    <a:pt x="892" y="732"/>
                  </a:lnTo>
                  <a:lnTo>
                    <a:pt x="895" y="763"/>
                  </a:lnTo>
                  <a:lnTo>
                    <a:pt x="903" y="791"/>
                  </a:lnTo>
                  <a:lnTo>
                    <a:pt x="915" y="817"/>
                  </a:lnTo>
                  <a:lnTo>
                    <a:pt x="931" y="841"/>
                  </a:lnTo>
                  <a:lnTo>
                    <a:pt x="952" y="861"/>
                  </a:lnTo>
                  <a:lnTo>
                    <a:pt x="975" y="878"/>
                  </a:lnTo>
                  <a:lnTo>
                    <a:pt x="1001" y="891"/>
                  </a:lnTo>
                  <a:lnTo>
                    <a:pt x="1030" y="898"/>
                  </a:lnTo>
                  <a:lnTo>
                    <a:pt x="1059" y="901"/>
                  </a:lnTo>
                  <a:lnTo>
                    <a:pt x="1090" y="898"/>
                  </a:lnTo>
                  <a:lnTo>
                    <a:pt x="1118" y="891"/>
                  </a:lnTo>
                  <a:lnTo>
                    <a:pt x="1144" y="878"/>
                  </a:lnTo>
                  <a:lnTo>
                    <a:pt x="1168" y="861"/>
                  </a:lnTo>
                  <a:lnTo>
                    <a:pt x="1188" y="841"/>
                  </a:lnTo>
                  <a:lnTo>
                    <a:pt x="1204" y="817"/>
                  </a:lnTo>
                  <a:lnTo>
                    <a:pt x="1216" y="791"/>
                  </a:lnTo>
                  <a:lnTo>
                    <a:pt x="1224" y="763"/>
                  </a:lnTo>
                  <a:lnTo>
                    <a:pt x="1227" y="732"/>
                  </a:lnTo>
                  <a:lnTo>
                    <a:pt x="1224" y="702"/>
                  </a:lnTo>
                  <a:lnTo>
                    <a:pt x="1216" y="673"/>
                  </a:lnTo>
                  <a:lnTo>
                    <a:pt x="1203" y="646"/>
                  </a:lnTo>
                  <a:lnTo>
                    <a:pt x="1187" y="623"/>
                  </a:lnTo>
                  <a:lnTo>
                    <a:pt x="1166" y="602"/>
                  </a:lnTo>
                  <a:lnTo>
                    <a:pt x="1142" y="586"/>
                  </a:lnTo>
                  <a:lnTo>
                    <a:pt x="1115" y="574"/>
                  </a:lnTo>
                  <a:lnTo>
                    <a:pt x="1115" y="732"/>
                  </a:lnTo>
                  <a:lnTo>
                    <a:pt x="1113" y="750"/>
                  </a:lnTo>
                  <a:lnTo>
                    <a:pt x="1105" y="765"/>
                  </a:lnTo>
                  <a:lnTo>
                    <a:pt x="1093" y="777"/>
                  </a:lnTo>
                  <a:lnTo>
                    <a:pt x="1077" y="786"/>
                  </a:lnTo>
                  <a:lnTo>
                    <a:pt x="1059" y="789"/>
                  </a:lnTo>
                  <a:lnTo>
                    <a:pt x="1042" y="786"/>
                  </a:lnTo>
                  <a:lnTo>
                    <a:pt x="1027" y="777"/>
                  </a:lnTo>
                  <a:lnTo>
                    <a:pt x="1015" y="765"/>
                  </a:lnTo>
                  <a:lnTo>
                    <a:pt x="1006" y="750"/>
                  </a:lnTo>
                  <a:lnTo>
                    <a:pt x="1003" y="732"/>
                  </a:lnTo>
                  <a:lnTo>
                    <a:pt x="1003" y="574"/>
                  </a:lnTo>
                  <a:close/>
                  <a:moveTo>
                    <a:pt x="143" y="338"/>
                  </a:moveTo>
                  <a:lnTo>
                    <a:pt x="131" y="340"/>
                  </a:lnTo>
                  <a:lnTo>
                    <a:pt x="121" y="347"/>
                  </a:lnTo>
                  <a:lnTo>
                    <a:pt x="115" y="357"/>
                  </a:lnTo>
                  <a:lnTo>
                    <a:pt x="112" y="370"/>
                  </a:lnTo>
                  <a:lnTo>
                    <a:pt x="112" y="2817"/>
                  </a:lnTo>
                  <a:lnTo>
                    <a:pt x="2007" y="2817"/>
                  </a:lnTo>
                  <a:lnTo>
                    <a:pt x="2007" y="370"/>
                  </a:lnTo>
                  <a:lnTo>
                    <a:pt x="2005" y="357"/>
                  </a:lnTo>
                  <a:lnTo>
                    <a:pt x="1998" y="347"/>
                  </a:lnTo>
                  <a:lnTo>
                    <a:pt x="1989" y="340"/>
                  </a:lnTo>
                  <a:lnTo>
                    <a:pt x="1977" y="338"/>
                  </a:lnTo>
                  <a:lnTo>
                    <a:pt x="1115" y="338"/>
                  </a:lnTo>
                  <a:lnTo>
                    <a:pt x="1115" y="457"/>
                  </a:lnTo>
                  <a:lnTo>
                    <a:pt x="1152" y="467"/>
                  </a:lnTo>
                  <a:lnTo>
                    <a:pt x="1187" y="482"/>
                  </a:lnTo>
                  <a:lnTo>
                    <a:pt x="1219" y="502"/>
                  </a:lnTo>
                  <a:lnTo>
                    <a:pt x="1249" y="525"/>
                  </a:lnTo>
                  <a:lnTo>
                    <a:pt x="1274" y="553"/>
                  </a:lnTo>
                  <a:lnTo>
                    <a:pt x="1296" y="584"/>
                  </a:lnTo>
                  <a:lnTo>
                    <a:pt x="1315" y="618"/>
                  </a:lnTo>
                  <a:lnTo>
                    <a:pt x="1327" y="653"/>
                  </a:lnTo>
                  <a:lnTo>
                    <a:pt x="1336" y="692"/>
                  </a:lnTo>
                  <a:lnTo>
                    <a:pt x="1338" y="732"/>
                  </a:lnTo>
                  <a:lnTo>
                    <a:pt x="1335" y="773"/>
                  </a:lnTo>
                  <a:lnTo>
                    <a:pt x="1327" y="813"/>
                  </a:lnTo>
                  <a:lnTo>
                    <a:pt x="1313" y="851"/>
                  </a:lnTo>
                  <a:lnTo>
                    <a:pt x="1293" y="886"/>
                  </a:lnTo>
                  <a:lnTo>
                    <a:pt x="1270" y="917"/>
                  </a:lnTo>
                  <a:lnTo>
                    <a:pt x="1243" y="944"/>
                  </a:lnTo>
                  <a:lnTo>
                    <a:pt x="1211" y="969"/>
                  </a:lnTo>
                  <a:lnTo>
                    <a:pt x="1177" y="987"/>
                  </a:lnTo>
                  <a:lnTo>
                    <a:pt x="1140" y="1002"/>
                  </a:lnTo>
                  <a:lnTo>
                    <a:pt x="1101" y="1011"/>
                  </a:lnTo>
                  <a:lnTo>
                    <a:pt x="1059" y="1014"/>
                  </a:lnTo>
                  <a:lnTo>
                    <a:pt x="1019" y="1011"/>
                  </a:lnTo>
                  <a:lnTo>
                    <a:pt x="979" y="1002"/>
                  </a:lnTo>
                  <a:lnTo>
                    <a:pt x="943" y="987"/>
                  </a:lnTo>
                  <a:lnTo>
                    <a:pt x="908" y="969"/>
                  </a:lnTo>
                  <a:lnTo>
                    <a:pt x="877" y="944"/>
                  </a:lnTo>
                  <a:lnTo>
                    <a:pt x="849" y="917"/>
                  </a:lnTo>
                  <a:lnTo>
                    <a:pt x="826" y="886"/>
                  </a:lnTo>
                  <a:lnTo>
                    <a:pt x="807" y="851"/>
                  </a:lnTo>
                  <a:lnTo>
                    <a:pt x="793" y="813"/>
                  </a:lnTo>
                  <a:lnTo>
                    <a:pt x="784" y="773"/>
                  </a:lnTo>
                  <a:lnTo>
                    <a:pt x="780" y="732"/>
                  </a:lnTo>
                  <a:lnTo>
                    <a:pt x="784" y="692"/>
                  </a:lnTo>
                  <a:lnTo>
                    <a:pt x="792" y="653"/>
                  </a:lnTo>
                  <a:lnTo>
                    <a:pt x="805" y="618"/>
                  </a:lnTo>
                  <a:lnTo>
                    <a:pt x="823" y="584"/>
                  </a:lnTo>
                  <a:lnTo>
                    <a:pt x="844" y="553"/>
                  </a:lnTo>
                  <a:lnTo>
                    <a:pt x="871" y="525"/>
                  </a:lnTo>
                  <a:lnTo>
                    <a:pt x="900" y="502"/>
                  </a:lnTo>
                  <a:lnTo>
                    <a:pt x="931" y="482"/>
                  </a:lnTo>
                  <a:lnTo>
                    <a:pt x="967" y="467"/>
                  </a:lnTo>
                  <a:lnTo>
                    <a:pt x="1003" y="457"/>
                  </a:lnTo>
                  <a:lnTo>
                    <a:pt x="1003" y="338"/>
                  </a:lnTo>
                  <a:lnTo>
                    <a:pt x="143" y="338"/>
                  </a:lnTo>
                  <a:close/>
                  <a:moveTo>
                    <a:pt x="1059" y="0"/>
                  </a:moveTo>
                  <a:lnTo>
                    <a:pt x="1077" y="3"/>
                  </a:lnTo>
                  <a:lnTo>
                    <a:pt x="1093" y="11"/>
                  </a:lnTo>
                  <a:lnTo>
                    <a:pt x="1105" y="24"/>
                  </a:lnTo>
                  <a:lnTo>
                    <a:pt x="1113" y="39"/>
                  </a:lnTo>
                  <a:lnTo>
                    <a:pt x="1115" y="56"/>
                  </a:lnTo>
                  <a:lnTo>
                    <a:pt x="1115" y="225"/>
                  </a:lnTo>
                  <a:lnTo>
                    <a:pt x="1977" y="225"/>
                  </a:lnTo>
                  <a:lnTo>
                    <a:pt x="2005" y="228"/>
                  </a:lnTo>
                  <a:lnTo>
                    <a:pt x="2031" y="237"/>
                  </a:lnTo>
                  <a:lnTo>
                    <a:pt x="2056" y="250"/>
                  </a:lnTo>
                  <a:lnTo>
                    <a:pt x="2077" y="267"/>
                  </a:lnTo>
                  <a:lnTo>
                    <a:pt x="2094" y="289"/>
                  </a:lnTo>
                  <a:lnTo>
                    <a:pt x="2107" y="313"/>
                  </a:lnTo>
                  <a:lnTo>
                    <a:pt x="2115" y="341"/>
                  </a:lnTo>
                  <a:lnTo>
                    <a:pt x="2118" y="370"/>
                  </a:lnTo>
                  <a:lnTo>
                    <a:pt x="2118" y="3236"/>
                  </a:lnTo>
                  <a:lnTo>
                    <a:pt x="2115" y="3265"/>
                  </a:lnTo>
                  <a:lnTo>
                    <a:pt x="2107" y="3292"/>
                  </a:lnTo>
                  <a:lnTo>
                    <a:pt x="2094" y="3316"/>
                  </a:lnTo>
                  <a:lnTo>
                    <a:pt x="2077" y="3338"/>
                  </a:lnTo>
                  <a:lnTo>
                    <a:pt x="2056" y="3355"/>
                  </a:lnTo>
                  <a:lnTo>
                    <a:pt x="2031" y="3369"/>
                  </a:lnTo>
                  <a:lnTo>
                    <a:pt x="2005" y="3377"/>
                  </a:lnTo>
                  <a:lnTo>
                    <a:pt x="1977" y="3380"/>
                  </a:lnTo>
                  <a:lnTo>
                    <a:pt x="143" y="3380"/>
                  </a:lnTo>
                  <a:lnTo>
                    <a:pt x="115" y="3377"/>
                  </a:lnTo>
                  <a:lnTo>
                    <a:pt x="87" y="3369"/>
                  </a:lnTo>
                  <a:lnTo>
                    <a:pt x="63" y="3355"/>
                  </a:lnTo>
                  <a:lnTo>
                    <a:pt x="43" y="3338"/>
                  </a:lnTo>
                  <a:lnTo>
                    <a:pt x="24" y="3316"/>
                  </a:lnTo>
                  <a:lnTo>
                    <a:pt x="11" y="3292"/>
                  </a:lnTo>
                  <a:lnTo>
                    <a:pt x="3" y="3265"/>
                  </a:lnTo>
                  <a:lnTo>
                    <a:pt x="0" y="3236"/>
                  </a:lnTo>
                  <a:lnTo>
                    <a:pt x="0" y="370"/>
                  </a:lnTo>
                  <a:lnTo>
                    <a:pt x="3" y="341"/>
                  </a:lnTo>
                  <a:lnTo>
                    <a:pt x="11" y="313"/>
                  </a:lnTo>
                  <a:lnTo>
                    <a:pt x="24" y="289"/>
                  </a:lnTo>
                  <a:lnTo>
                    <a:pt x="43" y="267"/>
                  </a:lnTo>
                  <a:lnTo>
                    <a:pt x="63" y="250"/>
                  </a:lnTo>
                  <a:lnTo>
                    <a:pt x="87" y="237"/>
                  </a:lnTo>
                  <a:lnTo>
                    <a:pt x="115" y="228"/>
                  </a:lnTo>
                  <a:lnTo>
                    <a:pt x="143" y="225"/>
                  </a:lnTo>
                  <a:lnTo>
                    <a:pt x="1003" y="225"/>
                  </a:lnTo>
                  <a:lnTo>
                    <a:pt x="1003" y="56"/>
                  </a:lnTo>
                  <a:lnTo>
                    <a:pt x="1006" y="39"/>
                  </a:lnTo>
                  <a:lnTo>
                    <a:pt x="1015" y="24"/>
                  </a:lnTo>
                  <a:lnTo>
                    <a:pt x="1027" y="11"/>
                  </a:lnTo>
                  <a:lnTo>
                    <a:pt x="1042" y="3"/>
                  </a:lnTo>
                  <a:lnTo>
                    <a:pt x="10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625"/>
            <p:cNvSpPr>
              <a:spLocks noEditPoints="1"/>
            </p:cNvSpPr>
            <p:nvPr/>
          </p:nvSpPr>
          <p:spPr bwMode="auto">
            <a:xfrm>
              <a:off x="11177588" y="4429125"/>
              <a:ext cx="88900" cy="179388"/>
            </a:xfrm>
            <a:custGeom>
              <a:avLst/>
              <a:gdLst>
                <a:gd name="T0" fmla="*/ 355 w 558"/>
                <a:gd name="T1" fmla="*/ 894 h 1127"/>
                <a:gd name="T2" fmla="*/ 408 w 558"/>
                <a:gd name="T3" fmla="*/ 854 h 1127"/>
                <a:gd name="T4" fmla="*/ 426 w 558"/>
                <a:gd name="T5" fmla="*/ 809 h 1127"/>
                <a:gd name="T6" fmla="*/ 415 w 558"/>
                <a:gd name="T7" fmla="*/ 757 h 1127"/>
                <a:gd name="T8" fmla="*/ 335 w 558"/>
                <a:gd name="T9" fmla="*/ 684 h 1127"/>
                <a:gd name="T10" fmla="*/ 185 w 558"/>
                <a:gd name="T11" fmla="*/ 256 h 1127"/>
                <a:gd name="T12" fmla="*/ 142 w 558"/>
                <a:gd name="T13" fmla="*/ 299 h 1127"/>
                <a:gd name="T14" fmla="*/ 133 w 558"/>
                <a:gd name="T15" fmla="*/ 347 h 1127"/>
                <a:gd name="T16" fmla="*/ 155 w 558"/>
                <a:gd name="T17" fmla="*/ 397 h 1127"/>
                <a:gd name="T18" fmla="*/ 223 w 558"/>
                <a:gd name="T19" fmla="*/ 236 h 1127"/>
                <a:gd name="T20" fmla="*/ 313 w 558"/>
                <a:gd name="T21" fmla="*/ 11 h 1127"/>
                <a:gd name="T22" fmla="*/ 335 w 558"/>
                <a:gd name="T23" fmla="*/ 56 h 1127"/>
                <a:gd name="T24" fmla="*/ 407 w 558"/>
                <a:gd name="T25" fmla="*/ 144 h 1127"/>
                <a:gd name="T26" fmla="*/ 494 w 558"/>
                <a:gd name="T27" fmla="*/ 215 h 1127"/>
                <a:gd name="T28" fmla="*/ 547 w 558"/>
                <a:gd name="T29" fmla="*/ 316 h 1127"/>
                <a:gd name="T30" fmla="*/ 555 w 558"/>
                <a:gd name="T31" fmla="*/ 413 h 1127"/>
                <a:gd name="T32" fmla="*/ 520 w 558"/>
                <a:gd name="T33" fmla="*/ 448 h 1127"/>
                <a:gd name="T34" fmla="*/ 470 w 558"/>
                <a:gd name="T35" fmla="*/ 439 h 1127"/>
                <a:gd name="T36" fmla="*/ 447 w 558"/>
                <a:gd name="T37" fmla="*/ 394 h 1127"/>
                <a:gd name="T38" fmla="*/ 423 w 558"/>
                <a:gd name="T39" fmla="*/ 308 h 1127"/>
                <a:gd name="T40" fmla="*/ 362 w 558"/>
                <a:gd name="T41" fmla="*/ 248 h 1127"/>
                <a:gd name="T42" fmla="*/ 460 w 558"/>
                <a:gd name="T43" fmla="*/ 640 h 1127"/>
                <a:gd name="T44" fmla="*/ 519 w 558"/>
                <a:gd name="T45" fmla="*/ 717 h 1127"/>
                <a:gd name="T46" fmla="*/ 538 w 558"/>
                <a:gd name="T47" fmla="*/ 812 h 1127"/>
                <a:gd name="T48" fmla="*/ 510 w 558"/>
                <a:gd name="T49" fmla="*/ 901 h 1127"/>
                <a:gd name="T50" fmla="*/ 437 w 558"/>
                <a:gd name="T51" fmla="*/ 977 h 1127"/>
                <a:gd name="T52" fmla="*/ 335 w 558"/>
                <a:gd name="T53" fmla="*/ 1020 h 1127"/>
                <a:gd name="T54" fmla="*/ 325 w 558"/>
                <a:gd name="T55" fmla="*/ 1103 h 1127"/>
                <a:gd name="T56" fmla="*/ 279 w 558"/>
                <a:gd name="T57" fmla="*/ 1127 h 1127"/>
                <a:gd name="T58" fmla="*/ 235 w 558"/>
                <a:gd name="T59" fmla="*/ 1103 h 1127"/>
                <a:gd name="T60" fmla="*/ 223 w 558"/>
                <a:gd name="T61" fmla="*/ 1021 h 1127"/>
                <a:gd name="T62" fmla="*/ 120 w 558"/>
                <a:gd name="T63" fmla="*/ 975 h 1127"/>
                <a:gd name="T64" fmla="*/ 43 w 558"/>
                <a:gd name="T65" fmla="*/ 893 h 1127"/>
                <a:gd name="T66" fmla="*/ 4 w 558"/>
                <a:gd name="T67" fmla="*/ 785 h 1127"/>
                <a:gd name="T68" fmla="*/ 12 w 558"/>
                <a:gd name="T69" fmla="*/ 712 h 1127"/>
                <a:gd name="T70" fmla="*/ 56 w 558"/>
                <a:gd name="T71" fmla="*/ 688 h 1127"/>
                <a:gd name="T72" fmla="*/ 102 w 558"/>
                <a:gd name="T73" fmla="*/ 712 h 1127"/>
                <a:gd name="T74" fmla="*/ 115 w 558"/>
                <a:gd name="T75" fmla="*/ 775 h 1127"/>
                <a:gd name="T76" fmla="*/ 153 w 558"/>
                <a:gd name="T77" fmla="*/ 854 h 1127"/>
                <a:gd name="T78" fmla="*/ 223 w 558"/>
                <a:gd name="T79" fmla="*/ 903 h 1127"/>
                <a:gd name="T80" fmla="*/ 75 w 558"/>
                <a:gd name="T81" fmla="*/ 477 h 1127"/>
                <a:gd name="T82" fmla="*/ 29 w 558"/>
                <a:gd name="T83" fmla="*/ 391 h 1127"/>
                <a:gd name="T84" fmla="*/ 26 w 558"/>
                <a:gd name="T85" fmla="*/ 296 h 1127"/>
                <a:gd name="T86" fmla="*/ 66 w 558"/>
                <a:gd name="T87" fmla="*/ 212 h 1127"/>
                <a:gd name="T88" fmla="*/ 154 w 558"/>
                <a:gd name="T89" fmla="*/ 143 h 1127"/>
                <a:gd name="T90" fmla="*/ 223 w 558"/>
                <a:gd name="T91" fmla="*/ 56 h 1127"/>
                <a:gd name="T92" fmla="*/ 247 w 558"/>
                <a:gd name="T93" fmla="*/ 1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8" h="1127">
                  <a:moveTo>
                    <a:pt x="335" y="684"/>
                  </a:moveTo>
                  <a:lnTo>
                    <a:pt x="335" y="903"/>
                  </a:lnTo>
                  <a:lnTo>
                    <a:pt x="355" y="894"/>
                  </a:lnTo>
                  <a:lnTo>
                    <a:pt x="374" y="884"/>
                  </a:lnTo>
                  <a:lnTo>
                    <a:pt x="392" y="870"/>
                  </a:lnTo>
                  <a:lnTo>
                    <a:pt x="408" y="854"/>
                  </a:lnTo>
                  <a:lnTo>
                    <a:pt x="417" y="840"/>
                  </a:lnTo>
                  <a:lnTo>
                    <a:pt x="423" y="826"/>
                  </a:lnTo>
                  <a:lnTo>
                    <a:pt x="426" y="809"/>
                  </a:lnTo>
                  <a:lnTo>
                    <a:pt x="426" y="792"/>
                  </a:lnTo>
                  <a:lnTo>
                    <a:pt x="422" y="773"/>
                  </a:lnTo>
                  <a:lnTo>
                    <a:pt x="415" y="757"/>
                  </a:lnTo>
                  <a:lnTo>
                    <a:pt x="404" y="742"/>
                  </a:lnTo>
                  <a:lnTo>
                    <a:pt x="391" y="728"/>
                  </a:lnTo>
                  <a:lnTo>
                    <a:pt x="335" y="684"/>
                  </a:lnTo>
                  <a:close/>
                  <a:moveTo>
                    <a:pt x="223" y="236"/>
                  </a:moveTo>
                  <a:lnTo>
                    <a:pt x="203" y="245"/>
                  </a:lnTo>
                  <a:lnTo>
                    <a:pt x="185" y="256"/>
                  </a:lnTo>
                  <a:lnTo>
                    <a:pt x="168" y="269"/>
                  </a:lnTo>
                  <a:lnTo>
                    <a:pt x="151" y="286"/>
                  </a:lnTo>
                  <a:lnTo>
                    <a:pt x="142" y="299"/>
                  </a:lnTo>
                  <a:lnTo>
                    <a:pt x="136" y="314"/>
                  </a:lnTo>
                  <a:lnTo>
                    <a:pt x="133" y="331"/>
                  </a:lnTo>
                  <a:lnTo>
                    <a:pt x="133" y="347"/>
                  </a:lnTo>
                  <a:lnTo>
                    <a:pt x="137" y="366"/>
                  </a:lnTo>
                  <a:lnTo>
                    <a:pt x="144" y="383"/>
                  </a:lnTo>
                  <a:lnTo>
                    <a:pt x="155" y="397"/>
                  </a:lnTo>
                  <a:lnTo>
                    <a:pt x="168" y="411"/>
                  </a:lnTo>
                  <a:lnTo>
                    <a:pt x="223" y="455"/>
                  </a:lnTo>
                  <a:lnTo>
                    <a:pt x="223" y="236"/>
                  </a:lnTo>
                  <a:close/>
                  <a:moveTo>
                    <a:pt x="279" y="0"/>
                  </a:moveTo>
                  <a:lnTo>
                    <a:pt x="297" y="3"/>
                  </a:lnTo>
                  <a:lnTo>
                    <a:pt x="313" y="11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5" y="56"/>
                  </a:lnTo>
                  <a:lnTo>
                    <a:pt x="335" y="119"/>
                  </a:lnTo>
                  <a:lnTo>
                    <a:pt x="372" y="129"/>
                  </a:lnTo>
                  <a:lnTo>
                    <a:pt x="407" y="144"/>
                  </a:lnTo>
                  <a:lnTo>
                    <a:pt x="439" y="164"/>
                  </a:lnTo>
                  <a:lnTo>
                    <a:pt x="469" y="187"/>
                  </a:lnTo>
                  <a:lnTo>
                    <a:pt x="494" y="215"/>
                  </a:lnTo>
                  <a:lnTo>
                    <a:pt x="516" y="246"/>
                  </a:lnTo>
                  <a:lnTo>
                    <a:pt x="535" y="280"/>
                  </a:lnTo>
                  <a:lnTo>
                    <a:pt x="547" y="316"/>
                  </a:lnTo>
                  <a:lnTo>
                    <a:pt x="556" y="354"/>
                  </a:lnTo>
                  <a:lnTo>
                    <a:pt x="558" y="394"/>
                  </a:lnTo>
                  <a:lnTo>
                    <a:pt x="555" y="413"/>
                  </a:lnTo>
                  <a:lnTo>
                    <a:pt x="548" y="428"/>
                  </a:lnTo>
                  <a:lnTo>
                    <a:pt x="536" y="439"/>
                  </a:lnTo>
                  <a:lnTo>
                    <a:pt x="520" y="448"/>
                  </a:lnTo>
                  <a:lnTo>
                    <a:pt x="502" y="451"/>
                  </a:lnTo>
                  <a:lnTo>
                    <a:pt x="485" y="448"/>
                  </a:lnTo>
                  <a:lnTo>
                    <a:pt x="470" y="439"/>
                  </a:lnTo>
                  <a:lnTo>
                    <a:pt x="458" y="428"/>
                  </a:lnTo>
                  <a:lnTo>
                    <a:pt x="449" y="413"/>
                  </a:lnTo>
                  <a:lnTo>
                    <a:pt x="447" y="394"/>
                  </a:lnTo>
                  <a:lnTo>
                    <a:pt x="444" y="364"/>
                  </a:lnTo>
                  <a:lnTo>
                    <a:pt x="436" y="335"/>
                  </a:lnTo>
                  <a:lnTo>
                    <a:pt x="423" y="308"/>
                  </a:lnTo>
                  <a:lnTo>
                    <a:pt x="407" y="285"/>
                  </a:lnTo>
                  <a:lnTo>
                    <a:pt x="386" y="264"/>
                  </a:lnTo>
                  <a:lnTo>
                    <a:pt x="362" y="248"/>
                  </a:lnTo>
                  <a:lnTo>
                    <a:pt x="335" y="236"/>
                  </a:lnTo>
                  <a:lnTo>
                    <a:pt x="335" y="542"/>
                  </a:lnTo>
                  <a:lnTo>
                    <a:pt x="460" y="640"/>
                  </a:lnTo>
                  <a:lnTo>
                    <a:pt x="484" y="662"/>
                  </a:lnTo>
                  <a:lnTo>
                    <a:pt x="504" y="688"/>
                  </a:lnTo>
                  <a:lnTo>
                    <a:pt x="519" y="717"/>
                  </a:lnTo>
                  <a:lnTo>
                    <a:pt x="531" y="748"/>
                  </a:lnTo>
                  <a:lnTo>
                    <a:pt x="537" y="779"/>
                  </a:lnTo>
                  <a:lnTo>
                    <a:pt x="538" y="812"/>
                  </a:lnTo>
                  <a:lnTo>
                    <a:pt x="534" y="843"/>
                  </a:lnTo>
                  <a:lnTo>
                    <a:pt x="525" y="873"/>
                  </a:lnTo>
                  <a:lnTo>
                    <a:pt x="510" y="901"/>
                  </a:lnTo>
                  <a:lnTo>
                    <a:pt x="492" y="927"/>
                  </a:lnTo>
                  <a:lnTo>
                    <a:pt x="466" y="954"/>
                  </a:lnTo>
                  <a:lnTo>
                    <a:pt x="437" y="977"/>
                  </a:lnTo>
                  <a:lnTo>
                    <a:pt x="405" y="997"/>
                  </a:lnTo>
                  <a:lnTo>
                    <a:pt x="371" y="1011"/>
                  </a:lnTo>
                  <a:lnTo>
                    <a:pt x="335" y="1020"/>
                  </a:lnTo>
                  <a:lnTo>
                    <a:pt x="335" y="1070"/>
                  </a:lnTo>
                  <a:lnTo>
                    <a:pt x="333" y="1088"/>
                  </a:lnTo>
                  <a:lnTo>
                    <a:pt x="325" y="1103"/>
                  </a:lnTo>
                  <a:lnTo>
                    <a:pt x="313" y="1115"/>
                  </a:lnTo>
                  <a:lnTo>
                    <a:pt x="297" y="1124"/>
                  </a:lnTo>
                  <a:lnTo>
                    <a:pt x="279" y="1127"/>
                  </a:lnTo>
                  <a:lnTo>
                    <a:pt x="262" y="1124"/>
                  </a:lnTo>
                  <a:lnTo>
                    <a:pt x="247" y="1115"/>
                  </a:lnTo>
                  <a:lnTo>
                    <a:pt x="235" y="1103"/>
                  </a:lnTo>
                  <a:lnTo>
                    <a:pt x="226" y="1088"/>
                  </a:lnTo>
                  <a:lnTo>
                    <a:pt x="223" y="1070"/>
                  </a:lnTo>
                  <a:lnTo>
                    <a:pt x="223" y="1021"/>
                  </a:lnTo>
                  <a:lnTo>
                    <a:pt x="187" y="1011"/>
                  </a:lnTo>
                  <a:lnTo>
                    <a:pt x="151" y="996"/>
                  </a:lnTo>
                  <a:lnTo>
                    <a:pt x="120" y="975"/>
                  </a:lnTo>
                  <a:lnTo>
                    <a:pt x="91" y="952"/>
                  </a:lnTo>
                  <a:lnTo>
                    <a:pt x="64" y="924"/>
                  </a:lnTo>
                  <a:lnTo>
                    <a:pt x="43" y="893"/>
                  </a:lnTo>
                  <a:lnTo>
                    <a:pt x="25" y="859"/>
                  </a:lnTo>
                  <a:lnTo>
                    <a:pt x="12" y="823"/>
                  </a:lnTo>
                  <a:lnTo>
                    <a:pt x="4" y="785"/>
                  </a:lnTo>
                  <a:lnTo>
                    <a:pt x="0" y="745"/>
                  </a:lnTo>
                  <a:lnTo>
                    <a:pt x="4" y="727"/>
                  </a:lnTo>
                  <a:lnTo>
                    <a:pt x="12" y="712"/>
                  </a:lnTo>
                  <a:lnTo>
                    <a:pt x="24" y="700"/>
                  </a:lnTo>
                  <a:lnTo>
                    <a:pt x="39" y="691"/>
                  </a:lnTo>
                  <a:lnTo>
                    <a:pt x="56" y="688"/>
                  </a:lnTo>
                  <a:lnTo>
                    <a:pt x="74" y="691"/>
                  </a:lnTo>
                  <a:lnTo>
                    <a:pt x="90" y="700"/>
                  </a:lnTo>
                  <a:lnTo>
                    <a:pt x="102" y="712"/>
                  </a:lnTo>
                  <a:lnTo>
                    <a:pt x="110" y="727"/>
                  </a:lnTo>
                  <a:lnTo>
                    <a:pt x="112" y="745"/>
                  </a:lnTo>
                  <a:lnTo>
                    <a:pt x="115" y="775"/>
                  </a:lnTo>
                  <a:lnTo>
                    <a:pt x="123" y="804"/>
                  </a:lnTo>
                  <a:lnTo>
                    <a:pt x="136" y="831"/>
                  </a:lnTo>
                  <a:lnTo>
                    <a:pt x="153" y="854"/>
                  </a:lnTo>
                  <a:lnTo>
                    <a:pt x="174" y="875"/>
                  </a:lnTo>
                  <a:lnTo>
                    <a:pt x="197" y="891"/>
                  </a:lnTo>
                  <a:lnTo>
                    <a:pt x="223" y="903"/>
                  </a:lnTo>
                  <a:lnTo>
                    <a:pt x="223" y="597"/>
                  </a:lnTo>
                  <a:lnTo>
                    <a:pt x="100" y="500"/>
                  </a:lnTo>
                  <a:lnTo>
                    <a:pt x="75" y="477"/>
                  </a:lnTo>
                  <a:lnTo>
                    <a:pt x="55" y="452"/>
                  </a:lnTo>
                  <a:lnTo>
                    <a:pt x="40" y="423"/>
                  </a:lnTo>
                  <a:lnTo>
                    <a:pt x="29" y="391"/>
                  </a:lnTo>
                  <a:lnTo>
                    <a:pt x="23" y="358"/>
                  </a:lnTo>
                  <a:lnTo>
                    <a:pt x="22" y="327"/>
                  </a:lnTo>
                  <a:lnTo>
                    <a:pt x="26" y="296"/>
                  </a:lnTo>
                  <a:lnTo>
                    <a:pt x="35" y="266"/>
                  </a:lnTo>
                  <a:lnTo>
                    <a:pt x="48" y="238"/>
                  </a:lnTo>
                  <a:lnTo>
                    <a:pt x="66" y="212"/>
                  </a:lnTo>
                  <a:lnTo>
                    <a:pt x="93" y="185"/>
                  </a:lnTo>
                  <a:lnTo>
                    <a:pt x="122" y="162"/>
                  </a:lnTo>
                  <a:lnTo>
                    <a:pt x="154" y="143"/>
                  </a:lnTo>
                  <a:lnTo>
                    <a:pt x="188" y="128"/>
                  </a:lnTo>
                  <a:lnTo>
                    <a:pt x="223" y="119"/>
                  </a:lnTo>
                  <a:lnTo>
                    <a:pt x="223" y="56"/>
                  </a:lnTo>
                  <a:lnTo>
                    <a:pt x="226" y="39"/>
                  </a:lnTo>
                  <a:lnTo>
                    <a:pt x="235" y="24"/>
                  </a:lnTo>
                  <a:lnTo>
                    <a:pt x="247" y="11"/>
                  </a:lnTo>
                  <a:lnTo>
                    <a:pt x="262" y="3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626"/>
            <p:cNvSpPr>
              <a:spLocks/>
            </p:cNvSpPr>
            <p:nvPr/>
          </p:nvSpPr>
          <p:spPr bwMode="auto">
            <a:xfrm>
              <a:off x="11142663" y="4625975"/>
              <a:ext cx="158750" cy="19050"/>
            </a:xfrm>
            <a:custGeom>
              <a:avLst/>
              <a:gdLst>
                <a:gd name="T0" fmla="*/ 56 w 1004"/>
                <a:gd name="T1" fmla="*/ 0 h 113"/>
                <a:gd name="T2" fmla="*/ 949 w 1004"/>
                <a:gd name="T3" fmla="*/ 0 h 113"/>
                <a:gd name="T4" fmla="*/ 966 w 1004"/>
                <a:gd name="T5" fmla="*/ 3 h 113"/>
                <a:gd name="T6" fmla="*/ 982 w 1004"/>
                <a:gd name="T7" fmla="*/ 12 h 113"/>
                <a:gd name="T8" fmla="*/ 994 w 1004"/>
                <a:gd name="T9" fmla="*/ 23 h 113"/>
                <a:gd name="T10" fmla="*/ 1001 w 1004"/>
                <a:gd name="T11" fmla="*/ 39 h 113"/>
                <a:gd name="T12" fmla="*/ 1004 w 1004"/>
                <a:gd name="T13" fmla="*/ 57 h 113"/>
                <a:gd name="T14" fmla="*/ 1001 w 1004"/>
                <a:gd name="T15" fmla="*/ 74 h 113"/>
                <a:gd name="T16" fmla="*/ 994 w 1004"/>
                <a:gd name="T17" fmla="*/ 89 h 113"/>
                <a:gd name="T18" fmla="*/ 982 w 1004"/>
                <a:gd name="T19" fmla="*/ 102 h 113"/>
                <a:gd name="T20" fmla="*/ 966 w 1004"/>
                <a:gd name="T21" fmla="*/ 110 h 113"/>
                <a:gd name="T22" fmla="*/ 949 w 1004"/>
                <a:gd name="T23" fmla="*/ 113 h 113"/>
                <a:gd name="T24" fmla="*/ 56 w 1004"/>
                <a:gd name="T25" fmla="*/ 113 h 113"/>
                <a:gd name="T26" fmla="*/ 39 w 1004"/>
                <a:gd name="T27" fmla="*/ 110 h 113"/>
                <a:gd name="T28" fmla="*/ 24 w 1004"/>
                <a:gd name="T29" fmla="*/ 102 h 113"/>
                <a:gd name="T30" fmla="*/ 12 w 1004"/>
                <a:gd name="T31" fmla="*/ 89 h 113"/>
                <a:gd name="T32" fmla="*/ 4 w 1004"/>
                <a:gd name="T33" fmla="*/ 74 h 113"/>
                <a:gd name="T34" fmla="*/ 0 w 1004"/>
                <a:gd name="T35" fmla="*/ 57 h 113"/>
                <a:gd name="T36" fmla="*/ 4 w 1004"/>
                <a:gd name="T37" fmla="*/ 39 h 113"/>
                <a:gd name="T38" fmla="*/ 12 w 1004"/>
                <a:gd name="T39" fmla="*/ 23 h 113"/>
                <a:gd name="T40" fmla="*/ 24 w 1004"/>
                <a:gd name="T41" fmla="*/ 12 h 113"/>
                <a:gd name="T42" fmla="*/ 39 w 1004"/>
                <a:gd name="T43" fmla="*/ 3 h 113"/>
                <a:gd name="T44" fmla="*/ 56 w 100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4" h="113">
                  <a:moveTo>
                    <a:pt x="56" y="0"/>
                  </a:moveTo>
                  <a:lnTo>
                    <a:pt x="949" y="0"/>
                  </a:lnTo>
                  <a:lnTo>
                    <a:pt x="966" y="3"/>
                  </a:lnTo>
                  <a:lnTo>
                    <a:pt x="982" y="12"/>
                  </a:lnTo>
                  <a:lnTo>
                    <a:pt x="994" y="23"/>
                  </a:lnTo>
                  <a:lnTo>
                    <a:pt x="1001" y="39"/>
                  </a:lnTo>
                  <a:lnTo>
                    <a:pt x="1004" y="57"/>
                  </a:lnTo>
                  <a:lnTo>
                    <a:pt x="1001" y="74"/>
                  </a:lnTo>
                  <a:lnTo>
                    <a:pt x="994" y="89"/>
                  </a:lnTo>
                  <a:lnTo>
                    <a:pt x="982" y="102"/>
                  </a:lnTo>
                  <a:lnTo>
                    <a:pt x="966" y="110"/>
                  </a:lnTo>
                  <a:lnTo>
                    <a:pt x="94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Freeform 627"/>
            <p:cNvSpPr>
              <a:spLocks/>
            </p:cNvSpPr>
            <p:nvPr/>
          </p:nvSpPr>
          <p:spPr bwMode="auto">
            <a:xfrm>
              <a:off x="11142663" y="4652963"/>
              <a:ext cx="158750" cy="17463"/>
            </a:xfrm>
            <a:custGeom>
              <a:avLst/>
              <a:gdLst>
                <a:gd name="T0" fmla="*/ 56 w 1004"/>
                <a:gd name="T1" fmla="*/ 0 h 113"/>
                <a:gd name="T2" fmla="*/ 949 w 1004"/>
                <a:gd name="T3" fmla="*/ 0 h 113"/>
                <a:gd name="T4" fmla="*/ 966 w 1004"/>
                <a:gd name="T5" fmla="*/ 3 h 113"/>
                <a:gd name="T6" fmla="*/ 982 w 1004"/>
                <a:gd name="T7" fmla="*/ 12 h 113"/>
                <a:gd name="T8" fmla="*/ 994 w 1004"/>
                <a:gd name="T9" fmla="*/ 24 h 113"/>
                <a:gd name="T10" fmla="*/ 1001 w 1004"/>
                <a:gd name="T11" fmla="*/ 39 h 113"/>
                <a:gd name="T12" fmla="*/ 1004 w 1004"/>
                <a:gd name="T13" fmla="*/ 57 h 113"/>
                <a:gd name="T14" fmla="*/ 1001 w 1004"/>
                <a:gd name="T15" fmla="*/ 74 h 113"/>
                <a:gd name="T16" fmla="*/ 994 w 1004"/>
                <a:gd name="T17" fmla="*/ 89 h 113"/>
                <a:gd name="T18" fmla="*/ 982 w 1004"/>
                <a:gd name="T19" fmla="*/ 102 h 113"/>
                <a:gd name="T20" fmla="*/ 966 w 1004"/>
                <a:gd name="T21" fmla="*/ 110 h 113"/>
                <a:gd name="T22" fmla="*/ 949 w 1004"/>
                <a:gd name="T23" fmla="*/ 113 h 113"/>
                <a:gd name="T24" fmla="*/ 56 w 1004"/>
                <a:gd name="T25" fmla="*/ 113 h 113"/>
                <a:gd name="T26" fmla="*/ 39 w 1004"/>
                <a:gd name="T27" fmla="*/ 110 h 113"/>
                <a:gd name="T28" fmla="*/ 24 w 1004"/>
                <a:gd name="T29" fmla="*/ 102 h 113"/>
                <a:gd name="T30" fmla="*/ 12 w 1004"/>
                <a:gd name="T31" fmla="*/ 89 h 113"/>
                <a:gd name="T32" fmla="*/ 4 w 1004"/>
                <a:gd name="T33" fmla="*/ 74 h 113"/>
                <a:gd name="T34" fmla="*/ 0 w 1004"/>
                <a:gd name="T35" fmla="*/ 57 h 113"/>
                <a:gd name="T36" fmla="*/ 4 w 1004"/>
                <a:gd name="T37" fmla="*/ 39 h 113"/>
                <a:gd name="T38" fmla="*/ 12 w 1004"/>
                <a:gd name="T39" fmla="*/ 24 h 113"/>
                <a:gd name="T40" fmla="*/ 24 w 1004"/>
                <a:gd name="T41" fmla="*/ 12 h 113"/>
                <a:gd name="T42" fmla="*/ 39 w 1004"/>
                <a:gd name="T43" fmla="*/ 3 h 113"/>
                <a:gd name="T44" fmla="*/ 56 w 100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4" h="113">
                  <a:moveTo>
                    <a:pt x="56" y="0"/>
                  </a:moveTo>
                  <a:lnTo>
                    <a:pt x="949" y="0"/>
                  </a:lnTo>
                  <a:lnTo>
                    <a:pt x="966" y="3"/>
                  </a:lnTo>
                  <a:lnTo>
                    <a:pt x="982" y="12"/>
                  </a:lnTo>
                  <a:lnTo>
                    <a:pt x="994" y="24"/>
                  </a:lnTo>
                  <a:lnTo>
                    <a:pt x="1001" y="39"/>
                  </a:lnTo>
                  <a:lnTo>
                    <a:pt x="1004" y="57"/>
                  </a:lnTo>
                  <a:lnTo>
                    <a:pt x="1001" y="74"/>
                  </a:lnTo>
                  <a:lnTo>
                    <a:pt x="994" y="89"/>
                  </a:lnTo>
                  <a:lnTo>
                    <a:pt x="982" y="102"/>
                  </a:lnTo>
                  <a:lnTo>
                    <a:pt x="966" y="110"/>
                  </a:lnTo>
                  <a:lnTo>
                    <a:pt x="94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8" name="Group 1217"/>
          <p:cNvGrpSpPr/>
          <p:nvPr/>
        </p:nvGrpSpPr>
        <p:grpSpPr>
          <a:xfrm>
            <a:off x="10037572" y="4244034"/>
            <a:ext cx="527050" cy="533400"/>
            <a:chOff x="10015538" y="4238625"/>
            <a:chExt cx="52705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3" name="Freeform 632"/>
            <p:cNvSpPr>
              <a:spLocks/>
            </p:cNvSpPr>
            <p:nvPr/>
          </p:nvSpPr>
          <p:spPr bwMode="auto">
            <a:xfrm>
              <a:off x="10059988" y="4479925"/>
              <a:ext cx="93663" cy="93663"/>
            </a:xfrm>
            <a:custGeom>
              <a:avLst/>
              <a:gdLst>
                <a:gd name="T0" fmla="*/ 536 w 592"/>
                <a:gd name="T1" fmla="*/ 0 h 587"/>
                <a:gd name="T2" fmla="*/ 549 w 592"/>
                <a:gd name="T3" fmla="*/ 1 h 587"/>
                <a:gd name="T4" fmla="*/ 563 w 592"/>
                <a:gd name="T5" fmla="*/ 7 h 587"/>
                <a:gd name="T6" fmla="*/ 575 w 592"/>
                <a:gd name="T7" fmla="*/ 15 h 587"/>
                <a:gd name="T8" fmla="*/ 585 w 592"/>
                <a:gd name="T9" fmla="*/ 28 h 587"/>
                <a:gd name="T10" fmla="*/ 590 w 592"/>
                <a:gd name="T11" fmla="*/ 41 h 587"/>
                <a:gd name="T12" fmla="*/ 592 w 592"/>
                <a:gd name="T13" fmla="*/ 56 h 587"/>
                <a:gd name="T14" fmla="*/ 590 w 592"/>
                <a:gd name="T15" fmla="*/ 69 h 587"/>
                <a:gd name="T16" fmla="*/ 585 w 592"/>
                <a:gd name="T17" fmla="*/ 83 h 587"/>
                <a:gd name="T18" fmla="*/ 575 w 592"/>
                <a:gd name="T19" fmla="*/ 95 h 587"/>
                <a:gd name="T20" fmla="*/ 97 w 592"/>
                <a:gd name="T21" fmla="*/ 570 h 587"/>
                <a:gd name="T22" fmla="*/ 85 w 592"/>
                <a:gd name="T23" fmla="*/ 580 h 587"/>
                <a:gd name="T24" fmla="*/ 71 w 592"/>
                <a:gd name="T25" fmla="*/ 585 h 587"/>
                <a:gd name="T26" fmla="*/ 57 w 592"/>
                <a:gd name="T27" fmla="*/ 587 h 587"/>
                <a:gd name="T28" fmla="*/ 43 w 592"/>
                <a:gd name="T29" fmla="*/ 585 h 587"/>
                <a:gd name="T30" fmla="*/ 30 w 592"/>
                <a:gd name="T31" fmla="*/ 580 h 587"/>
                <a:gd name="T32" fmla="*/ 17 w 592"/>
                <a:gd name="T33" fmla="*/ 570 h 587"/>
                <a:gd name="T34" fmla="*/ 8 w 592"/>
                <a:gd name="T35" fmla="*/ 558 h 587"/>
                <a:gd name="T36" fmla="*/ 2 w 592"/>
                <a:gd name="T37" fmla="*/ 544 h 587"/>
                <a:gd name="T38" fmla="*/ 0 w 592"/>
                <a:gd name="T39" fmla="*/ 531 h 587"/>
                <a:gd name="T40" fmla="*/ 2 w 592"/>
                <a:gd name="T41" fmla="*/ 516 h 587"/>
                <a:gd name="T42" fmla="*/ 8 w 592"/>
                <a:gd name="T43" fmla="*/ 503 h 587"/>
                <a:gd name="T44" fmla="*/ 17 w 592"/>
                <a:gd name="T45" fmla="*/ 491 h 587"/>
                <a:gd name="T46" fmla="*/ 495 w 592"/>
                <a:gd name="T47" fmla="*/ 15 h 587"/>
                <a:gd name="T48" fmla="*/ 507 w 592"/>
                <a:gd name="T49" fmla="*/ 7 h 587"/>
                <a:gd name="T50" fmla="*/ 521 w 592"/>
                <a:gd name="T51" fmla="*/ 1 h 587"/>
                <a:gd name="T52" fmla="*/ 536 w 592"/>
                <a:gd name="T5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2" h="587">
                  <a:moveTo>
                    <a:pt x="536" y="0"/>
                  </a:moveTo>
                  <a:lnTo>
                    <a:pt x="549" y="1"/>
                  </a:lnTo>
                  <a:lnTo>
                    <a:pt x="563" y="7"/>
                  </a:lnTo>
                  <a:lnTo>
                    <a:pt x="575" y="15"/>
                  </a:lnTo>
                  <a:lnTo>
                    <a:pt x="585" y="28"/>
                  </a:lnTo>
                  <a:lnTo>
                    <a:pt x="590" y="41"/>
                  </a:lnTo>
                  <a:lnTo>
                    <a:pt x="592" y="56"/>
                  </a:lnTo>
                  <a:lnTo>
                    <a:pt x="590" y="69"/>
                  </a:lnTo>
                  <a:lnTo>
                    <a:pt x="585" y="83"/>
                  </a:lnTo>
                  <a:lnTo>
                    <a:pt x="575" y="95"/>
                  </a:lnTo>
                  <a:lnTo>
                    <a:pt x="97" y="570"/>
                  </a:lnTo>
                  <a:lnTo>
                    <a:pt x="85" y="580"/>
                  </a:lnTo>
                  <a:lnTo>
                    <a:pt x="71" y="585"/>
                  </a:lnTo>
                  <a:lnTo>
                    <a:pt x="57" y="587"/>
                  </a:lnTo>
                  <a:lnTo>
                    <a:pt x="43" y="585"/>
                  </a:lnTo>
                  <a:lnTo>
                    <a:pt x="30" y="580"/>
                  </a:lnTo>
                  <a:lnTo>
                    <a:pt x="17" y="570"/>
                  </a:lnTo>
                  <a:lnTo>
                    <a:pt x="8" y="558"/>
                  </a:lnTo>
                  <a:lnTo>
                    <a:pt x="2" y="544"/>
                  </a:lnTo>
                  <a:lnTo>
                    <a:pt x="0" y="531"/>
                  </a:lnTo>
                  <a:lnTo>
                    <a:pt x="2" y="516"/>
                  </a:lnTo>
                  <a:lnTo>
                    <a:pt x="8" y="503"/>
                  </a:lnTo>
                  <a:lnTo>
                    <a:pt x="17" y="491"/>
                  </a:lnTo>
                  <a:lnTo>
                    <a:pt x="495" y="15"/>
                  </a:lnTo>
                  <a:lnTo>
                    <a:pt x="507" y="7"/>
                  </a:lnTo>
                  <a:lnTo>
                    <a:pt x="521" y="1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633"/>
            <p:cNvSpPr>
              <a:spLocks/>
            </p:cNvSpPr>
            <p:nvPr/>
          </p:nvSpPr>
          <p:spPr bwMode="auto">
            <a:xfrm>
              <a:off x="10117138" y="4498975"/>
              <a:ext cx="55563" cy="55563"/>
            </a:xfrm>
            <a:custGeom>
              <a:avLst/>
              <a:gdLst>
                <a:gd name="T0" fmla="*/ 295 w 351"/>
                <a:gd name="T1" fmla="*/ 0 h 349"/>
                <a:gd name="T2" fmla="*/ 310 w 351"/>
                <a:gd name="T3" fmla="*/ 2 h 349"/>
                <a:gd name="T4" fmla="*/ 322 w 351"/>
                <a:gd name="T5" fmla="*/ 8 h 349"/>
                <a:gd name="T6" fmla="*/ 335 w 351"/>
                <a:gd name="T7" fmla="*/ 17 h 349"/>
                <a:gd name="T8" fmla="*/ 344 w 351"/>
                <a:gd name="T9" fmla="*/ 28 h 349"/>
                <a:gd name="T10" fmla="*/ 349 w 351"/>
                <a:gd name="T11" fmla="*/ 42 h 349"/>
                <a:gd name="T12" fmla="*/ 351 w 351"/>
                <a:gd name="T13" fmla="*/ 56 h 349"/>
                <a:gd name="T14" fmla="*/ 349 w 351"/>
                <a:gd name="T15" fmla="*/ 71 h 349"/>
                <a:gd name="T16" fmla="*/ 344 w 351"/>
                <a:gd name="T17" fmla="*/ 83 h 349"/>
                <a:gd name="T18" fmla="*/ 335 w 351"/>
                <a:gd name="T19" fmla="*/ 96 h 349"/>
                <a:gd name="T20" fmla="*/ 95 w 351"/>
                <a:gd name="T21" fmla="*/ 334 h 349"/>
                <a:gd name="T22" fmla="*/ 84 w 351"/>
                <a:gd name="T23" fmla="*/ 342 h 349"/>
                <a:gd name="T24" fmla="*/ 70 w 351"/>
                <a:gd name="T25" fmla="*/ 348 h 349"/>
                <a:gd name="T26" fmla="*/ 55 w 351"/>
                <a:gd name="T27" fmla="*/ 349 h 349"/>
                <a:gd name="T28" fmla="*/ 42 w 351"/>
                <a:gd name="T29" fmla="*/ 348 h 349"/>
                <a:gd name="T30" fmla="*/ 28 w 351"/>
                <a:gd name="T31" fmla="*/ 342 h 349"/>
                <a:gd name="T32" fmla="*/ 16 w 351"/>
                <a:gd name="T33" fmla="*/ 334 h 349"/>
                <a:gd name="T34" fmla="*/ 7 w 351"/>
                <a:gd name="T35" fmla="*/ 321 h 349"/>
                <a:gd name="T36" fmla="*/ 1 w 351"/>
                <a:gd name="T37" fmla="*/ 308 h 349"/>
                <a:gd name="T38" fmla="*/ 0 w 351"/>
                <a:gd name="T39" fmla="*/ 293 h 349"/>
                <a:gd name="T40" fmla="*/ 1 w 351"/>
                <a:gd name="T41" fmla="*/ 280 h 349"/>
                <a:gd name="T42" fmla="*/ 7 w 351"/>
                <a:gd name="T43" fmla="*/ 266 h 349"/>
                <a:gd name="T44" fmla="*/ 16 w 351"/>
                <a:gd name="T45" fmla="*/ 254 h 349"/>
                <a:gd name="T46" fmla="*/ 255 w 351"/>
                <a:gd name="T47" fmla="*/ 17 h 349"/>
                <a:gd name="T48" fmla="*/ 267 w 351"/>
                <a:gd name="T49" fmla="*/ 8 h 349"/>
                <a:gd name="T50" fmla="*/ 280 w 351"/>
                <a:gd name="T51" fmla="*/ 2 h 349"/>
                <a:gd name="T52" fmla="*/ 295 w 351"/>
                <a:gd name="T5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1" h="349">
                  <a:moveTo>
                    <a:pt x="295" y="0"/>
                  </a:moveTo>
                  <a:lnTo>
                    <a:pt x="310" y="2"/>
                  </a:lnTo>
                  <a:lnTo>
                    <a:pt x="322" y="8"/>
                  </a:lnTo>
                  <a:lnTo>
                    <a:pt x="335" y="17"/>
                  </a:lnTo>
                  <a:lnTo>
                    <a:pt x="344" y="28"/>
                  </a:lnTo>
                  <a:lnTo>
                    <a:pt x="349" y="42"/>
                  </a:lnTo>
                  <a:lnTo>
                    <a:pt x="351" y="56"/>
                  </a:lnTo>
                  <a:lnTo>
                    <a:pt x="349" y="71"/>
                  </a:lnTo>
                  <a:lnTo>
                    <a:pt x="344" y="83"/>
                  </a:lnTo>
                  <a:lnTo>
                    <a:pt x="335" y="96"/>
                  </a:lnTo>
                  <a:lnTo>
                    <a:pt x="95" y="334"/>
                  </a:lnTo>
                  <a:lnTo>
                    <a:pt x="84" y="342"/>
                  </a:lnTo>
                  <a:lnTo>
                    <a:pt x="70" y="348"/>
                  </a:lnTo>
                  <a:lnTo>
                    <a:pt x="55" y="349"/>
                  </a:lnTo>
                  <a:lnTo>
                    <a:pt x="42" y="348"/>
                  </a:lnTo>
                  <a:lnTo>
                    <a:pt x="28" y="342"/>
                  </a:lnTo>
                  <a:lnTo>
                    <a:pt x="16" y="334"/>
                  </a:lnTo>
                  <a:lnTo>
                    <a:pt x="7" y="321"/>
                  </a:lnTo>
                  <a:lnTo>
                    <a:pt x="1" y="308"/>
                  </a:lnTo>
                  <a:lnTo>
                    <a:pt x="0" y="293"/>
                  </a:lnTo>
                  <a:lnTo>
                    <a:pt x="1" y="280"/>
                  </a:lnTo>
                  <a:lnTo>
                    <a:pt x="7" y="266"/>
                  </a:lnTo>
                  <a:lnTo>
                    <a:pt x="16" y="254"/>
                  </a:lnTo>
                  <a:lnTo>
                    <a:pt x="255" y="17"/>
                  </a:lnTo>
                  <a:lnTo>
                    <a:pt x="267" y="8"/>
                  </a:lnTo>
                  <a:lnTo>
                    <a:pt x="280" y="2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634"/>
            <p:cNvSpPr>
              <a:spLocks/>
            </p:cNvSpPr>
            <p:nvPr/>
          </p:nvSpPr>
          <p:spPr bwMode="auto">
            <a:xfrm>
              <a:off x="10142538" y="4524375"/>
              <a:ext cx="55563" cy="55563"/>
            </a:xfrm>
            <a:custGeom>
              <a:avLst/>
              <a:gdLst>
                <a:gd name="T0" fmla="*/ 295 w 351"/>
                <a:gd name="T1" fmla="*/ 0 h 350"/>
                <a:gd name="T2" fmla="*/ 309 w 351"/>
                <a:gd name="T3" fmla="*/ 1 h 350"/>
                <a:gd name="T4" fmla="*/ 323 w 351"/>
                <a:gd name="T5" fmla="*/ 8 h 350"/>
                <a:gd name="T6" fmla="*/ 336 w 351"/>
                <a:gd name="T7" fmla="*/ 16 h 350"/>
                <a:gd name="T8" fmla="*/ 344 w 351"/>
                <a:gd name="T9" fmla="*/ 28 h 350"/>
                <a:gd name="T10" fmla="*/ 349 w 351"/>
                <a:gd name="T11" fmla="*/ 42 h 350"/>
                <a:gd name="T12" fmla="*/ 351 w 351"/>
                <a:gd name="T13" fmla="*/ 55 h 350"/>
                <a:gd name="T14" fmla="*/ 349 w 351"/>
                <a:gd name="T15" fmla="*/ 70 h 350"/>
                <a:gd name="T16" fmla="*/ 344 w 351"/>
                <a:gd name="T17" fmla="*/ 83 h 350"/>
                <a:gd name="T18" fmla="*/ 336 w 351"/>
                <a:gd name="T19" fmla="*/ 95 h 350"/>
                <a:gd name="T20" fmla="*/ 96 w 351"/>
                <a:gd name="T21" fmla="*/ 333 h 350"/>
                <a:gd name="T22" fmla="*/ 84 w 351"/>
                <a:gd name="T23" fmla="*/ 342 h 350"/>
                <a:gd name="T24" fmla="*/ 70 w 351"/>
                <a:gd name="T25" fmla="*/ 347 h 350"/>
                <a:gd name="T26" fmla="*/ 56 w 351"/>
                <a:gd name="T27" fmla="*/ 350 h 350"/>
                <a:gd name="T28" fmla="*/ 42 w 351"/>
                <a:gd name="T29" fmla="*/ 347 h 350"/>
                <a:gd name="T30" fmla="*/ 28 w 351"/>
                <a:gd name="T31" fmla="*/ 342 h 350"/>
                <a:gd name="T32" fmla="*/ 17 w 351"/>
                <a:gd name="T33" fmla="*/ 333 h 350"/>
                <a:gd name="T34" fmla="*/ 7 w 351"/>
                <a:gd name="T35" fmla="*/ 320 h 350"/>
                <a:gd name="T36" fmla="*/ 2 w 351"/>
                <a:gd name="T37" fmla="*/ 308 h 350"/>
                <a:gd name="T38" fmla="*/ 0 w 351"/>
                <a:gd name="T39" fmla="*/ 293 h 350"/>
                <a:gd name="T40" fmla="*/ 2 w 351"/>
                <a:gd name="T41" fmla="*/ 279 h 350"/>
                <a:gd name="T42" fmla="*/ 7 w 351"/>
                <a:gd name="T43" fmla="*/ 265 h 350"/>
                <a:gd name="T44" fmla="*/ 17 w 351"/>
                <a:gd name="T45" fmla="*/ 254 h 350"/>
                <a:gd name="T46" fmla="*/ 255 w 351"/>
                <a:gd name="T47" fmla="*/ 16 h 350"/>
                <a:gd name="T48" fmla="*/ 268 w 351"/>
                <a:gd name="T49" fmla="*/ 8 h 350"/>
                <a:gd name="T50" fmla="*/ 281 w 351"/>
                <a:gd name="T51" fmla="*/ 1 h 350"/>
                <a:gd name="T52" fmla="*/ 295 w 351"/>
                <a:gd name="T5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1" h="350">
                  <a:moveTo>
                    <a:pt x="295" y="0"/>
                  </a:moveTo>
                  <a:lnTo>
                    <a:pt x="309" y="1"/>
                  </a:lnTo>
                  <a:lnTo>
                    <a:pt x="323" y="8"/>
                  </a:lnTo>
                  <a:lnTo>
                    <a:pt x="336" y="16"/>
                  </a:lnTo>
                  <a:lnTo>
                    <a:pt x="344" y="28"/>
                  </a:lnTo>
                  <a:lnTo>
                    <a:pt x="349" y="42"/>
                  </a:lnTo>
                  <a:lnTo>
                    <a:pt x="351" y="55"/>
                  </a:lnTo>
                  <a:lnTo>
                    <a:pt x="349" y="70"/>
                  </a:lnTo>
                  <a:lnTo>
                    <a:pt x="344" y="83"/>
                  </a:lnTo>
                  <a:lnTo>
                    <a:pt x="336" y="95"/>
                  </a:lnTo>
                  <a:lnTo>
                    <a:pt x="96" y="333"/>
                  </a:lnTo>
                  <a:lnTo>
                    <a:pt x="84" y="342"/>
                  </a:lnTo>
                  <a:lnTo>
                    <a:pt x="70" y="347"/>
                  </a:lnTo>
                  <a:lnTo>
                    <a:pt x="56" y="350"/>
                  </a:lnTo>
                  <a:lnTo>
                    <a:pt x="42" y="347"/>
                  </a:lnTo>
                  <a:lnTo>
                    <a:pt x="28" y="342"/>
                  </a:lnTo>
                  <a:lnTo>
                    <a:pt x="17" y="333"/>
                  </a:lnTo>
                  <a:lnTo>
                    <a:pt x="7" y="320"/>
                  </a:lnTo>
                  <a:lnTo>
                    <a:pt x="2" y="308"/>
                  </a:lnTo>
                  <a:lnTo>
                    <a:pt x="0" y="293"/>
                  </a:lnTo>
                  <a:lnTo>
                    <a:pt x="2" y="279"/>
                  </a:lnTo>
                  <a:lnTo>
                    <a:pt x="7" y="265"/>
                  </a:lnTo>
                  <a:lnTo>
                    <a:pt x="17" y="254"/>
                  </a:lnTo>
                  <a:lnTo>
                    <a:pt x="255" y="16"/>
                  </a:lnTo>
                  <a:lnTo>
                    <a:pt x="268" y="8"/>
                  </a:lnTo>
                  <a:lnTo>
                    <a:pt x="281" y="1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635"/>
            <p:cNvSpPr>
              <a:spLocks/>
            </p:cNvSpPr>
            <p:nvPr/>
          </p:nvSpPr>
          <p:spPr bwMode="auto">
            <a:xfrm>
              <a:off x="10161588" y="4543425"/>
              <a:ext cx="55563" cy="55563"/>
            </a:xfrm>
            <a:custGeom>
              <a:avLst/>
              <a:gdLst>
                <a:gd name="T0" fmla="*/ 296 w 353"/>
                <a:gd name="T1" fmla="*/ 0 h 349"/>
                <a:gd name="T2" fmla="*/ 310 w 353"/>
                <a:gd name="T3" fmla="*/ 1 h 349"/>
                <a:gd name="T4" fmla="*/ 323 w 353"/>
                <a:gd name="T5" fmla="*/ 7 h 349"/>
                <a:gd name="T6" fmla="*/ 336 w 353"/>
                <a:gd name="T7" fmla="*/ 15 h 349"/>
                <a:gd name="T8" fmla="*/ 344 w 353"/>
                <a:gd name="T9" fmla="*/ 28 h 349"/>
                <a:gd name="T10" fmla="*/ 351 w 353"/>
                <a:gd name="T11" fmla="*/ 41 h 349"/>
                <a:gd name="T12" fmla="*/ 353 w 353"/>
                <a:gd name="T13" fmla="*/ 56 h 349"/>
                <a:gd name="T14" fmla="*/ 351 w 353"/>
                <a:gd name="T15" fmla="*/ 69 h 349"/>
                <a:gd name="T16" fmla="*/ 344 w 353"/>
                <a:gd name="T17" fmla="*/ 83 h 349"/>
                <a:gd name="T18" fmla="*/ 336 w 353"/>
                <a:gd name="T19" fmla="*/ 95 h 349"/>
                <a:gd name="T20" fmla="*/ 96 w 353"/>
                <a:gd name="T21" fmla="*/ 332 h 349"/>
                <a:gd name="T22" fmla="*/ 85 w 353"/>
                <a:gd name="T23" fmla="*/ 342 h 349"/>
                <a:gd name="T24" fmla="*/ 71 w 353"/>
                <a:gd name="T25" fmla="*/ 347 h 349"/>
                <a:gd name="T26" fmla="*/ 57 w 353"/>
                <a:gd name="T27" fmla="*/ 349 h 349"/>
                <a:gd name="T28" fmla="*/ 42 w 353"/>
                <a:gd name="T29" fmla="*/ 347 h 349"/>
                <a:gd name="T30" fmla="*/ 29 w 353"/>
                <a:gd name="T31" fmla="*/ 342 h 349"/>
                <a:gd name="T32" fmla="*/ 17 w 353"/>
                <a:gd name="T33" fmla="*/ 332 h 349"/>
                <a:gd name="T34" fmla="*/ 7 w 353"/>
                <a:gd name="T35" fmla="*/ 321 h 349"/>
                <a:gd name="T36" fmla="*/ 2 w 353"/>
                <a:gd name="T37" fmla="*/ 307 h 349"/>
                <a:gd name="T38" fmla="*/ 0 w 353"/>
                <a:gd name="T39" fmla="*/ 293 h 349"/>
                <a:gd name="T40" fmla="*/ 2 w 353"/>
                <a:gd name="T41" fmla="*/ 279 h 349"/>
                <a:gd name="T42" fmla="*/ 7 w 353"/>
                <a:gd name="T43" fmla="*/ 266 h 349"/>
                <a:gd name="T44" fmla="*/ 17 w 353"/>
                <a:gd name="T45" fmla="*/ 253 h 349"/>
                <a:gd name="T46" fmla="*/ 255 w 353"/>
                <a:gd name="T47" fmla="*/ 15 h 349"/>
                <a:gd name="T48" fmla="*/ 268 w 353"/>
                <a:gd name="T49" fmla="*/ 7 h 349"/>
                <a:gd name="T50" fmla="*/ 281 w 353"/>
                <a:gd name="T51" fmla="*/ 1 h 349"/>
                <a:gd name="T52" fmla="*/ 296 w 353"/>
                <a:gd name="T5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3" h="349">
                  <a:moveTo>
                    <a:pt x="296" y="0"/>
                  </a:moveTo>
                  <a:lnTo>
                    <a:pt x="310" y="1"/>
                  </a:lnTo>
                  <a:lnTo>
                    <a:pt x="323" y="7"/>
                  </a:lnTo>
                  <a:lnTo>
                    <a:pt x="336" y="15"/>
                  </a:lnTo>
                  <a:lnTo>
                    <a:pt x="344" y="28"/>
                  </a:lnTo>
                  <a:lnTo>
                    <a:pt x="351" y="41"/>
                  </a:lnTo>
                  <a:lnTo>
                    <a:pt x="353" y="56"/>
                  </a:lnTo>
                  <a:lnTo>
                    <a:pt x="351" y="69"/>
                  </a:lnTo>
                  <a:lnTo>
                    <a:pt x="344" y="83"/>
                  </a:lnTo>
                  <a:lnTo>
                    <a:pt x="336" y="95"/>
                  </a:lnTo>
                  <a:lnTo>
                    <a:pt x="96" y="332"/>
                  </a:lnTo>
                  <a:lnTo>
                    <a:pt x="85" y="342"/>
                  </a:lnTo>
                  <a:lnTo>
                    <a:pt x="71" y="347"/>
                  </a:lnTo>
                  <a:lnTo>
                    <a:pt x="57" y="349"/>
                  </a:lnTo>
                  <a:lnTo>
                    <a:pt x="42" y="347"/>
                  </a:lnTo>
                  <a:lnTo>
                    <a:pt x="29" y="342"/>
                  </a:lnTo>
                  <a:lnTo>
                    <a:pt x="17" y="332"/>
                  </a:lnTo>
                  <a:lnTo>
                    <a:pt x="7" y="321"/>
                  </a:lnTo>
                  <a:lnTo>
                    <a:pt x="2" y="307"/>
                  </a:lnTo>
                  <a:lnTo>
                    <a:pt x="0" y="293"/>
                  </a:lnTo>
                  <a:lnTo>
                    <a:pt x="2" y="279"/>
                  </a:lnTo>
                  <a:lnTo>
                    <a:pt x="7" y="266"/>
                  </a:lnTo>
                  <a:lnTo>
                    <a:pt x="17" y="253"/>
                  </a:lnTo>
                  <a:lnTo>
                    <a:pt x="255" y="15"/>
                  </a:lnTo>
                  <a:lnTo>
                    <a:pt x="268" y="7"/>
                  </a:lnTo>
                  <a:lnTo>
                    <a:pt x="281" y="1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636"/>
            <p:cNvSpPr>
              <a:spLocks/>
            </p:cNvSpPr>
            <p:nvPr/>
          </p:nvSpPr>
          <p:spPr bwMode="auto">
            <a:xfrm>
              <a:off x="10193338" y="4575175"/>
              <a:ext cx="55563" cy="55563"/>
            </a:xfrm>
            <a:custGeom>
              <a:avLst/>
              <a:gdLst>
                <a:gd name="T0" fmla="*/ 295 w 351"/>
                <a:gd name="T1" fmla="*/ 0 h 351"/>
                <a:gd name="T2" fmla="*/ 309 w 351"/>
                <a:gd name="T3" fmla="*/ 2 h 351"/>
                <a:gd name="T4" fmla="*/ 323 w 351"/>
                <a:gd name="T5" fmla="*/ 8 h 351"/>
                <a:gd name="T6" fmla="*/ 335 w 351"/>
                <a:gd name="T7" fmla="*/ 17 h 351"/>
                <a:gd name="T8" fmla="*/ 344 w 351"/>
                <a:gd name="T9" fmla="*/ 28 h 351"/>
                <a:gd name="T10" fmla="*/ 349 w 351"/>
                <a:gd name="T11" fmla="*/ 42 h 351"/>
                <a:gd name="T12" fmla="*/ 351 w 351"/>
                <a:gd name="T13" fmla="*/ 56 h 351"/>
                <a:gd name="T14" fmla="*/ 349 w 351"/>
                <a:gd name="T15" fmla="*/ 71 h 351"/>
                <a:gd name="T16" fmla="*/ 344 w 351"/>
                <a:gd name="T17" fmla="*/ 84 h 351"/>
                <a:gd name="T18" fmla="*/ 335 w 351"/>
                <a:gd name="T19" fmla="*/ 96 h 351"/>
                <a:gd name="T20" fmla="*/ 96 w 351"/>
                <a:gd name="T21" fmla="*/ 334 h 351"/>
                <a:gd name="T22" fmla="*/ 84 w 351"/>
                <a:gd name="T23" fmla="*/ 343 h 351"/>
                <a:gd name="T24" fmla="*/ 70 w 351"/>
                <a:gd name="T25" fmla="*/ 348 h 351"/>
                <a:gd name="T26" fmla="*/ 55 w 351"/>
                <a:gd name="T27" fmla="*/ 351 h 351"/>
                <a:gd name="T28" fmla="*/ 42 w 351"/>
                <a:gd name="T29" fmla="*/ 348 h 351"/>
                <a:gd name="T30" fmla="*/ 28 w 351"/>
                <a:gd name="T31" fmla="*/ 343 h 351"/>
                <a:gd name="T32" fmla="*/ 17 w 351"/>
                <a:gd name="T33" fmla="*/ 334 h 351"/>
                <a:gd name="T34" fmla="*/ 7 w 351"/>
                <a:gd name="T35" fmla="*/ 321 h 351"/>
                <a:gd name="T36" fmla="*/ 1 w 351"/>
                <a:gd name="T37" fmla="*/ 308 h 351"/>
                <a:gd name="T38" fmla="*/ 0 w 351"/>
                <a:gd name="T39" fmla="*/ 294 h 351"/>
                <a:gd name="T40" fmla="*/ 1 w 351"/>
                <a:gd name="T41" fmla="*/ 280 h 351"/>
                <a:gd name="T42" fmla="*/ 7 w 351"/>
                <a:gd name="T43" fmla="*/ 266 h 351"/>
                <a:gd name="T44" fmla="*/ 17 w 351"/>
                <a:gd name="T45" fmla="*/ 255 h 351"/>
                <a:gd name="T46" fmla="*/ 255 w 351"/>
                <a:gd name="T47" fmla="*/ 17 h 351"/>
                <a:gd name="T48" fmla="*/ 268 w 351"/>
                <a:gd name="T49" fmla="*/ 8 h 351"/>
                <a:gd name="T50" fmla="*/ 281 w 351"/>
                <a:gd name="T51" fmla="*/ 2 h 351"/>
                <a:gd name="T52" fmla="*/ 295 w 351"/>
                <a:gd name="T5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1" h="351">
                  <a:moveTo>
                    <a:pt x="295" y="0"/>
                  </a:moveTo>
                  <a:lnTo>
                    <a:pt x="309" y="2"/>
                  </a:lnTo>
                  <a:lnTo>
                    <a:pt x="323" y="8"/>
                  </a:lnTo>
                  <a:lnTo>
                    <a:pt x="335" y="17"/>
                  </a:lnTo>
                  <a:lnTo>
                    <a:pt x="344" y="28"/>
                  </a:lnTo>
                  <a:lnTo>
                    <a:pt x="349" y="42"/>
                  </a:lnTo>
                  <a:lnTo>
                    <a:pt x="351" y="56"/>
                  </a:lnTo>
                  <a:lnTo>
                    <a:pt x="349" y="71"/>
                  </a:lnTo>
                  <a:lnTo>
                    <a:pt x="344" y="84"/>
                  </a:lnTo>
                  <a:lnTo>
                    <a:pt x="335" y="96"/>
                  </a:lnTo>
                  <a:lnTo>
                    <a:pt x="96" y="334"/>
                  </a:lnTo>
                  <a:lnTo>
                    <a:pt x="84" y="343"/>
                  </a:lnTo>
                  <a:lnTo>
                    <a:pt x="70" y="348"/>
                  </a:lnTo>
                  <a:lnTo>
                    <a:pt x="55" y="351"/>
                  </a:lnTo>
                  <a:lnTo>
                    <a:pt x="42" y="348"/>
                  </a:lnTo>
                  <a:lnTo>
                    <a:pt x="28" y="34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1" y="308"/>
                  </a:lnTo>
                  <a:lnTo>
                    <a:pt x="0" y="294"/>
                  </a:lnTo>
                  <a:lnTo>
                    <a:pt x="1" y="280"/>
                  </a:lnTo>
                  <a:lnTo>
                    <a:pt x="7" y="266"/>
                  </a:lnTo>
                  <a:lnTo>
                    <a:pt x="17" y="255"/>
                  </a:lnTo>
                  <a:lnTo>
                    <a:pt x="255" y="17"/>
                  </a:lnTo>
                  <a:lnTo>
                    <a:pt x="268" y="8"/>
                  </a:lnTo>
                  <a:lnTo>
                    <a:pt x="281" y="2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637"/>
            <p:cNvSpPr>
              <a:spLocks/>
            </p:cNvSpPr>
            <p:nvPr/>
          </p:nvSpPr>
          <p:spPr bwMode="auto">
            <a:xfrm>
              <a:off x="10212388" y="4594225"/>
              <a:ext cx="55563" cy="55563"/>
            </a:xfrm>
            <a:custGeom>
              <a:avLst/>
              <a:gdLst>
                <a:gd name="T0" fmla="*/ 295 w 352"/>
                <a:gd name="T1" fmla="*/ 0 h 349"/>
                <a:gd name="T2" fmla="*/ 310 w 352"/>
                <a:gd name="T3" fmla="*/ 1 h 349"/>
                <a:gd name="T4" fmla="*/ 323 w 352"/>
                <a:gd name="T5" fmla="*/ 7 h 349"/>
                <a:gd name="T6" fmla="*/ 335 w 352"/>
                <a:gd name="T7" fmla="*/ 15 h 349"/>
                <a:gd name="T8" fmla="*/ 344 w 352"/>
                <a:gd name="T9" fmla="*/ 28 h 349"/>
                <a:gd name="T10" fmla="*/ 350 w 352"/>
                <a:gd name="T11" fmla="*/ 41 h 349"/>
                <a:gd name="T12" fmla="*/ 352 w 352"/>
                <a:gd name="T13" fmla="*/ 55 h 349"/>
                <a:gd name="T14" fmla="*/ 350 w 352"/>
                <a:gd name="T15" fmla="*/ 69 h 349"/>
                <a:gd name="T16" fmla="*/ 344 w 352"/>
                <a:gd name="T17" fmla="*/ 83 h 349"/>
                <a:gd name="T18" fmla="*/ 335 w 352"/>
                <a:gd name="T19" fmla="*/ 94 h 349"/>
                <a:gd name="T20" fmla="*/ 96 w 352"/>
                <a:gd name="T21" fmla="*/ 332 h 349"/>
                <a:gd name="T22" fmla="*/ 84 w 352"/>
                <a:gd name="T23" fmla="*/ 342 h 349"/>
                <a:gd name="T24" fmla="*/ 70 w 352"/>
                <a:gd name="T25" fmla="*/ 347 h 349"/>
                <a:gd name="T26" fmla="*/ 57 w 352"/>
                <a:gd name="T27" fmla="*/ 349 h 349"/>
                <a:gd name="T28" fmla="*/ 42 w 352"/>
                <a:gd name="T29" fmla="*/ 347 h 349"/>
                <a:gd name="T30" fmla="*/ 28 w 352"/>
                <a:gd name="T31" fmla="*/ 342 h 349"/>
                <a:gd name="T32" fmla="*/ 17 w 352"/>
                <a:gd name="T33" fmla="*/ 332 h 349"/>
                <a:gd name="T34" fmla="*/ 7 w 352"/>
                <a:gd name="T35" fmla="*/ 321 h 349"/>
                <a:gd name="T36" fmla="*/ 2 w 352"/>
                <a:gd name="T37" fmla="*/ 307 h 349"/>
                <a:gd name="T38" fmla="*/ 0 w 352"/>
                <a:gd name="T39" fmla="*/ 293 h 349"/>
                <a:gd name="T40" fmla="*/ 2 w 352"/>
                <a:gd name="T41" fmla="*/ 278 h 349"/>
                <a:gd name="T42" fmla="*/ 7 w 352"/>
                <a:gd name="T43" fmla="*/ 265 h 349"/>
                <a:gd name="T44" fmla="*/ 17 w 352"/>
                <a:gd name="T45" fmla="*/ 253 h 349"/>
                <a:gd name="T46" fmla="*/ 255 w 352"/>
                <a:gd name="T47" fmla="*/ 15 h 349"/>
                <a:gd name="T48" fmla="*/ 268 w 352"/>
                <a:gd name="T49" fmla="*/ 7 h 349"/>
                <a:gd name="T50" fmla="*/ 281 w 352"/>
                <a:gd name="T51" fmla="*/ 1 h 349"/>
                <a:gd name="T52" fmla="*/ 295 w 352"/>
                <a:gd name="T5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2" h="349">
                  <a:moveTo>
                    <a:pt x="295" y="0"/>
                  </a:moveTo>
                  <a:lnTo>
                    <a:pt x="310" y="1"/>
                  </a:lnTo>
                  <a:lnTo>
                    <a:pt x="323" y="7"/>
                  </a:lnTo>
                  <a:lnTo>
                    <a:pt x="335" y="15"/>
                  </a:lnTo>
                  <a:lnTo>
                    <a:pt x="344" y="28"/>
                  </a:lnTo>
                  <a:lnTo>
                    <a:pt x="350" y="41"/>
                  </a:lnTo>
                  <a:lnTo>
                    <a:pt x="352" y="55"/>
                  </a:lnTo>
                  <a:lnTo>
                    <a:pt x="350" y="69"/>
                  </a:lnTo>
                  <a:lnTo>
                    <a:pt x="344" y="83"/>
                  </a:lnTo>
                  <a:lnTo>
                    <a:pt x="335" y="94"/>
                  </a:lnTo>
                  <a:lnTo>
                    <a:pt x="96" y="332"/>
                  </a:lnTo>
                  <a:lnTo>
                    <a:pt x="84" y="342"/>
                  </a:lnTo>
                  <a:lnTo>
                    <a:pt x="70" y="347"/>
                  </a:lnTo>
                  <a:lnTo>
                    <a:pt x="57" y="349"/>
                  </a:lnTo>
                  <a:lnTo>
                    <a:pt x="42" y="347"/>
                  </a:lnTo>
                  <a:lnTo>
                    <a:pt x="28" y="342"/>
                  </a:lnTo>
                  <a:lnTo>
                    <a:pt x="17" y="332"/>
                  </a:lnTo>
                  <a:lnTo>
                    <a:pt x="7" y="321"/>
                  </a:lnTo>
                  <a:lnTo>
                    <a:pt x="2" y="307"/>
                  </a:lnTo>
                  <a:lnTo>
                    <a:pt x="0" y="293"/>
                  </a:lnTo>
                  <a:lnTo>
                    <a:pt x="2" y="278"/>
                  </a:lnTo>
                  <a:lnTo>
                    <a:pt x="7" y="265"/>
                  </a:lnTo>
                  <a:lnTo>
                    <a:pt x="17" y="253"/>
                  </a:lnTo>
                  <a:lnTo>
                    <a:pt x="255" y="15"/>
                  </a:lnTo>
                  <a:lnTo>
                    <a:pt x="268" y="7"/>
                  </a:lnTo>
                  <a:lnTo>
                    <a:pt x="281" y="1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638"/>
            <p:cNvSpPr>
              <a:spLocks/>
            </p:cNvSpPr>
            <p:nvPr/>
          </p:nvSpPr>
          <p:spPr bwMode="auto">
            <a:xfrm>
              <a:off x="10231438" y="4613275"/>
              <a:ext cx="55563" cy="53975"/>
            </a:xfrm>
            <a:custGeom>
              <a:avLst/>
              <a:gdLst>
                <a:gd name="T0" fmla="*/ 296 w 353"/>
                <a:gd name="T1" fmla="*/ 0 h 350"/>
                <a:gd name="T2" fmla="*/ 310 w 353"/>
                <a:gd name="T3" fmla="*/ 2 h 350"/>
                <a:gd name="T4" fmla="*/ 323 w 353"/>
                <a:gd name="T5" fmla="*/ 8 h 350"/>
                <a:gd name="T6" fmla="*/ 336 w 353"/>
                <a:gd name="T7" fmla="*/ 17 h 350"/>
                <a:gd name="T8" fmla="*/ 345 w 353"/>
                <a:gd name="T9" fmla="*/ 28 h 350"/>
                <a:gd name="T10" fmla="*/ 351 w 353"/>
                <a:gd name="T11" fmla="*/ 42 h 350"/>
                <a:gd name="T12" fmla="*/ 353 w 353"/>
                <a:gd name="T13" fmla="*/ 56 h 350"/>
                <a:gd name="T14" fmla="*/ 351 w 353"/>
                <a:gd name="T15" fmla="*/ 70 h 350"/>
                <a:gd name="T16" fmla="*/ 345 w 353"/>
                <a:gd name="T17" fmla="*/ 83 h 350"/>
                <a:gd name="T18" fmla="*/ 336 w 353"/>
                <a:gd name="T19" fmla="*/ 96 h 350"/>
                <a:gd name="T20" fmla="*/ 97 w 353"/>
                <a:gd name="T21" fmla="*/ 333 h 350"/>
                <a:gd name="T22" fmla="*/ 85 w 353"/>
                <a:gd name="T23" fmla="*/ 342 h 350"/>
                <a:gd name="T24" fmla="*/ 71 w 353"/>
                <a:gd name="T25" fmla="*/ 347 h 350"/>
                <a:gd name="T26" fmla="*/ 57 w 353"/>
                <a:gd name="T27" fmla="*/ 350 h 350"/>
                <a:gd name="T28" fmla="*/ 42 w 353"/>
                <a:gd name="T29" fmla="*/ 347 h 350"/>
                <a:gd name="T30" fmla="*/ 29 w 353"/>
                <a:gd name="T31" fmla="*/ 342 h 350"/>
                <a:gd name="T32" fmla="*/ 17 w 353"/>
                <a:gd name="T33" fmla="*/ 333 h 350"/>
                <a:gd name="T34" fmla="*/ 8 w 353"/>
                <a:gd name="T35" fmla="*/ 321 h 350"/>
                <a:gd name="T36" fmla="*/ 2 w 353"/>
                <a:gd name="T37" fmla="*/ 308 h 350"/>
                <a:gd name="T38" fmla="*/ 0 w 353"/>
                <a:gd name="T39" fmla="*/ 293 h 350"/>
                <a:gd name="T40" fmla="*/ 2 w 353"/>
                <a:gd name="T41" fmla="*/ 280 h 350"/>
                <a:gd name="T42" fmla="*/ 8 w 353"/>
                <a:gd name="T43" fmla="*/ 266 h 350"/>
                <a:gd name="T44" fmla="*/ 17 w 353"/>
                <a:gd name="T45" fmla="*/ 254 h 350"/>
                <a:gd name="T46" fmla="*/ 257 w 353"/>
                <a:gd name="T47" fmla="*/ 17 h 350"/>
                <a:gd name="T48" fmla="*/ 268 w 353"/>
                <a:gd name="T49" fmla="*/ 8 h 350"/>
                <a:gd name="T50" fmla="*/ 282 w 353"/>
                <a:gd name="T51" fmla="*/ 2 h 350"/>
                <a:gd name="T52" fmla="*/ 296 w 353"/>
                <a:gd name="T5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3" h="350">
                  <a:moveTo>
                    <a:pt x="296" y="0"/>
                  </a:moveTo>
                  <a:lnTo>
                    <a:pt x="310" y="2"/>
                  </a:lnTo>
                  <a:lnTo>
                    <a:pt x="323" y="8"/>
                  </a:lnTo>
                  <a:lnTo>
                    <a:pt x="336" y="17"/>
                  </a:lnTo>
                  <a:lnTo>
                    <a:pt x="345" y="28"/>
                  </a:lnTo>
                  <a:lnTo>
                    <a:pt x="351" y="42"/>
                  </a:lnTo>
                  <a:lnTo>
                    <a:pt x="353" y="56"/>
                  </a:lnTo>
                  <a:lnTo>
                    <a:pt x="351" y="70"/>
                  </a:lnTo>
                  <a:lnTo>
                    <a:pt x="345" y="83"/>
                  </a:lnTo>
                  <a:lnTo>
                    <a:pt x="336" y="96"/>
                  </a:lnTo>
                  <a:lnTo>
                    <a:pt x="97" y="333"/>
                  </a:lnTo>
                  <a:lnTo>
                    <a:pt x="85" y="342"/>
                  </a:lnTo>
                  <a:lnTo>
                    <a:pt x="71" y="347"/>
                  </a:lnTo>
                  <a:lnTo>
                    <a:pt x="57" y="350"/>
                  </a:lnTo>
                  <a:lnTo>
                    <a:pt x="42" y="347"/>
                  </a:lnTo>
                  <a:lnTo>
                    <a:pt x="29" y="342"/>
                  </a:lnTo>
                  <a:lnTo>
                    <a:pt x="17" y="333"/>
                  </a:lnTo>
                  <a:lnTo>
                    <a:pt x="8" y="321"/>
                  </a:lnTo>
                  <a:lnTo>
                    <a:pt x="2" y="308"/>
                  </a:lnTo>
                  <a:lnTo>
                    <a:pt x="0" y="293"/>
                  </a:lnTo>
                  <a:lnTo>
                    <a:pt x="2" y="280"/>
                  </a:lnTo>
                  <a:lnTo>
                    <a:pt x="8" y="266"/>
                  </a:lnTo>
                  <a:lnTo>
                    <a:pt x="17" y="254"/>
                  </a:lnTo>
                  <a:lnTo>
                    <a:pt x="257" y="17"/>
                  </a:lnTo>
                  <a:lnTo>
                    <a:pt x="268" y="8"/>
                  </a:lnTo>
                  <a:lnTo>
                    <a:pt x="282" y="2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639"/>
            <p:cNvSpPr>
              <a:spLocks/>
            </p:cNvSpPr>
            <p:nvPr/>
          </p:nvSpPr>
          <p:spPr bwMode="auto">
            <a:xfrm>
              <a:off x="10212388" y="4630738"/>
              <a:ext cx="93663" cy="93663"/>
            </a:xfrm>
            <a:custGeom>
              <a:avLst/>
              <a:gdLst>
                <a:gd name="T0" fmla="*/ 535 w 591"/>
                <a:gd name="T1" fmla="*/ 0 h 587"/>
                <a:gd name="T2" fmla="*/ 549 w 591"/>
                <a:gd name="T3" fmla="*/ 2 h 587"/>
                <a:gd name="T4" fmla="*/ 562 w 591"/>
                <a:gd name="T5" fmla="*/ 7 h 587"/>
                <a:gd name="T6" fmla="*/ 574 w 591"/>
                <a:gd name="T7" fmla="*/ 16 h 587"/>
                <a:gd name="T8" fmla="*/ 584 w 591"/>
                <a:gd name="T9" fmla="*/ 28 h 587"/>
                <a:gd name="T10" fmla="*/ 589 w 591"/>
                <a:gd name="T11" fmla="*/ 41 h 587"/>
                <a:gd name="T12" fmla="*/ 591 w 591"/>
                <a:gd name="T13" fmla="*/ 56 h 587"/>
                <a:gd name="T14" fmla="*/ 589 w 591"/>
                <a:gd name="T15" fmla="*/ 70 h 587"/>
                <a:gd name="T16" fmla="*/ 584 w 591"/>
                <a:gd name="T17" fmla="*/ 84 h 587"/>
                <a:gd name="T18" fmla="*/ 574 w 591"/>
                <a:gd name="T19" fmla="*/ 95 h 587"/>
                <a:gd name="T20" fmla="*/ 96 w 591"/>
                <a:gd name="T21" fmla="*/ 570 h 587"/>
                <a:gd name="T22" fmla="*/ 84 w 591"/>
                <a:gd name="T23" fmla="*/ 580 h 587"/>
                <a:gd name="T24" fmla="*/ 70 w 591"/>
                <a:gd name="T25" fmla="*/ 585 h 587"/>
                <a:gd name="T26" fmla="*/ 57 w 591"/>
                <a:gd name="T27" fmla="*/ 587 h 587"/>
                <a:gd name="T28" fmla="*/ 42 w 591"/>
                <a:gd name="T29" fmla="*/ 585 h 587"/>
                <a:gd name="T30" fmla="*/ 28 w 591"/>
                <a:gd name="T31" fmla="*/ 580 h 587"/>
                <a:gd name="T32" fmla="*/ 17 w 591"/>
                <a:gd name="T33" fmla="*/ 570 h 587"/>
                <a:gd name="T34" fmla="*/ 7 w 591"/>
                <a:gd name="T35" fmla="*/ 559 h 587"/>
                <a:gd name="T36" fmla="*/ 2 w 591"/>
                <a:gd name="T37" fmla="*/ 545 h 587"/>
                <a:gd name="T38" fmla="*/ 0 w 591"/>
                <a:gd name="T39" fmla="*/ 531 h 587"/>
                <a:gd name="T40" fmla="*/ 2 w 591"/>
                <a:gd name="T41" fmla="*/ 516 h 587"/>
                <a:gd name="T42" fmla="*/ 7 w 591"/>
                <a:gd name="T43" fmla="*/ 503 h 587"/>
                <a:gd name="T44" fmla="*/ 17 w 591"/>
                <a:gd name="T45" fmla="*/ 491 h 587"/>
                <a:gd name="T46" fmla="*/ 495 w 591"/>
                <a:gd name="T47" fmla="*/ 16 h 587"/>
                <a:gd name="T48" fmla="*/ 506 w 591"/>
                <a:gd name="T49" fmla="*/ 7 h 587"/>
                <a:gd name="T50" fmla="*/ 520 w 591"/>
                <a:gd name="T51" fmla="*/ 2 h 587"/>
                <a:gd name="T52" fmla="*/ 535 w 591"/>
                <a:gd name="T5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1" h="587">
                  <a:moveTo>
                    <a:pt x="535" y="0"/>
                  </a:moveTo>
                  <a:lnTo>
                    <a:pt x="549" y="2"/>
                  </a:lnTo>
                  <a:lnTo>
                    <a:pt x="562" y="7"/>
                  </a:lnTo>
                  <a:lnTo>
                    <a:pt x="574" y="16"/>
                  </a:lnTo>
                  <a:lnTo>
                    <a:pt x="584" y="28"/>
                  </a:lnTo>
                  <a:lnTo>
                    <a:pt x="589" y="41"/>
                  </a:lnTo>
                  <a:lnTo>
                    <a:pt x="591" y="56"/>
                  </a:lnTo>
                  <a:lnTo>
                    <a:pt x="589" y="70"/>
                  </a:lnTo>
                  <a:lnTo>
                    <a:pt x="584" y="84"/>
                  </a:lnTo>
                  <a:lnTo>
                    <a:pt x="574" y="95"/>
                  </a:lnTo>
                  <a:lnTo>
                    <a:pt x="96" y="570"/>
                  </a:lnTo>
                  <a:lnTo>
                    <a:pt x="84" y="580"/>
                  </a:lnTo>
                  <a:lnTo>
                    <a:pt x="70" y="585"/>
                  </a:lnTo>
                  <a:lnTo>
                    <a:pt x="57" y="587"/>
                  </a:lnTo>
                  <a:lnTo>
                    <a:pt x="42" y="585"/>
                  </a:lnTo>
                  <a:lnTo>
                    <a:pt x="28" y="580"/>
                  </a:lnTo>
                  <a:lnTo>
                    <a:pt x="17" y="570"/>
                  </a:lnTo>
                  <a:lnTo>
                    <a:pt x="7" y="559"/>
                  </a:lnTo>
                  <a:lnTo>
                    <a:pt x="2" y="545"/>
                  </a:lnTo>
                  <a:lnTo>
                    <a:pt x="0" y="531"/>
                  </a:lnTo>
                  <a:lnTo>
                    <a:pt x="2" y="516"/>
                  </a:lnTo>
                  <a:lnTo>
                    <a:pt x="7" y="503"/>
                  </a:lnTo>
                  <a:lnTo>
                    <a:pt x="17" y="491"/>
                  </a:lnTo>
                  <a:lnTo>
                    <a:pt x="495" y="16"/>
                  </a:lnTo>
                  <a:lnTo>
                    <a:pt x="506" y="7"/>
                  </a:lnTo>
                  <a:lnTo>
                    <a:pt x="520" y="2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640"/>
            <p:cNvSpPr>
              <a:spLocks noEditPoints="1"/>
            </p:cNvSpPr>
            <p:nvPr/>
          </p:nvSpPr>
          <p:spPr bwMode="auto">
            <a:xfrm>
              <a:off x="10015538" y="4238625"/>
              <a:ext cx="527050" cy="533400"/>
            </a:xfrm>
            <a:custGeom>
              <a:avLst/>
              <a:gdLst>
                <a:gd name="T0" fmla="*/ 2420 w 3324"/>
                <a:gd name="T1" fmla="*/ 683 h 3360"/>
                <a:gd name="T2" fmla="*/ 2350 w 3324"/>
                <a:gd name="T3" fmla="*/ 732 h 3360"/>
                <a:gd name="T4" fmla="*/ 2312 w 3324"/>
                <a:gd name="T5" fmla="*/ 810 h 3360"/>
                <a:gd name="T6" fmla="*/ 2321 w 3324"/>
                <a:gd name="T7" fmla="*/ 899 h 3360"/>
                <a:gd name="T8" fmla="*/ 2370 w 3324"/>
                <a:gd name="T9" fmla="*/ 969 h 3360"/>
                <a:gd name="T10" fmla="*/ 2448 w 3324"/>
                <a:gd name="T11" fmla="*/ 1005 h 3360"/>
                <a:gd name="T12" fmla="*/ 2538 w 3324"/>
                <a:gd name="T13" fmla="*/ 998 h 3360"/>
                <a:gd name="T14" fmla="*/ 2608 w 3324"/>
                <a:gd name="T15" fmla="*/ 948 h 3360"/>
                <a:gd name="T16" fmla="*/ 2645 w 3324"/>
                <a:gd name="T17" fmla="*/ 870 h 3360"/>
                <a:gd name="T18" fmla="*/ 2640 w 3324"/>
                <a:gd name="T19" fmla="*/ 791 h 3360"/>
                <a:gd name="T20" fmla="*/ 2507 w 3324"/>
                <a:gd name="T21" fmla="*/ 889 h 3360"/>
                <a:gd name="T22" fmla="*/ 2465 w 3324"/>
                <a:gd name="T23" fmla="*/ 894 h 3360"/>
                <a:gd name="T24" fmla="*/ 2430 w 3324"/>
                <a:gd name="T25" fmla="*/ 868 h 3360"/>
                <a:gd name="T26" fmla="*/ 2424 w 3324"/>
                <a:gd name="T27" fmla="*/ 826 h 3360"/>
                <a:gd name="T28" fmla="*/ 2552 w 3324"/>
                <a:gd name="T29" fmla="*/ 689 h 3360"/>
                <a:gd name="T30" fmla="*/ 2479 w 3324"/>
                <a:gd name="T31" fmla="*/ 672 h 3360"/>
                <a:gd name="T32" fmla="*/ 127 w 3324"/>
                <a:gd name="T33" fmla="*/ 1969 h 3360"/>
                <a:gd name="T34" fmla="*/ 113 w 3324"/>
                <a:gd name="T35" fmla="*/ 2016 h 3360"/>
                <a:gd name="T36" fmla="*/ 127 w 3324"/>
                <a:gd name="T37" fmla="*/ 2064 h 3360"/>
                <a:gd name="T38" fmla="*/ 1306 w 3324"/>
                <a:gd name="T39" fmla="*/ 3236 h 3360"/>
                <a:gd name="T40" fmla="*/ 1362 w 3324"/>
                <a:gd name="T41" fmla="*/ 3248 h 3360"/>
                <a:gd name="T42" fmla="*/ 1413 w 3324"/>
                <a:gd name="T43" fmla="*/ 3223 h 3360"/>
                <a:gd name="T44" fmla="*/ 2714 w 3324"/>
                <a:gd name="T45" fmla="*/ 686 h 3360"/>
                <a:gd name="T46" fmla="*/ 2758 w 3324"/>
                <a:gd name="T47" fmla="*/ 798 h 3360"/>
                <a:gd name="T48" fmla="*/ 2748 w 3324"/>
                <a:gd name="T49" fmla="*/ 921 h 3360"/>
                <a:gd name="T50" fmla="*/ 2691 w 3324"/>
                <a:gd name="T51" fmla="*/ 1024 h 3360"/>
                <a:gd name="T52" fmla="*/ 2598 w 3324"/>
                <a:gd name="T53" fmla="*/ 1094 h 3360"/>
                <a:gd name="T54" fmla="*/ 2479 w 3324"/>
                <a:gd name="T55" fmla="*/ 1120 h 3360"/>
                <a:gd name="T56" fmla="*/ 2360 w 3324"/>
                <a:gd name="T57" fmla="*/ 1094 h 3360"/>
                <a:gd name="T58" fmla="*/ 2266 w 3324"/>
                <a:gd name="T59" fmla="*/ 1024 h 3360"/>
                <a:gd name="T60" fmla="*/ 2209 w 3324"/>
                <a:gd name="T61" fmla="*/ 921 h 3360"/>
                <a:gd name="T62" fmla="*/ 2200 w 3324"/>
                <a:gd name="T63" fmla="*/ 799 h 3360"/>
                <a:gd name="T64" fmla="*/ 2242 w 3324"/>
                <a:gd name="T65" fmla="*/ 688 h 3360"/>
                <a:gd name="T66" fmla="*/ 2326 w 3324"/>
                <a:gd name="T67" fmla="*/ 605 h 3360"/>
                <a:gd name="T68" fmla="*/ 2438 w 3324"/>
                <a:gd name="T69" fmla="*/ 563 h 3360"/>
                <a:gd name="T70" fmla="*/ 2561 w 3324"/>
                <a:gd name="T71" fmla="*/ 573 h 3360"/>
                <a:gd name="T72" fmla="*/ 2906 w 3324"/>
                <a:gd name="T73" fmla="*/ 336 h 3360"/>
                <a:gd name="T74" fmla="*/ 3282 w 3324"/>
                <a:gd name="T75" fmla="*/ 2 h 3360"/>
                <a:gd name="T76" fmla="*/ 3316 w 3324"/>
                <a:gd name="T77" fmla="*/ 28 h 3360"/>
                <a:gd name="T78" fmla="*/ 3322 w 3324"/>
                <a:gd name="T79" fmla="*/ 71 h 3360"/>
                <a:gd name="T80" fmla="*/ 3099 w 3324"/>
                <a:gd name="T81" fmla="*/ 304 h 3360"/>
                <a:gd name="T82" fmla="*/ 1468 w 3324"/>
                <a:gd name="T83" fmla="*/ 3323 h 3360"/>
                <a:gd name="T84" fmla="*/ 1381 w 3324"/>
                <a:gd name="T85" fmla="*/ 3357 h 3360"/>
                <a:gd name="T86" fmla="*/ 1292 w 3324"/>
                <a:gd name="T87" fmla="*/ 3351 h 3360"/>
                <a:gd name="T88" fmla="*/ 1211 w 3324"/>
                <a:gd name="T89" fmla="*/ 3302 h 3360"/>
                <a:gd name="T90" fmla="*/ 21 w 3324"/>
                <a:gd name="T91" fmla="*/ 2106 h 3360"/>
                <a:gd name="T92" fmla="*/ 0 w 3324"/>
                <a:gd name="T93" fmla="*/ 2016 h 3360"/>
                <a:gd name="T94" fmla="*/ 21 w 3324"/>
                <a:gd name="T95" fmla="*/ 1927 h 3360"/>
                <a:gd name="T96" fmla="*/ 1707 w 3324"/>
                <a:gd name="T97" fmla="*/ 225 h 3360"/>
                <a:gd name="T98" fmla="*/ 3240 w 3324"/>
                <a:gd name="T99" fmla="*/ 7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24" h="3360">
                  <a:moveTo>
                    <a:pt x="2479" y="672"/>
                  </a:moveTo>
                  <a:lnTo>
                    <a:pt x="2448" y="675"/>
                  </a:lnTo>
                  <a:lnTo>
                    <a:pt x="2420" y="683"/>
                  </a:lnTo>
                  <a:lnTo>
                    <a:pt x="2394" y="695"/>
                  </a:lnTo>
                  <a:lnTo>
                    <a:pt x="2370" y="712"/>
                  </a:lnTo>
                  <a:lnTo>
                    <a:pt x="2350" y="732"/>
                  </a:lnTo>
                  <a:lnTo>
                    <a:pt x="2333" y="756"/>
                  </a:lnTo>
                  <a:lnTo>
                    <a:pt x="2321" y="782"/>
                  </a:lnTo>
                  <a:lnTo>
                    <a:pt x="2312" y="810"/>
                  </a:lnTo>
                  <a:lnTo>
                    <a:pt x="2310" y="840"/>
                  </a:lnTo>
                  <a:lnTo>
                    <a:pt x="2312" y="870"/>
                  </a:lnTo>
                  <a:lnTo>
                    <a:pt x="2321" y="899"/>
                  </a:lnTo>
                  <a:lnTo>
                    <a:pt x="2333" y="925"/>
                  </a:lnTo>
                  <a:lnTo>
                    <a:pt x="2350" y="948"/>
                  </a:lnTo>
                  <a:lnTo>
                    <a:pt x="2370" y="969"/>
                  </a:lnTo>
                  <a:lnTo>
                    <a:pt x="2394" y="985"/>
                  </a:lnTo>
                  <a:lnTo>
                    <a:pt x="2420" y="998"/>
                  </a:lnTo>
                  <a:lnTo>
                    <a:pt x="2448" y="1005"/>
                  </a:lnTo>
                  <a:lnTo>
                    <a:pt x="2479" y="1008"/>
                  </a:lnTo>
                  <a:lnTo>
                    <a:pt x="2509" y="1005"/>
                  </a:lnTo>
                  <a:lnTo>
                    <a:pt x="2538" y="998"/>
                  </a:lnTo>
                  <a:lnTo>
                    <a:pt x="2564" y="985"/>
                  </a:lnTo>
                  <a:lnTo>
                    <a:pt x="2587" y="969"/>
                  </a:lnTo>
                  <a:lnTo>
                    <a:pt x="2608" y="948"/>
                  </a:lnTo>
                  <a:lnTo>
                    <a:pt x="2625" y="925"/>
                  </a:lnTo>
                  <a:lnTo>
                    <a:pt x="2637" y="899"/>
                  </a:lnTo>
                  <a:lnTo>
                    <a:pt x="2645" y="870"/>
                  </a:lnTo>
                  <a:lnTo>
                    <a:pt x="2648" y="840"/>
                  </a:lnTo>
                  <a:lnTo>
                    <a:pt x="2646" y="815"/>
                  </a:lnTo>
                  <a:lnTo>
                    <a:pt x="2640" y="791"/>
                  </a:lnTo>
                  <a:lnTo>
                    <a:pt x="2631" y="768"/>
                  </a:lnTo>
                  <a:lnTo>
                    <a:pt x="2518" y="879"/>
                  </a:lnTo>
                  <a:lnTo>
                    <a:pt x="2507" y="889"/>
                  </a:lnTo>
                  <a:lnTo>
                    <a:pt x="2493" y="894"/>
                  </a:lnTo>
                  <a:lnTo>
                    <a:pt x="2479" y="896"/>
                  </a:lnTo>
                  <a:lnTo>
                    <a:pt x="2465" y="894"/>
                  </a:lnTo>
                  <a:lnTo>
                    <a:pt x="2451" y="889"/>
                  </a:lnTo>
                  <a:lnTo>
                    <a:pt x="2439" y="879"/>
                  </a:lnTo>
                  <a:lnTo>
                    <a:pt x="2430" y="868"/>
                  </a:lnTo>
                  <a:lnTo>
                    <a:pt x="2424" y="854"/>
                  </a:lnTo>
                  <a:lnTo>
                    <a:pt x="2423" y="840"/>
                  </a:lnTo>
                  <a:lnTo>
                    <a:pt x="2424" y="826"/>
                  </a:lnTo>
                  <a:lnTo>
                    <a:pt x="2430" y="813"/>
                  </a:lnTo>
                  <a:lnTo>
                    <a:pt x="2439" y="800"/>
                  </a:lnTo>
                  <a:lnTo>
                    <a:pt x="2552" y="689"/>
                  </a:lnTo>
                  <a:lnTo>
                    <a:pt x="2529" y="680"/>
                  </a:lnTo>
                  <a:lnTo>
                    <a:pt x="2505" y="675"/>
                  </a:lnTo>
                  <a:lnTo>
                    <a:pt x="2479" y="672"/>
                  </a:lnTo>
                  <a:close/>
                  <a:moveTo>
                    <a:pt x="1754" y="336"/>
                  </a:moveTo>
                  <a:lnTo>
                    <a:pt x="138" y="1956"/>
                  </a:lnTo>
                  <a:lnTo>
                    <a:pt x="127" y="1969"/>
                  </a:lnTo>
                  <a:lnTo>
                    <a:pt x="119" y="1984"/>
                  </a:lnTo>
                  <a:lnTo>
                    <a:pt x="114" y="2000"/>
                  </a:lnTo>
                  <a:lnTo>
                    <a:pt x="113" y="2016"/>
                  </a:lnTo>
                  <a:lnTo>
                    <a:pt x="114" y="2033"/>
                  </a:lnTo>
                  <a:lnTo>
                    <a:pt x="119" y="2050"/>
                  </a:lnTo>
                  <a:lnTo>
                    <a:pt x="127" y="2064"/>
                  </a:lnTo>
                  <a:lnTo>
                    <a:pt x="137" y="2077"/>
                  </a:lnTo>
                  <a:lnTo>
                    <a:pt x="1291" y="3223"/>
                  </a:lnTo>
                  <a:lnTo>
                    <a:pt x="1306" y="3236"/>
                  </a:lnTo>
                  <a:lnTo>
                    <a:pt x="1324" y="3244"/>
                  </a:lnTo>
                  <a:lnTo>
                    <a:pt x="1343" y="3248"/>
                  </a:lnTo>
                  <a:lnTo>
                    <a:pt x="1362" y="3248"/>
                  </a:lnTo>
                  <a:lnTo>
                    <a:pt x="1379" y="3244"/>
                  </a:lnTo>
                  <a:lnTo>
                    <a:pt x="1397" y="3236"/>
                  </a:lnTo>
                  <a:lnTo>
                    <a:pt x="1413" y="3223"/>
                  </a:lnTo>
                  <a:lnTo>
                    <a:pt x="2986" y="1617"/>
                  </a:lnTo>
                  <a:lnTo>
                    <a:pt x="2986" y="416"/>
                  </a:lnTo>
                  <a:lnTo>
                    <a:pt x="2714" y="686"/>
                  </a:lnTo>
                  <a:lnTo>
                    <a:pt x="2734" y="720"/>
                  </a:lnTo>
                  <a:lnTo>
                    <a:pt x="2748" y="759"/>
                  </a:lnTo>
                  <a:lnTo>
                    <a:pt x="2758" y="798"/>
                  </a:lnTo>
                  <a:lnTo>
                    <a:pt x="2761" y="840"/>
                  </a:lnTo>
                  <a:lnTo>
                    <a:pt x="2758" y="881"/>
                  </a:lnTo>
                  <a:lnTo>
                    <a:pt x="2748" y="921"/>
                  </a:lnTo>
                  <a:lnTo>
                    <a:pt x="2735" y="958"/>
                  </a:lnTo>
                  <a:lnTo>
                    <a:pt x="2715" y="993"/>
                  </a:lnTo>
                  <a:lnTo>
                    <a:pt x="2691" y="1024"/>
                  </a:lnTo>
                  <a:lnTo>
                    <a:pt x="2664" y="1052"/>
                  </a:lnTo>
                  <a:lnTo>
                    <a:pt x="2632" y="1075"/>
                  </a:lnTo>
                  <a:lnTo>
                    <a:pt x="2598" y="1094"/>
                  </a:lnTo>
                  <a:lnTo>
                    <a:pt x="2560" y="1108"/>
                  </a:lnTo>
                  <a:lnTo>
                    <a:pt x="2520" y="1117"/>
                  </a:lnTo>
                  <a:lnTo>
                    <a:pt x="2479" y="1120"/>
                  </a:lnTo>
                  <a:lnTo>
                    <a:pt x="2438" y="1117"/>
                  </a:lnTo>
                  <a:lnTo>
                    <a:pt x="2398" y="1108"/>
                  </a:lnTo>
                  <a:lnTo>
                    <a:pt x="2360" y="1094"/>
                  </a:lnTo>
                  <a:lnTo>
                    <a:pt x="2326" y="1075"/>
                  </a:lnTo>
                  <a:lnTo>
                    <a:pt x="2294" y="1052"/>
                  </a:lnTo>
                  <a:lnTo>
                    <a:pt x="2266" y="1024"/>
                  </a:lnTo>
                  <a:lnTo>
                    <a:pt x="2242" y="993"/>
                  </a:lnTo>
                  <a:lnTo>
                    <a:pt x="2223" y="958"/>
                  </a:lnTo>
                  <a:lnTo>
                    <a:pt x="2209" y="921"/>
                  </a:lnTo>
                  <a:lnTo>
                    <a:pt x="2200" y="881"/>
                  </a:lnTo>
                  <a:lnTo>
                    <a:pt x="2197" y="840"/>
                  </a:lnTo>
                  <a:lnTo>
                    <a:pt x="2200" y="799"/>
                  </a:lnTo>
                  <a:lnTo>
                    <a:pt x="2209" y="760"/>
                  </a:lnTo>
                  <a:lnTo>
                    <a:pt x="2223" y="722"/>
                  </a:lnTo>
                  <a:lnTo>
                    <a:pt x="2242" y="688"/>
                  </a:lnTo>
                  <a:lnTo>
                    <a:pt x="2266" y="657"/>
                  </a:lnTo>
                  <a:lnTo>
                    <a:pt x="2294" y="629"/>
                  </a:lnTo>
                  <a:lnTo>
                    <a:pt x="2326" y="605"/>
                  </a:lnTo>
                  <a:lnTo>
                    <a:pt x="2360" y="586"/>
                  </a:lnTo>
                  <a:lnTo>
                    <a:pt x="2398" y="572"/>
                  </a:lnTo>
                  <a:lnTo>
                    <a:pt x="2438" y="563"/>
                  </a:lnTo>
                  <a:lnTo>
                    <a:pt x="2479" y="560"/>
                  </a:lnTo>
                  <a:lnTo>
                    <a:pt x="2521" y="563"/>
                  </a:lnTo>
                  <a:lnTo>
                    <a:pt x="2561" y="573"/>
                  </a:lnTo>
                  <a:lnTo>
                    <a:pt x="2599" y="587"/>
                  </a:lnTo>
                  <a:lnTo>
                    <a:pt x="2634" y="607"/>
                  </a:lnTo>
                  <a:lnTo>
                    <a:pt x="2906" y="336"/>
                  </a:lnTo>
                  <a:lnTo>
                    <a:pt x="1754" y="336"/>
                  </a:lnTo>
                  <a:close/>
                  <a:moveTo>
                    <a:pt x="3268" y="0"/>
                  </a:moveTo>
                  <a:lnTo>
                    <a:pt x="3282" y="2"/>
                  </a:lnTo>
                  <a:lnTo>
                    <a:pt x="3295" y="7"/>
                  </a:lnTo>
                  <a:lnTo>
                    <a:pt x="3308" y="17"/>
                  </a:lnTo>
                  <a:lnTo>
                    <a:pt x="3316" y="28"/>
                  </a:lnTo>
                  <a:lnTo>
                    <a:pt x="3322" y="42"/>
                  </a:lnTo>
                  <a:lnTo>
                    <a:pt x="3324" y="56"/>
                  </a:lnTo>
                  <a:lnTo>
                    <a:pt x="3322" y="71"/>
                  </a:lnTo>
                  <a:lnTo>
                    <a:pt x="3316" y="84"/>
                  </a:lnTo>
                  <a:lnTo>
                    <a:pt x="3308" y="96"/>
                  </a:lnTo>
                  <a:lnTo>
                    <a:pt x="3099" y="304"/>
                  </a:lnTo>
                  <a:lnTo>
                    <a:pt x="3099" y="1663"/>
                  </a:lnTo>
                  <a:lnTo>
                    <a:pt x="1492" y="3301"/>
                  </a:lnTo>
                  <a:lnTo>
                    <a:pt x="1468" y="3323"/>
                  </a:lnTo>
                  <a:lnTo>
                    <a:pt x="1441" y="3339"/>
                  </a:lnTo>
                  <a:lnTo>
                    <a:pt x="1412" y="3351"/>
                  </a:lnTo>
                  <a:lnTo>
                    <a:pt x="1381" y="3357"/>
                  </a:lnTo>
                  <a:lnTo>
                    <a:pt x="1351" y="3360"/>
                  </a:lnTo>
                  <a:lnTo>
                    <a:pt x="1321" y="3357"/>
                  </a:lnTo>
                  <a:lnTo>
                    <a:pt x="1292" y="3351"/>
                  </a:lnTo>
                  <a:lnTo>
                    <a:pt x="1262" y="3340"/>
                  </a:lnTo>
                  <a:lnTo>
                    <a:pt x="1236" y="3323"/>
                  </a:lnTo>
                  <a:lnTo>
                    <a:pt x="1211" y="3302"/>
                  </a:lnTo>
                  <a:lnTo>
                    <a:pt x="58" y="2156"/>
                  </a:lnTo>
                  <a:lnTo>
                    <a:pt x="38" y="2133"/>
                  </a:lnTo>
                  <a:lnTo>
                    <a:pt x="21" y="2106"/>
                  </a:lnTo>
                  <a:lnTo>
                    <a:pt x="9" y="2078"/>
                  </a:lnTo>
                  <a:lnTo>
                    <a:pt x="2" y="2048"/>
                  </a:lnTo>
                  <a:lnTo>
                    <a:pt x="0" y="2016"/>
                  </a:lnTo>
                  <a:lnTo>
                    <a:pt x="2" y="1985"/>
                  </a:lnTo>
                  <a:lnTo>
                    <a:pt x="9" y="1955"/>
                  </a:lnTo>
                  <a:lnTo>
                    <a:pt x="21" y="1927"/>
                  </a:lnTo>
                  <a:lnTo>
                    <a:pt x="38" y="1901"/>
                  </a:lnTo>
                  <a:lnTo>
                    <a:pt x="58" y="1877"/>
                  </a:lnTo>
                  <a:lnTo>
                    <a:pt x="1707" y="225"/>
                  </a:lnTo>
                  <a:lnTo>
                    <a:pt x="3019" y="225"/>
                  </a:lnTo>
                  <a:lnTo>
                    <a:pt x="3228" y="17"/>
                  </a:lnTo>
                  <a:lnTo>
                    <a:pt x="3240" y="7"/>
                  </a:lnTo>
                  <a:lnTo>
                    <a:pt x="3253" y="2"/>
                  </a:lnTo>
                  <a:lnTo>
                    <a:pt x="3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641"/>
            <p:cNvSpPr>
              <a:spLocks/>
            </p:cNvSpPr>
            <p:nvPr/>
          </p:nvSpPr>
          <p:spPr bwMode="auto">
            <a:xfrm>
              <a:off x="10085388" y="4562475"/>
              <a:ext cx="23813" cy="23813"/>
            </a:xfrm>
            <a:custGeom>
              <a:avLst/>
              <a:gdLst>
                <a:gd name="T0" fmla="*/ 96 w 153"/>
                <a:gd name="T1" fmla="*/ 0 h 152"/>
                <a:gd name="T2" fmla="*/ 111 w 153"/>
                <a:gd name="T3" fmla="*/ 2 h 152"/>
                <a:gd name="T4" fmla="*/ 125 w 153"/>
                <a:gd name="T5" fmla="*/ 8 h 152"/>
                <a:gd name="T6" fmla="*/ 136 w 153"/>
                <a:gd name="T7" fmla="*/ 17 h 152"/>
                <a:gd name="T8" fmla="*/ 146 w 153"/>
                <a:gd name="T9" fmla="*/ 28 h 152"/>
                <a:gd name="T10" fmla="*/ 151 w 153"/>
                <a:gd name="T11" fmla="*/ 42 h 152"/>
                <a:gd name="T12" fmla="*/ 153 w 153"/>
                <a:gd name="T13" fmla="*/ 56 h 152"/>
                <a:gd name="T14" fmla="*/ 151 w 153"/>
                <a:gd name="T15" fmla="*/ 71 h 152"/>
                <a:gd name="T16" fmla="*/ 146 w 153"/>
                <a:gd name="T17" fmla="*/ 83 h 152"/>
                <a:gd name="T18" fmla="*/ 136 w 153"/>
                <a:gd name="T19" fmla="*/ 96 h 152"/>
                <a:gd name="T20" fmla="*/ 96 w 153"/>
                <a:gd name="T21" fmla="*/ 135 h 152"/>
                <a:gd name="T22" fmla="*/ 84 w 153"/>
                <a:gd name="T23" fmla="*/ 145 h 152"/>
                <a:gd name="T24" fmla="*/ 70 w 153"/>
                <a:gd name="T25" fmla="*/ 150 h 152"/>
                <a:gd name="T26" fmla="*/ 57 w 153"/>
                <a:gd name="T27" fmla="*/ 152 h 152"/>
                <a:gd name="T28" fmla="*/ 42 w 153"/>
                <a:gd name="T29" fmla="*/ 150 h 152"/>
                <a:gd name="T30" fmla="*/ 28 w 153"/>
                <a:gd name="T31" fmla="*/ 145 h 152"/>
                <a:gd name="T32" fmla="*/ 17 w 153"/>
                <a:gd name="T33" fmla="*/ 135 h 152"/>
                <a:gd name="T34" fmla="*/ 8 w 153"/>
                <a:gd name="T35" fmla="*/ 124 h 152"/>
                <a:gd name="T36" fmla="*/ 2 w 153"/>
                <a:gd name="T37" fmla="*/ 110 h 152"/>
                <a:gd name="T38" fmla="*/ 0 w 153"/>
                <a:gd name="T39" fmla="*/ 96 h 152"/>
                <a:gd name="T40" fmla="*/ 2 w 153"/>
                <a:gd name="T41" fmla="*/ 81 h 152"/>
                <a:gd name="T42" fmla="*/ 8 w 153"/>
                <a:gd name="T43" fmla="*/ 69 h 152"/>
                <a:gd name="T44" fmla="*/ 17 w 153"/>
                <a:gd name="T45" fmla="*/ 56 h 152"/>
                <a:gd name="T46" fmla="*/ 57 w 153"/>
                <a:gd name="T47" fmla="*/ 17 h 152"/>
                <a:gd name="T48" fmla="*/ 68 w 153"/>
                <a:gd name="T49" fmla="*/ 8 h 152"/>
                <a:gd name="T50" fmla="*/ 82 w 153"/>
                <a:gd name="T51" fmla="*/ 2 h 152"/>
                <a:gd name="T52" fmla="*/ 96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96" y="0"/>
                  </a:moveTo>
                  <a:lnTo>
                    <a:pt x="111" y="2"/>
                  </a:lnTo>
                  <a:lnTo>
                    <a:pt x="125" y="8"/>
                  </a:lnTo>
                  <a:lnTo>
                    <a:pt x="136" y="17"/>
                  </a:lnTo>
                  <a:lnTo>
                    <a:pt x="146" y="28"/>
                  </a:lnTo>
                  <a:lnTo>
                    <a:pt x="151" y="42"/>
                  </a:lnTo>
                  <a:lnTo>
                    <a:pt x="153" y="56"/>
                  </a:lnTo>
                  <a:lnTo>
                    <a:pt x="151" y="71"/>
                  </a:lnTo>
                  <a:lnTo>
                    <a:pt x="146" y="83"/>
                  </a:lnTo>
                  <a:lnTo>
                    <a:pt x="136" y="96"/>
                  </a:lnTo>
                  <a:lnTo>
                    <a:pt x="96" y="135"/>
                  </a:lnTo>
                  <a:lnTo>
                    <a:pt x="84" y="145"/>
                  </a:lnTo>
                  <a:lnTo>
                    <a:pt x="70" y="150"/>
                  </a:lnTo>
                  <a:lnTo>
                    <a:pt x="57" y="152"/>
                  </a:lnTo>
                  <a:lnTo>
                    <a:pt x="42" y="150"/>
                  </a:lnTo>
                  <a:lnTo>
                    <a:pt x="28" y="145"/>
                  </a:lnTo>
                  <a:lnTo>
                    <a:pt x="17" y="135"/>
                  </a:lnTo>
                  <a:lnTo>
                    <a:pt x="8" y="124"/>
                  </a:lnTo>
                  <a:lnTo>
                    <a:pt x="2" y="110"/>
                  </a:lnTo>
                  <a:lnTo>
                    <a:pt x="0" y="96"/>
                  </a:lnTo>
                  <a:lnTo>
                    <a:pt x="2" y="81"/>
                  </a:lnTo>
                  <a:lnTo>
                    <a:pt x="8" y="69"/>
                  </a:lnTo>
                  <a:lnTo>
                    <a:pt x="17" y="56"/>
                  </a:lnTo>
                  <a:lnTo>
                    <a:pt x="57" y="17"/>
                  </a:lnTo>
                  <a:lnTo>
                    <a:pt x="68" y="8"/>
                  </a:lnTo>
                  <a:lnTo>
                    <a:pt x="82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642"/>
            <p:cNvSpPr>
              <a:spLocks/>
            </p:cNvSpPr>
            <p:nvPr/>
          </p:nvSpPr>
          <p:spPr bwMode="auto">
            <a:xfrm>
              <a:off x="10110788" y="4587875"/>
              <a:ext cx="23813" cy="23813"/>
            </a:xfrm>
            <a:custGeom>
              <a:avLst/>
              <a:gdLst>
                <a:gd name="T0" fmla="*/ 96 w 153"/>
                <a:gd name="T1" fmla="*/ 0 h 152"/>
                <a:gd name="T2" fmla="*/ 111 w 153"/>
                <a:gd name="T3" fmla="*/ 2 h 152"/>
                <a:gd name="T4" fmla="*/ 125 w 153"/>
                <a:gd name="T5" fmla="*/ 8 h 152"/>
                <a:gd name="T6" fmla="*/ 136 w 153"/>
                <a:gd name="T7" fmla="*/ 17 h 152"/>
                <a:gd name="T8" fmla="*/ 146 w 153"/>
                <a:gd name="T9" fmla="*/ 29 h 152"/>
                <a:gd name="T10" fmla="*/ 151 w 153"/>
                <a:gd name="T11" fmla="*/ 43 h 152"/>
                <a:gd name="T12" fmla="*/ 153 w 153"/>
                <a:gd name="T13" fmla="*/ 56 h 152"/>
                <a:gd name="T14" fmla="*/ 151 w 153"/>
                <a:gd name="T15" fmla="*/ 71 h 152"/>
                <a:gd name="T16" fmla="*/ 146 w 153"/>
                <a:gd name="T17" fmla="*/ 84 h 152"/>
                <a:gd name="T18" fmla="*/ 136 w 153"/>
                <a:gd name="T19" fmla="*/ 96 h 152"/>
                <a:gd name="T20" fmla="*/ 96 w 153"/>
                <a:gd name="T21" fmla="*/ 135 h 152"/>
                <a:gd name="T22" fmla="*/ 85 w 153"/>
                <a:gd name="T23" fmla="*/ 145 h 152"/>
                <a:gd name="T24" fmla="*/ 71 w 153"/>
                <a:gd name="T25" fmla="*/ 150 h 152"/>
                <a:gd name="T26" fmla="*/ 57 w 153"/>
                <a:gd name="T27" fmla="*/ 152 h 152"/>
                <a:gd name="T28" fmla="*/ 43 w 153"/>
                <a:gd name="T29" fmla="*/ 150 h 152"/>
                <a:gd name="T30" fmla="*/ 29 w 153"/>
                <a:gd name="T31" fmla="*/ 145 h 152"/>
                <a:gd name="T32" fmla="*/ 17 w 153"/>
                <a:gd name="T33" fmla="*/ 135 h 152"/>
                <a:gd name="T34" fmla="*/ 8 w 153"/>
                <a:gd name="T35" fmla="*/ 124 h 152"/>
                <a:gd name="T36" fmla="*/ 2 w 153"/>
                <a:gd name="T37" fmla="*/ 110 h 152"/>
                <a:gd name="T38" fmla="*/ 0 w 153"/>
                <a:gd name="T39" fmla="*/ 96 h 152"/>
                <a:gd name="T40" fmla="*/ 2 w 153"/>
                <a:gd name="T41" fmla="*/ 82 h 152"/>
                <a:gd name="T42" fmla="*/ 8 w 153"/>
                <a:gd name="T43" fmla="*/ 69 h 152"/>
                <a:gd name="T44" fmla="*/ 17 w 153"/>
                <a:gd name="T45" fmla="*/ 56 h 152"/>
                <a:gd name="T46" fmla="*/ 57 w 153"/>
                <a:gd name="T47" fmla="*/ 17 h 152"/>
                <a:gd name="T48" fmla="*/ 69 w 153"/>
                <a:gd name="T49" fmla="*/ 8 h 152"/>
                <a:gd name="T50" fmla="*/ 83 w 153"/>
                <a:gd name="T51" fmla="*/ 2 h 152"/>
                <a:gd name="T52" fmla="*/ 96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96" y="0"/>
                  </a:moveTo>
                  <a:lnTo>
                    <a:pt x="111" y="2"/>
                  </a:lnTo>
                  <a:lnTo>
                    <a:pt x="125" y="8"/>
                  </a:lnTo>
                  <a:lnTo>
                    <a:pt x="136" y="17"/>
                  </a:lnTo>
                  <a:lnTo>
                    <a:pt x="146" y="29"/>
                  </a:lnTo>
                  <a:lnTo>
                    <a:pt x="151" y="43"/>
                  </a:lnTo>
                  <a:lnTo>
                    <a:pt x="153" y="56"/>
                  </a:lnTo>
                  <a:lnTo>
                    <a:pt x="151" y="71"/>
                  </a:lnTo>
                  <a:lnTo>
                    <a:pt x="146" y="84"/>
                  </a:lnTo>
                  <a:lnTo>
                    <a:pt x="136" y="96"/>
                  </a:lnTo>
                  <a:lnTo>
                    <a:pt x="96" y="135"/>
                  </a:lnTo>
                  <a:lnTo>
                    <a:pt x="85" y="145"/>
                  </a:lnTo>
                  <a:lnTo>
                    <a:pt x="71" y="150"/>
                  </a:lnTo>
                  <a:lnTo>
                    <a:pt x="57" y="152"/>
                  </a:lnTo>
                  <a:lnTo>
                    <a:pt x="43" y="150"/>
                  </a:lnTo>
                  <a:lnTo>
                    <a:pt x="29" y="145"/>
                  </a:lnTo>
                  <a:lnTo>
                    <a:pt x="17" y="135"/>
                  </a:lnTo>
                  <a:lnTo>
                    <a:pt x="8" y="124"/>
                  </a:lnTo>
                  <a:lnTo>
                    <a:pt x="2" y="110"/>
                  </a:lnTo>
                  <a:lnTo>
                    <a:pt x="0" y="96"/>
                  </a:lnTo>
                  <a:lnTo>
                    <a:pt x="2" y="82"/>
                  </a:lnTo>
                  <a:lnTo>
                    <a:pt x="8" y="69"/>
                  </a:lnTo>
                  <a:lnTo>
                    <a:pt x="17" y="56"/>
                  </a:lnTo>
                  <a:lnTo>
                    <a:pt x="57" y="17"/>
                  </a:lnTo>
                  <a:lnTo>
                    <a:pt x="69" y="8"/>
                  </a:lnTo>
                  <a:lnTo>
                    <a:pt x="83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643"/>
            <p:cNvSpPr>
              <a:spLocks/>
            </p:cNvSpPr>
            <p:nvPr/>
          </p:nvSpPr>
          <p:spPr bwMode="auto">
            <a:xfrm>
              <a:off x="10129838" y="4606925"/>
              <a:ext cx="23813" cy="23813"/>
            </a:xfrm>
            <a:custGeom>
              <a:avLst/>
              <a:gdLst>
                <a:gd name="T0" fmla="*/ 97 w 153"/>
                <a:gd name="T1" fmla="*/ 0 h 152"/>
                <a:gd name="T2" fmla="*/ 110 w 153"/>
                <a:gd name="T3" fmla="*/ 1 h 152"/>
                <a:gd name="T4" fmla="*/ 124 w 153"/>
                <a:gd name="T5" fmla="*/ 7 h 152"/>
                <a:gd name="T6" fmla="*/ 136 w 153"/>
                <a:gd name="T7" fmla="*/ 16 h 152"/>
                <a:gd name="T8" fmla="*/ 146 w 153"/>
                <a:gd name="T9" fmla="*/ 28 h 152"/>
                <a:gd name="T10" fmla="*/ 151 w 153"/>
                <a:gd name="T11" fmla="*/ 41 h 152"/>
                <a:gd name="T12" fmla="*/ 153 w 153"/>
                <a:gd name="T13" fmla="*/ 56 h 152"/>
                <a:gd name="T14" fmla="*/ 151 w 153"/>
                <a:gd name="T15" fmla="*/ 69 h 152"/>
                <a:gd name="T16" fmla="*/ 146 w 153"/>
                <a:gd name="T17" fmla="*/ 83 h 152"/>
                <a:gd name="T18" fmla="*/ 136 w 153"/>
                <a:gd name="T19" fmla="*/ 95 h 152"/>
                <a:gd name="T20" fmla="*/ 97 w 153"/>
                <a:gd name="T21" fmla="*/ 135 h 152"/>
                <a:gd name="T22" fmla="*/ 84 w 153"/>
                <a:gd name="T23" fmla="*/ 144 h 152"/>
                <a:gd name="T24" fmla="*/ 71 w 153"/>
                <a:gd name="T25" fmla="*/ 149 h 152"/>
                <a:gd name="T26" fmla="*/ 56 w 153"/>
                <a:gd name="T27" fmla="*/ 152 h 152"/>
                <a:gd name="T28" fmla="*/ 42 w 153"/>
                <a:gd name="T29" fmla="*/ 149 h 152"/>
                <a:gd name="T30" fmla="*/ 29 w 153"/>
                <a:gd name="T31" fmla="*/ 144 h 152"/>
                <a:gd name="T32" fmla="*/ 16 w 153"/>
                <a:gd name="T33" fmla="*/ 135 h 152"/>
                <a:gd name="T34" fmla="*/ 8 w 153"/>
                <a:gd name="T35" fmla="*/ 122 h 152"/>
                <a:gd name="T36" fmla="*/ 2 w 153"/>
                <a:gd name="T37" fmla="*/ 109 h 152"/>
                <a:gd name="T38" fmla="*/ 0 w 153"/>
                <a:gd name="T39" fmla="*/ 95 h 152"/>
                <a:gd name="T40" fmla="*/ 2 w 153"/>
                <a:gd name="T41" fmla="*/ 81 h 152"/>
                <a:gd name="T42" fmla="*/ 8 w 153"/>
                <a:gd name="T43" fmla="*/ 67 h 152"/>
                <a:gd name="T44" fmla="*/ 16 w 153"/>
                <a:gd name="T45" fmla="*/ 56 h 152"/>
                <a:gd name="T46" fmla="*/ 56 w 153"/>
                <a:gd name="T47" fmla="*/ 16 h 152"/>
                <a:gd name="T48" fmla="*/ 68 w 153"/>
                <a:gd name="T49" fmla="*/ 7 h 152"/>
                <a:gd name="T50" fmla="*/ 82 w 153"/>
                <a:gd name="T51" fmla="*/ 1 h 152"/>
                <a:gd name="T52" fmla="*/ 97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97" y="0"/>
                  </a:moveTo>
                  <a:lnTo>
                    <a:pt x="110" y="1"/>
                  </a:lnTo>
                  <a:lnTo>
                    <a:pt x="124" y="7"/>
                  </a:lnTo>
                  <a:lnTo>
                    <a:pt x="136" y="16"/>
                  </a:lnTo>
                  <a:lnTo>
                    <a:pt x="146" y="28"/>
                  </a:lnTo>
                  <a:lnTo>
                    <a:pt x="151" y="41"/>
                  </a:lnTo>
                  <a:lnTo>
                    <a:pt x="153" y="56"/>
                  </a:lnTo>
                  <a:lnTo>
                    <a:pt x="151" y="69"/>
                  </a:lnTo>
                  <a:lnTo>
                    <a:pt x="146" y="83"/>
                  </a:lnTo>
                  <a:lnTo>
                    <a:pt x="136" y="95"/>
                  </a:lnTo>
                  <a:lnTo>
                    <a:pt x="97" y="135"/>
                  </a:lnTo>
                  <a:lnTo>
                    <a:pt x="84" y="144"/>
                  </a:lnTo>
                  <a:lnTo>
                    <a:pt x="71" y="149"/>
                  </a:lnTo>
                  <a:lnTo>
                    <a:pt x="56" y="152"/>
                  </a:lnTo>
                  <a:lnTo>
                    <a:pt x="42" y="149"/>
                  </a:lnTo>
                  <a:lnTo>
                    <a:pt x="29" y="144"/>
                  </a:lnTo>
                  <a:lnTo>
                    <a:pt x="16" y="135"/>
                  </a:lnTo>
                  <a:lnTo>
                    <a:pt x="8" y="122"/>
                  </a:lnTo>
                  <a:lnTo>
                    <a:pt x="2" y="109"/>
                  </a:lnTo>
                  <a:lnTo>
                    <a:pt x="0" y="95"/>
                  </a:lnTo>
                  <a:lnTo>
                    <a:pt x="2" y="81"/>
                  </a:lnTo>
                  <a:lnTo>
                    <a:pt x="8" y="67"/>
                  </a:lnTo>
                  <a:lnTo>
                    <a:pt x="16" y="56"/>
                  </a:lnTo>
                  <a:lnTo>
                    <a:pt x="56" y="16"/>
                  </a:lnTo>
                  <a:lnTo>
                    <a:pt x="68" y="7"/>
                  </a:lnTo>
                  <a:lnTo>
                    <a:pt x="82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644"/>
            <p:cNvSpPr>
              <a:spLocks/>
            </p:cNvSpPr>
            <p:nvPr/>
          </p:nvSpPr>
          <p:spPr bwMode="auto">
            <a:xfrm>
              <a:off x="10161588" y="4637088"/>
              <a:ext cx="23813" cy="25400"/>
            </a:xfrm>
            <a:custGeom>
              <a:avLst/>
              <a:gdLst>
                <a:gd name="T0" fmla="*/ 96 w 153"/>
                <a:gd name="T1" fmla="*/ 0 h 152"/>
                <a:gd name="T2" fmla="*/ 111 w 153"/>
                <a:gd name="T3" fmla="*/ 2 h 152"/>
                <a:gd name="T4" fmla="*/ 125 w 153"/>
                <a:gd name="T5" fmla="*/ 8 h 152"/>
                <a:gd name="T6" fmla="*/ 136 w 153"/>
                <a:gd name="T7" fmla="*/ 17 h 152"/>
                <a:gd name="T8" fmla="*/ 146 w 153"/>
                <a:gd name="T9" fmla="*/ 28 h 152"/>
                <a:gd name="T10" fmla="*/ 151 w 153"/>
                <a:gd name="T11" fmla="*/ 42 h 152"/>
                <a:gd name="T12" fmla="*/ 153 w 153"/>
                <a:gd name="T13" fmla="*/ 56 h 152"/>
                <a:gd name="T14" fmla="*/ 151 w 153"/>
                <a:gd name="T15" fmla="*/ 71 h 152"/>
                <a:gd name="T16" fmla="*/ 146 w 153"/>
                <a:gd name="T17" fmla="*/ 84 h 152"/>
                <a:gd name="T18" fmla="*/ 136 w 153"/>
                <a:gd name="T19" fmla="*/ 96 h 152"/>
                <a:gd name="T20" fmla="*/ 96 w 153"/>
                <a:gd name="T21" fmla="*/ 135 h 152"/>
                <a:gd name="T22" fmla="*/ 85 w 153"/>
                <a:gd name="T23" fmla="*/ 145 h 152"/>
                <a:gd name="T24" fmla="*/ 71 w 153"/>
                <a:gd name="T25" fmla="*/ 150 h 152"/>
                <a:gd name="T26" fmla="*/ 57 w 153"/>
                <a:gd name="T27" fmla="*/ 152 h 152"/>
                <a:gd name="T28" fmla="*/ 42 w 153"/>
                <a:gd name="T29" fmla="*/ 150 h 152"/>
                <a:gd name="T30" fmla="*/ 29 w 153"/>
                <a:gd name="T31" fmla="*/ 145 h 152"/>
                <a:gd name="T32" fmla="*/ 17 w 153"/>
                <a:gd name="T33" fmla="*/ 135 h 152"/>
                <a:gd name="T34" fmla="*/ 7 w 153"/>
                <a:gd name="T35" fmla="*/ 124 h 152"/>
                <a:gd name="T36" fmla="*/ 2 w 153"/>
                <a:gd name="T37" fmla="*/ 110 h 152"/>
                <a:gd name="T38" fmla="*/ 0 w 153"/>
                <a:gd name="T39" fmla="*/ 96 h 152"/>
                <a:gd name="T40" fmla="*/ 2 w 153"/>
                <a:gd name="T41" fmla="*/ 81 h 152"/>
                <a:gd name="T42" fmla="*/ 7 w 153"/>
                <a:gd name="T43" fmla="*/ 68 h 152"/>
                <a:gd name="T44" fmla="*/ 17 w 153"/>
                <a:gd name="T45" fmla="*/ 56 h 152"/>
                <a:gd name="T46" fmla="*/ 57 w 153"/>
                <a:gd name="T47" fmla="*/ 17 h 152"/>
                <a:gd name="T48" fmla="*/ 68 w 153"/>
                <a:gd name="T49" fmla="*/ 8 h 152"/>
                <a:gd name="T50" fmla="*/ 82 w 153"/>
                <a:gd name="T51" fmla="*/ 2 h 152"/>
                <a:gd name="T52" fmla="*/ 96 w 153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2">
                  <a:moveTo>
                    <a:pt x="96" y="0"/>
                  </a:moveTo>
                  <a:lnTo>
                    <a:pt x="111" y="2"/>
                  </a:lnTo>
                  <a:lnTo>
                    <a:pt x="125" y="8"/>
                  </a:lnTo>
                  <a:lnTo>
                    <a:pt x="136" y="17"/>
                  </a:lnTo>
                  <a:lnTo>
                    <a:pt x="146" y="28"/>
                  </a:lnTo>
                  <a:lnTo>
                    <a:pt x="151" y="42"/>
                  </a:lnTo>
                  <a:lnTo>
                    <a:pt x="153" y="56"/>
                  </a:lnTo>
                  <a:lnTo>
                    <a:pt x="151" y="71"/>
                  </a:lnTo>
                  <a:lnTo>
                    <a:pt x="146" y="84"/>
                  </a:lnTo>
                  <a:lnTo>
                    <a:pt x="136" y="96"/>
                  </a:lnTo>
                  <a:lnTo>
                    <a:pt x="96" y="135"/>
                  </a:lnTo>
                  <a:lnTo>
                    <a:pt x="85" y="145"/>
                  </a:lnTo>
                  <a:lnTo>
                    <a:pt x="71" y="150"/>
                  </a:lnTo>
                  <a:lnTo>
                    <a:pt x="57" y="152"/>
                  </a:lnTo>
                  <a:lnTo>
                    <a:pt x="42" y="150"/>
                  </a:lnTo>
                  <a:lnTo>
                    <a:pt x="29" y="145"/>
                  </a:lnTo>
                  <a:lnTo>
                    <a:pt x="17" y="135"/>
                  </a:lnTo>
                  <a:lnTo>
                    <a:pt x="7" y="124"/>
                  </a:lnTo>
                  <a:lnTo>
                    <a:pt x="2" y="110"/>
                  </a:lnTo>
                  <a:lnTo>
                    <a:pt x="0" y="96"/>
                  </a:lnTo>
                  <a:lnTo>
                    <a:pt x="2" y="81"/>
                  </a:lnTo>
                  <a:lnTo>
                    <a:pt x="7" y="68"/>
                  </a:lnTo>
                  <a:lnTo>
                    <a:pt x="17" y="56"/>
                  </a:lnTo>
                  <a:lnTo>
                    <a:pt x="57" y="17"/>
                  </a:lnTo>
                  <a:lnTo>
                    <a:pt x="68" y="8"/>
                  </a:lnTo>
                  <a:lnTo>
                    <a:pt x="82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645"/>
            <p:cNvSpPr>
              <a:spLocks/>
            </p:cNvSpPr>
            <p:nvPr/>
          </p:nvSpPr>
          <p:spPr bwMode="auto">
            <a:xfrm>
              <a:off x="10180638" y="4656138"/>
              <a:ext cx="23813" cy="23813"/>
            </a:xfrm>
            <a:custGeom>
              <a:avLst/>
              <a:gdLst>
                <a:gd name="T0" fmla="*/ 97 w 153"/>
                <a:gd name="T1" fmla="*/ 0 h 150"/>
                <a:gd name="T2" fmla="*/ 111 w 153"/>
                <a:gd name="T3" fmla="*/ 1 h 150"/>
                <a:gd name="T4" fmla="*/ 125 w 153"/>
                <a:gd name="T5" fmla="*/ 7 h 150"/>
                <a:gd name="T6" fmla="*/ 136 w 153"/>
                <a:gd name="T7" fmla="*/ 15 h 150"/>
                <a:gd name="T8" fmla="*/ 146 w 153"/>
                <a:gd name="T9" fmla="*/ 28 h 150"/>
                <a:gd name="T10" fmla="*/ 151 w 153"/>
                <a:gd name="T11" fmla="*/ 41 h 150"/>
                <a:gd name="T12" fmla="*/ 153 w 153"/>
                <a:gd name="T13" fmla="*/ 55 h 150"/>
                <a:gd name="T14" fmla="*/ 151 w 153"/>
                <a:gd name="T15" fmla="*/ 69 h 150"/>
                <a:gd name="T16" fmla="*/ 146 w 153"/>
                <a:gd name="T17" fmla="*/ 83 h 150"/>
                <a:gd name="T18" fmla="*/ 136 w 153"/>
                <a:gd name="T19" fmla="*/ 94 h 150"/>
                <a:gd name="T20" fmla="*/ 98 w 153"/>
                <a:gd name="T21" fmla="*/ 134 h 150"/>
                <a:gd name="T22" fmla="*/ 85 w 153"/>
                <a:gd name="T23" fmla="*/ 143 h 150"/>
                <a:gd name="T24" fmla="*/ 71 w 153"/>
                <a:gd name="T25" fmla="*/ 148 h 150"/>
                <a:gd name="T26" fmla="*/ 57 w 153"/>
                <a:gd name="T27" fmla="*/ 150 h 150"/>
                <a:gd name="T28" fmla="*/ 43 w 153"/>
                <a:gd name="T29" fmla="*/ 148 h 150"/>
                <a:gd name="T30" fmla="*/ 30 w 153"/>
                <a:gd name="T31" fmla="*/ 143 h 150"/>
                <a:gd name="T32" fmla="*/ 17 w 153"/>
                <a:gd name="T33" fmla="*/ 134 h 150"/>
                <a:gd name="T34" fmla="*/ 8 w 153"/>
                <a:gd name="T35" fmla="*/ 122 h 150"/>
                <a:gd name="T36" fmla="*/ 2 w 153"/>
                <a:gd name="T37" fmla="*/ 109 h 150"/>
                <a:gd name="T38" fmla="*/ 0 w 153"/>
                <a:gd name="T39" fmla="*/ 94 h 150"/>
                <a:gd name="T40" fmla="*/ 2 w 153"/>
                <a:gd name="T41" fmla="*/ 81 h 150"/>
                <a:gd name="T42" fmla="*/ 8 w 153"/>
                <a:gd name="T43" fmla="*/ 67 h 150"/>
                <a:gd name="T44" fmla="*/ 17 w 153"/>
                <a:gd name="T45" fmla="*/ 55 h 150"/>
                <a:gd name="T46" fmla="*/ 57 w 153"/>
                <a:gd name="T47" fmla="*/ 15 h 150"/>
                <a:gd name="T48" fmla="*/ 69 w 153"/>
                <a:gd name="T49" fmla="*/ 7 h 150"/>
                <a:gd name="T50" fmla="*/ 83 w 153"/>
                <a:gd name="T51" fmla="*/ 1 h 150"/>
                <a:gd name="T52" fmla="*/ 97 w 153"/>
                <a:gd name="T5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0">
                  <a:moveTo>
                    <a:pt x="97" y="0"/>
                  </a:moveTo>
                  <a:lnTo>
                    <a:pt x="111" y="1"/>
                  </a:lnTo>
                  <a:lnTo>
                    <a:pt x="125" y="7"/>
                  </a:lnTo>
                  <a:lnTo>
                    <a:pt x="136" y="15"/>
                  </a:lnTo>
                  <a:lnTo>
                    <a:pt x="146" y="28"/>
                  </a:lnTo>
                  <a:lnTo>
                    <a:pt x="151" y="41"/>
                  </a:lnTo>
                  <a:lnTo>
                    <a:pt x="153" y="55"/>
                  </a:lnTo>
                  <a:lnTo>
                    <a:pt x="151" y="69"/>
                  </a:lnTo>
                  <a:lnTo>
                    <a:pt x="146" y="83"/>
                  </a:lnTo>
                  <a:lnTo>
                    <a:pt x="136" y="94"/>
                  </a:lnTo>
                  <a:lnTo>
                    <a:pt x="98" y="134"/>
                  </a:lnTo>
                  <a:lnTo>
                    <a:pt x="85" y="143"/>
                  </a:lnTo>
                  <a:lnTo>
                    <a:pt x="71" y="148"/>
                  </a:lnTo>
                  <a:lnTo>
                    <a:pt x="57" y="150"/>
                  </a:lnTo>
                  <a:lnTo>
                    <a:pt x="43" y="148"/>
                  </a:lnTo>
                  <a:lnTo>
                    <a:pt x="30" y="143"/>
                  </a:lnTo>
                  <a:lnTo>
                    <a:pt x="17" y="134"/>
                  </a:lnTo>
                  <a:lnTo>
                    <a:pt x="8" y="122"/>
                  </a:lnTo>
                  <a:lnTo>
                    <a:pt x="2" y="109"/>
                  </a:lnTo>
                  <a:lnTo>
                    <a:pt x="0" y="94"/>
                  </a:lnTo>
                  <a:lnTo>
                    <a:pt x="2" y="81"/>
                  </a:lnTo>
                  <a:lnTo>
                    <a:pt x="8" y="67"/>
                  </a:lnTo>
                  <a:lnTo>
                    <a:pt x="17" y="55"/>
                  </a:lnTo>
                  <a:lnTo>
                    <a:pt x="57" y="15"/>
                  </a:lnTo>
                  <a:lnTo>
                    <a:pt x="69" y="7"/>
                  </a:lnTo>
                  <a:lnTo>
                    <a:pt x="83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646"/>
            <p:cNvSpPr>
              <a:spLocks/>
            </p:cNvSpPr>
            <p:nvPr/>
          </p:nvSpPr>
          <p:spPr bwMode="auto">
            <a:xfrm>
              <a:off x="10199688" y="4675188"/>
              <a:ext cx="23813" cy="23813"/>
            </a:xfrm>
            <a:custGeom>
              <a:avLst/>
              <a:gdLst>
                <a:gd name="T0" fmla="*/ 96 w 152"/>
                <a:gd name="T1" fmla="*/ 0 h 152"/>
                <a:gd name="T2" fmla="*/ 109 w 152"/>
                <a:gd name="T3" fmla="*/ 1 h 152"/>
                <a:gd name="T4" fmla="*/ 123 w 152"/>
                <a:gd name="T5" fmla="*/ 8 h 152"/>
                <a:gd name="T6" fmla="*/ 136 w 152"/>
                <a:gd name="T7" fmla="*/ 16 h 152"/>
                <a:gd name="T8" fmla="*/ 145 w 152"/>
                <a:gd name="T9" fmla="*/ 28 h 152"/>
                <a:gd name="T10" fmla="*/ 150 w 152"/>
                <a:gd name="T11" fmla="*/ 42 h 152"/>
                <a:gd name="T12" fmla="*/ 152 w 152"/>
                <a:gd name="T13" fmla="*/ 56 h 152"/>
                <a:gd name="T14" fmla="*/ 150 w 152"/>
                <a:gd name="T15" fmla="*/ 70 h 152"/>
                <a:gd name="T16" fmla="*/ 145 w 152"/>
                <a:gd name="T17" fmla="*/ 83 h 152"/>
                <a:gd name="T18" fmla="*/ 136 w 152"/>
                <a:gd name="T19" fmla="*/ 96 h 152"/>
                <a:gd name="T20" fmla="*/ 96 w 152"/>
                <a:gd name="T21" fmla="*/ 135 h 152"/>
                <a:gd name="T22" fmla="*/ 83 w 152"/>
                <a:gd name="T23" fmla="*/ 145 h 152"/>
                <a:gd name="T24" fmla="*/ 70 w 152"/>
                <a:gd name="T25" fmla="*/ 150 h 152"/>
                <a:gd name="T26" fmla="*/ 56 w 152"/>
                <a:gd name="T27" fmla="*/ 152 h 152"/>
                <a:gd name="T28" fmla="*/ 41 w 152"/>
                <a:gd name="T29" fmla="*/ 150 h 152"/>
                <a:gd name="T30" fmla="*/ 28 w 152"/>
                <a:gd name="T31" fmla="*/ 145 h 152"/>
                <a:gd name="T32" fmla="*/ 15 w 152"/>
                <a:gd name="T33" fmla="*/ 135 h 152"/>
                <a:gd name="T34" fmla="*/ 7 w 152"/>
                <a:gd name="T35" fmla="*/ 123 h 152"/>
                <a:gd name="T36" fmla="*/ 1 w 152"/>
                <a:gd name="T37" fmla="*/ 109 h 152"/>
                <a:gd name="T38" fmla="*/ 0 w 152"/>
                <a:gd name="T39" fmla="*/ 96 h 152"/>
                <a:gd name="T40" fmla="*/ 1 w 152"/>
                <a:gd name="T41" fmla="*/ 81 h 152"/>
                <a:gd name="T42" fmla="*/ 7 w 152"/>
                <a:gd name="T43" fmla="*/ 68 h 152"/>
                <a:gd name="T44" fmla="*/ 15 w 152"/>
                <a:gd name="T45" fmla="*/ 56 h 152"/>
                <a:gd name="T46" fmla="*/ 56 w 152"/>
                <a:gd name="T47" fmla="*/ 16 h 152"/>
                <a:gd name="T48" fmla="*/ 68 w 152"/>
                <a:gd name="T49" fmla="*/ 8 h 152"/>
                <a:gd name="T50" fmla="*/ 81 w 152"/>
                <a:gd name="T51" fmla="*/ 1 h 152"/>
                <a:gd name="T52" fmla="*/ 96 w 152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152">
                  <a:moveTo>
                    <a:pt x="96" y="0"/>
                  </a:moveTo>
                  <a:lnTo>
                    <a:pt x="109" y="1"/>
                  </a:lnTo>
                  <a:lnTo>
                    <a:pt x="123" y="8"/>
                  </a:lnTo>
                  <a:lnTo>
                    <a:pt x="136" y="16"/>
                  </a:lnTo>
                  <a:lnTo>
                    <a:pt x="145" y="28"/>
                  </a:lnTo>
                  <a:lnTo>
                    <a:pt x="150" y="42"/>
                  </a:lnTo>
                  <a:lnTo>
                    <a:pt x="152" y="56"/>
                  </a:lnTo>
                  <a:lnTo>
                    <a:pt x="150" y="70"/>
                  </a:lnTo>
                  <a:lnTo>
                    <a:pt x="145" y="83"/>
                  </a:lnTo>
                  <a:lnTo>
                    <a:pt x="136" y="96"/>
                  </a:lnTo>
                  <a:lnTo>
                    <a:pt x="96" y="135"/>
                  </a:lnTo>
                  <a:lnTo>
                    <a:pt x="83" y="145"/>
                  </a:lnTo>
                  <a:lnTo>
                    <a:pt x="70" y="150"/>
                  </a:lnTo>
                  <a:lnTo>
                    <a:pt x="56" y="152"/>
                  </a:lnTo>
                  <a:lnTo>
                    <a:pt x="41" y="150"/>
                  </a:lnTo>
                  <a:lnTo>
                    <a:pt x="28" y="145"/>
                  </a:lnTo>
                  <a:lnTo>
                    <a:pt x="15" y="135"/>
                  </a:lnTo>
                  <a:lnTo>
                    <a:pt x="7" y="123"/>
                  </a:lnTo>
                  <a:lnTo>
                    <a:pt x="1" y="109"/>
                  </a:lnTo>
                  <a:lnTo>
                    <a:pt x="0" y="96"/>
                  </a:lnTo>
                  <a:lnTo>
                    <a:pt x="1" y="81"/>
                  </a:lnTo>
                  <a:lnTo>
                    <a:pt x="7" y="68"/>
                  </a:lnTo>
                  <a:lnTo>
                    <a:pt x="15" y="56"/>
                  </a:lnTo>
                  <a:lnTo>
                    <a:pt x="56" y="16"/>
                  </a:lnTo>
                  <a:lnTo>
                    <a:pt x="68" y="8"/>
                  </a:lnTo>
                  <a:lnTo>
                    <a:pt x="81" y="1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22" name="Freeform 651"/>
          <p:cNvSpPr>
            <a:spLocks noEditPoints="1"/>
          </p:cNvSpPr>
          <p:nvPr/>
        </p:nvSpPr>
        <p:spPr bwMode="auto">
          <a:xfrm>
            <a:off x="9102078" y="4244034"/>
            <a:ext cx="527050" cy="533400"/>
          </a:xfrm>
          <a:custGeom>
            <a:avLst/>
            <a:gdLst>
              <a:gd name="T0" fmla="*/ 127 w 3324"/>
              <a:gd name="T1" fmla="*/ 1969 h 3360"/>
              <a:gd name="T2" fmla="*/ 113 w 3324"/>
              <a:gd name="T3" fmla="*/ 2016 h 3360"/>
              <a:gd name="T4" fmla="*/ 127 w 3324"/>
              <a:gd name="T5" fmla="*/ 2064 h 3360"/>
              <a:gd name="T6" fmla="*/ 1306 w 3324"/>
              <a:gd name="T7" fmla="*/ 3236 h 3360"/>
              <a:gd name="T8" fmla="*/ 1362 w 3324"/>
              <a:gd name="T9" fmla="*/ 3248 h 3360"/>
              <a:gd name="T10" fmla="*/ 1413 w 3324"/>
              <a:gd name="T11" fmla="*/ 3223 h 3360"/>
              <a:gd name="T12" fmla="*/ 2479 w 3324"/>
              <a:gd name="T13" fmla="*/ 672 h 3360"/>
              <a:gd name="T14" fmla="*/ 2394 w 3324"/>
              <a:gd name="T15" fmla="*/ 695 h 3360"/>
              <a:gd name="T16" fmla="*/ 2333 w 3324"/>
              <a:gd name="T17" fmla="*/ 756 h 3360"/>
              <a:gd name="T18" fmla="*/ 2310 w 3324"/>
              <a:gd name="T19" fmla="*/ 840 h 3360"/>
              <a:gd name="T20" fmla="*/ 2333 w 3324"/>
              <a:gd name="T21" fmla="*/ 925 h 3360"/>
              <a:gd name="T22" fmla="*/ 2394 w 3324"/>
              <a:gd name="T23" fmla="*/ 985 h 3360"/>
              <a:gd name="T24" fmla="*/ 2479 w 3324"/>
              <a:gd name="T25" fmla="*/ 1008 h 3360"/>
              <a:gd name="T26" fmla="*/ 2564 w 3324"/>
              <a:gd name="T27" fmla="*/ 985 h 3360"/>
              <a:gd name="T28" fmla="*/ 2625 w 3324"/>
              <a:gd name="T29" fmla="*/ 925 h 3360"/>
              <a:gd name="T30" fmla="*/ 2648 w 3324"/>
              <a:gd name="T31" fmla="*/ 840 h 3360"/>
              <a:gd name="T32" fmla="*/ 2631 w 3324"/>
              <a:gd name="T33" fmla="*/ 768 h 3360"/>
              <a:gd name="T34" fmla="*/ 2493 w 3324"/>
              <a:gd name="T35" fmla="*/ 894 h 3360"/>
              <a:gd name="T36" fmla="*/ 2451 w 3324"/>
              <a:gd name="T37" fmla="*/ 889 h 3360"/>
              <a:gd name="T38" fmla="*/ 2424 w 3324"/>
              <a:gd name="T39" fmla="*/ 854 h 3360"/>
              <a:gd name="T40" fmla="*/ 2430 w 3324"/>
              <a:gd name="T41" fmla="*/ 813 h 3360"/>
              <a:gd name="T42" fmla="*/ 2529 w 3324"/>
              <a:gd name="T43" fmla="*/ 680 h 3360"/>
              <a:gd name="T44" fmla="*/ 1754 w 3324"/>
              <a:gd name="T45" fmla="*/ 336 h 3360"/>
              <a:gd name="T46" fmla="*/ 2986 w 3324"/>
              <a:gd name="T47" fmla="*/ 1617 h 3360"/>
              <a:gd name="T48" fmla="*/ 2734 w 3324"/>
              <a:gd name="T49" fmla="*/ 720 h 3360"/>
              <a:gd name="T50" fmla="*/ 2761 w 3324"/>
              <a:gd name="T51" fmla="*/ 840 h 3360"/>
              <a:gd name="T52" fmla="*/ 2735 w 3324"/>
              <a:gd name="T53" fmla="*/ 958 h 3360"/>
              <a:gd name="T54" fmla="*/ 2664 w 3324"/>
              <a:gd name="T55" fmla="*/ 1052 h 3360"/>
              <a:gd name="T56" fmla="*/ 2560 w 3324"/>
              <a:gd name="T57" fmla="*/ 1108 h 3360"/>
              <a:gd name="T58" fmla="*/ 2438 w 3324"/>
              <a:gd name="T59" fmla="*/ 1117 h 3360"/>
              <a:gd name="T60" fmla="*/ 2326 w 3324"/>
              <a:gd name="T61" fmla="*/ 1075 h 3360"/>
              <a:gd name="T62" fmla="*/ 2242 w 3324"/>
              <a:gd name="T63" fmla="*/ 993 h 3360"/>
              <a:gd name="T64" fmla="*/ 2200 w 3324"/>
              <a:gd name="T65" fmla="*/ 881 h 3360"/>
              <a:gd name="T66" fmla="*/ 2209 w 3324"/>
              <a:gd name="T67" fmla="*/ 760 h 3360"/>
              <a:gd name="T68" fmla="*/ 2266 w 3324"/>
              <a:gd name="T69" fmla="*/ 657 h 3360"/>
              <a:gd name="T70" fmla="*/ 2360 w 3324"/>
              <a:gd name="T71" fmla="*/ 586 h 3360"/>
              <a:gd name="T72" fmla="*/ 2479 w 3324"/>
              <a:gd name="T73" fmla="*/ 560 h 3360"/>
              <a:gd name="T74" fmla="*/ 2599 w 3324"/>
              <a:gd name="T75" fmla="*/ 587 h 3360"/>
              <a:gd name="T76" fmla="*/ 1754 w 3324"/>
              <a:gd name="T77" fmla="*/ 336 h 3360"/>
              <a:gd name="T78" fmla="*/ 3295 w 3324"/>
              <a:gd name="T79" fmla="*/ 7 h 3360"/>
              <a:gd name="T80" fmla="*/ 3322 w 3324"/>
              <a:gd name="T81" fmla="*/ 42 h 3360"/>
              <a:gd name="T82" fmla="*/ 3316 w 3324"/>
              <a:gd name="T83" fmla="*/ 84 h 3360"/>
              <a:gd name="T84" fmla="*/ 3099 w 3324"/>
              <a:gd name="T85" fmla="*/ 1663 h 3360"/>
              <a:gd name="T86" fmla="*/ 1441 w 3324"/>
              <a:gd name="T87" fmla="*/ 3339 h 3360"/>
              <a:gd name="T88" fmla="*/ 1351 w 3324"/>
              <a:gd name="T89" fmla="*/ 3360 h 3360"/>
              <a:gd name="T90" fmla="*/ 1262 w 3324"/>
              <a:gd name="T91" fmla="*/ 3340 h 3360"/>
              <a:gd name="T92" fmla="*/ 58 w 3324"/>
              <a:gd name="T93" fmla="*/ 2156 h 3360"/>
              <a:gd name="T94" fmla="*/ 9 w 3324"/>
              <a:gd name="T95" fmla="*/ 2078 h 3360"/>
              <a:gd name="T96" fmla="*/ 2 w 3324"/>
              <a:gd name="T97" fmla="*/ 1985 h 3360"/>
              <a:gd name="T98" fmla="*/ 38 w 3324"/>
              <a:gd name="T99" fmla="*/ 1901 h 3360"/>
              <a:gd name="T100" fmla="*/ 3019 w 3324"/>
              <a:gd name="T101" fmla="*/ 225 h 3360"/>
              <a:gd name="T102" fmla="*/ 3253 w 3324"/>
              <a:gd name="T103" fmla="*/ 2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24" h="3360">
                <a:moveTo>
                  <a:pt x="636" y="1456"/>
                </a:moveTo>
                <a:lnTo>
                  <a:pt x="138" y="1956"/>
                </a:lnTo>
                <a:lnTo>
                  <a:pt x="127" y="1969"/>
                </a:lnTo>
                <a:lnTo>
                  <a:pt x="119" y="1984"/>
                </a:lnTo>
                <a:lnTo>
                  <a:pt x="114" y="2000"/>
                </a:lnTo>
                <a:lnTo>
                  <a:pt x="113" y="2016"/>
                </a:lnTo>
                <a:lnTo>
                  <a:pt x="114" y="2033"/>
                </a:lnTo>
                <a:lnTo>
                  <a:pt x="119" y="2050"/>
                </a:lnTo>
                <a:lnTo>
                  <a:pt x="127" y="2064"/>
                </a:lnTo>
                <a:lnTo>
                  <a:pt x="137" y="2077"/>
                </a:lnTo>
                <a:lnTo>
                  <a:pt x="1291" y="3223"/>
                </a:lnTo>
                <a:lnTo>
                  <a:pt x="1306" y="3236"/>
                </a:lnTo>
                <a:lnTo>
                  <a:pt x="1324" y="3244"/>
                </a:lnTo>
                <a:lnTo>
                  <a:pt x="1343" y="3248"/>
                </a:lnTo>
                <a:lnTo>
                  <a:pt x="1362" y="3248"/>
                </a:lnTo>
                <a:lnTo>
                  <a:pt x="1379" y="3244"/>
                </a:lnTo>
                <a:lnTo>
                  <a:pt x="1397" y="3236"/>
                </a:lnTo>
                <a:lnTo>
                  <a:pt x="1413" y="3223"/>
                </a:lnTo>
                <a:lnTo>
                  <a:pt x="1906" y="2719"/>
                </a:lnTo>
                <a:lnTo>
                  <a:pt x="636" y="1456"/>
                </a:lnTo>
                <a:close/>
                <a:moveTo>
                  <a:pt x="2479" y="672"/>
                </a:moveTo>
                <a:lnTo>
                  <a:pt x="2448" y="675"/>
                </a:lnTo>
                <a:lnTo>
                  <a:pt x="2420" y="683"/>
                </a:lnTo>
                <a:lnTo>
                  <a:pt x="2394" y="695"/>
                </a:lnTo>
                <a:lnTo>
                  <a:pt x="2370" y="712"/>
                </a:lnTo>
                <a:lnTo>
                  <a:pt x="2350" y="732"/>
                </a:lnTo>
                <a:lnTo>
                  <a:pt x="2333" y="756"/>
                </a:lnTo>
                <a:lnTo>
                  <a:pt x="2321" y="782"/>
                </a:lnTo>
                <a:lnTo>
                  <a:pt x="2312" y="810"/>
                </a:lnTo>
                <a:lnTo>
                  <a:pt x="2310" y="840"/>
                </a:lnTo>
                <a:lnTo>
                  <a:pt x="2312" y="870"/>
                </a:lnTo>
                <a:lnTo>
                  <a:pt x="2321" y="899"/>
                </a:lnTo>
                <a:lnTo>
                  <a:pt x="2333" y="925"/>
                </a:lnTo>
                <a:lnTo>
                  <a:pt x="2350" y="948"/>
                </a:lnTo>
                <a:lnTo>
                  <a:pt x="2370" y="969"/>
                </a:lnTo>
                <a:lnTo>
                  <a:pt x="2394" y="985"/>
                </a:lnTo>
                <a:lnTo>
                  <a:pt x="2420" y="998"/>
                </a:lnTo>
                <a:lnTo>
                  <a:pt x="2448" y="1005"/>
                </a:lnTo>
                <a:lnTo>
                  <a:pt x="2479" y="1008"/>
                </a:lnTo>
                <a:lnTo>
                  <a:pt x="2509" y="1005"/>
                </a:lnTo>
                <a:lnTo>
                  <a:pt x="2538" y="998"/>
                </a:lnTo>
                <a:lnTo>
                  <a:pt x="2564" y="985"/>
                </a:lnTo>
                <a:lnTo>
                  <a:pt x="2587" y="969"/>
                </a:lnTo>
                <a:lnTo>
                  <a:pt x="2608" y="948"/>
                </a:lnTo>
                <a:lnTo>
                  <a:pt x="2625" y="925"/>
                </a:lnTo>
                <a:lnTo>
                  <a:pt x="2637" y="899"/>
                </a:lnTo>
                <a:lnTo>
                  <a:pt x="2645" y="870"/>
                </a:lnTo>
                <a:lnTo>
                  <a:pt x="2648" y="840"/>
                </a:lnTo>
                <a:lnTo>
                  <a:pt x="2646" y="815"/>
                </a:lnTo>
                <a:lnTo>
                  <a:pt x="2640" y="791"/>
                </a:lnTo>
                <a:lnTo>
                  <a:pt x="2631" y="768"/>
                </a:lnTo>
                <a:lnTo>
                  <a:pt x="2518" y="879"/>
                </a:lnTo>
                <a:lnTo>
                  <a:pt x="2507" y="889"/>
                </a:lnTo>
                <a:lnTo>
                  <a:pt x="2493" y="894"/>
                </a:lnTo>
                <a:lnTo>
                  <a:pt x="2479" y="896"/>
                </a:lnTo>
                <a:lnTo>
                  <a:pt x="2465" y="894"/>
                </a:lnTo>
                <a:lnTo>
                  <a:pt x="2451" y="889"/>
                </a:lnTo>
                <a:lnTo>
                  <a:pt x="2439" y="879"/>
                </a:lnTo>
                <a:lnTo>
                  <a:pt x="2430" y="868"/>
                </a:lnTo>
                <a:lnTo>
                  <a:pt x="2424" y="854"/>
                </a:lnTo>
                <a:lnTo>
                  <a:pt x="2423" y="840"/>
                </a:lnTo>
                <a:lnTo>
                  <a:pt x="2424" y="826"/>
                </a:lnTo>
                <a:lnTo>
                  <a:pt x="2430" y="813"/>
                </a:lnTo>
                <a:lnTo>
                  <a:pt x="2439" y="800"/>
                </a:lnTo>
                <a:lnTo>
                  <a:pt x="2552" y="689"/>
                </a:lnTo>
                <a:lnTo>
                  <a:pt x="2529" y="680"/>
                </a:lnTo>
                <a:lnTo>
                  <a:pt x="2505" y="675"/>
                </a:lnTo>
                <a:lnTo>
                  <a:pt x="2479" y="672"/>
                </a:lnTo>
                <a:close/>
                <a:moveTo>
                  <a:pt x="1754" y="336"/>
                </a:moveTo>
                <a:lnTo>
                  <a:pt x="715" y="1376"/>
                </a:lnTo>
                <a:lnTo>
                  <a:pt x="1986" y="2639"/>
                </a:lnTo>
                <a:lnTo>
                  <a:pt x="2986" y="1617"/>
                </a:lnTo>
                <a:lnTo>
                  <a:pt x="2986" y="416"/>
                </a:lnTo>
                <a:lnTo>
                  <a:pt x="2714" y="686"/>
                </a:lnTo>
                <a:lnTo>
                  <a:pt x="2734" y="720"/>
                </a:lnTo>
                <a:lnTo>
                  <a:pt x="2748" y="759"/>
                </a:lnTo>
                <a:lnTo>
                  <a:pt x="2758" y="798"/>
                </a:lnTo>
                <a:lnTo>
                  <a:pt x="2761" y="840"/>
                </a:lnTo>
                <a:lnTo>
                  <a:pt x="2758" y="881"/>
                </a:lnTo>
                <a:lnTo>
                  <a:pt x="2748" y="921"/>
                </a:lnTo>
                <a:lnTo>
                  <a:pt x="2735" y="958"/>
                </a:lnTo>
                <a:lnTo>
                  <a:pt x="2715" y="993"/>
                </a:lnTo>
                <a:lnTo>
                  <a:pt x="2691" y="1024"/>
                </a:lnTo>
                <a:lnTo>
                  <a:pt x="2664" y="1052"/>
                </a:lnTo>
                <a:lnTo>
                  <a:pt x="2632" y="1075"/>
                </a:lnTo>
                <a:lnTo>
                  <a:pt x="2598" y="1094"/>
                </a:lnTo>
                <a:lnTo>
                  <a:pt x="2560" y="1108"/>
                </a:lnTo>
                <a:lnTo>
                  <a:pt x="2520" y="1117"/>
                </a:lnTo>
                <a:lnTo>
                  <a:pt x="2479" y="1120"/>
                </a:lnTo>
                <a:lnTo>
                  <a:pt x="2438" y="1117"/>
                </a:lnTo>
                <a:lnTo>
                  <a:pt x="2398" y="1108"/>
                </a:lnTo>
                <a:lnTo>
                  <a:pt x="2360" y="1094"/>
                </a:lnTo>
                <a:lnTo>
                  <a:pt x="2326" y="1075"/>
                </a:lnTo>
                <a:lnTo>
                  <a:pt x="2294" y="1052"/>
                </a:lnTo>
                <a:lnTo>
                  <a:pt x="2266" y="1024"/>
                </a:lnTo>
                <a:lnTo>
                  <a:pt x="2242" y="993"/>
                </a:lnTo>
                <a:lnTo>
                  <a:pt x="2223" y="958"/>
                </a:lnTo>
                <a:lnTo>
                  <a:pt x="2209" y="921"/>
                </a:lnTo>
                <a:lnTo>
                  <a:pt x="2200" y="881"/>
                </a:lnTo>
                <a:lnTo>
                  <a:pt x="2197" y="840"/>
                </a:lnTo>
                <a:lnTo>
                  <a:pt x="2200" y="799"/>
                </a:lnTo>
                <a:lnTo>
                  <a:pt x="2209" y="760"/>
                </a:lnTo>
                <a:lnTo>
                  <a:pt x="2223" y="722"/>
                </a:lnTo>
                <a:lnTo>
                  <a:pt x="2242" y="688"/>
                </a:lnTo>
                <a:lnTo>
                  <a:pt x="2266" y="657"/>
                </a:lnTo>
                <a:lnTo>
                  <a:pt x="2294" y="629"/>
                </a:lnTo>
                <a:lnTo>
                  <a:pt x="2326" y="605"/>
                </a:lnTo>
                <a:lnTo>
                  <a:pt x="2360" y="586"/>
                </a:lnTo>
                <a:lnTo>
                  <a:pt x="2398" y="572"/>
                </a:lnTo>
                <a:lnTo>
                  <a:pt x="2438" y="563"/>
                </a:lnTo>
                <a:lnTo>
                  <a:pt x="2479" y="560"/>
                </a:lnTo>
                <a:lnTo>
                  <a:pt x="2521" y="563"/>
                </a:lnTo>
                <a:lnTo>
                  <a:pt x="2561" y="573"/>
                </a:lnTo>
                <a:lnTo>
                  <a:pt x="2599" y="587"/>
                </a:lnTo>
                <a:lnTo>
                  <a:pt x="2634" y="607"/>
                </a:lnTo>
                <a:lnTo>
                  <a:pt x="2906" y="336"/>
                </a:lnTo>
                <a:lnTo>
                  <a:pt x="1754" y="336"/>
                </a:lnTo>
                <a:close/>
                <a:moveTo>
                  <a:pt x="3268" y="0"/>
                </a:moveTo>
                <a:lnTo>
                  <a:pt x="3282" y="2"/>
                </a:lnTo>
                <a:lnTo>
                  <a:pt x="3295" y="7"/>
                </a:lnTo>
                <a:lnTo>
                  <a:pt x="3308" y="17"/>
                </a:lnTo>
                <a:lnTo>
                  <a:pt x="3316" y="28"/>
                </a:lnTo>
                <a:lnTo>
                  <a:pt x="3322" y="42"/>
                </a:lnTo>
                <a:lnTo>
                  <a:pt x="3324" y="56"/>
                </a:lnTo>
                <a:lnTo>
                  <a:pt x="3322" y="71"/>
                </a:lnTo>
                <a:lnTo>
                  <a:pt x="3316" y="84"/>
                </a:lnTo>
                <a:lnTo>
                  <a:pt x="3308" y="96"/>
                </a:lnTo>
                <a:lnTo>
                  <a:pt x="3099" y="304"/>
                </a:lnTo>
                <a:lnTo>
                  <a:pt x="3099" y="1663"/>
                </a:lnTo>
                <a:lnTo>
                  <a:pt x="1492" y="3301"/>
                </a:lnTo>
                <a:lnTo>
                  <a:pt x="1468" y="3323"/>
                </a:lnTo>
                <a:lnTo>
                  <a:pt x="1441" y="3339"/>
                </a:lnTo>
                <a:lnTo>
                  <a:pt x="1412" y="3351"/>
                </a:lnTo>
                <a:lnTo>
                  <a:pt x="1381" y="3357"/>
                </a:lnTo>
                <a:lnTo>
                  <a:pt x="1351" y="3360"/>
                </a:lnTo>
                <a:lnTo>
                  <a:pt x="1321" y="3357"/>
                </a:lnTo>
                <a:lnTo>
                  <a:pt x="1292" y="3351"/>
                </a:lnTo>
                <a:lnTo>
                  <a:pt x="1262" y="3340"/>
                </a:lnTo>
                <a:lnTo>
                  <a:pt x="1236" y="3323"/>
                </a:lnTo>
                <a:lnTo>
                  <a:pt x="1211" y="3302"/>
                </a:lnTo>
                <a:lnTo>
                  <a:pt x="58" y="2156"/>
                </a:lnTo>
                <a:lnTo>
                  <a:pt x="38" y="2133"/>
                </a:lnTo>
                <a:lnTo>
                  <a:pt x="21" y="2106"/>
                </a:lnTo>
                <a:lnTo>
                  <a:pt x="9" y="2078"/>
                </a:lnTo>
                <a:lnTo>
                  <a:pt x="2" y="2048"/>
                </a:lnTo>
                <a:lnTo>
                  <a:pt x="0" y="2016"/>
                </a:lnTo>
                <a:lnTo>
                  <a:pt x="2" y="1985"/>
                </a:lnTo>
                <a:lnTo>
                  <a:pt x="9" y="1955"/>
                </a:lnTo>
                <a:lnTo>
                  <a:pt x="21" y="1927"/>
                </a:lnTo>
                <a:lnTo>
                  <a:pt x="38" y="1901"/>
                </a:lnTo>
                <a:lnTo>
                  <a:pt x="58" y="1877"/>
                </a:lnTo>
                <a:lnTo>
                  <a:pt x="1707" y="225"/>
                </a:lnTo>
                <a:lnTo>
                  <a:pt x="3019" y="225"/>
                </a:lnTo>
                <a:lnTo>
                  <a:pt x="3228" y="17"/>
                </a:lnTo>
                <a:lnTo>
                  <a:pt x="3240" y="7"/>
                </a:lnTo>
                <a:lnTo>
                  <a:pt x="3253" y="2"/>
                </a:lnTo>
                <a:lnTo>
                  <a:pt x="32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57" name="Group 1256"/>
          <p:cNvGrpSpPr/>
          <p:nvPr/>
        </p:nvGrpSpPr>
        <p:grpSpPr>
          <a:xfrm>
            <a:off x="8166584" y="4244034"/>
            <a:ext cx="527050" cy="533400"/>
            <a:chOff x="8186738" y="4238625"/>
            <a:chExt cx="52705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6" name="Freeform 656"/>
            <p:cNvSpPr>
              <a:spLocks/>
            </p:cNvSpPr>
            <p:nvPr/>
          </p:nvSpPr>
          <p:spPr bwMode="auto">
            <a:xfrm>
              <a:off x="8355013" y="4422775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0 w 113"/>
                <a:gd name="T3" fmla="*/ 2 h 112"/>
                <a:gd name="T4" fmla="*/ 84 w 113"/>
                <a:gd name="T5" fmla="*/ 8 h 112"/>
                <a:gd name="T6" fmla="*/ 96 w 113"/>
                <a:gd name="T7" fmla="*/ 17 h 112"/>
                <a:gd name="T8" fmla="*/ 106 w 113"/>
                <a:gd name="T9" fmla="*/ 29 h 112"/>
                <a:gd name="T10" fmla="*/ 111 w 113"/>
                <a:gd name="T11" fmla="*/ 43 h 112"/>
                <a:gd name="T12" fmla="*/ 113 w 113"/>
                <a:gd name="T13" fmla="*/ 56 h 112"/>
                <a:gd name="T14" fmla="*/ 111 w 113"/>
                <a:gd name="T15" fmla="*/ 71 h 112"/>
                <a:gd name="T16" fmla="*/ 106 w 113"/>
                <a:gd name="T17" fmla="*/ 84 h 112"/>
                <a:gd name="T18" fmla="*/ 96 w 113"/>
                <a:gd name="T19" fmla="*/ 96 h 112"/>
                <a:gd name="T20" fmla="*/ 85 w 113"/>
                <a:gd name="T21" fmla="*/ 105 h 112"/>
                <a:gd name="T22" fmla="*/ 71 w 113"/>
                <a:gd name="T23" fmla="*/ 111 h 112"/>
                <a:gd name="T24" fmla="*/ 57 w 113"/>
                <a:gd name="T25" fmla="*/ 112 h 112"/>
                <a:gd name="T26" fmla="*/ 42 w 113"/>
                <a:gd name="T27" fmla="*/ 111 h 112"/>
                <a:gd name="T28" fmla="*/ 28 w 113"/>
                <a:gd name="T29" fmla="*/ 105 h 112"/>
                <a:gd name="T30" fmla="*/ 17 w 113"/>
                <a:gd name="T31" fmla="*/ 97 h 112"/>
                <a:gd name="T32" fmla="*/ 8 w 113"/>
                <a:gd name="T33" fmla="*/ 84 h 112"/>
                <a:gd name="T34" fmla="*/ 2 w 113"/>
                <a:gd name="T35" fmla="*/ 71 h 112"/>
                <a:gd name="T36" fmla="*/ 0 w 113"/>
                <a:gd name="T37" fmla="*/ 57 h 112"/>
                <a:gd name="T38" fmla="*/ 2 w 113"/>
                <a:gd name="T39" fmla="*/ 43 h 112"/>
                <a:gd name="T40" fmla="*/ 8 w 113"/>
                <a:gd name="T41" fmla="*/ 29 h 112"/>
                <a:gd name="T42" fmla="*/ 17 w 113"/>
                <a:gd name="T43" fmla="*/ 17 h 112"/>
                <a:gd name="T44" fmla="*/ 28 w 113"/>
                <a:gd name="T45" fmla="*/ 8 h 112"/>
                <a:gd name="T46" fmla="*/ 42 w 113"/>
                <a:gd name="T47" fmla="*/ 2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0" y="2"/>
                  </a:lnTo>
                  <a:lnTo>
                    <a:pt x="84" y="8"/>
                  </a:lnTo>
                  <a:lnTo>
                    <a:pt x="96" y="17"/>
                  </a:lnTo>
                  <a:lnTo>
                    <a:pt x="106" y="29"/>
                  </a:lnTo>
                  <a:lnTo>
                    <a:pt x="111" y="43"/>
                  </a:lnTo>
                  <a:lnTo>
                    <a:pt x="113" y="56"/>
                  </a:lnTo>
                  <a:lnTo>
                    <a:pt x="111" y="71"/>
                  </a:lnTo>
                  <a:lnTo>
                    <a:pt x="106" y="84"/>
                  </a:lnTo>
                  <a:lnTo>
                    <a:pt x="96" y="96"/>
                  </a:lnTo>
                  <a:lnTo>
                    <a:pt x="85" y="105"/>
                  </a:lnTo>
                  <a:lnTo>
                    <a:pt x="71" y="111"/>
                  </a:lnTo>
                  <a:lnTo>
                    <a:pt x="57" y="112"/>
                  </a:lnTo>
                  <a:lnTo>
                    <a:pt x="42" y="111"/>
                  </a:lnTo>
                  <a:lnTo>
                    <a:pt x="28" y="105"/>
                  </a:lnTo>
                  <a:lnTo>
                    <a:pt x="17" y="97"/>
                  </a:lnTo>
                  <a:lnTo>
                    <a:pt x="8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657"/>
            <p:cNvSpPr>
              <a:spLocks/>
            </p:cNvSpPr>
            <p:nvPr/>
          </p:nvSpPr>
          <p:spPr bwMode="auto">
            <a:xfrm>
              <a:off x="8328026" y="4649788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4 w 113"/>
                <a:gd name="T5" fmla="*/ 7 h 112"/>
                <a:gd name="T6" fmla="*/ 96 w 113"/>
                <a:gd name="T7" fmla="*/ 17 h 112"/>
                <a:gd name="T8" fmla="*/ 105 w 113"/>
                <a:gd name="T9" fmla="*/ 28 h 112"/>
                <a:gd name="T10" fmla="*/ 111 w 113"/>
                <a:gd name="T11" fmla="*/ 42 h 112"/>
                <a:gd name="T12" fmla="*/ 113 w 113"/>
                <a:gd name="T13" fmla="*/ 56 h 112"/>
                <a:gd name="T14" fmla="*/ 111 w 113"/>
                <a:gd name="T15" fmla="*/ 71 h 112"/>
                <a:gd name="T16" fmla="*/ 105 w 113"/>
                <a:gd name="T17" fmla="*/ 84 h 112"/>
                <a:gd name="T18" fmla="*/ 96 w 113"/>
                <a:gd name="T19" fmla="*/ 96 h 112"/>
                <a:gd name="T20" fmla="*/ 84 w 113"/>
                <a:gd name="T21" fmla="*/ 105 h 112"/>
                <a:gd name="T22" fmla="*/ 70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8 w 113"/>
                <a:gd name="T29" fmla="*/ 105 h 112"/>
                <a:gd name="T30" fmla="*/ 17 w 113"/>
                <a:gd name="T31" fmla="*/ 96 h 112"/>
                <a:gd name="T32" fmla="*/ 7 w 113"/>
                <a:gd name="T33" fmla="*/ 84 h 112"/>
                <a:gd name="T34" fmla="*/ 2 w 113"/>
                <a:gd name="T35" fmla="*/ 71 h 112"/>
                <a:gd name="T36" fmla="*/ 0 w 113"/>
                <a:gd name="T37" fmla="*/ 56 h 112"/>
                <a:gd name="T38" fmla="*/ 2 w 113"/>
                <a:gd name="T39" fmla="*/ 42 h 112"/>
                <a:gd name="T40" fmla="*/ 7 w 113"/>
                <a:gd name="T41" fmla="*/ 28 h 112"/>
                <a:gd name="T42" fmla="*/ 17 w 113"/>
                <a:gd name="T43" fmla="*/ 17 h 112"/>
                <a:gd name="T44" fmla="*/ 28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2"/>
                  </a:lnTo>
                  <a:lnTo>
                    <a:pt x="113" y="56"/>
                  </a:lnTo>
                  <a:lnTo>
                    <a:pt x="111" y="71"/>
                  </a:lnTo>
                  <a:lnTo>
                    <a:pt x="105" y="84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7" y="96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658"/>
            <p:cNvSpPr>
              <a:spLocks/>
            </p:cNvSpPr>
            <p:nvPr/>
          </p:nvSpPr>
          <p:spPr bwMode="auto">
            <a:xfrm>
              <a:off x="8329613" y="4448175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1 h 111"/>
                <a:gd name="T4" fmla="*/ 85 w 113"/>
                <a:gd name="T5" fmla="*/ 7 h 111"/>
                <a:gd name="T6" fmla="*/ 96 w 113"/>
                <a:gd name="T7" fmla="*/ 16 h 111"/>
                <a:gd name="T8" fmla="*/ 106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6 w 113"/>
                <a:gd name="T17" fmla="*/ 83 h 111"/>
                <a:gd name="T18" fmla="*/ 98 w 113"/>
                <a:gd name="T19" fmla="*/ 95 h 111"/>
                <a:gd name="T20" fmla="*/ 85 w 113"/>
                <a:gd name="T21" fmla="*/ 104 h 111"/>
                <a:gd name="T22" fmla="*/ 71 w 113"/>
                <a:gd name="T23" fmla="*/ 110 h 111"/>
                <a:gd name="T24" fmla="*/ 57 w 113"/>
                <a:gd name="T25" fmla="*/ 111 h 111"/>
                <a:gd name="T26" fmla="*/ 42 w 113"/>
                <a:gd name="T27" fmla="*/ 110 h 111"/>
                <a:gd name="T28" fmla="*/ 30 w 113"/>
                <a:gd name="T29" fmla="*/ 104 h 111"/>
                <a:gd name="T30" fmla="*/ 17 w 113"/>
                <a:gd name="T31" fmla="*/ 96 h 111"/>
                <a:gd name="T32" fmla="*/ 8 w 113"/>
                <a:gd name="T33" fmla="*/ 83 h 111"/>
                <a:gd name="T34" fmla="*/ 2 w 113"/>
                <a:gd name="T35" fmla="*/ 70 h 111"/>
                <a:gd name="T36" fmla="*/ 0 w 113"/>
                <a:gd name="T37" fmla="*/ 56 h 111"/>
                <a:gd name="T38" fmla="*/ 2 w 113"/>
                <a:gd name="T39" fmla="*/ 42 h 111"/>
                <a:gd name="T40" fmla="*/ 8 w 113"/>
                <a:gd name="T41" fmla="*/ 28 h 111"/>
                <a:gd name="T42" fmla="*/ 17 w 113"/>
                <a:gd name="T43" fmla="*/ 16 h 111"/>
                <a:gd name="T44" fmla="*/ 28 w 113"/>
                <a:gd name="T45" fmla="*/ 7 h 111"/>
                <a:gd name="T46" fmla="*/ 42 w 113"/>
                <a:gd name="T47" fmla="*/ 1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1" y="110"/>
                  </a:lnTo>
                  <a:lnTo>
                    <a:pt x="57" y="111"/>
                  </a:lnTo>
                  <a:lnTo>
                    <a:pt x="42" y="110"/>
                  </a:lnTo>
                  <a:lnTo>
                    <a:pt x="30" y="104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659"/>
            <p:cNvSpPr>
              <a:spLocks/>
            </p:cNvSpPr>
            <p:nvPr/>
          </p:nvSpPr>
          <p:spPr bwMode="auto">
            <a:xfrm>
              <a:off x="8353426" y="4675188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2 h 112"/>
                <a:gd name="T4" fmla="*/ 84 w 112"/>
                <a:gd name="T5" fmla="*/ 7 h 112"/>
                <a:gd name="T6" fmla="*/ 95 w 112"/>
                <a:gd name="T7" fmla="*/ 17 h 112"/>
                <a:gd name="T8" fmla="*/ 105 w 112"/>
                <a:gd name="T9" fmla="*/ 29 h 112"/>
                <a:gd name="T10" fmla="*/ 110 w 112"/>
                <a:gd name="T11" fmla="*/ 43 h 112"/>
                <a:gd name="T12" fmla="*/ 112 w 112"/>
                <a:gd name="T13" fmla="*/ 56 h 112"/>
                <a:gd name="T14" fmla="*/ 110 w 112"/>
                <a:gd name="T15" fmla="*/ 71 h 112"/>
                <a:gd name="T16" fmla="*/ 105 w 112"/>
                <a:gd name="T17" fmla="*/ 84 h 112"/>
                <a:gd name="T18" fmla="*/ 95 w 112"/>
                <a:gd name="T19" fmla="*/ 97 h 112"/>
                <a:gd name="T20" fmla="*/ 84 w 112"/>
                <a:gd name="T21" fmla="*/ 105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5 h 112"/>
                <a:gd name="T30" fmla="*/ 16 w 112"/>
                <a:gd name="T31" fmla="*/ 97 h 112"/>
                <a:gd name="T32" fmla="*/ 7 w 112"/>
                <a:gd name="T33" fmla="*/ 84 h 112"/>
                <a:gd name="T34" fmla="*/ 1 w 112"/>
                <a:gd name="T35" fmla="*/ 71 h 112"/>
                <a:gd name="T36" fmla="*/ 0 w 112"/>
                <a:gd name="T37" fmla="*/ 56 h 112"/>
                <a:gd name="T38" fmla="*/ 1 w 112"/>
                <a:gd name="T39" fmla="*/ 43 h 112"/>
                <a:gd name="T40" fmla="*/ 7 w 112"/>
                <a:gd name="T41" fmla="*/ 29 h 112"/>
                <a:gd name="T42" fmla="*/ 16 w 112"/>
                <a:gd name="T43" fmla="*/ 17 h 112"/>
                <a:gd name="T44" fmla="*/ 28 w 112"/>
                <a:gd name="T45" fmla="*/ 7 h 112"/>
                <a:gd name="T46" fmla="*/ 42 w 112"/>
                <a:gd name="T47" fmla="*/ 2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5" y="17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12" y="56"/>
                  </a:lnTo>
                  <a:lnTo>
                    <a:pt x="110" y="71"/>
                  </a:lnTo>
                  <a:lnTo>
                    <a:pt x="105" y="84"/>
                  </a:lnTo>
                  <a:lnTo>
                    <a:pt x="95" y="97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7"/>
                  </a:lnTo>
                  <a:lnTo>
                    <a:pt x="7" y="84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1" y="43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660"/>
            <p:cNvSpPr>
              <a:spLocks/>
            </p:cNvSpPr>
            <p:nvPr/>
          </p:nvSpPr>
          <p:spPr bwMode="auto">
            <a:xfrm>
              <a:off x="8404226" y="4700588"/>
              <a:ext cx="17463" cy="17463"/>
            </a:xfrm>
            <a:custGeom>
              <a:avLst/>
              <a:gdLst>
                <a:gd name="T0" fmla="*/ 55 w 113"/>
                <a:gd name="T1" fmla="*/ 0 h 112"/>
                <a:gd name="T2" fmla="*/ 70 w 113"/>
                <a:gd name="T3" fmla="*/ 1 h 112"/>
                <a:gd name="T4" fmla="*/ 84 w 113"/>
                <a:gd name="T5" fmla="*/ 7 h 112"/>
                <a:gd name="T6" fmla="*/ 96 w 113"/>
                <a:gd name="T7" fmla="*/ 16 h 112"/>
                <a:gd name="T8" fmla="*/ 106 w 113"/>
                <a:gd name="T9" fmla="*/ 27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69 h 112"/>
                <a:gd name="T16" fmla="*/ 106 w 113"/>
                <a:gd name="T17" fmla="*/ 82 h 112"/>
                <a:gd name="T18" fmla="*/ 97 w 113"/>
                <a:gd name="T19" fmla="*/ 95 h 112"/>
                <a:gd name="T20" fmla="*/ 85 w 113"/>
                <a:gd name="T21" fmla="*/ 104 h 112"/>
                <a:gd name="T22" fmla="*/ 71 w 113"/>
                <a:gd name="T23" fmla="*/ 111 h 112"/>
                <a:gd name="T24" fmla="*/ 57 w 113"/>
                <a:gd name="T25" fmla="*/ 112 h 112"/>
                <a:gd name="T26" fmla="*/ 43 w 113"/>
                <a:gd name="T27" fmla="*/ 111 h 112"/>
                <a:gd name="T28" fmla="*/ 29 w 113"/>
                <a:gd name="T29" fmla="*/ 104 h 112"/>
                <a:gd name="T30" fmla="*/ 17 w 113"/>
                <a:gd name="T31" fmla="*/ 96 h 112"/>
                <a:gd name="T32" fmla="*/ 7 w 113"/>
                <a:gd name="T33" fmla="*/ 85 h 112"/>
                <a:gd name="T34" fmla="*/ 2 w 113"/>
                <a:gd name="T35" fmla="*/ 71 h 112"/>
                <a:gd name="T36" fmla="*/ 0 w 113"/>
                <a:gd name="T37" fmla="*/ 56 h 112"/>
                <a:gd name="T38" fmla="*/ 2 w 113"/>
                <a:gd name="T39" fmla="*/ 43 h 112"/>
                <a:gd name="T40" fmla="*/ 7 w 113"/>
                <a:gd name="T41" fmla="*/ 29 h 112"/>
                <a:gd name="T42" fmla="*/ 16 w 113"/>
                <a:gd name="T43" fmla="*/ 17 h 112"/>
                <a:gd name="T44" fmla="*/ 28 w 113"/>
                <a:gd name="T45" fmla="*/ 8 h 112"/>
                <a:gd name="T46" fmla="*/ 42 w 113"/>
                <a:gd name="T47" fmla="*/ 1 h 112"/>
                <a:gd name="T48" fmla="*/ 55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5" y="0"/>
                  </a:moveTo>
                  <a:lnTo>
                    <a:pt x="70" y="1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06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6" y="82"/>
                  </a:lnTo>
                  <a:lnTo>
                    <a:pt x="97" y="95"/>
                  </a:lnTo>
                  <a:lnTo>
                    <a:pt x="85" y="104"/>
                  </a:lnTo>
                  <a:lnTo>
                    <a:pt x="71" y="111"/>
                  </a:lnTo>
                  <a:lnTo>
                    <a:pt x="57" y="112"/>
                  </a:lnTo>
                  <a:lnTo>
                    <a:pt x="43" y="111"/>
                  </a:lnTo>
                  <a:lnTo>
                    <a:pt x="29" y="104"/>
                  </a:lnTo>
                  <a:lnTo>
                    <a:pt x="17" y="96"/>
                  </a:lnTo>
                  <a:lnTo>
                    <a:pt x="7" y="85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661"/>
            <p:cNvSpPr>
              <a:spLocks/>
            </p:cNvSpPr>
            <p:nvPr/>
          </p:nvSpPr>
          <p:spPr bwMode="auto">
            <a:xfrm>
              <a:off x="8378826" y="439737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0 w 113"/>
                <a:gd name="T3" fmla="*/ 2 h 113"/>
                <a:gd name="T4" fmla="*/ 84 w 113"/>
                <a:gd name="T5" fmla="*/ 7 h 113"/>
                <a:gd name="T6" fmla="*/ 95 w 113"/>
                <a:gd name="T7" fmla="*/ 17 h 113"/>
                <a:gd name="T8" fmla="*/ 105 w 113"/>
                <a:gd name="T9" fmla="*/ 29 h 113"/>
                <a:gd name="T10" fmla="*/ 111 w 113"/>
                <a:gd name="T11" fmla="*/ 43 h 113"/>
                <a:gd name="T12" fmla="*/ 113 w 113"/>
                <a:gd name="T13" fmla="*/ 56 h 113"/>
                <a:gd name="T14" fmla="*/ 111 w 113"/>
                <a:gd name="T15" fmla="*/ 71 h 113"/>
                <a:gd name="T16" fmla="*/ 106 w 113"/>
                <a:gd name="T17" fmla="*/ 84 h 113"/>
                <a:gd name="T18" fmla="*/ 96 w 113"/>
                <a:gd name="T19" fmla="*/ 96 h 113"/>
                <a:gd name="T20" fmla="*/ 84 w 113"/>
                <a:gd name="T21" fmla="*/ 105 h 113"/>
                <a:gd name="T22" fmla="*/ 70 w 113"/>
                <a:gd name="T23" fmla="*/ 111 h 113"/>
                <a:gd name="T24" fmla="*/ 57 w 113"/>
                <a:gd name="T25" fmla="*/ 113 h 113"/>
                <a:gd name="T26" fmla="*/ 42 w 113"/>
                <a:gd name="T27" fmla="*/ 111 h 113"/>
                <a:gd name="T28" fmla="*/ 28 w 113"/>
                <a:gd name="T29" fmla="*/ 105 h 113"/>
                <a:gd name="T30" fmla="*/ 17 w 113"/>
                <a:gd name="T31" fmla="*/ 97 h 113"/>
                <a:gd name="T32" fmla="*/ 7 w 113"/>
                <a:gd name="T33" fmla="*/ 84 h 113"/>
                <a:gd name="T34" fmla="*/ 2 w 113"/>
                <a:gd name="T35" fmla="*/ 71 h 113"/>
                <a:gd name="T36" fmla="*/ 0 w 113"/>
                <a:gd name="T37" fmla="*/ 57 h 113"/>
                <a:gd name="T38" fmla="*/ 1 w 113"/>
                <a:gd name="T39" fmla="*/ 43 h 113"/>
                <a:gd name="T40" fmla="*/ 7 w 113"/>
                <a:gd name="T41" fmla="*/ 29 h 113"/>
                <a:gd name="T42" fmla="*/ 16 w 113"/>
                <a:gd name="T43" fmla="*/ 17 h 113"/>
                <a:gd name="T44" fmla="*/ 28 w 113"/>
                <a:gd name="T45" fmla="*/ 7 h 113"/>
                <a:gd name="T46" fmla="*/ 42 w 113"/>
                <a:gd name="T47" fmla="*/ 2 h 113"/>
                <a:gd name="T48" fmla="*/ 56 w 113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5" y="17"/>
                  </a:lnTo>
                  <a:lnTo>
                    <a:pt x="105" y="29"/>
                  </a:lnTo>
                  <a:lnTo>
                    <a:pt x="111" y="43"/>
                  </a:lnTo>
                  <a:lnTo>
                    <a:pt x="113" y="56"/>
                  </a:lnTo>
                  <a:lnTo>
                    <a:pt x="111" y="71"/>
                  </a:lnTo>
                  <a:lnTo>
                    <a:pt x="106" y="84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0" y="111"/>
                  </a:lnTo>
                  <a:lnTo>
                    <a:pt x="57" y="113"/>
                  </a:lnTo>
                  <a:lnTo>
                    <a:pt x="42" y="111"/>
                  </a:lnTo>
                  <a:lnTo>
                    <a:pt x="28" y="105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662"/>
            <p:cNvSpPr>
              <a:spLocks/>
            </p:cNvSpPr>
            <p:nvPr/>
          </p:nvSpPr>
          <p:spPr bwMode="auto">
            <a:xfrm>
              <a:off x="8378826" y="4700588"/>
              <a:ext cx="19050" cy="17463"/>
            </a:xfrm>
            <a:custGeom>
              <a:avLst/>
              <a:gdLst>
                <a:gd name="T0" fmla="*/ 57 w 112"/>
                <a:gd name="T1" fmla="*/ 0 h 112"/>
                <a:gd name="T2" fmla="*/ 70 w 112"/>
                <a:gd name="T3" fmla="*/ 2 h 112"/>
                <a:gd name="T4" fmla="*/ 84 w 112"/>
                <a:gd name="T5" fmla="*/ 8 h 112"/>
                <a:gd name="T6" fmla="*/ 96 w 112"/>
                <a:gd name="T7" fmla="*/ 17 h 112"/>
                <a:gd name="T8" fmla="*/ 106 w 112"/>
                <a:gd name="T9" fmla="*/ 28 h 112"/>
                <a:gd name="T10" fmla="*/ 111 w 112"/>
                <a:gd name="T11" fmla="*/ 42 h 112"/>
                <a:gd name="T12" fmla="*/ 112 w 112"/>
                <a:gd name="T13" fmla="*/ 56 h 112"/>
                <a:gd name="T14" fmla="*/ 111 w 112"/>
                <a:gd name="T15" fmla="*/ 71 h 112"/>
                <a:gd name="T16" fmla="*/ 106 w 112"/>
                <a:gd name="T17" fmla="*/ 84 h 112"/>
                <a:gd name="T18" fmla="*/ 96 w 112"/>
                <a:gd name="T19" fmla="*/ 96 h 112"/>
                <a:gd name="T20" fmla="*/ 84 w 112"/>
                <a:gd name="T21" fmla="*/ 105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5 h 112"/>
                <a:gd name="T30" fmla="*/ 17 w 112"/>
                <a:gd name="T31" fmla="*/ 96 h 112"/>
                <a:gd name="T32" fmla="*/ 7 w 112"/>
                <a:gd name="T33" fmla="*/ 84 h 112"/>
                <a:gd name="T34" fmla="*/ 2 w 112"/>
                <a:gd name="T35" fmla="*/ 71 h 112"/>
                <a:gd name="T36" fmla="*/ 0 w 112"/>
                <a:gd name="T37" fmla="*/ 56 h 112"/>
                <a:gd name="T38" fmla="*/ 2 w 112"/>
                <a:gd name="T39" fmla="*/ 42 h 112"/>
                <a:gd name="T40" fmla="*/ 7 w 112"/>
                <a:gd name="T41" fmla="*/ 28 h 112"/>
                <a:gd name="T42" fmla="*/ 17 w 112"/>
                <a:gd name="T43" fmla="*/ 17 h 112"/>
                <a:gd name="T44" fmla="*/ 28 w 112"/>
                <a:gd name="T45" fmla="*/ 8 h 112"/>
                <a:gd name="T46" fmla="*/ 42 w 112"/>
                <a:gd name="T47" fmla="*/ 2 h 112"/>
                <a:gd name="T48" fmla="*/ 57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0" y="2"/>
                  </a:lnTo>
                  <a:lnTo>
                    <a:pt x="84" y="8"/>
                  </a:lnTo>
                  <a:lnTo>
                    <a:pt x="96" y="17"/>
                  </a:lnTo>
                  <a:lnTo>
                    <a:pt x="106" y="28"/>
                  </a:lnTo>
                  <a:lnTo>
                    <a:pt x="111" y="42"/>
                  </a:lnTo>
                  <a:lnTo>
                    <a:pt x="112" y="56"/>
                  </a:lnTo>
                  <a:lnTo>
                    <a:pt x="111" y="71"/>
                  </a:lnTo>
                  <a:lnTo>
                    <a:pt x="106" y="84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7" y="96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7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663"/>
            <p:cNvSpPr>
              <a:spLocks/>
            </p:cNvSpPr>
            <p:nvPr/>
          </p:nvSpPr>
          <p:spPr bwMode="auto">
            <a:xfrm>
              <a:off x="8304213" y="44735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5 w 113"/>
                <a:gd name="T5" fmla="*/ 7 h 112"/>
                <a:gd name="T6" fmla="*/ 96 w 113"/>
                <a:gd name="T7" fmla="*/ 17 h 112"/>
                <a:gd name="T8" fmla="*/ 106 w 113"/>
                <a:gd name="T9" fmla="*/ 29 h 112"/>
                <a:gd name="T10" fmla="*/ 111 w 113"/>
                <a:gd name="T11" fmla="*/ 43 h 112"/>
                <a:gd name="T12" fmla="*/ 113 w 113"/>
                <a:gd name="T13" fmla="*/ 56 h 112"/>
                <a:gd name="T14" fmla="*/ 112 w 113"/>
                <a:gd name="T15" fmla="*/ 71 h 112"/>
                <a:gd name="T16" fmla="*/ 106 w 113"/>
                <a:gd name="T17" fmla="*/ 84 h 112"/>
                <a:gd name="T18" fmla="*/ 98 w 113"/>
                <a:gd name="T19" fmla="*/ 96 h 112"/>
                <a:gd name="T20" fmla="*/ 85 w 113"/>
                <a:gd name="T21" fmla="*/ 105 h 112"/>
                <a:gd name="T22" fmla="*/ 71 w 113"/>
                <a:gd name="T23" fmla="*/ 111 h 112"/>
                <a:gd name="T24" fmla="*/ 57 w 113"/>
                <a:gd name="T25" fmla="*/ 112 h 112"/>
                <a:gd name="T26" fmla="*/ 43 w 113"/>
                <a:gd name="T27" fmla="*/ 111 h 112"/>
                <a:gd name="T28" fmla="*/ 30 w 113"/>
                <a:gd name="T29" fmla="*/ 105 h 112"/>
                <a:gd name="T30" fmla="*/ 18 w 113"/>
                <a:gd name="T31" fmla="*/ 97 h 112"/>
                <a:gd name="T32" fmla="*/ 9 w 113"/>
                <a:gd name="T33" fmla="*/ 84 h 112"/>
                <a:gd name="T34" fmla="*/ 2 w 113"/>
                <a:gd name="T35" fmla="*/ 71 h 112"/>
                <a:gd name="T36" fmla="*/ 0 w 113"/>
                <a:gd name="T37" fmla="*/ 57 h 112"/>
                <a:gd name="T38" fmla="*/ 2 w 113"/>
                <a:gd name="T39" fmla="*/ 43 h 112"/>
                <a:gd name="T40" fmla="*/ 8 w 113"/>
                <a:gd name="T41" fmla="*/ 29 h 112"/>
                <a:gd name="T42" fmla="*/ 17 w 113"/>
                <a:gd name="T43" fmla="*/ 17 h 112"/>
                <a:gd name="T44" fmla="*/ 29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7"/>
                  </a:lnTo>
                  <a:lnTo>
                    <a:pt x="106" y="29"/>
                  </a:lnTo>
                  <a:lnTo>
                    <a:pt x="111" y="43"/>
                  </a:lnTo>
                  <a:lnTo>
                    <a:pt x="113" y="56"/>
                  </a:lnTo>
                  <a:lnTo>
                    <a:pt x="112" y="71"/>
                  </a:lnTo>
                  <a:lnTo>
                    <a:pt x="106" y="84"/>
                  </a:lnTo>
                  <a:lnTo>
                    <a:pt x="98" y="96"/>
                  </a:lnTo>
                  <a:lnTo>
                    <a:pt x="85" y="105"/>
                  </a:lnTo>
                  <a:lnTo>
                    <a:pt x="71" y="111"/>
                  </a:lnTo>
                  <a:lnTo>
                    <a:pt x="57" y="112"/>
                  </a:lnTo>
                  <a:lnTo>
                    <a:pt x="43" y="111"/>
                  </a:lnTo>
                  <a:lnTo>
                    <a:pt x="30" y="105"/>
                  </a:lnTo>
                  <a:lnTo>
                    <a:pt x="18" y="97"/>
                  </a:lnTo>
                  <a:lnTo>
                    <a:pt x="9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664"/>
            <p:cNvSpPr>
              <a:spLocks/>
            </p:cNvSpPr>
            <p:nvPr/>
          </p:nvSpPr>
          <p:spPr bwMode="auto">
            <a:xfrm>
              <a:off x="8253413" y="45751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5 w 113"/>
                <a:gd name="T5" fmla="*/ 7 h 112"/>
                <a:gd name="T6" fmla="*/ 96 w 113"/>
                <a:gd name="T7" fmla="*/ 17 h 112"/>
                <a:gd name="T8" fmla="*/ 106 w 113"/>
                <a:gd name="T9" fmla="*/ 28 h 112"/>
                <a:gd name="T10" fmla="*/ 111 w 113"/>
                <a:gd name="T11" fmla="*/ 42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3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8 w 113"/>
                <a:gd name="T29" fmla="*/ 105 h 112"/>
                <a:gd name="T30" fmla="*/ 17 w 113"/>
                <a:gd name="T31" fmla="*/ 96 h 112"/>
                <a:gd name="T32" fmla="*/ 8 w 113"/>
                <a:gd name="T33" fmla="*/ 83 h 112"/>
                <a:gd name="T34" fmla="*/ 1 w 113"/>
                <a:gd name="T35" fmla="*/ 70 h 112"/>
                <a:gd name="T36" fmla="*/ 0 w 113"/>
                <a:gd name="T37" fmla="*/ 56 h 112"/>
                <a:gd name="T38" fmla="*/ 1 w 113"/>
                <a:gd name="T39" fmla="*/ 42 h 112"/>
                <a:gd name="T40" fmla="*/ 8 w 113"/>
                <a:gd name="T41" fmla="*/ 28 h 112"/>
                <a:gd name="T42" fmla="*/ 17 w 113"/>
                <a:gd name="T43" fmla="*/ 17 h 112"/>
                <a:gd name="T44" fmla="*/ 28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7"/>
                  </a:lnTo>
                  <a:lnTo>
                    <a:pt x="106" y="28"/>
                  </a:lnTo>
                  <a:lnTo>
                    <a:pt x="111" y="42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1" y="70"/>
                  </a:lnTo>
                  <a:lnTo>
                    <a:pt x="0" y="56"/>
                  </a:lnTo>
                  <a:lnTo>
                    <a:pt x="1" y="42"/>
                  </a:lnTo>
                  <a:lnTo>
                    <a:pt x="8" y="28"/>
                  </a:lnTo>
                  <a:lnTo>
                    <a:pt x="17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665"/>
            <p:cNvSpPr>
              <a:spLocks/>
            </p:cNvSpPr>
            <p:nvPr/>
          </p:nvSpPr>
          <p:spPr bwMode="auto">
            <a:xfrm>
              <a:off x="8253413" y="4524375"/>
              <a:ext cx="17463" cy="17463"/>
            </a:xfrm>
            <a:custGeom>
              <a:avLst/>
              <a:gdLst>
                <a:gd name="T0" fmla="*/ 57 w 112"/>
                <a:gd name="T1" fmla="*/ 0 h 112"/>
                <a:gd name="T2" fmla="*/ 70 w 112"/>
                <a:gd name="T3" fmla="*/ 1 h 112"/>
                <a:gd name="T4" fmla="*/ 84 w 112"/>
                <a:gd name="T5" fmla="*/ 7 h 112"/>
                <a:gd name="T6" fmla="*/ 97 w 112"/>
                <a:gd name="T7" fmla="*/ 16 h 112"/>
                <a:gd name="T8" fmla="*/ 105 w 112"/>
                <a:gd name="T9" fmla="*/ 28 h 112"/>
                <a:gd name="T10" fmla="*/ 111 w 112"/>
                <a:gd name="T11" fmla="*/ 42 h 112"/>
                <a:gd name="T12" fmla="*/ 112 w 112"/>
                <a:gd name="T13" fmla="*/ 55 h 112"/>
                <a:gd name="T14" fmla="*/ 111 w 112"/>
                <a:gd name="T15" fmla="*/ 70 h 112"/>
                <a:gd name="T16" fmla="*/ 105 w 112"/>
                <a:gd name="T17" fmla="*/ 83 h 112"/>
                <a:gd name="T18" fmla="*/ 97 w 112"/>
                <a:gd name="T19" fmla="*/ 95 h 112"/>
                <a:gd name="T20" fmla="*/ 84 w 112"/>
                <a:gd name="T21" fmla="*/ 104 h 112"/>
                <a:gd name="T22" fmla="*/ 72 w 112"/>
                <a:gd name="T23" fmla="*/ 110 h 112"/>
                <a:gd name="T24" fmla="*/ 57 w 112"/>
                <a:gd name="T25" fmla="*/ 112 h 112"/>
                <a:gd name="T26" fmla="*/ 42 w 112"/>
                <a:gd name="T27" fmla="*/ 110 h 112"/>
                <a:gd name="T28" fmla="*/ 29 w 112"/>
                <a:gd name="T29" fmla="*/ 104 h 112"/>
                <a:gd name="T30" fmla="*/ 17 w 112"/>
                <a:gd name="T31" fmla="*/ 96 h 112"/>
                <a:gd name="T32" fmla="*/ 8 w 112"/>
                <a:gd name="T33" fmla="*/ 83 h 112"/>
                <a:gd name="T34" fmla="*/ 3 w 112"/>
                <a:gd name="T35" fmla="*/ 70 h 112"/>
                <a:gd name="T36" fmla="*/ 0 w 112"/>
                <a:gd name="T37" fmla="*/ 56 h 112"/>
                <a:gd name="T38" fmla="*/ 3 w 112"/>
                <a:gd name="T39" fmla="*/ 42 h 112"/>
                <a:gd name="T40" fmla="*/ 8 w 112"/>
                <a:gd name="T41" fmla="*/ 28 h 112"/>
                <a:gd name="T42" fmla="*/ 17 w 112"/>
                <a:gd name="T43" fmla="*/ 16 h 112"/>
                <a:gd name="T44" fmla="*/ 29 w 112"/>
                <a:gd name="T45" fmla="*/ 7 h 112"/>
                <a:gd name="T46" fmla="*/ 42 w 112"/>
                <a:gd name="T47" fmla="*/ 1 h 112"/>
                <a:gd name="T48" fmla="*/ 57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0" y="1"/>
                  </a:lnTo>
                  <a:lnTo>
                    <a:pt x="84" y="7"/>
                  </a:lnTo>
                  <a:lnTo>
                    <a:pt x="97" y="16"/>
                  </a:lnTo>
                  <a:lnTo>
                    <a:pt x="105" y="28"/>
                  </a:lnTo>
                  <a:lnTo>
                    <a:pt x="111" y="42"/>
                  </a:lnTo>
                  <a:lnTo>
                    <a:pt x="112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2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4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3" y="70"/>
                  </a:lnTo>
                  <a:lnTo>
                    <a:pt x="0" y="56"/>
                  </a:lnTo>
                  <a:lnTo>
                    <a:pt x="3" y="42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666"/>
            <p:cNvSpPr>
              <a:spLocks/>
            </p:cNvSpPr>
            <p:nvPr/>
          </p:nvSpPr>
          <p:spPr bwMode="auto">
            <a:xfrm>
              <a:off x="8228013" y="45497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4 w 113"/>
                <a:gd name="T5" fmla="*/ 7 h 112"/>
                <a:gd name="T6" fmla="*/ 97 w 113"/>
                <a:gd name="T7" fmla="*/ 17 h 112"/>
                <a:gd name="T8" fmla="*/ 105 w 113"/>
                <a:gd name="T9" fmla="*/ 29 h 112"/>
                <a:gd name="T10" fmla="*/ 111 w 113"/>
                <a:gd name="T11" fmla="*/ 43 h 112"/>
                <a:gd name="T12" fmla="*/ 113 w 113"/>
                <a:gd name="T13" fmla="*/ 56 h 112"/>
                <a:gd name="T14" fmla="*/ 111 w 113"/>
                <a:gd name="T15" fmla="*/ 71 h 112"/>
                <a:gd name="T16" fmla="*/ 106 w 113"/>
                <a:gd name="T17" fmla="*/ 84 h 112"/>
                <a:gd name="T18" fmla="*/ 97 w 113"/>
                <a:gd name="T19" fmla="*/ 96 h 112"/>
                <a:gd name="T20" fmla="*/ 85 w 113"/>
                <a:gd name="T21" fmla="*/ 105 h 112"/>
                <a:gd name="T22" fmla="*/ 72 w 113"/>
                <a:gd name="T23" fmla="*/ 111 h 112"/>
                <a:gd name="T24" fmla="*/ 57 w 113"/>
                <a:gd name="T25" fmla="*/ 112 h 112"/>
                <a:gd name="T26" fmla="*/ 42 w 113"/>
                <a:gd name="T27" fmla="*/ 111 h 112"/>
                <a:gd name="T28" fmla="*/ 29 w 113"/>
                <a:gd name="T29" fmla="*/ 105 h 112"/>
                <a:gd name="T30" fmla="*/ 17 w 113"/>
                <a:gd name="T31" fmla="*/ 97 h 112"/>
                <a:gd name="T32" fmla="*/ 8 w 113"/>
                <a:gd name="T33" fmla="*/ 84 h 112"/>
                <a:gd name="T34" fmla="*/ 3 w 113"/>
                <a:gd name="T35" fmla="*/ 71 h 112"/>
                <a:gd name="T36" fmla="*/ 0 w 113"/>
                <a:gd name="T37" fmla="*/ 57 h 112"/>
                <a:gd name="T38" fmla="*/ 3 w 113"/>
                <a:gd name="T39" fmla="*/ 43 h 112"/>
                <a:gd name="T40" fmla="*/ 8 w 113"/>
                <a:gd name="T41" fmla="*/ 29 h 112"/>
                <a:gd name="T42" fmla="*/ 17 w 113"/>
                <a:gd name="T43" fmla="*/ 17 h 112"/>
                <a:gd name="T44" fmla="*/ 29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7" y="17"/>
                  </a:lnTo>
                  <a:lnTo>
                    <a:pt x="105" y="29"/>
                  </a:lnTo>
                  <a:lnTo>
                    <a:pt x="111" y="43"/>
                  </a:lnTo>
                  <a:lnTo>
                    <a:pt x="113" y="56"/>
                  </a:lnTo>
                  <a:lnTo>
                    <a:pt x="111" y="71"/>
                  </a:lnTo>
                  <a:lnTo>
                    <a:pt x="106" y="84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2" y="111"/>
                  </a:lnTo>
                  <a:lnTo>
                    <a:pt x="57" y="112"/>
                  </a:lnTo>
                  <a:lnTo>
                    <a:pt x="42" y="111"/>
                  </a:lnTo>
                  <a:lnTo>
                    <a:pt x="29" y="105"/>
                  </a:lnTo>
                  <a:lnTo>
                    <a:pt x="17" y="97"/>
                  </a:lnTo>
                  <a:lnTo>
                    <a:pt x="8" y="84"/>
                  </a:lnTo>
                  <a:lnTo>
                    <a:pt x="3" y="71"/>
                  </a:lnTo>
                  <a:lnTo>
                    <a:pt x="0" y="57"/>
                  </a:lnTo>
                  <a:lnTo>
                    <a:pt x="3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667"/>
            <p:cNvSpPr>
              <a:spLocks/>
            </p:cNvSpPr>
            <p:nvPr/>
          </p:nvSpPr>
          <p:spPr bwMode="auto">
            <a:xfrm>
              <a:off x="8404226" y="4373563"/>
              <a:ext cx="19050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1 h 111"/>
                <a:gd name="T4" fmla="*/ 85 w 113"/>
                <a:gd name="T5" fmla="*/ 7 h 111"/>
                <a:gd name="T6" fmla="*/ 96 w 113"/>
                <a:gd name="T7" fmla="*/ 16 h 111"/>
                <a:gd name="T8" fmla="*/ 106 w 113"/>
                <a:gd name="T9" fmla="*/ 28 h 111"/>
                <a:gd name="T10" fmla="*/ 111 w 113"/>
                <a:gd name="T11" fmla="*/ 42 h 111"/>
                <a:gd name="T12" fmla="*/ 113 w 113"/>
                <a:gd name="T13" fmla="*/ 55 h 111"/>
                <a:gd name="T14" fmla="*/ 111 w 113"/>
                <a:gd name="T15" fmla="*/ 70 h 111"/>
                <a:gd name="T16" fmla="*/ 106 w 113"/>
                <a:gd name="T17" fmla="*/ 83 h 111"/>
                <a:gd name="T18" fmla="*/ 97 w 113"/>
                <a:gd name="T19" fmla="*/ 95 h 111"/>
                <a:gd name="T20" fmla="*/ 85 w 113"/>
                <a:gd name="T21" fmla="*/ 104 h 111"/>
                <a:gd name="T22" fmla="*/ 71 w 113"/>
                <a:gd name="T23" fmla="*/ 110 h 111"/>
                <a:gd name="T24" fmla="*/ 57 w 113"/>
                <a:gd name="T25" fmla="*/ 111 h 111"/>
                <a:gd name="T26" fmla="*/ 43 w 113"/>
                <a:gd name="T27" fmla="*/ 110 h 111"/>
                <a:gd name="T28" fmla="*/ 29 w 113"/>
                <a:gd name="T29" fmla="*/ 104 h 111"/>
                <a:gd name="T30" fmla="*/ 17 w 113"/>
                <a:gd name="T31" fmla="*/ 96 h 111"/>
                <a:gd name="T32" fmla="*/ 7 w 113"/>
                <a:gd name="T33" fmla="*/ 83 h 111"/>
                <a:gd name="T34" fmla="*/ 2 w 113"/>
                <a:gd name="T35" fmla="*/ 70 h 111"/>
                <a:gd name="T36" fmla="*/ 0 w 113"/>
                <a:gd name="T37" fmla="*/ 56 h 111"/>
                <a:gd name="T38" fmla="*/ 2 w 113"/>
                <a:gd name="T39" fmla="*/ 42 h 111"/>
                <a:gd name="T40" fmla="*/ 7 w 113"/>
                <a:gd name="T41" fmla="*/ 28 h 111"/>
                <a:gd name="T42" fmla="*/ 17 w 113"/>
                <a:gd name="T43" fmla="*/ 16 h 111"/>
                <a:gd name="T44" fmla="*/ 29 w 113"/>
                <a:gd name="T45" fmla="*/ 7 h 111"/>
                <a:gd name="T46" fmla="*/ 42 w 113"/>
                <a:gd name="T47" fmla="*/ 1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6" y="28"/>
                  </a:lnTo>
                  <a:lnTo>
                    <a:pt x="111" y="42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5" y="104"/>
                  </a:lnTo>
                  <a:lnTo>
                    <a:pt x="71" y="110"/>
                  </a:lnTo>
                  <a:lnTo>
                    <a:pt x="57" y="111"/>
                  </a:lnTo>
                  <a:lnTo>
                    <a:pt x="43" y="110"/>
                  </a:lnTo>
                  <a:lnTo>
                    <a:pt x="29" y="104"/>
                  </a:lnTo>
                  <a:lnTo>
                    <a:pt x="17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668"/>
            <p:cNvSpPr>
              <a:spLocks/>
            </p:cNvSpPr>
            <p:nvPr/>
          </p:nvSpPr>
          <p:spPr bwMode="auto">
            <a:xfrm>
              <a:off x="8278813" y="4600575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1 h 111"/>
                <a:gd name="T4" fmla="*/ 85 w 113"/>
                <a:gd name="T5" fmla="*/ 8 h 111"/>
                <a:gd name="T6" fmla="*/ 96 w 113"/>
                <a:gd name="T7" fmla="*/ 16 h 111"/>
                <a:gd name="T8" fmla="*/ 106 w 113"/>
                <a:gd name="T9" fmla="*/ 28 h 111"/>
                <a:gd name="T10" fmla="*/ 111 w 113"/>
                <a:gd name="T11" fmla="*/ 42 h 111"/>
                <a:gd name="T12" fmla="*/ 113 w 113"/>
                <a:gd name="T13" fmla="*/ 55 h 111"/>
                <a:gd name="T14" fmla="*/ 111 w 113"/>
                <a:gd name="T15" fmla="*/ 70 h 111"/>
                <a:gd name="T16" fmla="*/ 106 w 113"/>
                <a:gd name="T17" fmla="*/ 83 h 111"/>
                <a:gd name="T18" fmla="*/ 96 w 113"/>
                <a:gd name="T19" fmla="*/ 95 h 111"/>
                <a:gd name="T20" fmla="*/ 85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7 w 113"/>
                <a:gd name="T31" fmla="*/ 95 h 111"/>
                <a:gd name="T32" fmla="*/ 8 w 113"/>
                <a:gd name="T33" fmla="*/ 83 h 111"/>
                <a:gd name="T34" fmla="*/ 2 w 113"/>
                <a:gd name="T35" fmla="*/ 70 h 111"/>
                <a:gd name="T36" fmla="*/ 0 w 113"/>
                <a:gd name="T37" fmla="*/ 55 h 111"/>
                <a:gd name="T38" fmla="*/ 2 w 113"/>
                <a:gd name="T39" fmla="*/ 42 h 111"/>
                <a:gd name="T40" fmla="*/ 8 w 113"/>
                <a:gd name="T41" fmla="*/ 28 h 111"/>
                <a:gd name="T42" fmla="*/ 17 w 113"/>
                <a:gd name="T43" fmla="*/ 16 h 111"/>
                <a:gd name="T44" fmla="*/ 28 w 113"/>
                <a:gd name="T45" fmla="*/ 8 h 111"/>
                <a:gd name="T46" fmla="*/ 42 w 113"/>
                <a:gd name="T47" fmla="*/ 1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1"/>
                  </a:lnTo>
                  <a:lnTo>
                    <a:pt x="85" y="8"/>
                  </a:lnTo>
                  <a:lnTo>
                    <a:pt x="96" y="16"/>
                  </a:lnTo>
                  <a:lnTo>
                    <a:pt x="106" y="28"/>
                  </a:lnTo>
                  <a:lnTo>
                    <a:pt x="111" y="42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8" y="8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669"/>
            <p:cNvSpPr>
              <a:spLocks/>
            </p:cNvSpPr>
            <p:nvPr/>
          </p:nvSpPr>
          <p:spPr bwMode="auto">
            <a:xfrm>
              <a:off x="8304213" y="462438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2 h 111"/>
                <a:gd name="T4" fmla="*/ 84 w 112"/>
                <a:gd name="T5" fmla="*/ 7 h 111"/>
                <a:gd name="T6" fmla="*/ 95 w 112"/>
                <a:gd name="T7" fmla="*/ 17 h 111"/>
                <a:gd name="T8" fmla="*/ 105 w 112"/>
                <a:gd name="T9" fmla="*/ 28 h 111"/>
                <a:gd name="T10" fmla="*/ 110 w 112"/>
                <a:gd name="T11" fmla="*/ 42 h 111"/>
                <a:gd name="T12" fmla="*/ 112 w 112"/>
                <a:gd name="T13" fmla="*/ 56 h 111"/>
                <a:gd name="T14" fmla="*/ 110 w 112"/>
                <a:gd name="T15" fmla="*/ 70 h 111"/>
                <a:gd name="T16" fmla="*/ 105 w 112"/>
                <a:gd name="T17" fmla="*/ 83 h 111"/>
                <a:gd name="T18" fmla="*/ 95 w 112"/>
                <a:gd name="T19" fmla="*/ 96 h 111"/>
                <a:gd name="T20" fmla="*/ 84 w 112"/>
                <a:gd name="T21" fmla="*/ 105 h 111"/>
                <a:gd name="T22" fmla="*/ 70 w 112"/>
                <a:gd name="T23" fmla="*/ 110 h 111"/>
                <a:gd name="T24" fmla="*/ 57 w 112"/>
                <a:gd name="T25" fmla="*/ 111 h 111"/>
                <a:gd name="T26" fmla="*/ 42 w 112"/>
                <a:gd name="T27" fmla="*/ 110 h 111"/>
                <a:gd name="T28" fmla="*/ 28 w 112"/>
                <a:gd name="T29" fmla="*/ 105 h 111"/>
                <a:gd name="T30" fmla="*/ 16 w 112"/>
                <a:gd name="T31" fmla="*/ 96 h 111"/>
                <a:gd name="T32" fmla="*/ 8 w 112"/>
                <a:gd name="T33" fmla="*/ 83 h 111"/>
                <a:gd name="T34" fmla="*/ 1 w 112"/>
                <a:gd name="T35" fmla="*/ 70 h 111"/>
                <a:gd name="T36" fmla="*/ 0 w 112"/>
                <a:gd name="T37" fmla="*/ 56 h 111"/>
                <a:gd name="T38" fmla="*/ 1 w 112"/>
                <a:gd name="T39" fmla="*/ 42 h 111"/>
                <a:gd name="T40" fmla="*/ 8 w 112"/>
                <a:gd name="T41" fmla="*/ 28 h 111"/>
                <a:gd name="T42" fmla="*/ 16 w 112"/>
                <a:gd name="T43" fmla="*/ 17 h 111"/>
                <a:gd name="T44" fmla="*/ 28 w 112"/>
                <a:gd name="T45" fmla="*/ 7 h 111"/>
                <a:gd name="T46" fmla="*/ 42 w 112"/>
                <a:gd name="T47" fmla="*/ 2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5" y="17"/>
                  </a:lnTo>
                  <a:lnTo>
                    <a:pt x="105" y="28"/>
                  </a:lnTo>
                  <a:lnTo>
                    <a:pt x="110" y="42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5" y="96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7" y="111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8" y="83"/>
                  </a:lnTo>
                  <a:lnTo>
                    <a:pt x="1" y="70"/>
                  </a:lnTo>
                  <a:lnTo>
                    <a:pt x="0" y="56"/>
                  </a:lnTo>
                  <a:lnTo>
                    <a:pt x="1" y="42"/>
                  </a:lnTo>
                  <a:lnTo>
                    <a:pt x="8" y="28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670"/>
            <p:cNvSpPr>
              <a:spLocks/>
            </p:cNvSpPr>
            <p:nvPr/>
          </p:nvSpPr>
          <p:spPr bwMode="auto">
            <a:xfrm>
              <a:off x="8278813" y="4498975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4 w 112"/>
                <a:gd name="T5" fmla="*/ 7 h 111"/>
                <a:gd name="T6" fmla="*/ 96 w 112"/>
                <a:gd name="T7" fmla="*/ 16 h 111"/>
                <a:gd name="T8" fmla="*/ 105 w 112"/>
                <a:gd name="T9" fmla="*/ 28 h 111"/>
                <a:gd name="T10" fmla="*/ 110 w 112"/>
                <a:gd name="T11" fmla="*/ 42 h 111"/>
                <a:gd name="T12" fmla="*/ 112 w 112"/>
                <a:gd name="T13" fmla="*/ 55 h 111"/>
                <a:gd name="T14" fmla="*/ 111 w 112"/>
                <a:gd name="T15" fmla="*/ 70 h 111"/>
                <a:gd name="T16" fmla="*/ 105 w 112"/>
                <a:gd name="T17" fmla="*/ 83 h 111"/>
                <a:gd name="T18" fmla="*/ 97 w 112"/>
                <a:gd name="T19" fmla="*/ 95 h 111"/>
                <a:gd name="T20" fmla="*/ 84 w 112"/>
                <a:gd name="T21" fmla="*/ 104 h 111"/>
                <a:gd name="T22" fmla="*/ 70 w 112"/>
                <a:gd name="T23" fmla="*/ 110 h 111"/>
                <a:gd name="T24" fmla="*/ 56 w 112"/>
                <a:gd name="T25" fmla="*/ 111 h 111"/>
                <a:gd name="T26" fmla="*/ 42 w 112"/>
                <a:gd name="T27" fmla="*/ 110 h 111"/>
                <a:gd name="T28" fmla="*/ 29 w 112"/>
                <a:gd name="T29" fmla="*/ 104 h 111"/>
                <a:gd name="T30" fmla="*/ 17 w 112"/>
                <a:gd name="T31" fmla="*/ 96 h 111"/>
                <a:gd name="T32" fmla="*/ 8 w 112"/>
                <a:gd name="T33" fmla="*/ 83 h 111"/>
                <a:gd name="T34" fmla="*/ 2 w 112"/>
                <a:gd name="T35" fmla="*/ 70 h 111"/>
                <a:gd name="T36" fmla="*/ 0 w 112"/>
                <a:gd name="T37" fmla="*/ 56 h 111"/>
                <a:gd name="T38" fmla="*/ 1 w 112"/>
                <a:gd name="T39" fmla="*/ 42 h 111"/>
                <a:gd name="T40" fmla="*/ 8 w 112"/>
                <a:gd name="T41" fmla="*/ 28 h 111"/>
                <a:gd name="T42" fmla="*/ 16 w 112"/>
                <a:gd name="T43" fmla="*/ 16 h 111"/>
                <a:gd name="T44" fmla="*/ 29 w 112"/>
                <a:gd name="T45" fmla="*/ 7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0" y="42"/>
                  </a:lnTo>
                  <a:lnTo>
                    <a:pt x="112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0" y="110"/>
                  </a:lnTo>
                  <a:lnTo>
                    <a:pt x="56" y="111"/>
                  </a:lnTo>
                  <a:lnTo>
                    <a:pt x="42" y="110"/>
                  </a:lnTo>
                  <a:lnTo>
                    <a:pt x="29" y="104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1" y="42"/>
                  </a:lnTo>
                  <a:lnTo>
                    <a:pt x="8" y="28"/>
                  </a:lnTo>
                  <a:lnTo>
                    <a:pt x="16" y="16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671"/>
            <p:cNvSpPr>
              <a:spLocks/>
            </p:cNvSpPr>
            <p:nvPr/>
          </p:nvSpPr>
          <p:spPr bwMode="auto">
            <a:xfrm>
              <a:off x="8455026" y="4649788"/>
              <a:ext cx="17463" cy="17463"/>
            </a:xfrm>
            <a:custGeom>
              <a:avLst/>
              <a:gdLst>
                <a:gd name="T0" fmla="*/ 55 w 113"/>
                <a:gd name="T1" fmla="*/ 0 h 111"/>
                <a:gd name="T2" fmla="*/ 70 w 113"/>
                <a:gd name="T3" fmla="*/ 1 h 111"/>
                <a:gd name="T4" fmla="*/ 83 w 113"/>
                <a:gd name="T5" fmla="*/ 6 h 111"/>
                <a:gd name="T6" fmla="*/ 95 w 113"/>
                <a:gd name="T7" fmla="*/ 16 h 111"/>
                <a:gd name="T8" fmla="*/ 104 w 113"/>
                <a:gd name="T9" fmla="*/ 27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5 w 113"/>
                <a:gd name="T17" fmla="*/ 82 h 111"/>
                <a:gd name="T18" fmla="*/ 96 w 113"/>
                <a:gd name="T19" fmla="*/ 95 h 111"/>
                <a:gd name="T20" fmla="*/ 85 w 113"/>
                <a:gd name="T21" fmla="*/ 104 h 111"/>
                <a:gd name="T22" fmla="*/ 70 w 113"/>
                <a:gd name="T23" fmla="*/ 109 h 111"/>
                <a:gd name="T24" fmla="*/ 55 w 113"/>
                <a:gd name="T25" fmla="*/ 111 h 111"/>
                <a:gd name="T26" fmla="*/ 42 w 113"/>
                <a:gd name="T27" fmla="*/ 110 h 111"/>
                <a:gd name="T28" fmla="*/ 29 w 113"/>
                <a:gd name="T29" fmla="*/ 105 h 111"/>
                <a:gd name="T30" fmla="*/ 17 w 113"/>
                <a:gd name="T31" fmla="*/ 96 h 111"/>
                <a:gd name="T32" fmla="*/ 7 w 113"/>
                <a:gd name="T33" fmla="*/ 84 h 111"/>
                <a:gd name="T34" fmla="*/ 2 w 113"/>
                <a:gd name="T35" fmla="*/ 71 h 111"/>
                <a:gd name="T36" fmla="*/ 0 w 113"/>
                <a:gd name="T37" fmla="*/ 56 h 111"/>
                <a:gd name="T38" fmla="*/ 1 w 113"/>
                <a:gd name="T39" fmla="*/ 43 h 111"/>
                <a:gd name="T40" fmla="*/ 7 w 113"/>
                <a:gd name="T41" fmla="*/ 29 h 111"/>
                <a:gd name="T42" fmla="*/ 16 w 113"/>
                <a:gd name="T43" fmla="*/ 17 h 111"/>
                <a:gd name="T44" fmla="*/ 28 w 113"/>
                <a:gd name="T45" fmla="*/ 7 h 111"/>
                <a:gd name="T46" fmla="*/ 41 w 113"/>
                <a:gd name="T47" fmla="*/ 2 h 111"/>
                <a:gd name="T48" fmla="*/ 55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5" y="0"/>
                  </a:moveTo>
                  <a:lnTo>
                    <a:pt x="70" y="1"/>
                  </a:lnTo>
                  <a:lnTo>
                    <a:pt x="83" y="6"/>
                  </a:lnTo>
                  <a:lnTo>
                    <a:pt x="95" y="16"/>
                  </a:lnTo>
                  <a:lnTo>
                    <a:pt x="104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2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0" y="109"/>
                  </a:lnTo>
                  <a:lnTo>
                    <a:pt x="55" y="111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1" y="43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672"/>
            <p:cNvSpPr>
              <a:spLocks/>
            </p:cNvSpPr>
            <p:nvPr/>
          </p:nvSpPr>
          <p:spPr bwMode="auto">
            <a:xfrm>
              <a:off x="8578851" y="452278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4 w 113"/>
                <a:gd name="T5" fmla="*/ 6 h 112"/>
                <a:gd name="T6" fmla="*/ 96 w 113"/>
                <a:gd name="T7" fmla="*/ 15 h 112"/>
                <a:gd name="T8" fmla="*/ 106 w 113"/>
                <a:gd name="T9" fmla="*/ 27 h 112"/>
                <a:gd name="T10" fmla="*/ 111 w 113"/>
                <a:gd name="T11" fmla="*/ 40 h 112"/>
                <a:gd name="T12" fmla="*/ 113 w 113"/>
                <a:gd name="T13" fmla="*/ 55 h 112"/>
                <a:gd name="T14" fmla="*/ 112 w 113"/>
                <a:gd name="T15" fmla="*/ 69 h 112"/>
                <a:gd name="T16" fmla="*/ 107 w 113"/>
                <a:gd name="T17" fmla="*/ 83 h 112"/>
                <a:gd name="T18" fmla="*/ 97 w 113"/>
                <a:gd name="T19" fmla="*/ 94 h 112"/>
                <a:gd name="T20" fmla="*/ 86 w 113"/>
                <a:gd name="T21" fmla="*/ 104 h 112"/>
                <a:gd name="T22" fmla="*/ 72 w 113"/>
                <a:gd name="T23" fmla="*/ 110 h 112"/>
                <a:gd name="T24" fmla="*/ 58 w 113"/>
                <a:gd name="T25" fmla="*/ 112 h 112"/>
                <a:gd name="T26" fmla="*/ 43 w 113"/>
                <a:gd name="T27" fmla="*/ 110 h 112"/>
                <a:gd name="T28" fmla="*/ 29 w 113"/>
                <a:gd name="T29" fmla="*/ 105 h 112"/>
                <a:gd name="T30" fmla="*/ 18 w 113"/>
                <a:gd name="T31" fmla="*/ 95 h 112"/>
                <a:gd name="T32" fmla="*/ 9 w 113"/>
                <a:gd name="T33" fmla="*/ 84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2 h 112"/>
                <a:gd name="T40" fmla="*/ 8 w 113"/>
                <a:gd name="T41" fmla="*/ 29 h 112"/>
                <a:gd name="T42" fmla="*/ 17 w 113"/>
                <a:gd name="T43" fmla="*/ 16 h 112"/>
                <a:gd name="T44" fmla="*/ 28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6" y="27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2" y="69"/>
                  </a:lnTo>
                  <a:lnTo>
                    <a:pt x="107" y="83"/>
                  </a:lnTo>
                  <a:lnTo>
                    <a:pt x="97" y="94"/>
                  </a:lnTo>
                  <a:lnTo>
                    <a:pt x="86" y="104"/>
                  </a:lnTo>
                  <a:lnTo>
                    <a:pt x="72" y="110"/>
                  </a:lnTo>
                  <a:lnTo>
                    <a:pt x="58" y="112"/>
                  </a:lnTo>
                  <a:lnTo>
                    <a:pt x="43" y="110"/>
                  </a:lnTo>
                  <a:lnTo>
                    <a:pt x="29" y="105"/>
                  </a:lnTo>
                  <a:lnTo>
                    <a:pt x="18" y="95"/>
                  </a:lnTo>
                  <a:lnTo>
                    <a:pt x="9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8" y="29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673"/>
            <p:cNvSpPr>
              <a:spLocks/>
            </p:cNvSpPr>
            <p:nvPr/>
          </p:nvSpPr>
          <p:spPr bwMode="auto">
            <a:xfrm>
              <a:off x="8529638" y="457358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2 h 112"/>
                <a:gd name="T4" fmla="*/ 84 w 113"/>
                <a:gd name="T5" fmla="*/ 7 h 112"/>
                <a:gd name="T6" fmla="*/ 96 w 113"/>
                <a:gd name="T7" fmla="*/ 17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4 h 112"/>
                <a:gd name="T18" fmla="*/ 97 w 113"/>
                <a:gd name="T19" fmla="*/ 96 h 112"/>
                <a:gd name="T20" fmla="*/ 85 w 113"/>
                <a:gd name="T21" fmla="*/ 105 h 112"/>
                <a:gd name="T22" fmla="*/ 71 w 113"/>
                <a:gd name="T23" fmla="*/ 111 h 112"/>
                <a:gd name="T24" fmla="*/ 57 w 113"/>
                <a:gd name="T25" fmla="*/ 112 h 112"/>
                <a:gd name="T26" fmla="*/ 42 w 113"/>
                <a:gd name="T27" fmla="*/ 111 h 112"/>
                <a:gd name="T28" fmla="*/ 29 w 113"/>
                <a:gd name="T29" fmla="*/ 105 h 112"/>
                <a:gd name="T30" fmla="*/ 17 w 113"/>
                <a:gd name="T31" fmla="*/ 97 h 112"/>
                <a:gd name="T32" fmla="*/ 8 w 113"/>
                <a:gd name="T33" fmla="*/ 85 h 112"/>
                <a:gd name="T34" fmla="*/ 3 w 113"/>
                <a:gd name="T35" fmla="*/ 72 h 112"/>
                <a:gd name="T36" fmla="*/ 0 w 113"/>
                <a:gd name="T37" fmla="*/ 57 h 112"/>
                <a:gd name="T38" fmla="*/ 2 w 113"/>
                <a:gd name="T39" fmla="*/ 44 h 112"/>
                <a:gd name="T40" fmla="*/ 7 w 113"/>
                <a:gd name="T41" fmla="*/ 29 h 112"/>
                <a:gd name="T42" fmla="*/ 16 w 113"/>
                <a:gd name="T43" fmla="*/ 18 h 112"/>
                <a:gd name="T44" fmla="*/ 29 w 113"/>
                <a:gd name="T45" fmla="*/ 8 h 112"/>
                <a:gd name="T46" fmla="*/ 41 w 113"/>
                <a:gd name="T47" fmla="*/ 2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4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1"/>
                  </a:lnTo>
                  <a:lnTo>
                    <a:pt x="57" y="112"/>
                  </a:lnTo>
                  <a:lnTo>
                    <a:pt x="42" y="111"/>
                  </a:lnTo>
                  <a:lnTo>
                    <a:pt x="29" y="105"/>
                  </a:lnTo>
                  <a:lnTo>
                    <a:pt x="17" y="97"/>
                  </a:lnTo>
                  <a:lnTo>
                    <a:pt x="8" y="85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2" y="44"/>
                  </a:lnTo>
                  <a:lnTo>
                    <a:pt x="7" y="29"/>
                  </a:lnTo>
                  <a:lnTo>
                    <a:pt x="16" y="18"/>
                  </a:lnTo>
                  <a:lnTo>
                    <a:pt x="29" y="8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674"/>
            <p:cNvSpPr>
              <a:spLocks/>
            </p:cNvSpPr>
            <p:nvPr/>
          </p:nvSpPr>
          <p:spPr bwMode="auto">
            <a:xfrm>
              <a:off x="8553451" y="4548188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0 w 113"/>
                <a:gd name="T3" fmla="*/ 2 h 112"/>
                <a:gd name="T4" fmla="*/ 84 w 113"/>
                <a:gd name="T5" fmla="*/ 7 h 112"/>
                <a:gd name="T6" fmla="*/ 96 w 113"/>
                <a:gd name="T7" fmla="*/ 16 h 112"/>
                <a:gd name="T8" fmla="*/ 106 w 113"/>
                <a:gd name="T9" fmla="*/ 28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69 h 112"/>
                <a:gd name="T16" fmla="*/ 106 w 113"/>
                <a:gd name="T17" fmla="*/ 83 h 112"/>
                <a:gd name="T18" fmla="*/ 97 w 113"/>
                <a:gd name="T19" fmla="*/ 95 h 112"/>
                <a:gd name="T20" fmla="*/ 85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3 w 113"/>
                <a:gd name="T27" fmla="*/ 110 h 112"/>
                <a:gd name="T28" fmla="*/ 30 w 113"/>
                <a:gd name="T29" fmla="*/ 105 h 112"/>
                <a:gd name="T30" fmla="*/ 18 w 113"/>
                <a:gd name="T31" fmla="*/ 96 h 112"/>
                <a:gd name="T32" fmla="*/ 9 w 113"/>
                <a:gd name="T33" fmla="*/ 84 h 112"/>
                <a:gd name="T34" fmla="*/ 2 w 113"/>
                <a:gd name="T35" fmla="*/ 71 h 112"/>
                <a:gd name="T36" fmla="*/ 0 w 113"/>
                <a:gd name="T37" fmla="*/ 57 h 112"/>
                <a:gd name="T38" fmla="*/ 2 w 113"/>
                <a:gd name="T39" fmla="*/ 42 h 112"/>
                <a:gd name="T40" fmla="*/ 8 w 113"/>
                <a:gd name="T41" fmla="*/ 29 h 112"/>
                <a:gd name="T42" fmla="*/ 17 w 113"/>
                <a:gd name="T43" fmla="*/ 17 h 112"/>
                <a:gd name="T44" fmla="*/ 29 w 113"/>
                <a:gd name="T45" fmla="*/ 8 h 112"/>
                <a:gd name="T46" fmla="*/ 42 w 113"/>
                <a:gd name="T47" fmla="*/ 2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3" y="110"/>
                  </a:lnTo>
                  <a:lnTo>
                    <a:pt x="30" y="105"/>
                  </a:lnTo>
                  <a:lnTo>
                    <a:pt x="18" y="96"/>
                  </a:lnTo>
                  <a:lnTo>
                    <a:pt x="9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675"/>
            <p:cNvSpPr>
              <a:spLocks/>
            </p:cNvSpPr>
            <p:nvPr/>
          </p:nvSpPr>
          <p:spPr bwMode="auto">
            <a:xfrm>
              <a:off x="8604251" y="449738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0 w 113"/>
                <a:gd name="T3" fmla="*/ 2 h 112"/>
                <a:gd name="T4" fmla="*/ 84 w 113"/>
                <a:gd name="T5" fmla="*/ 7 h 112"/>
                <a:gd name="T6" fmla="*/ 95 w 113"/>
                <a:gd name="T7" fmla="*/ 15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69 h 112"/>
                <a:gd name="T16" fmla="*/ 106 w 113"/>
                <a:gd name="T17" fmla="*/ 83 h 112"/>
                <a:gd name="T18" fmla="*/ 96 w 113"/>
                <a:gd name="T19" fmla="*/ 95 h 112"/>
                <a:gd name="T20" fmla="*/ 85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8 w 113"/>
                <a:gd name="T29" fmla="*/ 105 h 112"/>
                <a:gd name="T30" fmla="*/ 17 w 113"/>
                <a:gd name="T31" fmla="*/ 96 h 112"/>
                <a:gd name="T32" fmla="*/ 7 w 113"/>
                <a:gd name="T33" fmla="*/ 85 h 112"/>
                <a:gd name="T34" fmla="*/ 2 w 113"/>
                <a:gd name="T35" fmla="*/ 71 h 112"/>
                <a:gd name="T36" fmla="*/ 0 w 113"/>
                <a:gd name="T37" fmla="*/ 57 h 112"/>
                <a:gd name="T38" fmla="*/ 1 w 113"/>
                <a:gd name="T39" fmla="*/ 42 h 112"/>
                <a:gd name="T40" fmla="*/ 6 w 113"/>
                <a:gd name="T41" fmla="*/ 29 h 112"/>
                <a:gd name="T42" fmla="*/ 16 w 113"/>
                <a:gd name="T43" fmla="*/ 17 h 112"/>
                <a:gd name="T44" fmla="*/ 27 w 113"/>
                <a:gd name="T45" fmla="*/ 8 h 112"/>
                <a:gd name="T46" fmla="*/ 41 w 113"/>
                <a:gd name="T47" fmla="*/ 2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5" y="15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69"/>
                  </a:lnTo>
                  <a:lnTo>
                    <a:pt x="106" y="83"/>
                  </a:lnTo>
                  <a:lnTo>
                    <a:pt x="96" y="95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7" y="96"/>
                  </a:lnTo>
                  <a:lnTo>
                    <a:pt x="7" y="85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1" y="42"/>
                  </a:lnTo>
                  <a:lnTo>
                    <a:pt x="6" y="29"/>
                  </a:lnTo>
                  <a:lnTo>
                    <a:pt x="16" y="17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676"/>
            <p:cNvSpPr>
              <a:spLocks/>
            </p:cNvSpPr>
            <p:nvPr/>
          </p:nvSpPr>
          <p:spPr bwMode="auto">
            <a:xfrm>
              <a:off x="8624888" y="439896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0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677"/>
            <p:cNvSpPr>
              <a:spLocks/>
            </p:cNvSpPr>
            <p:nvPr/>
          </p:nvSpPr>
          <p:spPr bwMode="auto">
            <a:xfrm>
              <a:off x="8429626" y="4675188"/>
              <a:ext cx="17463" cy="17463"/>
            </a:xfrm>
            <a:custGeom>
              <a:avLst/>
              <a:gdLst>
                <a:gd name="T0" fmla="*/ 54 w 112"/>
                <a:gd name="T1" fmla="*/ 0 h 112"/>
                <a:gd name="T2" fmla="*/ 69 w 112"/>
                <a:gd name="T3" fmla="*/ 2 h 112"/>
                <a:gd name="T4" fmla="*/ 83 w 112"/>
                <a:gd name="T5" fmla="*/ 8 h 112"/>
                <a:gd name="T6" fmla="*/ 95 w 112"/>
                <a:gd name="T7" fmla="*/ 17 h 112"/>
                <a:gd name="T8" fmla="*/ 105 w 112"/>
                <a:gd name="T9" fmla="*/ 28 h 112"/>
                <a:gd name="T10" fmla="*/ 110 w 112"/>
                <a:gd name="T11" fmla="*/ 42 h 112"/>
                <a:gd name="T12" fmla="*/ 112 w 112"/>
                <a:gd name="T13" fmla="*/ 55 h 112"/>
                <a:gd name="T14" fmla="*/ 111 w 112"/>
                <a:gd name="T15" fmla="*/ 70 h 112"/>
                <a:gd name="T16" fmla="*/ 105 w 112"/>
                <a:gd name="T17" fmla="*/ 83 h 112"/>
                <a:gd name="T18" fmla="*/ 96 w 112"/>
                <a:gd name="T19" fmla="*/ 96 h 112"/>
                <a:gd name="T20" fmla="*/ 84 w 112"/>
                <a:gd name="T21" fmla="*/ 105 h 112"/>
                <a:gd name="T22" fmla="*/ 70 w 112"/>
                <a:gd name="T23" fmla="*/ 110 h 112"/>
                <a:gd name="T24" fmla="*/ 55 w 112"/>
                <a:gd name="T25" fmla="*/ 112 h 112"/>
                <a:gd name="T26" fmla="*/ 42 w 112"/>
                <a:gd name="T27" fmla="*/ 110 h 112"/>
                <a:gd name="T28" fmla="*/ 28 w 112"/>
                <a:gd name="T29" fmla="*/ 105 h 112"/>
                <a:gd name="T30" fmla="*/ 17 w 112"/>
                <a:gd name="T31" fmla="*/ 97 h 112"/>
                <a:gd name="T32" fmla="*/ 7 w 112"/>
                <a:gd name="T33" fmla="*/ 84 h 112"/>
                <a:gd name="T34" fmla="*/ 2 w 112"/>
                <a:gd name="T35" fmla="*/ 71 h 112"/>
                <a:gd name="T36" fmla="*/ 0 w 112"/>
                <a:gd name="T37" fmla="*/ 57 h 112"/>
                <a:gd name="T38" fmla="*/ 1 w 112"/>
                <a:gd name="T39" fmla="*/ 43 h 112"/>
                <a:gd name="T40" fmla="*/ 6 w 112"/>
                <a:gd name="T41" fmla="*/ 29 h 112"/>
                <a:gd name="T42" fmla="*/ 16 w 112"/>
                <a:gd name="T43" fmla="*/ 17 h 112"/>
                <a:gd name="T44" fmla="*/ 27 w 112"/>
                <a:gd name="T45" fmla="*/ 8 h 112"/>
                <a:gd name="T46" fmla="*/ 41 w 112"/>
                <a:gd name="T47" fmla="*/ 2 h 112"/>
                <a:gd name="T48" fmla="*/ 54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4" y="0"/>
                  </a:moveTo>
                  <a:lnTo>
                    <a:pt x="69" y="2"/>
                  </a:lnTo>
                  <a:lnTo>
                    <a:pt x="83" y="8"/>
                  </a:lnTo>
                  <a:lnTo>
                    <a:pt x="95" y="17"/>
                  </a:lnTo>
                  <a:lnTo>
                    <a:pt x="105" y="28"/>
                  </a:lnTo>
                  <a:lnTo>
                    <a:pt x="110" y="42"/>
                  </a:lnTo>
                  <a:lnTo>
                    <a:pt x="112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5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6" y="29"/>
                  </a:lnTo>
                  <a:lnTo>
                    <a:pt x="16" y="17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678"/>
            <p:cNvSpPr>
              <a:spLocks/>
            </p:cNvSpPr>
            <p:nvPr/>
          </p:nvSpPr>
          <p:spPr bwMode="auto">
            <a:xfrm>
              <a:off x="8624888" y="44704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0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679"/>
            <p:cNvSpPr>
              <a:spLocks/>
            </p:cNvSpPr>
            <p:nvPr/>
          </p:nvSpPr>
          <p:spPr bwMode="auto">
            <a:xfrm>
              <a:off x="8624888" y="443388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1 w 112"/>
                <a:gd name="T7" fmla="*/ 22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2 h 111"/>
                <a:gd name="T14" fmla="*/ 101 w 112"/>
                <a:gd name="T15" fmla="*/ 88 h 111"/>
                <a:gd name="T16" fmla="*/ 89 w 112"/>
                <a:gd name="T17" fmla="*/ 101 h 111"/>
                <a:gd name="T18" fmla="*/ 74 w 112"/>
                <a:gd name="T19" fmla="*/ 108 h 111"/>
                <a:gd name="T20" fmla="*/ 56 w 112"/>
                <a:gd name="T21" fmla="*/ 111 h 111"/>
                <a:gd name="T22" fmla="*/ 39 w 112"/>
                <a:gd name="T23" fmla="*/ 108 h 111"/>
                <a:gd name="T24" fmla="*/ 23 w 112"/>
                <a:gd name="T25" fmla="*/ 101 h 111"/>
                <a:gd name="T26" fmla="*/ 10 w 112"/>
                <a:gd name="T27" fmla="*/ 88 h 111"/>
                <a:gd name="T28" fmla="*/ 2 w 112"/>
                <a:gd name="T29" fmla="*/ 72 h 111"/>
                <a:gd name="T30" fmla="*/ 0 w 112"/>
                <a:gd name="T31" fmla="*/ 55 h 111"/>
                <a:gd name="T32" fmla="*/ 2 w 112"/>
                <a:gd name="T33" fmla="*/ 37 h 111"/>
                <a:gd name="T34" fmla="*/ 10 w 112"/>
                <a:gd name="T35" fmla="*/ 22 h 111"/>
                <a:gd name="T36" fmla="*/ 23 w 112"/>
                <a:gd name="T37" fmla="*/ 10 h 111"/>
                <a:gd name="T38" fmla="*/ 39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2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680"/>
            <p:cNvSpPr>
              <a:spLocks/>
            </p:cNvSpPr>
            <p:nvPr/>
          </p:nvSpPr>
          <p:spPr bwMode="auto">
            <a:xfrm>
              <a:off x="8478838" y="4624388"/>
              <a:ext cx="19050" cy="17463"/>
            </a:xfrm>
            <a:custGeom>
              <a:avLst/>
              <a:gdLst>
                <a:gd name="T0" fmla="*/ 55 w 113"/>
                <a:gd name="T1" fmla="*/ 0 h 112"/>
                <a:gd name="T2" fmla="*/ 70 w 113"/>
                <a:gd name="T3" fmla="*/ 2 h 112"/>
                <a:gd name="T4" fmla="*/ 83 w 113"/>
                <a:gd name="T5" fmla="*/ 7 h 112"/>
                <a:gd name="T6" fmla="*/ 96 w 113"/>
                <a:gd name="T7" fmla="*/ 17 h 112"/>
                <a:gd name="T8" fmla="*/ 105 w 113"/>
                <a:gd name="T9" fmla="*/ 28 h 112"/>
                <a:gd name="T10" fmla="*/ 111 w 113"/>
                <a:gd name="T11" fmla="*/ 42 h 112"/>
                <a:gd name="T12" fmla="*/ 113 w 113"/>
                <a:gd name="T13" fmla="*/ 55 h 112"/>
                <a:gd name="T14" fmla="*/ 111 w 113"/>
                <a:gd name="T15" fmla="*/ 70 h 112"/>
                <a:gd name="T16" fmla="*/ 105 w 113"/>
                <a:gd name="T17" fmla="*/ 83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3 w 113"/>
                <a:gd name="T27" fmla="*/ 111 h 112"/>
                <a:gd name="T28" fmla="*/ 29 w 113"/>
                <a:gd name="T29" fmla="*/ 106 h 112"/>
                <a:gd name="T30" fmla="*/ 17 w 113"/>
                <a:gd name="T31" fmla="*/ 97 h 112"/>
                <a:gd name="T32" fmla="*/ 8 w 113"/>
                <a:gd name="T33" fmla="*/ 85 h 112"/>
                <a:gd name="T34" fmla="*/ 2 w 113"/>
                <a:gd name="T35" fmla="*/ 72 h 112"/>
                <a:gd name="T36" fmla="*/ 0 w 113"/>
                <a:gd name="T37" fmla="*/ 57 h 112"/>
                <a:gd name="T38" fmla="*/ 2 w 113"/>
                <a:gd name="T39" fmla="*/ 43 h 112"/>
                <a:gd name="T40" fmla="*/ 7 w 113"/>
                <a:gd name="T41" fmla="*/ 29 h 112"/>
                <a:gd name="T42" fmla="*/ 16 w 113"/>
                <a:gd name="T43" fmla="*/ 18 h 112"/>
                <a:gd name="T44" fmla="*/ 28 w 113"/>
                <a:gd name="T45" fmla="*/ 8 h 112"/>
                <a:gd name="T46" fmla="*/ 42 w 113"/>
                <a:gd name="T47" fmla="*/ 2 h 112"/>
                <a:gd name="T48" fmla="*/ 55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5" y="0"/>
                  </a:moveTo>
                  <a:lnTo>
                    <a:pt x="70" y="2"/>
                  </a:lnTo>
                  <a:lnTo>
                    <a:pt x="83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2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3" y="111"/>
                  </a:lnTo>
                  <a:lnTo>
                    <a:pt x="29" y="106"/>
                  </a:lnTo>
                  <a:lnTo>
                    <a:pt x="17" y="97"/>
                  </a:lnTo>
                  <a:lnTo>
                    <a:pt x="8" y="85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6" y="18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681"/>
            <p:cNvSpPr>
              <a:spLocks/>
            </p:cNvSpPr>
            <p:nvPr/>
          </p:nvSpPr>
          <p:spPr bwMode="auto">
            <a:xfrm>
              <a:off x="8521701" y="4310063"/>
              <a:ext cx="17463" cy="17463"/>
            </a:xfrm>
            <a:custGeom>
              <a:avLst/>
              <a:gdLst>
                <a:gd name="T0" fmla="*/ 57 w 112"/>
                <a:gd name="T1" fmla="*/ 0 h 112"/>
                <a:gd name="T2" fmla="*/ 75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5 w 112"/>
                <a:gd name="T19" fmla="*/ 109 h 112"/>
                <a:gd name="T20" fmla="*/ 57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5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82"/>
            <p:cNvSpPr>
              <a:spLocks/>
            </p:cNvSpPr>
            <p:nvPr/>
          </p:nvSpPr>
          <p:spPr bwMode="auto">
            <a:xfrm>
              <a:off x="8429626" y="4346575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5 w 113"/>
                <a:gd name="T5" fmla="*/ 7 h 112"/>
                <a:gd name="T6" fmla="*/ 96 w 113"/>
                <a:gd name="T7" fmla="*/ 17 h 112"/>
                <a:gd name="T8" fmla="*/ 106 w 113"/>
                <a:gd name="T9" fmla="*/ 29 h 112"/>
                <a:gd name="T10" fmla="*/ 111 w 113"/>
                <a:gd name="T11" fmla="*/ 43 h 112"/>
                <a:gd name="T12" fmla="*/ 113 w 113"/>
                <a:gd name="T13" fmla="*/ 56 h 112"/>
                <a:gd name="T14" fmla="*/ 111 w 113"/>
                <a:gd name="T15" fmla="*/ 71 h 112"/>
                <a:gd name="T16" fmla="*/ 106 w 113"/>
                <a:gd name="T17" fmla="*/ 84 h 112"/>
                <a:gd name="T18" fmla="*/ 96 w 113"/>
                <a:gd name="T19" fmla="*/ 96 h 112"/>
                <a:gd name="T20" fmla="*/ 85 w 113"/>
                <a:gd name="T21" fmla="*/ 105 h 112"/>
                <a:gd name="T22" fmla="*/ 71 w 113"/>
                <a:gd name="T23" fmla="*/ 111 h 112"/>
                <a:gd name="T24" fmla="*/ 57 w 113"/>
                <a:gd name="T25" fmla="*/ 112 h 112"/>
                <a:gd name="T26" fmla="*/ 42 w 113"/>
                <a:gd name="T27" fmla="*/ 111 h 112"/>
                <a:gd name="T28" fmla="*/ 29 w 113"/>
                <a:gd name="T29" fmla="*/ 105 h 112"/>
                <a:gd name="T30" fmla="*/ 17 w 113"/>
                <a:gd name="T31" fmla="*/ 97 h 112"/>
                <a:gd name="T32" fmla="*/ 7 w 113"/>
                <a:gd name="T33" fmla="*/ 84 h 112"/>
                <a:gd name="T34" fmla="*/ 2 w 113"/>
                <a:gd name="T35" fmla="*/ 71 h 112"/>
                <a:gd name="T36" fmla="*/ 0 w 113"/>
                <a:gd name="T37" fmla="*/ 56 h 112"/>
                <a:gd name="T38" fmla="*/ 2 w 113"/>
                <a:gd name="T39" fmla="*/ 43 h 112"/>
                <a:gd name="T40" fmla="*/ 7 w 113"/>
                <a:gd name="T41" fmla="*/ 29 h 112"/>
                <a:gd name="T42" fmla="*/ 17 w 113"/>
                <a:gd name="T43" fmla="*/ 17 h 112"/>
                <a:gd name="T44" fmla="*/ 28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7"/>
                  </a:lnTo>
                  <a:lnTo>
                    <a:pt x="106" y="29"/>
                  </a:lnTo>
                  <a:lnTo>
                    <a:pt x="111" y="43"/>
                  </a:lnTo>
                  <a:lnTo>
                    <a:pt x="113" y="56"/>
                  </a:lnTo>
                  <a:lnTo>
                    <a:pt x="111" y="71"/>
                  </a:lnTo>
                  <a:lnTo>
                    <a:pt x="106" y="84"/>
                  </a:lnTo>
                  <a:lnTo>
                    <a:pt x="96" y="96"/>
                  </a:lnTo>
                  <a:lnTo>
                    <a:pt x="85" y="105"/>
                  </a:lnTo>
                  <a:lnTo>
                    <a:pt x="71" y="111"/>
                  </a:lnTo>
                  <a:lnTo>
                    <a:pt x="57" y="112"/>
                  </a:lnTo>
                  <a:lnTo>
                    <a:pt x="42" y="111"/>
                  </a:lnTo>
                  <a:lnTo>
                    <a:pt x="29" y="105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83"/>
            <p:cNvSpPr>
              <a:spLocks/>
            </p:cNvSpPr>
            <p:nvPr/>
          </p:nvSpPr>
          <p:spPr bwMode="auto">
            <a:xfrm>
              <a:off x="8455026" y="432276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0 w 113"/>
                <a:gd name="T3" fmla="*/ 1 h 111"/>
                <a:gd name="T4" fmla="*/ 84 w 113"/>
                <a:gd name="T5" fmla="*/ 6 h 111"/>
                <a:gd name="T6" fmla="*/ 96 w 113"/>
                <a:gd name="T7" fmla="*/ 16 h 111"/>
                <a:gd name="T8" fmla="*/ 106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6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10 h 111"/>
                <a:gd name="T24" fmla="*/ 56 w 113"/>
                <a:gd name="T25" fmla="*/ 111 h 111"/>
                <a:gd name="T26" fmla="*/ 43 w 113"/>
                <a:gd name="T27" fmla="*/ 110 h 111"/>
                <a:gd name="T28" fmla="*/ 29 w 113"/>
                <a:gd name="T29" fmla="*/ 104 h 111"/>
                <a:gd name="T30" fmla="*/ 17 w 113"/>
                <a:gd name="T31" fmla="*/ 96 h 111"/>
                <a:gd name="T32" fmla="*/ 7 w 113"/>
                <a:gd name="T33" fmla="*/ 83 h 111"/>
                <a:gd name="T34" fmla="*/ 2 w 113"/>
                <a:gd name="T35" fmla="*/ 70 h 111"/>
                <a:gd name="T36" fmla="*/ 0 w 113"/>
                <a:gd name="T37" fmla="*/ 56 h 111"/>
                <a:gd name="T38" fmla="*/ 2 w 113"/>
                <a:gd name="T39" fmla="*/ 42 h 111"/>
                <a:gd name="T40" fmla="*/ 7 w 113"/>
                <a:gd name="T41" fmla="*/ 28 h 111"/>
                <a:gd name="T42" fmla="*/ 17 w 113"/>
                <a:gd name="T43" fmla="*/ 16 h 111"/>
                <a:gd name="T44" fmla="*/ 28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6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10"/>
                  </a:lnTo>
                  <a:lnTo>
                    <a:pt x="56" y="111"/>
                  </a:lnTo>
                  <a:lnTo>
                    <a:pt x="43" y="110"/>
                  </a:lnTo>
                  <a:lnTo>
                    <a:pt x="29" y="104"/>
                  </a:lnTo>
                  <a:lnTo>
                    <a:pt x="17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84"/>
            <p:cNvSpPr>
              <a:spLocks/>
            </p:cNvSpPr>
            <p:nvPr/>
          </p:nvSpPr>
          <p:spPr bwMode="auto">
            <a:xfrm>
              <a:off x="8485188" y="4310063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85"/>
            <p:cNvSpPr>
              <a:spLocks/>
            </p:cNvSpPr>
            <p:nvPr/>
          </p:nvSpPr>
          <p:spPr bwMode="auto">
            <a:xfrm>
              <a:off x="8504238" y="4598988"/>
              <a:ext cx="17463" cy="17463"/>
            </a:xfrm>
            <a:custGeom>
              <a:avLst/>
              <a:gdLst>
                <a:gd name="T0" fmla="*/ 55 w 112"/>
                <a:gd name="T1" fmla="*/ 0 h 111"/>
                <a:gd name="T2" fmla="*/ 70 w 112"/>
                <a:gd name="T3" fmla="*/ 2 h 111"/>
                <a:gd name="T4" fmla="*/ 83 w 112"/>
                <a:gd name="T5" fmla="*/ 7 h 111"/>
                <a:gd name="T6" fmla="*/ 95 w 112"/>
                <a:gd name="T7" fmla="*/ 16 h 111"/>
                <a:gd name="T8" fmla="*/ 104 w 112"/>
                <a:gd name="T9" fmla="*/ 28 h 111"/>
                <a:gd name="T10" fmla="*/ 109 w 112"/>
                <a:gd name="T11" fmla="*/ 41 h 111"/>
                <a:gd name="T12" fmla="*/ 112 w 112"/>
                <a:gd name="T13" fmla="*/ 55 h 111"/>
                <a:gd name="T14" fmla="*/ 110 w 112"/>
                <a:gd name="T15" fmla="*/ 70 h 111"/>
                <a:gd name="T16" fmla="*/ 105 w 112"/>
                <a:gd name="T17" fmla="*/ 83 h 111"/>
                <a:gd name="T18" fmla="*/ 96 w 112"/>
                <a:gd name="T19" fmla="*/ 95 h 111"/>
                <a:gd name="T20" fmla="*/ 83 w 112"/>
                <a:gd name="T21" fmla="*/ 104 h 111"/>
                <a:gd name="T22" fmla="*/ 70 w 112"/>
                <a:gd name="T23" fmla="*/ 110 h 111"/>
                <a:gd name="T24" fmla="*/ 55 w 112"/>
                <a:gd name="T25" fmla="*/ 111 h 111"/>
                <a:gd name="T26" fmla="*/ 41 w 112"/>
                <a:gd name="T27" fmla="*/ 110 h 111"/>
                <a:gd name="T28" fmla="*/ 28 w 112"/>
                <a:gd name="T29" fmla="*/ 105 h 111"/>
                <a:gd name="T30" fmla="*/ 16 w 112"/>
                <a:gd name="T31" fmla="*/ 96 h 111"/>
                <a:gd name="T32" fmla="*/ 7 w 112"/>
                <a:gd name="T33" fmla="*/ 84 h 111"/>
                <a:gd name="T34" fmla="*/ 2 w 112"/>
                <a:gd name="T35" fmla="*/ 71 h 111"/>
                <a:gd name="T36" fmla="*/ 0 w 112"/>
                <a:gd name="T37" fmla="*/ 57 h 111"/>
                <a:gd name="T38" fmla="*/ 1 w 112"/>
                <a:gd name="T39" fmla="*/ 43 h 111"/>
                <a:gd name="T40" fmla="*/ 6 w 112"/>
                <a:gd name="T41" fmla="*/ 29 h 111"/>
                <a:gd name="T42" fmla="*/ 15 w 112"/>
                <a:gd name="T43" fmla="*/ 17 h 111"/>
                <a:gd name="T44" fmla="*/ 27 w 112"/>
                <a:gd name="T45" fmla="*/ 7 h 111"/>
                <a:gd name="T46" fmla="*/ 40 w 112"/>
                <a:gd name="T47" fmla="*/ 2 h 111"/>
                <a:gd name="T48" fmla="*/ 55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5" y="0"/>
                  </a:moveTo>
                  <a:lnTo>
                    <a:pt x="70" y="2"/>
                  </a:lnTo>
                  <a:lnTo>
                    <a:pt x="83" y="7"/>
                  </a:lnTo>
                  <a:lnTo>
                    <a:pt x="95" y="16"/>
                  </a:lnTo>
                  <a:lnTo>
                    <a:pt x="104" y="28"/>
                  </a:lnTo>
                  <a:lnTo>
                    <a:pt x="109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3" y="104"/>
                  </a:lnTo>
                  <a:lnTo>
                    <a:pt x="70" y="110"/>
                  </a:lnTo>
                  <a:lnTo>
                    <a:pt x="55" y="111"/>
                  </a:lnTo>
                  <a:lnTo>
                    <a:pt x="41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6" y="29"/>
                  </a:lnTo>
                  <a:lnTo>
                    <a:pt x="15" y="17"/>
                  </a:lnTo>
                  <a:lnTo>
                    <a:pt x="27" y="7"/>
                  </a:lnTo>
                  <a:lnTo>
                    <a:pt x="40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86"/>
            <p:cNvSpPr>
              <a:spLocks noEditPoints="1"/>
            </p:cNvSpPr>
            <p:nvPr/>
          </p:nvSpPr>
          <p:spPr bwMode="auto">
            <a:xfrm>
              <a:off x="8186738" y="4238625"/>
              <a:ext cx="527050" cy="533400"/>
            </a:xfrm>
            <a:custGeom>
              <a:avLst/>
              <a:gdLst>
                <a:gd name="T0" fmla="*/ 2420 w 3324"/>
                <a:gd name="T1" fmla="*/ 683 h 3360"/>
                <a:gd name="T2" fmla="*/ 2350 w 3324"/>
                <a:gd name="T3" fmla="*/ 732 h 3360"/>
                <a:gd name="T4" fmla="*/ 2312 w 3324"/>
                <a:gd name="T5" fmla="*/ 810 h 3360"/>
                <a:gd name="T6" fmla="*/ 2321 w 3324"/>
                <a:gd name="T7" fmla="*/ 899 h 3360"/>
                <a:gd name="T8" fmla="*/ 2370 w 3324"/>
                <a:gd name="T9" fmla="*/ 969 h 3360"/>
                <a:gd name="T10" fmla="*/ 2448 w 3324"/>
                <a:gd name="T11" fmla="*/ 1005 h 3360"/>
                <a:gd name="T12" fmla="*/ 2538 w 3324"/>
                <a:gd name="T13" fmla="*/ 998 h 3360"/>
                <a:gd name="T14" fmla="*/ 2608 w 3324"/>
                <a:gd name="T15" fmla="*/ 948 h 3360"/>
                <a:gd name="T16" fmla="*/ 2645 w 3324"/>
                <a:gd name="T17" fmla="*/ 870 h 3360"/>
                <a:gd name="T18" fmla="*/ 2640 w 3324"/>
                <a:gd name="T19" fmla="*/ 791 h 3360"/>
                <a:gd name="T20" fmla="*/ 2507 w 3324"/>
                <a:gd name="T21" fmla="*/ 889 h 3360"/>
                <a:gd name="T22" fmla="*/ 2465 w 3324"/>
                <a:gd name="T23" fmla="*/ 894 h 3360"/>
                <a:gd name="T24" fmla="*/ 2430 w 3324"/>
                <a:gd name="T25" fmla="*/ 868 h 3360"/>
                <a:gd name="T26" fmla="*/ 2424 w 3324"/>
                <a:gd name="T27" fmla="*/ 826 h 3360"/>
                <a:gd name="T28" fmla="*/ 2552 w 3324"/>
                <a:gd name="T29" fmla="*/ 689 h 3360"/>
                <a:gd name="T30" fmla="*/ 2479 w 3324"/>
                <a:gd name="T31" fmla="*/ 672 h 3360"/>
                <a:gd name="T32" fmla="*/ 127 w 3324"/>
                <a:gd name="T33" fmla="*/ 1969 h 3360"/>
                <a:gd name="T34" fmla="*/ 113 w 3324"/>
                <a:gd name="T35" fmla="*/ 2016 h 3360"/>
                <a:gd name="T36" fmla="*/ 127 w 3324"/>
                <a:gd name="T37" fmla="*/ 2064 h 3360"/>
                <a:gd name="T38" fmla="*/ 1306 w 3324"/>
                <a:gd name="T39" fmla="*/ 3236 h 3360"/>
                <a:gd name="T40" fmla="*/ 1362 w 3324"/>
                <a:gd name="T41" fmla="*/ 3248 h 3360"/>
                <a:gd name="T42" fmla="*/ 1413 w 3324"/>
                <a:gd name="T43" fmla="*/ 3223 h 3360"/>
                <a:gd name="T44" fmla="*/ 2714 w 3324"/>
                <a:gd name="T45" fmla="*/ 686 h 3360"/>
                <a:gd name="T46" fmla="*/ 2758 w 3324"/>
                <a:gd name="T47" fmla="*/ 798 h 3360"/>
                <a:gd name="T48" fmla="*/ 2748 w 3324"/>
                <a:gd name="T49" fmla="*/ 921 h 3360"/>
                <a:gd name="T50" fmla="*/ 2691 w 3324"/>
                <a:gd name="T51" fmla="*/ 1024 h 3360"/>
                <a:gd name="T52" fmla="*/ 2598 w 3324"/>
                <a:gd name="T53" fmla="*/ 1094 h 3360"/>
                <a:gd name="T54" fmla="*/ 2479 w 3324"/>
                <a:gd name="T55" fmla="*/ 1120 h 3360"/>
                <a:gd name="T56" fmla="*/ 2360 w 3324"/>
                <a:gd name="T57" fmla="*/ 1094 h 3360"/>
                <a:gd name="T58" fmla="*/ 2266 w 3324"/>
                <a:gd name="T59" fmla="*/ 1024 h 3360"/>
                <a:gd name="T60" fmla="*/ 2209 w 3324"/>
                <a:gd name="T61" fmla="*/ 921 h 3360"/>
                <a:gd name="T62" fmla="*/ 2200 w 3324"/>
                <a:gd name="T63" fmla="*/ 799 h 3360"/>
                <a:gd name="T64" fmla="*/ 2242 w 3324"/>
                <a:gd name="T65" fmla="*/ 688 h 3360"/>
                <a:gd name="T66" fmla="*/ 2326 w 3324"/>
                <a:gd name="T67" fmla="*/ 605 h 3360"/>
                <a:gd name="T68" fmla="*/ 2438 w 3324"/>
                <a:gd name="T69" fmla="*/ 563 h 3360"/>
                <a:gd name="T70" fmla="*/ 2561 w 3324"/>
                <a:gd name="T71" fmla="*/ 573 h 3360"/>
                <a:gd name="T72" fmla="*/ 2906 w 3324"/>
                <a:gd name="T73" fmla="*/ 336 h 3360"/>
                <a:gd name="T74" fmla="*/ 3282 w 3324"/>
                <a:gd name="T75" fmla="*/ 2 h 3360"/>
                <a:gd name="T76" fmla="*/ 3316 w 3324"/>
                <a:gd name="T77" fmla="*/ 28 h 3360"/>
                <a:gd name="T78" fmla="*/ 3322 w 3324"/>
                <a:gd name="T79" fmla="*/ 71 h 3360"/>
                <a:gd name="T80" fmla="*/ 3099 w 3324"/>
                <a:gd name="T81" fmla="*/ 304 h 3360"/>
                <a:gd name="T82" fmla="*/ 1468 w 3324"/>
                <a:gd name="T83" fmla="*/ 3323 h 3360"/>
                <a:gd name="T84" fmla="*/ 1381 w 3324"/>
                <a:gd name="T85" fmla="*/ 3357 h 3360"/>
                <a:gd name="T86" fmla="*/ 1292 w 3324"/>
                <a:gd name="T87" fmla="*/ 3351 h 3360"/>
                <a:gd name="T88" fmla="*/ 1211 w 3324"/>
                <a:gd name="T89" fmla="*/ 3302 h 3360"/>
                <a:gd name="T90" fmla="*/ 21 w 3324"/>
                <a:gd name="T91" fmla="*/ 2106 h 3360"/>
                <a:gd name="T92" fmla="*/ 0 w 3324"/>
                <a:gd name="T93" fmla="*/ 2016 h 3360"/>
                <a:gd name="T94" fmla="*/ 21 w 3324"/>
                <a:gd name="T95" fmla="*/ 1927 h 3360"/>
                <a:gd name="T96" fmla="*/ 1707 w 3324"/>
                <a:gd name="T97" fmla="*/ 225 h 3360"/>
                <a:gd name="T98" fmla="*/ 3240 w 3324"/>
                <a:gd name="T99" fmla="*/ 7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24" h="3360">
                  <a:moveTo>
                    <a:pt x="2479" y="672"/>
                  </a:moveTo>
                  <a:lnTo>
                    <a:pt x="2448" y="675"/>
                  </a:lnTo>
                  <a:lnTo>
                    <a:pt x="2420" y="683"/>
                  </a:lnTo>
                  <a:lnTo>
                    <a:pt x="2394" y="695"/>
                  </a:lnTo>
                  <a:lnTo>
                    <a:pt x="2370" y="712"/>
                  </a:lnTo>
                  <a:lnTo>
                    <a:pt x="2350" y="732"/>
                  </a:lnTo>
                  <a:lnTo>
                    <a:pt x="2333" y="756"/>
                  </a:lnTo>
                  <a:lnTo>
                    <a:pt x="2321" y="782"/>
                  </a:lnTo>
                  <a:lnTo>
                    <a:pt x="2312" y="810"/>
                  </a:lnTo>
                  <a:lnTo>
                    <a:pt x="2310" y="840"/>
                  </a:lnTo>
                  <a:lnTo>
                    <a:pt x="2312" y="870"/>
                  </a:lnTo>
                  <a:lnTo>
                    <a:pt x="2321" y="899"/>
                  </a:lnTo>
                  <a:lnTo>
                    <a:pt x="2333" y="925"/>
                  </a:lnTo>
                  <a:lnTo>
                    <a:pt x="2350" y="948"/>
                  </a:lnTo>
                  <a:lnTo>
                    <a:pt x="2370" y="969"/>
                  </a:lnTo>
                  <a:lnTo>
                    <a:pt x="2394" y="985"/>
                  </a:lnTo>
                  <a:lnTo>
                    <a:pt x="2420" y="998"/>
                  </a:lnTo>
                  <a:lnTo>
                    <a:pt x="2448" y="1005"/>
                  </a:lnTo>
                  <a:lnTo>
                    <a:pt x="2479" y="1008"/>
                  </a:lnTo>
                  <a:lnTo>
                    <a:pt x="2509" y="1005"/>
                  </a:lnTo>
                  <a:lnTo>
                    <a:pt x="2538" y="998"/>
                  </a:lnTo>
                  <a:lnTo>
                    <a:pt x="2564" y="985"/>
                  </a:lnTo>
                  <a:lnTo>
                    <a:pt x="2587" y="969"/>
                  </a:lnTo>
                  <a:lnTo>
                    <a:pt x="2608" y="948"/>
                  </a:lnTo>
                  <a:lnTo>
                    <a:pt x="2625" y="925"/>
                  </a:lnTo>
                  <a:lnTo>
                    <a:pt x="2637" y="899"/>
                  </a:lnTo>
                  <a:lnTo>
                    <a:pt x="2645" y="870"/>
                  </a:lnTo>
                  <a:lnTo>
                    <a:pt x="2648" y="840"/>
                  </a:lnTo>
                  <a:lnTo>
                    <a:pt x="2646" y="815"/>
                  </a:lnTo>
                  <a:lnTo>
                    <a:pt x="2640" y="791"/>
                  </a:lnTo>
                  <a:lnTo>
                    <a:pt x="2631" y="768"/>
                  </a:lnTo>
                  <a:lnTo>
                    <a:pt x="2518" y="879"/>
                  </a:lnTo>
                  <a:lnTo>
                    <a:pt x="2507" y="889"/>
                  </a:lnTo>
                  <a:lnTo>
                    <a:pt x="2493" y="894"/>
                  </a:lnTo>
                  <a:lnTo>
                    <a:pt x="2479" y="896"/>
                  </a:lnTo>
                  <a:lnTo>
                    <a:pt x="2465" y="894"/>
                  </a:lnTo>
                  <a:lnTo>
                    <a:pt x="2451" y="889"/>
                  </a:lnTo>
                  <a:lnTo>
                    <a:pt x="2439" y="879"/>
                  </a:lnTo>
                  <a:lnTo>
                    <a:pt x="2430" y="868"/>
                  </a:lnTo>
                  <a:lnTo>
                    <a:pt x="2424" y="854"/>
                  </a:lnTo>
                  <a:lnTo>
                    <a:pt x="2423" y="840"/>
                  </a:lnTo>
                  <a:lnTo>
                    <a:pt x="2424" y="826"/>
                  </a:lnTo>
                  <a:lnTo>
                    <a:pt x="2430" y="813"/>
                  </a:lnTo>
                  <a:lnTo>
                    <a:pt x="2439" y="800"/>
                  </a:lnTo>
                  <a:lnTo>
                    <a:pt x="2552" y="689"/>
                  </a:lnTo>
                  <a:lnTo>
                    <a:pt x="2529" y="680"/>
                  </a:lnTo>
                  <a:lnTo>
                    <a:pt x="2505" y="675"/>
                  </a:lnTo>
                  <a:lnTo>
                    <a:pt x="2479" y="672"/>
                  </a:lnTo>
                  <a:close/>
                  <a:moveTo>
                    <a:pt x="1754" y="336"/>
                  </a:moveTo>
                  <a:lnTo>
                    <a:pt x="138" y="1956"/>
                  </a:lnTo>
                  <a:lnTo>
                    <a:pt x="127" y="1969"/>
                  </a:lnTo>
                  <a:lnTo>
                    <a:pt x="119" y="1984"/>
                  </a:lnTo>
                  <a:lnTo>
                    <a:pt x="114" y="2000"/>
                  </a:lnTo>
                  <a:lnTo>
                    <a:pt x="113" y="2016"/>
                  </a:lnTo>
                  <a:lnTo>
                    <a:pt x="114" y="2033"/>
                  </a:lnTo>
                  <a:lnTo>
                    <a:pt x="119" y="2050"/>
                  </a:lnTo>
                  <a:lnTo>
                    <a:pt x="127" y="2064"/>
                  </a:lnTo>
                  <a:lnTo>
                    <a:pt x="137" y="2077"/>
                  </a:lnTo>
                  <a:lnTo>
                    <a:pt x="1291" y="3223"/>
                  </a:lnTo>
                  <a:lnTo>
                    <a:pt x="1306" y="3236"/>
                  </a:lnTo>
                  <a:lnTo>
                    <a:pt x="1324" y="3244"/>
                  </a:lnTo>
                  <a:lnTo>
                    <a:pt x="1343" y="3248"/>
                  </a:lnTo>
                  <a:lnTo>
                    <a:pt x="1362" y="3248"/>
                  </a:lnTo>
                  <a:lnTo>
                    <a:pt x="1379" y="3244"/>
                  </a:lnTo>
                  <a:lnTo>
                    <a:pt x="1397" y="3236"/>
                  </a:lnTo>
                  <a:lnTo>
                    <a:pt x="1413" y="3223"/>
                  </a:lnTo>
                  <a:lnTo>
                    <a:pt x="2986" y="1617"/>
                  </a:lnTo>
                  <a:lnTo>
                    <a:pt x="2986" y="416"/>
                  </a:lnTo>
                  <a:lnTo>
                    <a:pt x="2714" y="686"/>
                  </a:lnTo>
                  <a:lnTo>
                    <a:pt x="2734" y="720"/>
                  </a:lnTo>
                  <a:lnTo>
                    <a:pt x="2748" y="759"/>
                  </a:lnTo>
                  <a:lnTo>
                    <a:pt x="2758" y="798"/>
                  </a:lnTo>
                  <a:lnTo>
                    <a:pt x="2761" y="840"/>
                  </a:lnTo>
                  <a:lnTo>
                    <a:pt x="2758" y="881"/>
                  </a:lnTo>
                  <a:lnTo>
                    <a:pt x="2748" y="921"/>
                  </a:lnTo>
                  <a:lnTo>
                    <a:pt x="2735" y="958"/>
                  </a:lnTo>
                  <a:lnTo>
                    <a:pt x="2715" y="993"/>
                  </a:lnTo>
                  <a:lnTo>
                    <a:pt x="2691" y="1024"/>
                  </a:lnTo>
                  <a:lnTo>
                    <a:pt x="2664" y="1052"/>
                  </a:lnTo>
                  <a:lnTo>
                    <a:pt x="2632" y="1075"/>
                  </a:lnTo>
                  <a:lnTo>
                    <a:pt x="2598" y="1094"/>
                  </a:lnTo>
                  <a:lnTo>
                    <a:pt x="2560" y="1108"/>
                  </a:lnTo>
                  <a:lnTo>
                    <a:pt x="2520" y="1117"/>
                  </a:lnTo>
                  <a:lnTo>
                    <a:pt x="2479" y="1120"/>
                  </a:lnTo>
                  <a:lnTo>
                    <a:pt x="2438" y="1117"/>
                  </a:lnTo>
                  <a:lnTo>
                    <a:pt x="2398" y="1108"/>
                  </a:lnTo>
                  <a:lnTo>
                    <a:pt x="2360" y="1094"/>
                  </a:lnTo>
                  <a:lnTo>
                    <a:pt x="2326" y="1075"/>
                  </a:lnTo>
                  <a:lnTo>
                    <a:pt x="2294" y="1052"/>
                  </a:lnTo>
                  <a:lnTo>
                    <a:pt x="2266" y="1024"/>
                  </a:lnTo>
                  <a:lnTo>
                    <a:pt x="2242" y="993"/>
                  </a:lnTo>
                  <a:lnTo>
                    <a:pt x="2223" y="958"/>
                  </a:lnTo>
                  <a:lnTo>
                    <a:pt x="2209" y="921"/>
                  </a:lnTo>
                  <a:lnTo>
                    <a:pt x="2200" y="881"/>
                  </a:lnTo>
                  <a:lnTo>
                    <a:pt x="2197" y="840"/>
                  </a:lnTo>
                  <a:lnTo>
                    <a:pt x="2200" y="799"/>
                  </a:lnTo>
                  <a:lnTo>
                    <a:pt x="2209" y="760"/>
                  </a:lnTo>
                  <a:lnTo>
                    <a:pt x="2223" y="722"/>
                  </a:lnTo>
                  <a:lnTo>
                    <a:pt x="2242" y="688"/>
                  </a:lnTo>
                  <a:lnTo>
                    <a:pt x="2266" y="657"/>
                  </a:lnTo>
                  <a:lnTo>
                    <a:pt x="2294" y="629"/>
                  </a:lnTo>
                  <a:lnTo>
                    <a:pt x="2326" y="605"/>
                  </a:lnTo>
                  <a:lnTo>
                    <a:pt x="2360" y="586"/>
                  </a:lnTo>
                  <a:lnTo>
                    <a:pt x="2398" y="572"/>
                  </a:lnTo>
                  <a:lnTo>
                    <a:pt x="2438" y="563"/>
                  </a:lnTo>
                  <a:lnTo>
                    <a:pt x="2479" y="560"/>
                  </a:lnTo>
                  <a:lnTo>
                    <a:pt x="2521" y="563"/>
                  </a:lnTo>
                  <a:lnTo>
                    <a:pt x="2561" y="573"/>
                  </a:lnTo>
                  <a:lnTo>
                    <a:pt x="2599" y="587"/>
                  </a:lnTo>
                  <a:lnTo>
                    <a:pt x="2634" y="607"/>
                  </a:lnTo>
                  <a:lnTo>
                    <a:pt x="2906" y="336"/>
                  </a:lnTo>
                  <a:lnTo>
                    <a:pt x="1754" y="336"/>
                  </a:lnTo>
                  <a:close/>
                  <a:moveTo>
                    <a:pt x="3268" y="0"/>
                  </a:moveTo>
                  <a:lnTo>
                    <a:pt x="3282" y="2"/>
                  </a:lnTo>
                  <a:lnTo>
                    <a:pt x="3295" y="7"/>
                  </a:lnTo>
                  <a:lnTo>
                    <a:pt x="3308" y="17"/>
                  </a:lnTo>
                  <a:lnTo>
                    <a:pt x="3316" y="28"/>
                  </a:lnTo>
                  <a:lnTo>
                    <a:pt x="3322" y="42"/>
                  </a:lnTo>
                  <a:lnTo>
                    <a:pt x="3324" y="56"/>
                  </a:lnTo>
                  <a:lnTo>
                    <a:pt x="3322" y="71"/>
                  </a:lnTo>
                  <a:lnTo>
                    <a:pt x="3316" y="84"/>
                  </a:lnTo>
                  <a:lnTo>
                    <a:pt x="3308" y="96"/>
                  </a:lnTo>
                  <a:lnTo>
                    <a:pt x="3099" y="304"/>
                  </a:lnTo>
                  <a:lnTo>
                    <a:pt x="3099" y="1663"/>
                  </a:lnTo>
                  <a:lnTo>
                    <a:pt x="1492" y="3301"/>
                  </a:lnTo>
                  <a:lnTo>
                    <a:pt x="1468" y="3323"/>
                  </a:lnTo>
                  <a:lnTo>
                    <a:pt x="1441" y="3339"/>
                  </a:lnTo>
                  <a:lnTo>
                    <a:pt x="1412" y="3351"/>
                  </a:lnTo>
                  <a:lnTo>
                    <a:pt x="1381" y="3357"/>
                  </a:lnTo>
                  <a:lnTo>
                    <a:pt x="1351" y="3360"/>
                  </a:lnTo>
                  <a:lnTo>
                    <a:pt x="1321" y="3357"/>
                  </a:lnTo>
                  <a:lnTo>
                    <a:pt x="1292" y="3351"/>
                  </a:lnTo>
                  <a:lnTo>
                    <a:pt x="1262" y="3340"/>
                  </a:lnTo>
                  <a:lnTo>
                    <a:pt x="1236" y="3323"/>
                  </a:lnTo>
                  <a:lnTo>
                    <a:pt x="1211" y="3302"/>
                  </a:lnTo>
                  <a:lnTo>
                    <a:pt x="58" y="2156"/>
                  </a:lnTo>
                  <a:lnTo>
                    <a:pt x="38" y="2133"/>
                  </a:lnTo>
                  <a:lnTo>
                    <a:pt x="21" y="2106"/>
                  </a:lnTo>
                  <a:lnTo>
                    <a:pt x="9" y="2078"/>
                  </a:lnTo>
                  <a:lnTo>
                    <a:pt x="2" y="2048"/>
                  </a:lnTo>
                  <a:lnTo>
                    <a:pt x="0" y="2016"/>
                  </a:lnTo>
                  <a:lnTo>
                    <a:pt x="2" y="1985"/>
                  </a:lnTo>
                  <a:lnTo>
                    <a:pt x="9" y="1955"/>
                  </a:lnTo>
                  <a:lnTo>
                    <a:pt x="21" y="1927"/>
                  </a:lnTo>
                  <a:lnTo>
                    <a:pt x="38" y="1901"/>
                  </a:lnTo>
                  <a:lnTo>
                    <a:pt x="58" y="1877"/>
                  </a:lnTo>
                  <a:lnTo>
                    <a:pt x="1707" y="225"/>
                  </a:lnTo>
                  <a:lnTo>
                    <a:pt x="3019" y="225"/>
                  </a:lnTo>
                  <a:lnTo>
                    <a:pt x="3228" y="17"/>
                  </a:lnTo>
                  <a:lnTo>
                    <a:pt x="3240" y="7"/>
                  </a:lnTo>
                  <a:lnTo>
                    <a:pt x="3253" y="2"/>
                  </a:lnTo>
                  <a:lnTo>
                    <a:pt x="3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3" name="Group 1262"/>
          <p:cNvGrpSpPr/>
          <p:nvPr/>
        </p:nvGrpSpPr>
        <p:grpSpPr>
          <a:xfrm>
            <a:off x="7231090" y="4244034"/>
            <a:ext cx="527050" cy="533400"/>
            <a:chOff x="7234238" y="4238625"/>
            <a:chExt cx="52705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1" name="Freeform 691"/>
            <p:cNvSpPr>
              <a:spLocks noEditPoints="1"/>
            </p:cNvSpPr>
            <p:nvPr/>
          </p:nvSpPr>
          <p:spPr bwMode="auto">
            <a:xfrm>
              <a:off x="7234238" y="4238625"/>
              <a:ext cx="527050" cy="533400"/>
            </a:xfrm>
            <a:custGeom>
              <a:avLst/>
              <a:gdLst>
                <a:gd name="T0" fmla="*/ 2420 w 3324"/>
                <a:gd name="T1" fmla="*/ 683 h 3360"/>
                <a:gd name="T2" fmla="*/ 2350 w 3324"/>
                <a:gd name="T3" fmla="*/ 732 h 3360"/>
                <a:gd name="T4" fmla="*/ 2312 w 3324"/>
                <a:gd name="T5" fmla="*/ 810 h 3360"/>
                <a:gd name="T6" fmla="*/ 2321 w 3324"/>
                <a:gd name="T7" fmla="*/ 899 h 3360"/>
                <a:gd name="T8" fmla="*/ 2370 w 3324"/>
                <a:gd name="T9" fmla="*/ 969 h 3360"/>
                <a:gd name="T10" fmla="*/ 2448 w 3324"/>
                <a:gd name="T11" fmla="*/ 1005 h 3360"/>
                <a:gd name="T12" fmla="*/ 2538 w 3324"/>
                <a:gd name="T13" fmla="*/ 998 h 3360"/>
                <a:gd name="T14" fmla="*/ 2608 w 3324"/>
                <a:gd name="T15" fmla="*/ 948 h 3360"/>
                <a:gd name="T16" fmla="*/ 2645 w 3324"/>
                <a:gd name="T17" fmla="*/ 870 h 3360"/>
                <a:gd name="T18" fmla="*/ 2640 w 3324"/>
                <a:gd name="T19" fmla="*/ 791 h 3360"/>
                <a:gd name="T20" fmla="*/ 2507 w 3324"/>
                <a:gd name="T21" fmla="*/ 889 h 3360"/>
                <a:gd name="T22" fmla="*/ 2465 w 3324"/>
                <a:gd name="T23" fmla="*/ 894 h 3360"/>
                <a:gd name="T24" fmla="*/ 2430 w 3324"/>
                <a:gd name="T25" fmla="*/ 868 h 3360"/>
                <a:gd name="T26" fmla="*/ 2424 w 3324"/>
                <a:gd name="T27" fmla="*/ 826 h 3360"/>
                <a:gd name="T28" fmla="*/ 2552 w 3324"/>
                <a:gd name="T29" fmla="*/ 689 h 3360"/>
                <a:gd name="T30" fmla="*/ 2479 w 3324"/>
                <a:gd name="T31" fmla="*/ 672 h 3360"/>
                <a:gd name="T32" fmla="*/ 127 w 3324"/>
                <a:gd name="T33" fmla="*/ 1969 h 3360"/>
                <a:gd name="T34" fmla="*/ 113 w 3324"/>
                <a:gd name="T35" fmla="*/ 2016 h 3360"/>
                <a:gd name="T36" fmla="*/ 127 w 3324"/>
                <a:gd name="T37" fmla="*/ 2064 h 3360"/>
                <a:gd name="T38" fmla="*/ 1306 w 3324"/>
                <a:gd name="T39" fmla="*/ 3236 h 3360"/>
                <a:gd name="T40" fmla="*/ 1362 w 3324"/>
                <a:gd name="T41" fmla="*/ 3248 h 3360"/>
                <a:gd name="T42" fmla="*/ 1413 w 3324"/>
                <a:gd name="T43" fmla="*/ 3223 h 3360"/>
                <a:gd name="T44" fmla="*/ 2714 w 3324"/>
                <a:gd name="T45" fmla="*/ 686 h 3360"/>
                <a:gd name="T46" fmla="*/ 2758 w 3324"/>
                <a:gd name="T47" fmla="*/ 798 h 3360"/>
                <a:gd name="T48" fmla="*/ 2748 w 3324"/>
                <a:gd name="T49" fmla="*/ 921 h 3360"/>
                <a:gd name="T50" fmla="*/ 2691 w 3324"/>
                <a:gd name="T51" fmla="*/ 1024 h 3360"/>
                <a:gd name="T52" fmla="*/ 2598 w 3324"/>
                <a:gd name="T53" fmla="*/ 1094 h 3360"/>
                <a:gd name="T54" fmla="*/ 2479 w 3324"/>
                <a:gd name="T55" fmla="*/ 1120 h 3360"/>
                <a:gd name="T56" fmla="*/ 2360 w 3324"/>
                <a:gd name="T57" fmla="*/ 1094 h 3360"/>
                <a:gd name="T58" fmla="*/ 2266 w 3324"/>
                <a:gd name="T59" fmla="*/ 1024 h 3360"/>
                <a:gd name="T60" fmla="*/ 2209 w 3324"/>
                <a:gd name="T61" fmla="*/ 921 h 3360"/>
                <a:gd name="T62" fmla="*/ 2200 w 3324"/>
                <a:gd name="T63" fmla="*/ 799 h 3360"/>
                <a:gd name="T64" fmla="*/ 2242 w 3324"/>
                <a:gd name="T65" fmla="*/ 688 h 3360"/>
                <a:gd name="T66" fmla="*/ 2326 w 3324"/>
                <a:gd name="T67" fmla="*/ 605 h 3360"/>
                <a:gd name="T68" fmla="*/ 2438 w 3324"/>
                <a:gd name="T69" fmla="*/ 563 h 3360"/>
                <a:gd name="T70" fmla="*/ 2561 w 3324"/>
                <a:gd name="T71" fmla="*/ 573 h 3360"/>
                <a:gd name="T72" fmla="*/ 2906 w 3324"/>
                <a:gd name="T73" fmla="*/ 336 h 3360"/>
                <a:gd name="T74" fmla="*/ 3282 w 3324"/>
                <a:gd name="T75" fmla="*/ 2 h 3360"/>
                <a:gd name="T76" fmla="*/ 3316 w 3324"/>
                <a:gd name="T77" fmla="*/ 28 h 3360"/>
                <a:gd name="T78" fmla="*/ 3322 w 3324"/>
                <a:gd name="T79" fmla="*/ 71 h 3360"/>
                <a:gd name="T80" fmla="*/ 3099 w 3324"/>
                <a:gd name="T81" fmla="*/ 304 h 3360"/>
                <a:gd name="T82" fmla="*/ 1468 w 3324"/>
                <a:gd name="T83" fmla="*/ 3323 h 3360"/>
                <a:gd name="T84" fmla="*/ 1381 w 3324"/>
                <a:gd name="T85" fmla="*/ 3357 h 3360"/>
                <a:gd name="T86" fmla="*/ 1292 w 3324"/>
                <a:gd name="T87" fmla="*/ 3351 h 3360"/>
                <a:gd name="T88" fmla="*/ 1211 w 3324"/>
                <a:gd name="T89" fmla="*/ 3302 h 3360"/>
                <a:gd name="T90" fmla="*/ 21 w 3324"/>
                <a:gd name="T91" fmla="*/ 2106 h 3360"/>
                <a:gd name="T92" fmla="*/ 0 w 3324"/>
                <a:gd name="T93" fmla="*/ 2016 h 3360"/>
                <a:gd name="T94" fmla="*/ 21 w 3324"/>
                <a:gd name="T95" fmla="*/ 1927 h 3360"/>
                <a:gd name="T96" fmla="*/ 1707 w 3324"/>
                <a:gd name="T97" fmla="*/ 225 h 3360"/>
                <a:gd name="T98" fmla="*/ 3240 w 3324"/>
                <a:gd name="T99" fmla="*/ 7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24" h="3360">
                  <a:moveTo>
                    <a:pt x="2479" y="672"/>
                  </a:moveTo>
                  <a:lnTo>
                    <a:pt x="2448" y="675"/>
                  </a:lnTo>
                  <a:lnTo>
                    <a:pt x="2420" y="683"/>
                  </a:lnTo>
                  <a:lnTo>
                    <a:pt x="2394" y="695"/>
                  </a:lnTo>
                  <a:lnTo>
                    <a:pt x="2370" y="712"/>
                  </a:lnTo>
                  <a:lnTo>
                    <a:pt x="2350" y="732"/>
                  </a:lnTo>
                  <a:lnTo>
                    <a:pt x="2333" y="756"/>
                  </a:lnTo>
                  <a:lnTo>
                    <a:pt x="2321" y="782"/>
                  </a:lnTo>
                  <a:lnTo>
                    <a:pt x="2312" y="810"/>
                  </a:lnTo>
                  <a:lnTo>
                    <a:pt x="2310" y="840"/>
                  </a:lnTo>
                  <a:lnTo>
                    <a:pt x="2312" y="870"/>
                  </a:lnTo>
                  <a:lnTo>
                    <a:pt x="2321" y="899"/>
                  </a:lnTo>
                  <a:lnTo>
                    <a:pt x="2333" y="925"/>
                  </a:lnTo>
                  <a:lnTo>
                    <a:pt x="2350" y="948"/>
                  </a:lnTo>
                  <a:lnTo>
                    <a:pt x="2370" y="969"/>
                  </a:lnTo>
                  <a:lnTo>
                    <a:pt x="2394" y="985"/>
                  </a:lnTo>
                  <a:lnTo>
                    <a:pt x="2420" y="998"/>
                  </a:lnTo>
                  <a:lnTo>
                    <a:pt x="2448" y="1005"/>
                  </a:lnTo>
                  <a:lnTo>
                    <a:pt x="2479" y="1008"/>
                  </a:lnTo>
                  <a:lnTo>
                    <a:pt x="2509" y="1005"/>
                  </a:lnTo>
                  <a:lnTo>
                    <a:pt x="2538" y="998"/>
                  </a:lnTo>
                  <a:lnTo>
                    <a:pt x="2564" y="985"/>
                  </a:lnTo>
                  <a:lnTo>
                    <a:pt x="2587" y="969"/>
                  </a:lnTo>
                  <a:lnTo>
                    <a:pt x="2608" y="948"/>
                  </a:lnTo>
                  <a:lnTo>
                    <a:pt x="2625" y="925"/>
                  </a:lnTo>
                  <a:lnTo>
                    <a:pt x="2637" y="899"/>
                  </a:lnTo>
                  <a:lnTo>
                    <a:pt x="2645" y="870"/>
                  </a:lnTo>
                  <a:lnTo>
                    <a:pt x="2648" y="840"/>
                  </a:lnTo>
                  <a:lnTo>
                    <a:pt x="2646" y="815"/>
                  </a:lnTo>
                  <a:lnTo>
                    <a:pt x="2640" y="791"/>
                  </a:lnTo>
                  <a:lnTo>
                    <a:pt x="2631" y="768"/>
                  </a:lnTo>
                  <a:lnTo>
                    <a:pt x="2518" y="879"/>
                  </a:lnTo>
                  <a:lnTo>
                    <a:pt x="2507" y="889"/>
                  </a:lnTo>
                  <a:lnTo>
                    <a:pt x="2493" y="894"/>
                  </a:lnTo>
                  <a:lnTo>
                    <a:pt x="2479" y="896"/>
                  </a:lnTo>
                  <a:lnTo>
                    <a:pt x="2465" y="894"/>
                  </a:lnTo>
                  <a:lnTo>
                    <a:pt x="2451" y="889"/>
                  </a:lnTo>
                  <a:lnTo>
                    <a:pt x="2439" y="879"/>
                  </a:lnTo>
                  <a:lnTo>
                    <a:pt x="2430" y="868"/>
                  </a:lnTo>
                  <a:lnTo>
                    <a:pt x="2424" y="854"/>
                  </a:lnTo>
                  <a:lnTo>
                    <a:pt x="2423" y="840"/>
                  </a:lnTo>
                  <a:lnTo>
                    <a:pt x="2424" y="826"/>
                  </a:lnTo>
                  <a:lnTo>
                    <a:pt x="2430" y="813"/>
                  </a:lnTo>
                  <a:lnTo>
                    <a:pt x="2439" y="800"/>
                  </a:lnTo>
                  <a:lnTo>
                    <a:pt x="2552" y="689"/>
                  </a:lnTo>
                  <a:lnTo>
                    <a:pt x="2529" y="680"/>
                  </a:lnTo>
                  <a:lnTo>
                    <a:pt x="2505" y="675"/>
                  </a:lnTo>
                  <a:lnTo>
                    <a:pt x="2479" y="672"/>
                  </a:lnTo>
                  <a:close/>
                  <a:moveTo>
                    <a:pt x="1754" y="336"/>
                  </a:moveTo>
                  <a:lnTo>
                    <a:pt x="138" y="1956"/>
                  </a:lnTo>
                  <a:lnTo>
                    <a:pt x="127" y="1969"/>
                  </a:lnTo>
                  <a:lnTo>
                    <a:pt x="119" y="1984"/>
                  </a:lnTo>
                  <a:lnTo>
                    <a:pt x="114" y="2000"/>
                  </a:lnTo>
                  <a:lnTo>
                    <a:pt x="113" y="2016"/>
                  </a:lnTo>
                  <a:lnTo>
                    <a:pt x="114" y="2033"/>
                  </a:lnTo>
                  <a:lnTo>
                    <a:pt x="119" y="2050"/>
                  </a:lnTo>
                  <a:lnTo>
                    <a:pt x="127" y="2064"/>
                  </a:lnTo>
                  <a:lnTo>
                    <a:pt x="137" y="2077"/>
                  </a:lnTo>
                  <a:lnTo>
                    <a:pt x="1291" y="3223"/>
                  </a:lnTo>
                  <a:lnTo>
                    <a:pt x="1306" y="3236"/>
                  </a:lnTo>
                  <a:lnTo>
                    <a:pt x="1324" y="3244"/>
                  </a:lnTo>
                  <a:lnTo>
                    <a:pt x="1343" y="3248"/>
                  </a:lnTo>
                  <a:lnTo>
                    <a:pt x="1362" y="3248"/>
                  </a:lnTo>
                  <a:lnTo>
                    <a:pt x="1379" y="3244"/>
                  </a:lnTo>
                  <a:lnTo>
                    <a:pt x="1397" y="3236"/>
                  </a:lnTo>
                  <a:lnTo>
                    <a:pt x="1413" y="3223"/>
                  </a:lnTo>
                  <a:lnTo>
                    <a:pt x="2986" y="1617"/>
                  </a:lnTo>
                  <a:lnTo>
                    <a:pt x="2986" y="416"/>
                  </a:lnTo>
                  <a:lnTo>
                    <a:pt x="2714" y="686"/>
                  </a:lnTo>
                  <a:lnTo>
                    <a:pt x="2734" y="720"/>
                  </a:lnTo>
                  <a:lnTo>
                    <a:pt x="2748" y="759"/>
                  </a:lnTo>
                  <a:lnTo>
                    <a:pt x="2758" y="798"/>
                  </a:lnTo>
                  <a:lnTo>
                    <a:pt x="2761" y="840"/>
                  </a:lnTo>
                  <a:lnTo>
                    <a:pt x="2758" y="881"/>
                  </a:lnTo>
                  <a:lnTo>
                    <a:pt x="2748" y="921"/>
                  </a:lnTo>
                  <a:lnTo>
                    <a:pt x="2735" y="958"/>
                  </a:lnTo>
                  <a:lnTo>
                    <a:pt x="2715" y="993"/>
                  </a:lnTo>
                  <a:lnTo>
                    <a:pt x="2691" y="1024"/>
                  </a:lnTo>
                  <a:lnTo>
                    <a:pt x="2664" y="1052"/>
                  </a:lnTo>
                  <a:lnTo>
                    <a:pt x="2632" y="1075"/>
                  </a:lnTo>
                  <a:lnTo>
                    <a:pt x="2598" y="1094"/>
                  </a:lnTo>
                  <a:lnTo>
                    <a:pt x="2560" y="1108"/>
                  </a:lnTo>
                  <a:lnTo>
                    <a:pt x="2520" y="1117"/>
                  </a:lnTo>
                  <a:lnTo>
                    <a:pt x="2479" y="1120"/>
                  </a:lnTo>
                  <a:lnTo>
                    <a:pt x="2438" y="1117"/>
                  </a:lnTo>
                  <a:lnTo>
                    <a:pt x="2398" y="1108"/>
                  </a:lnTo>
                  <a:lnTo>
                    <a:pt x="2360" y="1094"/>
                  </a:lnTo>
                  <a:lnTo>
                    <a:pt x="2326" y="1075"/>
                  </a:lnTo>
                  <a:lnTo>
                    <a:pt x="2294" y="1052"/>
                  </a:lnTo>
                  <a:lnTo>
                    <a:pt x="2266" y="1024"/>
                  </a:lnTo>
                  <a:lnTo>
                    <a:pt x="2242" y="993"/>
                  </a:lnTo>
                  <a:lnTo>
                    <a:pt x="2223" y="958"/>
                  </a:lnTo>
                  <a:lnTo>
                    <a:pt x="2209" y="921"/>
                  </a:lnTo>
                  <a:lnTo>
                    <a:pt x="2200" y="881"/>
                  </a:lnTo>
                  <a:lnTo>
                    <a:pt x="2197" y="840"/>
                  </a:lnTo>
                  <a:lnTo>
                    <a:pt x="2200" y="799"/>
                  </a:lnTo>
                  <a:lnTo>
                    <a:pt x="2209" y="760"/>
                  </a:lnTo>
                  <a:lnTo>
                    <a:pt x="2223" y="722"/>
                  </a:lnTo>
                  <a:lnTo>
                    <a:pt x="2242" y="688"/>
                  </a:lnTo>
                  <a:lnTo>
                    <a:pt x="2266" y="657"/>
                  </a:lnTo>
                  <a:lnTo>
                    <a:pt x="2294" y="629"/>
                  </a:lnTo>
                  <a:lnTo>
                    <a:pt x="2326" y="605"/>
                  </a:lnTo>
                  <a:lnTo>
                    <a:pt x="2360" y="586"/>
                  </a:lnTo>
                  <a:lnTo>
                    <a:pt x="2398" y="572"/>
                  </a:lnTo>
                  <a:lnTo>
                    <a:pt x="2438" y="563"/>
                  </a:lnTo>
                  <a:lnTo>
                    <a:pt x="2479" y="560"/>
                  </a:lnTo>
                  <a:lnTo>
                    <a:pt x="2521" y="563"/>
                  </a:lnTo>
                  <a:lnTo>
                    <a:pt x="2561" y="573"/>
                  </a:lnTo>
                  <a:lnTo>
                    <a:pt x="2599" y="587"/>
                  </a:lnTo>
                  <a:lnTo>
                    <a:pt x="2634" y="607"/>
                  </a:lnTo>
                  <a:lnTo>
                    <a:pt x="2906" y="336"/>
                  </a:lnTo>
                  <a:lnTo>
                    <a:pt x="1754" y="336"/>
                  </a:lnTo>
                  <a:close/>
                  <a:moveTo>
                    <a:pt x="3268" y="0"/>
                  </a:moveTo>
                  <a:lnTo>
                    <a:pt x="3282" y="2"/>
                  </a:lnTo>
                  <a:lnTo>
                    <a:pt x="3295" y="7"/>
                  </a:lnTo>
                  <a:lnTo>
                    <a:pt x="3308" y="17"/>
                  </a:lnTo>
                  <a:lnTo>
                    <a:pt x="3316" y="28"/>
                  </a:lnTo>
                  <a:lnTo>
                    <a:pt x="3322" y="42"/>
                  </a:lnTo>
                  <a:lnTo>
                    <a:pt x="3324" y="56"/>
                  </a:lnTo>
                  <a:lnTo>
                    <a:pt x="3322" y="71"/>
                  </a:lnTo>
                  <a:lnTo>
                    <a:pt x="3316" y="84"/>
                  </a:lnTo>
                  <a:lnTo>
                    <a:pt x="3308" y="96"/>
                  </a:lnTo>
                  <a:lnTo>
                    <a:pt x="3099" y="304"/>
                  </a:lnTo>
                  <a:lnTo>
                    <a:pt x="3099" y="1663"/>
                  </a:lnTo>
                  <a:lnTo>
                    <a:pt x="1492" y="3301"/>
                  </a:lnTo>
                  <a:lnTo>
                    <a:pt x="1468" y="3323"/>
                  </a:lnTo>
                  <a:lnTo>
                    <a:pt x="1441" y="3339"/>
                  </a:lnTo>
                  <a:lnTo>
                    <a:pt x="1412" y="3351"/>
                  </a:lnTo>
                  <a:lnTo>
                    <a:pt x="1381" y="3357"/>
                  </a:lnTo>
                  <a:lnTo>
                    <a:pt x="1351" y="3360"/>
                  </a:lnTo>
                  <a:lnTo>
                    <a:pt x="1321" y="3357"/>
                  </a:lnTo>
                  <a:lnTo>
                    <a:pt x="1292" y="3351"/>
                  </a:lnTo>
                  <a:lnTo>
                    <a:pt x="1262" y="3340"/>
                  </a:lnTo>
                  <a:lnTo>
                    <a:pt x="1236" y="3323"/>
                  </a:lnTo>
                  <a:lnTo>
                    <a:pt x="1211" y="3302"/>
                  </a:lnTo>
                  <a:lnTo>
                    <a:pt x="58" y="2156"/>
                  </a:lnTo>
                  <a:lnTo>
                    <a:pt x="38" y="2133"/>
                  </a:lnTo>
                  <a:lnTo>
                    <a:pt x="21" y="2106"/>
                  </a:lnTo>
                  <a:lnTo>
                    <a:pt x="9" y="2078"/>
                  </a:lnTo>
                  <a:lnTo>
                    <a:pt x="2" y="2048"/>
                  </a:lnTo>
                  <a:lnTo>
                    <a:pt x="0" y="2016"/>
                  </a:lnTo>
                  <a:lnTo>
                    <a:pt x="2" y="1985"/>
                  </a:lnTo>
                  <a:lnTo>
                    <a:pt x="9" y="1955"/>
                  </a:lnTo>
                  <a:lnTo>
                    <a:pt x="21" y="1927"/>
                  </a:lnTo>
                  <a:lnTo>
                    <a:pt x="38" y="1901"/>
                  </a:lnTo>
                  <a:lnTo>
                    <a:pt x="58" y="1877"/>
                  </a:lnTo>
                  <a:lnTo>
                    <a:pt x="1707" y="225"/>
                  </a:lnTo>
                  <a:lnTo>
                    <a:pt x="3019" y="225"/>
                  </a:lnTo>
                  <a:lnTo>
                    <a:pt x="3228" y="17"/>
                  </a:lnTo>
                  <a:lnTo>
                    <a:pt x="3240" y="7"/>
                  </a:lnTo>
                  <a:lnTo>
                    <a:pt x="3253" y="2"/>
                  </a:lnTo>
                  <a:lnTo>
                    <a:pt x="3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692"/>
            <p:cNvSpPr>
              <a:spLocks noEditPoints="1"/>
            </p:cNvSpPr>
            <p:nvPr/>
          </p:nvSpPr>
          <p:spPr bwMode="auto">
            <a:xfrm>
              <a:off x="7362826" y="4403725"/>
              <a:ext cx="239713" cy="238125"/>
            </a:xfrm>
            <a:custGeom>
              <a:avLst/>
              <a:gdLst>
                <a:gd name="T0" fmla="*/ 354 w 1510"/>
                <a:gd name="T1" fmla="*/ 1358 h 1500"/>
                <a:gd name="T2" fmla="*/ 540 w 1510"/>
                <a:gd name="T3" fmla="*/ 1387 h 1500"/>
                <a:gd name="T4" fmla="*/ 669 w 1510"/>
                <a:gd name="T5" fmla="*/ 1332 h 1500"/>
                <a:gd name="T6" fmla="*/ 739 w 1510"/>
                <a:gd name="T7" fmla="*/ 1221 h 1500"/>
                <a:gd name="T8" fmla="*/ 714 w 1510"/>
                <a:gd name="T9" fmla="*/ 871 h 1500"/>
                <a:gd name="T10" fmla="*/ 902 w 1510"/>
                <a:gd name="T11" fmla="*/ 130 h 1500"/>
                <a:gd name="T12" fmla="*/ 798 w 1510"/>
                <a:gd name="T13" fmla="*/ 222 h 1500"/>
                <a:gd name="T14" fmla="*/ 763 w 1510"/>
                <a:gd name="T15" fmla="*/ 343 h 1500"/>
                <a:gd name="T16" fmla="*/ 1199 w 1510"/>
                <a:gd name="T17" fmla="*/ 165 h 1500"/>
                <a:gd name="T18" fmla="*/ 1018 w 1510"/>
                <a:gd name="T19" fmla="*/ 113 h 1500"/>
                <a:gd name="T20" fmla="*/ 1178 w 1510"/>
                <a:gd name="T21" fmla="*/ 30 h 1500"/>
                <a:gd name="T22" fmla="*/ 1362 w 1510"/>
                <a:gd name="T23" fmla="*/ 68 h 1500"/>
                <a:gd name="T24" fmla="*/ 1416 w 1510"/>
                <a:gd name="T25" fmla="*/ 53 h 1500"/>
                <a:gd name="T26" fmla="*/ 1456 w 1510"/>
                <a:gd name="T27" fmla="*/ 94 h 1500"/>
                <a:gd name="T28" fmla="*/ 1441 w 1510"/>
                <a:gd name="T29" fmla="*/ 148 h 1500"/>
                <a:gd name="T30" fmla="*/ 1474 w 1510"/>
                <a:gd name="T31" fmla="*/ 317 h 1500"/>
                <a:gd name="T32" fmla="*/ 1510 w 1510"/>
                <a:gd name="T33" fmla="*/ 506 h 1500"/>
                <a:gd name="T34" fmla="*/ 1473 w 1510"/>
                <a:gd name="T35" fmla="*/ 695 h 1500"/>
                <a:gd name="T36" fmla="*/ 1362 w 1510"/>
                <a:gd name="T37" fmla="*/ 860 h 1500"/>
                <a:gd name="T38" fmla="*/ 1308 w 1510"/>
                <a:gd name="T39" fmla="*/ 874 h 1500"/>
                <a:gd name="T40" fmla="*/ 1268 w 1510"/>
                <a:gd name="T41" fmla="*/ 835 h 1500"/>
                <a:gd name="T42" fmla="*/ 1282 w 1510"/>
                <a:gd name="T43" fmla="*/ 781 h 1500"/>
                <a:gd name="T44" fmla="*/ 1376 w 1510"/>
                <a:gd name="T45" fmla="*/ 634 h 1500"/>
                <a:gd name="T46" fmla="*/ 1395 w 1510"/>
                <a:gd name="T47" fmla="*/ 467 h 1500"/>
                <a:gd name="T48" fmla="*/ 1343 w 1510"/>
                <a:gd name="T49" fmla="*/ 306 h 1500"/>
                <a:gd name="T50" fmla="*/ 860 w 1510"/>
                <a:gd name="T51" fmla="*/ 1152 h 1500"/>
                <a:gd name="T52" fmla="*/ 825 w 1510"/>
                <a:gd name="T53" fmla="*/ 1308 h 1500"/>
                <a:gd name="T54" fmla="*/ 726 w 1510"/>
                <a:gd name="T55" fmla="*/ 1430 h 1500"/>
                <a:gd name="T56" fmla="*/ 588 w 1510"/>
                <a:gd name="T57" fmla="*/ 1494 h 1500"/>
                <a:gd name="T58" fmla="*/ 410 w 1510"/>
                <a:gd name="T59" fmla="*/ 1491 h 1500"/>
                <a:gd name="T60" fmla="*/ 231 w 1510"/>
                <a:gd name="T61" fmla="*/ 1419 h 1500"/>
                <a:gd name="T62" fmla="*/ 102 w 1510"/>
                <a:gd name="T63" fmla="*/ 1469 h 1500"/>
                <a:gd name="T64" fmla="*/ 47 w 1510"/>
                <a:gd name="T65" fmla="*/ 1454 h 1500"/>
                <a:gd name="T66" fmla="*/ 33 w 1510"/>
                <a:gd name="T67" fmla="*/ 1400 h 1500"/>
                <a:gd name="T68" fmla="*/ 82 w 1510"/>
                <a:gd name="T69" fmla="*/ 1270 h 1500"/>
                <a:gd name="T70" fmla="*/ 10 w 1510"/>
                <a:gd name="T71" fmla="*/ 1090 h 1500"/>
                <a:gd name="T72" fmla="*/ 11 w 1510"/>
                <a:gd name="T73" fmla="*/ 898 h 1500"/>
                <a:gd name="T74" fmla="*/ 84 w 1510"/>
                <a:gd name="T75" fmla="*/ 718 h 1500"/>
                <a:gd name="T76" fmla="*/ 175 w 1510"/>
                <a:gd name="T77" fmla="*/ 626 h 1500"/>
                <a:gd name="T78" fmla="*/ 228 w 1510"/>
                <a:gd name="T79" fmla="*/ 641 h 1500"/>
                <a:gd name="T80" fmla="*/ 243 w 1510"/>
                <a:gd name="T81" fmla="*/ 694 h 1500"/>
                <a:gd name="T82" fmla="*/ 173 w 1510"/>
                <a:gd name="T83" fmla="*/ 789 h 1500"/>
                <a:gd name="T84" fmla="*/ 116 w 1510"/>
                <a:gd name="T85" fmla="*/ 949 h 1500"/>
                <a:gd name="T86" fmla="*/ 132 w 1510"/>
                <a:gd name="T87" fmla="*/ 1117 h 1500"/>
                <a:gd name="T88" fmla="*/ 696 w 1510"/>
                <a:gd name="T89" fmla="*/ 730 h 1500"/>
                <a:gd name="T90" fmla="*/ 659 w 1510"/>
                <a:gd name="T91" fmla="*/ 268 h 1500"/>
                <a:gd name="T92" fmla="*/ 729 w 1510"/>
                <a:gd name="T93" fmla="*/ 124 h 1500"/>
                <a:gd name="T94" fmla="*/ 850 w 1510"/>
                <a:gd name="T95" fmla="*/ 30 h 1500"/>
                <a:gd name="T96" fmla="*/ 1017 w 1510"/>
                <a:gd name="T9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0" h="1500">
                  <a:moveTo>
                    <a:pt x="714" y="871"/>
                  </a:moveTo>
                  <a:lnTo>
                    <a:pt x="271" y="1310"/>
                  </a:lnTo>
                  <a:lnTo>
                    <a:pt x="312" y="1336"/>
                  </a:lnTo>
                  <a:lnTo>
                    <a:pt x="354" y="1358"/>
                  </a:lnTo>
                  <a:lnTo>
                    <a:pt x="399" y="1373"/>
                  </a:lnTo>
                  <a:lnTo>
                    <a:pt x="445" y="1384"/>
                  </a:lnTo>
                  <a:lnTo>
                    <a:pt x="492" y="1388"/>
                  </a:lnTo>
                  <a:lnTo>
                    <a:pt x="540" y="1387"/>
                  </a:lnTo>
                  <a:lnTo>
                    <a:pt x="576" y="1382"/>
                  </a:lnTo>
                  <a:lnTo>
                    <a:pt x="609" y="1370"/>
                  </a:lnTo>
                  <a:lnTo>
                    <a:pt x="640" y="1354"/>
                  </a:lnTo>
                  <a:lnTo>
                    <a:pt x="669" y="1332"/>
                  </a:lnTo>
                  <a:lnTo>
                    <a:pt x="694" y="1306"/>
                  </a:lnTo>
                  <a:lnTo>
                    <a:pt x="713" y="1279"/>
                  </a:lnTo>
                  <a:lnTo>
                    <a:pt x="727" y="1251"/>
                  </a:lnTo>
                  <a:lnTo>
                    <a:pt x="739" y="1221"/>
                  </a:lnTo>
                  <a:lnTo>
                    <a:pt x="745" y="1189"/>
                  </a:lnTo>
                  <a:lnTo>
                    <a:pt x="748" y="1157"/>
                  </a:lnTo>
                  <a:lnTo>
                    <a:pt x="746" y="1125"/>
                  </a:lnTo>
                  <a:lnTo>
                    <a:pt x="714" y="871"/>
                  </a:lnTo>
                  <a:close/>
                  <a:moveTo>
                    <a:pt x="1018" y="113"/>
                  </a:moveTo>
                  <a:lnTo>
                    <a:pt x="970" y="114"/>
                  </a:lnTo>
                  <a:lnTo>
                    <a:pt x="935" y="119"/>
                  </a:lnTo>
                  <a:lnTo>
                    <a:pt x="902" y="130"/>
                  </a:lnTo>
                  <a:lnTo>
                    <a:pt x="870" y="147"/>
                  </a:lnTo>
                  <a:lnTo>
                    <a:pt x="842" y="169"/>
                  </a:lnTo>
                  <a:lnTo>
                    <a:pt x="817" y="195"/>
                  </a:lnTo>
                  <a:lnTo>
                    <a:pt x="798" y="222"/>
                  </a:lnTo>
                  <a:lnTo>
                    <a:pt x="784" y="250"/>
                  </a:lnTo>
                  <a:lnTo>
                    <a:pt x="772" y="280"/>
                  </a:lnTo>
                  <a:lnTo>
                    <a:pt x="766" y="311"/>
                  </a:lnTo>
                  <a:lnTo>
                    <a:pt x="763" y="343"/>
                  </a:lnTo>
                  <a:lnTo>
                    <a:pt x="765" y="375"/>
                  </a:lnTo>
                  <a:lnTo>
                    <a:pt x="797" y="630"/>
                  </a:lnTo>
                  <a:lnTo>
                    <a:pt x="1240" y="190"/>
                  </a:lnTo>
                  <a:lnTo>
                    <a:pt x="1199" y="165"/>
                  </a:lnTo>
                  <a:lnTo>
                    <a:pt x="1157" y="143"/>
                  </a:lnTo>
                  <a:lnTo>
                    <a:pt x="1112" y="127"/>
                  </a:lnTo>
                  <a:lnTo>
                    <a:pt x="1066" y="117"/>
                  </a:lnTo>
                  <a:lnTo>
                    <a:pt x="1018" y="113"/>
                  </a:lnTo>
                  <a:close/>
                  <a:moveTo>
                    <a:pt x="1017" y="0"/>
                  </a:moveTo>
                  <a:lnTo>
                    <a:pt x="1071" y="4"/>
                  </a:lnTo>
                  <a:lnTo>
                    <a:pt x="1126" y="15"/>
                  </a:lnTo>
                  <a:lnTo>
                    <a:pt x="1178" y="30"/>
                  </a:lnTo>
                  <a:lnTo>
                    <a:pt x="1227" y="51"/>
                  </a:lnTo>
                  <a:lnTo>
                    <a:pt x="1275" y="78"/>
                  </a:lnTo>
                  <a:lnTo>
                    <a:pt x="1320" y="110"/>
                  </a:lnTo>
                  <a:lnTo>
                    <a:pt x="1362" y="68"/>
                  </a:lnTo>
                  <a:lnTo>
                    <a:pt x="1373" y="60"/>
                  </a:lnTo>
                  <a:lnTo>
                    <a:pt x="1387" y="53"/>
                  </a:lnTo>
                  <a:lnTo>
                    <a:pt x="1402" y="52"/>
                  </a:lnTo>
                  <a:lnTo>
                    <a:pt x="1416" y="53"/>
                  </a:lnTo>
                  <a:lnTo>
                    <a:pt x="1430" y="60"/>
                  </a:lnTo>
                  <a:lnTo>
                    <a:pt x="1441" y="68"/>
                  </a:lnTo>
                  <a:lnTo>
                    <a:pt x="1451" y="80"/>
                  </a:lnTo>
                  <a:lnTo>
                    <a:pt x="1456" y="94"/>
                  </a:lnTo>
                  <a:lnTo>
                    <a:pt x="1458" y="108"/>
                  </a:lnTo>
                  <a:lnTo>
                    <a:pt x="1456" y="122"/>
                  </a:lnTo>
                  <a:lnTo>
                    <a:pt x="1451" y="135"/>
                  </a:lnTo>
                  <a:lnTo>
                    <a:pt x="1441" y="148"/>
                  </a:lnTo>
                  <a:lnTo>
                    <a:pt x="1400" y="189"/>
                  </a:lnTo>
                  <a:lnTo>
                    <a:pt x="1429" y="230"/>
                  </a:lnTo>
                  <a:lnTo>
                    <a:pt x="1454" y="273"/>
                  </a:lnTo>
                  <a:lnTo>
                    <a:pt x="1474" y="317"/>
                  </a:lnTo>
                  <a:lnTo>
                    <a:pt x="1491" y="363"/>
                  </a:lnTo>
                  <a:lnTo>
                    <a:pt x="1501" y="411"/>
                  </a:lnTo>
                  <a:lnTo>
                    <a:pt x="1508" y="459"/>
                  </a:lnTo>
                  <a:lnTo>
                    <a:pt x="1510" y="506"/>
                  </a:lnTo>
                  <a:lnTo>
                    <a:pt x="1507" y="554"/>
                  </a:lnTo>
                  <a:lnTo>
                    <a:pt x="1501" y="602"/>
                  </a:lnTo>
                  <a:lnTo>
                    <a:pt x="1489" y="649"/>
                  </a:lnTo>
                  <a:lnTo>
                    <a:pt x="1473" y="695"/>
                  </a:lnTo>
                  <a:lnTo>
                    <a:pt x="1452" y="739"/>
                  </a:lnTo>
                  <a:lnTo>
                    <a:pt x="1427" y="782"/>
                  </a:lnTo>
                  <a:lnTo>
                    <a:pt x="1396" y="822"/>
                  </a:lnTo>
                  <a:lnTo>
                    <a:pt x="1362" y="860"/>
                  </a:lnTo>
                  <a:lnTo>
                    <a:pt x="1350" y="869"/>
                  </a:lnTo>
                  <a:lnTo>
                    <a:pt x="1337" y="874"/>
                  </a:lnTo>
                  <a:lnTo>
                    <a:pt x="1322" y="876"/>
                  </a:lnTo>
                  <a:lnTo>
                    <a:pt x="1308" y="874"/>
                  </a:lnTo>
                  <a:lnTo>
                    <a:pt x="1294" y="869"/>
                  </a:lnTo>
                  <a:lnTo>
                    <a:pt x="1282" y="860"/>
                  </a:lnTo>
                  <a:lnTo>
                    <a:pt x="1273" y="848"/>
                  </a:lnTo>
                  <a:lnTo>
                    <a:pt x="1268" y="835"/>
                  </a:lnTo>
                  <a:lnTo>
                    <a:pt x="1266" y="820"/>
                  </a:lnTo>
                  <a:lnTo>
                    <a:pt x="1268" y="807"/>
                  </a:lnTo>
                  <a:lnTo>
                    <a:pt x="1273" y="793"/>
                  </a:lnTo>
                  <a:lnTo>
                    <a:pt x="1282" y="781"/>
                  </a:lnTo>
                  <a:lnTo>
                    <a:pt x="1313" y="748"/>
                  </a:lnTo>
                  <a:lnTo>
                    <a:pt x="1338" y="711"/>
                  </a:lnTo>
                  <a:lnTo>
                    <a:pt x="1359" y="674"/>
                  </a:lnTo>
                  <a:lnTo>
                    <a:pt x="1376" y="634"/>
                  </a:lnTo>
                  <a:lnTo>
                    <a:pt x="1387" y="594"/>
                  </a:lnTo>
                  <a:lnTo>
                    <a:pt x="1394" y="551"/>
                  </a:lnTo>
                  <a:lnTo>
                    <a:pt x="1398" y="510"/>
                  </a:lnTo>
                  <a:lnTo>
                    <a:pt x="1395" y="467"/>
                  </a:lnTo>
                  <a:lnTo>
                    <a:pt x="1389" y="425"/>
                  </a:lnTo>
                  <a:lnTo>
                    <a:pt x="1379" y="385"/>
                  </a:lnTo>
                  <a:lnTo>
                    <a:pt x="1363" y="344"/>
                  </a:lnTo>
                  <a:lnTo>
                    <a:pt x="1343" y="306"/>
                  </a:lnTo>
                  <a:lnTo>
                    <a:pt x="1319" y="269"/>
                  </a:lnTo>
                  <a:lnTo>
                    <a:pt x="815" y="770"/>
                  </a:lnTo>
                  <a:lnTo>
                    <a:pt x="858" y="1111"/>
                  </a:lnTo>
                  <a:lnTo>
                    <a:pt x="860" y="1152"/>
                  </a:lnTo>
                  <a:lnTo>
                    <a:pt x="858" y="1192"/>
                  </a:lnTo>
                  <a:lnTo>
                    <a:pt x="852" y="1232"/>
                  </a:lnTo>
                  <a:lnTo>
                    <a:pt x="840" y="1270"/>
                  </a:lnTo>
                  <a:lnTo>
                    <a:pt x="825" y="1308"/>
                  </a:lnTo>
                  <a:lnTo>
                    <a:pt x="806" y="1343"/>
                  </a:lnTo>
                  <a:lnTo>
                    <a:pt x="782" y="1376"/>
                  </a:lnTo>
                  <a:lnTo>
                    <a:pt x="755" y="1406"/>
                  </a:lnTo>
                  <a:lnTo>
                    <a:pt x="726" y="1430"/>
                  </a:lnTo>
                  <a:lnTo>
                    <a:pt x="695" y="1452"/>
                  </a:lnTo>
                  <a:lnTo>
                    <a:pt x="661" y="1470"/>
                  </a:lnTo>
                  <a:lnTo>
                    <a:pt x="626" y="1483"/>
                  </a:lnTo>
                  <a:lnTo>
                    <a:pt x="588" y="1494"/>
                  </a:lnTo>
                  <a:lnTo>
                    <a:pt x="550" y="1499"/>
                  </a:lnTo>
                  <a:lnTo>
                    <a:pt x="508" y="1500"/>
                  </a:lnTo>
                  <a:lnTo>
                    <a:pt x="458" y="1498"/>
                  </a:lnTo>
                  <a:lnTo>
                    <a:pt x="410" y="1491"/>
                  </a:lnTo>
                  <a:lnTo>
                    <a:pt x="363" y="1479"/>
                  </a:lnTo>
                  <a:lnTo>
                    <a:pt x="317" y="1464"/>
                  </a:lnTo>
                  <a:lnTo>
                    <a:pt x="273" y="1443"/>
                  </a:lnTo>
                  <a:lnTo>
                    <a:pt x="231" y="1419"/>
                  </a:lnTo>
                  <a:lnTo>
                    <a:pt x="192" y="1390"/>
                  </a:lnTo>
                  <a:lnTo>
                    <a:pt x="127" y="1454"/>
                  </a:lnTo>
                  <a:lnTo>
                    <a:pt x="115" y="1463"/>
                  </a:lnTo>
                  <a:lnTo>
                    <a:pt x="102" y="1469"/>
                  </a:lnTo>
                  <a:lnTo>
                    <a:pt x="87" y="1470"/>
                  </a:lnTo>
                  <a:lnTo>
                    <a:pt x="73" y="1469"/>
                  </a:lnTo>
                  <a:lnTo>
                    <a:pt x="59" y="1463"/>
                  </a:lnTo>
                  <a:lnTo>
                    <a:pt x="47" y="1454"/>
                  </a:lnTo>
                  <a:lnTo>
                    <a:pt x="38" y="1442"/>
                  </a:lnTo>
                  <a:lnTo>
                    <a:pt x="33" y="1428"/>
                  </a:lnTo>
                  <a:lnTo>
                    <a:pt x="31" y="1415"/>
                  </a:lnTo>
                  <a:lnTo>
                    <a:pt x="33" y="1400"/>
                  </a:lnTo>
                  <a:lnTo>
                    <a:pt x="38" y="1387"/>
                  </a:lnTo>
                  <a:lnTo>
                    <a:pt x="47" y="1375"/>
                  </a:lnTo>
                  <a:lnTo>
                    <a:pt x="111" y="1311"/>
                  </a:lnTo>
                  <a:lnTo>
                    <a:pt x="82" y="1270"/>
                  </a:lnTo>
                  <a:lnTo>
                    <a:pt x="57" y="1228"/>
                  </a:lnTo>
                  <a:lnTo>
                    <a:pt x="37" y="1183"/>
                  </a:lnTo>
                  <a:lnTo>
                    <a:pt x="21" y="1137"/>
                  </a:lnTo>
                  <a:lnTo>
                    <a:pt x="10" y="1090"/>
                  </a:lnTo>
                  <a:lnTo>
                    <a:pt x="2" y="1042"/>
                  </a:lnTo>
                  <a:lnTo>
                    <a:pt x="0" y="994"/>
                  </a:lnTo>
                  <a:lnTo>
                    <a:pt x="3" y="946"/>
                  </a:lnTo>
                  <a:lnTo>
                    <a:pt x="11" y="898"/>
                  </a:lnTo>
                  <a:lnTo>
                    <a:pt x="22" y="852"/>
                  </a:lnTo>
                  <a:lnTo>
                    <a:pt x="38" y="806"/>
                  </a:lnTo>
                  <a:lnTo>
                    <a:pt x="59" y="761"/>
                  </a:lnTo>
                  <a:lnTo>
                    <a:pt x="84" y="718"/>
                  </a:lnTo>
                  <a:lnTo>
                    <a:pt x="114" y="678"/>
                  </a:lnTo>
                  <a:lnTo>
                    <a:pt x="149" y="641"/>
                  </a:lnTo>
                  <a:lnTo>
                    <a:pt x="161" y="631"/>
                  </a:lnTo>
                  <a:lnTo>
                    <a:pt x="175" y="626"/>
                  </a:lnTo>
                  <a:lnTo>
                    <a:pt x="189" y="624"/>
                  </a:lnTo>
                  <a:lnTo>
                    <a:pt x="203" y="626"/>
                  </a:lnTo>
                  <a:lnTo>
                    <a:pt x="217" y="631"/>
                  </a:lnTo>
                  <a:lnTo>
                    <a:pt x="228" y="641"/>
                  </a:lnTo>
                  <a:lnTo>
                    <a:pt x="238" y="652"/>
                  </a:lnTo>
                  <a:lnTo>
                    <a:pt x="243" y="665"/>
                  </a:lnTo>
                  <a:lnTo>
                    <a:pt x="245" y="680"/>
                  </a:lnTo>
                  <a:lnTo>
                    <a:pt x="243" y="694"/>
                  </a:lnTo>
                  <a:lnTo>
                    <a:pt x="238" y="707"/>
                  </a:lnTo>
                  <a:lnTo>
                    <a:pt x="228" y="720"/>
                  </a:lnTo>
                  <a:lnTo>
                    <a:pt x="199" y="753"/>
                  </a:lnTo>
                  <a:lnTo>
                    <a:pt x="173" y="789"/>
                  </a:lnTo>
                  <a:lnTo>
                    <a:pt x="152" y="827"/>
                  </a:lnTo>
                  <a:lnTo>
                    <a:pt x="135" y="866"/>
                  </a:lnTo>
                  <a:lnTo>
                    <a:pt x="124" y="908"/>
                  </a:lnTo>
                  <a:lnTo>
                    <a:pt x="116" y="949"/>
                  </a:lnTo>
                  <a:lnTo>
                    <a:pt x="113" y="991"/>
                  </a:lnTo>
                  <a:lnTo>
                    <a:pt x="115" y="1033"/>
                  </a:lnTo>
                  <a:lnTo>
                    <a:pt x="122" y="1075"/>
                  </a:lnTo>
                  <a:lnTo>
                    <a:pt x="132" y="1117"/>
                  </a:lnTo>
                  <a:lnTo>
                    <a:pt x="148" y="1156"/>
                  </a:lnTo>
                  <a:lnTo>
                    <a:pt x="168" y="1195"/>
                  </a:lnTo>
                  <a:lnTo>
                    <a:pt x="192" y="1231"/>
                  </a:lnTo>
                  <a:lnTo>
                    <a:pt x="696" y="730"/>
                  </a:lnTo>
                  <a:lnTo>
                    <a:pt x="653" y="389"/>
                  </a:lnTo>
                  <a:lnTo>
                    <a:pt x="651" y="348"/>
                  </a:lnTo>
                  <a:lnTo>
                    <a:pt x="653" y="308"/>
                  </a:lnTo>
                  <a:lnTo>
                    <a:pt x="659" y="268"/>
                  </a:lnTo>
                  <a:lnTo>
                    <a:pt x="671" y="230"/>
                  </a:lnTo>
                  <a:lnTo>
                    <a:pt x="686" y="193"/>
                  </a:lnTo>
                  <a:lnTo>
                    <a:pt x="705" y="157"/>
                  </a:lnTo>
                  <a:lnTo>
                    <a:pt x="729" y="124"/>
                  </a:lnTo>
                  <a:lnTo>
                    <a:pt x="755" y="95"/>
                  </a:lnTo>
                  <a:lnTo>
                    <a:pt x="785" y="70"/>
                  </a:lnTo>
                  <a:lnTo>
                    <a:pt x="816" y="48"/>
                  </a:lnTo>
                  <a:lnTo>
                    <a:pt x="850" y="30"/>
                  </a:lnTo>
                  <a:lnTo>
                    <a:pt x="885" y="17"/>
                  </a:lnTo>
                  <a:lnTo>
                    <a:pt x="923" y="8"/>
                  </a:lnTo>
                  <a:lnTo>
                    <a:pt x="960" y="1"/>
                  </a:lnTo>
                  <a:lnTo>
                    <a:pt x="10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8" name="Group 1277"/>
          <p:cNvGrpSpPr/>
          <p:nvPr/>
        </p:nvGrpSpPr>
        <p:grpSpPr>
          <a:xfrm>
            <a:off x="6295596" y="4244034"/>
            <a:ext cx="527050" cy="533400"/>
            <a:chOff x="6283325" y="4238625"/>
            <a:chExt cx="52705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7" name="Freeform 697"/>
            <p:cNvSpPr>
              <a:spLocks noEditPoints="1"/>
            </p:cNvSpPr>
            <p:nvPr/>
          </p:nvSpPr>
          <p:spPr bwMode="auto">
            <a:xfrm>
              <a:off x="6283325" y="4238625"/>
              <a:ext cx="527050" cy="533400"/>
            </a:xfrm>
            <a:custGeom>
              <a:avLst/>
              <a:gdLst>
                <a:gd name="T0" fmla="*/ 2420 w 3324"/>
                <a:gd name="T1" fmla="*/ 683 h 3360"/>
                <a:gd name="T2" fmla="*/ 2350 w 3324"/>
                <a:gd name="T3" fmla="*/ 732 h 3360"/>
                <a:gd name="T4" fmla="*/ 2312 w 3324"/>
                <a:gd name="T5" fmla="*/ 810 h 3360"/>
                <a:gd name="T6" fmla="*/ 2321 w 3324"/>
                <a:gd name="T7" fmla="*/ 899 h 3360"/>
                <a:gd name="T8" fmla="*/ 2370 w 3324"/>
                <a:gd name="T9" fmla="*/ 969 h 3360"/>
                <a:gd name="T10" fmla="*/ 2448 w 3324"/>
                <a:gd name="T11" fmla="*/ 1005 h 3360"/>
                <a:gd name="T12" fmla="*/ 2538 w 3324"/>
                <a:gd name="T13" fmla="*/ 998 h 3360"/>
                <a:gd name="T14" fmla="*/ 2608 w 3324"/>
                <a:gd name="T15" fmla="*/ 948 h 3360"/>
                <a:gd name="T16" fmla="*/ 2645 w 3324"/>
                <a:gd name="T17" fmla="*/ 870 h 3360"/>
                <a:gd name="T18" fmla="*/ 2640 w 3324"/>
                <a:gd name="T19" fmla="*/ 791 h 3360"/>
                <a:gd name="T20" fmla="*/ 2507 w 3324"/>
                <a:gd name="T21" fmla="*/ 889 h 3360"/>
                <a:gd name="T22" fmla="*/ 2465 w 3324"/>
                <a:gd name="T23" fmla="*/ 894 h 3360"/>
                <a:gd name="T24" fmla="*/ 2429 w 3324"/>
                <a:gd name="T25" fmla="*/ 868 h 3360"/>
                <a:gd name="T26" fmla="*/ 2424 w 3324"/>
                <a:gd name="T27" fmla="*/ 826 h 3360"/>
                <a:gd name="T28" fmla="*/ 2551 w 3324"/>
                <a:gd name="T29" fmla="*/ 689 h 3360"/>
                <a:gd name="T30" fmla="*/ 2479 w 3324"/>
                <a:gd name="T31" fmla="*/ 672 h 3360"/>
                <a:gd name="T32" fmla="*/ 125 w 3324"/>
                <a:gd name="T33" fmla="*/ 1972 h 3360"/>
                <a:gd name="T34" fmla="*/ 113 w 3324"/>
                <a:gd name="T35" fmla="*/ 2026 h 3360"/>
                <a:gd name="T36" fmla="*/ 137 w 3324"/>
                <a:gd name="T37" fmla="*/ 2077 h 3360"/>
                <a:gd name="T38" fmla="*/ 1324 w 3324"/>
                <a:gd name="T39" fmla="*/ 3244 h 3360"/>
                <a:gd name="T40" fmla="*/ 1379 w 3324"/>
                <a:gd name="T41" fmla="*/ 3244 h 3360"/>
                <a:gd name="T42" fmla="*/ 2986 w 3324"/>
                <a:gd name="T43" fmla="*/ 1617 h 3360"/>
                <a:gd name="T44" fmla="*/ 2734 w 3324"/>
                <a:gd name="T45" fmla="*/ 720 h 3360"/>
                <a:gd name="T46" fmla="*/ 2761 w 3324"/>
                <a:gd name="T47" fmla="*/ 840 h 3360"/>
                <a:gd name="T48" fmla="*/ 2735 w 3324"/>
                <a:gd name="T49" fmla="*/ 958 h 3360"/>
                <a:gd name="T50" fmla="*/ 2664 w 3324"/>
                <a:gd name="T51" fmla="*/ 1051 h 3360"/>
                <a:gd name="T52" fmla="*/ 2560 w 3324"/>
                <a:gd name="T53" fmla="*/ 1108 h 3360"/>
                <a:gd name="T54" fmla="*/ 2438 w 3324"/>
                <a:gd name="T55" fmla="*/ 1117 h 3360"/>
                <a:gd name="T56" fmla="*/ 2326 w 3324"/>
                <a:gd name="T57" fmla="*/ 1075 h 3360"/>
                <a:gd name="T58" fmla="*/ 2242 w 3324"/>
                <a:gd name="T59" fmla="*/ 993 h 3360"/>
                <a:gd name="T60" fmla="*/ 2200 w 3324"/>
                <a:gd name="T61" fmla="*/ 881 h 3360"/>
                <a:gd name="T62" fmla="*/ 2209 w 3324"/>
                <a:gd name="T63" fmla="*/ 759 h 3360"/>
                <a:gd name="T64" fmla="*/ 2266 w 3324"/>
                <a:gd name="T65" fmla="*/ 657 h 3360"/>
                <a:gd name="T66" fmla="*/ 2360 w 3324"/>
                <a:gd name="T67" fmla="*/ 586 h 3360"/>
                <a:gd name="T68" fmla="*/ 2479 w 3324"/>
                <a:gd name="T69" fmla="*/ 560 h 3360"/>
                <a:gd name="T70" fmla="*/ 2599 w 3324"/>
                <a:gd name="T71" fmla="*/ 587 h 3360"/>
                <a:gd name="T72" fmla="*/ 1754 w 3324"/>
                <a:gd name="T73" fmla="*/ 336 h 3360"/>
                <a:gd name="T74" fmla="*/ 3295 w 3324"/>
                <a:gd name="T75" fmla="*/ 7 h 3360"/>
                <a:gd name="T76" fmla="*/ 3322 w 3324"/>
                <a:gd name="T77" fmla="*/ 42 h 3360"/>
                <a:gd name="T78" fmla="*/ 3316 w 3324"/>
                <a:gd name="T79" fmla="*/ 84 h 3360"/>
                <a:gd name="T80" fmla="*/ 3099 w 3324"/>
                <a:gd name="T81" fmla="*/ 1663 h 3360"/>
                <a:gd name="T82" fmla="*/ 1441 w 3324"/>
                <a:gd name="T83" fmla="*/ 3340 h 3360"/>
                <a:gd name="T84" fmla="*/ 1351 w 3324"/>
                <a:gd name="T85" fmla="*/ 3360 h 3360"/>
                <a:gd name="T86" fmla="*/ 1262 w 3324"/>
                <a:gd name="T87" fmla="*/ 3340 h 3360"/>
                <a:gd name="T88" fmla="*/ 58 w 3324"/>
                <a:gd name="T89" fmla="*/ 2156 h 3360"/>
                <a:gd name="T90" fmla="*/ 9 w 3324"/>
                <a:gd name="T91" fmla="*/ 2078 h 3360"/>
                <a:gd name="T92" fmla="*/ 2 w 3324"/>
                <a:gd name="T93" fmla="*/ 1985 h 3360"/>
                <a:gd name="T94" fmla="*/ 38 w 3324"/>
                <a:gd name="T95" fmla="*/ 1901 h 3360"/>
                <a:gd name="T96" fmla="*/ 3019 w 3324"/>
                <a:gd name="T97" fmla="*/ 225 h 3360"/>
                <a:gd name="T98" fmla="*/ 3253 w 3324"/>
                <a:gd name="T99" fmla="*/ 2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24" h="3360">
                  <a:moveTo>
                    <a:pt x="2479" y="672"/>
                  </a:moveTo>
                  <a:lnTo>
                    <a:pt x="2448" y="675"/>
                  </a:lnTo>
                  <a:lnTo>
                    <a:pt x="2420" y="683"/>
                  </a:lnTo>
                  <a:lnTo>
                    <a:pt x="2394" y="695"/>
                  </a:lnTo>
                  <a:lnTo>
                    <a:pt x="2370" y="712"/>
                  </a:lnTo>
                  <a:lnTo>
                    <a:pt x="2350" y="732"/>
                  </a:lnTo>
                  <a:lnTo>
                    <a:pt x="2333" y="756"/>
                  </a:lnTo>
                  <a:lnTo>
                    <a:pt x="2321" y="782"/>
                  </a:lnTo>
                  <a:lnTo>
                    <a:pt x="2312" y="810"/>
                  </a:lnTo>
                  <a:lnTo>
                    <a:pt x="2310" y="840"/>
                  </a:lnTo>
                  <a:lnTo>
                    <a:pt x="2312" y="870"/>
                  </a:lnTo>
                  <a:lnTo>
                    <a:pt x="2321" y="899"/>
                  </a:lnTo>
                  <a:lnTo>
                    <a:pt x="2333" y="925"/>
                  </a:lnTo>
                  <a:lnTo>
                    <a:pt x="2350" y="948"/>
                  </a:lnTo>
                  <a:lnTo>
                    <a:pt x="2370" y="969"/>
                  </a:lnTo>
                  <a:lnTo>
                    <a:pt x="2394" y="985"/>
                  </a:lnTo>
                  <a:lnTo>
                    <a:pt x="2420" y="998"/>
                  </a:lnTo>
                  <a:lnTo>
                    <a:pt x="2448" y="1005"/>
                  </a:lnTo>
                  <a:lnTo>
                    <a:pt x="2479" y="1008"/>
                  </a:lnTo>
                  <a:lnTo>
                    <a:pt x="2509" y="1005"/>
                  </a:lnTo>
                  <a:lnTo>
                    <a:pt x="2538" y="998"/>
                  </a:lnTo>
                  <a:lnTo>
                    <a:pt x="2564" y="985"/>
                  </a:lnTo>
                  <a:lnTo>
                    <a:pt x="2587" y="969"/>
                  </a:lnTo>
                  <a:lnTo>
                    <a:pt x="2608" y="948"/>
                  </a:lnTo>
                  <a:lnTo>
                    <a:pt x="2625" y="925"/>
                  </a:lnTo>
                  <a:lnTo>
                    <a:pt x="2637" y="899"/>
                  </a:lnTo>
                  <a:lnTo>
                    <a:pt x="2645" y="870"/>
                  </a:lnTo>
                  <a:lnTo>
                    <a:pt x="2648" y="840"/>
                  </a:lnTo>
                  <a:lnTo>
                    <a:pt x="2646" y="815"/>
                  </a:lnTo>
                  <a:lnTo>
                    <a:pt x="2640" y="791"/>
                  </a:lnTo>
                  <a:lnTo>
                    <a:pt x="2631" y="768"/>
                  </a:lnTo>
                  <a:lnTo>
                    <a:pt x="2518" y="879"/>
                  </a:lnTo>
                  <a:lnTo>
                    <a:pt x="2507" y="889"/>
                  </a:lnTo>
                  <a:lnTo>
                    <a:pt x="2493" y="894"/>
                  </a:lnTo>
                  <a:lnTo>
                    <a:pt x="2479" y="896"/>
                  </a:lnTo>
                  <a:lnTo>
                    <a:pt x="2465" y="894"/>
                  </a:lnTo>
                  <a:lnTo>
                    <a:pt x="2451" y="889"/>
                  </a:lnTo>
                  <a:lnTo>
                    <a:pt x="2439" y="879"/>
                  </a:lnTo>
                  <a:lnTo>
                    <a:pt x="2429" y="868"/>
                  </a:lnTo>
                  <a:lnTo>
                    <a:pt x="2424" y="854"/>
                  </a:lnTo>
                  <a:lnTo>
                    <a:pt x="2422" y="840"/>
                  </a:lnTo>
                  <a:lnTo>
                    <a:pt x="2424" y="826"/>
                  </a:lnTo>
                  <a:lnTo>
                    <a:pt x="2429" y="813"/>
                  </a:lnTo>
                  <a:lnTo>
                    <a:pt x="2439" y="800"/>
                  </a:lnTo>
                  <a:lnTo>
                    <a:pt x="2551" y="689"/>
                  </a:lnTo>
                  <a:lnTo>
                    <a:pt x="2529" y="680"/>
                  </a:lnTo>
                  <a:lnTo>
                    <a:pt x="2505" y="675"/>
                  </a:lnTo>
                  <a:lnTo>
                    <a:pt x="2479" y="672"/>
                  </a:lnTo>
                  <a:close/>
                  <a:moveTo>
                    <a:pt x="1754" y="336"/>
                  </a:moveTo>
                  <a:lnTo>
                    <a:pt x="138" y="1956"/>
                  </a:lnTo>
                  <a:lnTo>
                    <a:pt x="125" y="1972"/>
                  </a:lnTo>
                  <a:lnTo>
                    <a:pt x="117" y="1988"/>
                  </a:lnTo>
                  <a:lnTo>
                    <a:pt x="113" y="2007"/>
                  </a:lnTo>
                  <a:lnTo>
                    <a:pt x="113" y="2026"/>
                  </a:lnTo>
                  <a:lnTo>
                    <a:pt x="117" y="2044"/>
                  </a:lnTo>
                  <a:lnTo>
                    <a:pt x="125" y="2061"/>
                  </a:lnTo>
                  <a:lnTo>
                    <a:pt x="137" y="2077"/>
                  </a:lnTo>
                  <a:lnTo>
                    <a:pt x="1291" y="3223"/>
                  </a:lnTo>
                  <a:lnTo>
                    <a:pt x="1306" y="3236"/>
                  </a:lnTo>
                  <a:lnTo>
                    <a:pt x="1324" y="3244"/>
                  </a:lnTo>
                  <a:lnTo>
                    <a:pt x="1342" y="3248"/>
                  </a:lnTo>
                  <a:lnTo>
                    <a:pt x="1361" y="3248"/>
                  </a:lnTo>
                  <a:lnTo>
                    <a:pt x="1379" y="3244"/>
                  </a:lnTo>
                  <a:lnTo>
                    <a:pt x="1397" y="3236"/>
                  </a:lnTo>
                  <a:lnTo>
                    <a:pt x="1413" y="3223"/>
                  </a:lnTo>
                  <a:lnTo>
                    <a:pt x="2986" y="1617"/>
                  </a:lnTo>
                  <a:lnTo>
                    <a:pt x="2986" y="415"/>
                  </a:lnTo>
                  <a:lnTo>
                    <a:pt x="2714" y="686"/>
                  </a:lnTo>
                  <a:lnTo>
                    <a:pt x="2734" y="720"/>
                  </a:lnTo>
                  <a:lnTo>
                    <a:pt x="2748" y="759"/>
                  </a:lnTo>
                  <a:lnTo>
                    <a:pt x="2758" y="798"/>
                  </a:lnTo>
                  <a:lnTo>
                    <a:pt x="2761" y="840"/>
                  </a:lnTo>
                  <a:lnTo>
                    <a:pt x="2758" y="881"/>
                  </a:lnTo>
                  <a:lnTo>
                    <a:pt x="2748" y="921"/>
                  </a:lnTo>
                  <a:lnTo>
                    <a:pt x="2735" y="958"/>
                  </a:lnTo>
                  <a:lnTo>
                    <a:pt x="2715" y="993"/>
                  </a:lnTo>
                  <a:lnTo>
                    <a:pt x="2691" y="1024"/>
                  </a:lnTo>
                  <a:lnTo>
                    <a:pt x="2664" y="1051"/>
                  </a:lnTo>
                  <a:lnTo>
                    <a:pt x="2632" y="1075"/>
                  </a:lnTo>
                  <a:lnTo>
                    <a:pt x="2598" y="1094"/>
                  </a:lnTo>
                  <a:lnTo>
                    <a:pt x="2560" y="1108"/>
                  </a:lnTo>
                  <a:lnTo>
                    <a:pt x="2520" y="1117"/>
                  </a:lnTo>
                  <a:lnTo>
                    <a:pt x="2479" y="1120"/>
                  </a:lnTo>
                  <a:lnTo>
                    <a:pt x="2438" y="1117"/>
                  </a:lnTo>
                  <a:lnTo>
                    <a:pt x="2398" y="1108"/>
                  </a:lnTo>
                  <a:lnTo>
                    <a:pt x="2360" y="1094"/>
                  </a:lnTo>
                  <a:lnTo>
                    <a:pt x="2326" y="1075"/>
                  </a:lnTo>
                  <a:lnTo>
                    <a:pt x="2294" y="1051"/>
                  </a:lnTo>
                  <a:lnTo>
                    <a:pt x="2266" y="1024"/>
                  </a:lnTo>
                  <a:lnTo>
                    <a:pt x="2242" y="993"/>
                  </a:lnTo>
                  <a:lnTo>
                    <a:pt x="2223" y="958"/>
                  </a:lnTo>
                  <a:lnTo>
                    <a:pt x="2209" y="921"/>
                  </a:lnTo>
                  <a:lnTo>
                    <a:pt x="2200" y="881"/>
                  </a:lnTo>
                  <a:lnTo>
                    <a:pt x="2197" y="840"/>
                  </a:lnTo>
                  <a:lnTo>
                    <a:pt x="2200" y="798"/>
                  </a:lnTo>
                  <a:lnTo>
                    <a:pt x="2209" y="759"/>
                  </a:lnTo>
                  <a:lnTo>
                    <a:pt x="2223" y="722"/>
                  </a:lnTo>
                  <a:lnTo>
                    <a:pt x="2242" y="688"/>
                  </a:lnTo>
                  <a:lnTo>
                    <a:pt x="2266" y="657"/>
                  </a:lnTo>
                  <a:lnTo>
                    <a:pt x="2294" y="629"/>
                  </a:lnTo>
                  <a:lnTo>
                    <a:pt x="2326" y="605"/>
                  </a:lnTo>
                  <a:lnTo>
                    <a:pt x="2360" y="586"/>
                  </a:lnTo>
                  <a:lnTo>
                    <a:pt x="2398" y="572"/>
                  </a:lnTo>
                  <a:lnTo>
                    <a:pt x="2438" y="563"/>
                  </a:lnTo>
                  <a:lnTo>
                    <a:pt x="2479" y="560"/>
                  </a:lnTo>
                  <a:lnTo>
                    <a:pt x="2521" y="563"/>
                  </a:lnTo>
                  <a:lnTo>
                    <a:pt x="2561" y="573"/>
                  </a:lnTo>
                  <a:lnTo>
                    <a:pt x="2599" y="587"/>
                  </a:lnTo>
                  <a:lnTo>
                    <a:pt x="2634" y="607"/>
                  </a:lnTo>
                  <a:lnTo>
                    <a:pt x="2906" y="336"/>
                  </a:lnTo>
                  <a:lnTo>
                    <a:pt x="1754" y="336"/>
                  </a:lnTo>
                  <a:close/>
                  <a:moveTo>
                    <a:pt x="3268" y="0"/>
                  </a:moveTo>
                  <a:lnTo>
                    <a:pt x="3282" y="2"/>
                  </a:lnTo>
                  <a:lnTo>
                    <a:pt x="3295" y="7"/>
                  </a:lnTo>
                  <a:lnTo>
                    <a:pt x="3308" y="17"/>
                  </a:lnTo>
                  <a:lnTo>
                    <a:pt x="3316" y="28"/>
                  </a:lnTo>
                  <a:lnTo>
                    <a:pt x="3322" y="42"/>
                  </a:lnTo>
                  <a:lnTo>
                    <a:pt x="3324" y="56"/>
                  </a:lnTo>
                  <a:lnTo>
                    <a:pt x="3322" y="71"/>
                  </a:lnTo>
                  <a:lnTo>
                    <a:pt x="3316" y="84"/>
                  </a:lnTo>
                  <a:lnTo>
                    <a:pt x="3308" y="96"/>
                  </a:lnTo>
                  <a:lnTo>
                    <a:pt x="3099" y="304"/>
                  </a:lnTo>
                  <a:lnTo>
                    <a:pt x="3099" y="1663"/>
                  </a:lnTo>
                  <a:lnTo>
                    <a:pt x="1492" y="3301"/>
                  </a:lnTo>
                  <a:lnTo>
                    <a:pt x="1468" y="3323"/>
                  </a:lnTo>
                  <a:lnTo>
                    <a:pt x="1441" y="3340"/>
                  </a:lnTo>
                  <a:lnTo>
                    <a:pt x="1412" y="3351"/>
                  </a:lnTo>
                  <a:lnTo>
                    <a:pt x="1381" y="3357"/>
                  </a:lnTo>
                  <a:lnTo>
                    <a:pt x="1351" y="3360"/>
                  </a:lnTo>
                  <a:lnTo>
                    <a:pt x="1321" y="3357"/>
                  </a:lnTo>
                  <a:lnTo>
                    <a:pt x="1292" y="3351"/>
                  </a:lnTo>
                  <a:lnTo>
                    <a:pt x="1262" y="3340"/>
                  </a:lnTo>
                  <a:lnTo>
                    <a:pt x="1236" y="3323"/>
                  </a:lnTo>
                  <a:lnTo>
                    <a:pt x="1211" y="3302"/>
                  </a:lnTo>
                  <a:lnTo>
                    <a:pt x="58" y="2156"/>
                  </a:lnTo>
                  <a:lnTo>
                    <a:pt x="38" y="2133"/>
                  </a:lnTo>
                  <a:lnTo>
                    <a:pt x="21" y="2106"/>
                  </a:lnTo>
                  <a:lnTo>
                    <a:pt x="9" y="2078"/>
                  </a:lnTo>
                  <a:lnTo>
                    <a:pt x="2" y="2048"/>
                  </a:lnTo>
                  <a:lnTo>
                    <a:pt x="0" y="2016"/>
                  </a:lnTo>
                  <a:lnTo>
                    <a:pt x="2" y="1985"/>
                  </a:lnTo>
                  <a:lnTo>
                    <a:pt x="9" y="1955"/>
                  </a:lnTo>
                  <a:lnTo>
                    <a:pt x="21" y="1927"/>
                  </a:lnTo>
                  <a:lnTo>
                    <a:pt x="38" y="1901"/>
                  </a:lnTo>
                  <a:lnTo>
                    <a:pt x="58" y="1877"/>
                  </a:lnTo>
                  <a:lnTo>
                    <a:pt x="1707" y="225"/>
                  </a:lnTo>
                  <a:lnTo>
                    <a:pt x="3019" y="225"/>
                  </a:lnTo>
                  <a:lnTo>
                    <a:pt x="3228" y="17"/>
                  </a:lnTo>
                  <a:lnTo>
                    <a:pt x="3240" y="7"/>
                  </a:lnTo>
                  <a:lnTo>
                    <a:pt x="3253" y="2"/>
                  </a:lnTo>
                  <a:lnTo>
                    <a:pt x="3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698"/>
            <p:cNvSpPr>
              <a:spLocks/>
            </p:cNvSpPr>
            <p:nvPr/>
          </p:nvSpPr>
          <p:spPr bwMode="auto">
            <a:xfrm>
              <a:off x="6559550" y="4514850"/>
              <a:ext cx="112713" cy="111125"/>
            </a:xfrm>
            <a:custGeom>
              <a:avLst/>
              <a:gdLst>
                <a:gd name="T0" fmla="*/ 654 w 710"/>
                <a:gd name="T1" fmla="*/ 0 h 706"/>
                <a:gd name="T2" fmla="*/ 668 w 710"/>
                <a:gd name="T3" fmla="*/ 1 h 706"/>
                <a:gd name="T4" fmla="*/ 681 w 710"/>
                <a:gd name="T5" fmla="*/ 7 h 706"/>
                <a:gd name="T6" fmla="*/ 693 w 710"/>
                <a:gd name="T7" fmla="*/ 15 h 706"/>
                <a:gd name="T8" fmla="*/ 703 w 710"/>
                <a:gd name="T9" fmla="*/ 28 h 706"/>
                <a:gd name="T10" fmla="*/ 708 w 710"/>
                <a:gd name="T11" fmla="*/ 41 h 706"/>
                <a:gd name="T12" fmla="*/ 710 w 710"/>
                <a:gd name="T13" fmla="*/ 55 h 706"/>
                <a:gd name="T14" fmla="*/ 708 w 710"/>
                <a:gd name="T15" fmla="*/ 69 h 706"/>
                <a:gd name="T16" fmla="*/ 703 w 710"/>
                <a:gd name="T17" fmla="*/ 83 h 706"/>
                <a:gd name="T18" fmla="*/ 693 w 710"/>
                <a:gd name="T19" fmla="*/ 95 h 706"/>
                <a:gd name="T20" fmla="*/ 96 w 710"/>
                <a:gd name="T21" fmla="*/ 689 h 706"/>
                <a:gd name="T22" fmla="*/ 84 w 710"/>
                <a:gd name="T23" fmla="*/ 698 h 706"/>
                <a:gd name="T24" fmla="*/ 70 w 710"/>
                <a:gd name="T25" fmla="*/ 703 h 706"/>
                <a:gd name="T26" fmla="*/ 56 w 710"/>
                <a:gd name="T27" fmla="*/ 706 h 706"/>
                <a:gd name="T28" fmla="*/ 42 w 710"/>
                <a:gd name="T29" fmla="*/ 703 h 706"/>
                <a:gd name="T30" fmla="*/ 28 w 710"/>
                <a:gd name="T31" fmla="*/ 698 h 706"/>
                <a:gd name="T32" fmla="*/ 17 w 710"/>
                <a:gd name="T33" fmla="*/ 689 h 706"/>
                <a:gd name="T34" fmla="*/ 7 w 710"/>
                <a:gd name="T35" fmla="*/ 677 h 706"/>
                <a:gd name="T36" fmla="*/ 2 w 710"/>
                <a:gd name="T37" fmla="*/ 664 h 706"/>
                <a:gd name="T38" fmla="*/ 0 w 710"/>
                <a:gd name="T39" fmla="*/ 649 h 706"/>
                <a:gd name="T40" fmla="*/ 2 w 710"/>
                <a:gd name="T41" fmla="*/ 635 h 706"/>
                <a:gd name="T42" fmla="*/ 7 w 710"/>
                <a:gd name="T43" fmla="*/ 621 h 706"/>
                <a:gd name="T44" fmla="*/ 17 w 710"/>
                <a:gd name="T45" fmla="*/ 610 h 706"/>
                <a:gd name="T46" fmla="*/ 614 w 710"/>
                <a:gd name="T47" fmla="*/ 15 h 706"/>
                <a:gd name="T48" fmla="*/ 625 w 710"/>
                <a:gd name="T49" fmla="*/ 7 h 706"/>
                <a:gd name="T50" fmla="*/ 639 w 710"/>
                <a:gd name="T51" fmla="*/ 1 h 706"/>
                <a:gd name="T52" fmla="*/ 654 w 710"/>
                <a:gd name="T53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0" h="706">
                  <a:moveTo>
                    <a:pt x="654" y="0"/>
                  </a:moveTo>
                  <a:lnTo>
                    <a:pt x="668" y="1"/>
                  </a:lnTo>
                  <a:lnTo>
                    <a:pt x="681" y="7"/>
                  </a:lnTo>
                  <a:lnTo>
                    <a:pt x="693" y="15"/>
                  </a:lnTo>
                  <a:lnTo>
                    <a:pt x="703" y="28"/>
                  </a:lnTo>
                  <a:lnTo>
                    <a:pt x="708" y="41"/>
                  </a:lnTo>
                  <a:lnTo>
                    <a:pt x="710" y="55"/>
                  </a:lnTo>
                  <a:lnTo>
                    <a:pt x="708" y="69"/>
                  </a:lnTo>
                  <a:lnTo>
                    <a:pt x="703" y="83"/>
                  </a:lnTo>
                  <a:lnTo>
                    <a:pt x="693" y="95"/>
                  </a:lnTo>
                  <a:lnTo>
                    <a:pt x="96" y="689"/>
                  </a:lnTo>
                  <a:lnTo>
                    <a:pt x="84" y="698"/>
                  </a:lnTo>
                  <a:lnTo>
                    <a:pt x="70" y="703"/>
                  </a:lnTo>
                  <a:lnTo>
                    <a:pt x="56" y="706"/>
                  </a:lnTo>
                  <a:lnTo>
                    <a:pt x="42" y="703"/>
                  </a:lnTo>
                  <a:lnTo>
                    <a:pt x="28" y="698"/>
                  </a:lnTo>
                  <a:lnTo>
                    <a:pt x="17" y="689"/>
                  </a:lnTo>
                  <a:lnTo>
                    <a:pt x="7" y="677"/>
                  </a:lnTo>
                  <a:lnTo>
                    <a:pt x="2" y="664"/>
                  </a:lnTo>
                  <a:lnTo>
                    <a:pt x="0" y="649"/>
                  </a:lnTo>
                  <a:lnTo>
                    <a:pt x="2" y="635"/>
                  </a:lnTo>
                  <a:lnTo>
                    <a:pt x="7" y="621"/>
                  </a:lnTo>
                  <a:lnTo>
                    <a:pt x="17" y="610"/>
                  </a:lnTo>
                  <a:lnTo>
                    <a:pt x="614" y="15"/>
                  </a:lnTo>
                  <a:lnTo>
                    <a:pt x="625" y="7"/>
                  </a:lnTo>
                  <a:lnTo>
                    <a:pt x="639" y="1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699"/>
            <p:cNvSpPr>
              <a:spLocks/>
            </p:cNvSpPr>
            <p:nvPr/>
          </p:nvSpPr>
          <p:spPr bwMode="auto">
            <a:xfrm>
              <a:off x="6686550" y="4483100"/>
              <a:ext cx="17463" cy="17463"/>
            </a:xfrm>
            <a:custGeom>
              <a:avLst/>
              <a:gdLst>
                <a:gd name="T0" fmla="*/ 55 w 113"/>
                <a:gd name="T1" fmla="*/ 0 h 112"/>
                <a:gd name="T2" fmla="*/ 70 w 113"/>
                <a:gd name="T3" fmla="*/ 1 h 112"/>
                <a:gd name="T4" fmla="*/ 84 w 113"/>
                <a:gd name="T5" fmla="*/ 7 h 112"/>
                <a:gd name="T6" fmla="*/ 95 w 113"/>
                <a:gd name="T7" fmla="*/ 16 h 112"/>
                <a:gd name="T8" fmla="*/ 105 w 113"/>
                <a:gd name="T9" fmla="*/ 27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70 h 112"/>
                <a:gd name="T16" fmla="*/ 105 w 113"/>
                <a:gd name="T17" fmla="*/ 83 h 112"/>
                <a:gd name="T18" fmla="*/ 95 w 113"/>
                <a:gd name="T19" fmla="*/ 95 h 112"/>
                <a:gd name="T20" fmla="*/ 84 w 113"/>
                <a:gd name="T21" fmla="*/ 104 h 112"/>
                <a:gd name="T22" fmla="*/ 70 w 113"/>
                <a:gd name="T23" fmla="*/ 109 h 112"/>
                <a:gd name="T24" fmla="*/ 56 w 113"/>
                <a:gd name="T25" fmla="*/ 112 h 112"/>
                <a:gd name="T26" fmla="*/ 42 w 113"/>
                <a:gd name="T27" fmla="*/ 109 h 112"/>
                <a:gd name="T28" fmla="*/ 28 w 113"/>
                <a:gd name="T29" fmla="*/ 104 h 112"/>
                <a:gd name="T30" fmla="*/ 16 w 113"/>
                <a:gd name="T31" fmla="*/ 95 h 112"/>
                <a:gd name="T32" fmla="*/ 7 w 113"/>
                <a:gd name="T33" fmla="*/ 83 h 112"/>
                <a:gd name="T34" fmla="*/ 1 w 113"/>
                <a:gd name="T35" fmla="*/ 70 h 112"/>
                <a:gd name="T36" fmla="*/ 0 w 113"/>
                <a:gd name="T37" fmla="*/ 55 h 112"/>
                <a:gd name="T38" fmla="*/ 1 w 113"/>
                <a:gd name="T39" fmla="*/ 41 h 112"/>
                <a:gd name="T40" fmla="*/ 7 w 113"/>
                <a:gd name="T41" fmla="*/ 27 h 112"/>
                <a:gd name="T42" fmla="*/ 16 w 113"/>
                <a:gd name="T43" fmla="*/ 16 h 112"/>
                <a:gd name="T44" fmla="*/ 28 w 113"/>
                <a:gd name="T45" fmla="*/ 7 h 112"/>
                <a:gd name="T46" fmla="*/ 42 w 113"/>
                <a:gd name="T47" fmla="*/ 1 h 112"/>
                <a:gd name="T48" fmla="*/ 55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5" y="0"/>
                  </a:moveTo>
                  <a:lnTo>
                    <a:pt x="70" y="1"/>
                  </a:lnTo>
                  <a:lnTo>
                    <a:pt x="84" y="7"/>
                  </a:lnTo>
                  <a:lnTo>
                    <a:pt x="95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5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2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1" y="70"/>
                  </a:lnTo>
                  <a:lnTo>
                    <a:pt x="0" y="55"/>
                  </a:lnTo>
                  <a:lnTo>
                    <a:pt x="1" y="41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700"/>
            <p:cNvSpPr>
              <a:spLocks/>
            </p:cNvSpPr>
            <p:nvPr/>
          </p:nvSpPr>
          <p:spPr bwMode="auto">
            <a:xfrm>
              <a:off x="6502400" y="4394200"/>
              <a:ext cx="112713" cy="112713"/>
            </a:xfrm>
            <a:custGeom>
              <a:avLst/>
              <a:gdLst>
                <a:gd name="T0" fmla="*/ 654 w 710"/>
                <a:gd name="T1" fmla="*/ 0 h 706"/>
                <a:gd name="T2" fmla="*/ 669 w 710"/>
                <a:gd name="T3" fmla="*/ 2 h 706"/>
                <a:gd name="T4" fmla="*/ 682 w 710"/>
                <a:gd name="T5" fmla="*/ 8 h 706"/>
                <a:gd name="T6" fmla="*/ 694 w 710"/>
                <a:gd name="T7" fmla="*/ 17 h 706"/>
                <a:gd name="T8" fmla="*/ 703 w 710"/>
                <a:gd name="T9" fmla="*/ 28 h 706"/>
                <a:gd name="T10" fmla="*/ 708 w 710"/>
                <a:gd name="T11" fmla="*/ 42 h 706"/>
                <a:gd name="T12" fmla="*/ 710 w 710"/>
                <a:gd name="T13" fmla="*/ 56 h 706"/>
                <a:gd name="T14" fmla="*/ 708 w 710"/>
                <a:gd name="T15" fmla="*/ 70 h 706"/>
                <a:gd name="T16" fmla="*/ 703 w 710"/>
                <a:gd name="T17" fmla="*/ 83 h 706"/>
                <a:gd name="T18" fmla="*/ 694 w 710"/>
                <a:gd name="T19" fmla="*/ 96 h 706"/>
                <a:gd name="T20" fmla="*/ 97 w 710"/>
                <a:gd name="T21" fmla="*/ 689 h 706"/>
                <a:gd name="T22" fmla="*/ 84 w 710"/>
                <a:gd name="T23" fmla="*/ 699 h 706"/>
                <a:gd name="T24" fmla="*/ 70 w 710"/>
                <a:gd name="T25" fmla="*/ 704 h 706"/>
                <a:gd name="T26" fmla="*/ 57 w 710"/>
                <a:gd name="T27" fmla="*/ 706 h 706"/>
                <a:gd name="T28" fmla="*/ 42 w 710"/>
                <a:gd name="T29" fmla="*/ 704 h 706"/>
                <a:gd name="T30" fmla="*/ 29 w 710"/>
                <a:gd name="T31" fmla="*/ 699 h 706"/>
                <a:gd name="T32" fmla="*/ 16 w 710"/>
                <a:gd name="T33" fmla="*/ 689 h 706"/>
                <a:gd name="T34" fmla="*/ 8 w 710"/>
                <a:gd name="T35" fmla="*/ 678 h 706"/>
                <a:gd name="T36" fmla="*/ 1 w 710"/>
                <a:gd name="T37" fmla="*/ 664 h 706"/>
                <a:gd name="T38" fmla="*/ 0 w 710"/>
                <a:gd name="T39" fmla="*/ 650 h 706"/>
                <a:gd name="T40" fmla="*/ 1 w 710"/>
                <a:gd name="T41" fmla="*/ 635 h 706"/>
                <a:gd name="T42" fmla="*/ 8 w 710"/>
                <a:gd name="T43" fmla="*/ 623 h 706"/>
                <a:gd name="T44" fmla="*/ 16 w 710"/>
                <a:gd name="T45" fmla="*/ 610 h 706"/>
                <a:gd name="T46" fmla="*/ 614 w 710"/>
                <a:gd name="T47" fmla="*/ 17 h 706"/>
                <a:gd name="T48" fmla="*/ 627 w 710"/>
                <a:gd name="T49" fmla="*/ 8 h 706"/>
                <a:gd name="T50" fmla="*/ 639 w 710"/>
                <a:gd name="T51" fmla="*/ 2 h 706"/>
                <a:gd name="T52" fmla="*/ 654 w 710"/>
                <a:gd name="T53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0" h="706">
                  <a:moveTo>
                    <a:pt x="654" y="0"/>
                  </a:moveTo>
                  <a:lnTo>
                    <a:pt x="669" y="2"/>
                  </a:lnTo>
                  <a:lnTo>
                    <a:pt x="682" y="8"/>
                  </a:lnTo>
                  <a:lnTo>
                    <a:pt x="694" y="17"/>
                  </a:lnTo>
                  <a:lnTo>
                    <a:pt x="703" y="28"/>
                  </a:lnTo>
                  <a:lnTo>
                    <a:pt x="708" y="42"/>
                  </a:lnTo>
                  <a:lnTo>
                    <a:pt x="710" y="56"/>
                  </a:lnTo>
                  <a:lnTo>
                    <a:pt x="708" y="70"/>
                  </a:lnTo>
                  <a:lnTo>
                    <a:pt x="703" y="83"/>
                  </a:lnTo>
                  <a:lnTo>
                    <a:pt x="694" y="96"/>
                  </a:lnTo>
                  <a:lnTo>
                    <a:pt x="97" y="689"/>
                  </a:lnTo>
                  <a:lnTo>
                    <a:pt x="84" y="699"/>
                  </a:lnTo>
                  <a:lnTo>
                    <a:pt x="70" y="704"/>
                  </a:lnTo>
                  <a:lnTo>
                    <a:pt x="57" y="706"/>
                  </a:lnTo>
                  <a:lnTo>
                    <a:pt x="42" y="704"/>
                  </a:lnTo>
                  <a:lnTo>
                    <a:pt x="29" y="699"/>
                  </a:lnTo>
                  <a:lnTo>
                    <a:pt x="16" y="689"/>
                  </a:lnTo>
                  <a:lnTo>
                    <a:pt x="8" y="678"/>
                  </a:lnTo>
                  <a:lnTo>
                    <a:pt x="1" y="664"/>
                  </a:lnTo>
                  <a:lnTo>
                    <a:pt x="0" y="650"/>
                  </a:lnTo>
                  <a:lnTo>
                    <a:pt x="1" y="635"/>
                  </a:lnTo>
                  <a:lnTo>
                    <a:pt x="8" y="623"/>
                  </a:lnTo>
                  <a:lnTo>
                    <a:pt x="16" y="610"/>
                  </a:lnTo>
                  <a:lnTo>
                    <a:pt x="614" y="17"/>
                  </a:lnTo>
                  <a:lnTo>
                    <a:pt x="627" y="8"/>
                  </a:lnTo>
                  <a:lnTo>
                    <a:pt x="639" y="2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701"/>
            <p:cNvSpPr>
              <a:spLocks/>
            </p:cNvSpPr>
            <p:nvPr/>
          </p:nvSpPr>
          <p:spPr bwMode="auto">
            <a:xfrm>
              <a:off x="6578600" y="4438650"/>
              <a:ext cx="80963" cy="80963"/>
            </a:xfrm>
            <a:custGeom>
              <a:avLst/>
              <a:gdLst>
                <a:gd name="T0" fmla="*/ 455 w 512"/>
                <a:gd name="T1" fmla="*/ 0 h 507"/>
                <a:gd name="T2" fmla="*/ 469 w 512"/>
                <a:gd name="T3" fmla="*/ 1 h 507"/>
                <a:gd name="T4" fmla="*/ 482 w 512"/>
                <a:gd name="T5" fmla="*/ 7 h 507"/>
                <a:gd name="T6" fmla="*/ 495 w 512"/>
                <a:gd name="T7" fmla="*/ 15 h 507"/>
                <a:gd name="T8" fmla="*/ 504 w 512"/>
                <a:gd name="T9" fmla="*/ 28 h 507"/>
                <a:gd name="T10" fmla="*/ 510 w 512"/>
                <a:gd name="T11" fmla="*/ 41 h 507"/>
                <a:gd name="T12" fmla="*/ 512 w 512"/>
                <a:gd name="T13" fmla="*/ 55 h 507"/>
                <a:gd name="T14" fmla="*/ 510 w 512"/>
                <a:gd name="T15" fmla="*/ 69 h 507"/>
                <a:gd name="T16" fmla="*/ 504 w 512"/>
                <a:gd name="T17" fmla="*/ 83 h 507"/>
                <a:gd name="T18" fmla="*/ 495 w 512"/>
                <a:gd name="T19" fmla="*/ 94 h 507"/>
                <a:gd name="T20" fmla="*/ 97 w 512"/>
                <a:gd name="T21" fmla="*/ 490 h 507"/>
                <a:gd name="T22" fmla="*/ 84 w 512"/>
                <a:gd name="T23" fmla="*/ 500 h 507"/>
                <a:gd name="T24" fmla="*/ 71 w 512"/>
                <a:gd name="T25" fmla="*/ 505 h 507"/>
                <a:gd name="T26" fmla="*/ 57 w 512"/>
                <a:gd name="T27" fmla="*/ 507 h 507"/>
                <a:gd name="T28" fmla="*/ 42 w 512"/>
                <a:gd name="T29" fmla="*/ 505 h 507"/>
                <a:gd name="T30" fmla="*/ 29 w 512"/>
                <a:gd name="T31" fmla="*/ 500 h 507"/>
                <a:gd name="T32" fmla="*/ 17 w 512"/>
                <a:gd name="T33" fmla="*/ 490 h 507"/>
                <a:gd name="T34" fmla="*/ 8 w 512"/>
                <a:gd name="T35" fmla="*/ 479 h 507"/>
                <a:gd name="T36" fmla="*/ 2 w 512"/>
                <a:gd name="T37" fmla="*/ 465 h 507"/>
                <a:gd name="T38" fmla="*/ 0 w 512"/>
                <a:gd name="T39" fmla="*/ 451 h 507"/>
                <a:gd name="T40" fmla="*/ 2 w 512"/>
                <a:gd name="T41" fmla="*/ 437 h 507"/>
                <a:gd name="T42" fmla="*/ 8 w 512"/>
                <a:gd name="T43" fmla="*/ 424 h 507"/>
                <a:gd name="T44" fmla="*/ 17 w 512"/>
                <a:gd name="T45" fmla="*/ 411 h 507"/>
                <a:gd name="T46" fmla="*/ 416 w 512"/>
                <a:gd name="T47" fmla="*/ 15 h 507"/>
                <a:gd name="T48" fmla="*/ 427 w 512"/>
                <a:gd name="T49" fmla="*/ 7 h 507"/>
                <a:gd name="T50" fmla="*/ 441 w 512"/>
                <a:gd name="T51" fmla="*/ 1 h 507"/>
                <a:gd name="T52" fmla="*/ 455 w 512"/>
                <a:gd name="T5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2" h="507">
                  <a:moveTo>
                    <a:pt x="455" y="0"/>
                  </a:moveTo>
                  <a:lnTo>
                    <a:pt x="469" y="1"/>
                  </a:lnTo>
                  <a:lnTo>
                    <a:pt x="482" y="7"/>
                  </a:lnTo>
                  <a:lnTo>
                    <a:pt x="495" y="15"/>
                  </a:lnTo>
                  <a:lnTo>
                    <a:pt x="504" y="28"/>
                  </a:lnTo>
                  <a:lnTo>
                    <a:pt x="510" y="41"/>
                  </a:lnTo>
                  <a:lnTo>
                    <a:pt x="512" y="55"/>
                  </a:lnTo>
                  <a:lnTo>
                    <a:pt x="510" y="69"/>
                  </a:lnTo>
                  <a:lnTo>
                    <a:pt x="504" y="83"/>
                  </a:lnTo>
                  <a:lnTo>
                    <a:pt x="495" y="94"/>
                  </a:lnTo>
                  <a:lnTo>
                    <a:pt x="97" y="490"/>
                  </a:lnTo>
                  <a:lnTo>
                    <a:pt x="84" y="500"/>
                  </a:lnTo>
                  <a:lnTo>
                    <a:pt x="71" y="505"/>
                  </a:lnTo>
                  <a:lnTo>
                    <a:pt x="57" y="507"/>
                  </a:lnTo>
                  <a:lnTo>
                    <a:pt x="42" y="505"/>
                  </a:lnTo>
                  <a:lnTo>
                    <a:pt x="29" y="500"/>
                  </a:lnTo>
                  <a:lnTo>
                    <a:pt x="17" y="490"/>
                  </a:lnTo>
                  <a:lnTo>
                    <a:pt x="8" y="479"/>
                  </a:lnTo>
                  <a:lnTo>
                    <a:pt x="2" y="465"/>
                  </a:lnTo>
                  <a:lnTo>
                    <a:pt x="0" y="451"/>
                  </a:lnTo>
                  <a:lnTo>
                    <a:pt x="2" y="437"/>
                  </a:lnTo>
                  <a:lnTo>
                    <a:pt x="8" y="424"/>
                  </a:lnTo>
                  <a:lnTo>
                    <a:pt x="17" y="411"/>
                  </a:lnTo>
                  <a:lnTo>
                    <a:pt x="416" y="15"/>
                  </a:lnTo>
                  <a:lnTo>
                    <a:pt x="427" y="7"/>
                  </a:lnTo>
                  <a:lnTo>
                    <a:pt x="441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702"/>
            <p:cNvSpPr>
              <a:spLocks/>
            </p:cNvSpPr>
            <p:nvPr/>
          </p:nvSpPr>
          <p:spPr bwMode="auto">
            <a:xfrm>
              <a:off x="6515100" y="4551363"/>
              <a:ext cx="30163" cy="30163"/>
            </a:xfrm>
            <a:custGeom>
              <a:avLst/>
              <a:gdLst>
                <a:gd name="T0" fmla="*/ 136 w 192"/>
                <a:gd name="T1" fmla="*/ 0 h 191"/>
                <a:gd name="T2" fmla="*/ 150 w 192"/>
                <a:gd name="T3" fmla="*/ 2 h 191"/>
                <a:gd name="T4" fmla="*/ 164 w 192"/>
                <a:gd name="T5" fmla="*/ 7 h 191"/>
                <a:gd name="T6" fmla="*/ 176 w 192"/>
                <a:gd name="T7" fmla="*/ 16 h 191"/>
                <a:gd name="T8" fmla="*/ 185 w 192"/>
                <a:gd name="T9" fmla="*/ 28 h 191"/>
                <a:gd name="T10" fmla="*/ 190 w 192"/>
                <a:gd name="T11" fmla="*/ 41 h 191"/>
                <a:gd name="T12" fmla="*/ 192 w 192"/>
                <a:gd name="T13" fmla="*/ 56 h 191"/>
                <a:gd name="T14" fmla="*/ 190 w 192"/>
                <a:gd name="T15" fmla="*/ 70 h 191"/>
                <a:gd name="T16" fmla="*/ 185 w 192"/>
                <a:gd name="T17" fmla="*/ 84 h 191"/>
                <a:gd name="T18" fmla="*/ 176 w 192"/>
                <a:gd name="T19" fmla="*/ 95 h 191"/>
                <a:gd name="T20" fmla="*/ 96 w 192"/>
                <a:gd name="T21" fmla="*/ 174 h 191"/>
                <a:gd name="T22" fmla="*/ 85 w 192"/>
                <a:gd name="T23" fmla="*/ 184 h 191"/>
                <a:gd name="T24" fmla="*/ 71 w 192"/>
                <a:gd name="T25" fmla="*/ 189 h 191"/>
                <a:gd name="T26" fmla="*/ 56 w 192"/>
                <a:gd name="T27" fmla="*/ 191 h 191"/>
                <a:gd name="T28" fmla="*/ 42 w 192"/>
                <a:gd name="T29" fmla="*/ 189 h 191"/>
                <a:gd name="T30" fmla="*/ 28 w 192"/>
                <a:gd name="T31" fmla="*/ 184 h 191"/>
                <a:gd name="T32" fmla="*/ 17 w 192"/>
                <a:gd name="T33" fmla="*/ 174 h 191"/>
                <a:gd name="T34" fmla="*/ 7 w 192"/>
                <a:gd name="T35" fmla="*/ 163 h 191"/>
                <a:gd name="T36" fmla="*/ 2 w 192"/>
                <a:gd name="T37" fmla="*/ 149 h 191"/>
                <a:gd name="T38" fmla="*/ 0 w 192"/>
                <a:gd name="T39" fmla="*/ 135 h 191"/>
                <a:gd name="T40" fmla="*/ 2 w 192"/>
                <a:gd name="T41" fmla="*/ 121 h 191"/>
                <a:gd name="T42" fmla="*/ 7 w 192"/>
                <a:gd name="T43" fmla="*/ 108 h 191"/>
                <a:gd name="T44" fmla="*/ 17 w 192"/>
                <a:gd name="T45" fmla="*/ 95 h 191"/>
                <a:gd name="T46" fmla="*/ 96 w 192"/>
                <a:gd name="T47" fmla="*/ 16 h 191"/>
                <a:gd name="T48" fmla="*/ 108 w 192"/>
                <a:gd name="T49" fmla="*/ 7 h 191"/>
                <a:gd name="T50" fmla="*/ 121 w 192"/>
                <a:gd name="T51" fmla="*/ 2 h 191"/>
                <a:gd name="T52" fmla="*/ 136 w 192"/>
                <a:gd name="T5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91">
                  <a:moveTo>
                    <a:pt x="136" y="0"/>
                  </a:moveTo>
                  <a:lnTo>
                    <a:pt x="150" y="2"/>
                  </a:lnTo>
                  <a:lnTo>
                    <a:pt x="164" y="7"/>
                  </a:lnTo>
                  <a:lnTo>
                    <a:pt x="176" y="16"/>
                  </a:lnTo>
                  <a:lnTo>
                    <a:pt x="185" y="28"/>
                  </a:lnTo>
                  <a:lnTo>
                    <a:pt x="190" y="41"/>
                  </a:lnTo>
                  <a:lnTo>
                    <a:pt x="192" y="56"/>
                  </a:lnTo>
                  <a:lnTo>
                    <a:pt x="190" y="70"/>
                  </a:lnTo>
                  <a:lnTo>
                    <a:pt x="185" y="84"/>
                  </a:lnTo>
                  <a:lnTo>
                    <a:pt x="176" y="95"/>
                  </a:lnTo>
                  <a:lnTo>
                    <a:pt x="96" y="174"/>
                  </a:lnTo>
                  <a:lnTo>
                    <a:pt x="85" y="184"/>
                  </a:lnTo>
                  <a:lnTo>
                    <a:pt x="71" y="189"/>
                  </a:lnTo>
                  <a:lnTo>
                    <a:pt x="56" y="191"/>
                  </a:lnTo>
                  <a:lnTo>
                    <a:pt x="42" y="189"/>
                  </a:lnTo>
                  <a:lnTo>
                    <a:pt x="28" y="184"/>
                  </a:lnTo>
                  <a:lnTo>
                    <a:pt x="17" y="174"/>
                  </a:lnTo>
                  <a:lnTo>
                    <a:pt x="7" y="163"/>
                  </a:lnTo>
                  <a:lnTo>
                    <a:pt x="2" y="149"/>
                  </a:lnTo>
                  <a:lnTo>
                    <a:pt x="0" y="135"/>
                  </a:lnTo>
                  <a:lnTo>
                    <a:pt x="2" y="121"/>
                  </a:lnTo>
                  <a:lnTo>
                    <a:pt x="7" y="108"/>
                  </a:lnTo>
                  <a:lnTo>
                    <a:pt x="17" y="95"/>
                  </a:lnTo>
                  <a:lnTo>
                    <a:pt x="96" y="16"/>
                  </a:lnTo>
                  <a:lnTo>
                    <a:pt x="108" y="7"/>
                  </a:lnTo>
                  <a:lnTo>
                    <a:pt x="121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703"/>
            <p:cNvSpPr>
              <a:spLocks/>
            </p:cNvSpPr>
            <p:nvPr/>
          </p:nvSpPr>
          <p:spPr bwMode="auto">
            <a:xfrm>
              <a:off x="6426200" y="4381500"/>
              <a:ext cx="112713" cy="112713"/>
            </a:xfrm>
            <a:custGeom>
              <a:avLst/>
              <a:gdLst>
                <a:gd name="T0" fmla="*/ 654 w 711"/>
                <a:gd name="T1" fmla="*/ 0 h 706"/>
                <a:gd name="T2" fmla="*/ 669 w 711"/>
                <a:gd name="T3" fmla="*/ 1 h 706"/>
                <a:gd name="T4" fmla="*/ 681 w 711"/>
                <a:gd name="T5" fmla="*/ 8 h 706"/>
                <a:gd name="T6" fmla="*/ 694 w 711"/>
                <a:gd name="T7" fmla="*/ 16 h 706"/>
                <a:gd name="T8" fmla="*/ 703 w 711"/>
                <a:gd name="T9" fmla="*/ 28 h 706"/>
                <a:gd name="T10" fmla="*/ 708 w 711"/>
                <a:gd name="T11" fmla="*/ 42 h 706"/>
                <a:gd name="T12" fmla="*/ 711 w 711"/>
                <a:gd name="T13" fmla="*/ 55 h 706"/>
                <a:gd name="T14" fmla="*/ 708 w 711"/>
                <a:gd name="T15" fmla="*/ 70 h 706"/>
                <a:gd name="T16" fmla="*/ 703 w 711"/>
                <a:gd name="T17" fmla="*/ 83 h 706"/>
                <a:gd name="T18" fmla="*/ 694 w 711"/>
                <a:gd name="T19" fmla="*/ 96 h 706"/>
                <a:gd name="T20" fmla="*/ 97 w 711"/>
                <a:gd name="T21" fmla="*/ 689 h 706"/>
                <a:gd name="T22" fmla="*/ 84 w 711"/>
                <a:gd name="T23" fmla="*/ 699 h 706"/>
                <a:gd name="T24" fmla="*/ 71 w 711"/>
                <a:gd name="T25" fmla="*/ 704 h 706"/>
                <a:gd name="T26" fmla="*/ 56 w 711"/>
                <a:gd name="T27" fmla="*/ 706 h 706"/>
                <a:gd name="T28" fmla="*/ 42 w 711"/>
                <a:gd name="T29" fmla="*/ 704 h 706"/>
                <a:gd name="T30" fmla="*/ 29 w 711"/>
                <a:gd name="T31" fmla="*/ 699 h 706"/>
                <a:gd name="T32" fmla="*/ 16 w 711"/>
                <a:gd name="T33" fmla="*/ 689 h 706"/>
                <a:gd name="T34" fmla="*/ 8 w 711"/>
                <a:gd name="T35" fmla="*/ 678 h 706"/>
                <a:gd name="T36" fmla="*/ 2 w 711"/>
                <a:gd name="T37" fmla="*/ 664 h 706"/>
                <a:gd name="T38" fmla="*/ 0 w 711"/>
                <a:gd name="T39" fmla="*/ 650 h 706"/>
                <a:gd name="T40" fmla="*/ 2 w 711"/>
                <a:gd name="T41" fmla="*/ 635 h 706"/>
                <a:gd name="T42" fmla="*/ 8 w 711"/>
                <a:gd name="T43" fmla="*/ 622 h 706"/>
                <a:gd name="T44" fmla="*/ 16 w 711"/>
                <a:gd name="T45" fmla="*/ 610 h 706"/>
                <a:gd name="T46" fmla="*/ 614 w 711"/>
                <a:gd name="T47" fmla="*/ 16 h 706"/>
                <a:gd name="T48" fmla="*/ 626 w 711"/>
                <a:gd name="T49" fmla="*/ 8 h 706"/>
                <a:gd name="T50" fmla="*/ 639 w 711"/>
                <a:gd name="T51" fmla="*/ 1 h 706"/>
                <a:gd name="T52" fmla="*/ 654 w 711"/>
                <a:gd name="T53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1" h="706">
                  <a:moveTo>
                    <a:pt x="654" y="0"/>
                  </a:moveTo>
                  <a:lnTo>
                    <a:pt x="669" y="1"/>
                  </a:lnTo>
                  <a:lnTo>
                    <a:pt x="681" y="8"/>
                  </a:lnTo>
                  <a:lnTo>
                    <a:pt x="694" y="16"/>
                  </a:lnTo>
                  <a:lnTo>
                    <a:pt x="703" y="28"/>
                  </a:lnTo>
                  <a:lnTo>
                    <a:pt x="708" y="42"/>
                  </a:lnTo>
                  <a:lnTo>
                    <a:pt x="711" y="55"/>
                  </a:lnTo>
                  <a:lnTo>
                    <a:pt x="708" y="70"/>
                  </a:lnTo>
                  <a:lnTo>
                    <a:pt x="703" y="83"/>
                  </a:lnTo>
                  <a:lnTo>
                    <a:pt x="694" y="96"/>
                  </a:lnTo>
                  <a:lnTo>
                    <a:pt x="97" y="689"/>
                  </a:lnTo>
                  <a:lnTo>
                    <a:pt x="84" y="699"/>
                  </a:lnTo>
                  <a:lnTo>
                    <a:pt x="71" y="704"/>
                  </a:lnTo>
                  <a:lnTo>
                    <a:pt x="56" y="706"/>
                  </a:lnTo>
                  <a:lnTo>
                    <a:pt x="42" y="704"/>
                  </a:lnTo>
                  <a:lnTo>
                    <a:pt x="29" y="699"/>
                  </a:lnTo>
                  <a:lnTo>
                    <a:pt x="16" y="689"/>
                  </a:lnTo>
                  <a:lnTo>
                    <a:pt x="8" y="678"/>
                  </a:lnTo>
                  <a:lnTo>
                    <a:pt x="2" y="664"/>
                  </a:lnTo>
                  <a:lnTo>
                    <a:pt x="0" y="650"/>
                  </a:lnTo>
                  <a:lnTo>
                    <a:pt x="2" y="635"/>
                  </a:lnTo>
                  <a:lnTo>
                    <a:pt x="8" y="622"/>
                  </a:lnTo>
                  <a:lnTo>
                    <a:pt x="16" y="610"/>
                  </a:lnTo>
                  <a:lnTo>
                    <a:pt x="614" y="16"/>
                  </a:lnTo>
                  <a:lnTo>
                    <a:pt x="626" y="8"/>
                  </a:lnTo>
                  <a:lnTo>
                    <a:pt x="639" y="1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704"/>
            <p:cNvSpPr>
              <a:spLocks/>
            </p:cNvSpPr>
            <p:nvPr/>
          </p:nvSpPr>
          <p:spPr bwMode="auto">
            <a:xfrm>
              <a:off x="6553200" y="435133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4 w 112"/>
                <a:gd name="T5" fmla="*/ 6 h 111"/>
                <a:gd name="T6" fmla="*/ 96 w 112"/>
                <a:gd name="T7" fmla="*/ 15 h 111"/>
                <a:gd name="T8" fmla="*/ 105 w 112"/>
                <a:gd name="T9" fmla="*/ 27 h 111"/>
                <a:gd name="T10" fmla="*/ 110 w 112"/>
                <a:gd name="T11" fmla="*/ 40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3 h 111"/>
                <a:gd name="T18" fmla="*/ 97 w 112"/>
                <a:gd name="T19" fmla="*/ 94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1 w 112"/>
                <a:gd name="T27" fmla="*/ 109 h 111"/>
                <a:gd name="T28" fmla="*/ 29 w 112"/>
                <a:gd name="T29" fmla="*/ 104 h 111"/>
                <a:gd name="T30" fmla="*/ 16 w 112"/>
                <a:gd name="T31" fmla="*/ 94 h 111"/>
                <a:gd name="T32" fmla="*/ 8 w 112"/>
                <a:gd name="T33" fmla="*/ 83 h 111"/>
                <a:gd name="T34" fmla="*/ 1 w 112"/>
                <a:gd name="T35" fmla="*/ 69 h 111"/>
                <a:gd name="T36" fmla="*/ 0 w 112"/>
                <a:gd name="T37" fmla="*/ 55 h 111"/>
                <a:gd name="T38" fmla="*/ 1 w 112"/>
                <a:gd name="T39" fmla="*/ 40 h 111"/>
                <a:gd name="T40" fmla="*/ 8 w 112"/>
                <a:gd name="T41" fmla="*/ 27 h 111"/>
                <a:gd name="T42" fmla="*/ 16 w 112"/>
                <a:gd name="T43" fmla="*/ 15 h 111"/>
                <a:gd name="T44" fmla="*/ 29 w 112"/>
                <a:gd name="T45" fmla="*/ 7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0" y="40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7" y="94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1" y="109"/>
                  </a:lnTo>
                  <a:lnTo>
                    <a:pt x="29" y="104"/>
                  </a:lnTo>
                  <a:lnTo>
                    <a:pt x="16" y="94"/>
                  </a:lnTo>
                  <a:lnTo>
                    <a:pt x="8" y="83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1" y="40"/>
                  </a:lnTo>
                  <a:lnTo>
                    <a:pt x="8" y="27"/>
                  </a:lnTo>
                  <a:lnTo>
                    <a:pt x="16" y="15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705"/>
            <p:cNvSpPr>
              <a:spLocks/>
            </p:cNvSpPr>
            <p:nvPr/>
          </p:nvSpPr>
          <p:spPr bwMode="auto">
            <a:xfrm>
              <a:off x="6477000" y="4514850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4 w 113"/>
                <a:gd name="T5" fmla="*/ 7 h 111"/>
                <a:gd name="T6" fmla="*/ 96 w 113"/>
                <a:gd name="T7" fmla="*/ 15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6 h 111"/>
                <a:gd name="T14" fmla="*/ 111 w 113"/>
                <a:gd name="T15" fmla="*/ 70 h 111"/>
                <a:gd name="T16" fmla="*/ 105 w 113"/>
                <a:gd name="T17" fmla="*/ 84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10 h 111"/>
                <a:gd name="T24" fmla="*/ 57 w 113"/>
                <a:gd name="T25" fmla="*/ 111 h 111"/>
                <a:gd name="T26" fmla="*/ 41 w 113"/>
                <a:gd name="T27" fmla="*/ 110 h 111"/>
                <a:gd name="T28" fmla="*/ 28 w 113"/>
                <a:gd name="T29" fmla="*/ 104 h 111"/>
                <a:gd name="T30" fmla="*/ 16 w 113"/>
                <a:gd name="T31" fmla="*/ 94 h 111"/>
                <a:gd name="T32" fmla="*/ 8 w 113"/>
                <a:gd name="T33" fmla="*/ 84 h 111"/>
                <a:gd name="T34" fmla="*/ 1 w 113"/>
                <a:gd name="T35" fmla="*/ 70 h 111"/>
                <a:gd name="T36" fmla="*/ 0 w 113"/>
                <a:gd name="T37" fmla="*/ 56 h 111"/>
                <a:gd name="T38" fmla="*/ 1 w 113"/>
                <a:gd name="T39" fmla="*/ 41 h 111"/>
                <a:gd name="T40" fmla="*/ 8 w 113"/>
                <a:gd name="T41" fmla="*/ 28 h 111"/>
                <a:gd name="T42" fmla="*/ 16 w 113"/>
                <a:gd name="T43" fmla="*/ 15 h 111"/>
                <a:gd name="T44" fmla="*/ 28 w 113"/>
                <a:gd name="T45" fmla="*/ 7 h 111"/>
                <a:gd name="T46" fmla="*/ 41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10"/>
                  </a:lnTo>
                  <a:lnTo>
                    <a:pt x="57" y="111"/>
                  </a:lnTo>
                  <a:lnTo>
                    <a:pt x="41" y="110"/>
                  </a:lnTo>
                  <a:lnTo>
                    <a:pt x="28" y="104"/>
                  </a:lnTo>
                  <a:lnTo>
                    <a:pt x="16" y="94"/>
                  </a:lnTo>
                  <a:lnTo>
                    <a:pt x="8" y="84"/>
                  </a:lnTo>
                  <a:lnTo>
                    <a:pt x="1" y="70"/>
                  </a:lnTo>
                  <a:lnTo>
                    <a:pt x="0" y="56"/>
                  </a:lnTo>
                  <a:lnTo>
                    <a:pt x="1" y="41"/>
                  </a:lnTo>
                  <a:lnTo>
                    <a:pt x="8" y="28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706"/>
            <p:cNvSpPr>
              <a:spLocks/>
            </p:cNvSpPr>
            <p:nvPr/>
          </p:nvSpPr>
          <p:spPr bwMode="auto">
            <a:xfrm>
              <a:off x="6553200" y="4525963"/>
              <a:ext cx="17463" cy="19050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2 h 111"/>
                <a:gd name="T4" fmla="*/ 84 w 112"/>
                <a:gd name="T5" fmla="*/ 7 h 111"/>
                <a:gd name="T6" fmla="*/ 97 w 112"/>
                <a:gd name="T7" fmla="*/ 15 h 111"/>
                <a:gd name="T8" fmla="*/ 105 w 112"/>
                <a:gd name="T9" fmla="*/ 28 h 111"/>
                <a:gd name="T10" fmla="*/ 110 w 112"/>
                <a:gd name="T11" fmla="*/ 41 h 111"/>
                <a:gd name="T12" fmla="*/ 112 w 112"/>
                <a:gd name="T13" fmla="*/ 56 h 111"/>
                <a:gd name="T14" fmla="*/ 110 w 112"/>
                <a:gd name="T15" fmla="*/ 70 h 111"/>
                <a:gd name="T16" fmla="*/ 105 w 112"/>
                <a:gd name="T17" fmla="*/ 84 h 111"/>
                <a:gd name="T18" fmla="*/ 97 w 112"/>
                <a:gd name="T19" fmla="*/ 95 h 111"/>
                <a:gd name="T20" fmla="*/ 84 w 112"/>
                <a:gd name="T21" fmla="*/ 105 h 111"/>
                <a:gd name="T22" fmla="*/ 70 w 112"/>
                <a:gd name="T23" fmla="*/ 110 h 111"/>
                <a:gd name="T24" fmla="*/ 56 w 112"/>
                <a:gd name="T25" fmla="*/ 111 h 111"/>
                <a:gd name="T26" fmla="*/ 41 w 112"/>
                <a:gd name="T27" fmla="*/ 110 h 111"/>
                <a:gd name="T28" fmla="*/ 29 w 112"/>
                <a:gd name="T29" fmla="*/ 104 h 111"/>
                <a:gd name="T30" fmla="*/ 16 w 112"/>
                <a:gd name="T31" fmla="*/ 95 h 111"/>
                <a:gd name="T32" fmla="*/ 8 w 112"/>
                <a:gd name="T33" fmla="*/ 84 h 111"/>
                <a:gd name="T34" fmla="*/ 1 w 112"/>
                <a:gd name="T35" fmla="*/ 70 h 111"/>
                <a:gd name="T36" fmla="*/ 0 w 112"/>
                <a:gd name="T37" fmla="*/ 56 h 111"/>
                <a:gd name="T38" fmla="*/ 1 w 112"/>
                <a:gd name="T39" fmla="*/ 41 h 111"/>
                <a:gd name="T40" fmla="*/ 8 w 112"/>
                <a:gd name="T41" fmla="*/ 28 h 111"/>
                <a:gd name="T42" fmla="*/ 16 w 112"/>
                <a:gd name="T43" fmla="*/ 15 h 111"/>
                <a:gd name="T44" fmla="*/ 29 w 112"/>
                <a:gd name="T45" fmla="*/ 7 h 111"/>
                <a:gd name="T46" fmla="*/ 42 w 112"/>
                <a:gd name="T47" fmla="*/ 2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7" y="15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4"/>
                  </a:lnTo>
                  <a:lnTo>
                    <a:pt x="97" y="95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1"/>
                  </a:lnTo>
                  <a:lnTo>
                    <a:pt x="41" y="110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8" y="84"/>
                  </a:lnTo>
                  <a:lnTo>
                    <a:pt x="1" y="70"/>
                  </a:lnTo>
                  <a:lnTo>
                    <a:pt x="0" y="56"/>
                  </a:lnTo>
                  <a:lnTo>
                    <a:pt x="1" y="41"/>
                  </a:lnTo>
                  <a:lnTo>
                    <a:pt x="8" y="28"/>
                  </a:lnTo>
                  <a:lnTo>
                    <a:pt x="16" y="15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707"/>
            <p:cNvSpPr>
              <a:spLocks noEditPoints="1"/>
            </p:cNvSpPr>
            <p:nvPr/>
          </p:nvSpPr>
          <p:spPr bwMode="auto">
            <a:xfrm>
              <a:off x="6375400" y="4551363"/>
              <a:ext cx="131763" cy="131763"/>
            </a:xfrm>
            <a:custGeom>
              <a:avLst/>
              <a:gdLst>
                <a:gd name="T0" fmla="*/ 540 w 829"/>
                <a:gd name="T1" fmla="*/ 458 h 825"/>
                <a:gd name="T2" fmla="*/ 711 w 829"/>
                <a:gd name="T3" fmla="*/ 556 h 825"/>
                <a:gd name="T4" fmla="*/ 701 w 829"/>
                <a:gd name="T5" fmla="*/ 495 h 825"/>
                <a:gd name="T6" fmla="*/ 665 w 829"/>
                <a:gd name="T7" fmla="*/ 459 h 825"/>
                <a:gd name="T8" fmla="*/ 143 w 829"/>
                <a:gd name="T9" fmla="*/ 222 h 825"/>
                <a:gd name="T10" fmla="*/ 126 w 829"/>
                <a:gd name="T11" fmla="*/ 307 h 825"/>
                <a:gd name="T12" fmla="*/ 145 w 829"/>
                <a:gd name="T13" fmla="*/ 352 h 825"/>
                <a:gd name="T14" fmla="*/ 190 w 829"/>
                <a:gd name="T15" fmla="*/ 381 h 825"/>
                <a:gd name="T16" fmla="*/ 298 w 829"/>
                <a:gd name="T17" fmla="*/ 375 h 825"/>
                <a:gd name="T18" fmla="*/ 70 w 829"/>
                <a:gd name="T19" fmla="*/ 2 h 825"/>
                <a:gd name="T20" fmla="*/ 140 w 829"/>
                <a:gd name="T21" fmla="*/ 60 h 825"/>
                <a:gd name="T22" fmla="*/ 246 w 829"/>
                <a:gd name="T23" fmla="*/ 18 h 825"/>
                <a:gd name="T24" fmla="*/ 359 w 829"/>
                <a:gd name="T25" fmla="*/ 22 h 825"/>
                <a:gd name="T26" fmla="*/ 464 w 829"/>
                <a:gd name="T27" fmla="*/ 69 h 825"/>
                <a:gd name="T28" fmla="*/ 509 w 829"/>
                <a:gd name="T29" fmla="*/ 121 h 825"/>
                <a:gd name="T30" fmla="*/ 504 w 829"/>
                <a:gd name="T31" fmla="*/ 163 h 825"/>
                <a:gd name="T32" fmla="*/ 468 w 829"/>
                <a:gd name="T33" fmla="*/ 190 h 825"/>
                <a:gd name="T34" fmla="*/ 426 w 829"/>
                <a:gd name="T35" fmla="*/ 184 h 825"/>
                <a:gd name="T36" fmla="*/ 364 w 829"/>
                <a:gd name="T37" fmla="*/ 141 h 825"/>
                <a:gd name="T38" fmla="*/ 279 w 829"/>
                <a:gd name="T39" fmla="*/ 127 h 825"/>
                <a:gd name="T40" fmla="*/ 439 w 829"/>
                <a:gd name="T41" fmla="*/ 358 h 825"/>
                <a:gd name="T42" fmla="*/ 663 w 829"/>
                <a:gd name="T43" fmla="*/ 341 h 825"/>
                <a:gd name="T44" fmla="*/ 751 w 829"/>
                <a:gd name="T45" fmla="*/ 382 h 825"/>
                <a:gd name="T46" fmla="*/ 808 w 829"/>
                <a:gd name="T47" fmla="*/ 456 h 825"/>
                <a:gd name="T48" fmla="*/ 824 w 829"/>
                <a:gd name="T49" fmla="*/ 555 h 825"/>
                <a:gd name="T50" fmla="*/ 796 w 829"/>
                <a:gd name="T51" fmla="*/ 662 h 825"/>
                <a:gd name="T52" fmla="*/ 821 w 829"/>
                <a:gd name="T53" fmla="*/ 741 h 825"/>
                <a:gd name="T54" fmla="*/ 828 w 829"/>
                <a:gd name="T55" fmla="*/ 783 h 825"/>
                <a:gd name="T56" fmla="*/ 801 w 829"/>
                <a:gd name="T57" fmla="*/ 818 h 825"/>
                <a:gd name="T58" fmla="*/ 759 w 829"/>
                <a:gd name="T59" fmla="*/ 823 h 825"/>
                <a:gd name="T60" fmla="*/ 698 w 829"/>
                <a:gd name="T61" fmla="*/ 773 h 825"/>
                <a:gd name="T62" fmla="*/ 584 w 829"/>
                <a:gd name="T63" fmla="*/ 817 h 825"/>
                <a:gd name="T64" fmla="*/ 469 w 829"/>
                <a:gd name="T65" fmla="*/ 810 h 825"/>
                <a:gd name="T66" fmla="*/ 372 w 829"/>
                <a:gd name="T67" fmla="*/ 763 h 825"/>
                <a:gd name="T68" fmla="*/ 329 w 829"/>
                <a:gd name="T69" fmla="*/ 713 h 825"/>
                <a:gd name="T70" fmla="*/ 334 w 829"/>
                <a:gd name="T71" fmla="*/ 670 h 825"/>
                <a:gd name="T72" fmla="*/ 369 w 829"/>
                <a:gd name="T73" fmla="*/ 644 h 825"/>
                <a:gd name="T74" fmla="*/ 412 w 829"/>
                <a:gd name="T75" fmla="*/ 649 h 825"/>
                <a:gd name="T76" fmla="*/ 465 w 829"/>
                <a:gd name="T77" fmla="*/ 689 h 825"/>
                <a:gd name="T78" fmla="*/ 539 w 829"/>
                <a:gd name="T79" fmla="*/ 706 h 825"/>
                <a:gd name="T80" fmla="*/ 614 w 829"/>
                <a:gd name="T81" fmla="*/ 691 h 825"/>
                <a:gd name="T82" fmla="*/ 208 w 829"/>
                <a:gd name="T83" fmla="*/ 497 h 825"/>
                <a:gd name="T84" fmla="*/ 113 w 829"/>
                <a:gd name="T85" fmla="*/ 470 h 825"/>
                <a:gd name="T86" fmla="*/ 43 w 829"/>
                <a:gd name="T87" fmla="*/ 405 h 825"/>
                <a:gd name="T88" fmla="*/ 14 w 829"/>
                <a:gd name="T89" fmla="*/ 317 h 825"/>
                <a:gd name="T90" fmla="*/ 28 w 829"/>
                <a:gd name="T91" fmla="*/ 207 h 825"/>
                <a:gd name="T92" fmla="*/ 16 w 829"/>
                <a:gd name="T93" fmla="*/ 95 h 825"/>
                <a:gd name="T94" fmla="*/ 0 w 829"/>
                <a:gd name="T95" fmla="*/ 56 h 825"/>
                <a:gd name="T96" fmla="*/ 16 w 829"/>
                <a:gd name="T97" fmla="*/ 16 h 825"/>
                <a:gd name="T98" fmla="*/ 56 w 829"/>
                <a:gd name="T9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29" h="825">
                  <a:moveTo>
                    <a:pt x="629" y="449"/>
                  </a:moveTo>
                  <a:lnTo>
                    <a:pt x="611" y="450"/>
                  </a:lnTo>
                  <a:lnTo>
                    <a:pt x="540" y="458"/>
                  </a:lnTo>
                  <a:lnTo>
                    <a:pt x="694" y="612"/>
                  </a:lnTo>
                  <a:lnTo>
                    <a:pt x="705" y="584"/>
                  </a:lnTo>
                  <a:lnTo>
                    <a:pt x="711" y="556"/>
                  </a:lnTo>
                  <a:lnTo>
                    <a:pt x="711" y="526"/>
                  </a:lnTo>
                  <a:lnTo>
                    <a:pt x="708" y="510"/>
                  </a:lnTo>
                  <a:lnTo>
                    <a:pt x="701" y="495"/>
                  </a:lnTo>
                  <a:lnTo>
                    <a:pt x="693" y="481"/>
                  </a:lnTo>
                  <a:lnTo>
                    <a:pt x="680" y="470"/>
                  </a:lnTo>
                  <a:lnTo>
                    <a:pt x="665" y="459"/>
                  </a:lnTo>
                  <a:lnTo>
                    <a:pt x="648" y="452"/>
                  </a:lnTo>
                  <a:lnTo>
                    <a:pt x="629" y="449"/>
                  </a:lnTo>
                  <a:close/>
                  <a:moveTo>
                    <a:pt x="143" y="222"/>
                  </a:moveTo>
                  <a:lnTo>
                    <a:pt x="132" y="249"/>
                  </a:lnTo>
                  <a:lnTo>
                    <a:pt x="127" y="278"/>
                  </a:lnTo>
                  <a:lnTo>
                    <a:pt x="126" y="307"/>
                  </a:lnTo>
                  <a:lnTo>
                    <a:pt x="129" y="324"/>
                  </a:lnTo>
                  <a:lnTo>
                    <a:pt x="135" y="339"/>
                  </a:lnTo>
                  <a:lnTo>
                    <a:pt x="145" y="352"/>
                  </a:lnTo>
                  <a:lnTo>
                    <a:pt x="157" y="365"/>
                  </a:lnTo>
                  <a:lnTo>
                    <a:pt x="172" y="375"/>
                  </a:lnTo>
                  <a:lnTo>
                    <a:pt x="190" y="381"/>
                  </a:lnTo>
                  <a:lnTo>
                    <a:pt x="208" y="384"/>
                  </a:lnTo>
                  <a:lnTo>
                    <a:pt x="226" y="384"/>
                  </a:lnTo>
                  <a:lnTo>
                    <a:pt x="298" y="375"/>
                  </a:lnTo>
                  <a:lnTo>
                    <a:pt x="143" y="222"/>
                  </a:lnTo>
                  <a:close/>
                  <a:moveTo>
                    <a:pt x="56" y="0"/>
                  </a:moveTo>
                  <a:lnTo>
                    <a:pt x="70" y="2"/>
                  </a:lnTo>
                  <a:lnTo>
                    <a:pt x="83" y="7"/>
                  </a:lnTo>
                  <a:lnTo>
                    <a:pt x="96" y="16"/>
                  </a:lnTo>
                  <a:lnTo>
                    <a:pt x="140" y="60"/>
                  </a:lnTo>
                  <a:lnTo>
                    <a:pt x="173" y="41"/>
                  </a:lnTo>
                  <a:lnTo>
                    <a:pt x="209" y="27"/>
                  </a:lnTo>
                  <a:lnTo>
                    <a:pt x="246" y="18"/>
                  </a:lnTo>
                  <a:lnTo>
                    <a:pt x="284" y="14"/>
                  </a:lnTo>
                  <a:lnTo>
                    <a:pt x="322" y="15"/>
                  </a:lnTo>
                  <a:lnTo>
                    <a:pt x="359" y="22"/>
                  </a:lnTo>
                  <a:lnTo>
                    <a:pt x="396" y="32"/>
                  </a:lnTo>
                  <a:lnTo>
                    <a:pt x="430" y="49"/>
                  </a:lnTo>
                  <a:lnTo>
                    <a:pt x="464" y="69"/>
                  </a:lnTo>
                  <a:lnTo>
                    <a:pt x="494" y="95"/>
                  </a:lnTo>
                  <a:lnTo>
                    <a:pt x="504" y="108"/>
                  </a:lnTo>
                  <a:lnTo>
                    <a:pt x="509" y="121"/>
                  </a:lnTo>
                  <a:lnTo>
                    <a:pt x="511" y="135"/>
                  </a:lnTo>
                  <a:lnTo>
                    <a:pt x="509" y="149"/>
                  </a:lnTo>
                  <a:lnTo>
                    <a:pt x="504" y="163"/>
                  </a:lnTo>
                  <a:lnTo>
                    <a:pt x="494" y="175"/>
                  </a:lnTo>
                  <a:lnTo>
                    <a:pt x="482" y="184"/>
                  </a:lnTo>
                  <a:lnTo>
                    <a:pt x="468" y="190"/>
                  </a:lnTo>
                  <a:lnTo>
                    <a:pt x="454" y="191"/>
                  </a:lnTo>
                  <a:lnTo>
                    <a:pt x="440" y="190"/>
                  </a:lnTo>
                  <a:lnTo>
                    <a:pt x="426" y="184"/>
                  </a:lnTo>
                  <a:lnTo>
                    <a:pt x="415" y="175"/>
                  </a:lnTo>
                  <a:lnTo>
                    <a:pt x="391" y="156"/>
                  </a:lnTo>
                  <a:lnTo>
                    <a:pt x="364" y="141"/>
                  </a:lnTo>
                  <a:lnTo>
                    <a:pt x="337" y="131"/>
                  </a:lnTo>
                  <a:lnTo>
                    <a:pt x="308" y="127"/>
                  </a:lnTo>
                  <a:lnTo>
                    <a:pt x="279" y="127"/>
                  </a:lnTo>
                  <a:lnTo>
                    <a:pt x="250" y="132"/>
                  </a:lnTo>
                  <a:lnTo>
                    <a:pt x="222" y="142"/>
                  </a:lnTo>
                  <a:lnTo>
                    <a:pt x="439" y="358"/>
                  </a:lnTo>
                  <a:lnTo>
                    <a:pt x="597" y="339"/>
                  </a:lnTo>
                  <a:lnTo>
                    <a:pt x="630" y="337"/>
                  </a:lnTo>
                  <a:lnTo>
                    <a:pt x="663" y="341"/>
                  </a:lnTo>
                  <a:lnTo>
                    <a:pt x="694" y="350"/>
                  </a:lnTo>
                  <a:lnTo>
                    <a:pt x="724" y="364"/>
                  </a:lnTo>
                  <a:lnTo>
                    <a:pt x="751" y="382"/>
                  </a:lnTo>
                  <a:lnTo>
                    <a:pt x="774" y="404"/>
                  </a:lnTo>
                  <a:lnTo>
                    <a:pt x="793" y="429"/>
                  </a:lnTo>
                  <a:lnTo>
                    <a:pt x="808" y="456"/>
                  </a:lnTo>
                  <a:lnTo>
                    <a:pt x="818" y="485"/>
                  </a:lnTo>
                  <a:lnTo>
                    <a:pt x="824" y="516"/>
                  </a:lnTo>
                  <a:lnTo>
                    <a:pt x="824" y="555"/>
                  </a:lnTo>
                  <a:lnTo>
                    <a:pt x="819" y="591"/>
                  </a:lnTo>
                  <a:lnTo>
                    <a:pt x="810" y="628"/>
                  </a:lnTo>
                  <a:lnTo>
                    <a:pt x="796" y="662"/>
                  </a:lnTo>
                  <a:lnTo>
                    <a:pt x="778" y="694"/>
                  </a:lnTo>
                  <a:lnTo>
                    <a:pt x="812" y="729"/>
                  </a:lnTo>
                  <a:lnTo>
                    <a:pt x="821" y="741"/>
                  </a:lnTo>
                  <a:lnTo>
                    <a:pt x="828" y="754"/>
                  </a:lnTo>
                  <a:lnTo>
                    <a:pt x="829" y="769"/>
                  </a:lnTo>
                  <a:lnTo>
                    <a:pt x="828" y="783"/>
                  </a:lnTo>
                  <a:lnTo>
                    <a:pt x="821" y="797"/>
                  </a:lnTo>
                  <a:lnTo>
                    <a:pt x="812" y="808"/>
                  </a:lnTo>
                  <a:lnTo>
                    <a:pt x="801" y="818"/>
                  </a:lnTo>
                  <a:lnTo>
                    <a:pt x="787" y="823"/>
                  </a:lnTo>
                  <a:lnTo>
                    <a:pt x="772" y="825"/>
                  </a:lnTo>
                  <a:lnTo>
                    <a:pt x="759" y="823"/>
                  </a:lnTo>
                  <a:lnTo>
                    <a:pt x="745" y="818"/>
                  </a:lnTo>
                  <a:lnTo>
                    <a:pt x="733" y="808"/>
                  </a:lnTo>
                  <a:lnTo>
                    <a:pt x="698" y="773"/>
                  </a:lnTo>
                  <a:lnTo>
                    <a:pt x="663" y="794"/>
                  </a:lnTo>
                  <a:lnTo>
                    <a:pt x="624" y="808"/>
                  </a:lnTo>
                  <a:lnTo>
                    <a:pt x="584" y="817"/>
                  </a:lnTo>
                  <a:lnTo>
                    <a:pt x="542" y="820"/>
                  </a:lnTo>
                  <a:lnTo>
                    <a:pt x="506" y="818"/>
                  </a:lnTo>
                  <a:lnTo>
                    <a:pt x="469" y="810"/>
                  </a:lnTo>
                  <a:lnTo>
                    <a:pt x="435" y="799"/>
                  </a:lnTo>
                  <a:lnTo>
                    <a:pt x="402" y="782"/>
                  </a:lnTo>
                  <a:lnTo>
                    <a:pt x="372" y="763"/>
                  </a:lnTo>
                  <a:lnTo>
                    <a:pt x="344" y="738"/>
                  </a:lnTo>
                  <a:lnTo>
                    <a:pt x="334" y="726"/>
                  </a:lnTo>
                  <a:lnTo>
                    <a:pt x="329" y="713"/>
                  </a:lnTo>
                  <a:lnTo>
                    <a:pt x="327" y="698"/>
                  </a:lnTo>
                  <a:lnTo>
                    <a:pt x="329" y="684"/>
                  </a:lnTo>
                  <a:lnTo>
                    <a:pt x="334" y="670"/>
                  </a:lnTo>
                  <a:lnTo>
                    <a:pt x="344" y="659"/>
                  </a:lnTo>
                  <a:lnTo>
                    <a:pt x="355" y="649"/>
                  </a:lnTo>
                  <a:lnTo>
                    <a:pt x="369" y="644"/>
                  </a:lnTo>
                  <a:lnTo>
                    <a:pt x="383" y="642"/>
                  </a:lnTo>
                  <a:lnTo>
                    <a:pt x="398" y="644"/>
                  </a:lnTo>
                  <a:lnTo>
                    <a:pt x="412" y="649"/>
                  </a:lnTo>
                  <a:lnTo>
                    <a:pt x="423" y="659"/>
                  </a:lnTo>
                  <a:lnTo>
                    <a:pt x="443" y="675"/>
                  </a:lnTo>
                  <a:lnTo>
                    <a:pt x="465" y="689"/>
                  </a:lnTo>
                  <a:lnTo>
                    <a:pt x="489" y="698"/>
                  </a:lnTo>
                  <a:lnTo>
                    <a:pt x="514" y="703"/>
                  </a:lnTo>
                  <a:lnTo>
                    <a:pt x="539" y="706"/>
                  </a:lnTo>
                  <a:lnTo>
                    <a:pt x="565" y="704"/>
                  </a:lnTo>
                  <a:lnTo>
                    <a:pt x="590" y="699"/>
                  </a:lnTo>
                  <a:lnTo>
                    <a:pt x="614" y="691"/>
                  </a:lnTo>
                  <a:lnTo>
                    <a:pt x="398" y="476"/>
                  </a:lnTo>
                  <a:lnTo>
                    <a:pt x="240" y="496"/>
                  </a:lnTo>
                  <a:lnTo>
                    <a:pt x="208" y="497"/>
                  </a:lnTo>
                  <a:lnTo>
                    <a:pt x="175" y="492"/>
                  </a:lnTo>
                  <a:lnTo>
                    <a:pt x="143" y="484"/>
                  </a:lnTo>
                  <a:lnTo>
                    <a:pt x="113" y="470"/>
                  </a:lnTo>
                  <a:lnTo>
                    <a:pt x="86" y="451"/>
                  </a:lnTo>
                  <a:lnTo>
                    <a:pt x="63" y="430"/>
                  </a:lnTo>
                  <a:lnTo>
                    <a:pt x="43" y="405"/>
                  </a:lnTo>
                  <a:lnTo>
                    <a:pt x="29" y="377"/>
                  </a:lnTo>
                  <a:lnTo>
                    <a:pt x="19" y="348"/>
                  </a:lnTo>
                  <a:lnTo>
                    <a:pt x="14" y="317"/>
                  </a:lnTo>
                  <a:lnTo>
                    <a:pt x="13" y="279"/>
                  </a:lnTo>
                  <a:lnTo>
                    <a:pt x="18" y="242"/>
                  </a:lnTo>
                  <a:lnTo>
                    <a:pt x="28" y="207"/>
                  </a:lnTo>
                  <a:lnTo>
                    <a:pt x="41" y="171"/>
                  </a:lnTo>
                  <a:lnTo>
                    <a:pt x="60" y="139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2" name="Group 1291"/>
          <p:cNvGrpSpPr/>
          <p:nvPr/>
        </p:nvGrpSpPr>
        <p:grpSpPr>
          <a:xfrm>
            <a:off x="5360102" y="4244034"/>
            <a:ext cx="527050" cy="533400"/>
            <a:chOff x="5343525" y="4238625"/>
            <a:chExt cx="52705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2" name="Freeform 712"/>
            <p:cNvSpPr>
              <a:spLocks noEditPoints="1"/>
            </p:cNvSpPr>
            <p:nvPr/>
          </p:nvSpPr>
          <p:spPr bwMode="auto">
            <a:xfrm>
              <a:off x="5343525" y="4238625"/>
              <a:ext cx="527050" cy="533400"/>
            </a:xfrm>
            <a:custGeom>
              <a:avLst/>
              <a:gdLst>
                <a:gd name="T0" fmla="*/ 2420 w 3324"/>
                <a:gd name="T1" fmla="*/ 683 h 3360"/>
                <a:gd name="T2" fmla="*/ 2350 w 3324"/>
                <a:gd name="T3" fmla="*/ 732 h 3360"/>
                <a:gd name="T4" fmla="*/ 2312 w 3324"/>
                <a:gd name="T5" fmla="*/ 810 h 3360"/>
                <a:gd name="T6" fmla="*/ 2321 w 3324"/>
                <a:gd name="T7" fmla="*/ 899 h 3360"/>
                <a:gd name="T8" fmla="*/ 2370 w 3324"/>
                <a:gd name="T9" fmla="*/ 969 h 3360"/>
                <a:gd name="T10" fmla="*/ 2448 w 3324"/>
                <a:gd name="T11" fmla="*/ 1005 h 3360"/>
                <a:gd name="T12" fmla="*/ 2538 w 3324"/>
                <a:gd name="T13" fmla="*/ 998 h 3360"/>
                <a:gd name="T14" fmla="*/ 2608 w 3324"/>
                <a:gd name="T15" fmla="*/ 948 h 3360"/>
                <a:gd name="T16" fmla="*/ 2645 w 3324"/>
                <a:gd name="T17" fmla="*/ 870 h 3360"/>
                <a:gd name="T18" fmla="*/ 2640 w 3324"/>
                <a:gd name="T19" fmla="*/ 791 h 3360"/>
                <a:gd name="T20" fmla="*/ 2507 w 3324"/>
                <a:gd name="T21" fmla="*/ 889 h 3360"/>
                <a:gd name="T22" fmla="*/ 2465 w 3324"/>
                <a:gd name="T23" fmla="*/ 894 h 3360"/>
                <a:gd name="T24" fmla="*/ 2429 w 3324"/>
                <a:gd name="T25" fmla="*/ 868 h 3360"/>
                <a:gd name="T26" fmla="*/ 2424 w 3324"/>
                <a:gd name="T27" fmla="*/ 826 h 3360"/>
                <a:gd name="T28" fmla="*/ 2551 w 3324"/>
                <a:gd name="T29" fmla="*/ 689 h 3360"/>
                <a:gd name="T30" fmla="*/ 2479 w 3324"/>
                <a:gd name="T31" fmla="*/ 672 h 3360"/>
                <a:gd name="T32" fmla="*/ 125 w 3324"/>
                <a:gd name="T33" fmla="*/ 1972 h 3360"/>
                <a:gd name="T34" fmla="*/ 113 w 3324"/>
                <a:gd name="T35" fmla="*/ 2026 h 3360"/>
                <a:gd name="T36" fmla="*/ 137 w 3324"/>
                <a:gd name="T37" fmla="*/ 2077 h 3360"/>
                <a:gd name="T38" fmla="*/ 1324 w 3324"/>
                <a:gd name="T39" fmla="*/ 3244 h 3360"/>
                <a:gd name="T40" fmla="*/ 1379 w 3324"/>
                <a:gd name="T41" fmla="*/ 3244 h 3360"/>
                <a:gd name="T42" fmla="*/ 2986 w 3324"/>
                <a:gd name="T43" fmla="*/ 1617 h 3360"/>
                <a:gd name="T44" fmla="*/ 2734 w 3324"/>
                <a:gd name="T45" fmla="*/ 720 h 3360"/>
                <a:gd name="T46" fmla="*/ 2761 w 3324"/>
                <a:gd name="T47" fmla="*/ 840 h 3360"/>
                <a:gd name="T48" fmla="*/ 2735 w 3324"/>
                <a:gd name="T49" fmla="*/ 958 h 3360"/>
                <a:gd name="T50" fmla="*/ 2664 w 3324"/>
                <a:gd name="T51" fmla="*/ 1051 h 3360"/>
                <a:gd name="T52" fmla="*/ 2560 w 3324"/>
                <a:gd name="T53" fmla="*/ 1108 h 3360"/>
                <a:gd name="T54" fmla="*/ 2438 w 3324"/>
                <a:gd name="T55" fmla="*/ 1117 h 3360"/>
                <a:gd name="T56" fmla="*/ 2326 w 3324"/>
                <a:gd name="T57" fmla="*/ 1075 h 3360"/>
                <a:gd name="T58" fmla="*/ 2242 w 3324"/>
                <a:gd name="T59" fmla="*/ 993 h 3360"/>
                <a:gd name="T60" fmla="*/ 2200 w 3324"/>
                <a:gd name="T61" fmla="*/ 881 h 3360"/>
                <a:gd name="T62" fmla="*/ 2209 w 3324"/>
                <a:gd name="T63" fmla="*/ 759 h 3360"/>
                <a:gd name="T64" fmla="*/ 2266 w 3324"/>
                <a:gd name="T65" fmla="*/ 657 h 3360"/>
                <a:gd name="T66" fmla="*/ 2360 w 3324"/>
                <a:gd name="T67" fmla="*/ 586 h 3360"/>
                <a:gd name="T68" fmla="*/ 2479 w 3324"/>
                <a:gd name="T69" fmla="*/ 560 h 3360"/>
                <a:gd name="T70" fmla="*/ 2599 w 3324"/>
                <a:gd name="T71" fmla="*/ 587 h 3360"/>
                <a:gd name="T72" fmla="*/ 1754 w 3324"/>
                <a:gd name="T73" fmla="*/ 336 h 3360"/>
                <a:gd name="T74" fmla="*/ 3295 w 3324"/>
                <a:gd name="T75" fmla="*/ 7 h 3360"/>
                <a:gd name="T76" fmla="*/ 3322 w 3324"/>
                <a:gd name="T77" fmla="*/ 42 h 3360"/>
                <a:gd name="T78" fmla="*/ 3316 w 3324"/>
                <a:gd name="T79" fmla="*/ 84 h 3360"/>
                <a:gd name="T80" fmla="*/ 3099 w 3324"/>
                <a:gd name="T81" fmla="*/ 1663 h 3360"/>
                <a:gd name="T82" fmla="*/ 1441 w 3324"/>
                <a:gd name="T83" fmla="*/ 3340 h 3360"/>
                <a:gd name="T84" fmla="*/ 1351 w 3324"/>
                <a:gd name="T85" fmla="*/ 3360 h 3360"/>
                <a:gd name="T86" fmla="*/ 1262 w 3324"/>
                <a:gd name="T87" fmla="*/ 3340 h 3360"/>
                <a:gd name="T88" fmla="*/ 58 w 3324"/>
                <a:gd name="T89" fmla="*/ 2156 h 3360"/>
                <a:gd name="T90" fmla="*/ 9 w 3324"/>
                <a:gd name="T91" fmla="*/ 2078 h 3360"/>
                <a:gd name="T92" fmla="*/ 2 w 3324"/>
                <a:gd name="T93" fmla="*/ 1985 h 3360"/>
                <a:gd name="T94" fmla="*/ 38 w 3324"/>
                <a:gd name="T95" fmla="*/ 1901 h 3360"/>
                <a:gd name="T96" fmla="*/ 3019 w 3324"/>
                <a:gd name="T97" fmla="*/ 225 h 3360"/>
                <a:gd name="T98" fmla="*/ 3253 w 3324"/>
                <a:gd name="T99" fmla="*/ 2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24" h="3360">
                  <a:moveTo>
                    <a:pt x="2479" y="672"/>
                  </a:moveTo>
                  <a:lnTo>
                    <a:pt x="2448" y="675"/>
                  </a:lnTo>
                  <a:lnTo>
                    <a:pt x="2420" y="683"/>
                  </a:lnTo>
                  <a:lnTo>
                    <a:pt x="2394" y="695"/>
                  </a:lnTo>
                  <a:lnTo>
                    <a:pt x="2370" y="712"/>
                  </a:lnTo>
                  <a:lnTo>
                    <a:pt x="2350" y="732"/>
                  </a:lnTo>
                  <a:lnTo>
                    <a:pt x="2333" y="756"/>
                  </a:lnTo>
                  <a:lnTo>
                    <a:pt x="2321" y="782"/>
                  </a:lnTo>
                  <a:lnTo>
                    <a:pt x="2312" y="810"/>
                  </a:lnTo>
                  <a:lnTo>
                    <a:pt x="2310" y="840"/>
                  </a:lnTo>
                  <a:lnTo>
                    <a:pt x="2312" y="870"/>
                  </a:lnTo>
                  <a:lnTo>
                    <a:pt x="2321" y="899"/>
                  </a:lnTo>
                  <a:lnTo>
                    <a:pt x="2333" y="925"/>
                  </a:lnTo>
                  <a:lnTo>
                    <a:pt x="2350" y="948"/>
                  </a:lnTo>
                  <a:lnTo>
                    <a:pt x="2370" y="969"/>
                  </a:lnTo>
                  <a:lnTo>
                    <a:pt x="2394" y="985"/>
                  </a:lnTo>
                  <a:lnTo>
                    <a:pt x="2420" y="998"/>
                  </a:lnTo>
                  <a:lnTo>
                    <a:pt x="2448" y="1005"/>
                  </a:lnTo>
                  <a:lnTo>
                    <a:pt x="2479" y="1008"/>
                  </a:lnTo>
                  <a:lnTo>
                    <a:pt x="2509" y="1005"/>
                  </a:lnTo>
                  <a:lnTo>
                    <a:pt x="2538" y="998"/>
                  </a:lnTo>
                  <a:lnTo>
                    <a:pt x="2564" y="985"/>
                  </a:lnTo>
                  <a:lnTo>
                    <a:pt x="2587" y="969"/>
                  </a:lnTo>
                  <a:lnTo>
                    <a:pt x="2608" y="948"/>
                  </a:lnTo>
                  <a:lnTo>
                    <a:pt x="2625" y="925"/>
                  </a:lnTo>
                  <a:lnTo>
                    <a:pt x="2637" y="899"/>
                  </a:lnTo>
                  <a:lnTo>
                    <a:pt x="2645" y="870"/>
                  </a:lnTo>
                  <a:lnTo>
                    <a:pt x="2648" y="840"/>
                  </a:lnTo>
                  <a:lnTo>
                    <a:pt x="2646" y="815"/>
                  </a:lnTo>
                  <a:lnTo>
                    <a:pt x="2640" y="791"/>
                  </a:lnTo>
                  <a:lnTo>
                    <a:pt x="2631" y="768"/>
                  </a:lnTo>
                  <a:lnTo>
                    <a:pt x="2518" y="879"/>
                  </a:lnTo>
                  <a:lnTo>
                    <a:pt x="2507" y="889"/>
                  </a:lnTo>
                  <a:lnTo>
                    <a:pt x="2493" y="894"/>
                  </a:lnTo>
                  <a:lnTo>
                    <a:pt x="2479" y="896"/>
                  </a:lnTo>
                  <a:lnTo>
                    <a:pt x="2465" y="894"/>
                  </a:lnTo>
                  <a:lnTo>
                    <a:pt x="2451" y="889"/>
                  </a:lnTo>
                  <a:lnTo>
                    <a:pt x="2439" y="879"/>
                  </a:lnTo>
                  <a:lnTo>
                    <a:pt x="2429" y="868"/>
                  </a:lnTo>
                  <a:lnTo>
                    <a:pt x="2424" y="854"/>
                  </a:lnTo>
                  <a:lnTo>
                    <a:pt x="2422" y="840"/>
                  </a:lnTo>
                  <a:lnTo>
                    <a:pt x="2424" y="826"/>
                  </a:lnTo>
                  <a:lnTo>
                    <a:pt x="2429" y="813"/>
                  </a:lnTo>
                  <a:lnTo>
                    <a:pt x="2439" y="800"/>
                  </a:lnTo>
                  <a:lnTo>
                    <a:pt x="2551" y="689"/>
                  </a:lnTo>
                  <a:lnTo>
                    <a:pt x="2529" y="680"/>
                  </a:lnTo>
                  <a:lnTo>
                    <a:pt x="2505" y="675"/>
                  </a:lnTo>
                  <a:lnTo>
                    <a:pt x="2479" y="672"/>
                  </a:lnTo>
                  <a:close/>
                  <a:moveTo>
                    <a:pt x="1754" y="336"/>
                  </a:moveTo>
                  <a:lnTo>
                    <a:pt x="138" y="1956"/>
                  </a:lnTo>
                  <a:lnTo>
                    <a:pt x="125" y="1972"/>
                  </a:lnTo>
                  <a:lnTo>
                    <a:pt x="117" y="1988"/>
                  </a:lnTo>
                  <a:lnTo>
                    <a:pt x="113" y="2007"/>
                  </a:lnTo>
                  <a:lnTo>
                    <a:pt x="113" y="2026"/>
                  </a:lnTo>
                  <a:lnTo>
                    <a:pt x="117" y="2044"/>
                  </a:lnTo>
                  <a:lnTo>
                    <a:pt x="125" y="2061"/>
                  </a:lnTo>
                  <a:lnTo>
                    <a:pt x="137" y="2077"/>
                  </a:lnTo>
                  <a:lnTo>
                    <a:pt x="1291" y="3223"/>
                  </a:lnTo>
                  <a:lnTo>
                    <a:pt x="1306" y="3236"/>
                  </a:lnTo>
                  <a:lnTo>
                    <a:pt x="1324" y="3244"/>
                  </a:lnTo>
                  <a:lnTo>
                    <a:pt x="1342" y="3248"/>
                  </a:lnTo>
                  <a:lnTo>
                    <a:pt x="1361" y="3248"/>
                  </a:lnTo>
                  <a:lnTo>
                    <a:pt x="1379" y="3244"/>
                  </a:lnTo>
                  <a:lnTo>
                    <a:pt x="1397" y="3236"/>
                  </a:lnTo>
                  <a:lnTo>
                    <a:pt x="1413" y="3223"/>
                  </a:lnTo>
                  <a:lnTo>
                    <a:pt x="2986" y="1617"/>
                  </a:lnTo>
                  <a:lnTo>
                    <a:pt x="2986" y="415"/>
                  </a:lnTo>
                  <a:lnTo>
                    <a:pt x="2714" y="686"/>
                  </a:lnTo>
                  <a:lnTo>
                    <a:pt x="2734" y="720"/>
                  </a:lnTo>
                  <a:lnTo>
                    <a:pt x="2748" y="759"/>
                  </a:lnTo>
                  <a:lnTo>
                    <a:pt x="2758" y="798"/>
                  </a:lnTo>
                  <a:lnTo>
                    <a:pt x="2761" y="840"/>
                  </a:lnTo>
                  <a:lnTo>
                    <a:pt x="2758" y="881"/>
                  </a:lnTo>
                  <a:lnTo>
                    <a:pt x="2748" y="921"/>
                  </a:lnTo>
                  <a:lnTo>
                    <a:pt x="2735" y="958"/>
                  </a:lnTo>
                  <a:lnTo>
                    <a:pt x="2715" y="993"/>
                  </a:lnTo>
                  <a:lnTo>
                    <a:pt x="2691" y="1024"/>
                  </a:lnTo>
                  <a:lnTo>
                    <a:pt x="2664" y="1051"/>
                  </a:lnTo>
                  <a:lnTo>
                    <a:pt x="2632" y="1075"/>
                  </a:lnTo>
                  <a:lnTo>
                    <a:pt x="2598" y="1094"/>
                  </a:lnTo>
                  <a:lnTo>
                    <a:pt x="2560" y="1108"/>
                  </a:lnTo>
                  <a:lnTo>
                    <a:pt x="2520" y="1117"/>
                  </a:lnTo>
                  <a:lnTo>
                    <a:pt x="2479" y="1120"/>
                  </a:lnTo>
                  <a:lnTo>
                    <a:pt x="2438" y="1117"/>
                  </a:lnTo>
                  <a:lnTo>
                    <a:pt x="2398" y="1108"/>
                  </a:lnTo>
                  <a:lnTo>
                    <a:pt x="2360" y="1094"/>
                  </a:lnTo>
                  <a:lnTo>
                    <a:pt x="2326" y="1075"/>
                  </a:lnTo>
                  <a:lnTo>
                    <a:pt x="2294" y="1051"/>
                  </a:lnTo>
                  <a:lnTo>
                    <a:pt x="2266" y="1024"/>
                  </a:lnTo>
                  <a:lnTo>
                    <a:pt x="2242" y="993"/>
                  </a:lnTo>
                  <a:lnTo>
                    <a:pt x="2223" y="958"/>
                  </a:lnTo>
                  <a:lnTo>
                    <a:pt x="2209" y="921"/>
                  </a:lnTo>
                  <a:lnTo>
                    <a:pt x="2200" y="881"/>
                  </a:lnTo>
                  <a:lnTo>
                    <a:pt x="2197" y="840"/>
                  </a:lnTo>
                  <a:lnTo>
                    <a:pt x="2200" y="798"/>
                  </a:lnTo>
                  <a:lnTo>
                    <a:pt x="2209" y="759"/>
                  </a:lnTo>
                  <a:lnTo>
                    <a:pt x="2223" y="722"/>
                  </a:lnTo>
                  <a:lnTo>
                    <a:pt x="2242" y="688"/>
                  </a:lnTo>
                  <a:lnTo>
                    <a:pt x="2266" y="657"/>
                  </a:lnTo>
                  <a:lnTo>
                    <a:pt x="2294" y="629"/>
                  </a:lnTo>
                  <a:lnTo>
                    <a:pt x="2326" y="605"/>
                  </a:lnTo>
                  <a:lnTo>
                    <a:pt x="2360" y="586"/>
                  </a:lnTo>
                  <a:lnTo>
                    <a:pt x="2398" y="572"/>
                  </a:lnTo>
                  <a:lnTo>
                    <a:pt x="2438" y="563"/>
                  </a:lnTo>
                  <a:lnTo>
                    <a:pt x="2479" y="560"/>
                  </a:lnTo>
                  <a:lnTo>
                    <a:pt x="2521" y="563"/>
                  </a:lnTo>
                  <a:lnTo>
                    <a:pt x="2561" y="573"/>
                  </a:lnTo>
                  <a:lnTo>
                    <a:pt x="2599" y="587"/>
                  </a:lnTo>
                  <a:lnTo>
                    <a:pt x="2634" y="607"/>
                  </a:lnTo>
                  <a:lnTo>
                    <a:pt x="2906" y="336"/>
                  </a:lnTo>
                  <a:lnTo>
                    <a:pt x="1754" y="336"/>
                  </a:lnTo>
                  <a:close/>
                  <a:moveTo>
                    <a:pt x="3268" y="0"/>
                  </a:moveTo>
                  <a:lnTo>
                    <a:pt x="3282" y="2"/>
                  </a:lnTo>
                  <a:lnTo>
                    <a:pt x="3295" y="7"/>
                  </a:lnTo>
                  <a:lnTo>
                    <a:pt x="3308" y="17"/>
                  </a:lnTo>
                  <a:lnTo>
                    <a:pt x="3316" y="28"/>
                  </a:lnTo>
                  <a:lnTo>
                    <a:pt x="3322" y="42"/>
                  </a:lnTo>
                  <a:lnTo>
                    <a:pt x="3324" y="56"/>
                  </a:lnTo>
                  <a:lnTo>
                    <a:pt x="3322" y="71"/>
                  </a:lnTo>
                  <a:lnTo>
                    <a:pt x="3316" y="84"/>
                  </a:lnTo>
                  <a:lnTo>
                    <a:pt x="3308" y="96"/>
                  </a:lnTo>
                  <a:lnTo>
                    <a:pt x="3099" y="304"/>
                  </a:lnTo>
                  <a:lnTo>
                    <a:pt x="3099" y="1663"/>
                  </a:lnTo>
                  <a:lnTo>
                    <a:pt x="1492" y="3301"/>
                  </a:lnTo>
                  <a:lnTo>
                    <a:pt x="1468" y="3323"/>
                  </a:lnTo>
                  <a:lnTo>
                    <a:pt x="1441" y="3340"/>
                  </a:lnTo>
                  <a:lnTo>
                    <a:pt x="1412" y="3351"/>
                  </a:lnTo>
                  <a:lnTo>
                    <a:pt x="1381" y="3357"/>
                  </a:lnTo>
                  <a:lnTo>
                    <a:pt x="1351" y="3360"/>
                  </a:lnTo>
                  <a:lnTo>
                    <a:pt x="1321" y="3357"/>
                  </a:lnTo>
                  <a:lnTo>
                    <a:pt x="1292" y="3351"/>
                  </a:lnTo>
                  <a:lnTo>
                    <a:pt x="1262" y="3340"/>
                  </a:lnTo>
                  <a:lnTo>
                    <a:pt x="1236" y="3323"/>
                  </a:lnTo>
                  <a:lnTo>
                    <a:pt x="1211" y="3302"/>
                  </a:lnTo>
                  <a:lnTo>
                    <a:pt x="58" y="2156"/>
                  </a:lnTo>
                  <a:lnTo>
                    <a:pt x="38" y="2133"/>
                  </a:lnTo>
                  <a:lnTo>
                    <a:pt x="21" y="2106"/>
                  </a:lnTo>
                  <a:lnTo>
                    <a:pt x="9" y="2078"/>
                  </a:lnTo>
                  <a:lnTo>
                    <a:pt x="2" y="2048"/>
                  </a:lnTo>
                  <a:lnTo>
                    <a:pt x="0" y="2016"/>
                  </a:lnTo>
                  <a:lnTo>
                    <a:pt x="2" y="1985"/>
                  </a:lnTo>
                  <a:lnTo>
                    <a:pt x="9" y="1955"/>
                  </a:lnTo>
                  <a:lnTo>
                    <a:pt x="21" y="1927"/>
                  </a:lnTo>
                  <a:lnTo>
                    <a:pt x="38" y="1901"/>
                  </a:lnTo>
                  <a:lnTo>
                    <a:pt x="58" y="1877"/>
                  </a:lnTo>
                  <a:lnTo>
                    <a:pt x="1707" y="225"/>
                  </a:lnTo>
                  <a:lnTo>
                    <a:pt x="3019" y="225"/>
                  </a:lnTo>
                  <a:lnTo>
                    <a:pt x="3228" y="17"/>
                  </a:lnTo>
                  <a:lnTo>
                    <a:pt x="3240" y="7"/>
                  </a:lnTo>
                  <a:lnTo>
                    <a:pt x="3253" y="2"/>
                  </a:lnTo>
                  <a:lnTo>
                    <a:pt x="3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713"/>
            <p:cNvSpPr>
              <a:spLocks/>
            </p:cNvSpPr>
            <p:nvPr/>
          </p:nvSpPr>
          <p:spPr bwMode="auto">
            <a:xfrm>
              <a:off x="5546725" y="4586288"/>
              <a:ext cx="112713" cy="112713"/>
            </a:xfrm>
            <a:custGeom>
              <a:avLst/>
              <a:gdLst>
                <a:gd name="T0" fmla="*/ 653 w 710"/>
                <a:gd name="T1" fmla="*/ 0 h 707"/>
                <a:gd name="T2" fmla="*/ 668 w 710"/>
                <a:gd name="T3" fmla="*/ 2 h 707"/>
                <a:gd name="T4" fmla="*/ 682 w 710"/>
                <a:gd name="T5" fmla="*/ 7 h 707"/>
                <a:gd name="T6" fmla="*/ 693 w 710"/>
                <a:gd name="T7" fmla="*/ 17 h 707"/>
                <a:gd name="T8" fmla="*/ 703 w 710"/>
                <a:gd name="T9" fmla="*/ 29 h 707"/>
                <a:gd name="T10" fmla="*/ 708 w 710"/>
                <a:gd name="T11" fmla="*/ 43 h 707"/>
                <a:gd name="T12" fmla="*/ 710 w 710"/>
                <a:gd name="T13" fmla="*/ 56 h 707"/>
                <a:gd name="T14" fmla="*/ 708 w 710"/>
                <a:gd name="T15" fmla="*/ 71 h 707"/>
                <a:gd name="T16" fmla="*/ 703 w 710"/>
                <a:gd name="T17" fmla="*/ 84 h 707"/>
                <a:gd name="T18" fmla="*/ 693 w 710"/>
                <a:gd name="T19" fmla="*/ 96 h 707"/>
                <a:gd name="T20" fmla="*/ 96 w 710"/>
                <a:gd name="T21" fmla="*/ 690 h 707"/>
                <a:gd name="T22" fmla="*/ 84 w 710"/>
                <a:gd name="T23" fmla="*/ 700 h 707"/>
                <a:gd name="T24" fmla="*/ 70 w 710"/>
                <a:gd name="T25" fmla="*/ 705 h 707"/>
                <a:gd name="T26" fmla="*/ 56 w 710"/>
                <a:gd name="T27" fmla="*/ 707 h 707"/>
                <a:gd name="T28" fmla="*/ 42 w 710"/>
                <a:gd name="T29" fmla="*/ 705 h 707"/>
                <a:gd name="T30" fmla="*/ 28 w 710"/>
                <a:gd name="T31" fmla="*/ 700 h 707"/>
                <a:gd name="T32" fmla="*/ 17 w 710"/>
                <a:gd name="T33" fmla="*/ 690 h 707"/>
                <a:gd name="T34" fmla="*/ 7 w 710"/>
                <a:gd name="T35" fmla="*/ 678 h 707"/>
                <a:gd name="T36" fmla="*/ 2 w 710"/>
                <a:gd name="T37" fmla="*/ 664 h 707"/>
                <a:gd name="T38" fmla="*/ 0 w 710"/>
                <a:gd name="T39" fmla="*/ 651 h 707"/>
                <a:gd name="T40" fmla="*/ 2 w 710"/>
                <a:gd name="T41" fmla="*/ 636 h 707"/>
                <a:gd name="T42" fmla="*/ 7 w 710"/>
                <a:gd name="T43" fmla="*/ 623 h 707"/>
                <a:gd name="T44" fmla="*/ 17 w 710"/>
                <a:gd name="T45" fmla="*/ 610 h 707"/>
                <a:gd name="T46" fmla="*/ 614 w 710"/>
                <a:gd name="T47" fmla="*/ 17 h 707"/>
                <a:gd name="T48" fmla="*/ 626 w 710"/>
                <a:gd name="T49" fmla="*/ 7 h 707"/>
                <a:gd name="T50" fmla="*/ 640 w 710"/>
                <a:gd name="T51" fmla="*/ 2 h 707"/>
                <a:gd name="T52" fmla="*/ 653 w 710"/>
                <a:gd name="T53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0" h="707">
                  <a:moveTo>
                    <a:pt x="653" y="0"/>
                  </a:moveTo>
                  <a:lnTo>
                    <a:pt x="668" y="2"/>
                  </a:lnTo>
                  <a:lnTo>
                    <a:pt x="682" y="7"/>
                  </a:lnTo>
                  <a:lnTo>
                    <a:pt x="693" y="17"/>
                  </a:lnTo>
                  <a:lnTo>
                    <a:pt x="703" y="29"/>
                  </a:lnTo>
                  <a:lnTo>
                    <a:pt x="708" y="43"/>
                  </a:lnTo>
                  <a:lnTo>
                    <a:pt x="710" y="56"/>
                  </a:lnTo>
                  <a:lnTo>
                    <a:pt x="708" y="71"/>
                  </a:lnTo>
                  <a:lnTo>
                    <a:pt x="703" y="84"/>
                  </a:lnTo>
                  <a:lnTo>
                    <a:pt x="693" y="96"/>
                  </a:lnTo>
                  <a:lnTo>
                    <a:pt x="96" y="690"/>
                  </a:lnTo>
                  <a:lnTo>
                    <a:pt x="84" y="700"/>
                  </a:lnTo>
                  <a:lnTo>
                    <a:pt x="70" y="705"/>
                  </a:lnTo>
                  <a:lnTo>
                    <a:pt x="56" y="707"/>
                  </a:lnTo>
                  <a:lnTo>
                    <a:pt x="42" y="705"/>
                  </a:lnTo>
                  <a:lnTo>
                    <a:pt x="28" y="700"/>
                  </a:lnTo>
                  <a:lnTo>
                    <a:pt x="17" y="690"/>
                  </a:lnTo>
                  <a:lnTo>
                    <a:pt x="7" y="678"/>
                  </a:lnTo>
                  <a:lnTo>
                    <a:pt x="2" y="664"/>
                  </a:lnTo>
                  <a:lnTo>
                    <a:pt x="0" y="651"/>
                  </a:lnTo>
                  <a:lnTo>
                    <a:pt x="2" y="636"/>
                  </a:lnTo>
                  <a:lnTo>
                    <a:pt x="7" y="623"/>
                  </a:lnTo>
                  <a:lnTo>
                    <a:pt x="17" y="610"/>
                  </a:lnTo>
                  <a:lnTo>
                    <a:pt x="614" y="17"/>
                  </a:lnTo>
                  <a:lnTo>
                    <a:pt x="626" y="7"/>
                  </a:lnTo>
                  <a:lnTo>
                    <a:pt x="640" y="2"/>
                  </a:lnTo>
                  <a:lnTo>
                    <a:pt x="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714"/>
            <p:cNvSpPr>
              <a:spLocks/>
            </p:cNvSpPr>
            <p:nvPr/>
          </p:nvSpPr>
          <p:spPr bwMode="auto">
            <a:xfrm>
              <a:off x="5672138" y="4556125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2 h 112"/>
                <a:gd name="T4" fmla="*/ 84 w 113"/>
                <a:gd name="T5" fmla="*/ 7 h 112"/>
                <a:gd name="T6" fmla="*/ 96 w 113"/>
                <a:gd name="T7" fmla="*/ 15 h 112"/>
                <a:gd name="T8" fmla="*/ 104 w 113"/>
                <a:gd name="T9" fmla="*/ 27 h 112"/>
                <a:gd name="T10" fmla="*/ 111 w 113"/>
                <a:gd name="T11" fmla="*/ 40 h 112"/>
                <a:gd name="T12" fmla="*/ 113 w 113"/>
                <a:gd name="T13" fmla="*/ 56 h 112"/>
                <a:gd name="T14" fmla="*/ 111 w 113"/>
                <a:gd name="T15" fmla="*/ 70 h 112"/>
                <a:gd name="T16" fmla="*/ 104 w 113"/>
                <a:gd name="T17" fmla="*/ 84 h 112"/>
                <a:gd name="T18" fmla="*/ 96 w 113"/>
                <a:gd name="T19" fmla="*/ 95 h 112"/>
                <a:gd name="T20" fmla="*/ 84 w 113"/>
                <a:gd name="T21" fmla="*/ 104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8 w 113"/>
                <a:gd name="T29" fmla="*/ 104 h 112"/>
                <a:gd name="T30" fmla="*/ 15 w 113"/>
                <a:gd name="T31" fmla="*/ 95 h 112"/>
                <a:gd name="T32" fmla="*/ 7 w 113"/>
                <a:gd name="T33" fmla="*/ 84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5 w 113"/>
                <a:gd name="T43" fmla="*/ 15 h 112"/>
                <a:gd name="T44" fmla="*/ 28 w 113"/>
                <a:gd name="T45" fmla="*/ 7 h 112"/>
                <a:gd name="T46" fmla="*/ 42 w 113"/>
                <a:gd name="T47" fmla="*/ 2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5"/>
                  </a:lnTo>
                  <a:lnTo>
                    <a:pt x="104" y="27"/>
                  </a:lnTo>
                  <a:lnTo>
                    <a:pt x="111" y="40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4" y="84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5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5" y="15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Freeform 715"/>
            <p:cNvSpPr>
              <a:spLocks/>
            </p:cNvSpPr>
            <p:nvPr/>
          </p:nvSpPr>
          <p:spPr bwMode="auto">
            <a:xfrm>
              <a:off x="5489575" y="4467225"/>
              <a:ext cx="112713" cy="112713"/>
            </a:xfrm>
            <a:custGeom>
              <a:avLst/>
              <a:gdLst>
                <a:gd name="T0" fmla="*/ 654 w 710"/>
                <a:gd name="T1" fmla="*/ 0 h 705"/>
                <a:gd name="T2" fmla="*/ 668 w 710"/>
                <a:gd name="T3" fmla="*/ 1 h 705"/>
                <a:gd name="T4" fmla="*/ 682 w 710"/>
                <a:gd name="T5" fmla="*/ 7 h 705"/>
                <a:gd name="T6" fmla="*/ 695 w 710"/>
                <a:gd name="T7" fmla="*/ 15 h 705"/>
                <a:gd name="T8" fmla="*/ 703 w 710"/>
                <a:gd name="T9" fmla="*/ 28 h 705"/>
                <a:gd name="T10" fmla="*/ 709 w 710"/>
                <a:gd name="T11" fmla="*/ 41 h 705"/>
                <a:gd name="T12" fmla="*/ 710 w 710"/>
                <a:gd name="T13" fmla="*/ 55 h 705"/>
                <a:gd name="T14" fmla="*/ 709 w 710"/>
                <a:gd name="T15" fmla="*/ 69 h 705"/>
                <a:gd name="T16" fmla="*/ 703 w 710"/>
                <a:gd name="T17" fmla="*/ 83 h 705"/>
                <a:gd name="T18" fmla="*/ 695 w 710"/>
                <a:gd name="T19" fmla="*/ 94 h 705"/>
                <a:gd name="T20" fmla="*/ 96 w 710"/>
                <a:gd name="T21" fmla="*/ 689 h 705"/>
                <a:gd name="T22" fmla="*/ 85 w 710"/>
                <a:gd name="T23" fmla="*/ 698 h 705"/>
                <a:gd name="T24" fmla="*/ 71 w 710"/>
                <a:gd name="T25" fmla="*/ 703 h 705"/>
                <a:gd name="T26" fmla="*/ 57 w 710"/>
                <a:gd name="T27" fmla="*/ 705 h 705"/>
                <a:gd name="T28" fmla="*/ 42 w 710"/>
                <a:gd name="T29" fmla="*/ 703 h 705"/>
                <a:gd name="T30" fmla="*/ 28 w 710"/>
                <a:gd name="T31" fmla="*/ 698 h 705"/>
                <a:gd name="T32" fmla="*/ 17 w 710"/>
                <a:gd name="T33" fmla="*/ 689 h 705"/>
                <a:gd name="T34" fmla="*/ 7 w 710"/>
                <a:gd name="T35" fmla="*/ 676 h 705"/>
                <a:gd name="T36" fmla="*/ 2 w 710"/>
                <a:gd name="T37" fmla="*/ 663 h 705"/>
                <a:gd name="T38" fmla="*/ 0 w 710"/>
                <a:gd name="T39" fmla="*/ 649 h 705"/>
                <a:gd name="T40" fmla="*/ 2 w 710"/>
                <a:gd name="T41" fmla="*/ 635 h 705"/>
                <a:gd name="T42" fmla="*/ 7 w 710"/>
                <a:gd name="T43" fmla="*/ 621 h 705"/>
                <a:gd name="T44" fmla="*/ 17 w 710"/>
                <a:gd name="T45" fmla="*/ 610 h 705"/>
                <a:gd name="T46" fmla="*/ 614 w 710"/>
                <a:gd name="T47" fmla="*/ 15 h 705"/>
                <a:gd name="T48" fmla="*/ 627 w 710"/>
                <a:gd name="T49" fmla="*/ 7 h 705"/>
                <a:gd name="T50" fmla="*/ 640 w 710"/>
                <a:gd name="T51" fmla="*/ 1 h 705"/>
                <a:gd name="T52" fmla="*/ 654 w 710"/>
                <a:gd name="T53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0" h="705">
                  <a:moveTo>
                    <a:pt x="654" y="0"/>
                  </a:moveTo>
                  <a:lnTo>
                    <a:pt x="668" y="1"/>
                  </a:lnTo>
                  <a:lnTo>
                    <a:pt x="682" y="7"/>
                  </a:lnTo>
                  <a:lnTo>
                    <a:pt x="695" y="15"/>
                  </a:lnTo>
                  <a:lnTo>
                    <a:pt x="703" y="28"/>
                  </a:lnTo>
                  <a:lnTo>
                    <a:pt x="709" y="41"/>
                  </a:lnTo>
                  <a:lnTo>
                    <a:pt x="710" y="55"/>
                  </a:lnTo>
                  <a:lnTo>
                    <a:pt x="709" y="69"/>
                  </a:lnTo>
                  <a:lnTo>
                    <a:pt x="703" y="83"/>
                  </a:lnTo>
                  <a:lnTo>
                    <a:pt x="695" y="94"/>
                  </a:lnTo>
                  <a:lnTo>
                    <a:pt x="96" y="689"/>
                  </a:lnTo>
                  <a:lnTo>
                    <a:pt x="85" y="698"/>
                  </a:lnTo>
                  <a:lnTo>
                    <a:pt x="71" y="703"/>
                  </a:lnTo>
                  <a:lnTo>
                    <a:pt x="57" y="705"/>
                  </a:lnTo>
                  <a:lnTo>
                    <a:pt x="42" y="703"/>
                  </a:lnTo>
                  <a:lnTo>
                    <a:pt x="28" y="698"/>
                  </a:lnTo>
                  <a:lnTo>
                    <a:pt x="17" y="689"/>
                  </a:lnTo>
                  <a:lnTo>
                    <a:pt x="7" y="676"/>
                  </a:lnTo>
                  <a:lnTo>
                    <a:pt x="2" y="663"/>
                  </a:lnTo>
                  <a:lnTo>
                    <a:pt x="0" y="649"/>
                  </a:lnTo>
                  <a:lnTo>
                    <a:pt x="2" y="635"/>
                  </a:lnTo>
                  <a:lnTo>
                    <a:pt x="7" y="621"/>
                  </a:lnTo>
                  <a:lnTo>
                    <a:pt x="17" y="610"/>
                  </a:lnTo>
                  <a:lnTo>
                    <a:pt x="614" y="15"/>
                  </a:lnTo>
                  <a:lnTo>
                    <a:pt x="627" y="7"/>
                  </a:lnTo>
                  <a:lnTo>
                    <a:pt x="640" y="1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Freeform 716"/>
            <p:cNvSpPr>
              <a:spLocks/>
            </p:cNvSpPr>
            <p:nvPr/>
          </p:nvSpPr>
          <p:spPr bwMode="auto">
            <a:xfrm>
              <a:off x="5565775" y="4511675"/>
              <a:ext cx="80963" cy="80963"/>
            </a:xfrm>
            <a:custGeom>
              <a:avLst/>
              <a:gdLst>
                <a:gd name="T0" fmla="*/ 455 w 511"/>
                <a:gd name="T1" fmla="*/ 0 h 508"/>
                <a:gd name="T2" fmla="*/ 470 w 511"/>
                <a:gd name="T3" fmla="*/ 2 h 508"/>
                <a:gd name="T4" fmla="*/ 483 w 511"/>
                <a:gd name="T5" fmla="*/ 7 h 508"/>
                <a:gd name="T6" fmla="*/ 495 w 511"/>
                <a:gd name="T7" fmla="*/ 17 h 508"/>
                <a:gd name="T8" fmla="*/ 504 w 511"/>
                <a:gd name="T9" fmla="*/ 29 h 508"/>
                <a:gd name="T10" fmla="*/ 509 w 511"/>
                <a:gd name="T11" fmla="*/ 42 h 508"/>
                <a:gd name="T12" fmla="*/ 511 w 511"/>
                <a:gd name="T13" fmla="*/ 56 h 508"/>
                <a:gd name="T14" fmla="*/ 509 w 511"/>
                <a:gd name="T15" fmla="*/ 71 h 508"/>
                <a:gd name="T16" fmla="*/ 504 w 511"/>
                <a:gd name="T17" fmla="*/ 84 h 508"/>
                <a:gd name="T18" fmla="*/ 495 w 511"/>
                <a:gd name="T19" fmla="*/ 96 h 508"/>
                <a:gd name="T20" fmla="*/ 96 w 511"/>
                <a:gd name="T21" fmla="*/ 492 h 508"/>
                <a:gd name="T22" fmla="*/ 85 w 511"/>
                <a:gd name="T23" fmla="*/ 501 h 508"/>
                <a:gd name="T24" fmla="*/ 71 w 511"/>
                <a:gd name="T25" fmla="*/ 506 h 508"/>
                <a:gd name="T26" fmla="*/ 57 w 511"/>
                <a:gd name="T27" fmla="*/ 508 h 508"/>
                <a:gd name="T28" fmla="*/ 42 w 511"/>
                <a:gd name="T29" fmla="*/ 506 h 508"/>
                <a:gd name="T30" fmla="*/ 29 w 511"/>
                <a:gd name="T31" fmla="*/ 501 h 508"/>
                <a:gd name="T32" fmla="*/ 17 w 511"/>
                <a:gd name="T33" fmla="*/ 492 h 508"/>
                <a:gd name="T34" fmla="*/ 7 w 511"/>
                <a:gd name="T35" fmla="*/ 480 h 508"/>
                <a:gd name="T36" fmla="*/ 2 w 511"/>
                <a:gd name="T37" fmla="*/ 467 h 508"/>
                <a:gd name="T38" fmla="*/ 0 w 511"/>
                <a:gd name="T39" fmla="*/ 452 h 508"/>
                <a:gd name="T40" fmla="*/ 2 w 511"/>
                <a:gd name="T41" fmla="*/ 438 h 508"/>
                <a:gd name="T42" fmla="*/ 7 w 511"/>
                <a:gd name="T43" fmla="*/ 425 h 508"/>
                <a:gd name="T44" fmla="*/ 17 w 511"/>
                <a:gd name="T45" fmla="*/ 413 h 508"/>
                <a:gd name="T46" fmla="*/ 415 w 511"/>
                <a:gd name="T47" fmla="*/ 17 h 508"/>
                <a:gd name="T48" fmla="*/ 427 w 511"/>
                <a:gd name="T49" fmla="*/ 7 h 508"/>
                <a:gd name="T50" fmla="*/ 440 w 511"/>
                <a:gd name="T51" fmla="*/ 2 h 508"/>
                <a:gd name="T52" fmla="*/ 455 w 511"/>
                <a:gd name="T53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1" h="508">
                  <a:moveTo>
                    <a:pt x="455" y="0"/>
                  </a:moveTo>
                  <a:lnTo>
                    <a:pt x="470" y="2"/>
                  </a:lnTo>
                  <a:lnTo>
                    <a:pt x="483" y="7"/>
                  </a:lnTo>
                  <a:lnTo>
                    <a:pt x="495" y="17"/>
                  </a:lnTo>
                  <a:lnTo>
                    <a:pt x="504" y="29"/>
                  </a:lnTo>
                  <a:lnTo>
                    <a:pt x="509" y="42"/>
                  </a:lnTo>
                  <a:lnTo>
                    <a:pt x="511" y="56"/>
                  </a:lnTo>
                  <a:lnTo>
                    <a:pt x="509" y="71"/>
                  </a:lnTo>
                  <a:lnTo>
                    <a:pt x="504" y="84"/>
                  </a:lnTo>
                  <a:lnTo>
                    <a:pt x="495" y="96"/>
                  </a:lnTo>
                  <a:lnTo>
                    <a:pt x="96" y="492"/>
                  </a:lnTo>
                  <a:lnTo>
                    <a:pt x="85" y="501"/>
                  </a:lnTo>
                  <a:lnTo>
                    <a:pt x="71" y="506"/>
                  </a:lnTo>
                  <a:lnTo>
                    <a:pt x="57" y="508"/>
                  </a:lnTo>
                  <a:lnTo>
                    <a:pt x="42" y="506"/>
                  </a:lnTo>
                  <a:lnTo>
                    <a:pt x="29" y="501"/>
                  </a:lnTo>
                  <a:lnTo>
                    <a:pt x="17" y="492"/>
                  </a:lnTo>
                  <a:lnTo>
                    <a:pt x="7" y="480"/>
                  </a:lnTo>
                  <a:lnTo>
                    <a:pt x="2" y="467"/>
                  </a:lnTo>
                  <a:lnTo>
                    <a:pt x="0" y="452"/>
                  </a:lnTo>
                  <a:lnTo>
                    <a:pt x="2" y="438"/>
                  </a:lnTo>
                  <a:lnTo>
                    <a:pt x="7" y="425"/>
                  </a:lnTo>
                  <a:lnTo>
                    <a:pt x="17" y="413"/>
                  </a:lnTo>
                  <a:lnTo>
                    <a:pt x="415" y="17"/>
                  </a:lnTo>
                  <a:lnTo>
                    <a:pt x="427" y="7"/>
                  </a:lnTo>
                  <a:lnTo>
                    <a:pt x="440" y="2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Freeform 717"/>
            <p:cNvSpPr>
              <a:spLocks/>
            </p:cNvSpPr>
            <p:nvPr/>
          </p:nvSpPr>
          <p:spPr bwMode="auto">
            <a:xfrm>
              <a:off x="5502275" y="4624388"/>
              <a:ext cx="30163" cy="30163"/>
            </a:xfrm>
            <a:custGeom>
              <a:avLst/>
              <a:gdLst>
                <a:gd name="T0" fmla="*/ 136 w 192"/>
                <a:gd name="T1" fmla="*/ 0 h 191"/>
                <a:gd name="T2" fmla="*/ 150 w 192"/>
                <a:gd name="T3" fmla="*/ 2 h 191"/>
                <a:gd name="T4" fmla="*/ 164 w 192"/>
                <a:gd name="T5" fmla="*/ 7 h 191"/>
                <a:gd name="T6" fmla="*/ 175 w 192"/>
                <a:gd name="T7" fmla="*/ 17 h 191"/>
                <a:gd name="T8" fmla="*/ 185 w 192"/>
                <a:gd name="T9" fmla="*/ 28 h 191"/>
                <a:gd name="T10" fmla="*/ 190 w 192"/>
                <a:gd name="T11" fmla="*/ 42 h 191"/>
                <a:gd name="T12" fmla="*/ 192 w 192"/>
                <a:gd name="T13" fmla="*/ 56 h 191"/>
                <a:gd name="T14" fmla="*/ 190 w 192"/>
                <a:gd name="T15" fmla="*/ 70 h 191"/>
                <a:gd name="T16" fmla="*/ 185 w 192"/>
                <a:gd name="T17" fmla="*/ 83 h 191"/>
                <a:gd name="T18" fmla="*/ 175 w 192"/>
                <a:gd name="T19" fmla="*/ 96 h 191"/>
                <a:gd name="T20" fmla="*/ 96 w 192"/>
                <a:gd name="T21" fmla="*/ 175 h 191"/>
                <a:gd name="T22" fmla="*/ 84 w 192"/>
                <a:gd name="T23" fmla="*/ 184 h 191"/>
                <a:gd name="T24" fmla="*/ 71 w 192"/>
                <a:gd name="T25" fmla="*/ 189 h 191"/>
                <a:gd name="T26" fmla="*/ 56 w 192"/>
                <a:gd name="T27" fmla="*/ 191 h 191"/>
                <a:gd name="T28" fmla="*/ 43 w 192"/>
                <a:gd name="T29" fmla="*/ 189 h 191"/>
                <a:gd name="T30" fmla="*/ 29 w 192"/>
                <a:gd name="T31" fmla="*/ 184 h 191"/>
                <a:gd name="T32" fmla="*/ 16 w 192"/>
                <a:gd name="T33" fmla="*/ 175 h 191"/>
                <a:gd name="T34" fmla="*/ 7 w 192"/>
                <a:gd name="T35" fmla="*/ 163 h 191"/>
                <a:gd name="T36" fmla="*/ 2 w 192"/>
                <a:gd name="T37" fmla="*/ 150 h 191"/>
                <a:gd name="T38" fmla="*/ 0 w 192"/>
                <a:gd name="T39" fmla="*/ 135 h 191"/>
                <a:gd name="T40" fmla="*/ 2 w 192"/>
                <a:gd name="T41" fmla="*/ 121 h 191"/>
                <a:gd name="T42" fmla="*/ 7 w 192"/>
                <a:gd name="T43" fmla="*/ 107 h 191"/>
                <a:gd name="T44" fmla="*/ 16 w 192"/>
                <a:gd name="T45" fmla="*/ 96 h 191"/>
                <a:gd name="T46" fmla="*/ 96 w 192"/>
                <a:gd name="T47" fmla="*/ 17 h 191"/>
                <a:gd name="T48" fmla="*/ 108 w 192"/>
                <a:gd name="T49" fmla="*/ 7 h 191"/>
                <a:gd name="T50" fmla="*/ 122 w 192"/>
                <a:gd name="T51" fmla="*/ 2 h 191"/>
                <a:gd name="T52" fmla="*/ 136 w 192"/>
                <a:gd name="T5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91">
                  <a:moveTo>
                    <a:pt x="136" y="0"/>
                  </a:moveTo>
                  <a:lnTo>
                    <a:pt x="150" y="2"/>
                  </a:lnTo>
                  <a:lnTo>
                    <a:pt x="164" y="7"/>
                  </a:lnTo>
                  <a:lnTo>
                    <a:pt x="175" y="17"/>
                  </a:lnTo>
                  <a:lnTo>
                    <a:pt x="185" y="28"/>
                  </a:lnTo>
                  <a:lnTo>
                    <a:pt x="190" y="42"/>
                  </a:lnTo>
                  <a:lnTo>
                    <a:pt x="192" y="56"/>
                  </a:lnTo>
                  <a:lnTo>
                    <a:pt x="190" y="70"/>
                  </a:lnTo>
                  <a:lnTo>
                    <a:pt x="185" y="83"/>
                  </a:lnTo>
                  <a:lnTo>
                    <a:pt x="175" y="96"/>
                  </a:lnTo>
                  <a:lnTo>
                    <a:pt x="96" y="175"/>
                  </a:lnTo>
                  <a:lnTo>
                    <a:pt x="84" y="184"/>
                  </a:lnTo>
                  <a:lnTo>
                    <a:pt x="71" y="189"/>
                  </a:lnTo>
                  <a:lnTo>
                    <a:pt x="56" y="191"/>
                  </a:lnTo>
                  <a:lnTo>
                    <a:pt x="43" y="189"/>
                  </a:lnTo>
                  <a:lnTo>
                    <a:pt x="29" y="184"/>
                  </a:lnTo>
                  <a:lnTo>
                    <a:pt x="16" y="175"/>
                  </a:lnTo>
                  <a:lnTo>
                    <a:pt x="7" y="163"/>
                  </a:lnTo>
                  <a:lnTo>
                    <a:pt x="2" y="150"/>
                  </a:lnTo>
                  <a:lnTo>
                    <a:pt x="0" y="135"/>
                  </a:lnTo>
                  <a:lnTo>
                    <a:pt x="2" y="121"/>
                  </a:lnTo>
                  <a:lnTo>
                    <a:pt x="7" y="107"/>
                  </a:lnTo>
                  <a:lnTo>
                    <a:pt x="16" y="96"/>
                  </a:lnTo>
                  <a:lnTo>
                    <a:pt x="96" y="17"/>
                  </a:lnTo>
                  <a:lnTo>
                    <a:pt x="108" y="7"/>
                  </a:lnTo>
                  <a:lnTo>
                    <a:pt x="122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Freeform 718"/>
            <p:cNvSpPr>
              <a:spLocks/>
            </p:cNvSpPr>
            <p:nvPr/>
          </p:nvSpPr>
          <p:spPr bwMode="auto">
            <a:xfrm>
              <a:off x="5413375" y="4454525"/>
              <a:ext cx="112713" cy="112713"/>
            </a:xfrm>
            <a:custGeom>
              <a:avLst/>
              <a:gdLst>
                <a:gd name="T0" fmla="*/ 654 w 710"/>
                <a:gd name="T1" fmla="*/ 0 h 706"/>
                <a:gd name="T2" fmla="*/ 668 w 710"/>
                <a:gd name="T3" fmla="*/ 2 h 706"/>
                <a:gd name="T4" fmla="*/ 682 w 710"/>
                <a:gd name="T5" fmla="*/ 7 h 706"/>
                <a:gd name="T6" fmla="*/ 694 w 710"/>
                <a:gd name="T7" fmla="*/ 16 h 706"/>
                <a:gd name="T8" fmla="*/ 703 w 710"/>
                <a:gd name="T9" fmla="*/ 29 h 706"/>
                <a:gd name="T10" fmla="*/ 708 w 710"/>
                <a:gd name="T11" fmla="*/ 42 h 706"/>
                <a:gd name="T12" fmla="*/ 710 w 710"/>
                <a:gd name="T13" fmla="*/ 56 h 706"/>
                <a:gd name="T14" fmla="*/ 708 w 710"/>
                <a:gd name="T15" fmla="*/ 70 h 706"/>
                <a:gd name="T16" fmla="*/ 703 w 710"/>
                <a:gd name="T17" fmla="*/ 84 h 706"/>
                <a:gd name="T18" fmla="*/ 694 w 710"/>
                <a:gd name="T19" fmla="*/ 95 h 706"/>
                <a:gd name="T20" fmla="*/ 96 w 710"/>
                <a:gd name="T21" fmla="*/ 690 h 706"/>
                <a:gd name="T22" fmla="*/ 84 w 710"/>
                <a:gd name="T23" fmla="*/ 699 h 706"/>
                <a:gd name="T24" fmla="*/ 70 w 710"/>
                <a:gd name="T25" fmla="*/ 704 h 706"/>
                <a:gd name="T26" fmla="*/ 57 w 710"/>
                <a:gd name="T27" fmla="*/ 706 h 706"/>
                <a:gd name="T28" fmla="*/ 42 w 710"/>
                <a:gd name="T29" fmla="*/ 704 h 706"/>
                <a:gd name="T30" fmla="*/ 28 w 710"/>
                <a:gd name="T31" fmla="*/ 699 h 706"/>
                <a:gd name="T32" fmla="*/ 17 w 710"/>
                <a:gd name="T33" fmla="*/ 690 h 706"/>
                <a:gd name="T34" fmla="*/ 8 w 710"/>
                <a:gd name="T35" fmla="*/ 677 h 706"/>
                <a:gd name="T36" fmla="*/ 2 w 710"/>
                <a:gd name="T37" fmla="*/ 664 h 706"/>
                <a:gd name="T38" fmla="*/ 0 w 710"/>
                <a:gd name="T39" fmla="*/ 650 h 706"/>
                <a:gd name="T40" fmla="*/ 2 w 710"/>
                <a:gd name="T41" fmla="*/ 636 h 706"/>
                <a:gd name="T42" fmla="*/ 8 w 710"/>
                <a:gd name="T43" fmla="*/ 622 h 706"/>
                <a:gd name="T44" fmla="*/ 17 w 710"/>
                <a:gd name="T45" fmla="*/ 610 h 706"/>
                <a:gd name="T46" fmla="*/ 614 w 710"/>
                <a:gd name="T47" fmla="*/ 16 h 706"/>
                <a:gd name="T48" fmla="*/ 627 w 710"/>
                <a:gd name="T49" fmla="*/ 7 h 706"/>
                <a:gd name="T50" fmla="*/ 640 w 710"/>
                <a:gd name="T51" fmla="*/ 2 h 706"/>
                <a:gd name="T52" fmla="*/ 654 w 710"/>
                <a:gd name="T53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0" h="706">
                  <a:moveTo>
                    <a:pt x="654" y="0"/>
                  </a:moveTo>
                  <a:lnTo>
                    <a:pt x="668" y="2"/>
                  </a:lnTo>
                  <a:lnTo>
                    <a:pt x="682" y="7"/>
                  </a:lnTo>
                  <a:lnTo>
                    <a:pt x="694" y="16"/>
                  </a:lnTo>
                  <a:lnTo>
                    <a:pt x="703" y="29"/>
                  </a:lnTo>
                  <a:lnTo>
                    <a:pt x="708" y="42"/>
                  </a:lnTo>
                  <a:lnTo>
                    <a:pt x="710" y="56"/>
                  </a:lnTo>
                  <a:lnTo>
                    <a:pt x="708" y="70"/>
                  </a:lnTo>
                  <a:lnTo>
                    <a:pt x="703" y="84"/>
                  </a:lnTo>
                  <a:lnTo>
                    <a:pt x="694" y="95"/>
                  </a:lnTo>
                  <a:lnTo>
                    <a:pt x="96" y="690"/>
                  </a:lnTo>
                  <a:lnTo>
                    <a:pt x="84" y="699"/>
                  </a:lnTo>
                  <a:lnTo>
                    <a:pt x="70" y="704"/>
                  </a:lnTo>
                  <a:lnTo>
                    <a:pt x="57" y="706"/>
                  </a:lnTo>
                  <a:lnTo>
                    <a:pt x="42" y="704"/>
                  </a:lnTo>
                  <a:lnTo>
                    <a:pt x="28" y="699"/>
                  </a:lnTo>
                  <a:lnTo>
                    <a:pt x="17" y="690"/>
                  </a:lnTo>
                  <a:lnTo>
                    <a:pt x="8" y="677"/>
                  </a:lnTo>
                  <a:lnTo>
                    <a:pt x="2" y="664"/>
                  </a:lnTo>
                  <a:lnTo>
                    <a:pt x="0" y="650"/>
                  </a:lnTo>
                  <a:lnTo>
                    <a:pt x="2" y="636"/>
                  </a:lnTo>
                  <a:lnTo>
                    <a:pt x="8" y="622"/>
                  </a:lnTo>
                  <a:lnTo>
                    <a:pt x="17" y="610"/>
                  </a:lnTo>
                  <a:lnTo>
                    <a:pt x="614" y="16"/>
                  </a:lnTo>
                  <a:lnTo>
                    <a:pt x="627" y="7"/>
                  </a:lnTo>
                  <a:lnTo>
                    <a:pt x="640" y="2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Freeform 719"/>
            <p:cNvSpPr>
              <a:spLocks/>
            </p:cNvSpPr>
            <p:nvPr/>
          </p:nvSpPr>
          <p:spPr bwMode="auto">
            <a:xfrm>
              <a:off x="5540375" y="4424363"/>
              <a:ext cx="17463" cy="17463"/>
            </a:xfrm>
            <a:custGeom>
              <a:avLst/>
              <a:gdLst>
                <a:gd name="T0" fmla="*/ 57 w 113"/>
                <a:gd name="T1" fmla="*/ 0 h 110"/>
                <a:gd name="T2" fmla="*/ 71 w 113"/>
                <a:gd name="T3" fmla="*/ 1 h 110"/>
                <a:gd name="T4" fmla="*/ 85 w 113"/>
                <a:gd name="T5" fmla="*/ 6 h 110"/>
                <a:gd name="T6" fmla="*/ 96 w 113"/>
                <a:gd name="T7" fmla="*/ 15 h 110"/>
                <a:gd name="T8" fmla="*/ 105 w 113"/>
                <a:gd name="T9" fmla="*/ 26 h 110"/>
                <a:gd name="T10" fmla="*/ 111 w 113"/>
                <a:gd name="T11" fmla="*/ 40 h 110"/>
                <a:gd name="T12" fmla="*/ 113 w 113"/>
                <a:gd name="T13" fmla="*/ 55 h 110"/>
                <a:gd name="T14" fmla="*/ 111 w 113"/>
                <a:gd name="T15" fmla="*/ 70 h 110"/>
                <a:gd name="T16" fmla="*/ 105 w 113"/>
                <a:gd name="T17" fmla="*/ 83 h 110"/>
                <a:gd name="T18" fmla="*/ 96 w 113"/>
                <a:gd name="T19" fmla="*/ 95 h 110"/>
                <a:gd name="T20" fmla="*/ 85 w 113"/>
                <a:gd name="T21" fmla="*/ 103 h 110"/>
                <a:gd name="T22" fmla="*/ 71 w 113"/>
                <a:gd name="T23" fmla="*/ 109 h 110"/>
                <a:gd name="T24" fmla="*/ 57 w 113"/>
                <a:gd name="T25" fmla="*/ 110 h 110"/>
                <a:gd name="T26" fmla="*/ 42 w 113"/>
                <a:gd name="T27" fmla="*/ 109 h 110"/>
                <a:gd name="T28" fmla="*/ 28 w 113"/>
                <a:gd name="T29" fmla="*/ 103 h 110"/>
                <a:gd name="T30" fmla="*/ 16 w 113"/>
                <a:gd name="T31" fmla="*/ 95 h 110"/>
                <a:gd name="T32" fmla="*/ 7 w 113"/>
                <a:gd name="T33" fmla="*/ 83 h 110"/>
                <a:gd name="T34" fmla="*/ 2 w 113"/>
                <a:gd name="T35" fmla="*/ 70 h 110"/>
                <a:gd name="T36" fmla="*/ 0 w 113"/>
                <a:gd name="T37" fmla="*/ 55 h 110"/>
                <a:gd name="T38" fmla="*/ 2 w 113"/>
                <a:gd name="T39" fmla="*/ 40 h 110"/>
                <a:gd name="T40" fmla="*/ 7 w 113"/>
                <a:gd name="T41" fmla="*/ 27 h 110"/>
                <a:gd name="T42" fmla="*/ 17 w 113"/>
                <a:gd name="T43" fmla="*/ 15 h 110"/>
                <a:gd name="T44" fmla="*/ 28 w 113"/>
                <a:gd name="T45" fmla="*/ 6 h 110"/>
                <a:gd name="T46" fmla="*/ 42 w 113"/>
                <a:gd name="T47" fmla="*/ 1 h 110"/>
                <a:gd name="T48" fmla="*/ 57 w 113"/>
                <a:gd name="T4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0">
                  <a:moveTo>
                    <a:pt x="57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5" y="103"/>
                  </a:lnTo>
                  <a:lnTo>
                    <a:pt x="71" y="109"/>
                  </a:lnTo>
                  <a:lnTo>
                    <a:pt x="57" y="110"/>
                  </a:lnTo>
                  <a:lnTo>
                    <a:pt x="42" y="109"/>
                  </a:lnTo>
                  <a:lnTo>
                    <a:pt x="28" y="103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Freeform 720"/>
            <p:cNvSpPr>
              <a:spLocks/>
            </p:cNvSpPr>
            <p:nvPr/>
          </p:nvSpPr>
          <p:spPr bwMode="auto">
            <a:xfrm>
              <a:off x="5464175" y="4587875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0 w 113"/>
                <a:gd name="T3" fmla="*/ 2 h 111"/>
                <a:gd name="T4" fmla="*/ 84 w 113"/>
                <a:gd name="T5" fmla="*/ 7 h 111"/>
                <a:gd name="T6" fmla="*/ 96 w 113"/>
                <a:gd name="T7" fmla="*/ 16 h 111"/>
                <a:gd name="T8" fmla="*/ 105 w 113"/>
                <a:gd name="T9" fmla="*/ 27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5 w 113"/>
                <a:gd name="T17" fmla="*/ 83 h 111"/>
                <a:gd name="T18" fmla="*/ 96 w 113"/>
                <a:gd name="T19" fmla="*/ 95 h 111"/>
                <a:gd name="T20" fmla="*/ 85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6 w 113"/>
                <a:gd name="T31" fmla="*/ 95 h 111"/>
                <a:gd name="T32" fmla="*/ 8 w 113"/>
                <a:gd name="T33" fmla="*/ 83 h 111"/>
                <a:gd name="T34" fmla="*/ 2 w 113"/>
                <a:gd name="T35" fmla="*/ 70 h 111"/>
                <a:gd name="T36" fmla="*/ 0 w 113"/>
                <a:gd name="T37" fmla="*/ 55 h 111"/>
                <a:gd name="T38" fmla="*/ 2 w 113"/>
                <a:gd name="T39" fmla="*/ 41 h 111"/>
                <a:gd name="T40" fmla="*/ 8 w 113"/>
                <a:gd name="T41" fmla="*/ 27 h 111"/>
                <a:gd name="T42" fmla="*/ 16 w 113"/>
                <a:gd name="T43" fmla="*/ 16 h 111"/>
                <a:gd name="T44" fmla="*/ 28 w 113"/>
                <a:gd name="T45" fmla="*/ 7 h 111"/>
                <a:gd name="T46" fmla="*/ 42 w 113"/>
                <a:gd name="T47" fmla="*/ 2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Freeform 721"/>
            <p:cNvSpPr>
              <a:spLocks/>
            </p:cNvSpPr>
            <p:nvPr/>
          </p:nvSpPr>
          <p:spPr bwMode="auto">
            <a:xfrm>
              <a:off x="5540375" y="4598988"/>
              <a:ext cx="17463" cy="19050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2 h 111"/>
                <a:gd name="T4" fmla="*/ 85 w 113"/>
                <a:gd name="T5" fmla="*/ 7 h 111"/>
                <a:gd name="T6" fmla="*/ 96 w 113"/>
                <a:gd name="T7" fmla="*/ 16 h 111"/>
                <a:gd name="T8" fmla="*/ 105 w 113"/>
                <a:gd name="T9" fmla="*/ 27 h 111"/>
                <a:gd name="T10" fmla="*/ 111 w 113"/>
                <a:gd name="T11" fmla="*/ 42 h 111"/>
                <a:gd name="T12" fmla="*/ 113 w 113"/>
                <a:gd name="T13" fmla="*/ 56 h 111"/>
                <a:gd name="T14" fmla="*/ 111 w 113"/>
                <a:gd name="T15" fmla="*/ 70 h 111"/>
                <a:gd name="T16" fmla="*/ 105 w 113"/>
                <a:gd name="T17" fmla="*/ 83 h 111"/>
                <a:gd name="T18" fmla="*/ 96 w 113"/>
                <a:gd name="T19" fmla="*/ 96 h 111"/>
                <a:gd name="T20" fmla="*/ 85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6 w 113"/>
                <a:gd name="T31" fmla="*/ 96 h 111"/>
                <a:gd name="T32" fmla="*/ 7 w 113"/>
                <a:gd name="T33" fmla="*/ 83 h 111"/>
                <a:gd name="T34" fmla="*/ 2 w 113"/>
                <a:gd name="T35" fmla="*/ 70 h 111"/>
                <a:gd name="T36" fmla="*/ 0 w 113"/>
                <a:gd name="T37" fmla="*/ 56 h 111"/>
                <a:gd name="T38" fmla="*/ 2 w 113"/>
                <a:gd name="T39" fmla="*/ 42 h 111"/>
                <a:gd name="T40" fmla="*/ 7 w 113"/>
                <a:gd name="T41" fmla="*/ 27 h 111"/>
                <a:gd name="T42" fmla="*/ 16 w 113"/>
                <a:gd name="T43" fmla="*/ 16 h 111"/>
                <a:gd name="T44" fmla="*/ 27 w 113"/>
                <a:gd name="T45" fmla="*/ 7 h 111"/>
                <a:gd name="T46" fmla="*/ 42 w 113"/>
                <a:gd name="T47" fmla="*/ 2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1" y="42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96" name="Freeform 726"/>
          <p:cNvSpPr>
            <a:spLocks noEditPoints="1"/>
          </p:cNvSpPr>
          <p:nvPr/>
        </p:nvSpPr>
        <p:spPr bwMode="auto">
          <a:xfrm>
            <a:off x="4424608" y="4244034"/>
            <a:ext cx="527050" cy="533400"/>
          </a:xfrm>
          <a:custGeom>
            <a:avLst/>
            <a:gdLst>
              <a:gd name="T0" fmla="*/ 2420 w 3324"/>
              <a:gd name="T1" fmla="*/ 683 h 3360"/>
              <a:gd name="T2" fmla="*/ 2350 w 3324"/>
              <a:gd name="T3" fmla="*/ 732 h 3360"/>
              <a:gd name="T4" fmla="*/ 2312 w 3324"/>
              <a:gd name="T5" fmla="*/ 810 h 3360"/>
              <a:gd name="T6" fmla="*/ 2321 w 3324"/>
              <a:gd name="T7" fmla="*/ 899 h 3360"/>
              <a:gd name="T8" fmla="*/ 2370 w 3324"/>
              <a:gd name="T9" fmla="*/ 969 h 3360"/>
              <a:gd name="T10" fmla="*/ 2448 w 3324"/>
              <a:gd name="T11" fmla="*/ 1005 h 3360"/>
              <a:gd name="T12" fmla="*/ 2538 w 3324"/>
              <a:gd name="T13" fmla="*/ 998 h 3360"/>
              <a:gd name="T14" fmla="*/ 2608 w 3324"/>
              <a:gd name="T15" fmla="*/ 948 h 3360"/>
              <a:gd name="T16" fmla="*/ 2645 w 3324"/>
              <a:gd name="T17" fmla="*/ 870 h 3360"/>
              <a:gd name="T18" fmla="*/ 2640 w 3324"/>
              <a:gd name="T19" fmla="*/ 791 h 3360"/>
              <a:gd name="T20" fmla="*/ 2507 w 3324"/>
              <a:gd name="T21" fmla="*/ 889 h 3360"/>
              <a:gd name="T22" fmla="*/ 2465 w 3324"/>
              <a:gd name="T23" fmla="*/ 894 h 3360"/>
              <a:gd name="T24" fmla="*/ 2429 w 3324"/>
              <a:gd name="T25" fmla="*/ 868 h 3360"/>
              <a:gd name="T26" fmla="*/ 2424 w 3324"/>
              <a:gd name="T27" fmla="*/ 826 h 3360"/>
              <a:gd name="T28" fmla="*/ 2551 w 3324"/>
              <a:gd name="T29" fmla="*/ 689 h 3360"/>
              <a:gd name="T30" fmla="*/ 2479 w 3324"/>
              <a:gd name="T31" fmla="*/ 672 h 3360"/>
              <a:gd name="T32" fmla="*/ 125 w 3324"/>
              <a:gd name="T33" fmla="*/ 1972 h 3360"/>
              <a:gd name="T34" fmla="*/ 113 w 3324"/>
              <a:gd name="T35" fmla="*/ 2026 h 3360"/>
              <a:gd name="T36" fmla="*/ 137 w 3324"/>
              <a:gd name="T37" fmla="*/ 2077 h 3360"/>
              <a:gd name="T38" fmla="*/ 1324 w 3324"/>
              <a:gd name="T39" fmla="*/ 3244 h 3360"/>
              <a:gd name="T40" fmla="*/ 1379 w 3324"/>
              <a:gd name="T41" fmla="*/ 3244 h 3360"/>
              <a:gd name="T42" fmla="*/ 2986 w 3324"/>
              <a:gd name="T43" fmla="*/ 1617 h 3360"/>
              <a:gd name="T44" fmla="*/ 2734 w 3324"/>
              <a:gd name="T45" fmla="*/ 720 h 3360"/>
              <a:gd name="T46" fmla="*/ 2761 w 3324"/>
              <a:gd name="T47" fmla="*/ 840 h 3360"/>
              <a:gd name="T48" fmla="*/ 2735 w 3324"/>
              <a:gd name="T49" fmla="*/ 958 h 3360"/>
              <a:gd name="T50" fmla="*/ 2664 w 3324"/>
              <a:gd name="T51" fmla="*/ 1051 h 3360"/>
              <a:gd name="T52" fmla="*/ 2560 w 3324"/>
              <a:gd name="T53" fmla="*/ 1108 h 3360"/>
              <a:gd name="T54" fmla="*/ 2438 w 3324"/>
              <a:gd name="T55" fmla="*/ 1117 h 3360"/>
              <a:gd name="T56" fmla="*/ 2326 w 3324"/>
              <a:gd name="T57" fmla="*/ 1075 h 3360"/>
              <a:gd name="T58" fmla="*/ 2242 w 3324"/>
              <a:gd name="T59" fmla="*/ 993 h 3360"/>
              <a:gd name="T60" fmla="*/ 2200 w 3324"/>
              <a:gd name="T61" fmla="*/ 881 h 3360"/>
              <a:gd name="T62" fmla="*/ 2209 w 3324"/>
              <a:gd name="T63" fmla="*/ 759 h 3360"/>
              <a:gd name="T64" fmla="*/ 2266 w 3324"/>
              <a:gd name="T65" fmla="*/ 657 h 3360"/>
              <a:gd name="T66" fmla="*/ 2360 w 3324"/>
              <a:gd name="T67" fmla="*/ 586 h 3360"/>
              <a:gd name="T68" fmla="*/ 2479 w 3324"/>
              <a:gd name="T69" fmla="*/ 560 h 3360"/>
              <a:gd name="T70" fmla="*/ 2599 w 3324"/>
              <a:gd name="T71" fmla="*/ 587 h 3360"/>
              <a:gd name="T72" fmla="*/ 1754 w 3324"/>
              <a:gd name="T73" fmla="*/ 336 h 3360"/>
              <a:gd name="T74" fmla="*/ 3295 w 3324"/>
              <a:gd name="T75" fmla="*/ 7 h 3360"/>
              <a:gd name="T76" fmla="*/ 3322 w 3324"/>
              <a:gd name="T77" fmla="*/ 42 h 3360"/>
              <a:gd name="T78" fmla="*/ 3316 w 3324"/>
              <a:gd name="T79" fmla="*/ 84 h 3360"/>
              <a:gd name="T80" fmla="*/ 3099 w 3324"/>
              <a:gd name="T81" fmla="*/ 1663 h 3360"/>
              <a:gd name="T82" fmla="*/ 1441 w 3324"/>
              <a:gd name="T83" fmla="*/ 3340 h 3360"/>
              <a:gd name="T84" fmla="*/ 1351 w 3324"/>
              <a:gd name="T85" fmla="*/ 3360 h 3360"/>
              <a:gd name="T86" fmla="*/ 1262 w 3324"/>
              <a:gd name="T87" fmla="*/ 3340 h 3360"/>
              <a:gd name="T88" fmla="*/ 58 w 3324"/>
              <a:gd name="T89" fmla="*/ 2156 h 3360"/>
              <a:gd name="T90" fmla="*/ 9 w 3324"/>
              <a:gd name="T91" fmla="*/ 2078 h 3360"/>
              <a:gd name="T92" fmla="*/ 2 w 3324"/>
              <a:gd name="T93" fmla="*/ 1985 h 3360"/>
              <a:gd name="T94" fmla="*/ 38 w 3324"/>
              <a:gd name="T95" fmla="*/ 1901 h 3360"/>
              <a:gd name="T96" fmla="*/ 3019 w 3324"/>
              <a:gd name="T97" fmla="*/ 225 h 3360"/>
              <a:gd name="T98" fmla="*/ 3253 w 3324"/>
              <a:gd name="T99" fmla="*/ 2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24" h="3360">
                <a:moveTo>
                  <a:pt x="2479" y="672"/>
                </a:moveTo>
                <a:lnTo>
                  <a:pt x="2448" y="675"/>
                </a:lnTo>
                <a:lnTo>
                  <a:pt x="2420" y="683"/>
                </a:lnTo>
                <a:lnTo>
                  <a:pt x="2394" y="695"/>
                </a:lnTo>
                <a:lnTo>
                  <a:pt x="2370" y="712"/>
                </a:lnTo>
                <a:lnTo>
                  <a:pt x="2350" y="732"/>
                </a:lnTo>
                <a:lnTo>
                  <a:pt x="2333" y="756"/>
                </a:lnTo>
                <a:lnTo>
                  <a:pt x="2321" y="782"/>
                </a:lnTo>
                <a:lnTo>
                  <a:pt x="2312" y="810"/>
                </a:lnTo>
                <a:lnTo>
                  <a:pt x="2310" y="840"/>
                </a:lnTo>
                <a:lnTo>
                  <a:pt x="2312" y="870"/>
                </a:lnTo>
                <a:lnTo>
                  <a:pt x="2321" y="899"/>
                </a:lnTo>
                <a:lnTo>
                  <a:pt x="2333" y="925"/>
                </a:lnTo>
                <a:lnTo>
                  <a:pt x="2350" y="948"/>
                </a:lnTo>
                <a:lnTo>
                  <a:pt x="2370" y="969"/>
                </a:lnTo>
                <a:lnTo>
                  <a:pt x="2394" y="985"/>
                </a:lnTo>
                <a:lnTo>
                  <a:pt x="2420" y="998"/>
                </a:lnTo>
                <a:lnTo>
                  <a:pt x="2448" y="1005"/>
                </a:lnTo>
                <a:lnTo>
                  <a:pt x="2479" y="1008"/>
                </a:lnTo>
                <a:lnTo>
                  <a:pt x="2509" y="1005"/>
                </a:lnTo>
                <a:lnTo>
                  <a:pt x="2538" y="998"/>
                </a:lnTo>
                <a:lnTo>
                  <a:pt x="2564" y="985"/>
                </a:lnTo>
                <a:lnTo>
                  <a:pt x="2587" y="969"/>
                </a:lnTo>
                <a:lnTo>
                  <a:pt x="2608" y="948"/>
                </a:lnTo>
                <a:lnTo>
                  <a:pt x="2625" y="925"/>
                </a:lnTo>
                <a:lnTo>
                  <a:pt x="2637" y="899"/>
                </a:lnTo>
                <a:lnTo>
                  <a:pt x="2645" y="870"/>
                </a:lnTo>
                <a:lnTo>
                  <a:pt x="2648" y="840"/>
                </a:lnTo>
                <a:lnTo>
                  <a:pt x="2646" y="815"/>
                </a:lnTo>
                <a:lnTo>
                  <a:pt x="2640" y="791"/>
                </a:lnTo>
                <a:lnTo>
                  <a:pt x="2631" y="768"/>
                </a:lnTo>
                <a:lnTo>
                  <a:pt x="2518" y="879"/>
                </a:lnTo>
                <a:lnTo>
                  <a:pt x="2507" y="889"/>
                </a:lnTo>
                <a:lnTo>
                  <a:pt x="2493" y="894"/>
                </a:lnTo>
                <a:lnTo>
                  <a:pt x="2479" y="896"/>
                </a:lnTo>
                <a:lnTo>
                  <a:pt x="2465" y="894"/>
                </a:lnTo>
                <a:lnTo>
                  <a:pt x="2451" y="889"/>
                </a:lnTo>
                <a:lnTo>
                  <a:pt x="2439" y="879"/>
                </a:lnTo>
                <a:lnTo>
                  <a:pt x="2429" y="868"/>
                </a:lnTo>
                <a:lnTo>
                  <a:pt x="2424" y="854"/>
                </a:lnTo>
                <a:lnTo>
                  <a:pt x="2422" y="840"/>
                </a:lnTo>
                <a:lnTo>
                  <a:pt x="2424" y="826"/>
                </a:lnTo>
                <a:lnTo>
                  <a:pt x="2429" y="813"/>
                </a:lnTo>
                <a:lnTo>
                  <a:pt x="2439" y="800"/>
                </a:lnTo>
                <a:lnTo>
                  <a:pt x="2551" y="689"/>
                </a:lnTo>
                <a:lnTo>
                  <a:pt x="2529" y="680"/>
                </a:lnTo>
                <a:lnTo>
                  <a:pt x="2505" y="675"/>
                </a:lnTo>
                <a:lnTo>
                  <a:pt x="2479" y="672"/>
                </a:lnTo>
                <a:close/>
                <a:moveTo>
                  <a:pt x="1754" y="336"/>
                </a:moveTo>
                <a:lnTo>
                  <a:pt x="138" y="1956"/>
                </a:lnTo>
                <a:lnTo>
                  <a:pt x="125" y="1972"/>
                </a:lnTo>
                <a:lnTo>
                  <a:pt x="117" y="1988"/>
                </a:lnTo>
                <a:lnTo>
                  <a:pt x="113" y="2007"/>
                </a:lnTo>
                <a:lnTo>
                  <a:pt x="113" y="2026"/>
                </a:lnTo>
                <a:lnTo>
                  <a:pt x="117" y="2044"/>
                </a:lnTo>
                <a:lnTo>
                  <a:pt x="125" y="2061"/>
                </a:lnTo>
                <a:lnTo>
                  <a:pt x="137" y="2077"/>
                </a:lnTo>
                <a:lnTo>
                  <a:pt x="1291" y="3223"/>
                </a:lnTo>
                <a:lnTo>
                  <a:pt x="1306" y="3236"/>
                </a:lnTo>
                <a:lnTo>
                  <a:pt x="1324" y="3244"/>
                </a:lnTo>
                <a:lnTo>
                  <a:pt x="1342" y="3248"/>
                </a:lnTo>
                <a:lnTo>
                  <a:pt x="1361" y="3248"/>
                </a:lnTo>
                <a:lnTo>
                  <a:pt x="1379" y="3244"/>
                </a:lnTo>
                <a:lnTo>
                  <a:pt x="1397" y="3236"/>
                </a:lnTo>
                <a:lnTo>
                  <a:pt x="1413" y="3223"/>
                </a:lnTo>
                <a:lnTo>
                  <a:pt x="2986" y="1617"/>
                </a:lnTo>
                <a:lnTo>
                  <a:pt x="2986" y="415"/>
                </a:lnTo>
                <a:lnTo>
                  <a:pt x="2714" y="686"/>
                </a:lnTo>
                <a:lnTo>
                  <a:pt x="2734" y="720"/>
                </a:lnTo>
                <a:lnTo>
                  <a:pt x="2748" y="759"/>
                </a:lnTo>
                <a:lnTo>
                  <a:pt x="2758" y="798"/>
                </a:lnTo>
                <a:lnTo>
                  <a:pt x="2761" y="840"/>
                </a:lnTo>
                <a:lnTo>
                  <a:pt x="2758" y="881"/>
                </a:lnTo>
                <a:lnTo>
                  <a:pt x="2748" y="921"/>
                </a:lnTo>
                <a:lnTo>
                  <a:pt x="2735" y="958"/>
                </a:lnTo>
                <a:lnTo>
                  <a:pt x="2715" y="993"/>
                </a:lnTo>
                <a:lnTo>
                  <a:pt x="2691" y="1024"/>
                </a:lnTo>
                <a:lnTo>
                  <a:pt x="2664" y="1051"/>
                </a:lnTo>
                <a:lnTo>
                  <a:pt x="2632" y="1075"/>
                </a:lnTo>
                <a:lnTo>
                  <a:pt x="2598" y="1094"/>
                </a:lnTo>
                <a:lnTo>
                  <a:pt x="2560" y="1108"/>
                </a:lnTo>
                <a:lnTo>
                  <a:pt x="2520" y="1117"/>
                </a:lnTo>
                <a:lnTo>
                  <a:pt x="2479" y="1120"/>
                </a:lnTo>
                <a:lnTo>
                  <a:pt x="2438" y="1117"/>
                </a:lnTo>
                <a:lnTo>
                  <a:pt x="2398" y="1108"/>
                </a:lnTo>
                <a:lnTo>
                  <a:pt x="2360" y="1094"/>
                </a:lnTo>
                <a:lnTo>
                  <a:pt x="2326" y="1075"/>
                </a:lnTo>
                <a:lnTo>
                  <a:pt x="2294" y="1051"/>
                </a:lnTo>
                <a:lnTo>
                  <a:pt x="2266" y="1024"/>
                </a:lnTo>
                <a:lnTo>
                  <a:pt x="2242" y="993"/>
                </a:lnTo>
                <a:lnTo>
                  <a:pt x="2223" y="958"/>
                </a:lnTo>
                <a:lnTo>
                  <a:pt x="2209" y="921"/>
                </a:lnTo>
                <a:lnTo>
                  <a:pt x="2200" y="881"/>
                </a:lnTo>
                <a:lnTo>
                  <a:pt x="2197" y="840"/>
                </a:lnTo>
                <a:lnTo>
                  <a:pt x="2200" y="798"/>
                </a:lnTo>
                <a:lnTo>
                  <a:pt x="2209" y="759"/>
                </a:lnTo>
                <a:lnTo>
                  <a:pt x="2223" y="722"/>
                </a:lnTo>
                <a:lnTo>
                  <a:pt x="2242" y="688"/>
                </a:lnTo>
                <a:lnTo>
                  <a:pt x="2266" y="657"/>
                </a:lnTo>
                <a:lnTo>
                  <a:pt x="2294" y="629"/>
                </a:lnTo>
                <a:lnTo>
                  <a:pt x="2326" y="605"/>
                </a:lnTo>
                <a:lnTo>
                  <a:pt x="2360" y="586"/>
                </a:lnTo>
                <a:lnTo>
                  <a:pt x="2398" y="572"/>
                </a:lnTo>
                <a:lnTo>
                  <a:pt x="2438" y="563"/>
                </a:lnTo>
                <a:lnTo>
                  <a:pt x="2479" y="560"/>
                </a:lnTo>
                <a:lnTo>
                  <a:pt x="2521" y="563"/>
                </a:lnTo>
                <a:lnTo>
                  <a:pt x="2561" y="573"/>
                </a:lnTo>
                <a:lnTo>
                  <a:pt x="2599" y="587"/>
                </a:lnTo>
                <a:lnTo>
                  <a:pt x="2634" y="607"/>
                </a:lnTo>
                <a:lnTo>
                  <a:pt x="2906" y="336"/>
                </a:lnTo>
                <a:lnTo>
                  <a:pt x="1754" y="336"/>
                </a:lnTo>
                <a:close/>
                <a:moveTo>
                  <a:pt x="3268" y="0"/>
                </a:moveTo>
                <a:lnTo>
                  <a:pt x="3282" y="2"/>
                </a:lnTo>
                <a:lnTo>
                  <a:pt x="3295" y="7"/>
                </a:lnTo>
                <a:lnTo>
                  <a:pt x="3308" y="17"/>
                </a:lnTo>
                <a:lnTo>
                  <a:pt x="3316" y="28"/>
                </a:lnTo>
                <a:lnTo>
                  <a:pt x="3322" y="42"/>
                </a:lnTo>
                <a:lnTo>
                  <a:pt x="3324" y="56"/>
                </a:lnTo>
                <a:lnTo>
                  <a:pt x="3322" y="71"/>
                </a:lnTo>
                <a:lnTo>
                  <a:pt x="3316" y="84"/>
                </a:lnTo>
                <a:lnTo>
                  <a:pt x="3308" y="96"/>
                </a:lnTo>
                <a:lnTo>
                  <a:pt x="3099" y="304"/>
                </a:lnTo>
                <a:lnTo>
                  <a:pt x="3099" y="1663"/>
                </a:lnTo>
                <a:lnTo>
                  <a:pt x="1492" y="3301"/>
                </a:lnTo>
                <a:lnTo>
                  <a:pt x="1468" y="3323"/>
                </a:lnTo>
                <a:lnTo>
                  <a:pt x="1441" y="3340"/>
                </a:lnTo>
                <a:lnTo>
                  <a:pt x="1412" y="3351"/>
                </a:lnTo>
                <a:lnTo>
                  <a:pt x="1381" y="3357"/>
                </a:lnTo>
                <a:lnTo>
                  <a:pt x="1351" y="3360"/>
                </a:lnTo>
                <a:lnTo>
                  <a:pt x="1321" y="3357"/>
                </a:lnTo>
                <a:lnTo>
                  <a:pt x="1292" y="3351"/>
                </a:lnTo>
                <a:lnTo>
                  <a:pt x="1262" y="3340"/>
                </a:lnTo>
                <a:lnTo>
                  <a:pt x="1236" y="3323"/>
                </a:lnTo>
                <a:lnTo>
                  <a:pt x="1211" y="3302"/>
                </a:lnTo>
                <a:lnTo>
                  <a:pt x="58" y="2156"/>
                </a:lnTo>
                <a:lnTo>
                  <a:pt x="38" y="2133"/>
                </a:lnTo>
                <a:lnTo>
                  <a:pt x="21" y="2106"/>
                </a:lnTo>
                <a:lnTo>
                  <a:pt x="9" y="2078"/>
                </a:lnTo>
                <a:lnTo>
                  <a:pt x="2" y="2048"/>
                </a:lnTo>
                <a:lnTo>
                  <a:pt x="0" y="2016"/>
                </a:lnTo>
                <a:lnTo>
                  <a:pt x="2" y="1985"/>
                </a:lnTo>
                <a:lnTo>
                  <a:pt x="9" y="1955"/>
                </a:lnTo>
                <a:lnTo>
                  <a:pt x="21" y="1927"/>
                </a:lnTo>
                <a:lnTo>
                  <a:pt x="38" y="1901"/>
                </a:lnTo>
                <a:lnTo>
                  <a:pt x="58" y="1877"/>
                </a:lnTo>
                <a:lnTo>
                  <a:pt x="1707" y="225"/>
                </a:lnTo>
                <a:lnTo>
                  <a:pt x="3019" y="225"/>
                </a:lnTo>
                <a:lnTo>
                  <a:pt x="3228" y="17"/>
                </a:lnTo>
                <a:lnTo>
                  <a:pt x="3240" y="7"/>
                </a:lnTo>
                <a:lnTo>
                  <a:pt x="3253" y="2"/>
                </a:lnTo>
                <a:lnTo>
                  <a:pt x="32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02" name="Group 1301"/>
          <p:cNvGrpSpPr/>
          <p:nvPr/>
        </p:nvGrpSpPr>
        <p:grpSpPr>
          <a:xfrm>
            <a:off x="3484352" y="4244034"/>
            <a:ext cx="536575" cy="533400"/>
            <a:chOff x="3476625" y="4238625"/>
            <a:chExt cx="5365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0" name="Freeform 731"/>
            <p:cNvSpPr>
              <a:spLocks noEditPoints="1"/>
            </p:cNvSpPr>
            <p:nvPr/>
          </p:nvSpPr>
          <p:spPr bwMode="auto">
            <a:xfrm>
              <a:off x="3619500" y="4238625"/>
              <a:ext cx="393700" cy="400050"/>
            </a:xfrm>
            <a:custGeom>
              <a:avLst/>
              <a:gdLst>
                <a:gd name="T0" fmla="*/ 1575 w 2479"/>
                <a:gd name="T1" fmla="*/ 683 h 2521"/>
                <a:gd name="T2" fmla="*/ 1504 w 2479"/>
                <a:gd name="T3" fmla="*/ 732 h 2521"/>
                <a:gd name="T4" fmla="*/ 1468 w 2479"/>
                <a:gd name="T5" fmla="*/ 810 h 2521"/>
                <a:gd name="T6" fmla="*/ 1476 w 2479"/>
                <a:gd name="T7" fmla="*/ 899 h 2521"/>
                <a:gd name="T8" fmla="*/ 1525 w 2479"/>
                <a:gd name="T9" fmla="*/ 969 h 2521"/>
                <a:gd name="T10" fmla="*/ 1604 w 2479"/>
                <a:gd name="T11" fmla="*/ 1005 h 2521"/>
                <a:gd name="T12" fmla="*/ 1693 w 2479"/>
                <a:gd name="T13" fmla="*/ 998 h 2521"/>
                <a:gd name="T14" fmla="*/ 1764 w 2479"/>
                <a:gd name="T15" fmla="*/ 948 h 2521"/>
                <a:gd name="T16" fmla="*/ 1800 w 2479"/>
                <a:gd name="T17" fmla="*/ 870 h 2521"/>
                <a:gd name="T18" fmla="*/ 1795 w 2479"/>
                <a:gd name="T19" fmla="*/ 791 h 2521"/>
                <a:gd name="T20" fmla="*/ 1662 w 2479"/>
                <a:gd name="T21" fmla="*/ 889 h 2521"/>
                <a:gd name="T22" fmla="*/ 1619 w 2479"/>
                <a:gd name="T23" fmla="*/ 894 h 2521"/>
                <a:gd name="T24" fmla="*/ 1585 w 2479"/>
                <a:gd name="T25" fmla="*/ 868 h 2521"/>
                <a:gd name="T26" fmla="*/ 1580 w 2479"/>
                <a:gd name="T27" fmla="*/ 826 h 2521"/>
                <a:gd name="T28" fmla="*/ 1706 w 2479"/>
                <a:gd name="T29" fmla="*/ 689 h 2521"/>
                <a:gd name="T30" fmla="*/ 1634 w 2479"/>
                <a:gd name="T31" fmla="*/ 672 h 2521"/>
                <a:gd name="T32" fmla="*/ 112 w 2479"/>
                <a:gd name="T33" fmla="*/ 1344 h 2521"/>
                <a:gd name="T34" fmla="*/ 733 w 2479"/>
                <a:gd name="T35" fmla="*/ 1736 h 2521"/>
                <a:gd name="T36" fmla="*/ 1070 w 2479"/>
                <a:gd name="T37" fmla="*/ 2408 h 2521"/>
                <a:gd name="T38" fmla="*/ 2141 w 2479"/>
                <a:gd name="T39" fmla="*/ 415 h 2521"/>
                <a:gd name="T40" fmla="*/ 1903 w 2479"/>
                <a:gd name="T41" fmla="*/ 759 h 2521"/>
                <a:gd name="T42" fmla="*/ 1912 w 2479"/>
                <a:gd name="T43" fmla="*/ 881 h 2521"/>
                <a:gd name="T44" fmla="*/ 1870 w 2479"/>
                <a:gd name="T45" fmla="*/ 993 h 2521"/>
                <a:gd name="T46" fmla="*/ 1788 w 2479"/>
                <a:gd name="T47" fmla="*/ 1075 h 2521"/>
                <a:gd name="T48" fmla="*/ 1676 w 2479"/>
                <a:gd name="T49" fmla="*/ 1117 h 2521"/>
                <a:gd name="T50" fmla="*/ 1552 w 2479"/>
                <a:gd name="T51" fmla="*/ 1108 h 2521"/>
                <a:gd name="T52" fmla="*/ 1449 w 2479"/>
                <a:gd name="T53" fmla="*/ 1051 h 2521"/>
                <a:gd name="T54" fmla="*/ 1379 w 2479"/>
                <a:gd name="T55" fmla="*/ 958 h 2521"/>
                <a:gd name="T56" fmla="*/ 1353 w 2479"/>
                <a:gd name="T57" fmla="*/ 840 h 2521"/>
                <a:gd name="T58" fmla="*/ 1379 w 2479"/>
                <a:gd name="T59" fmla="*/ 722 h 2521"/>
                <a:gd name="T60" fmla="*/ 1449 w 2479"/>
                <a:gd name="T61" fmla="*/ 629 h 2521"/>
                <a:gd name="T62" fmla="*/ 1552 w 2479"/>
                <a:gd name="T63" fmla="*/ 572 h 2521"/>
                <a:gd name="T64" fmla="*/ 1676 w 2479"/>
                <a:gd name="T65" fmla="*/ 563 h 2521"/>
                <a:gd name="T66" fmla="*/ 1789 w 2479"/>
                <a:gd name="T67" fmla="*/ 607 h 2521"/>
                <a:gd name="T68" fmla="*/ 2423 w 2479"/>
                <a:gd name="T69" fmla="*/ 0 h 2521"/>
                <a:gd name="T70" fmla="*/ 2462 w 2479"/>
                <a:gd name="T71" fmla="*/ 17 h 2521"/>
                <a:gd name="T72" fmla="*/ 2479 w 2479"/>
                <a:gd name="T73" fmla="*/ 56 h 2521"/>
                <a:gd name="T74" fmla="*/ 2462 w 2479"/>
                <a:gd name="T75" fmla="*/ 96 h 2521"/>
                <a:gd name="T76" fmla="*/ 1420 w 2479"/>
                <a:gd name="T77" fmla="*/ 2519 h 2521"/>
                <a:gd name="T78" fmla="*/ 620 w 2479"/>
                <a:gd name="T79" fmla="*/ 2240 h 2521"/>
                <a:gd name="T80" fmla="*/ 282 w 2479"/>
                <a:gd name="T81" fmla="*/ 1456 h 2521"/>
                <a:gd name="T82" fmla="*/ 862 w 2479"/>
                <a:gd name="T83" fmla="*/ 225 h 2521"/>
                <a:gd name="T84" fmla="*/ 2395 w 2479"/>
                <a:gd name="T85" fmla="*/ 7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79" h="2521">
                  <a:moveTo>
                    <a:pt x="1634" y="672"/>
                  </a:moveTo>
                  <a:lnTo>
                    <a:pt x="1604" y="675"/>
                  </a:lnTo>
                  <a:lnTo>
                    <a:pt x="1575" y="683"/>
                  </a:lnTo>
                  <a:lnTo>
                    <a:pt x="1548" y="695"/>
                  </a:lnTo>
                  <a:lnTo>
                    <a:pt x="1525" y="712"/>
                  </a:lnTo>
                  <a:lnTo>
                    <a:pt x="1504" y="732"/>
                  </a:lnTo>
                  <a:lnTo>
                    <a:pt x="1488" y="756"/>
                  </a:lnTo>
                  <a:lnTo>
                    <a:pt x="1476" y="782"/>
                  </a:lnTo>
                  <a:lnTo>
                    <a:pt x="1468" y="810"/>
                  </a:lnTo>
                  <a:lnTo>
                    <a:pt x="1465" y="840"/>
                  </a:lnTo>
                  <a:lnTo>
                    <a:pt x="1468" y="870"/>
                  </a:lnTo>
                  <a:lnTo>
                    <a:pt x="1476" y="899"/>
                  </a:lnTo>
                  <a:lnTo>
                    <a:pt x="1488" y="925"/>
                  </a:lnTo>
                  <a:lnTo>
                    <a:pt x="1504" y="948"/>
                  </a:lnTo>
                  <a:lnTo>
                    <a:pt x="1525" y="969"/>
                  </a:lnTo>
                  <a:lnTo>
                    <a:pt x="1548" y="985"/>
                  </a:lnTo>
                  <a:lnTo>
                    <a:pt x="1575" y="998"/>
                  </a:lnTo>
                  <a:lnTo>
                    <a:pt x="1604" y="1005"/>
                  </a:lnTo>
                  <a:lnTo>
                    <a:pt x="1634" y="1008"/>
                  </a:lnTo>
                  <a:lnTo>
                    <a:pt x="1664" y="1005"/>
                  </a:lnTo>
                  <a:lnTo>
                    <a:pt x="1693" y="998"/>
                  </a:lnTo>
                  <a:lnTo>
                    <a:pt x="1719" y="985"/>
                  </a:lnTo>
                  <a:lnTo>
                    <a:pt x="1743" y="969"/>
                  </a:lnTo>
                  <a:lnTo>
                    <a:pt x="1764" y="948"/>
                  </a:lnTo>
                  <a:lnTo>
                    <a:pt x="1780" y="925"/>
                  </a:lnTo>
                  <a:lnTo>
                    <a:pt x="1793" y="899"/>
                  </a:lnTo>
                  <a:lnTo>
                    <a:pt x="1800" y="870"/>
                  </a:lnTo>
                  <a:lnTo>
                    <a:pt x="1803" y="840"/>
                  </a:lnTo>
                  <a:lnTo>
                    <a:pt x="1801" y="815"/>
                  </a:lnTo>
                  <a:lnTo>
                    <a:pt x="1795" y="791"/>
                  </a:lnTo>
                  <a:lnTo>
                    <a:pt x="1786" y="768"/>
                  </a:lnTo>
                  <a:lnTo>
                    <a:pt x="1674" y="879"/>
                  </a:lnTo>
                  <a:lnTo>
                    <a:pt x="1662" y="889"/>
                  </a:lnTo>
                  <a:lnTo>
                    <a:pt x="1649" y="894"/>
                  </a:lnTo>
                  <a:lnTo>
                    <a:pt x="1634" y="896"/>
                  </a:lnTo>
                  <a:lnTo>
                    <a:pt x="1619" y="894"/>
                  </a:lnTo>
                  <a:lnTo>
                    <a:pt x="1606" y="889"/>
                  </a:lnTo>
                  <a:lnTo>
                    <a:pt x="1594" y="879"/>
                  </a:lnTo>
                  <a:lnTo>
                    <a:pt x="1585" y="868"/>
                  </a:lnTo>
                  <a:lnTo>
                    <a:pt x="1580" y="854"/>
                  </a:lnTo>
                  <a:lnTo>
                    <a:pt x="1578" y="840"/>
                  </a:lnTo>
                  <a:lnTo>
                    <a:pt x="1580" y="826"/>
                  </a:lnTo>
                  <a:lnTo>
                    <a:pt x="1585" y="813"/>
                  </a:lnTo>
                  <a:lnTo>
                    <a:pt x="1594" y="800"/>
                  </a:lnTo>
                  <a:lnTo>
                    <a:pt x="1706" y="689"/>
                  </a:lnTo>
                  <a:lnTo>
                    <a:pt x="1683" y="680"/>
                  </a:lnTo>
                  <a:lnTo>
                    <a:pt x="1659" y="675"/>
                  </a:lnTo>
                  <a:lnTo>
                    <a:pt x="1634" y="672"/>
                  </a:lnTo>
                  <a:close/>
                  <a:moveTo>
                    <a:pt x="909" y="336"/>
                  </a:moveTo>
                  <a:lnTo>
                    <a:pt x="112" y="1143"/>
                  </a:lnTo>
                  <a:lnTo>
                    <a:pt x="112" y="1344"/>
                  </a:lnTo>
                  <a:lnTo>
                    <a:pt x="395" y="1344"/>
                  </a:lnTo>
                  <a:lnTo>
                    <a:pt x="396" y="1736"/>
                  </a:lnTo>
                  <a:lnTo>
                    <a:pt x="733" y="1736"/>
                  </a:lnTo>
                  <a:lnTo>
                    <a:pt x="733" y="2128"/>
                  </a:lnTo>
                  <a:lnTo>
                    <a:pt x="1070" y="2128"/>
                  </a:lnTo>
                  <a:lnTo>
                    <a:pt x="1070" y="2408"/>
                  </a:lnTo>
                  <a:lnTo>
                    <a:pt x="1372" y="2407"/>
                  </a:lnTo>
                  <a:lnTo>
                    <a:pt x="2141" y="1617"/>
                  </a:lnTo>
                  <a:lnTo>
                    <a:pt x="2141" y="415"/>
                  </a:lnTo>
                  <a:lnTo>
                    <a:pt x="1869" y="686"/>
                  </a:lnTo>
                  <a:lnTo>
                    <a:pt x="1888" y="720"/>
                  </a:lnTo>
                  <a:lnTo>
                    <a:pt x="1903" y="759"/>
                  </a:lnTo>
                  <a:lnTo>
                    <a:pt x="1912" y="798"/>
                  </a:lnTo>
                  <a:lnTo>
                    <a:pt x="1915" y="840"/>
                  </a:lnTo>
                  <a:lnTo>
                    <a:pt x="1912" y="881"/>
                  </a:lnTo>
                  <a:lnTo>
                    <a:pt x="1904" y="921"/>
                  </a:lnTo>
                  <a:lnTo>
                    <a:pt x="1889" y="958"/>
                  </a:lnTo>
                  <a:lnTo>
                    <a:pt x="1870" y="993"/>
                  </a:lnTo>
                  <a:lnTo>
                    <a:pt x="1846" y="1024"/>
                  </a:lnTo>
                  <a:lnTo>
                    <a:pt x="1819" y="1051"/>
                  </a:lnTo>
                  <a:lnTo>
                    <a:pt x="1788" y="1075"/>
                  </a:lnTo>
                  <a:lnTo>
                    <a:pt x="1752" y="1094"/>
                  </a:lnTo>
                  <a:lnTo>
                    <a:pt x="1716" y="1108"/>
                  </a:lnTo>
                  <a:lnTo>
                    <a:pt x="1676" y="1117"/>
                  </a:lnTo>
                  <a:lnTo>
                    <a:pt x="1634" y="1120"/>
                  </a:lnTo>
                  <a:lnTo>
                    <a:pt x="1592" y="1117"/>
                  </a:lnTo>
                  <a:lnTo>
                    <a:pt x="1552" y="1108"/>
                  </a:lnTo>
                  <a:lnTo>
                    <a:pt x="1515" y="1094"/>
                  </a:lnTo>
                  <a:lnTo>
                    <a:pt x="1480" y="1075"/>
                  </a:lnTo>
                  <a:lnTo>
                    <a:pt x="1449" y="1051"/>
                  </a:lnTo>
                  <a:lnTo>
                    <a:pt x="1422" y="1024"/>
                  </a:lnTo>
                  <a:lnTo>
                    <a:pt x="1398" y="993"/>
                  </a:lnTo>
                  <a:lnTo>
                    <a:pt x="1379" y="958"/>
                  </a:lnTo>
                  <a:lnTo>
                    <a:pt x="1364" y="921"/>
                  </a:lnTo>
                  <a:lnTo>
                    <a:pt x="1355" y="881"/>
                  </a:lnTo>
                  <a:lnTo>
                    <a:pt x="1353" y="840"/>
                  </a:lnTo>
                  <a:lnTo>
                    <a:pt x="1355" y="798"/>
                  </a:lnTo>
                  <a:lnTo>
                    <a:pt x="1364" y="759"/>
                  </a:lnTo>
                  <a:lnTo>
                    <a:pt x="1379" y="722"/>
                  </a:lnTo>
                  <a:lnTo>
                    <a:pt x="1398" y="688"/>
                  </a:lnTo>
                  <a:lnTo>
                    <a:pt x="1422" y="657"/>
                  </a:lnTo>
                  <a:lnTo>
                    <a:pt x="1449" y="629"/>
                  </a:lnTo>
                  <a:lnTo>
                    <a:pt x="1480" y="605"/>
                  </a:lnTo>
                  <a:lnTo>
                    <a:pt x="1515" y="586"/>
                  </a:lnTo>
                  <a:lnTo>
                    <a:pt x="1552" y="572"/>
                  </a:lnTo>
                  <a:lnTo>
                    <a:pt x="1592" y="563"/>
                  </a:lnTo>
                  <a:lnTo>
                    <a:pt x="1634" y="560"/>
                  </a:lnTo>
                  <a:lnTo>
                    <a:pt x="1676" y="563"/>
                  </a:lnTo>
                  <a:lnTo>
                    <a:pt x="1717" y="573"/>
                  </a:lnTo>
                  <a:lnTo>
                    <a:pt x="1754" y="587"/>
                  </a:lnTo>
                  <a:lnTo>
                    <a:pt x="1789" y="607"/>
                  </a:lnTo>
                  <a:lnTo>
                    <a:pt x="2062" y="336"/>
                  </a:lnTo>
                  <a:lnTo>
                    <a:pt x="909" y="336"/>
                  </a:lnTo>
                  <a:close/>
                  <a:moveTo>
                    <a:pt x="2423" y="0"/>
                  </a:moveTo>
                  <a:lnTo>
                    <a:pt x="2437" y="2"/>
                  </a:lnTo>
                  <a:lnTo>
                    <a:pt x="2451" y="7"/>
                  </a:lnTo>
                  <a:lnTo>
                    <a:pt x="2462" y="17"/>
                  </a:lnTo>
                  <a:lnTo>
                    <a:pt x="2472" y="28"/>
                  </a:lnTo>
                  <a:lnTo>
                    <a:pt x="2477" y="42"/>
                  </a:lnTo>
                  <a:lnTo>
                    <a:pt x="2479" y="56"/>
                  </a:lnTo>
                  <a:lnTo>
                    <a:pt x="2477" y="71"/>
                  </a:lnTo>
                  <a:lnTo>
                    <a:pt x="2472" y="84"/>
                  </a:lnTo>
                  <a:lnTo>
                    <a:pt x="2462" y="96"/>
                  </a:lnTo>
                  <a:lnTo>
                    <a:pt x="2254" y="304"/>
                  </a:lnTo>
                  <a:lnTo>
                    <a:pt x="2254" y="1663"/>
                  </a:lnTo>
                  <a:lnTo>
                    <a:pt x="1420" y="2519"/>
                  </a:lnTo>
                  <a:lnTo>
                    <a:pt x="957" y="2521"/>
                  </a:lnTo>
                  <a:lnTo>
                    <a:pt x="957" y="2240"/>
                  </a:lnTo>
                  <a:lnTo>
                    <a:pt x="620" y="2240"/>
                  </a:lnTo>
                  <a:lnTo>
                    <a:pt x="620" y="1848"/>
                  </a:lnTo>
                  <a:lnTo>
                    <a:pt x="284" y="1848"/>
                  </a:lnTo>
                  <a:lnTo>
                    <a:pt x="282" y="1456"/>
                  </a:lnTo>
                  <a:lnTo>
                    <a:pt x="0" y="1456"/>
                  </a:lnTo>
                  <a:lnTo>
                    <a:pt x="0" y="1098"/>
                  </a:lnTo>
                  <a:lnTo>
                    <a:pt x="862" y="225"/>
                  </a:lnTo>
                  <a:lnTo>
                    <a:pt x="2174" y="225"/>
                  </a:lnTo>
                  <a:lnTo>
                    <a:pt x="2383" y="17"/>
                  </a:lnTo>
                  <a:lnTo>
                    <a:pt x="2395" y="7"/>
                  </a:lnTo>
                  <a:lnTo>
                    <a:pt x="2409" y="2"/>
                  </a:lnTo>
                  <a:lnTo>
                    <a:pt x="2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Freeform 732"/>
            <p:cNvSpPr>
              <a:spLocks noEditPoints="1"/>
            </p:cNvSpPr>
            <p:nvPr/>
          </p:nvSpPr>
          <p:spPr bwMode="auto">
            <a:xfrm>
              <a:off x="3476625" y="4457700"/>
              <a:ext cx="331788" cy="314325"/>
            </a:xfrm>
            <a:custGeom>
              <a:avLst/>
              <a:gdLst>
                <a:gd name="T0" fmla="*/ 451 w 2091"/>
                <a:gd name="T1" fmla="*/ 274 h 1983"/>
                <a:gd name="T2" fmla="*/ 137 w 2091"/>
                <a:gd name="T3" fmla="*/ 587 h 1983"/>
                <a:gd name="T4" fmla="*/ 125 w 2091"/>
                <a:gd name="T5" fmla="*/ 603 h 1983"/>
                <a:gd name="T6" fmla="*/ 117 w 2091"/>
                <a:gd name="T7" fmla="*/ 621 h 1983"/>
                <a:gd name="T8" fmla="*/ 113 w 2091"/>
                <a:gd name="T9" fmla="*/ 638 h 1983"/>
                <a:gd name="T10" fmla="*/ 113 w 2091"/>
                <a:gd name="T11" fmla="*/ 658 h 1983"/>
                <a:gd name="T12" fmla="*/ 117 w 2091"/>
                <a:gd name="T13" fmla="*/ 676 h 1983"/>
                <a:gd name="T14" fmla="*/ 124 w 2091"/>
                <a:gd name="T15" fmla="*/ 693 h 1983"/>
                <a:gd name="T16" fmla="*/ 137 w 2091"/>
                <a:gd name="T17" fmla="*/ 709 h 1983"/>
                <a:gd name="T18" fmla="*/ 1337 w 2091"/>
                <a:gd name="T19" fmla="*/ 1845 h 1983"/>
                <a:gd name="T20" fmla="*/ 1352 w 2091"/>
                <a:gd name="T21" fmla="*/ 1858 h 1983"/>
                <a:gd name="T22" fmla="*/ 1370 w 2091"/>
                <a:gd name="T23" fmla="*/ 1866 h 1983"/>
                <a:gd name="T24" fmla="*/ 1389 w 2091"/>
                <a:gd name="T25" fmla="*/ 1870 h 1983"/>
                <a:gd name="T26" fmla="*/ 1408 w 2091"/>
                <a:gd name="T27" fmla="*/ 1870 h 1983"/>
                <a:gd name="T28" fmla="*/ 1426 w 2091"/>
                <a:gd name="T29" fmla="*/ 1867 h 1983"/>
                <a:gd name="T30" fmla="*/ 1444 w 2091"/>
                <a:gd name="T31" fmla="*/ 1859 h 1983"/>
                <a:gd name="T32" fmla="*/ 1460 w 2091"/>
                <a:gd name="T33" fmla="*/ 1846 h 1983"/>
                <a:gd name="T34" fmla="*/ 1821 w 2091"/>
                <a:gd name="T35" fmla="*/ 1482 h 1983"/>
                <a:gd name="T36" fmla="*/ 1464 w 2091"/>
                <a:gd name="T37" fmla="*/ 1482 h 1983"/>
                <a:gd name="T38" fmla="*/ 1464 w 2091"/>
                <a:gd name="T39" fmla="*/ 1200 h 1983"/>
                <a:gd name="T40" fmla="*/ 1126 w 2091"/>
                <a:gd name="T41" fmla="*/ 1200 h 1983"/>
                <a:gd name="T42" fmla="*/ 1126 w 2091"/>
                <a:gd name="T43" fmla="*/ 807 h 1983"/>
                <a:gd name="T44" fmla="*/ 789 w 2091"/>
                <a:gd name="T45" fmla="*/ 807 h 1983"/>
                <a:gd name="T46" fmla="*/ 789 w 2091"/>
                <a:gd name="T47" fmla="*/ 414 h 1983"/>
                <a:gd name="T48" fmla="*/ 451 w 2091"/>
                <a:gd name="T49" fmla="*/ 414 h 1983"/>
                <a:gd name="T50" fmla="*/ 451 w 2091"/>
                <a:gd name="T51" fmla="*/ 274 h 1983"/>
                <a:gd name="T52" fmla="*/ 563 w 2091"/>
                <a:gd name="T53" fmla="*/ 0 h 1983"/>
                <a:gd name="T54" fmla="*/ 563 w 2091"/>
                <a:gd name="T55" fmla="*/ 302 h 1983"/>
                <a:gd name="T56" fmla="*/ 901 w 2091"/>
                <a:gd name="T57" fmla="*/ 302 h 1983"/>
                <a:gd name="T58" fmla="*/ 901 w 2091"/>
                <a:gd name="T59" fmla="*/ 696 h 1983"/>
                <a:gd name="T60" fmla="*/ 1239 w 2091"/>
                <a:gd name="T61" fmla="*/ 696 h 1983"/>
                <a:gd name="T62" fmla="*/ 1239 w 2091"/>
                <a:gd name="T63" fmla="*/ 1087 h 1983"/>
                <a:gd name="T64" fmla="*/ 1577 w 2091"/>
                <a:gd name="T65" fmla="*/ 1087 h 1983"/>
                <a:gd name="T66" fmla="*/ 1577 w 2091"/>
                <a:gd name="T67" fmla="*/ 1371 h 1983"/>
                <a:gd name="T68" fmla="*/ 2091 w 2091"/>
                <a:gd name="T69" fmla="*/ 1371 h 1983"/>
                <a:gd name="T70" fmla="*/ 1539 w 2091"/>
                <a:gd name="T71" fmla="*/ 1925 h 1983"/>
                <a:gd name="T72" fmla="*/ 1514 w 2091"/>
                <a:gd name="T73" fmla="*/ 1946 h 1983"/>
                <a:gd name="T74" fmla="*/ 1488 w 2091"/>
                <a:gd name="T75" fmla="*/ 1963 h 1983"/>
                <a:gd name="T76" fmla="*/ 1459 w 2091"/>
                <a:gd name="T77" fmla="*/ 1974 h 1983"/>
                <a:gd name="T78" fmla="*/ 1430 w 2091"/>
                <a:gd name="T79" fmla="*/ 1980 h 1983"/>
                <a:gd name="T80" fmla="*/ 1398 w 2091"/>
                <a:gd name="T81" fmla="*/ 1983 h 1983"/>
                <a:gd name="T82" fmla="*/ 1368 w 2091"/>
                <a:gd name="T83" fmla="*/ 1980 h 1983"/>
                <a:gd name="T84" fmla="*/ 1339 w 2091"/>
                <a:gd name="T85" fmla="*/ 1974 h 1983"/>
                <a:gd name="T86" fmla="*/ 1309 w 2091"/>
                <a:gd name="T87" fmla="*/ 1963 h 1983"/>
                <a:gd name="T88" fmla="*/ 1283 w 2091"/>
                <a:gd name="T89" fmla="*/ 1946 h 1983"/>
                <a:gd name="T90" fmla="*/ 1258 w 2091"/>
                <a:gd name="T91" fmla="*/ 1925 h 1983"/>
                <a:gd name="T92" fmla="*/ 59 w 2091"/>
                <a:gd name="T93" fmla="*/ 789 h 1983"/>
                <a:gd name="T94" fmla="*/ 38 w 2091"/>
                <a:gd name="T95" fmla="*/ 764 h 1983"/>
                <a:gd name="T96" fmla="*/ 21 w 2091"/>
                <a:gd name="T97" fmla="*/ 737 h 1983"/>
                <a:gd name="T98" fmla="*/ 9 w 2091"/>
                <a:gd name="T99" fmla="*/ 709 h 1983"/>
                <a:gd name="T100" fmla="*/ 2 w 2091"/>
                <a:gd name="T101" fmla="*/ 679 h 1983"/>
                <a:gd name="T102" fmla="*/ 0 w 2091"/>
                <a:gd name="T103" fmla="*/ 649 h 1983"/>
                <a:gd name="T104" fmla="*/ 2 w 2091"/>
                <a:gd name="T105" fmla="*/ 619 h 1983"/>
                <a:gd name="T106" fmla="*/ 8 w 2091"/>
                <a:gd name="T107" fmla="*/ 588 h 1983"/>
                <a:gd name="T108" fmla="*/ 21 w 2091"/>
                <a:gd name="T109" fmla="*/ 560 h 1983"/>
                <a:gd name="T110" fmla="*/ 37 w 2091"/>
                <a:gd name="T111" fmla="*/ 533 h 1983"/>
                <a:gd name="T112" fmla="*/ 58 w 2091"/>
                <a:gd name="T113" fmla="*/ 508 h 1983"/>
                <a:gd name="T114" fmla="*/ 563 w 2091"/>
                <a:gd name="T115" fmla="*/ 0 h 1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91" h="1983">
                  <a:moveTo>
                    <a:pt x="451" y="274"/>
                  </a:moveTo>
                  <a:lnTo>
                    <a:pt x="137" y="587"/>
                  </a:lnTo>
                  <a:lnTo>
                    <a:pt x="125" y="603"/>
                  </a:lnTo>
                  <a:lnTo>
                    <a:pt x="117" y="621"/>
                  </a:lnTo>
                  <a:lnTo>
                    <a:pt x="113" y="638"/>
                  </a:lnTo>
                  <a:lnTo>
                    <a:pt x="113" y="658"/>
                  </a:lnTo>
                  <a:lnTo>
                    <a:pt x="117" y="676"/>
                  </a:lnTo>
                  <a:lnTo>
                    <a:pt x="124" y="693"/>
                  </a:lnTo>
                  <a:lnTo>
                    <a:pt x="137" y="709"/>
                  </a:lnTo>
                  <a:lnTo>
                    <a:pt x="1337" y="1845"/>
                  </a:lnTo>
                  <a:lnTo>
                    <a:pt x="1352" y="1858"/>
                  </a:lnTo>
                  <a:lnTo>
                    <a:pt x="1370" y="1866"/>
                  </a:lnTo>
                  <a:lnTo>
                    <a:pt x="1389" y="1870"/>
                  </a:lnTo>
                  <a:lnTo>
                    <a:pt x="1408" y="1870"/>
                  </a:lnTo>
                  <a:lnTo>
                    <a:pt x="1426" y="1867"/>
                  </a:lnTo>
                  <a:lnTo>
                    <a:pt x="1444" y="1859"/>
                  </a:lnTo>
                  <a:lnTo>
                    <a:pt x="1460" y="1846"/>
                  </a:lnTo>
                  <a:lnTo>
                    <a:pt x="1821" y="1482"/>
                  </a:lnTo>
                  <a:lnTo>
                    <a:pt x="1464" y="1482"/>
                  </a:lnTo>
                  <a:lnTo>
                    <a:pt x="1464" y="1200"/>
                  </a:lnTo>
                  <a:lnTo>
                    <a:pt x="1126" y="1200"/>
                  </a:lnTo>
                  <a:lnTo>
                    <a:pt x="1126" y="807"/>
                  </a:lnTo>
                  <a:lnTo>
                    <a:pt x="789" y="807"/>
                  </a:lnTo>
                  <a:lnTo>
                    <a:pt x="789" y="414"/>
                  </a:lnTo>
                  <a:lnTo>
                    <a:pt x="451" y="414"/>
                  </a:lnTo>
                  <a:lnTo>
                    <a:pt x="451" y="274"/>
                  </a:lnTo>
                  <a:close/>
                  <a:moveTo>
                    <a:pt x="563" y="0"/>
                  </a:moveTo>
                  <a:lnTo>
                    <a:pt x="563" y="302"/>
                  </a:lnTo>
                  <a:lnTo>
                    <a:pt x="901" y="302"/>
                  </a:lnTo>
                  <a:lnTo>
                    <a:pt x="901" y="696"/>
                  </a:lnTo>
                  <a:lnTo>
                    <a:pt x="1239" y="696"/>
                  </a:lnTo>
                  <a:lnTo>
                    <a:pt x="1239" y="1087"/>
                  </a:lnTo>
                  <a:lnTo>
                    <a:pt x="1577" y="1087"/>
                  </a:lnTo>
                  <a:lnTo>
                    <a:pt x="1577" y="1371"/>
                  </a:lnTo>
                  <a:lnTo>
                    <a:pt x="2091" y="1371"/>
                  </a:lnTo>
                  <a:lnTo>
                    <a:pt x="1539" y="1925"/>
                  </a:lnTo>
                  <a:lnTo>
                    <a:pt x="1514" y="1946"/>
                  </a:lnTo>
                  <a:lnTo>
                    <a:pt x="1488" y="1963"/>
                  </a:lnTo>
                  <a:lnTo>
                    <a:pt x="1459" y="1974"/>
                  </a:lnTo>
                  <a:lnTo>
                    <a:pt x="1430" y="1980"/>
                  </a:lnTo>
                  <a:lnTo>
                    <a:pt x="1398" y="1983"/>
                  </a:lnTo>
                  <a:lnTo>
                    <a:pt x="1368" y="1980"/>
                  </a:lnTo>
                  <a:lnTo>
                    <a:pt x="1339" y="1974"/>
                  </a:lnTo>
                  <a:lnTo>
                    <a:pt x="1309" y="1963"/>
                  </a:lnTo>
                  <a:lnTo>
                    <a:pt x="1283" y="1946"/>
                  </a:lnTo>
                  <a:lnTo>
                    <a:pt x="1258" y="1925"/>
                  </a:lnTo>
                  <a:lnTo>
                    <a:pt x="59" y="789"/>
                  </a:lnTo>
                  <a:lnTo>
                    <a:pt x="38" y="764"/>
                  </a:lnTo>
                  <a:lnTo>
                    <a:pt x="21" y="737"/>
                  </a:lnTo>
                  <a:lnTo>
                    <a:pt x="9" y="709"/>
                  </a:lnTo>
                  <a:lnTo>
                    <a:pt x="2" y="679"/>
                  </a:lnTo>
                  <a:lnTo>
                    <a:pt x="0" y="649"/>
                  </a:lnTo>
                  <a:lnTo>
                    <a:pt x="2" y="619"/>
                  </a:lnTo>
                  <a:lnTo>
                    <a:pt x="8" y="588"/>
                  </a:lnTo>
                  <a:lnTo>
                    <a:pt x="21" y="560"/>
                  </a:lnTo>
                  <a:lnTo>
                    <a:pt x="37" y="533"/>
                  </a:lnTo>
                  <a:lnTo>
                    <a:pt x="58" y="508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7" name="Group 1346"/>
          <p:cNvGrpSpPr/>
          <p:nvPr/>
        </p:nvGrpSpPr>
        <p:grpSpPr>
          <a:xfrm>
            <a:off x="2648870" y="4242447"/>
            <a:ext cx="336550" cy="536575"/>
            <a:chOff x="2590800" y="4241800"/>
            <a:chExt cx="33655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6" name="Freeform 737"/>
            <p:cNvSpPr>
              <a:spLocks noEditPoints="1"/>
            </p:cNvSpPr>
            <p:nvPr/>
          </p:nvSpPr>
          <p:spPr bwMode="auto">
            <a:xfrm>
              <a:off x="2590800" y="4241800"/>
              <a:ext cx="336550" cy="352425"/>
            </a:xfrm>
            <a:custGeom>
              <a:avLst/>
              <a:gdLst>
                <a:gd name="T0" fmla="*/ 954 w 2118"/>
                <a:gd name="T1" fmla="*/ 602 h 2221"/>
                <a:gd name="T2" fmla="*/ 903 w 2118"/>
                <a:gd name="T3" fmla="*/ 673 h 2221"/>
                <a:gd name="T4" fmla="*/ 895 w 2118"/>
                <a:gd name="T5" fmla="*/ 763 h 2221"/>
                <a:gd name="T6" fmla="*/ 931 w 2118"/>
                <a:gd name="T7" fmla="*/ 841 h 2221"/>
                <a:gd name="T8" fmla="*/ 1001 w 2118"/>
                <a:gd name="T9" fmla="*/ 891 h 2221"/>
                <a:gd name="T10" fmla="*/ 1090 w 2118"/>
                <a:gd name="T11" fmla="*/ 898 h 2221"/>
                <a:gd name="T12" fmla="*/ 1168 w 2118"/>
                <a:gd name="T13" fmla="*/ 861 h 2221"/>
                <a:gd name="T14" fmla="*/ 1216 w 2118"/>
                <a:gd name="T15" fmla="*/ 791 h 2221"/>
                <a:gd name="T16" fmla="*/ 1224 w 2118"/>
                <a:gd name="T17" fmla="*/ 702 h 2221"/>
                <a:gd name="T18" fmla="*/ 1187 w 2118"/>
                <a:gd name="T19" fmla="*/ 623 h 2221"/>
                <a:gd name="T20" fmla="*/ 1115 w 2118"/>
                <a:gd name="T21" fmla="*/ 574 h 2221"/>
                <a:gd name="T22" fmla="*/ 1105 w 2118"/>
                <a:gd name="T23" fmla="*/ 765 h 2221"/>
                <a:gd name="T24" fmla="*/ 1059 w 2118"/>
                <a:gd name="T25" fmla="*/ 789 h 2221"/>
                <a:gd name="T26" fmla="*/ 1015 w 2118"/>
                <a:gd name="T27" fmla="*/ 765 h 2221"/>
                <a:gd name="T28" fmla="*/ 1003 w 2118"/>
                <a:gd name="T29" fmla="*/ 574 h 2221"/>
                <a:gd name="T30" fmla="*/ 121 w 2118"/>
                <a:gd name="T31" fmla="*/ 347 h 2221"/>
                <a:gd name="T32" fmla="*/ 112 w 2118"/>
                <a:gd name="T33" fmla="*/ 1948 h 2221"/>
                <a:gd name="T34" fmla="*/ 780 w 2118"/>
                <a:gd name="T35" fmla="*/ 2061 h 2221"/>
                <a:gd name="T36" fmla="*/ 1617 w 2118"/>
                <a:gd name="T37" fmla="*/ 1779 h 2221"/>
                <a:gd name="T38" fmla="*/ 2007 w 2118"/>
                <a:gd name="T39" fmla="*/ 370 h 2221"/>
                <a:gd name="T40" fmla="*/ 1989 w 2118"/>
                <a:gd name="T41" fmla="*/ 340 h 2221"/>
                <a:gd name="T42" fmla="*/ 1115 w 2118"/>
                <a:gd name="T43" fmla="*/ 457 h 2221"/>
                <a:gd name="T44" fmla="*/ 1219 w 2118"/>
                <a:gd name="T45" fmla="*/ 502 h 2221"/>
                <a:gd name="T46" fmla="*/ 1296 w 2118"/>
                <a:gd name="T47" fmla="*/ 584 h 2221"/>
                <a:gd name="T48" fmla="*/ 1336 w 2118"/>
                <a:gd name="T49" fmla="*/ 692 h 2221"/>
                <a:gd name="T50" fmla="*/ 1327 w 2118"/>
                <a:gd name="T51" fmla="*/ 813 h 2221"/>
                <a:gd name="T52" fmla="*/ 1270 w 2118"/>
                <a:gd name="T53" fmla="*/ 917 h 2221"/>
                <a:gd name="T54" fmla="*/ 1177 w 2118"/>
                <a:gd name="T55" fmla="*/ 987 h 2221"/>
                <a:gd name="T56" fmla="*/ 1059 w 2118"/>
                <a:gd name="T57" fmla="*/ 1014 h 2221"/>
                <a:gd name="T58" fmla="*/ 943 w 2118"/>
                <a:gd name="T59" fmla="*/ 987 h 2221"/>
                <a:gd name="T60" fmla="*/ 849 w 2118"/>
                <a:gd name="T61" fmla="*/ 917 h 2221"/>
                <a:gd name="T62" fmla="*/ 793 w 2118"/>
                <a:gd name="T63" fmla="*/ 813 h 2221"/>
                <a:gd name="T64" fmla="*/ 784 w 2118"/>
                <a:gd name="T65" fmla="*/ 692 h 2221"/>
                <a:gd name="T66" fmla="*/ 823 w 2118"/>
                <a:gd name="T67" fmla="*/ 584 h 2221"/>
                <a:gd name="T68" fmla="*/ 900 w 2118"/>
                <a:gd name="T69" fmla="*/ 502 h 2221"/>
                <a:gd name="T70" fmla="*/ 1003 w 2118"/>
                <a:gd name="T71" fmla="*/ 457 h 2221"/>
                <a:gd name="T72" fmla="*/ 1059 w 2118"/>
                <a:gd name="T73" fmla="*/ 0 h 2221"/>
                <a:gd name="T74" fmla="*/ 1105 w 2118"/>
                <a:gd name="T75" fmla="*/ 24 h 2221"/>
                <a:gd name="T76" fmla="*/ 1115 w 2118"/>
                <a:gd name="T77" fmla="*/ 225 h 2221"/>
                <a:gd name="T78" fmla="*/ 2031 w 2118"/>
                <a:gd name="T79" fmla="*/ 237 h 2221"/>
                <a:gd name="T80" fmla="*/ 2094 w 2118"/>
                <a:gd name="T81" fmla="*/ 289 h 2221"/>
                <a:gd name="T82" fmla="*/ 2118 w 2118"/>
                <a:gd name="T83" fmla="*/ 370 h 2221"/>
                <a:gd name="T84" fmla="*/ 1617 w 2118"/>
                <a:gd name="T85" fmla="*/ 1939 h 2221"/>
                <a:gd name="T86" fmla="*/ 780 w 2118"/>
                <a:gd name="T87" fmla="*/ 2221 h 2221"/>
                <a:gd name="T88" fmla="*/ 0 w 2118"/>
                <a:gd name="T89" fmla="*/ 1995 h 2221"/>
                <a:gd name="T90" fmla="*/ 11 w 2118"/>
                <a:gd name="T91" fmla="*/ 313 h 2221"/>
                <a:gd name="T92" fmla="*/ 63 w 2118"/>
                <a:gd name="T93" fmla="*/ 250 h 2221"/>
                <a:gd name="T94" fmla="*/ 143 w 2118"/>
                <a:gd name="T95" fmla="*/ 225 h 2221"/>
                <a:gd name="T96" fmla="*/ 1006 w 2118"/>
                <a:gd name="T97" fmla="*/ 39 h 2221"/>
                <a:gd name="T98" fmla="*/ 1042 w 2118"/>
                <a:gd name="T99" fmla="*/ 3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8" h="2221">
                  <a:moveTo>
                    <a:pt x="1003" y="574"/>
                  </a:moveTo>
                  <a:lnTo>
                    <a:pt x="977" y="586"/>
                  </a:lnTo>
                  <a:lnTo>
                    <a:pt x="954" y="602"/>
                  </a:lnTo>
                  <a:lnTo>
                    <a:pt x="933" y="623"/>
                  </a:lnTo>
                  <a:lnTo>
                    <a:pt x="916" y="646"/>
                  </a:lnTo>
                  <a:lnTo>
                    <a:pt x="903" y="673"/>
                  </a:lnTo>
                  <a:lnTo>
                    <a:pt x="895" y="702"/>
                  </a:lnTo>
                  <a:lnTo>
                    <a:pt x="892" y="732"/>
                  </a:lnTo>
                  <a:lnTo>
                    <a:pt x="895" y="763"/>
                  </a:lnTo>
                  <a:lnTo>
                    <a:pt x="903" y="791"/>
                  </a:lnTo>
                  <a:lnTo>
                    <a:pt x="915" y="817"/>
                  </a:lnTo>
                  <a:lnTo>
                    <a:pt x="931" y="841"/>
                  </a:lnTo>
                  <a:lnTo>
                    <a:pt x="952" y="861"/>
                  </a:lnTo>
                  <a:lnTo>
                    <a:pt x="975" y="878"/>
                  </a:lnTo>
                  <a:lnTo>
                    <a:pt x="1001" y="891"/>
                  </a:lnTo>
                  <a:lnTo>
                    <a:pt x="1030" y="898"/>
                  </a:lnTo>
                  <a:lnTo>
                    <a:pt x="1059" y="901"/>
                  </a:lnTo>
                  <a:lnTo>
                    <a:pt x="1090" y="898"/>
                  </a:lnTo>
                  <a:lnTo>
                    <a:pt x="1118" y="891"/>
                  </a:lnTo>
                  <a:lnTo>
                    <a:pt x="1144" y="878"/>
                  </a:lnTo>
                  <a:lnTo>
                    <a:pt x="1168" y="861"/>
                  </a:lnTo>
                  <a:lnTo>
                    <a:pt x="1188" y="841"/>
                  </a:lnTo>
                  <a:lnTo>
                    <a:pt x="1204" y="817"/>
                  </a:lnTo>
                  <a:lnTo>
                    <a:pt x="1216" y="791"/>
                  </a:lnTo>
                  <a:lnTo>
                    <a:pt x="1224" y="763"/>
                  </a:lnTo>
                  <a:lnTo>
                    <a:pt x="1227" y="732"/>
                  </a:lnTo>
                  <a:lnTo>
                    <a:pt x="1224" y="702"/>
                  </a:lnTo>
                  <a:lnTo>
                    <a:pt x="1216" y="673"/>
                  </a:lnTo>
                  <a:lnTo>
                    <a:pt x="1203" y="646"/>
                  </a:lnTo>
                  <a:lnTo>
                    <a:pt x="1187" y="623"/>
                  </a:lnTo>
                  <a:lnTo>
                    <a:pt x="1166" y="602"/>
                  </a:lnTo>
                  <a:lnTo>
                    <a:pt x="1142" y="586"/>
                  </a:lnTo>
                  <a:lnTo>
                    <a:pt x="1115" y="574"/>
                  </a:lnTo>
                  <a:lnTo>
                    <a:pt x="1115" y="732"/>
                  </a:lnTo>
                  <a:lnTo>
                    <a:pt x="1113" y="750"/>
                  </a:lnTo>
                  <a:lnTo>
                    <a:pt x="1105" y="765"/>
                  </a:lnTo>
                  <a:lnTo>
                    <a:pt x="1093" y="777"/>
                  </a:lnTo>
                  <a:lnTo>
                    <a:pt x="1077" y="786"/>
                  </a:lnTo>
                  <a:lnTo>
                    <a:pt x="1059" y="789"/>
                  </a:lnTo>
                  <a:lnTo>
                    <a:pt x="1042" y="786"/>
                  </a:lnTo>
                  <a:lnTo>
                    <a:pt x="1027" y="777"/>
                  </a:lnTo>
                  <a:lnTo>
                    <a:pt x="1015" y="765"/>
                  </a:lnTo>
                  <a:lnTo>
                    <a:pt x="1006" y="750"/>
                  </a:lnTo>
                  <a:lnTo>
                    <a:pt x="1003" y="732"/>
                  </a:lnTo>
                  <a:lnTo>
                    <a:pt x="1003" y="574"/>
                  </a:lnTo>
                  <a:close/>
                  <a:moveTo>
                    <a:pt x="143" y="338"/>
                  </a:moveTo>
                  <a:lnTo>
                    <a:pt x="131" y="340"/>
                  </a:lnTo>
                  <a:lnTo>
                    <a:pt x="121" y="347"/>
                  </a:lnTo>
                  <a:lnTo>
                    <a:pt x="115" y="357"/>
                  </a:lnTo>
                  <a:lnTo>
                    <a:pt x="112" y="370"/>
                  </a:lnTo>
                  <a:lnTo>
                    <a:pt x="112" y="1948"/>
                  </a:lnTo>
                  <a:lnTo>
                    <a:pt x="223" y="2061"/>
                  </a:lnTo>
                  <a:lnTo>
                    <a:pt x="502" y="1779"/>
                  </a:lnTo>
                  <a:lnTo>
                    <a:pt x="780" y="2061"/>
                  </a:lnTo>
                  <a:lnTo>
                    <a:pt x="1059" y="1779"/>
                  </a:lnTo>
                  <a:lnTo>
                    <a:pt x="1338" y="2061"/>
                  </a:lnTo>
                  <a:lnTo>
                    <a:pt x="1617" y="1779"/>
                  </a:lnTo>
                  <a:lnTo>
                    <a:pt x="1895" y="2061"/>
                  </a:lnTo>
                  <a:lnTo>
                    <a:pt x="2007" y="1948"/>
                  </a:lnTo>
                  <a:lnTo>
                    <a:pt x="2007" y="370"/>
                  </a:lnTo>
                  <a:lnTo>
                    <a:pt x="2005" y="357"/>
                  </a:lnTo>
                  <a:lnTo>
                    <a:pt x="1998" y="347"/>
                  </a:lnTo>
                  <a:lnTo>
                    <a:pt x="1989" y="340"/>
                  </a:lnTo>
                  <a:lnTo>
                    <a:pt x="1977" y="338"/>
                  </a:lnTo>
                  <a:lnTo>
                    <a:pt x="1115" y="338"/>
                  </a:lnTo>
                  <a:lnTo>
                    <a:pt x="1115" y="457"/>
                  </a:lnTo>
                  <a:lnTo>
                    <a:pt x="1152" y="467"/>
                  </a:lnTo>
                  <a:lnTo>
                    <a:pt x="1187" y="482"/>
                  </a:lnTo>
                  <a:lnTo>
                    <a:pt x="1219" y="502"/>
                  </a:lnTo>
                  <a:lnTo>
                    <a:pt x="1249" y="525"/>
                  </a:lnTo>
                  <a:lnTo>
                    <a:pt x="1274" y="553"/>
                  </a:lnTo>
                  <a:lnTo>
                    <a:pt x="1296" y="584"/>
                  </a:lnTo>
                  <a:lnTo>
                    <a:pt x="1315" y="618"/>
                  </a:lnTo>
                  <a:lnTo>
                    <a:pt x="1327" y="653"/>
                  </a:lnTo>
                  <a:lnTo>
                    <a:pt x="1336" y="692"/>
                  </a:lnTo>
                  <a:lnTo>
                    <a:pt x="1338" y="732"/>
                  </a:lnTo>
                  <a:lnTo>
                    <a:pt x="1335" y="773"/>
                  </a:lnTo>
                  <a:lnTo>
                    <a:pt x="1327" y="813"/>
                  </a:lnTo>
                  <a:lnTo>
                    <a:pt x="1313" y="851"/>
                  </a:lnTo>
                  <a:lnTo>
                    <a:pt x="1293" y="886"/>
                  </a:lnTo>
                  <a:lnTo>
                    <a:pt x="1270" y="917"/>
                  </a:lnTo>
                  <a:lnTo>
                    <a:pt x="1243" y="944"/>
                  </a:lnTo>
                  <a:lnTo>
                    <a:pt x="1211" y="969"/>
                  </a:lnTo>
                  <a:lnTo>
                    <a:pt x="1177" y="987"/>
                  </a:lnTo>
                  <a:lnTo>
                    <a:pt x="1140" y="1002"/>
                  </a:lnTo>
                  <a:lnTo>
                    <a:pt x="1101" y="1011"/>
                  </a:lnTo>
                  <a:lnTo>
                    <a:pt x="1059" y="1014"/>
                  </a:lnTo>
                  <a:lnTo>
                    <a:pt x="1019" y="1011"/>
                  </a:lnTo>
                  <a:lnTo>
                    <a:pt x="979" y="1002"/>
                  </a:lnTo>
                  <a:lnTo>
                    <a:pt x="943" y="987"/>
                  </a:lnTo>
                  <a:lnTo>
                    <a:pt x="908" y="969"/>
                  </a:lnTo>
                  <a:lnTo>
                    <a:pt x="877" y="944"/>
                  </a:lnTo>
                  <a:lnTo>
                    <a:pt x="849" y="917"/>
                  </a:lnTo>
                  <a:lnTo>
                    <a:pt x="826" y="886"/>
                  </a:lnTo>
                  <a:lnTo>
                    <a:pt x="807" y="851"/>
                  </a:lnTo>
                  <a:lnTo>
                    <a:pt x="793" y="813"/>
                  </a:lnTo>
                  <a:lnTo>
                    <a:pt x="784" y="773"/>
                  </a:lnTo>
                  <a:lnTo>
                    <a:pt x="780" y="732"/>
                  </a:lnTo>
                  <a:lnTo>
                    <a:pt x="784" y="692"/>
                  </a:lnTo>
                  <a:lnTo>
                    <a:pt x="792" y="653"/>
                  </a:lnTo>
                  <a:lnTo>
                    <a:pt x="805" y="618"/>
                  </a:lnTo>
                  <a:lnTo>
                    <a:pt x="823" y="584"/>
                  </a:lnTo>
                  <a:lnTo>
                    <a:pt x="844" y="553"/>
                  </a:lnTo>
                  <a:lnTo>
                    <a:pt x="871" y="525"/>
                  </a:lnTo>
                  <a:lnTo>
                    <a:pt x="900" y="502"/>
                  </a:lnTo>
                  <a:lnTo>
                    <a:pt x="931" y="482"/>
                  </a:lnTo>
                  <a:lnTo>
                    <a:pt x="967" y="467"/>
                  </a:lnTo>
                  <a:lnTo>
                    <a:pt x="1003" y="457"/>
                  </a:lnTo>
                  <a:lnTo>
                    <a:pt x="1003" y="338"/>
                  </a:lnTo>
                  <a:lnTo>
                    <a:pt x="143" y="338"/>
                  </a:lnTo>
                  <a:close/>
                  <a:moveTo>
                    <a:pt x="1059" y="0"/>
                  </a:moveTo>
                  <a:lnTo>
                    <a:pt x="1077" y="3"/>
                  </a:lnTo>
                  <a:lnTo>
                    <a:pt x="1093" y="11"/>
                  </a:lnTo>
                  <a:lnTo>
                    <a:pt x="1105" y="24"/>
                  </a:lnTo>
                  <a:lnTo>
                    <a:pt x="1113" y="39"/>
                  </a:lnTo>
                  <a:lnTo>
                    <a:pt x="1115" y="56"/>
                  </a:lnTo>
                  <a:lnTo>
                    <a:pt x="1115" y="225"/>
                  </a:lnTo>
                  <a:lnTo>
                    <a:pt x="1977" y="225"/>
                  </a:lnTo>
                  <a:lnTo>
                    <a:pt x="2005" y="228"/>
                  </a:lnTo>
                  <a:lnTo>
                    <a:pt x="2031" y="237"/>
                  </a:lnTo>
                  <a:lnTo>
                    <a:pt x="2056" y="250"/>
                  </a:lnTo>
                  <a:lnTo>
                    <a:pt x="2077" y="267"/>
                  </a:lnTo>
                  <a:lnTo>
                    <a:pt x="2094" y="289"/>
                  </a:lnTo>
                  <a:lnTo>
                    <a:pt x="2107" y="313"/>
                  </a:lnTo>
                  <a:lnTo>
                    <a:pt x="2115" y="341"/>
                  </a:lnTo>
                  <a:lnTo>
                    <a:pt x="2118" y="370"/>
                  </a:lnTo>
                  <a:lnTo>
                    <a:pt x="2118" y="1995"/>
                  </a:lnTo>
                  <a:lnTo>
                    <a:pt x="1895" y="2221"/>
                  </a:lnTo>
                  <a:lnTo>
                    <a:pt x="1617" y="1939"/>
                  </a:lnTo>
                  <a:lnTo>
                    <a:pt x="1338" y="2221"/>
                  </a:lnTo>
                  <a:lnTo>
                    <a:pt x="1059" y="1939"/>
                  </a:lnTo>
                  <a:lnTo>
                    <a:pt x="780" y="2221"/>
                  </a:lnTo>
                  <a:lnTo>
                    <a:pt x="502" y="1939"/>
                  </a:lnTo>
                  <a:lnTo>
                    <a:pt x="223" y="2221"/>
                  </a:lnTo>
                  <a:lnTo>
                    <a:pt x="0" y="1995"/>
                  </a:lnTo>
                  <a:lnTo>
                    <a:pt x="0" y="370"/>
                  </a:lnTo>
                  <a:lnTo>
                    <a:pt x="3" y="341"/>
                  </a:lnTo>
                  <a:lnTo>
                    <a:pt x="11" y="313"/>
                  </a:lnTo>
                  <a:lnTo>
                    <a:pt x="24" y="289"/>
                  </a:lnTo>
                  <a:lnTo>
                    <a:pt x="43" y="267"/>
                  </a:lnTo>
                  <a:lnTo>
                    <a:pt x="63" y="250"/>
                  </a:lnTo>
                  <a:lnTo>
                    <a:pt x="87" y="237"/>
                  </a:lnTo>
                  <a:lnTo>
                    <a:pt x="115" y="228"/>
                  </a:lnTo>
                  <a:lnTo>
                    <a:pt x="143" y="225"/>
                  </a:lnTo>
                  <a:lnTo>
                    <a:pt x="1003" y="225"/>
                  </a:lnTo>
                  <a:lnTo>
                    <a:pt x="1003" y="56"/>
                  </a:lnTo>
                  <a:lnTo>
                    <a:pt x="1006" y="39"/>
                  </a:lnTo>
                  <a:lnTo>
                    <a:pt x="1015" y="24"/>
                  </a:lnTo>
                  <a:lnTo>
                    <a:pt x="1027" y="11"/>
                  </a:lnTo>
                  <a:lnTo>
                    <a:pt x="1042" y="3"/>
                  </a:lnTo>
                  <a:lnTo>
                    <a:pt x="10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Freeform 738"/>
            <p:cNvSpPr>
              <a:spLocks noEditPoints="1"/>
            </p:cNvSpPr>
            <p:nvPr/>
          </p:nvSpPr>
          <p:spPr bwMode="auto">
            <a:xfrm>
              <a:off x="2590800" y="4613275"/>
              <a:ext cx="336550" cy="165100"/>
            </a:xfrm>
            <a:custGeom>
              <a:avLst/>
              <a:gdLst>
                <a:gd name="T0" fmla="*/ 502 w 2118"/>
                <a:gd name="T1" fmla="*/ 160 h 1038"/>
                <a:gd name="T2" fmla="*/ 223 w 2118"/>
                <a:gd name="T3" fmla="*/ 442 h 1038"/>
                <a:gd name="T4" fmla="*/ 112 w 2118"/>
                <a:gd name="T5" fmla="*/ 329 h 1038"/>
                <a:gd name="T6" fmla="*/ 112 w 2118"/>
                <a:gd name="T7" fmla="*/ 894 h 1038"/>
                <a:gd name="T8" fmla="*/ 115 w 2118"/>
                <a:gd name="T9" fmla="*/ 906 h 1038"/>
                <a:gd name="T10" fmla="*/ 121 w 2118"/>
                <a:gd name="T11" fmla="*/ 916 h 1038"/>
                <a:gd name="T12" fmla="*/ 131 w 2118"/>
                <a:gd name="T13" fmla="*/ 922 h 1038"/>
                <a:gd name="T14" fmla="*/ 143 w 2118"/>
                <a:gd name="T15" fmla="*/ 925 h 1038"/>
                <a:gd name="T16" fmla="*/ 1977 w 2118"/>
                <a:gd name="T17" fmla="*/ 925 h 1038"/>
                <a:gd name="T18" fmla="*/ 1989 w 2118"/>
                <a:gd name="T19" fmla="*/ 922 h 1038"/>
                <a:gd name="T20" fmla="*/ 1998 w 2118"/>
                <a:gd name="T21" fmla="*/ 916 h 1038"/>
                <a:gd name="T22" fmla="*/ 2005 w 2118"/>
                <a:gd name="T23" fmla="*/ 906 h 1038"/>
                <a:gd name="T24" fmla="*/ 2007 w 2118"/>
                <a:gd name="T25" fmla="*/ 894 h 1038"/>
                <a:gd name="T26" fmla="*/ 2007 w 2118"/>
                <a:gd name="T27" fmla="*/ 329 h 1038"/>
                <a:gd name="T28" fmla="*/ 1895 w 2118"/>
                <a:gd name="T29" fmla="*/ 442 h 1038"/>
                <a:gd name="T30" fmla="*/ 1617 w 2118"/>
                <a:gd name="T31" fmla="*/ 160 h 1038"/>
                <a:gd name="T32" fmla="*/ 1338 w 2118"/>
                <a:gd name="T33" fmla="*/ 442 h 1038"/>
                <a:gd name="T34" fmla="*/ 1059 w 2118"/>
                <a:gd name="T35" fmla="*/ 160 h 1038"/>
                <a:gd name="T36" fmla="*/ 780 w 2118"/>
                <a:gd name="T37" fmla="*/ 442 h 1038"/>
                <a:gd name="T38" fmla="*/ 502 w 2118"/>
                <a:gd name="T39" fmla="*/ 160 h 1038"/>
                <a:gd name="T40" fmla="*/ 502 w 2118"/>
                <a:gd name="T41" fmla="*/ 0 h 1038"/>
                <a:gd name="T42" fmla="*/ 780 w 2118"/>
                <a:gd name="T43" fmla="*/ 282 h 1038"/>
                <a:gd name="T44" fmla="*/ 1059 w 2118"/>
                <a:gd name="T45" fmla="*/ 0 h 1038"/>
                <a:gd name="T46" fmla="*/ 1338 w 2118"/>
                <a:gd name="T47" fmla="*/ 282 h 1038"/>
                <a:gd name="T48" fmla="*/ 1617 w 2118"/>
                <a:gd name="T49" fmla="*/ 0 h 1038"/>
                <a:gd name="T50" fmla="*/ 1895 w 2118"/>
                <a:gd name="T51" fmla="*/ 282 h 1038"/>
                <a:gd name="T52" fmla="*/ 2118 w 2118"/>
                <a:gd name="T53" fmla="*/ 57 h 1038"/>
                <a:gd name="T54" fmla="*/ 2118 w 2118"/>
                <a:gd name="T55" fmla="*/ 894 h 1038"/>
                <a:gd name="T56" fmla="*/ 2115 w 2118"/>
                <a:gd name="T57" fmla="*/ 923 h 1038"/>
                <a:gd name="T58" fmla="*/ 2107 w 2118"/>
                <a:gd name="T59" fmla="*/ 950 h 1038"/>
                <a:gd name="T60" fmla="*/ 2094 w 2118"/>
                <a:gd name="T61" fmla="*/ 974 h 1038"/>
                <a:gd name="T62" fmla="*/ 2077 w 2118"/>
                <a:gd name="T63" fmla="*/ 996 h 1038"/>
                <a:gd name="T64" fmla="*/ 2056 w 2118"/>
                <a:gd name="T65" fmla="*/ 1013 h 1038"/>
                <a:gd name="T66" fmla="*/ 2031 w 2118"/>
                <a:gd name="T67" fmla="*/ 1027 h 1038"/>
                <a:gd name="T68" fmla="*/ 2005 w 2118"/>
                <a:gd name="T69" fmla="*/ 1035 h 1038"/>
                <a:gd name="T70" fmla="*/ 1977 w 2118"/>
                <a:gd name="T71" fmla="*/ 1038 h 1038"/>
                <a:gd name="T72" fmla="*/ 143 w 2118"/>
                <a:gd name="T73" fmla="*/ 1038 h 1038"/>
                <a:gd name="T74" fmla="*/ 115 w 2118"/>
                <a:gd name="T75" fmla="*/ 1035 h 1038"/>
                <a:gd name="T76" fmla="*/ 87 w 2118"/>
                <a:gd name="T77" fmla="*/ 1027 h 1038"/>
                <a:gd name="T78" fmla="*/ 63 w 2118"/>
                <a:gd name="T79" fmla="*/ 1013 h 1038"/>
                <a:gd name="T80" fmla="*/ 43 w 2118"/>
                <a:gd name="T81" fmla="*/ 996 h 1038"/>
                <a:gd name="T82" fmla="*/ 24 w 2118"/>
                <a:gd name="T83" fmla="*/ 974 h 1038"/>
                <a:gd name="T84" fmla="*/ 11 w 2118"/>
                <a:gd name="T85" fmla="*/ 950 h 1038"/>
                <a:gd name="T86" fmla="*/ 3 w 2118"/>
                <a:gd name="T87" fmla="*/ 923 h 1038"/>
                <a:gd name="T88" fmla="*/ 0 w 2118"/>
                <a:gd name="T89" fmla="*/ 894 h 1038"/>
                <a:gd name="T90" fmla="*/ 0 w 2118"/>
                <a:gd name="T91" fmla="*/ 57 h 1038"/>
                <a:gd name="T92" fmla="*/ 223 w 2118"/>
                <a:gd name="T93" fmla="*/ 282 h 1038"/>
                <a:gd name="T94" fmla="*/ 502 w 2118"/>
                <a:gd name="T95" fmla="*/ 0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18" h="1038">
                  <a:moveTo>
                    <a:pt x="502" y="160"/>
                  </a:moveTo>
                  <a:lnTo>
                    <a:pt x="223" y="442"/>
                  </a:lnTo>
                  <a:lnTo>
                    <a:pt x="112" y="329"/>
                  </a:lnTo>
                  <a:lnTo>
                    <a:pt x="112" y="894"/>
                  </a:lnTo>
                  <a:lnTo>
                    <a:pt x="115" y="906"/>
                  </a:lnTo>
                  <a:lnTo>
                    <a:pt x="121" y="916"/>
                  </a:lnTo>
                  <a:lnTo>
                    <a:pt x="131" y="922"/>
                  </a:lnTo>
                  <a:lnTo>
                    <a:pt x="143" y="925"/>
                  </a:lnTo>
                  <a:lnTo>
                    <a:pt x="1977" y="925"/>
                  </a:lnTo>
                  <a:lnTo>
                    <a:pt x="1989" y="922"/>
                  </a:lnTo>
                  <a:lnTo>
                    <a:pt x="1998" y="916"/>
                  </a:lnTo>
                  <a:lnTo>
                    <a:pt x="2005" y="906"/>
                  </a:lnTo>
                  <a:lnTo>
                    <a:pt x="2007" y="894"/>
                  </a:lnTo>
                  <a:lnTo>
                    <a:pt x="2007" y="329"/>
                  </a:lnTo>
                  <a:lnTo>
                    <a:pt x="1895" y="442"/>
                  </a:lnTo>
                  <a:lnTo>
                    <a:pt x="1617" y="160"/>
                  </a:lnTo>
                  <a:lnTo>
                    <a:pt x="1338" y="442"/>
                  </a:lnTo>
                  <a:lnTo>
                    <a:pt x="1059" y="160"/>
                  </a:lnTo>
                  <a:lnTo>
                    <a:pt x="780" y="442"/>
                  </a:lnTo>
                  <a:lnTo>
                    <a:pt x="502" y="160"/>
                  </a:lnTo>
                  <a:close/>
                  <a:moveTo>
                    <a:pt x="502" y="0"/>
                  </a:moveTo>
                  <a:lnTo>
                    <a:pt x="780" y="282"/>
                  </a:lnTo>
                  <a:lnTo>
                    <a:pt x="1059" y="0"/>
                  </a:lnTo>
                  <a:lnTo>
                    <a:pt x="1338" y="282"/>
                  </a:lnTo>
                  <a:lnTo>
                    <a:pt x="1617" y="0"/>
                  </a:lnTo>
                  <a:lnTo>
                    <a:pt x="1895" y="282"/>
                  </a:lnTo>
                  <a:lnTo>
                    <a:pt x="2118" y="57"/>
                  </a:lnTo>
                  <a:lnTo>
                    <a:pt x="2118" y="894"/>
                  </a:lnTo>
                  <a:lnTo>
                    <a:pt x="2115" y="923"/>
                  </a:lnTo>
                  <a:lnTo>
                    <a:pt x="2107" y="950"/>
                  </a:lnTo>
                  <a:lnTo>
                    <a:pt x="2094" y="974"/>
                  </a:lnTo>
                  <a:lnTo>
                    <a:pt x="2077" y="996"/>
                  </a:lnTo>
                  <a:lnTo>
                    <a:pt x="2056" y="1013"/>
                  </a:lnTo>
                  <a:lnTo>
                    <a:pt x="2031" y="1027"/>
                  </a:lnTo>
                  <a:lnTo>
                    <a:pt x="2005" y="1035"/>
                  </a:lnTo>
                  <a:lnTo>
                    <a:pt x="1977" y="1038"/>
                  </a:lnTo>
                  <a:lnTo>
                    <a:pt x="143" y="1038"/>
                  </a:lnTo>
                  <a:lnTo>
                    <a:pt x="115" y="1035"/>
                  </a:lnTo>
                  <a:lnTo>
                    <a:pt x="87" y="1027"/>
                  </a:lnTo>
                  <a:lnTo>
                    <a:pt x="63" y="1013"/>
                  </a:lnTo>
                  <a:lnTo>
                    <a:pt x="43" y="996"/>
                  </a:lnTo>
                  <a:lnTo>
                    <a:pt x="24" y="974"/>
                  </a:lnTo>
                  <a:lnTo>
                    <a:pt x="11" y="950"/>
                  </a:lnTo>
                  <a:lnTo>
                    <a:pt x="3" y="923"/>
                  </a:lnTo>
                  <a:lnTo>
                    <a:pt x="0" y="894"/>
                  </a:lnTo>
                  <a:lnTo>
                    <a:pt x="0" y="57"/>
                  </a:lnTo>
                  <a:lnTo>
                    <a:pt x="223" y="282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35" name="Group 1334"/>
          <p:cNvGrpSpPr/>
          <p:nvPr/>
        </p:nvGrpSpPr>
        <p:grpSpPr>
          <a:xfrm>
            <a:off x="1613364" y="4246415"/>
            <a:ext cx="536575" cy="528638"/>
            <a:chOff x="1635125" y="4243388"/>
            <a:chExt cx="536575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2" name="Freeform 743"/>
            <p:cNvSpPr>
              <a:spLocks noEditPoints="1"/>
            </p:cNvSpPr>
            <p:nvPr/>
          </p:nvSpPr>
          <p:spPr bwMode="auto">
            <a:xfrm>
              <a:off x="1635125" y="4243388"/>
              <a:ext cx="536575" cy="528638"/>
            </a:xfrm>
            <a:custGeom>
              <a:avLst/>
              <a:gdLst>
                <a:gd name="T0" fmla="*/ 281 w 3380"/>
                <a:gd name="T1" fmla="*/ 2889 h 3327"/>
                <a:gd name="T2" fmla="*/ 676 w 3380"/>
                <a:gd name="T3" fmla="*/ 3168 h 3327"/>
                <a:gd name="T4" fmla="*/ 1352 w 3380"/>
                <a:gd name="T5" fmla="*/ 3168 h 3327"/>
                <a:gd name="T6" fmla="*/ 2028 w 3380"/>
                <a:gd name="T7" fmla="*/ 3168 h 3327"/>
                <a:gd name="T8" fmla="*/ 2704 w 3380"/>
                <a:gd name="T9" fmla="*/ 3168 h 3327"/>
                <a:gd name="T10" fmla="*/ 3099 w 3380"/>
                <a:gd name="T11" fmla="*/ 2889 h 3327"/>
                <a:gd name="T12" fmla="*/ 281 w 3380"/>
                <a:gd name="T13" fmla="*/ 280 h 3327"/>
                <a:gd name="T14" fmla="*/ 199 w 3380"/>
                <a:gd name="T15" fmla="*/ 115 h 3327"/>
                <a:gd name="T16" fmla="*/ 155 w 3380"/>
                <a:gd name="T17" fmla="*/ 136 h 3327"/>
                <a:gd name="T18" fmla="*/ 123 w 3380"/>
                <a:gd name="T19" fmla="*/ 175 h 3327"/>
                <a:gd name="T20" fmla="*/ 113 w 3380"/>
                <a:gd name="T21" fmla="*/ 224 h 3327"/>
                <a:gd name="T22" fmla="*/ 122 w 3380"/>
                <a:gd name="T23" fmla="*/ 271 h 3327"/>
                <a:gd name="T24" fmla="*/ 150 w 3380"/>
                <a:gd name="T25" fmla="*/ 307 h 3327"/>
                <a:gd name="T26" fmla="*/ 168 w 3380"/>
                <a:gd name="T27" fmla="*/ 168 h 3327"/>
                <a:gd name="T28" fmla="*/ 3212 w 3380"/>
                <a:gd name="T29" fmla="*/ 320 h 3327"/>
                <a:gd name="T30" fmla="*/ 3246 w 3380"/>
                <a:gd name="T31" fmla="*/ 290 h 3327"/>
                <a:gd name="T32" fmla="*/ 3265 w 3380"/>
                <a:gd name="T33" fmla="*/ 248 h 3327"/>
                <a:gd name="T34" fmla="*/ 3265 w 3380"/>
                <a:gd name="T35" fmla="*/ 198 h 3327"/>
                <a:gd name="T36" fmla="*/ 3243 w 3380"/>
                <a:gd name="T37" fmla="*/ 154 h 3327"/>
                <a:gd name="T38" fmla="*/ 3204 w 3380"/>
                <a:gd name="T39" fmla="*/ 123 h 3327"/>
                <a:gd name="T40" fmla="*/ 3155 w 3380"/>
                <a:gd name="T41" fmla="*/ 111 h 3327"/>
                <a:gd name="T42" fmla="*/ 225 w 3380"/>
                <a:gd name="T43" fmla="*/ 0 h 3327"/>
                <a:gd name="T44" fmla="*/ 3192 w 3380"/>
                <a:gd name="T45" fmla="*/ 2 h 3327"/>
                <a:gd name="T46" fmla="*/ 3259 w 3380"/>
                <a:gd name="T47" fmla="*/ 25 h 3327"/>
                <a:gd name="T48" fmla="*/ 3314 w 3380"/>
                <a:gd name="T49" fmla="*/ 66 h 3327"/>
                <a:gd name="T50" fmla="*/ 3355 w 3380"/>
                <a:gd name="T51" fmla="*/ 121 h 3327"/>
                <a:gd name="T52" fmla="*/ 3378 w 3380"/>
                <a:gd name="T53" fmla="*/ 187 h 3327"/>
                <a:gd name="T54" fmla="*/ 3378 w 3380"/>
                <a:gd name="T55" fmla="*/ 258 h 3327"/>
                <a:gd name="T56" fmla="*/ 3358 w 3380"/>
                <a:gd name="T57" fmla="*/ 320 h 3327"/>
                <a:gd name="T58" fmla="*/ 3321 w 3380"/>
                <a:gd name="T59" fmla="*/ 373 h 3327"/>
                <a:gd name="T60" fmla="*/ 3272 w 3380"/>
                <a:gd name="T61" fmla="*/ 415 h 3327"/>
                <a:gd name="T62" fmla="*/ 3212 w 3380"/>
                <a:gd name="T63" fmla="*/ 440 h 3327"/>
                <a:gd name="T64" fmla="*/ 3042 w 3380"/>
                <a:gd name="T65" fmla="*/ 2991 h 3327"/>
                <a:gd name="T66" fmla="*/ 2367 w 3380"/>
                <a:gd name="T67" fmla="*/ 2991 h 3327"/>
                <a:gd name="T68" fmla="*/ 1690 w 3380"/>
                <a:gd name="T69" fmla="*/ 2991 h 3327"/>
                <a:gd name="T70" fmla="*/ 1013 w 3380"/>
                <a:gd name="T71" fmla="*/ 2991 h 3327"/>
                <a:gd name="T72" fmla="*/ 338 w 3380"/>
                <a:gd name="T73" fmla="*/ 2991 h 3327"/>
                <a:gd name="T74" fmla="*/ 168 w 3380"/>
                <a:gd name="T75" fmla="*/ 440 h 3327"/>
                <a:gd name="T76" fmla="*/ 108 w 3380"/>
                <a:gd name="T77" fmla="*/ 415 h 3327"/>
                <a:gd name="T78" fmla="*/ 59 w 3380"/>
                <a:gd name="T79" fmla="*/ 373 h 3327"/>
                <a:gd name="T80" fmla="*/ 22 w 3380"/>
                <a:gd name="T81" fmla="*/ 320 h 3327"/>
                <a:gd name="T82" fmla="*/ 2 w 3380"/>
                <a:gd name="T83" fmla="*/ 258 h 3327"/>
                <a:gd name="T84" fmla="*/ 2 w 3380"/>
                <a:gd name="T85" fmla="*/ 187 h 3327"/>
                <a:gd name="T86" fmla="*/ 25 w 3380"/>
                <a:gd name="T87" fmla="*/ 121 h 3327"/>
                <a:gd name="T88" fmla="*/ 66 w 3380"/>
                <a:gd name="T89" fmla="*/ 66 h 3327"/>
                <a:gd name="T90" fmla="*/ 121 w 3380"/>
                <a:gd name="T91" fmla="*/ 25 h 3327"/>
                <a:gd name="T92" fmla="*/ 188 w 3380"/>
                <a:gd name="T93" fmla="*/ 2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80" h="3327">
                  <a:moveTo>
                    <a:pt x="281" y="280"/>
                  </a:moveTo>
                  <a:lnTo>
                    <a:pt x="281" y="2889"/>
                  </a:lnTo>
                  <a:lnTo>
                    <a:pt x="338" y="2833"/>
                  </a:lnTo>
                  <a:lnTo>
                    <a:pt x="676" y="3168"/>
                  </a:lnTo>
                  <a:lnTo>
                    <a:pt x="1013" y="2833"/>
                  </a:lnTo>
                  <a:lnTo>
                    <a:pt x="1352" y="3168"/>
                  </a:lnTo>
                  <a:lnTo>
                    <a:pt x="1690" y="2833"/>
                  </a:lnTo>
                  <a:lnTo>
                    <a:pt x="2028" y="3168"/>
                  </a:lnTo>
                  <a:lnTo>
                    <a:pt x="2367" y="2833"/>
                  </a:lnTo>
                  <a:lnTo>
                    <a:pt x="2704" y="3168"/>
                  </a:lnTo>
                  <a:lnTo>
                    <a:pt x="3042" y="2833"/>
                  </a:lnTo>
                  <a:lnTo>
                    <a:pt x="3099" y="2889"/>
                  </a:lnTo>
                  <a:lnTo>
                    <a:pt x="3099" y="280"/>
                  </a:lnTo>
                  <a:lnTo>
                    <a:pt x="281" y="280"/>
                  </a:lnTo>
                  <a:close/>
                  <a:moveTo>
                    <a:pt x="225" y="111"/>
                  </a:moveTo>
                  <a:lnTo>
                    <a:pt x="199" y="115"/>
                  </a:lnTo>
                  <a:lnTo>
                    <a:pt x="176" y="123"/>
                  </a:lnTo>
                  <a:lnTo>
                    <a:pt x="155" y="136"/>
                  </a:lnTo>
                  <a:lnTo>
                    <a:pt x="137" y="154"/>
                  </a:lnTo>
                  <a:lnTo>
                    <a:pt x="123" y="175"/>
                  </a:lnTo>
                  <a:lnTo>
                    <a:pt x="115" y="198"/>
                  </a:lnTo>
                  <a:lnTo>
                    <a:pt x="113" y="224"/>
                  </a:lnTo>
                  <a:lnTo>
                    <a:pt x="115" y="248"/>
                  </a:lnTo>
                  <a:lnTo>
                    <a:pt x="122" y="271"/>
                  </a:lnTo>
                  <a:lnTo>
                    <a:pt x="134" y="290"/>
                  </a:lnTo>
                  <a:lnTo>
                    <a:pt x="150" y="307"/>
                  </a:lnTo>
                  <a:lnTo>
                    <a:pt x="168" y="320"/>
                  </a:lnTo>
                  <a:lnTo>
                    <a:pt x="168" y="168"/>
                  </a:lnTo>
                  <a:lnTo>
                    <a:pt x="3212" y="168"/>
                  </a:lnTo>
                  <a:lnTo>
                    <a:pt x="3212" y="320"/>
                  </a:lnTo>
                  <a:lnTo>
                    <a:pt x="3230" y="307"/>
                  </a:lnTo>
                  <a:lnTo>
                    <a:pt x="3246" y="290"/>
                  </a:lnTo>
                  <a:lnTo>
                    <a:pt x="3258" y="271"/>
                  </a:lnTo>
                  <a:lnTo>
                    <a:pt x="3265" y="248"/>
                  </a:lnTo>
                  <a:lnTo>
                    <a:pt x="3267" y="224"/>
                  </a:lnTo>
                  <a:lnTo>
                    <a:pt x="3265" y="198"/>
                  </a:lnTo>
                  <a:lnTo>
                    <a:pt x="3257" y="175"/>
                  </a:lnTo>
                  <a:lnTo>
                    <a:pt x="3243" y="154"/>
                  </a:lnTo>
                  <a:lnTo>
                    <a:pt x="3225" y="136"/>
                  </a:lnTo>
                  <a:lnTo>
                    <a:pt x="3204" y="123"/>
                  </a:lnTo>
                  <a:lnTo>
                    <a:pt x="3181" y="115"/>
                  </a:lnTo>
                  <a:lnTo>
                    <a:pt x="3155" y="111"/>
                  </a:lnTo>
                  <a:lnTo>
                    <a:pt x="225" y="111"/>
                  </a:lnTo>
                  <a:close/>
                  <a:moveTo>
                    <a:pt x="225" y="0"/>
                  </a:moveTo>
                  <a:lnTo>
                    <a:pt x="3155" y="0"/>
                  </a:lnTo>
                  <a:lnTo>
                    <a:pt x="3192" y="2"/>
                  </a:lnTo>
                  <a:lnTo>
                    <a:pt x="3226" y="12"/>
                  </a:lnTo>
                  <a:lnTo>
                    <a:pt x="3259" y="25"/>
                  </a:lnTo>
                  <a:lnTo>
                    <a:pt x="3288" y="43"/>
                  </a:lnTo>
                  <a:lnTo>
                    <a:pt x="3314" y="66"/>
                  </a:lnTo>
                  <a:lnTo>
                    <a:pt x="3337" y="92"/>
                  </a:lnTo>
                  <a:lnTo>
                    <a:pt x="3355" y="121"/>
                  </a:lnTo>
                  <a:lnTo>
                    <a:pt x="3368" y="153"/>
                  </a:lnTo>
                  <a:lnTo>
                    <a:pt x="3378" y="187"/>
                  </a:lnTo>
                  <a:lnTo>
                    <a:pt x="3380" y="224"/>
                  </a:lnTo>
                  <a:lnTo>
                    <a:pt x="3378" y="258"/>
                  </a:lnTo>
                  <a:lnTo>
                    <a:pt x="3371" y="290"/>
                  </a:lnTo>
                  <a:lnTo>
                    <a:pt x="3358" y="320"/>
                  </a:lnTo>
                  <a:lnTo>
                    <a:pt x="3341" y="348"/>
                  </a:lnTo>
                  <a:lnTo>
                    <a:pt x="3321" y="373"/>
                  </a:lnTo>
                  <a:lnTo>
                    <a:pt x="3298" y="396"/>
                  </a:lnTo>
                  <a:lnTo>
                    <a:pt x="3272" y="415"/>
                  </a:lnTo>
                  <a:lnTo>
                    <a:pt x="3243" y="430"/>
                  </a:lnTo>
                  <a:lnTo>
                    <a:pt x="3212" y="440"/>
                  </a:lnTo>
                  <a:lnTo>
                    <a:pt x="3212" y="3159"/>
                  </a:lnTo>
                  <a:lnTo>
                    <a:pt x="3042" y="2991"/>
                  </a:lnTo>
                  <a:lnTo>
                    <a:pt x="2704" y="3327"/>
                  </a:lnTo>
                  <a:lnTo>
                    <a:pt x="2367" y="2991"/>
                  </a:lnTo>
                  <a:lnTo>
                    <a:pt x="2028" y="3327"/>
                  </a:lnTo>
                  <a:lnTo>
                    <a:pt x="1690" y="2991"/>
                  </a:lnTo>
                  <a:lnTo>
                    <a:pt x="1352" y="3327"/>
                  </a:lnTo>
                  <a:lnTo>
                    <a:pt x="1013" y="2991"/>
                  </a:lnTo>
                  <a:lnTo>
                    <a:pt x="676" y="3327"/>
                  </a:lnTo>
                  <a:lnTo>
                    <a:pt x="338" y="2991"/>
                  </a:lnTo>
                  <a:lnTo>
                    <a:pt x="168" y="3159"/>
                  </a:lnTo>
                  <a:lnTo>
                    <a:pt x="168" y="440"/>
                  </a:lnTo>
                  <a:lnTo>
                    <a:pt x="137" y="430"/>
                  </a:lnTo>
                  <a:lnTo>
                    <a:pt x="108" y="415"/>
                  </a:lnTo>
                  <a:lnTo>
                    <a:pt x="82" y="396"/>
                  </a:lnTo>
                  <a:lnTo>
                    <a:pt x="59" y="373"/>
                  </a:lnTo>
                  <a:lnTo>
                    <a:pt x="39" y="348"/>
                  </a:lnTo>
                  <a:lnTo>
                    <a:pt x="22" y="320"/>
                  </a:lnTo>
                  <a:lnTo>
                    <a:pt x="9" y="290"/>
                  </a:lnTo>
                  <a:lnTo>
                    <a:pt x="2" y="258"/>
                  </a:lnTo>
                  <a:lnTo>
                    <a:pt x="0" y="224"/>
                  </a:lnTo>
                  <a:lnTo>
                    <a:pt x="2" y="187"/>
                  </a:lnTo>
                  <a:lnTo>
                    <a:pt x="12" y="153"/>
                  </a:lnTo>
                  <a:lnTo>
                    <a:pt x="25" y="121"/>
                  </a:lnTo>
                  <a:lnTo>
                    <a:pt x="43" y="92"/>
                  </a:lnTo>
                  <a:lnTo>
                    <a:pt x="66" y="66"/>
                  </a:lnTo>
                  <a:lnTo>
                    <a:pt x="92" y="43"/>
                  </a:lnTo>
                  <a:lnTo>
                    <a:pt x="121" y="25"/>
                  </a:lnTo>
                  <a:lnTo>
                    <a:pt x="154" y="12"/>
                  </a:lnTo>
                  <a:lnTo>
                    <a:pt x="188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Freeform 744"/>
            <p:cNvSpPr>
              <a:spLocks/>
            </p:cNvSpPr>
            <p:nvPr/>
          </p:nvSpPr>
          <p:spPr bwMode="auto">
            <a:xfrm>
              <a:off x="1885950" y="4598988"/>
              <a:ext cx="152400" cy="19050"/>
            </a:xfrm>
            <a:custGeom>
              <a:avLst/>
              <a:gdLst>
                <a:gd name="T0" fmla="*/ 57 w 958"/>
                <a:gd name="T1" fmla="*/ 0 h 112"/>
                <a:gd name="T2" fmla="*/ 902 w 958"/>
                <a:gd name="T3" fmla="*/ 0 h 112"/>
                <a:gd name="T4" fmla="*/ 919 w 958"/>
                <a:gd name="T5" fmla="*/ 2 h 112"/>
                <a:gd name="T6" fmla="*/ 935 w 958"/>
                <a:gd name="T7" fmla="*/ 11 h 112"/>
                <a:gd name="T8" fmla="*/ 948 w 958"/>
                <a:gd name="T9" fmla="*/ 23 h 112"/>
                <a:gd name="T10" fmla="*/ 955 w 958"/>
                <a:gd name="T11" fmla="*/ 39 h 112"/>
                <a:gd name="T12" fmla="*/ 958 w 958"/>
                <a:gd name="T13" fmla="*/ 56 h 112"/>
                <a:gd name="T14" fmla="*/ 955 w 958"/>
                <a:gd name="T15" fmla="*/ 74 h 112"/>
                <a:gd name="T16" fmla="*/ 948 w 958"/>
                <a:gd name="T17" fmla="*/ 89 h 112"/>
                <a:gd name="T18" fmla="*/ 935 w 958"/>
                <a:gd name="T19" fmla="*/ 101 h 112"/>
                <a:gd name="T20" fmla="*/ 919 w 958"/>
                <a:gd name="T21" fmla="*/ 109 h 112"/>
                <a:gd name="T22" fmla="*/ 902 w 958"/>
                <a:gd name="T23" fmla="*/ 112 h 112"/>
                <a:gd name="T24" fmla="*/ 57 w 958"/>
                <a:gd name="T25" fmla="*/ 112 h 112"/>
                <a:gd name="T26" fmla="*/ 39 w 958"/>
                <a:gd name="T27" fmla="*/ 109 h 112"/>
                <a:gd name="T28" fmla="*/ 23 w 958"/>
                <a:gd name="T29" fmla="*/ 101 h 112"/>
                <a:gd name="T30" fmla="*/ 12 w 958"/>
                <a:gd name="T31" fmla="*/ 89 h 112"/>
                <a:gd name="T32" fmla="*/ 3 w 958"/>
                <a:gd name="T33" fmla="*/ 74 h 112"/>
                <a:gd name="T34" fmla="*/ 0 w 958"/>
                <a:gd name="T35" fmla="*/ 56 h 112"/>
                <a:gd name="T36" fmla="*/ 3 w 958"/>
                <a:gd name="T37" fmla="*/ 39 h 112"/>
                <a:gd name="T38" fmla="*/ 12 w 958"/>
                <a:gd name="T39" fmla="*/ 23 h 112"/>
                <a:gd name="T40" fmla="*/ 23 w 958"/>
                <a:gd name="T41" fmla="*/ 11 h 112"/>
                <a:gd name="T42" fmla="*/ 39 w 958"/>
                <a:gd name="T43" fmla="*/ 2 h 112"/>
                <a:gd name="T44" fmla="*/ 57 w 95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2">
                  <a:moveTo>
                    <a:pt x="57" y="0"/>
                  </a:moveTo>
                  <a:lnTo>
                    <a:pt x="902" y="0"/>
                  </a:lnTo>
                  <a:lnTo>
                    <a:pt x="919" y="2"/>
                  </a:lnTo>
                  <a:lnTo>
                    <a:pt x="935" y="11"/>
                  </a:lnTo>
                  <a:lnTo>
                    <a:pt x="948" y="23"/>
                  </a:lnTo>
                  <a:lnTo>
                    <a:pt x="955" y="39"/>
                  </a:lnTo>
                  <a:lnTo>
                    <a:pt x="958" y="56"/>
                  </a:lnTo>
                  <a:lnTo>
                    <a:pt x="955" y="74"/>
                  </a:lnTo>
                  <a:lnTo>
                    <a:pt x="948" y="89"/>
                  </a:lnTo>
                  <a:lnTo>
                    <a:pt x="935" y="101"/>
                  </a:lnTo>
                  <a:lnTo>
                    <a:pt x="919" y="109"/>
                  </a:lnTo>
                  <a:lnTo>
                    <a:pt x="90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Freeform 745"/>
            <p:cNvSpPr>
              <a:spLocks/>
            </p:cNvSpPr>
            <p:nvPr/>
          </p:nvSpPr>
          <p:spPr bwMode="auto">
            <a:xfrm>
              <a:off x="2063750" y="4598988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2 w 113"/>
                <a:gd name="T3" fmla="*/ 2 h 112"/>
                <a:gd name="T4" fmla="*/ 85 w 113"/>
                <a:gd name="T5" fmla="*/ 7 h 112"/>
                <a:gd name="T6" fmla="*/ 97 w 113"/>
                <a:gd name="T7" fmla="*/ 16 h 112"/>
                <a:gd name="T8" fmla="*/ 105 w 113"/>
                <a:gd name="T9" fmla="*/ 27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7 w 113"/>
                <a:gd name="T19" fmla="*/ 96 h 112"/>
                <a:gd name="T20" fmla="*/ 85 w 113"/>
                <a:gd name="T21" fmla="*/ 104 h 112"/>
                <a:gd name="T22" fmla="*/ 70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9 w 113"/>
                <a:gd name="T29" fmla="*/ 104 h 112"/>
                <a:gd name="T30" fmla="*/ 16 w 113"/>
                <a:gd name="T31" fmla="*/ 96 h 112"/>
                <a:gd name="T32" fmla="*/ 8 w 113"/>
                <a:gd name="T33" fmla="*/ 83 h 112"/>
                <a:gd name="T34" fmla="*/ 3 w 113"/>
                <a:gd name="T35" fmla="*/ 70 h 112"/>
                <a:gd name="T36" fmla="*/ 0 w 113"/>
                <a:gd name="T37" fmla="*/ 56 h 112"/>
                <a:gd name="T38" fmla="*/ 3 w 113"/>
                <a:gd name="T39" fmla="*/ 41 h 112"/>
                <a:gd name="T40" fmla="*/ 8 w 113"/>
                <a:gd name="T41" fmla="*/ 27 h 112"/>
                <a:gd name="T42" fmla="*/ 16 w 113"/>
                <a:gd name="T43" fmla="*/ 16 h 112"/>
                <a:gd name="T44" fmla="*/ 29 w 113"/>
                <a:gd name="T45" fmla="*/ 7 h 112"/>
                <a:gd name="T46" fmla="*/ 42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4"/>
                  </a:lnTo>
                  <a:lnTo>
                    <a:pt x="70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4"/>
                  </a:lnTo>
                  <a:lnTo>
                    <a:pt x="16" y="96"/>
                  </a:lnTo>
                  <a:lnTo>
                    <a:pt x="8" y="83"/>
                  </a:lnTo>
                  <a:lnTo>
                    <a:pt x="3" y="70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8" y="27"/>
                  </a:lnTo>
                  <a:lnTo>
                    <a:pt x="16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746"/>
            <p:cNvSpPr>
              <a:spLocks/>
            </p:cNvSpPr>
            <p:nvPr/>
          </p:nvSpPr>
          <p:spPr bwMode="auto">
            <a:xfrm>
              <a:off x="1930400" y="4475163"/>
              <a:ext cx="152400" cy="17463"/>
            </a:xfrm>
            <a:custGeom>
              <a:avLst/>
              <a:gdLst>
                <a:gd name="T0" fmla="*/ 57 w 959"/>
                <a:gd name="T1" fmla="*/ 0 h 113"/>
                <a:gd name="T2" fmla="*/ 903 w 959"/>
                <a:gd name="T3" fmla="*/ 0 h 113"/>
                <a:gd name="T4" fmla="*/ 921 w 959"/>
                <a:gd name="T5" fmla="*/ 4 h 113"/>
                <a:gd name="T6" fmla="*/ 935 w 959"/>
                <a:gd name="T7" fmla="*/ 12 h 113"/>
                <a:gd name="T8" fmla="*/ 948 w 959"/>
                <a:gd name="T9" fmla="*/ 23 h 113"/>
                <a:gd name="T10" fmla="*/ 956 w 959"/>
                <a:gd name="T11" fmla="*/ 39 h 113"/>
                <a:gd name="T12" fmla="*/ 959 w 959"/>
                <a:gd name="T13" fmla="*/ 57 h 113"/>
                <a:gd name="T14" fmla="*/ 956 w 959"/>
                <a:gd name="T15" fmla="*/ 74 h 113"/>
                <a:gd name="T16" fmla="*/ 948 w 959"/>
                <a:gd name="T17" fmla="*/ 90 h 113"/>
                <a:gd name="T18" fmla="*/ 935 w 959"/>
                <a:gd name="T19" fmla="*/ 102 h 113"/>
                <a:gd name="T20" fmla="*/ 921 w 959"/>
                <a:gd name="T21" fmla="*/ 110 h 113"/>
                <a:gd name="T22" fmla="*/ 903 w 959"/>
                <a:gd name="T23" fmla="*/ 113 h 113"/>
                <a:gd name="T24" fmla="*/ 57 w 959"/>
                <a:gd name="T25" fmla="*/ 113 h 113"/>
                <a:gd name="T26" fmla="*/ 39 w 959"/>
                <a:gd name="T27" fmla="*/ 110 h 113"/>
                <a:gd name="T28" fmla="*/ 24 w 959"/>
                <a:gd name="T29" fmla="*/ 102 h 113"/>
                <a:gd name="T30" fmla="*/ 12 w 959"/>
                <a:gd name="T31" fmla="*/ 90 h 113"/>
                <a:gd name="T32" fmla="*/ 4 w 959"/>
                <a:gd name="T33" fmla="*/ 74 h 113"/>
                <a:gd name="T34" fmla="*/ 0 w 959"/>
                <a:gd name="T35" fmla="*/ 57 h 113"/>
                <a:gd name="T36" fmla="*/ 4 w 959"/>
                <a:gd name="T37" fmla="*/ 39 h 113"/>
                <a:gd name="T38" fmla="*/ 12 w 959"/>
                <a:gd name="T39" fmla="*/ 23 h 113"/>
                <a:gd name="T40" fmla="*/ 24 w 959"/>
                <a:gd name="T41" fmla="*/ 12 h 113"/>
                <a:gd name="T42" fmla="*/ 39 w 959"/>
                <a:gd name="T43" fmla="*/ 4 h 113"/>
                <a:gd name="T44" fmla="*/ 57 w 95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9" h="113">
                  <a:moveTo>
                    <a:pt x="57" y="0"/>
                  </a:moveTo>
                  <a:lnTo>
                    <a:pt x="903" y="0"/>
                  </a:lnTo>
                  <a:lnTo>
                    <a:pt x="921" y="4"/>
                  </a:lnTo>
                  <a:lnTo>
                    <a:pt x="935" y="12"/>
                  </a:lnTo>
                  <a:lnTo>
                    <a:pt x="948" y="23"/>
                  </a:lnTo>
                  <a:lnTo>
                    <a:pt x="956" y="39"/>
                  </a:lnTo>
                  <a:lnTo>
                    <a:pt x="959" y="57"/>
                  </a:lnTo>
                  <a:lnTo>
                    <a:pt x="956" y="74"/>
                  </a:lnTo>
                  <a:lnTo>
                    <a:pt x="948" y="90"/>
                  </a:lnTo>
                  <a:lnTo>
                    <a:pt x="935" y="102"/>
                  </a:lnTo>
                  <a:lnTo>
                    <a:pt x="921" y="110"/>
                  </a:lnTo>
                  <a:lnTo>
                    <a:pt x="903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747"/>
            <p:cNvSpPr>
              <a:spLocks/>
            </p:cNvSpPr>
            <p:nvPr/>
          </p:nvSpPr>
          <p:spPr bwMode="auto">
            <a:xfrm>
              <a:off x="1974850" y="4537075"/>
              <a:ext cx="107950" cy="17463"/>
            </a:xfrm>
            <a:custGeom>
              <a:avLst/>
              <a:gdLst>
                <a:gd name="T0" fmla="*/ 56 w 676"/>
                <a:gd name="T1" fmla="*/ 0 h 113"/>
                <a:gd name="T2" fmla="*/ 620 w 676"/>
                <a:gd name="T3" fmla="*/ 0 h 113"/>
                <a:gd name="T4" fmla="*/ 638 w 676"/>
                <a:gd name="T5" fmla="*/ 3 h 113"/>
                <a:gd name="T6" fmla="*/ 652 w 676"/>
                <a:gd name="T7" fmla="*/ 12 h 113"/>
                <a:gd name="T8" fmla="*/ 665 w 676"/>
                <a:gd name="T9" fmla="*/ 24 h 113"/>
                <a:gd name="T10" fmla="*/ 673 w 676"/>
                <a:gd name="T11" fmla="*/ 39 h 113"/>
                <a:gd name="T12" fmla="*/ 676 w 676"/>
                <a:gd name="T13" fmla="*/ 56 h 113"/>
                <a:gd name="T14" fmla="*/ 673 w 676"/>
                <a:gd name="T15" fmla="*/ 74 h 113"/>
                <a:gd name="T16" fmla="*/ 665 w 676"/>
                <a:gd name="T17" fmla="*/ 90 h 113"/>
                <a:gd name="T18" fmla="*/ 652 w 676"/>
                <a:gd name="T19" fmla="*/ 102 h 113"/>
                <a:gd name="T20" fmla="*/ 638 w 676"/>
                <a:gd name="T21" fmla="*/ 110 h 113"/>
                <a:gd name="T22" fmla="*/ 620 w 676"/>
                <a:gd name="T23" fmla="*/ 113 h 113"/>
                <a:gd name="T24" fmla="*/ 56 w 676"/>
                <a:gd name="T25" fmla="*/ 113 h 113"/>
                <a:gd name="T26" fmla="*/ 38 w 676"/>
                <a:gd name="T27" fmla="*/ 110 h 113"/>
                <a:gd name="T28" fmla="*/ 23 w 676"/>
                <a:gd name="T29" fmla="*/ 102 h 113"/>
                <a:gd name="T30" fmla="*/ 10 w 676"/>
                <a:gd name="T31" fmla="*/ 90 h 113"/>
                <a:gd name="T32" fmla="*/ 3 w 676"/>
                <a:gd name="T33" fmla="*/ 74 h 113"/>
                <a:gd name="T34" fmla="*/ 0 w 676"/>
                <a:gd name="T35" fmla="*/ 56 h 113"/>
                <a:gd name="T36" fmla="*/ 3 w 676"/>
                <a:gd name="T37" fmla="*/ 39 h 113"/>
                <a:gd name="T38" fmla="*/ 10 w 676"/>
                <a:gd name="T39" fmla="*/ 24 h 113"/>
                <a:gd name="T40" fmla="*/ 23 w 676"/>
                <a:gd name="T41" fmla="*/ 12 h 113"/>
                <a:gd name="T42" fmla="*/ 38 w 676"/>
                <a:gd name="T43" fmla="*/ 3 h 113"/>
                <a:gd name="T44" fmla="*/ 56 w 67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3">
                  <a:moveTo>
                    <a:pt x="56" y="0"/>
                  </a:moveTo>
                  <a:lnTo>
                    <a:pt x="620" y="0"/>
                  </a:lnTo>
                  <a:lnTo>
                    <a:pt x="638" y="3"/>
                  </a:lnTo>
                  <a:lnTo>
                    <a:pt x="652" y="12"/>
                  </a:lnTo>
                  <a:lnTo>
                    <a:pt x="665" y="24"/>
                  </a:lnTo>
                  <a:lnTo>
                    <a:pt x="673" y="39"/>
                  </a:lnTo>
                  <a:lnTo>
                    <a:pt x="676" y="56"/>
                  </a:lnTo>
                  <a:lnTo>
                    <a:pt x="673" y="74"/>
                  </a:lnTo>
                  <a:lnTo>
                    <a:pt x="665" y="90"/>
                  </a:lnTo>
                  <a:lnTo>
                    <a:pt x="652" y="102"/>
                  </a:lnTo>
                  <a:lnTo>
                    <a:pt x="638" y="110"/>
                  </a:lnTo>
                  <a:lnTo>
                    <a:pt x="62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Freeform 748"/>
            <p:cNvSpPr>
              <a:spLocks/>
            </p:cNvSpPr>
            <p:nvPr/>
          </p:nvSpPr>
          <p:spPr bwMode="auto">
            <a:xfrm>
              <a:off x="1885950" y="4537075"/>
              <a:ext cx="34925" cy="17463"/>
            </a:xfrm>
            <a:custGeom>
              <a:avLst/>
              <a:gdLst>
                <a:gd name="T0" fmla="*/ 57 w 226"/>
                <a:gd name="T1" fmla="*/ 0 h 113"/>
                <a:gd name="T2" fmla="*/ 169 w 226"/>
                <a:gd name="T3" fmla="*/ 0 h 113"/>
                <a:gd name="T4" fmla="*/ 187 w 226"/>
                <a:gd name="T5" fmla="*/ 3 h 113"/>
                <a:gd name="T6" fmla="*/ 203 w 226"/>
                <a:gd name="T7" fmla="*/ 12 h 113"/>
                <a:gd name="T8" fmla="*/ 214 w 226"/>
                <a:gd name="T9" fmla="*/ 24 h 113"/>
                <a:gd name="T10" fmla="*/ 223 w 226"/>
                <a:gd name="T11" fmla="*/ 39 h 113"/>
                <a:gd name="T12" fmla="*/ 226 w 226"/>
                <a:gd name="T13" fmla="*/ 56 h 113"/>
                <a:gd name="T14" fmla="*/ 223 w 226"/>
                <a:gd name="T15" fmla="*/ 74 h 113"/>
                <a:gd name="T16" fmla="*/ 214 w 226"/>
                <a:gd name="T17" fmla="*/ 90 h 113"/>
                <a:gd name="T18" fmla="*/ 203 w 226"/>
                <a:gd name="T19" fmla="*/ 102 h 113"/>
                <a:gd name="T20" fmla="*/ 187 w 226"/>
                <a:gd name="T21" fmla="*/ 110 h 113"/>
                <a:gd name="T22" fmla="*/ 169 w 226"/>
                <a:gd name="T23" fmla="*/ 113 h 113"/>
                <a:gd name="T24" fmla="*/ 57 w 226"/>
                <a:gd name="T25" fmla="*/ 113 h 113"/>
                <a:gd name="T26" fmla="*/ 39 w 226"/>
                <a:gd name="T27" fmla="*/ 110 h 113"/>
                <a:gd name="T28" fmla="*/ 23 w 226"/>
                <a:gd name="T29" fmla="*/ 102 h 113"/>
                <a:gd name="T30" fmla="*/ 12 w 226"/>
                <a:gd name="T31" fmla="*/ 90 h 113"/>
                <a:gd name="T32" fmla="*/ 3 w 226"/>
                <a:gd name="T33" fmla="*/ 74 h 113"/>
                <a:gd name="T34" fmla="*/ 0 w 226"/>
                <a:gd name="T35" fmla="*/ 56 h 113"/>
                <a:gd name="T36" fmla="*/ 3 w 226"/>
                <a:gd name="T37" fmla="*/ 39 h 113"/>
                <a:gd name="T38" fmla="*/ 12 w 226"/>
                <a:gd name="T39" fmla="*/ 24 h 113"/>
                <a:gd name="T40" fmla="*/ 23 w 226"/>
                <a:gd name="T41" fmla="*/ 12 h 113"/>
                <a:gd name="T42" fmla="*/ 39 w 226"/>
                <a:gd name="T43" fmla="*/ 3 h 113"/>
                <a:gd name="T44" fmla="*/ 57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3" y="12"/>
                  </a:lnTo>
                  <a:lnTo>
                    <a:pt x="214" y="24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90"/>
                  </a:lnTo>
                  <a:lnTo>
                    <a:pt x="203" y="102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Freeform 749"/>
            <p:cNvSpPr>
              <a:spLocks/>
            </p:cNvSpPr>
            <p:nvPr/>
          </p:nvSpPr>
          <p:spPr bwMode="auto">
            <a:xfrm>
              <a:off x="1885950" y="4413250"/>
              <a:ext cx="152400" cy="17463"/>
            </a:xfrm>
            <a:custGeom>
              <a:avLst/>
              <a:gdLst>
                <a:gd name="T0" fmla="*/ 57 w 958"/>
                <a:gd name="T1" fmla="*/ 0 h 112"/>
                <a:gd name="T2" fmla="*/ 902 w 958"/>
                <a:gd name="T3" fmla="*/ 0 h 112"/>
                <a:gd name="T4" fmla="*/ 919 w 958"/>
                <a:gd name="T5" fmla="*/ 3 h 112"/>
                <a:gd name="T6" fmla="*/ 935 w 958"/>
                <a:gd name="T7" fmla="*/ 11 h 112"/>
                <a:gd name="T8" fmla="*/ 948 w 958"/>
                <a:gd name="T9" fmla="*/ 22 h 112"/>
                <a:gd name="T10" fmla="*/ 955 w 958"/>
                <a:gd name="T11" fmla="*/ 38 h 112"/>
                <a:gd name="T12" fmla="*/ 958 w 958"/>
                <a:gd name="T13" fmla="*/ 56 h 112"/>
                <a:gd name="T14" fmla="*/ 955 w 958"/>
                <a:gd name="T15" fmla="*/ 73 h 112"/>
                <a:gd name="T16" fmla="*/ 948 w 958"/>
                <a:gd name="T17" fmla="*/ 89 h 112"/>
                <a:gd name="T18" fmla="*/ 935 w 958"/>
                <a:gd name="T19" fmla="*/ 101 h 112"/>
                <a:gd name="T20" fmla="*/ 919 w 958"/>
                <a:gd name="T21" fmla="*/ 109 h 112"/>
                <a:gd name="T22" fmla="*/ 902 w 958"/>
                <a:gd name="T23" fmla="*/ 112 h 112"/>
                <a:gd name="T24" fmla="*/ 57 w 958"/>
                <a:gd name="T25" fmla="*/ 112 h 112"/>
                <a:gd name="T26" fmla="*/ 39 w 958"/>
                <a:gd name="T27" fmla="*/ 109 h 112"/>
                <a:gd name="T28" fmla="*/ 23 w 958"/>
                <a:gd name="T29" fmla="*/ 101 h 112"/>
                <a:gd name="T30" fmla="*/ 12 w 958"/>
                <a:gd name="T31" fmla="*/ 89 h 112"/>
                <a:gd name="T32" fmla="*/ 3 w 958"/>
                <a:gd name="T33" fmla="*/ 73 h 112"/>
                <a:gd name="T34" fmla="*/ 0 w 958"/>
                <a:gd name="T35" fmla="*/ 56 h 112"/>
                <a:gd name="T36" fmla="*/ 3 w 958"/>
                <a:gd name="T37" fmla="*/ 38 h 112"/>
                <a:gd name="T38" fmla="*/ 12 w 958"/>
                <a:gd name="T39" fmla="*/ 22 h 112"/>
                <a:gd name="T40" fmla="*/ 23 w 958"/>
                <a:gd name="T41" fmla="*/ 11 h 112"/>
                <a:gd name="T42" fmla="*/ 39 w 958"/>
                <a:gd name="T43" fmla="*/ 3 h 112"/>
                <a:gd name="T44" fmla="*/ 57 w 95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2">
                  <a:moveTo>
                    <a:pt x="57" y="0"/>
                  </a:moveTo>
                  <a:lnTo>
                    <a:pt x="902" y="0"/>
                  </a:lnTo>
                  <a:lnTo>
                    <a:pt x="919" y="3"/>
                  </a:lnTo>
                  <a:lnTo>
                    <a:pt x="935" y="11"/>
                  </a:lnTo>
                  <a:lnTo>
                    <a:pt x="948" y="22"/>
                  </a:lnTo>
                  <a:lnTo>
                    <a:pt x="955" y="38"/>
                  </a:lnTo>
                  <a:lnTo>
                    <a:pt x="958" y="56"/>
                  </a:lnTo>
                  <a:lnTo>
                    <a:pt x="955" y="73"/>
                  </a:lnTo>
                  <a:lnTo>
                    <a:pt x="948" y="89"/>
                  </a:lnTo>
                  <a:lnTo>
                    <a:pt x="935" y="101"/>
                  </a:lnTo>
                  <a:lnTo>
                    <a:pt x="919" y="109"/>
                  </a:lnTo>
                  <a:lnTo>
                    <a:pt x="90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9" name="Freeform 750"/>
            <p:cNvSpPr>
              <a:spLocks/>
            </p:cNvSpPr>
            <p:nvPr/>
          </p:nvSpPr>
          <p:spPr bwMode="auto">
            <a:xfrm>
              <a:off x="2063750" y="4413250"/>
              <a:ext cx="19050" cy="17463"/>
            </a:xfrm>
            <a:custGeom>
              <a:avLst/>
              <a:gdLst>
                <a:gd name="T0" fmla="*/ 57 w 113"/>
                <a:gd name="T1" fmla="*/ 0 h 111"/>
                <a:gd name="T2" fmla="*/ 72 w 113"/>
                <a:gd name="T3" fmla="*/ 2 h 111"/>
                <a:gd name="T4" fmla="*/ 85 w 113"/>
                <a:gd name="T5" fmla="*/ 7 h 111"/>
                <a:gd name="T6" fmla="*/ 97 w 113"/>
                <a:gd name="T7" fmla="*/ 15 h 111"/>
                <a:gd name="T8" fmla="*/ 105 w 113"/>
                <a:gd name="T9" fmla="*/ 27 h 111"/>
                <a:gd name="T10" fmla="*/ 111 w 113"/>
                <a:gd name="T11" fmla="*/ 40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7 w 113"/>
                <a:gd name="T19" fmla="*/ 94 h 111"/>
                <a:gd name="T20" fmla="*/ 85 w 113"/>
                <a:gd name="T21" fmla="*/ 104 h 111"/>
                <a:gd name="T22" fmla="*/ 72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4 h 111"/>
                <a:gd name="T32" fmla="*/ 8 w 113"/>
                <a:gd name="T33" fmla="*/ 83 h 111"/>
                <a:gd name="T34" fmla="*/ 3 w 113"/>
                <a:gd name="T35" fmla="*/ 69 h 111"/>
                <a:gd name="T36" fmla="*/ 0 w 113"/>
                <a:gd name="T37" fmla="*/ 55 h 111"/>
                <a:gd name="T38" fmla="*/ 3 w 113"/>
                <a:gd name="T39" fmla="*/ 40 h 111"/>
                <a:gd name="T40" fmla="*/ 8 w 113"/>
                <a:gd name="T41" fmla="*/ 27 h 111"/>
                <a:gd name="T42" fmla="*/ 16 w 113"/>
                <a:gd name="T43" fmla="*/ 15 h 111"/>
                <a:gd name="T44" fmla="*/ 29 w 113"/>
                <a:gd name="T45" fmla="*/ 7 h 111"/>
                <a:gd name="T46" fmla="*/ 42 w 113"/>
                <a:gd name="T47" fmla="*/ 2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7" y="15"/>
                  </a:lnTo>
                  <a:lnTo>
                    <a:pt x="105" y="27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7" y="94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4"/>
                  </a:lnTo>
                  <a:lnTo>
                    <a:pt x="8" y="83"/>
                  </a:lnTo>
                  <a:lnTo>
                    <a:pt x="3" y="69"/>
                  </a:lnTo>
                  <a:lnTo>
                    <a:pt x="0" y="55"/>
                  </a:lnTo>
                  <a:lnTo>
                    <a:pt x="3" y="40"/>
                  </a:lnTo>
                  <a:lnTo>
                    <a:pt x="8" y="27"/>
                  </a:lnTo>
                  <a:lnTo>
                    <a:pt x="16" y="15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0" name="Freeform 751"/>
            <p:cNvSpPr>
              <a:spLocks/>
            </p:cNvSpPr>
            <p:nvPr/>
          </p:nvSpPr>
          <p:spPr bwMode="auto">
            <a:xfrm>
              <a:off x="1893888" y="4475163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1 w 112"/>
                <a:gd name="T3" fmla="*/ 3 h 112"/>
                <a:gd name="T4" fmla="*/ 84 w 112"/>
                <a:gd name="T5" fmla="*/ 8 h 112"/>
                <a:gd name="T6" fmla="*/ 96 w 112"/>
                <a:gd name="T7" fmla="*/ 16 h 112"/>
                <a:gd name="T8" fmla="*/ 105 w 112"/>
                <a:gd name="T9" fmla="*/ 27 h 112"/>
                <a:gd name="T10" fmla="*/ 110 w 112"/>
                <a:gd name="T11" fmla="*/ 41 h 112"/>
                <a:gd name="T12" fmla="*/ 112 w 112"/>
                <a:gd name="T13" fmla="*/ 56 h 112"/>
                <a:gd name="T14" fmla="*/ 110 w 112"/>
                <a:gd name="T15" fmla="*/ 70 h 112"/>
                <a:gd name="T16" fmla="*/ 105 w 112"/>
                <a:gd name="T17" fmla="*/ 84 h 112"/>
                <a:gd name="T18" fmla="*/ 96 w 112"/>
                <a:gd name="T19" fmla="*/ 96 h 112"/>
                <a:gd name="T20" fmla="*/ 84 w 112"/>
                <a:gd name="T21" fmla="*/ 104 h 112"/>
                <a:gd name="T22" fmla="*/ 71 w 112"/>
                <a:gd name="T23" fmla="*/ 110 h 112"/>
                <a:gd name="T24" fmla="*/ 56 w 112"/>
                <a:gd name="T25" fmla="*/ 112 h 112"/>
                <a:gd name="T26" fmla="*/ 41 w 112"/>
                <a:gd name="T27" fmla="*/ 110 h 112"/>
                <a:gd name="T28" fmla="*/ 28 w 112"/>
                <a:gd name="T29" fmla="*/ 104 h 112"/>
                <a:gd name="T30" fmla="*/ 16 w 112"/>
                <a:gd name="T31" fmla="*/ 96 h 112"/>
                <a:gd name="T32" fmla="*/ 7 w 112"/>
                <a:gd name="T33" fmla="*/ 84 h 112"/>
                <a:gd name="T34" fmla="*/ 2 w 112"/>
                <a:gd name="T35" fmla="*/ 70 h 112"/>
                <a:gd name="T36" fmla="*/ 0 w 112"/>
                <a:gd name="T37" fmla="*/ 56 h 112"/>
                <a:gd name="T38" fmla="*/ 2 w 112"/>
                <a:gd name="T39" fmla="*/ 41 h 112"/>
                <a:gd name="T40" fmla="*/ 7 w 112"/>
                <a:gd name="T41" fmla="*/ 27 h 112"/>
                <a:gd name="T42" fmla="*/ 16 w 112"/>
                <a:gd name="T43" fmla="*/ 16 h 112"/>
                <a:gd name="T44" fmla="*/ 28 w 112"/>
                <a:gd name="T45" fmla="*/ 8 h 112"/>
                <a:gd name="T46" fmla="*/ 41 w 112"/>
                <a:gd name="T47" fmla="*/ 3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1" y="3"/>
                  </a:lnTo>
                  <a:lnTo>
                    <a:pt x="84" y="8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0" y="41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4"/>
                  </a:lnTo>
                  <a:lnTo>
                    <a:pt x="96" y="96"/>
                  </a:lnTo>
                  <a:lnTo>
                    <a:pt x="84" y="104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1" y="110"/>
                  </a:lnTo>
                  <a:lnTo>
                    <a:pt x="28" y="104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8" y="8"/>
                  </a:lnTo>
                  <a:lnTo>
                    <a:pt x="41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1" name="Freeform 752"/>
            <p:cNvSpPr>
              <a:spLocks/>
            </p:cNvSpPr>
            <p:nvPr/>
          </p:nvSpPr>
          <p:spPr bwMode="auto">
            <a:xfrm>
              <a:off x="1938338" y="4537075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2 h 112"/>
                <a:gd name="T4" fmla="*/ 85 w 113"/>
                <a:gd name="T5" fmla="*/ 8 h 112"/>
                <a:gd name="T6" fmla="*/ 97 w 113"/>
                <a:gd name="T7" fmla="*/ 16 h 112"/>
                <a:gd name="T8" fmla="*/ 105 w 113"/>
                <a:gd name="T9" fmla="*/ 27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70 h 112"/>
                <a:gd name="T16" fmla="*/ 105 w 113"/>
                <a:gd name="T17" fmla="*/ 83 h 112"/>
                <a:gd name="T18" fmla="*/ 97 w 113"/>
                <a:gd name="T19" fmla="*/ 96 h 112"/>
                <a:gd name="T20" fmla="*/ 85 w 113"/>
                <a:gd name="T21" fmla="*/ 104 h 112"/>
                <a:gd name="T22" fmla="*/ 71 w 113"/>
                <a:gd name="T23" fmla="*/ 109 h 112"/>
                <a:gd name="T24" fmla="*/ 56 w 113"/>
                <a:gd name="T25" fmla="*/ 112 h 112"/>
                <a:gd name="T26" fmla="*/ 43 w 113"/>
                <a:gd name="T27" fmla="*/ 109 h 112"/>
                <a:gd name="T28" fmla="*/ 29 w 113"/>
                <a:gd name="T29" fmla="*/ 104 h 112"/>
                <a:gd name="T30" fmla="*/ 17 w 113"/>
                <a:gd name="T31" fmla="*/ 96 h 112"/>
                <a:gd name="T32" fmla="*/ 8 w 113"/>
                <a:gd name="T33" fmla="*/ 83 h 112"/>
                <a:gd name="T34" fmla="*/ 2 w 113"/>
                <a:gd name="T35" fmla="*/ 70 h 112"/>
                <a:gd name="T36" fmla="*/ 0 w 113"/>
                <a:gd name="T37" fmla="*/ 55 h 112"/>
                <a:gd name="T38" fmla="*/ 2 w 113"/>
                <a:gd name="T39" fmla="*/ 41 h 112"/>
                <a:gd name="T40" fmla="*/ 8 w 113"/>
                <a:gd name="T41" fmla="*/ 27 h 112"/>
                <a:gd name="T42" fmla="*/ 17 w 113"/>
                <a:gd name="T43" fmla="*/ 16 h 112"/>
                <a:gd name="T44" fmla="*/ 29 w 113"/>
                <a:gd name="T45" fmla="*/ 8 h 112"/>
                <a:gd name="T46" fmla="*/ 43 w 113"/>
                <a:gd name="T47" fmla="*/ 2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7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6" y="112"/>
                  </a:lnTo>
                  <a:lnTo>
                    <a:pt x="43" y="109"/>
                  </a:lnTo>
                  <a:lnTo>
                    <a:pt x="29" y="104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Freeform 753"/>
            <p:cNvSpPr>
              <a:spLocks noEditPoints="1"/>
            </p:cNvSpPr>
            <p:nvPr/>
          </p:nvSpPr>
          <p:spPr bwMode="auto">
            <a:xfrm>
              <a:off x="1733550" y="4413250"/>
              <a:ext cx="88900" cy="177800"/>
            </a:xfrm>
            <a:custGeom>
              <a:avLst/>
              <a:gdLst>
                <a:gd name="T0" fmla="*/ 365 w 564"/>
                <a:gd name="T1" fmla="*/ 886 h 1120"/>
                <a:gd name="T2" fmla="*/ 421 w 564"/>
                <a:gd name="T3" fmla="*/ 835 h 1120"/>
                <a:gd name="T4" fmla="*/ 430 w 564"/>
                <a:gd name="T5" fmla="*/ 786 h 1120"/>
                <a:gd name="T6" fmla="*/ 408 w 564"/>
                <a:gd name="T7" fmla="*/ 736 h 1120"/>
                <a:gd name="T8" fmla="*/ 226 w 564"/>
                <a:gd name="T9" fmla="*/ 234 h 1120"/>
                <a:gd name="T10" fmla="*/ 153 w 564"/>
                <a:gd name="T11" fmla="*/ 283 h 1120"/>
                <a:gd name="T12" fmla="*/ 134 w 564"/>
                <a:gd name="T13" fmla="*/ 328 h 1120"/>
                <a:gd name="T14" fmla="*/ 145 w 564"/>
                <a:gd name="T15" fmla="*/ 380 h 1120"/>
                <a:gd name="T16" fmla="*/ 226 w 564"/>
                <a:gd name="T17" fmla="*/ 452 h 1120"/>
                <a:gd name="T18" fmla="*/ 300 w 564"/>
                <a:gd name="T19" fmla="*/ 3 h 1120"/>
                <a:gd name="T20" fmla="*/ 336 w 564"/>
                <a:gd name="T21" fmla="*/ 38 h 1120"/>
                <a:gd name="T22" fmla="*/ 377 w 564"/>
                <a:gd name="T23" fmla="*/ 127 h 1120"/>
                <a:gd name="T24" fmla="*/ 474 w 564"/>
                <a:gd name="T25" fmla="*/ 187 h 1120"/>
                <a:gd name="T26" fmla="*/ 540 w 564"/>
                <a:gd name="T27" fmla="*/ 278 h 1120"/>
                <a:gd name="T28" fmla="*/ 564 w 564"/>
                <a:gd name="T29" fmla="*/ 391 h 1120"/>
                <a:gd name="T30" fmla="*/ 541 w 564"/>
                <a:gd name="T31" fmla="*/ 437 h 1120"/>
                <a:gd name="T32" fmla="*/ 490 w 564"/>
                <a:gd name="T33" fmla="*/ 445 h 1120"/>
                <a:gd name="T34" fmla="*/ 454 w 564"/>
                <a:gd name="T35" fmla="*/ 409 h 1120"/>
                <a:gd name="T36" fmla="*/ 440 w 564"/>
                <a:gd name="T37" fmla="*/ 333 h 1120"/>
                <a:gd name="T38" fmla="*/ 389 w 564"/>
                <a:gd name="T39" fmla="*/ 263 h 1120"/>
                <a:gd name="T40" fmla="*/ 339 w 564"/>
                <a:gd name="T41" fmla="*/ 539 h 1120"/>
                <a:gd name="T42" fmla="*/ 508 w 564"/>
                <a:gd name="T43" fmla="*/ 683 h 1120"/>
                <a:gd name="T44" fmla="*/ 542 w 564"/>
                <a:gd name="T45" fmla="*/ 775 h 1120"/>
                <a:gd name="T46" fmla="*/ 529 w 564"/>
                <a:gd name="T47" fmla="*/ 867 h 1120"/>
                <a:gd name="T48" fmla="*/ 471 w 564"/>
                <a:gd name="T49" fmla="*/ 949 h 1120"/>
                <a:gd name="T50" fmla="*/ 375 w 564"/>
                <a:gd name="T51" fmla="*/ 1005 h 1120"/>
                <a:gd name="T52" fmla="*/ 336 w 564"/>
                <a:gd name="T53" fmla="*/ 1082 h 1120"/>
                <a:gd name="T54" fmla="*/ 300 w 564"/>
                <a:gd name="T55" fmla="*/ 1117 h 1120"/>
                <a:gd name="T56" fmla="*/ 249 w 564"/>
                <a:gd name="T57" fmla="*/ 1109 h 1120"/>
                <a:gd name="T58" fmla="*/ 226 w 564"/>
                <a:gd name="T59" fmla="*/ 1064 h 1120"/>
                <a:gd name="T60" fmla="*/ 153 w 564"/>
                <a:gd name="T61" fmla="*/ 989 h 1120"/>
                <a:gd name="T62" fmla="*/ 65 w 564"/>
                <a:gd name="T63" fmla="*/ 918 h 1120"/>
                <a:gd name="T64" fmla="*/ 12 w 564"/>
                <a:gd name="T65" fmla="*/ 819 h 1120"/>
                <a:gd name="T66" fmla="*/ 3 w 564"/>
                <a:gd name="T67" fmla="*/ 723 h 1120"/>
                <a:gd name="T68" fmla="*/ 39 w 564"/>
                <a:gd name="T69" fmla="*/ 687 h 1120"/>
                <a:gd name="T70" fmla="*/ 90 w 564"/>
                <a:gd name="T71" fmla="*/ 695 h 1120"/>
                <a:gd name="T72" fmla="*/ 113 w 564"/>
                <a:gd name="T73" fmla="*/ 741 h 1120"/>
                <a:gd name="T74" fmla="*/ 137 w 564"/>
                <a:gd name="T75" fmla="*/ 826 h 1120"/>
                <a:gd name="T76" fmla="*/ 199 w 564"/>
                <a:gd name="T77" fmla="*/ 886 h 1120"/>
                <a:gd name="T78" fmla="*/ 101 w 564"/>
                <a:gd name="T79" fmla="*/ 496 h 1120"/>
                <a:gd name="T80" fmla="*/ 40 w 564"/>
                <a:gd name="T81" fmla="*/ 419 h 1120"/>
                <a:gd name="T82" fmla="*/ 21 w 564"/>
                <a:gd name="T83" fmla="*/ 325 h 1120"/>
                <a:gd name="T84" fmla="*/ 48 w 564"/>
                <a:gd name="T85" fmla="*/ 237 h 1120"/>
                <a:gd name="T86" fmla="*/ 124 w 564"/>
                <a:gd name="T87" fmla="*/ 161 h 1120"/>
                <a:gd name="T88" fmla="*/ 226 w 564"/>
                <a:gd name="T89" fmla="*/ 118 h 1120"/>
                <a:gd name="T90" fmla="*/ 236 w 564"/>
                <a:gd name="T91" fmla="*/ 22 h 1120"/>
                <a:gd name="T92" fmla="*/ 282 w 564"/>
                <a:gd name="T93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4" h="1120">
                  <a:moveTo>
                    <a:pt x="339" y="680"/>
                  </a:moveTo>
                  <a:lnTo>
                    <a:pt x="339" y="898"/>
                  </a:lnTo>
                  <a:lnTo>
                    <a:pt x="365" y="886"/>
                  </a:lnTo>
                  <a:lnTo>
                    <a:pt x="390" y="870"/>
                  </a:lnTo>
                  <a:lnTo>
                    <a:pt x="411" y="849"/>
                  </a:lnTo>
                  <a:lnTo>
                    <a:pt x="421" y="835"/>
                  </a:lnTo>
                  <a:lnTo>
                    <a:pt x="427" y="820"/>
                  </a:lnTo>
                  <a:lnTo>
                    <a:pt x="430" y="804"/>
                  </a:lnTo>
                  <a:lnTo>
                    <a:pt x="430" y="786"/>
                  </a:lnTo>
                  <a:lnTo>
                    <a:pt x="426" y="769"/>
                  </a:lnTo>
                  <a:lnTo>
                    <a:pt x="418" y="752"/>
                  </a:lnTo>
                  <a:lnTo>
                    <a:pt x="408" y="736"/>
                  </a:lnTo>
                  <a:lnTo>
                    <a:pt x="395" y="724"/>
                  </a:lnTo>
                  <a:lnTo>
                    <a:pt x="339" y="680"/>
                  </a:lnTo>
                  <a:close/>
                  <a:moveTo>
                    <a:pt x="226" y="234"/>
                  </a:moveTo>
                  <a:lnTo>
                    <a:pt x="199" y="246"/>
                  </a:lnTo>
                  <a:lnTo>
                    <a:pt x="175" y="263"/>
                  </a:lnTo>
                  <a:lnTo>
                    <a:pt x="153" y="283"/>
                  </a:lnTo>
                  <a:lnTo>
                    <a:pt x="143" y="297"/>
                  </a:lnTo>
                  <a:lnTo>
                    <a:pt x="137" y="312"/>
                  </a:lnTo>
                  <a:lnTo>
                    <a:pt x="134" y="328"/>
                  </a:lnTo>
                  <a:lnTo>
                    <a:pt x="134" y="345"/>
                  </a:lnTo>
                  <a:lnTo>
                    <a:pt x="138" y="363"/>
                  </a:lnTo>
                  <a:lnTo>
                    <a:pt x="145" y="380"/>
                  </a:lnTo>
                  <a:lnTo>
                    <a:pt x="156" y="396"/>
                  </a:lnTo>
                  <a:lnTo>
                    <a:pt x="170" y="408"/>
                  </a:lnTo>
                  <a:lnTo>
                    <a:pt x="226" y="452"/>
                  </a:lnTo>
                  <a:lnTo>
                    <a:pt x="226" y="234"/>
                  </a:lnTo>
                  <a:close/>
                  <a:moveTo>
                    <a:pt x="282" y="0"/>
                  </a:moveTo>
                  <a:lnTo>
                    <a:pt x="300" y="3"/>
                  </a:lnTo>
                  <a:lnTo>
                    <a:pt x="316" y="11"/>
                  </a:lnTo>
                  <a:lnTo>
                    <a:pt x="327" y="22"/>
                  </a:lnTo>
                  <a:lnTo>
                    <a:pt x="336" y="38"/>
                  </a:lnTo>
                  <a:lnTo>
                    <a:pt x="339" y="56"/>
                  </a:lnTo>
                  <a:lnTo>
                    <a:pt x="339" y="117"/>
                  </a:lnTo>
                  <a:lnTo>
                    <a:pt x="377" y="127"/>
                  </a:lnTo>
                  <a:lnTo>
                    <a:pt x="411" y="143"/>
                  </a:lnTo>
                  <a:lnTo>
                    <a:pt x="444" y="163"/>
                  </a:lnTo>
                  <a:lnTo>
                    <a:pt x="474" y="187"/>
                  </a:lnTo>
                  <a:lnTo>
                    <a:pt x="499" y="214"/>
                  </a:lnTo>
                  <a:lnTo>
                    <a:pt x="522" y="244"/>
                  </a:lnTo>
                  <a:lnTo>
                    <a:pt x="540" y="278"/>
                  </a:lnTo>
                  <a:lnTo>
                    <a:pt x="553" y="313"/>
                  </a:lnTo>
                  <a:lnTo>
                    <a:pt x="561" y="352"/>
                  </a:lnTo>
                  <a:lnTo>
                    <a:pt x="564" y="391"/>
                  </a:lnTo>
                  <a:lnTo>
                    <a:pt x="561" y="409"/>
                  </a:lnTo>
                  <a:lnTo>
                    <a:pt x="553" y="425"/>
                  </a:lnTo>
                  <a:lnTo>
                    <a:pt x="541" y="437"/>
                  </a:lnTo>
                  <a:lnTo>
                    <a:pt x="525" y="445"/>
                  </a:lnTo>
                  <a:lnTo>
                    <a:pt x="507" y="448"/>
                  </a:lnTo>
                  <a:lnTo>
                    <a:pt x="490" y="445"/>
                  </a:lnTo>
                  <a:lnTo>
                    <a:pt x="474" y="437"/>
                  </a:lnTo>
                  <a:lnTo>
                    <a:pt x="462" y="425"/>
                  </a:lnTo>
                  <a:lnTo>
                    <a:pt x="454" y="409"/>
                  </a:lnTo>
                  <a:lnTo>
                    <a:pt x="451" y="391"/>
                  </a:lnTo>
                  <a:lnTo>
                    <a:pt x="449" y="361"/>
                  </a:lnTo>
                  <a:lnTo>
                    <a:pt x="440" y="333"/>
                  </a:lnTo>
                  <a:lnTo>
                    <a:pt x="428" y="306"/>
                  </a:lnTo>
                  <a:lnTo>
                    <a:pt x="410" y="283"/>
                  </a:lnTo>
                  <a:lnTo>
                    <a:pt x="389" y="263"/>
                  </a:lnTo>
                  <a:lnTo>
                    <a:pt x="365" y="246"/>
                  </a:lnTo>
                  <a:lnTo>
                    <a:pt x="339" y="234"/>
                  </a:lnTo>
                  <a:lnTo>
                    <a:pt x="339" y="539"/>
                  </a:lnTo>
                  <a:lnTo>
                    <a:pt x="464" y="636"/>
                  </a:lnTo>
                  <a:lnTo>
                    <a:pt x="488" y="657"/>
                  </a:lnTo>
                  <a:lnTo>
                    <a:pt x="508" y="683"/>
                  </a:lnTo>
                  <a:lnTo>
                    <a:pt x="525" y="712"/>
                  </a:lnTo>
                  <a:lnTo>
                    <a:pt x="536" y="743"/>
                  </a:lnTo>
                  <a:lnTo>
                    <a:pt x="542" y="775"/>
                  </a:lnTo>
                  <a:lnTo>
                    <a:pt x="543" y="807"/>
                  </a:lnTo>
                  <a:lnTo>
                    <a:pt x="539" y="838"/>
                  </a:lnTo>
                  <a:lnTo>
                    <a:pt x="529" y="867"/>
                  </a:lnTo>
                  <a:lnTo>
                    <a:pt x="516" y="896"/>
                  </a:lnTo>
                  <a:lnTo>
                    <a:pt x="497" y="920"/>
                  </a:lnTo>
                  <a:lnTo>
                    <a:pt x="471" y="949"/>
                  </a:lnTo>
                  <a:lnTo>
                    <a:pt x="441" y="971"/>
                  </a:lnTo>
                  <a:lnTo>
                    <a:pt x="409" y="990"/>
                  </a:lnTo>
                  <a:lnTo>
                    <a:pt x="375" y="1005"/>
                  </a:lnTo>
                  <a:lnTo>
                    <a:pt x="339" y="1014"/>
                  </a:lnTo>
                  <a:lnTo>
                    <a:pt x="339" y="1064"/>
                  </a:lnTo>
                  <a:lnTo>
                    <a:pt x="336" y="1082"/>
                  </a:lnTo>
                  <a:lnTo>
                    <a:pt x="327" y="1097"/>
                  </a:lnTo>
                  <a:lnTo>
                    <a:pt x="316" y="1109"/>
                  </a:lnTo>
                  <a:lnTo>
                    <a:pt x="300" y="1117"/>
                  </a:lnTo>
                  <a:lnTo>
                    <a:pt x="282" y="1120"/>
                  </a:lnTo>
                  <a:lnTo>
                    <a:pt x="265" y="1117"/>
                  </a:lnTo>
                  <a:lnTo>
                    <a:pt x="249" y="1109"/>
                  </a:lnTo>
                  <a:lnTo>
                    <a:pt x="236" y="1097"/>
                  </a:lnTo>
                  <a:lnTo>
                    <a:pt x="229" y="1082"/>
                  </a:lnTo>
                  <a:lnTo>
                    <a:pt x="226" y="1064"/>
                  </a:lnTo>
                  <a:lnTo>
                    <a:pt x="226" y="1014"/>
                  </a:lnTo>
                  <a:lnTo>
                    <a:pt x="188" y="1005"/>
                  </a:lnTo>
                  <a:lnTo>
                    <a:pt x="153" y="989"/>
                  </a:lnTo>
                  <a:lnTo>
                    <a:pt x="120" y="969"/>
                  </a:lnTo>
                  <a:lnTo>
                    <a:pt x="91" y="945"/>
                  </a:lnTo>
                  <a:lnTo>
                    <a:pt x="65" y="918"/>
                  </a:lnTo>
                  <a:lnTo>
                    <a:pt x="43" y="887"/>
                  </a:lnTo>
                  <a:lnTo>
                    <a:pt x="25" y="854"/>
                  </a:lnTo>
                  <a:lnTo>
                    <a:pt x="12" y="819"/>
                  </a:lnTo>
                  <a:lnTo>
                    <a:pt x="3" y="780"/>
                  </a:lnTo>
                  <a:lnTo>
                    <a:pt x="0" y="741"/>
                  </a:lnTo>
                  <a:lnTo>
                    <a:pt x="3" y="723"/>
                  </a:lnTo>
                  <a:lnTo>
                    <a:pt x="12" y="707"/>
                  </a:lnTo>
                  <a:lnTo>
                    <a:pt x="23" y="695"/>
                  </a:lnTo>
                  <a:lnTo>
                    <a:pt x="39" y="687"/>
                  </a:lnTo>
                  <a:lnTo>
                    <a:pt x="57" y="685"/>
                  </a:lnTo>
                  <a:lnTo>
                    <a:pt x="74" y="687"/>
                  </a:lnTo>
                  <a:lnTo>
                    <a:pt x="90" y="695"/>
                  </a:lnTo>
                  <a:lnTo>
                    <a:pt x="103" y="707"/>
                  </a:lnTo>
                  <a:lnTo>
                    <a:pt x="110" y="723"/>
                  </a:lnTo>
                  <a:lnTo>
                    <a:pt x="113" y="741"/>
                  </a:lnTo>
                  <a:lnTo>
                    <a:pt x="116" y="771"/>
                  </a:lnTo>
                  <a:lnTo>
                    <a:pt x="124" y="799"/>
                  </a:lnTo>
                  <a:lnTo>
                    <a:pt x="137" y="826"/>
                  </a:lnTo>
                  <a:lnTo>
                    <a:pt x="154" y="849"/>
                  </a:lnTo>
                  <a:lnTo>
                    <a:pt x="175" y="870"/>
                  </a:lnTo>
                  <a:lnTo>
                    <a:pt x="199" y="886"/>
                  </a:lnTo>
                  <a:lnTo>
                    <a:pt x="226" y="898"/>
                  </a:lnTo>
                  <a:lnTo>
                    <a:pt x="226" y="593"/>
                  </a:lnTo>
                  <a:lnTo>
                    <a:pt x="101" y="496"/>
                  </a:lnTo>
                  <a:lnTo>
                    <a:pt x="75" y="475"/>
                  </a:lnTo>
                  <a:lnTo>
                    <a:pt x="56" y="449"/>
                  </a:lnTo>
                  <a:lnTo>
                    <a:pt x="40" y="419"/>
                  </a:lnTo>
                  <a:lnTo>
                    <a:pt x="28" y="389"/>
                  </a:lnTo>
                  <a:lnTo>
                    <a:pt x="22" y="357"/>
                  </a:lnTo>
                  <a:lnTo>
                    <a:pt x="21" y="325"/>
                  </a:lnTo>
                  <a:lnTo>
                    <a:pt x="26" y="294"/>
                  </a:lnTo>
                  <a:lnTo>
                    <a:pt x="35" y="265"/>
                  </a:lnTo>
                  <a:lnTo>
                    <a:pt x="48" y="237"/>
                  </a:lnTo>
                  <a:lnTo>
                    <a:pt x="67" y="212"/>
                  </a:lnTo>
                  <a:lnTo>
                    <a:pt x="93" y="184"/>
                  </a:lnTo>
                  <a:lnTo>
                    <a:pt x="124" y="161"/>
                  </a:lnTo>
                  <a:lnTo>
                    <a:pt x="155" y="142"/>
                  </a:lnTo>
                  <a:lnTo>
                    <a:pt x="189" y="127"/>
                  </a:lnTo>
                  <a:lnTo>
                    <a:pt x="226" y="118"/>
                  </a:lnTo>
                  <a:lnTo>
                    <a:pt x="226" y="56"/>
                  </a:lnTo>
                  <a:lnTo>
                    <a:pt x="229" y="38"/>
                  </a:lnTo>
                  <a:lnTo>
                    <a:pt x="236" y="22"/>
                  </a:lnTo>
                  <a:lnTo>
                    <a:pt x="249" y="11"/>
                  </a:lnTo>
                  <a:lnTo>
                    <a:pt x="265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Freeform 754"/>
            <p:cNvSpPr>
              <a:spLocks/>
            </p:cNvSpPr>
            <p:nvPr/>
          </p:nvSpPr>
          <p:spPr bwMode="auto">
            <a:xfrm>
              <a:off x="1984375" y="433228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4" name="Freeform 755"/>
            <p:cNvSpPr>
              <a:spLocks/>
            </p:cNvSpPr>
            <p:nvPr/>
          </p:nvSpPr>
          <p:spPr bwMode="auto">
            <a:xfrm>
              <a:off x="1947863" y="433228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4 h 113"/>
                <a:gd name="T4" fmla="*/ 90 w 113"/>
                <a:gd name="T5" fmla="*/ 12 h 113"/>
                <a:gd name="T6" fmla="*/ 103 w 113"/>
                <a:gd name="T7" fmla="*/ 23 h 113"/>
                <a:gd name="T8" fmla="*/ 111 w 113"/>
                <a:gd name="T9" fmla="*/ 39 h 113"/>
                <a:gd name="T10" fmla="*/ 113 w 113"/>
                <a:gd name="T11" fmla="*/ 57 h 113"/>
                <a:gd name="T12" fmla="*/ 111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5" name="Freeform 756"/>
            <p:cNvSpPr>
              <a:spLocks/>
            </p:cNvSpPr>
            <p:nvPr/>
          </p:nvSpPr>
          <p:spPr bwMode="auto">
            <a:xfrm>
              <a:off x="2019300" y="433228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6" name="Freeform 757"/>
            <p:cNvSpPr>
              <a:spLocks/>
            </p:cNvSpPr>
            <p:nvPr/>
          </p:nvSpPr>
          <p:spPr bwMode="auto">
            <a:xfrm>
              <a:off x="1912938" y="4332288"/>
              <a:ext cx="17463" cy="17463"/>
            </a:xfrm>
            <a:custGeom>
              <a:avLst/>
              <a:gdLst>
                <a:gd name="T0" fmla="*/ 57 w 112"/>
                <a:gd name="T1" fmla="*/ 0 h 113"/>
                <a:gd name="T2" fmla="*/ 75 w 112"/>
                <a:gd name="T3" fmla="*/ 4 h 113"/>
                <a:gd name="T4" fmla="*/ 90 w 112"/>
                <a:gd name="T5" fmla="*/ 12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90 h 113"/>
                <a:gd name="T16" fmla="*/ 90 w 112"/>
                <a:gd name="T17" fmla="*/ 102 h 113"/>
                <a:gd name="T18" fmla="*/ 75 w 112"/>
                <a:gd name="T19" fmla="*/ 110 h 113"/>
                <a:gd name="T20" fmla="*/ 57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4 w 112"/>
                <a:gd name="T29" fmla="*/ 74 h 113"/>
                <a:gd name="T30" fmla="*/ 0 w 112"/>
                <a:gd name="T31" fmla="*/ 57 h 113"/>
                <a:gd name="T32" fmla="*/ 4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4 h 113"/>
                <a:gd name="T40" fmla="*/ 57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7" name="Freeform 758"/>
            <p:cNvSpPr>
              <a:spLocks/>
            </p:cNvSpPr>
            <p:nvPr/>
          </p:nvSpPr>
          <p:spPr bwMode="auto">
            <a:xfrm>
              <a:off x="2055813" y="43322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8" name="Freeform 759"/>
            <p:cNvSpPr>
              <a:spLocks/>
            </p:cNvSpPr>
            <p:nvPr/>
          </p:nvSpPr>
          <p:spPr bwMode="auto">
            <a:xfrm>
              <a:off x="1804988" y="43322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9" name="Freeform 760"/>
            <p:cNvSpPr>
              <a:spLocks/>
            </p:cNvSpPr>
            <p:nvPr/>
          </p:nvSpPr>
          <p:spPr bwMode="auto">
            <a:xfrm>
              <a:off x="1841500" y="43322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2 w 113"/>
                <a:gd name="T29" fmla="*/ 74 h 113"/>
                <a:gd name="T30" fmla="*/ 0 w 113"/>
                <a:gd name="T31" fmla="*/ 57 h 113"/>
                <a:gd name="T32" fmla="*/ 2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8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Freeform 761"/>
            <p:cNvSpPr>
              <a:spLocks/>
            </p:cNvSpPr>
            <p:nvPr/>
          </p:nvSpPr>
          <p:spPr bwMode="auto">
            <a:xfrm>
              <a:off x="1876425" y="4332288"/>
              <a:ext cx="17463" cy="17463"/>
            </a:xfrm>
            <a:custGeom>
              <a:avLst/>
              <a:gdLst>
                <a:gd name="T0" fmla="*/ 55 w 112"/>
                <a:gd name="T1" fmla="*/ 0 h 113"/>
                <a:gd name="T2" fmla="*/ 73 w 112"/>
                <a:gd name="T3" fmla="*/ 4 h 113"/>
                <a:gd name="T4" fmla="*/ 89 w 112"/>
                <a:gd name="T5" fmla="*/ 12 h 113"/>
                <a:gd name="T6" fmla="*/ 101 w 112"/>
                <a:gd name="T7" fmla="*/ 23 h 113"/>
                <a:gd name="T8" fmla="*/ 108 w 112"/>
                <a:gd name="T9" fmla="*/ 39 h 113"/>
                <a:gd name="T10" fmla="*/ 112 w 112"/>
                <a:gd name="T11" fmla="*/ 57 h 113"/>
                <a:gd name="T12" fmla="*/ 108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5 w 112"/>
                <a:gd name="T21" fmla="*/ 113 h 113"/>
                <a:gd name="T22" fmla="*/ 37 w 112"/>
                <a:gd name="T23" fmla="*/ 110 h 113"/>
                <a:gd name="T24" fmla="*/ 22 w 112"/>
                <a:gd name="T25" fmla="*/ 102 h 113"/>
                <a:gd name="T26" fmla="*/ 10 w 112"/>
                <a:gd name="T27" fmla="*/ 90 h 113"/>
                <a:gd name="T28" fmla="*/ 2 w 112"/>
                <a:gd name="T29" fmla="*/ 74 h 113"/>
                <a:gd name="T30" fmla="*/ 0 w 112"/>
                <a:gd name="T31" fmla="*/ 57 h 113"/>
                <a:gd name="T32" fmla="*/ 2 w 112"/>
                <a:gd name="T33" fmla="*/ 39 h 113"/>
                <a:gd name="T34" fmla="*/ 10 w 112"/>
                <a:gd name="T35" fmla="*/ 23 h 113"/>
                <a:gd name="T36" fmla="*/ 22 w 112"/>
                <a:gd name="T37" fmla="*/ 12 h 113"/>
                <a:gd name="T38" fmla="*/ 37 w 112"/>
                <a:gd name="T39" fmla="*/ 4 h 113"/>
                <a:gd name="T40" fmla="*/ 55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5" y="0"/>
                  </a:moveTo>
                  <a:lnTo>
                    <a:pt x="73" y="4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8" y="39"/>
                  </a:lnTo>
                  <a:lnTo>
                    <a:pt x="112" y="57"/>
                  </a:lnTo>
                  <a:lnTo>
                    <a:pt x="108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2"/>
                  </a:lnTo>
                  <a:lnTo>
                    <a:pt x="37" y="4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Freeform 762"/>
            <p:cNvSpPr>
              <a:spLocks/>
            </p:cNvSpPr>
            <p:nvPr/>
          </p:nvSpPr>
          <p:spPr bwMode="auto">
            <a:xfrm>
              <a:off x="2090738" y="4332288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Freeform 763"/>
            <p:cNvSpPr>
              <a:spLocks/>
            </p:cNvSpPr>
            <p:nvPr/>
          </p:nvSpPr>
          <p:spPr bwMode="auto">
            <a:xfrm>
              <a:off x="1770063" y="43322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Freeform 764"/>
            <p:cNvSpPr>
              <a:spLocks/>
            </p:cNvSpPr>
            <p:nvPr/>
          </p:nvSpPr>
          <p:spPr bwMode="auto">
            <a:xfrm>
              <a:off x="1733550" y="433228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Freeform 765"/>
            <p:cNvSpPr>
              <a:spLocks/>
            </p:cNvSpPr>
            <p:nvPr/>
          </p:nvSpPr>
          <p:spPr bwMode="auto">
            <a:xfrm>
              <a:off x="1697038" y="433228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4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6" name="Group 1345"/>
          <p:cNvGrpSpPr/>
          <p:nvPr/>
        </p:nvGrpSpPr>
        <p:grpSpPr>
          <a:xfrm>
            <a:off x="681045" y="4290072"/>
            <a:ext cx="530225" cy="441325"/>
            <a:chOff x="708025" y="4289425"/>
            <a:chExt cx="530225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9" name="Freeform 770"/>
            <p:cNvSpPr>
              <a:spLocks noEditPoints="1"/>
            </p:cNvSpPr>
            <p:nvPr/>
          </p:nvSpPr>
          <p:spPr bwMode="auto">
            <a:xfrm>
              <a:off x="708025" y="4289425"/>
              <a:ext cx="530225" cy="441325"/>
            </a:xfrm>
            <a:custGeom>
              <a:avLst/>
              <a:gdLst>
                <a:gd name="T0" fmla="*/ 2817 w 3340"/>
                <a:gd name="T1" fmla="*/ 795 h 2783"/>
                <a:gd name="T2" fmla="*/ 2817 w 3340"/>
                <a:gd name="T3" fmla="*/ 2277 h 2783"/>
                <a:gd name="T4" fmla="*/ 3195 w 3340"/>
                <a:gd name="T5" fmla="*/ 795 h 2783"/>
                <a:gd name="T6" fmla="*/ 2817 w 3340"/>
                <a:gd name="T7" fmla="*/ 795 h 2783"/>
                <a:gd name="T8" fmla="*/ 113 w 3340"/>
                <a:gd name="T9" fmla="*/ 113 h 2783"/>
                <a:gd name="T10" fmla="*/ 113 w 3340"/>
                <a:gd name="T11" fmla="*/ 2669 h 2783"/>
                <a:gd name="T12" fmla="*/ 2704 w 3340"/>
                <a:gd name="T13" fmla="*/ 2669 h 2783"/>
                <a:gd name="T14" fmla="*/ 2704 w 3340"/>
                <a:gd name="T15" fmla="*/ 568 h 2783"/>
                <a:gd name="T16" fmla="*/ 1313 w 3340"/>
                <a:gd name="T17" fmla="*/ 568 h 2783"/>
                <a:gd name="T18" fmla="*/ 1144 w 3340"/>
                <a:gd name="T19" fmla="*/ 113 h 2783"/>
                <a:gd name="T20" fmla="*/ 113 w 3340"/>
                <a:gd name="T21" fmla="*/ 113 h 2783"/>
                <a:gd name="T22" fmla="*/ 0 w 3340"/>
                <a:gd name="T23" fmla="*/ 0 h 2783"/>
                <a:gd name="T24" fmla="*/ 1222 w 3340"/>
                <a:gd name="T25" fmla="*/ 0 h 2783"/>
                <a:gd name="T26" fmla="*/ 1391 w 3340"/>
                <a:gd name="T27" fmla="*/ 453 h 2783"/>
                <a:gd name="T28" fmla="*/ 2817 w 3340"/>
                <a:gd name="T29" fmla="*/ 453 h 2783"/>
                <a:gd name="T30" fmla="*/ 2817 w 3340"/>
                <a:gd name="T31" fmla="*/ 681 h 2783"/>
                <a:gd name="T32" fmla="*/ 3340 w 3340"/>
                <a:gd name="T33" fmla="*/ 681 h 2783"/>
                <a:gd name="T34" fmla="*/ 2817 w 3340"/>
                <a:gd name="T35" fmla="*/ 2733 h 2783"/>
                <a:gd name="T36" fmla="*/ 2817 w 3340"/>
                <a:gd name="T37" fmla="*/ 2783 h 2783"/>
                <a:gd name="T38" fmla="*/ 0 w 3340"/>
                <a:gd name="T39" fmla="*/ 2783 h 2783"/>
                <a:gd name="T40" fmla="*/ 0 w 3340"/>
                <a:gd name="T41" fmla="*/ 0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0" h="2783">
                  <a:moveTo>
                    <a:pt x="2817" y="795"/>
                  </a:moveTo>
                  <a:lnTo>
                    <a:pt x="2817" y="2277"/>
                  </a:lnTo>
                  <a:lnTo>
                    <a:pt x="3195" y="795"/>
                  </a:lnTo>
                  <a:lnTo>
                    <a:pt x="2817" y="795"/>
                  </a:lnTo>
                  <a:close/>
                  <a:moveTo>
                    <a:pt x="113" y="113"/>
                  </a:moveTo>
                  <a:lnTo>
                    <a:pt x="113" y="2669"/>
                  </a:lnTo>
                  <a:lnTo>
                    <a:pt x="2704" y="2669"/>
                  </a:lnTo>
                  <a:lnTo>
                    <a:pt x="2704" y="568"/>
                  </a:lnTo>
                  <a:lnTo>
                    <a:pt x="1313" y="568"/>
                  </a:lnTo>
                  <a:lnTo>
                    <a:pt x="1144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1222" y="0"/>
                  </a:lnTo>
                  <a:lnTo>
                    <a:pt x="1391" y="453"/>
                  </a:lnTo>
                  <a:lnTo>
                    <a:pt x="2817" y="453"/>
                  </a:lnTo>
                  <a:lnTo>
                    <a:pt x="2817" y="681"/>
                  </a:lnTo>
                  <a:lnTo>
                    <a:pt x="3340" y="681"/>
                  </a:lnTo>
                  <a:lnTo>
                    <a:pt x="2817" y="2733"/>
                  </a:lnTo>
                  <a:lnTo>
                    <a:pt x="2817" y="2783"/>
                  </a:lnTo>
                  <a:lnTo>
                    <a:pt x="0" y="27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0" name="Freeform 771"/>
            <p:cNvSpPr>
              <a:spLocks noEditPoints="1"/>
            </p:cNvSpPr>
            <p:nvPr/>
          </p:nvSpPr>
          <p:spPr bwMode="auto">
            <a:xfrm>
              <a:off x="762000" y="4541838"/>
              <a:ext cx="214313" cy="134938"/>
            </a:xfrm>
            <a:custGeom>
              <a:avLst/>
              <a:gdLst>
                <a:gd name="T0" fmla="*/ 113 w 1352"/>
                <a:gd name="T1" fmla="*/ 115 h 852"/>
                <a:gd name="T2" fmla="*/ 113 w 1352"/>
                <a:gd name="T3" fmla="*/ 739 h 852"/>
                <a:gd name="T4" fmla="*/ 1239 w 1352"/>
                <a:gd name="T5" fmla="*/ 739 h 852"/>
                <a:gd name="T6" fmla="*/ 1239 w 1352"/>
                <a:gd name="T7" fmla="*/ 115 h 852"/>
                <a:gd name="T8" fmla="*/ 113 w 1352"/>
                <a:gd name="T9" fmla="*/ 115 h 852"/>
                <a:gd name="T10" fmla="*/ 0 w 1352"/>
                <a:gd name="T11" fmla="*/ 0 h 852"/>
                <a:gd name="T12" fmla="*/ 1352 w 1352"/>
                <a:gd name="T13" fmla="*/ 0 h 852"/>
                <a:gd name="T14" fmla="*/ 1352 w 1352"/>
                <a:gd name="T15" fmla="*/ 852 h 852"/>
                <a:gd name="T16" fmla="*/ 0 w 1352"/>
                <a:gd name="T17" fmla="*/ 852 h 852"/>
                <a:gd name="T18" fmla="*/ 0 w 1352"/>
                <a:gd name="T1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2" h="852">
                  <a:moveTo>
                    <a:pt x="113" y="115"/>
                  </a:moveTo>
                  <a:lnTo>
                    <a:pt x="113" y="739"/>
                  </a:lnTo>
                  <a:lnTo>
                    <a:pt x="1239" y="739"/>
                  </a:lnTo>
                  <a:lnTo>
                    <a:pt x="1239" y="115"/>
                  </a:lnTo>
                  <a:lnTo>
                    <a:pt x="113" y="115"/>
                  </a:lnTo>
                  <a:close/>
                  <a:moveTo>
                    <a:pt x="0" y="0"/>
                  </a:moveTo>
                  <a:lnTo>
                    <a:pt x="1352" y="0"/>
                  </a:lnTo>
                  <a:lnTo>
                    <a:pt x="1352" y="852"/>
                  </a:lnTo>
                  <a:lnTo>
                    <a:pt x="0" y="8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1" name="Freeform 772"/>
            <p:cNvSpPr>
              <a:spLocks/>
            </p:cNvSpPr>
            <p:nvPr/>
          </p:nvSpPr>
          <p:spPr bwMode="auto">
            <a:xfrm>
              <a:off x="796925" y="4622800"/>
              <a:ext cx="98425" cy="17463"/>
            </a:xfrm>
            <a:custGeom>
              <a:avLst/>
              <a:gdLst>
                <a:gd name="T0" fmla="*/ 57 w 620"/>
                <a:gd name="T1" fmla="*/ 0 h 114"/>
                <a:gd name="T2" fmla="*/ 564 w 620"/>
                <a:gd name="T3" fmla="*/ 0 h 114"/>
                <a:gd name="T4" fmla="*/ 581 w 620"/>
                <a:gd name="T5" fmla="*/ 3 h 114"/>
                <a:gd name="T6" fmla="*/ 596 w 620"/>
                <a:gd name="T7" fmla="*/ 11 h 114"/>
                <a:gd name="T8" fmla="*/ 609 w 620"/>
                <a:gd name="T9" fmla="*/ 23 h 114"/>
                <a:gd name="T10" fmla="*/ 617 w 620"/>
                <a:gd name="T11" fmla="*/ 38 h 114"/>
                <a:gd name="T12" fmla="*/ 620 w 620"/>
                <a:gd name="T13" fmla="*/ 56 h 114"/>
                <a:gd name="T14" fmla="*/ 617 w 620"/>
                <a:gd name="T15" fmla="*/ 75 h 114"/>
                <a:gd name="T16" fmla="*/ 609 w 620"/>
                <a:gd name="T17" fmla="*/ 90 h 114"/>
                <a:gd name="T18" fmla="*/ 596 w 620"/>
                <a:gd name="T19" fmla="*/ 102 h 114"/>
                <a:gd name="T20" fmla="*/ 581 w 620"/>
                <a:gd name="T21" fmla="*/ 111 h 114"/>
                <a:gd name="T22" fmla="*/ 564 w 620"/>
                <a:gd name="T23" fmla="*/ 114 h 114"/>
                <a:gd name="T24" fmla="*/ 57 w 620"/>
                <a:gd name="T25" fmla="*/ 114 h 114"/>
                <a:gd name="T26" fmla="*/ 39 w 620"/>
                <a:gd name="T27" fmla="*/ 111 h 114"/>
                <a:gd name="T28" fmla="*/ 24 w 620"/>
                <a:gd name="T29" fmla="*/ 102 h 114"/>
                <a:gd name="T30" fmla="*/ 12 w 620"/>
                <a:gd name="T31" fmla="*/ 90 h 114"/>
                <a:gd name="T32" fmla="*/ 3 w 620"/>
                <a:gd name="T33" fmla="*/ 75 h 114"/>
                <a:gd name="T34" fmla="*/ 0 w 620"/>
                <a:gd name="T35" fmla="*/ 56 h 114"/>
                <a:gd name="T36" fmla="*/ 3 w 620"/>
                <a:gd name="T37" fmla="*/ 38 h 114"/>
                <a:gd name="T38" fmla="*/ 12 w 620"/>
                <a:gd name="T39" fmla="*/ 23 h 114"/>
                <a:gd name="T40" fmla="*/ 24 w 620"/>
                <a:gd name="T41" fmla="*/ 11 h 114"/>
                <a:gd name="T42" fmla="*/ 39 w 620"/>
                <a:gd name="T43" fmla="*/ 3 h 114"/>
                <a:gd name="T44" fmla="*/ 57 w 62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4">
                  <a:moveTo>
                    <a:pt x="57" y="0"/>
                  </a:moveTo>
                  <a:lnTo>
                    <a:pt x="564" y="0"/>
                  </a:lnTo>
                  <a:lnTo>
                    <a:pt x="581" y="3"/>
                  </a:lnTo>
                  <a:lnTo>
                    <a:pt x="596" y="11"/>
                  </a:lnTo>
                  <a:lnTo>
                    <a:pt x="609" y="23"/>
                  </a:lnTo>
                  <a:lnTo>
                    <a:pt x="617" y="38"/>
                  </a:lnTo>
                  <a:lnTo>
                    <a:pt x="620" y="56"/>
                  </a:lnTo>
                  <a:lnTo>
                    <a:pt x="617" y="75"/>
                  </a:lnTo>
                  <a:lnTo>
                    <a:pt x="609" y="90"/>
                  </a:lnTo>
                  <a:lnTo>
                    <a:pt x="596" y="102"/>
                  </a:lnTo>
                  <a:lnTo>
                    <a:pt x="581" y="111"/>
                  </a:lnTo>
                  <a:lnTo>
                    <a:pt x="564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2" name="Freeform 773"/>
            <p:cNvSpPr>
              <a:spLocks/>
            </p:cNvSpPr>
            <p:nvPr/>
          </p:nvSpPr>
          <p:spPr bwMode="auto">
            <a:xfrm>
              <a:off x="796925" y="4576763"/>
              <a:ext cx="53975" cy="19050"/>
            </a:xfrm>
            <a:custGeom>
              <a:avLst/>
              <a:gdLst>
                <a:gd name="T0" fmla="*/ 57 w 338"/>
                <a:gd name="T1" fmla="*/ 0 h 114"/>
                <a:gd name="T2" fmla="*/ 282 w 338"/>
                <a:gd name="T3" fmla="*/ 0 h 114"/>
                <a:gd name="T4" fmla="*/ 299 w 338"/>
                <a:gd name="T5" fmla="*/ 3 h 114"/>
                <a:gd name="T6" fmla="*/ 315 w 338"/>
                <a:gd name="T7" fmla="*/ 11 h 114"/>
                <a:gd name="T8" fmla="*/ 327 w 338"/>
                <a:gd name="T9" fmla="*/ 23 h 114"/>
                <a:gd name="T10" fmla="*/ 335 w 338"/>
                <a:gd name="T11" fmla="*/ 38 h 114"/>
                <a:gd name="T12" fmla="*/ 338 w 338"/>
                <a:gd name="T13" fmla="*/ 56 h 114"/>
                <a:gd name="T14" fmla="*/ 335 w 338"/>
                <a:gd name="T15" fmla="*/ 75 h 114"/>
                <a:gd name="T16" fmla="*/ 327 w 338"/>
                <a:gd name="T17" fmla="*/ 90 h 114"/>
                <a:gd name="T18" fmla="*/ 315 w 338"/>
                <a:gd name="T19" fmla="*/ 102 h 114"/>
                <a:gd name="T20" fmla="*/ 299 w 338"/>
                <a:gd name="T21" fmla="*/ 111 h 114"/>
                <a:gd name="T22" fmla="*/ 282 w 338"/>
                <a:gd name="T23" fmla="*/ 114 h 114"/>
                <a:gd name="T24" fmla="*/ 57 w 338"/>
                <a:gd name="T25" fmla="*/ 114 h 114"/>
                <a:gd name="T26" fmla="*/ 39 w 338"/>
                <a:gd name="T27" fmla="*/ 111 h 114"/>
                <a:gd name="T28" fmla="*/ 24 w 338"/>
                <a:gd name="T29" fmla="*/ 102 h 114"/>
                <a:gd name="T30" fmla="*/ 12 w 338"/>
                <a:gd name="T31" fmla="*/ 90 h 114"/>
                <a:gd name="T32" fmla="*/ 3 w 338"/>
                <a:gd name="T33" fmla="*/ 75 h 114"/>
                <a:gd name="T34" fmla="*/ 0 w 338"/>
                <a:gd name="T35" fmla="*/ 56 h 114"/>
                <a:gd name="T36" fmla="*/ 3 w 338"/>
                <a:gd name="T37" fmla="*/ 38 h 114"/>
                <a:gd name="T38" fmla="*/ 12 w 338"/>
                <a:gd name="T39" fmla="*/ 23 h 114"/>
                <a:gd name="T40" fmla="*/ 24 w 338"/>
                <a:gd name="T41" fmla="*/ 11 h 114"/>
                <a:gd name="T42" fmla="*/ 39 w 338"/>
                <a:gd name="T43" fmla="*/ 3 h 114"/>
                <a:gd name="T44" fmla="*/ 57 w 338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4">
                  <a:moveTo>
                    <a:pt x="57" y="0"/>
                  </a:moveTo>
                  <a:lnTo>
                    <a:pt x="282" y="0"/>
                  </a:lnTo>
                  <a:lnTo>
                    <a:pt x="299" y="3"/>
                  </a:lnTo>
                  <a:lnTo>
                    <a:pt x="315" y="11"/>
                  </a:lnTo>
                  <a:lnTo>
                    <a:pt x="327" y="23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75"/>
                  </a:lnTo>
                  <a:lnTo>
                    <a:pt x="327" y="90"/>
                  </a:lnTo>
                  <a:lnTo>
                    <a:pt x="315" y="102"/>
                  </a:lnTo>
                  <a:lnTo>
                    <a:pt x="299" y="111"/>
                  </a:lnTo>
                  <a:lnTo>
                    <a:pt x="282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3" name="Freeform 774"/>
            <p:cNvSpPr>
              <a:spLocks/>
            </p:cNvSpPr>
            <p:nvPr/>
          </p:nvSpPr>
          <p:spPr bwMode="auto">
            <a:xfrm>
              <a:off x="904875" y="4576763"/>
              <a:ext cx="34925" cy="19050"/>
            </a:xfrm>
            <a:custGeom>
              <a:avLst/>
              <a:gdLst>
                <a:gd name="T0" fmla="*/ 57 w 226"/>
                <a:gd name="T1" fmla="*/ 0 h 114"/>
                <a:gd name="T2" fmla="*/ 169 w 226"/>
                <a:gd name="T3" fmla="*/ 0 h 114"/>
                <a:gd name="T4" fmla="*/ 187 w 226"/>
                <a:gd name="T5" fmla="*/ 3 h 114"/>
                <a:gd name="T6" fmla="*/ 202 w 226"/>
                <a:gd name="T7" fmla="*/ 11 h 114"/>
                <a:gd name="T8" fmla="*/ 214 w 226"/>
                <a:gd name="T9" fmla="*/ 23 h 114"/>
                <a:gd name="T10" fmla="*/ 223 w 226"/>
                <a:gd name="T11" fmla="*/ 38 h 114"/>
                <a:gd name="T12" fmla="*/ 226 w 226"/>
                <a:gd name="T13" fmla="*/ 56 h 114"/>
                <a:gd name="T14" fmla="*/ 223 w 226"/>
                <a:gd name="T15" fmla="*/ 75 h 114"/>
                <a:gd name="T16" fmla="*/ 214 w 226"/>
                <a:gd name="T17" fmla="*/ 90 h 114"/>
                <a:gd name="T18" fmla="*/ 202 w 226"/>
                <a:gd name="T19" fmla="*/ 102 h 114"/>
                <a:gd name="T20" fmla="*/ 187 w 226"/>
                <a:gd name="T21" fmla="*/ 111 h 114"/>
                <a:gd name="T22" fmla="*/ 169 w 226"/>
                <a:gd name="T23" fmla="*/ 114 h 114"/>
                <a:gd name="T24" fmla="*/ 57 w 226"/>
                <a:gd name="T25" fmla="*/ 114 h 114"/>
                <a:gd name="T26" fmla="*/ 39 w 226"/>
                <a:gd name="T27" fmla="*/ 111 h 114"/>
                <a:gd name="T28" fmla="*/ 24 w 226"/>
                <a:gd name="T29" fmla="*/ 102 h 114"/>
                <a:gd name="T30" fmla="*/ 12 w 226"/>
                <a:gd name="T31" fmla="*/ 90 h 114"/>
                <a:gd name="T32" fmla="*/ 3 w 226"/>
                <a:gd name="T33" fmla="*/ 75 h 114"/>
                <a:gd name="T34" fmla="*/ 0 w 226"/>
                <a:gd name="T35" fmla="*/ 56 h 114"/>
                <a:gd name="T36" fmla="*/ 3 w 226"/>
                <a:gd name="T37" fmla="*/ 38 h 114"/>
                <a:gd name="T38" fmla="*/ 12 w 226"/>
                <a:gd name="T39" fmla="*/ 23 h 114"/>
                <a:gd name="T40" fmla="*/ 24 w 226"/>
                <a:gd name="T41" fmla="*/ 11 h 114"/>
                <a:gd name="T42" fmla="*/ 39 w 226"/>
                <a:gd name="T43" fmla="*/ 3 h 114"/>
                <a:gd name="T44" fmla="*/ 57 w 22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4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5"/>
                  </a:lnTo>
                  <a:lnTo>
                    <a:pt x="214" y="90"/>
                  </a:lnTo>
                  <a:lnTo>
                    <a:pt x="202" y="102"/>
                  </a:lnTo>
                  <a:lnTo>
                    <a:pt x="187" y="111"/>
                  </a:lnTo>
                  <a:lnTo>
                    <a:pt x="169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4" name="Freeform 775"/>
            <p:cNvSpPr>
              <a:spLocks/>
            </p:cNvSpPr>
            <p:nvPr/>
          </p:nvSpPr>
          <p:spPr bwMode="auto">
            <a:xfrm>
              <a:off x="914400" y="4622800"/>
              <a:ext cx="17463" cy="17463"/>
            </a:xfrm>
            <a:custGeom>
              <a:avLst/>
              <a:gdLst>
                <a:gd name="T0" fmla="*/ 56 w 112"/>
                <a:gd name="T1" fmla="*/ 0 h 114"/>
                <a:gd name="T2" fmla="*/ 70 w 112"/>
                <a:gd name="T3" fmla="*/ 2 h 114"/>
                <a:gd name="T4" fmla="*/ 85 w 112"/>
                <a:gd name="T5" fmla="*/ 7 h 114"/>
                <a:gd name="T6" fmla="*/ 96 w 112"/>
                <a:gd name="T7" fmla="*/ 17 h 114"/>
                <a:gd name="T8" fmla="*/ 105 w 112"/>
                <a:gd name="T9" fmla="*/ 28 h 114"/>
                <a:gd name="T10" fmla="*/ 110 w 112"/>
                <a:gd name="T11" fmla="*/ 42 h 114"/>
                <a:gd name="T12" fmla="*/ 112 w 112"/>
                <a:gd name="T13" fmla="*/ 56 h 114"/>
                <a:gd name="T14" fmla="*/ 110 w 112"/>
                <a:gd name="T15" fmla="*/ 71 h 114"/>
                <a:gd name="T16" fmla="*/ 105 w 112"/>
                <a:gd name="T17" fmla="*/ 85 h 114"/>
                <a:gd name="T18" fmla="*/ 96 w 112"/>
                <a:gd name="T19" fmla="*/ 97 h 114"/>
                <a:gd name="T20" fmla="*/ 84 w 112"/>
                <a:gd name="T21" fmla="*/ 106 h 114"/>
                <a:gd name="T22" fmla="*/ 70 w 112"/>
                <a:gd name="T23" fmla="*/ 112 h 114"/>
                <a:gd name="T24" fmla="*/ 56 w 112"/>
                <a:gd name="T25" fmla="*/ 114 h 114"/>
                <a:gd name="T26" fmla="*/ 42 w 112"/>
                <a:gd name="T27" fmla="*/ 112 h 114"/>
                <a:gd name="T28" fmla="*/ 27 w 112"/>
                <a:gd name="T29" fmla="*/ 106 h 114"/>
                <a:gd name="T30" fmla="*/ 16 w 112"/>
                <a:gd name="T31" fmla="*/ 96 h 114"/>
                <a:gd name="T32" fmla="*/ 7 w 112"/>
                <a:gd name="T33" fmla="*/ 85 h 114"/>
                <a:gd name="T34" fmla="*/ 2 w 112"/>
                <a:gd name="T35" fmla="*/ 71 h 114"/>
                <a:gd name="T36" fmla="*/ 0 w 112"/>
                <a:gd name="T37" fmla="*/ 56 h 114"/>
                <a:gd name="T38" fmla="*/ 2 w 112"/>
                <a:gd name="T39" fmla="*/ 42 h 114"/>
                <a:gd name="T40" fmla="*/ 7 w 112"/>
                <a:gd name="T41" fmla="*/ 28 h 114"/>
                <a:gd name="T42" fmla="*/ 16 w 112"/>
                <a:gd name="T43" fmla="*/ 17 h 114"/>
                <a:gd name="T44" fmla="*/ 27 w 112"/>
                <a:gd name="T45" fmla="*/ 7 h 114"/>
                <a:gd name="T46" fmla="*/ 42 w 112"/>
                <a:gd name="T47" fmla="*/ 2 h 114"/>
                <a:gd name="T48" fmla="*/ 56 w 112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4">
                  <a:moveTo>
                    <a:pt x="56" y="0"/>
                  </a:moveTo>
                  <a:lnTo>
                    <a:pt x="70" y="2"/>
                  </a:lnTo>
                  <a:lnTo>
                    <a:pt x="85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0" y="42"/>
                  </a:lnTo>
                  <a:lnTo>
                    <a:pt x="112" y="56"/>
                  </a:lnTo>
                  <a:lnTo>
                    <a:pt x="110" y="71"/>
                  </a:lnTo>
                  <a:lnTo>
                    <a:pt x="105" y="85"/>
                  </a:lnTo>
                  <a:lnTo>
                    <a:pt x="96" y="97"/>
                  </a:lnTo>
                  <a:lnTo>
                    <a:pt x="84" y="106"/>
                  </a:lnTo>
                  <a:lnTo>
                    <a:pt x="70" y="112"/>
                  </a:lnTo>
                  <a:lnTo>
                    <a:pt x="56" y="114"/>
                  </a:lnTo>
                  <a:lnTo>
                    <a:pt x="42" y="112"/>
                  </a:lnTo>
                  <a:lnTo>
                    <a:pt x="27" y="106"/>
                  </a:lnTo>
                  <a:lnTo>
                    <a:pt x="16" y="96"/>
                  </a:lnTo>
                  <a:lnTo>
                    <a:pt x="7" y="85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6" y="17"/>
                  </a:lnTo>
                  <a:lnTo>
                    <a:pt x="27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Freeform 776"/>
            <p:cNvSpPr>
              <a:spLocks/>
            </p:cNvSpPr>
            <p:nvPr/>
          </p:nvSpPr>
          <p:spPr bwMode="auto">
            <a:xfrm>
              <a:off x="868363" y="4576763"/>
              <a:ext cx="19050" cy="19050"/>
            </a:xfrm>
            <a:custGeom>
              <a:avLst/>
              <a:gdLst>
                <a:gd name="T0" fmla="*/ 56 w 113"/>
                <a:gd name="T1" fmla="*/ 0 h 114"/>
                <a:gd name="T2" fmla="*/ 71 w 113"/>
                <a:gd name="T3" fmla="*/ 2 h 114"/>
                <a:gd name="T4" fmla="*/ 85 w 113"/>
                <a:gd name="T5" fmla="*/ 7 h 114"/>
                <a:gd name="T6" fmla="*/ 96 w 113"/>
                <a:gd name="T7" fmla="*/ 17 h 114"/>
                <a:gd name="T8" fmla="*/ 105 w 113"/>
                <a:gd name="T9" fmla="*/ 28 h 114"/>
                <a:gd name="T10" fmla="*/ 111 w 113"/>
                <a:gd name="T11" fmla="*/ 42 h 114"/>
                <a:gd name="T12" fmla="*/ 113 w 113"/>
                <a:gd name="T13" fmla="*/ 56 h 114"/>
                <a:gd name="T14" fmla="*/ 111 w 113"/>
                <a:gd name="T15" fmla="*/ 72 h 114"/>
                <a:gd name="T16" fmla="*/ 105 w 113"/>
                <a:gd name="T17" fmla="*/ 85 h 114"/>
                <a:gd name="T18" fmla="*/ 96 w 113"/>
                <a:gd name="T19" fmla="*/ 97 h 114"/>
                <a:gd name="T20" fmla="*/ 84 w 113"/>
                <a:gd name="T21" fmla="*/ 106 h 114"/>
                <a:gd name="T22" fmla="*/ 71 w 113"/>
                <a:gd name="T23" fmla="*/ 112 h 114"/>
                <a:gd name="T24" fmla="*/ 56 w 113"/>
                <a:gd name="T25" fmla="*/ 114 h 114"/>
                <a:gd name="T26" fmla="*/ 42 w 113"/>
                <a:gd name="T27" fmla="*/ 112 h 114"/>
                <a:gd name="T28" fmla="*/ 28 w 113"/>
                <a:gd name="T29" fmla="*/ 106 h 114"/>
                <a:gd name="T30" fmla="*/ 16 w 113"/>
                <a:gd name="T31" fmla="*/ 97 h 114"/>
                <a:gd name="T32" fmla="*/ 7 w 113"/>
                <a:gd name="T33" fmla="*/ 85 h 114"/>
                <a:gd name="T34" fmla="*/ 2 w 113"/>
                <a:gd name="T35" fmla="*/ 72 h 114"/>
                <a:gd name="T36" fmla="*/ 0 w 113"/>
                <a:gd name="T37" fmla="*/ 56 h 114"/>
                <a:gd name="T38" fmla="*/ 2 w 113"/>
                <a:gd name="T39" fmla="*/ 42 h 114"/>
                <a:gd name="T40" fmla="*/ 7 w 113"/>
                <a:gd name="T41" fmla="*/ 28 h 114"/>
                <a:gd name="T42" fmla="*/ 16 w 113"/>
                <a:gd name="T43" fmla="*/ 17 h 114"/>
                <a:gd name="T44" fmla="*/ 28 w 113"/>
                <a:gd name="T45" fmla="*/ 7 h 114"/>
                <a:gd name="T46" fmla="*/ 41 w 113"/>
                <a:gd name="T47" fmla="*/ 2 h 114"/>
                <a:gd name="T48" fmla="*/ 56 w 113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2"/>
                  </a:lnTo>
                  <a:lnTo>
                    <a:pt x="113" y="56"/>
                  </a:lnTo>
                  <a:lnTo>
                    <a:pt x="111" y="72"/>
                  </a:lnTo>
                  <a:lnTo>
                    <a:pt x="105" y="85"/>
                  </a:lnTo>
                  <a:lnTo>
                    <a:pt x="96" y="97"/>
                  </a:lnTo>
                  <a:lnTo>
                    <a:pt x="84" y="106"/>
                  </a:lnTo>
                  <a:lnTo>
                    <a:pt x="71" y="112"/>
                  </a:lnTo>
                  <a:lnTo>
                    <a:pt x="56" y="114"/>
                  </a:lnTo>
                  <a:lnTo>
                    <a:pt x="42" y="112"/>
                  </a:lnTo>
                  <a:lnTo>
                    <a:pt x="28" y="106"/>
                  </a:lnTo>
                  <a:lnTo>
                    <a:pt x="16" y="97"/>
                  </a:lnTo>
                  <a:lnTo>
                    <a:pt x="7" y="85"/>
                  </a:lnTo>
                  <a:lnTo>
                    <a:pt x="2" y="72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8" name="Group 1357"/>
          <p:cNvGrpSpPr/>
          <p:nvPr/>
        </p:nvGrpSpPr>
        <p:grpSpPr>
          <a:xfrm>
            <a:off x="10968309" y="5014913"/>
            <a:ext cx="536575" cy="536575"/>
            <a:chOff x="10971213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1" name="Freeform 781"/>
            <p:cNvSpPr>
              <a:spLocks noEditPoints="1"/>
            </p:cNvSpPr>
            <p:nvPr/>
          </p:nvSpPr>
          <p:spPr bwMode="auto">
            <a:xfrm>
              <a:off x="10971213" y="5014913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" name="Freeform 782"/>
            <p:cNvSpPr>
              <a:spLocks noEditPoints="1"/>
            </p:cNvSpPr>
            <p:nvPr/>
          </p:nvSpPr>
          <p:spPr bwMode="auto">
            <a:xfrm>
              <a:off x="11123613" y="5256213"/>
              <a:ext cx="71438" cy="161925"/>
            </a:xfrm>
            <a:custGeom>
              <a:avLst/>
              <a:gdLst>
                <a:gd name="T0" fmla="*/ 112 w 450"/>
                <a:gd name="T1" fmla="*/ 732 h 1014"/>
                <a:gd name="T2" fmla="*/ 112 w 450"/>
                <a:gd name="T3" fmla="*/ 901 h 1014"/>
                <a:gd name="T4" fmla="*/ 338 w 450"/>
                <a:gd name="T5" fmla="*/ 901 h 1014"/>
                <a:gd name="T6" fmla="*/ 338 w 450"/>
                <a:gd name="T7" fmla="*/ 732 h 1014"/>
                <a:gd name="T8" fmla="*/ 112 w 450"/>
                <a:gd name="T9" fmla="*/ 732 h 1014"/>
                <a:gd name="T10" fmla="*/ 112 w 450"/>
                <a:gd name="T11" fmla="*/ 113 h 1014"/>
                <a:gd name="T12" fmla="*/ 112 w 450"/>
                <a:gd name="T13" fmla="*/ 620 h 1014"/>
                <a:gd name="T14" fmla="*/ 338 w 450"/>
                <a:gd name="T15" fmla="*/ 620 h 1014"/>
                <a:gd name="T16" fmla="*/ 338 w 450"/>
                <a:gd name="T17" fmla="*/ 113 h 1014"/>
                <a:gd name="T18" fmla="*/ 112 w 450"/>
                <a:gd name="T19" fmla="*/ 113 h 1014"/>
                <a:gd name="T20" fmla="*/ 0 w 450"/>
                <a:gd name="T21" fmla="*/ 0 h 1014"/>
                <a:gd name="T22" fmla="*/ 450 w 450"/>
                <a:gd name="T23" fmla="*/ 0 h 1014"/>
                <a:gd name="T24" fmla="*/ 450 w 450"/>
                <a:gd name="T25" fmla="*/ 1014 h 1014"/>
                <a:gd name="T26" fmla="*/ 0 w 450"/>
                <a:gd name="T27" fmla="*/ 1014 h 1014"/>
                <a:gd name="T28" fmla="*/ 0 w 450"/>
                <a:gd name="T29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0" h="1014">
                  <a:moveTo>
                    <a:pt x="112" y="732"/>
                  </a:moveTo>
                  <a:lnTo>
                    <a:pt x="112" y="901"/>
                  </a:lnTo>
                  <a:lnTo>
                    <a:pt x="338" y="901"/>
                  </a:lnTo>
                  <a:lnTo>
                    <a:pt x="338" y="732"/>
                  </a:lnTo>
                  <a:lnTo>
                    <a:pt x="112" y="732"/>
                  </a:lnTo>
                  <a:close/>
                  <a:moveTo>
                    <a:pt x="112" y="113"/>
                  </a:moveTo>
                  <a:lnTo>
                    <a:pt x="112" y="620"/>
                  </a:lnTo>
                  <a:lnTo>
                    <a:pt x="338" y="620"/>
                  </a:lnTo>
                  <a:lnTo>
                    <a:pt x="33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1014"/>
                  </a:lnTo>
                  <a:lnTo>
                    <a:pt x="0" y="10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Freeform 783"/>
            <p:cNvSpPr>
              <a:spLocks noEditPoints="1"/>
            </p:cNvSpPr>
            <p:nvPr/>
          </p:nvSpPr>
          <p:spPr bwMode="auto">
            <a:xfrm>
              <a:off x="11202988" y="5202238"/>
              <a:ext cx="73025" cy="215900"/>
            </a:xfrm>
            <a:custGeom>
              <a:avLst/>
              <a:gdLst>
                <a:gd name="T0" fmla="*/ 112 w 450"/>
                <a:gd name="T1" fmla="*/ 1070 h 1352"/>
                <a:gd name="T2" fmla="*/ 112 w 450"/>
                <a:gd name="T3" fmla="*/ 1239 h 1352"/>
                <a:gd name="T4" fmla="*/ 338 w 450"/>
                <a:gd name="T5" fmla="*/ 1239 h 1352"/>
                <a:gd name="T6" fmla="*/ 338 w 450"/>
                <a:gd name="T7" fmla="*/ 1070 h 1352"/>
                <a:gd name="T8" fmla="*/ 112 w 450"/>
                <a:gd name="T9" fmla="*/ 1070 h 1352"/>
                <a:gd name="T10" fmla="*/ 112 w 450"/>
                <a:gd name="T11" fmla="*/ 113 h 1352"/>
                <a:gd name="T12" fmla="*/ 112 w 450"/>
                <a:gd name="T13" fmla="*/ 958 h 1352"/>
                <a:gd name="T14" fmla="*/ 338 w 450"/>
                <a:gd name="T15" fmla="*/ 958 h 1352"/>
                <a:gd name="T16" fmla="*/ 338 w 450"/>
                <a:gd name="T17" fmla="*/ 113 h 1352"/>
                <a:gd name="T18" fmla="*/ 112 w 450"/>
                <a:gd name="T19" fmla="*/ 113 h 1352"/>
                <a:gd name="T20" fmla="*/ 0 w 450"/>
                <a:gd name="T21" fmla="*/ 0 h 1352"/>
                <a:gd name="T22" fmla="*/ 450 w 450"/>
                <a:gd name="T23" fmla="*/ 0 h 1352"/>
                <a:gd name="T24" fmla="*/ 450 w 450"/>
                <a:gd name="T25" fmla="*/ 1352 h 1352"/>
                <a:gd name="T26" fmla="*/ 0 w 450"/>
                <a:gd name="T27" fmla="*/ 1352 h 1352"/>
                <a:gd name="T28" fmla="*/ 0 w 450"/>
                <a:gd name="T2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0" h="1352">
                  <a:moveTo>
                    <a:pt x="112" y="1070"/>
                  </a:moveTo>
                  <a:lnTo>
                    <a:pt x="112" y="1239"/>
                  </a:lnTo>
                  <a:lnTo>
                    <a:pt x="338" y="1239"/>
                  </a:lnTo>
                  <a:lnTo>
                    <a:pt x="338" y="1070"/>
                  </a:lnTo>
                  <a:lnTo>
                    <a:pt x="112" y="1070"/>
                  </a:lnTo>
                  <a:close/>
                  <a:moveTo>
                    <a:pt x="112" y="113"/>
                  </a:moveTo>
                  <a:lnTo>
                    <a:pt x="112" y="958"/>
                  </a:lnTo>
                  <a:lnTo>
                    <a:pt x="338" y="958"/>
                  </a:lnTo>
                  <a:lnTo>
                    <a:pt x="33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1352"/>
                  </a:lnTo>
                  <a:lnTo>
                    <a:pt x="0" y="13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4" name="Freeform 784"/>
            <p:cNvSpPr>
              <a:spLocks noEditPoints="1"/>
            </p:cNvSpPr>
            <p:nvPr/>
          </p:nvSpPr>
          <p:spPr bwMode="auto">
            <a:xfrm>
              <a:off x="11283951" y="5265738"/>
              <a:ext cx="71438" cy="152400"/>
            </a:xfrm>
            <a:custGeom>
              <a:avLst/>
              <a:gdLst>
                <a:gd name="T0" fmla="*/ 112 w 450"/>
                <a:gd name="T1" fmla="*/ 676 h 958"/>
                <a:gd name="T2" fmla="*/ 112 w 450"/>
                <a:gd name="T3" fmla="*/ 845 h 958"/>
                <a:gd name="T4" fmla="*/ 338 w 450"/>
                <a:gd name="T5" fmla="*/ 845 h 958"/>
                <a:gd name="T6" fmla="*/ 338 w 450"/>
                <a:gd name="T7" fmla="*/ 676 h 958"/>
                <a:gd name="T8" fmla="*/ 112 w 450"/>
                <a:gd name="T9" fmla="*/ 676 h 958"/>
                <a:gd name="T10" fmla="*/ 112 w 450"/>
                <a:gd name="T11" fmla="*/ 113 h 958"/>
                <a:gd name="T12" fmla="*/ 112 w 450"/>
                <a:gd name="T13" fmla="*/ 564 h 958"/>
                <a:gd name="T14" fmla="*/ 338 w 450"/>
                <a:gd name="T15" fmla="*/ 564 h 958"/>
                <a:gd name="T16" fmla="*/ 338 w 450"/>
                <a:gd name="T17" fmla="*/ 113 h 958"/>
                <a:gd name="T18" fmla="*/ 112 w 450"/>
                <a:gd name="T19" fmla="*/ 113 h 958"/>
                <a:gd name="T20" fmla="*/ 0 w 450"/>
                <a:gd name="T21" fmla="*/ 0 h 958"/>
                <a:gd name="T22" fmla="*/ 450 w 450"/>
                <a:gd name="T23" fmla="*/ 0 h 958"/>
                <a:gd name="T24" fmla="*/ 450 w 450"/>
                <a:gd name="T25" fmla="*/ 958 h 958"/>
                <a:gd name="T26" fmla="*/ 0 w 450"/>
                <a:gd name="T27" fmla="*/ 958 h 958"/>
                <a:gd name="T28" fmla="*/ 0 w 450"/>
                <a:gd name="T2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0" h="958">
                  <a:moveTo>
                    <a:pt x="112" y="676"/>
                  </a:moveTo>
                  <a:lnTo>
                    <a:pt x="112" y="845"/>
                  </a:lnTo>
                  <a:lnTo>
                    <a:pt x="338" y="845"/>
                  </a:lnTo>
                  <a:lnTo>
                    <a:pt x="338" y="676"/>
                  </a:lnTo>
                  <a:lnTo>
                    <a:pt x="112" y="676"/>
                  </a:lnTo>
                  <a:close/>
                  <a:moveTo>
                    <a:pt x="112" y="113"/>
                  </a:moveTo>
                  <a:lnTo>
                    <a:pt x="112" y="564"/>
                  </a:lnTo>
                  <a:lnTo>
                    <a:pt x="338" y="564"/>
                  </a:lnTo>
                  <a:lnTo>
                    <a:pt x="33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958"/>
                  </a:lnTo>
                  <a:lnTo>
                    <a:pt x="0" y="9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5" name="Freeform 785"/>
            <p:cNvSpPr>
              <a:spLocks noEditPoints="1"/>
            </p:cNvSpPr>
            <p:nvPr/>
          </p:nvSpPr>
          <p:spPr bwMode="auto">
            <a:xfrm>
              <a:off x="11364913" y="5149851"/>
              <a:ext cx="71438" cy="268288"/>
            </a:xfrm>
            <a:custGeom>
              <a:avLst/>
              <a:gdLst>
                <a:gd name="T0" fmla="*/ 112 w 450"/>
                <a:gd name="T1" fmla="*/ 1408 h 1690"/>
                <a:gd name="T2" fmla="*/ 112 w 450"/>
                <a:gd name="T3" fmla="*/ 1577 h 1690"/>
                <a:gd name="T4" fmla="*/ 338 w 450"/>
                <a:gd name="T5" fmla="*/ 1577 h 1690"/>
                <a:gd name="T6" fmla="*/ 338 w 450"/>
                <a:gd name="T7" fmla="*/ 1408 h 1690"/>
                <a:gd name="T8" fmla="*/ 112 w 450"/>
                <a:gd name="T9" fmla="*/ 1408 h 1690"/>
                <a:gd name="T10" fmla="*/ 112 w 450"/>
                <a:gd name="T11" fmla="*/ 113 h 1690"/>
                <a:gd name="T12" fmla="*/ 112 w 450"/>
                <a:gd name="T13" fmla="*/ 1296 h 1690"/>
                <a:gd name="T14" fmla="*/ 338 w 450"/>
                <a:gd name="T15" fmla="*/ 1296 h 1690"/>
                <a:gd name="T16" fmla="*/ 338 w 450"/>
                <a:gd name="T17" fmla="*/ 113 h 1690"/>
                <a:gd name="T18" fmla="*/ 112 w 450"/>
                <a:gd name="T19" fmla="*/ 113 h 1690"/>
                <a:gd name="T20" fmla="*/ 0 w 450"/>
                <a:gd name="T21" fmla="*/ 0 h 1690"/>
                <a:gd name="T22" fmla="*/ 450 w 450"/>
                <a:gd name="T23" fmla="*/ 0 h 1690"/>
                <a:gd name="T24" fmla="*/ 450 w 450"/>
                <a:gd name="T25" fmla="*/ 1690 h 1690"/>
                <a:gd name="T26" fmla="*/ 0 w 450"/>
                <a:gd name="T27" fmla="*/ 1690 h 1690"/>
                <a:gd name="T28" fmla="*/ 0 w 450"/>
                <a:gd name="T29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0" h="1690">
                  <a:moveTo>
                    <a:pt x="112" y="1408"/>
                  </a:moveTo>
                  <a:lnTo>
                    <a:pt x="112" y="1577"/>
                  </a:lnTo>
                  <a:lnTo>
                    <a:pt x="338" y="1577"/>
                  </a:lnTo>
                  <a:lnTo>
                    <a:pt x="338" y="1408"/>
                  </a:lnTo>
                  <a:lnTo>
                    <a:pt x="112" y="1408"/>
                  </a:lnTo>
                  <a:close/>
                  <a:moveTo>
                    <a:pt x="112" y="113"/>
                  </a:moveTo>
                  <a:lnTo>
                    <a:pt x="112" y="1296"/>
                  </a:lnTo>
                  <a:lnTo>
                    <a:pt x="338" y="1296"/>
                  </a:lnTo>
                  <a:lnTo>
                    <a:pt x="33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1690"/>
                  </a:lnTo>
                  <a:lnTo>
                    <a:pt x="0" y="16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Freeform 786"/>
            <p:cNvSpPr>
              <a:spLocks noEditPoints="1"/>
            </p:cNvSpPr>
            <p:nvPr/>
          </p:nvSpPr>
          <p:spPr bwMode="auto">
            <a:xfrm>
              <a:off x="11042651" y="5310188"/>
              <a:ext cx="71438" cy="107950"/>
            </a:xfrm>
            <a:custGeom>
              <a:avLst/>
              <a:gdLst>
                <a:gd name="T0" fmla="*/ 112 w 450"/>
                <a:gd name="T1" fmla="*/ 394 h 676"/>
                <a:gd name="T2" fmla="*/ 112 w 450"/>
                <a:gd name="T3" fmla="*/ 563 h 676"/>
                <a:gd name="T4" fmla="*/ 338 w 450"/>
                <a:gd name="T5" fmla="*/ 563 h 676"/>
                <a:gd name="T6" fmla="*/ 338 w 450"/>
                <a:gd name="T7" fmla="*/ 394 h 676"/>
                <a:gd name="T8" fmla="*/ 112 w 450"/>
                <a:gd name="T9" fmla="*/ 394 h 676"/>
                <a:gd name="T10" fmla="*/ 112 w 450"/>
                <a:gd name="T11" fmla="*/ 113 h 676"/>
                <a:gd name="T12" fmla="*/ 112 w 450"/>
                <a:gd name="T13" fmla="*/ 282 h 676"/>
                <a:gd name="T14" fmla="*/ 338 w 450"/>
                <a:gd name="T15" fmla="*/ 282 h 676"/>
                <a:gd name="T16" fmla="*/ 338 w 450"/>
                <a:gd name="T17" fmla="*/ 113 h 676"/>
                <a:gd name="T18" fmla="*/ 112 w 450"/>
                <a:gd name="T19" fmla="*/ 113 h 676"/>
                <a:gd name="T20" fmla="*/ 0 w 450"/>
                <a:gd name="T21" fmla="*/ 0 h 676"/>
                <a:gd name="T22" fmla="*/ 450 w 450"/>
                <a:gd name="T23" fmla="*/ 0 h 676"/>
                <a:gd name="T24" fmla="*/ 450 w 450"/>
                <a:gd name="T25" fmla="*/ 676 h 676"/>
                <a:gd name="T26" fmla="*/ 0 w 450"/>
                <a:gd name="T27" fmla="*/ 676 h 676"/>
                <a:gd name="T28" fmla="*/ 0 w 450"/>
                <a:gd name="T29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0" h="676">
                  <a:moveTo>
                    <a:pt x="112" y="394"/>
                  </a:moveTo>
                  <a:lnTo>
                    <a:pt x="112" y="563"/>
                  </a:lnTo>
                  <a:lnTo>
                    <a:pt x="338" y="563"/>
                  </a:lnTo>
                  <a:lnTo>
                    <a:pt x="338" y="394"/>
                  </a:lnTo>
                  <a:lnTo>
                    <a:pt x="112" y="394"/>
                  </a:lnTo>
                  <a:close/>
                  <a:moveTo>
                    <a:pt x="112" y="113"/>
                  </a:moveTo>
                  <a:lnTo>
                    <a:pt x="112" y="282"/>
                  </a:lnTo>
                  <a:lnTo>
                    <a:pt x="338" y="282"/>
                  </a:lnTo>
                  <a:lnTo>
                    <a:pt x="33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676"/>
                  </a:lnTo>
                  <a:lnTo>
                    <a:pt x="0" y="6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7" name="Freeform 787"/>
            <p:cNvSpPr>
              <a:spLocks/>
            </p:cNvSpPr>
            <p:nvPr/>
          </p:nvSpPr>
          <p:spPr bwMode="auto">
            <a:xfrm>
              <a:off x="11033126" y="5157788"/>
              <a:ext cx="80963" cy="80963"/>
            </a:xfrm>
            <a:custGeom>
              <a:avLst/>
              <a:gdLst>
                <a:gd name="T0" fmla="*/ 169 w 507"/>
                <a:gd name="T1" fmla="*/ 0 h 507"/>
                <a:gd name="T2" fmla="*/ 451 w 507"/>
                <a:gd name="T3" fmla="*/ 0 h 507"/>
                <a:gd name="T4" fmla="*/ 462 w 507"/>
                <a:gd name="T5" fmla="*/ 1 h 507"/>
                <a:gd name="T6" fmla="*/ 473 w 507"/>
                <a:gd name="T7" fmla="*/ 4 h 507"/>
                <a:gd name="T8" fmla="*/ 485 w 507"/>
                <a:gd name="T9" fmla="*/ 12 h 507"/>
                <a:gd name="T10" fmla="*/ 495 w 507"/>
                <a:gd name="T11" fmla="*/ 22 h 507"/>
                <a:gd name="T12" fmla="*/ 503 w 507"/>
                <a:gd name="T13" fmla="*/ 35 h 507"/>
                <a:gd name="T14" fmla="*/ 506 w 507"/>
                <a:gd name="T15" fmla="*/ 45 h 507"/>
                <a:gd name="T16" fmla="*/ 507 w 507"/>
                <a:gd name="T17" fmla="*/ 57 h 507"/>
                <a:gd name="T18" fmla="*/ 507 w 507"/>
                <a:gd name="T19" fmla="*/ 338 h 507"/>
                <a:gd name="T20" fmla="*/ 504 w 507"/>
                <a:gd name="T21" fmla="*/ 356 h 507"/>
                <a:gd name="T22" fmla="*/ 496 w 507"/>
                <a:gd name="T23" fmla="*/ 371 h 507"/>
                <a:gd name="T24" fmla="*/ 484 w 507"/>
                <a:gd name="T25" fmla="*/ 383 h 507"/>
                <a:gd name="T26" fmla="*/ 468 w 507"/>
                <a:gd name="T27" fmla="*/ 392 h 507"/>
                <a:gd name="T28" fmla="*/ 451 w 507"/>
                <a:gd name="T29" fmla="*/ 395 h 507"/>
                <a:gd name="T30" fmla="*/ 434 w 507"/>
                <a:gd name="T31" fmla="*/ 392 h 507"/>
                <a:gd name="T32" fmla="*/ 418 w 507"/>
                <a:gd name="T33" fmla="*/ 383 h 507"/>
                <a:gd name="T34" fmla="*/ 406 w 507"/>
                <a:gd name="T35" fmla="*/ 371 h 507"/>
                <a:gd name="T36" fmla="*/ 398 w 507"/>
                <a:gd name="T37" fmla="*/ 356 h 507"/>
                <a:gd name="T38" fmla="*/ 395 w 507"/>
                <a:gd name="T39" fmla="*/ 338 h 507"/>
                <a:gd name="T40" fmla="*/ 395 w 507"/>
                <a:gd name="T41" fmla="*/ 193 h 507"/>
                <a:gd name="T42" fmla="*/ 97 w 507"/>
                <a:gd name="T43" fmla="*/ 491 h 507"/>
                <a:gd name="T44" fmla="*/ 84 w 507"/>
                <a:gd name="T45" fmla="*/ 500 h 507"/>
                <a:gd name="T46" fmla="*/ 71 w 507"/>
                <a:gd name="T47" fmla="*/ 505 h 507"/>
                <a:gd name="T48" fmla="*/ 57 w 507"/>
                <a:gd name="T49" fmla="*/ 507 h 507"/>
                <a:gd name="T50" fmla="*/ 42 w 507"/>
                <a:gd name="T51" fmla="*/ 505 h 507"/>
                <a:gd name="T52" fmla="*/ 29 w 507"/>
                <a:gd name="T53" fmla="*/ 500 h 507"/>
                <a:gd name="T54" fmla="*/ 17 w 507"/>
                <a:gd name="T55" fmla="*/ 491 h 507"/>
                <a:gd name="T56" fmla="*/ 8 w 507"/>
                <a:gd name="T57" fmla="*/ 479 h 507"/>
                <a:gd name="T58" fmla="*/ 2 w 507"/>
                <a:gd name="T59" fmla="*/ 465 h 507"/>
                <a:gd name="T60" fmla="*/ 0 w 507"/>
                <a:gd name="T61" fmla="*/ 451 h 507"/>
                <a:gd name="T62" fmla="*/ 2 w 507"/>
                <a:gd name="T63" fmla="*/ 437 h 507"/>
                <a:gd name="T64" fmla="*/ 8 w 507"/>
                <a:gd name="T65" fmla="*/ 423 h 507"/>
                <a:gd name="T66" fmla="*/ 17 w 507"/>
                <a:gd name="T67" fmla="*/ 411 h 507"/>
                <a:gd name="T68" fmla="*/ 315 w 507"/>
                <a:gd name="T69" fmla="*/ 113 h 507"/>
                <a:gd name="T70" fmla="*/ 169 w 507"/>
                <a:gd name="T71" fmla="*/ 113 h 507"/>
                <a:gd name="T72" fmla="*/ 152 w 507"/>
                <a:gd name="T73" fmla="*/ 110 h 507"/>
                <a:gd name="T74" fmla="*/ 137 w 507"/>
                <a:gd name="T75" fmla="*/ 102 h 507"/>
                <a:gd name="T76" fmla="*/ 124 w 507"/>
                <a:gd name="T77" fmla="*/ 89 h 507"/>
                <a:gd name="T78" fmla="*/ 116 w 507"/>
                <a:gd name="T79" fmla="*/ 74 h 507"/>
                <a:gd name="T80" fmla="*/ 113 w 507"/>
                <a:gd name="T81" fmla="*/ 57 h 507"/>
                <a:gd name="T82" fmla="*/ 116 w 507"/>
                <a:gd name="T83" fmla="*/ 39 h 507"/>
                <a:gd name="T84" fmla="*/ 124 w 507"/>
                <a:gd name="T85" fmla="*/ 24 h 507"/>
                <a:gd name="T86" fmla="*/ 137 w 507"/>
                <a:gd name="T87" fmla="*/ 12 h 507"/>
                <a:gd name="T88" fmla="*/ 152 w 507"/>
                <a:gd name="T89" fmla="*/ 3 h 507"/>
                <a:gd name="T90" fmla="*/ 169 w 507"/>
                <a:gd name="T9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7" h="507">
                  <a:moveTo>
                    <a:pt x="169" y="0"/>
                  </a:moveTo>
                  <a:lnTo>
                    <a:pt x="451" y="0"/>
                  </a:lnTo>
                  <a:lnTo>
                    <a:pt x="462" y="1"/>
                  </a:lnTo>
                  <a:lnTo>
                    <a:pt x="473" y="4"/>
                  </a:lnTo>
                  <a:lnTo>
                    <a:pt x="485" y="12"/>
                  </a:lnTo>
                  <a:lnTo>
                    <a:pt x="495" y="22"/>
                  </a:lnTo>
                  <a:lnTo>
                    <a:pt x="503" y="35"/>
                  </a:lnTo>
                  <a:lnTo>
                    <a:pt x="506" y="45"/>
                  </a:lnTo>
                  <a:lnTo>
                    <a:pt x="507" y="57"/>
                  </a:lnTo>
                  <a:lnTo>
                    <a:pt x="507" y="338"/>
                  </a:lnTo>
                  <a:lnTo>
                    <a:pt x="504" y="356"/>
                  </a:lnTo>
                  <a:lnTo>
                    <a:pt x="496" y="371"/>
                  </a:lnTo>
                  <a:lnTo>
                    <a:pt x="484" y="383"/>
                  </a:lnTo>
                  <a:lnTo>
                    <a:pt x="468" y="392"/>
                  </a:lnTo>
                  <a:lnTo>
                    <a:pt x="451" y="395"/>
                  </a:lnTo>
                  <a:lnTo>
                    <a:pt x="434" y="392"/>
                  </a:lnTo>
                  <a:lnTo>
                    <a:pt x="418" y="383"/>
                  </a:lnTo>
                  <a:lnTo>
                    <a:pt x="406" y="371"/>
                  </a:lnTo>
                  <a:lnTo>
                    <a:pt x="398" y="356"/>
                  </a:lnTo>
                  <a:lnTo>
                    <a:pt x="395" y="338"/>
                  </a:lnTo>
                  <a:lnTo>
                    <a:pt x="395" y="193"/>
                  </a:lnTo>
                  <a:lnTo>
                    <a:pt x="97" y="491"/>
                  </a:lnTo>
                  <a:lnTo>
                    <a:pt x="84" y="500"/>
                  </a:lnTo>
                  <a:lnTo>
                    <a:pt x="71" y="505"/>
                  </a:lnTo>
                  <a:lnTo>
                    <a:pt x="57" y="507"/>
                  </a:lnTo>
                  <a:lnTo>
                    <a:pt x="42" y="505"/>
                  </a:lnTo>
                  <a:lnTo>
                    <a:pt x="29" y="500"/>
                  </a:lnTo>
                  <a:lnTo>
                    <a:pt x="17" y="491"/>
                  </a:lnTo>
                  <a:lnTo>
                    <a:pt x="8" y="479"/>
                  </a:lnTo>
                  <a:lnTo>
                    <a:pt x="2" y="465"/>
                  </a:lnTo>
                  <a:lnTo>
                    <a:pt x="0" y="451"/>
                  </a:lnTo>
                  <a:lnTo>
                    <a:pt x="2" y="437"/>
                  </a:lnTo>
                  <a:lnTo>
                    <a:pt x="8" y="423"/>
                  </a:lnTo>
                  <a:lnTo>
                    <a:pt x="17" y="411"/>
                  </a:lnTo>
                  <a:lnTo>
                    <a:pt x="315" y="113"/>
                  </a:lnTo>
                  <a:lnTo>
                    <a:pt x="169" y="113"/>
                  </a:lnTo>
                  <a:lnTo>
                    <a:pt x="152" y="110"/>
                  </a:lnTo>
                  <a:lnTo>
                    <a:pt x="137" y="102"/>
                  </a:lnTo>
                  <a:lnTo>
                    <a:pt x="124" y="89"/>
                  </a:lnTo>
                  <a:lnTo>
                    <a:pt x="116" y="74"/>
                  </a:lnTo>
                  <a:lnTo>
                    <a:pt x="113" y="57"/>
                  </a:lnTo>
                  <a:lnTo>
                    <a:pt x="116" y="39"/>
                  </a:lnTo>
                  <a:lnTo>
                    <a:pt x="124" y="24"/>
                  </a:lnTo>
                  <a:lnTo>
                    <a:pt x="137" y="12"/>
                  </a:lnTo>
                  <a:lnTo>
                    <a:pt x="152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64" name="Group 1363"/>
          <p:cNvGrpSpPr/>
          <p:nvPr/>
        </p:nvGrpSpPr>
        <p:grpSpPr>
          <a:xfrm>
            <a:off x="10033604" y="5014913"/>
            <a:ext cx="534987" cy="536575"/>
            <a:chOff x="10044113" y="5014913"/>
            <a:chExt cx="534987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2" name="Freeform 792"/>
            <p:cNvSpPr>
              <a:spLocks noEditPoints="1"/>
            </p:cNvSpPr>
            <p:nvPr/>
          </p:nvSpPr>
          <p:spPr bwMode="auto">
            <a:xfrm>
              <a:off x="10044113" y="5014913"/>
              <a:ext cx="534987" cy="536575"/>
            </a:xfrm>
            <a:custGeom>
              <a:avLst/>
              <a:gdLst>
                <a:gd name="T0" fmla="*/ 1659 w 3370"/>
                <a:gd name="T1" fmla="*/ 3045 h 3380"/>
                <a:gd name="T2" fmla="*/ 1615 w 3370"/>
                <a:gd name="T3" fmla="*/ 3067 h 3380"/>
                <a:gd name="T4" fmla="*/ 1584 w 3370"/>
                <a:gd name="T5" fmla="*/ 3106 h 3380"/>
                <a:gd name="T6" fmla="*/ 1573 w 3370"/>
                <a:gd name="T7" fmla="*/ 3155 h 3380"/>
                <a:gd name="T8" fmla="*/ 1584 w 3370"/>
                <a:gd name="T9" fmla="*/ 3204 h 3380"/>
                <a:gd name="T10" fmla="*/ 1615 w 3370"/>
                <a:gd name="T11" fmla="*/ 3243 h 3380"/>
                <a:gd name="T12" fmla="*/ 1659 w 3370"/>
                <a:gd name="T13" fmla="*/ 3264 h 3380"/>
                <a:gd name="T14" fmla="*/ 1711 w 3370"/>
                <a:gd name="T15" fmla="*/ 3264 h 3380"/>
                <a:gd name="T16" fmla="*/ 1755 w 3370"/>
                <a:gd name="T17" fmla="*/ 3243 h 3380"/>
                <a:gd name="T18" fmla="*/ 1786 w 3370"/>
                <a:gd name="T19" fmla="*/ 3204 h 3380"/>
                <a:gd name="T20" fmla="*/ 1797 w 3370"/>
                <a:gd name="T21" fmla="*/ 3155 h 3380"/>
                <a:gd name="T22" fmla="*/ 1786 w 3370"/>
                <a:gd name="T23" fmla="*/ 3106 h 3380"/>
                <a:gd name="T24" fmla="*/ 1755 w 3370"/>
                <a:gd name="T25" fmla="*/ 3067 h 3380"/>
                <a:gd name="T26" fmla="*/ 1711 w 3370"/>
                <a:gd name="T27" fmla="*/ 3045 h 3380"/>
                <a:gd name="T28" fmla="*/ 225 w 3370"/>
                <a:gd name="T29" fmla="*/ 451 h 3380"/>
                <a:gd name="T30" fmla="*/ 3145 w 3370"/>
                <a:gd name="T31" fmla="*/ 2704 h 3380"/>
                <a:gd name="T32" fmla="*/ 225 w 3370"/>
                <a:gd name="T33" fmla="*/ 451 h 3380"/>
                <a:gd name="T34" fmla="*/ 112 w 3370"/>
                <a:gd name="T35" fmla="*/ 338 h 3380"/>
                <a:gd name="T36" fmla="*/ 3258 w 3370"/>
                <a:gd name="T37" fmla="*/ 113 h 3380"/>
                <a:gd name="T38" fmla="*/ 0 w 3370"/>
                <a:gd name="T39" fmla="*/ 0 h 3380"/>
                <a:gd name="T40" fmla="*/ 3370 w 3370"/>
                <a:gd name="T41" fmla="*/ 451 h 3380"/>
                <a:gd name="T42" fmla="*/ 3258 w 3370"/>
                <a:gd name="T43" fmla="*/ 2704 h 3380"/>
                <a:gd name="T44" fmla="*/ 3331 w 3370"/>
                <a:gd name="T45" fmla="*/ 2707 h 3380"/>
                <a:gd name="T46" fmla="*/ 3359 w 3370"/>
                <a:gd name="T47" fmla="*/ 2727 h 3380"/>
                <a:gd name="T48" fmla="*/ 3370 w 3370"/>
                <a:gd name="T49" fmla="*/ 2760 h 3380"/>
                <a:gd name="T50" fmla="*/ 3359 w 3370"/>
                <a:gd name="T51" fmla="*/ 2793 h 3380"/>
                <a:gd name="T52" fmla="*/ 3331 w 3370"/>
                <a:gd name="T53" fmla="*/ 2814 h 3380"/>
                <a:gd name="T54" fmla="*/ 1741 w 3370"/>
                <a:gd name="T55" fmla="*/ 2817 h 3380"/>
                <a:gd name="T56" fmla="*/ 1741 w 3370"/>
                <a:gd name="T57" fmla="*/ 2932 h 3380"/>
                <a:gd name="T58" fmla="*/ 1739 w 3370"/>
                <a:gd name="T59" fmla="*/ 2937 h 3380"/>
                <a:gd name="T60" fmla="*/ 1800 w 3370"/>
                <a:gd name="T61" fmla="*/ 2962 h 3380"/>
                <a:gd name="T62" fmla="*/ 1850 w 3370"/>
                <a:gd name="T63" fmla="*/ 3003 h 3380"/>
                <a:gd name="T64" fmla="*/ 1887 w 3370"/>
                <a:gd name="T65" fmla="*/ 3057 h 3380"/>
                <a:gd name="T66" fmla="*/ 1907 w 3370"/>
                <a:gd name="T67" fmla="*/ 3120 h 3380"/>
                <a:gd name="T68" fmla="*/ 1907 w 3370"/>
                <a:gd name="T69" fmla="*/ 3192 h 3380"/>
                <a:gd name="T70" fmla="*/ 1884 w 3370"/>
                <a:gd name="T71" fmla="*/ 3258 h 3380"/>
                <a:gd name="T72" fmla="*/ 1843 w 3370"/>
                <a:gd name="T73" fmla="*/ 3314 h 3380"/>
                <a:gd name="T74" fmla="*/ 1788 w 3370"/>
                <a:gd name="T75" fmla="*/ 3354 h 3380"/>
                <a:gd name="T76" fmla="*/ 1722 w 3370"/>
                <a:gd name="T77" fmla="*/ 3377 h 3380"/>
                <a:gd name="T78" fmla="*/ 1648 w 3370"/>
                <a:gd name="T79" fmla="*/ 3377 h 3380"/>
                <a:gd name="T80" fmla="*/ 1582 w 3370"/>
                <a:gd name="T81" fmla="*/ 3354 h 3380"/>
                <a:gd name="T82" fmla="*/ 1527 w 3370"/>
                <a:gd name="T83" fmla="*/ 3314 h 3380"/>
                <a:gd name="T84" fmla="*/ 1486 w 3370"/>
                <a:gd name="T85" fmla="*/ 3258 h 3380"/>
                <a:gd name="T86" fmla="*/ 1463 w 3370"/>
                <a:gd name="T87" fmla="*/ 3192 h 3380"/>
                <a:gd name="T88" fmla="*/ 1463 w 3370"/>
                <a:gd name="T89" fmla="*/ 3120 h 3380"/>
                <a:gd name="T90" fmla="*/ 1483 w 3370"/>
                <a:gd name="T91" fmla="*/ 3057 h 3380"/>
                <a:gd name="T92" fmla="*/ 1520 w 3370"/>
                <a:gd name="T93" fmla="*/ 3003 h 3380"/>
                <a:gd name="T94" fmla="*/ 1570 w 3370"/>
                <a:gd name="T95" fmla="*/ 2962 h 3380"/>
                <a:gd name="T96" fmla="*/ 1631 w 3370"/>
                <a:gd name="T97" fmla="*/ 2937 h 3380"/>
                <a:gd name="T98" fmla="*/ 1629 w 3370"/>
                <a:gd name="T99" fmla="*/ 2932 h 3380"/>
                <a:gd name="T100" fmla="*/ 1629 w 3370"/>
                <a:gd name="T101" fmla="*/ 2817 h 3380"/>
                <a:gd name="T102" fmla="*/ 39 w 3370"/>
                <a:gd name="T103" fmla="*/ 2814 h 3380"/>
                <a:gd name="T104" fmla="*/ 11 w 3370"/>
                <a:gd name="T105" fmla="*/ 2793 h 3380"/>
                <a:gd name="T106" fmla="*/ 0 w 3370"/>
                <a:gd name="T107" fmla="*/ 2760 h 3380"/>
                <a:gd name="T108" fmla="*/ 11 w 3370"/>
                <a:gd name="T109" fmla="*/ 2727 h 3380"/>
                <a:gd name="T110" fmla="*/ 39 w 3370"/>
                <a:gd name="T111" fmla="*/ 2707 h 3380"/>
                <a:gd name="T112" fmla="*/ 112 w 3370"/>
                <a:gd name="T113" fmla="*/ 2704 h 3380"/>
                <a:gd name="T114" fmla="*/ 0 w 337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70" h="3380">
                  <a:moveTo>
                    <a:pt x="1685" y="3042"/>
                  </a:moveTo>
                  <a:lnTo>
                    <a:pt x="1659" y="3045"/>
                  </a:lnTo>
                  <a:lnTo>
                    <a:pt x="1636" y="3053"/>
                  </a:lnTo>
                  <a:lnTo>
                    <a:pt x="1615" y="3067"/>
                  </a:lnTo>
                  <a:lnTo>
                    <a:pt x="1597" y="3084"/>
                  </a:lnTo>
                  <a:lnTo>
                    <a:pt x="1584" y="3106"/>
                  </a:lnTo>
                  <a:lnTo>
                    <a:pt x="1576" y="3129"/>
                  </a:lnTo>
                  <a:lnTo>
                    <a:pt x="1573" y="3155"/>
                  </a:lnTo>
                  <a:lnTo>
                    <a:pt x="1576" y="3180"/>
                  </a:lnTo>
                  <a:lnTo>
                    <a:pt x="1584" y="3204"/>
                  </a:lnTo>
                  <a:lnTo>
                    <a:pt x="1597" y="3225"/>
                  </a:lnTo>
                  <a:lnTo>
                    <a:pt x="1615" y="3243"/>
                  </a:lnTo>
                  <a:lnTo>
                    <a:pt x="1636" y="3256"/>
                  </a:lnTo>
                  <a:lnTo>
                    <a:pt x="1659" y="3264"/>
                  </a:lnTo>
                  <a:lnTo>
                    <a:pt x="1685" y="3267"/>
                  </a:lnTo>
                  <a:lnTo>
                    <a:pt x="1711" y="3264"/>
                  </a:lnTo>
                  <a:lnTo>
                    <a:pt x="1734" y="3256"/>
                  </a:lnTo>
                  <a:lnTo>
                    <a:pt x="1755" y="3243"/>
                  </a:lnTo>
                  <a:lnTo>
                    <a:pt x="1773" y="3225"/>
                  </a:lnTo>
                  <a:lnTo>
                    <a:pt x="1786" y="3204"/>
                  </a:lnTo>
                  <a:lnTo>
                    <a:pt x="1794" y="3180"/>
                  </a:lnTo>
                  <a:lnTo>
                    <a:pt x="1797" y="3155"/>
                  </a:lnTo>
                  <a:lnTo>
                    <a:pt x="1794" y="3129"/>
                  </a:lnTo>
                  <a:lnTo>
                    <a:pt x="1786" y="3106"/>
                  </a:lnTo>
                  <a:lnTo>
                    <a:pt x="1773" y="3084"/>
                  </a:lnTo>
                  <a:lnTo>
                    <a:pt x="1755" y="3067"/>
                  </a:lnTo>
                  <a:lnTo>
                    <a:pt x="1734" y="3053"/>
                  </a:lnTo>
                  <a:lnTo>
                    <a:pt x="1711" y="3045"/>
                  </a:lnTo>
                  <a:lnTo>
                    <a:pt x="1685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45" y="2704"/>
                  </a:lnTo>
                  <a:lnTo>
                    <a:pt x="3145" y="451"/>
                  </a:lnTo>
                  <a:lnTo>
                    <a:pt x="225" y="451"/>
                  </a:lnTo>
                  <a:close/>
                  <a:moveTo>
                    <a:pt x="112" y="113"/>
                  </a:moveTo>
                  <a:lnTo>
                    <a:pt x="112" y="338"/>
                  </a:lnTo>
                  <a:lnTo>
                    <a:pt x="3258" y="338"/>
                  </a:lnTo>
                  <a:lnTo>
                    <a:pt x="325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3370" y="0"/>
                  </a:lnTo>
                  <a:lnTo>
                    <a:pt x="3370" y="451"/>
                  </a:lnTo>
                  <a:lnTo>
                    <a:pt x="3258" y="451"/>
                  </a:lnTo>
                  <a:lnTo>
                    <a:pt x="3258" y="2704"/>
                  </a:lnTo>
                  <a:lnTo>
                    <a:pt x="3314" y="2704"/>
                  </a:lnTo>
                  <a:lnTo>
                    <a:pt x="3331" y="2707"/>
                  </a:lnTo>
                  <a:lnTo>
                    <a:pt x="3347" y="2715"/>
                  </a:lnTo>
                  <a:lnTo>
                    <a:pt x="3359" y="2727"/>
                  </a:lnTo>
                  <a:lnTo>
                    <a:pt x="3367" y="2743"/>
                  </a:lnTo>
                  <a:lnTo>
                    <a:pt x="3370" y="2760"/>
                  </a:lnTo>
                  <a:lnTo>
                    <a:pt x="3367" y="2778"/>
                  </a:lnTo>
                  <a:lnTo>
                    <a:pt x="3359" y="2793"/>
                  </a:lnTo>
                  <a:lnTo>
                    <a:pt x="3347" y="2805"/>
                  </a:lnTo>
                  <a:lnTo>
                    <a:pt x="3331" y="2814"/>
                  </a:lnTo>
                  <a:lnTo>
                    <a:pt x="3314" y="2817"/>
                  </a:lnTo>
                  <a:lnTo>
                    <a:pt x="1741" y="2817"/>
                  </a:lnTo>
                  <a:lnTo>
                    <a:pt x="1741" y="2929"/>
                  </a:lnTo>
                  <a:lnTo>
                    <a:pt x="1741" y="2932"/>
                  </a:lnTo>
                  <a:lnTo>
                    <a:pt x="1740" y="2934"/>
                  </a:lnTo>
                  <a:lnTo>
                    <a:pt x="1739" y="2937"/>
                  </a:lnTo>
                  <a:lnTo>
                    <a:pt x="1771" y="2948"/>
                  </a:lnTo>
                  <a:lnTo>
                    <a:pt x="1800" y="2962"/>
                  </a:lnTo>
                  <a:lnTo>
                    <a:pt x="1827" y="2981"/>
                  </a:lnTo>
                  <a:lnTo>
                    <a:pt x="1850" y="3003"/>
                  </a:lnTo>
                  <a:lnTo>
                    <a:pt x="1871" y="3029"/>
                  </a:lnTo>
                  <a:lnTo>
                    <a:pt x="1887" y="3057"/>
                  </a:lnTo>
                  <a:lnTo>
                    <a:pt x="1899" y="3088"/>
                  </a:lnTo>
                  <a:lnTo>
                    <a:pt x="1907" y="3120"/>
                  </a:lnTo>
                  <a:lnTo>
                    <a:pt x="1910" y="3155"/>
                  </a:lnTo>
                  <a:lnTo>
                    <a:pt x="1907" y="3192"/>
                  </a:lnTo>
                  <a:lnTo>
                    <a:pt x="1898" y="3226"/>
                  </a:lnTo>
                  <a:lnTo>
                    <a:pt x="1884" y="3258"/>
                  </a:lnTo>
                  <a:lnTo>
                    <a:pt x="1866" y="3288"/>
                  </a:lnTo>
                  <a:lnTo>
                    <a:pt x="1843" y="3314"/>
                  </a:lnTo>
                  <a:lnTo>
                    <a:pt x="1818" y="3337"/>
                  </a:lnTo>
                  <a:lnTo>
                    <a:pt x="1788" y="3354"/>
                  </a:lnTo>
                  <a:lnTo>
                    <a:pt x="1755" y="3369"/>
                  </a:lnTo>
                  <a:lnTo>
                    <a:pt x="1722" y="3377"/>
                  </a:lnTo>
                  <a:lnTo>
                    <a:pt x="1685" y="3380"/>
                  </a:lnTo>
                  <a:lnTo>
                    <a:pt x="1648" y="3377"/>
                  </a:lnTo>
                  <a:lnTo>
                    <a:pt x="1615" y="3369"/>
                  </a:lnTo>
                  <a:lnTo>
                    <a:pt x="1582" y="3354"/>
                  </a:lnTo>
                  <a:lnTo>
                    <a:pt x="1552" y="3337"/>
                  </a:lnTo>
                  <a:lnTo>
                    <a:pt x="1527" y="3314"/>
                  </a:lnTo>
                  <a:lnTo>
                    <a:pt x="1504" y="3288"/>
                  </a:lnTo>
                  <a:lnTo>
                    <a:pt x="1486" y="3258"/>
                  </a:lnTo>
                  <a:lnTo>
                    <a:pt x="1472" y="3226"/>
                  </a:lnTo>
                  <a:lnTo>
                    <a:pt x="1463" y="3192"/>
                  </a:lnTo>
                  <a:lnTo>
                    <a:pt x="1460" y="3155"/>
                  </a:lnTo>
                  <a:lnTo>
                    <a:pt x="1463" y="3120"/>
                  </a:lnTo>
                  <a:lnTo>
                    <a:pt x="1471" y="3088"/>
                  </a:lnTo>
                  <a:lnTo>
                    <a:pt x="1483" y="3057"/>
                  </a:lnTo>
                  <a:lnTo>
                    <a:pt x="1499" y="3029"/>
                  </a:lnTo>
                  <a:lnTo>
                    <a:pt x="1520" y="3003"/>
                  </a:lnTo>
                  <a:lnTo>
                    <a:pt x="1543" y="2981"/>
                  </a:lnTo>
                  <a:lnTo>
                    <a:pt x="1570" y="2962"/>
                  </a:lnTo>
                  <a:lnTo>
                    <a:pt x="1599" y="2948"/>
                  </a:lnTo>
                  <a:lnTo>
                    <a:pt x="1631" y="2937"/>
                  </a:lnTo>
                  <a:lnTo>
                    <a:pt x="1630" y="2934"/>
                  </a:lnTo>
                  <a:lnTo>
                    <a:pt x="1629" y="2932"/>
                  </a:lnTo>
                  <a:lnTo>
                    <a:pt x="1629" y="2929"/>
                  </a:lnTo>
                  <a:lnTo>
                    <a:pt x="1629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3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3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2" y="2704"/>
                  </a:lnTo>
                  <a:lnTo>
                    <a:pt x="112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3" name="Freeform 793"/>
            <p:cNvSpPr>
              <a:spLocks noEditPoints="1"/>
            </p:cNvSpPr>
            <p:nvPr/>
          </p:nvSpPr>
          <p:spPr bwMode="auto">
            <a:xfrm>
              <a:off x="10133013" y="5149851"/>
              <a:ext cx="357187" cy="241300"/>
            </a:xfrm>
            <a:custGeom>
              <a:avLst/>
              <a:gdLst>
                <a:gd name="T0" fmla="*/ 1857 w 2246"/>
                <a:gd name="T1" fmla="*/ 1110 h 1521"/>
                <a:gd name="T2" fmla="*/ 1797 w 2246"/>
                <a:gd name="T3" fmla="*/ 1239 h 1521"/>
                <a:gd name="T4" fmla="*/ 1857 w 2246"/>
                <a:gd name="T5" fmla="*/ 1368 h 1521"/>
                <a:gd name="T6" fmla="*/ 1996 w 2246"/>
                <a:gd name="T7" fmla="*/ 1405 h 1521"/>
                <a:gd name="T8" fmla="*/ 2111 w 2246"/>
                <a:gd name="T9" fmla="*/ 1324 h 1521"/>
                <a:gd name="T10" fmla="*/ 2124 w 2246"/>
                <a:gd name="T11" fmla="*/ 1181 h 1521"/>
                <a:gd name="T12" fmla="*/ 2025 w 2246"/>
                <a:gd name="T13" fmla="*/ 1081 h 1521"/>
                <a:gd name="T14" fmla="*/ 1064 w 2246"/>
                <a:gd name="T15" fmla="*/ 1081 h 1521"/>
                <a:gd name="T16" fmla="*/ 965 w 2246"/>
                <a:gd name="T17" fmla="*/ 1181 h 1521"/>
                <a:gd name="T18" fmla="*/ 978 w 2246"/>
                <a:gd name="T19" fmla="*/ 1324 h 1521"/>
                <a:gd name="T20" fmla="*/ 1092 w 2246"/>
                <a:gd name="T21" fmla="*/ 1405 h 1521"/>
                <a:gd name="T22" fmla="*/ 1231 w 2246"/>
                <a:gd name="T23" fmla="*/ 1368 h 1521"/>
                <a:gd name="T24" fmla="*/ 1292 w 2246"/>
                <a:gd name="T25" fmla="*/ 1239 h 1521"/>
                <a:gd name="T26" fmla="*/ 1231 w 2246"/>
                <a:gd name="T27" fmla="*/ 1110 h 1521"/>
                <a:gd name="T28" fmla="*/ 281 w 2246"/>
                <a:gd name="T29" fmla="*/ 1070 h 1521"/>
                <a:gd name="T30" fmla="*/ 152 w 2246"/>
                <a:gd name="T31" fmla="*/ 1131 h 1521"/>
                <a:gd name="T32" fmla="*/ 115 w 2246"/>
                <a:gd name="T33" fmla="*/ 1270 h 1521"/>
                <a:gd name="T34" fmla="*/ 196 w 2246"/>
                <a:gd name="T35" fmla="*/ 1385 h 1521"/>
                <a:gd name="T36" fmla="*/ 340 w 2246"/>
                <a:gd name="T37" fmla="*/ 1398 h 1521"/>
                <a:gd name="T38" fmla="*/ 439 w 2246"/>
                <a:gd name="T39" fmla="*/ 1299 h 1521"/>
                <a:gd name="T40" fmla="*/ 426 w 2246"/>
                <a:gd name="T41" fmla="*/ 1154 h 1521"/>
                <a:gd name="T42" fmla="*/ 311 w 2246"/>
                <a:gd name="T43" fmla="*/ 1073 h 1521"/>
                <a:gd name="T44" fmla="*/ 1235 w 2246"/>
                <a:gd name="T45" fmla="*/ 113 h 1521"/>
                <a:gd name="T46" fmla="*/ 1179 w 2246"/>
                <a:gd name="T47" fmla="*/ 451 h 1521"/>
                <a:gd name="T48" fmla="*/ 2094 w 2246"/>
                <a:gd name="T49" fmla="*/ 989 h 1521"/>
                <a:gd name="T50" fmla="*/ 2222 w 2246"/>
                <a:gd name="T51" fmla="*/ 1125 h 1521"/>
                <a:gd name="T52" fmla="*/ 2234 w 2246"/>
                <a:gd name="T53" fmla="*/ 1320 h 1521"/>
                <a:gd name="T54" fmla="*/ 2119 w 2246"/>
                <a:gd name="T55" fmla="*/ 1476 h 1521"/>
                <a:gd name="T56" fmla="*/ 1924 w 2246"/>
                <a:gd name="T57" fmla="*/ 1518 h 1521"/>
                <a:gd name="T58" fmla="*/ 1754 w 2246"/>
                <a:gd name="T59" fmla="*/ 1424 h 1521"/>
                <a:gd name="T60" fmla="*/ 1685 w 2246"/>
                <a:gd name="T61" fmla="*/ 1239 h 1521"/>
                <a:gd name="T62" fmla="*/ 1749 w 2246"/>
                <a:gd name="T63" fmla="*/ 1060 h 1521"/>
                <a:gd name="T64" fmla="*/ 1909 w 2246"/>
                <a:gd name="T65" fmla="*/ 963 h 1521"/>
                <a:gd name="T66" fmla="*/ 1252 w 2246"/>
                <a:gd name="T67" fmla="*/ 989 h 1521"/>
                <a:gd name="T68" fmla="*/ 1379 w 2246"/>
                <a:gd name="T69" fmla="*/ 1125 h 1521"/>
                <a:gd name="T70" fmla="*/ 1392 w 2246"/>
                <a:gd name="T71" fmla="*/ 1320 h 1521"/>
                <a:gd name="T72" fmla="*/ 1276 w 2246"/>
                <a:gd name="T73" fmla="*/ 1476 h 1521"/>
                <a:gd name="T74" fmla="*/ 1081 w 2246"/>
                <a:gd name="T75" fmla="*/ 1518 h 1521"/>
                <a:gd name="T76" fmla="*/ 912 w 2246"/>
                <a:gd name="T77" fmla="*/ 1424 h 1521"/>
                <a:gd name="T78" fmla="*/ 842 w 2246"/>
                <a:gd name="T79" fmla="*/ 1239 h 1521"/>
                <a:gd name="T80" fmla="*/ 907 w 2246"/>
                <a:gd name="T81" fmla="*/ 1060 h 1521"/>
                <a:gd name="T82" fmla="*/ 1067 w 2246"/>
                <a:gd name="T83" fmla="*/ 963 h 1521"/>
                <a:gd name="T84" fmla="*/ 409 w 2246"/>
                <a:gd name="T85" fmla="*/ 989 h 1521"/>
                <a:gd name="T86" fmla="*/ 537 w 2246"/>
                <a:gd name="T87" fmla="*/ 1125 h 1521"/>
                <a:gd name="T88" fmla="*/ 549 w 2246"/>
                <a:gd name="T89" fmla="*/ 1320 h 1521"/>
                <a:gd name="T90" fmla="*/ 434 w 2246"/>
                <a:gd name="T91" fmla="*/ 1476 h 1521"/>
                <a:gd name="T92" fmla="*/ 239 w 2246"/>
                <a:gd name="T93" fmla="*/ 1518 h 1521"/>
                <a:gd name="T94" fmla="*/ 69 w 2246"/>
                <a:gd name="T95" fmla="*/ 1424 h 1521"/>
                <a:gd name="T96" fmla="*/ 0 w 2246"/>
                <a:gd name="T97" fmla="*/ 1239 h 1521"/>
                <a:gd name="T98" fmla="*/ 64 w 2246"/>
                <a:gd name="T99" fmla="*/ 1060 h 1521"/>
                <a:gd name="T100" fmla="*/ 224 w 2246"/>
                <a:gd name="T101" fmla="*/ 963 h 1521"/>
                <a:gd name="T102" fmla="*/ 898 w 2246"/>
                <a:gd name="T103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6" h="1521">
                  <a:moveTo>
                    <a:pt x="1966" y="1070"/>
                  </a:moveTo>
                  <a:lnTo>
                    <a:pt x="1935" y="1073"/>
                  </a:lnTo>
                  <a:lnTo>
                    <a:pt x="1906" y="1081"/>
                  </a:lnTo>
                  <a:lnTo>
                    <a:pt x="1881" y="1094"/>
                  </a:lnTo>
                  <a:lnTo>
                    <a:pt x="1857" y="1110"/>
                  </a:lnTo>
                  <a:lnTo>
                    <a:pt x="1837" y="1131"/>
                  </a:lnTo>
                  <a:lnTo>
                    <a:pt x="1820" y="1154"/>
                  </a:lnTo>
                  <a:lnTo>
                    <a:pt x="1807" y="1181"/>
                  </a:lnTo>
                  <a:lnTo>
                    <a:pt x="1800" y="1209"/>
                  </a:lnTo>
                  <a:lnTo>
                    <a:pt x="1797" y="1239"/>
                  </a:lnTo>
                  <a:lnTo>
                    <a:pt x="1800" y="1270"/>
                  </a:lnTo>
                  <a:lnTo>
                    <a:pt x="1807" y="1299"/>
                  </a:lnTo>
                  <a:lnTo>
                    <a:pt x="1820" y="1324"/>
                  </a:lnTo>
                  <a:lnTo>
                    <a:pt x="1837" y="1348"/>
                  </a:lnTo>
                  <a:lnTo>
                    <a:pt x="1857" y="1368"/>
                  </a:lnTo>
                  <a:lnTo>
                    <a:pt x="1881" y="1385"/>
                  </a:lnTo>
                  <a:lnTo>
                    <a:pt x="1906" y="1398"/>
                  </a:lnTo>
                  <a:lnTo>
                    <a:pt x="1935" y="1405"/>
                  </a:lnTo>
                  <a:lnTo>
                    <a:pt x="1966" y="1408"/>
                  </a:lnTo>
                  <a:lnTo>
                    <a:pt x="1996" y="1405"/>
                  </a:lnTo>
                  <a:lnTo>
                    <a:pt x="2025" y="1398"/>
                  </a:lnTo>
                  <a:lnTo>
                    <a:pt x="2050" y="1385"/>
                  </a:lnTo>
                  <a:lnTo>
                    <a:pt x="2074" y="1368"/>
                  </a:lnTo>
                  <a:lnTo>
                    <a:pt x="2094" y="1348"/>
                  </a:lnTo>
                  <a:lnTo>
                    <a:pt x="2111" y="1324"/>
                  </a:lnTo>
                  <a:lnTo>
                    <a:pt x="2124" y="1299"/>
                  </a:lnTo>
                  <a:lnTo>
                    <a:pt x="2131" y="1270"/>
                  </a:lnTo>
                  <a:lnTo>
                    <a:pt x="2134" y="1239"/>
                  </a:lnTo>
                  <a:lnTo>
                    <a:pt x="2131" y="1209"/>
                  </a:lnTo>
                  <a:lnTo>
                    <a:pt x="2124" y="1181"/>
                  </a:lnTo>
                  <a:lnTo>
                    <a:pt x="2111" y="1154"/>
                  </a:lnTo>
                  <a:lnTo>
                    <a:pt x="2094" y="1131"/>
                  </a:lnTo>
                  <a:lnTo>
                    <a:pt x="2074" y="1110"/>
                  </a:lnTo>
                  <a:lnTo>
                    <a:pt x="2050" y="1094"/>
                  </a:lnTo>
                  <a:lnTo>
                    <a:pt x="2025" y="1081"/>
                  </a:lnTo>
                  <a:lnTo>
                    <a:pt x="1996" y="1073"/>
                  </a:lnTo>
                  <a:lnTo>
                    <a:pt x="1966" y="1070"/>
                  </a:lnTo>
                  <a:close/>
                  <a:moveTo>
                    <a:pt x="1123" y="1070"/>
                  </a:moveTo>
                  <a:lnTo>
                    <a:pt x="1092" y="1073"/>
                  </a:lnTo>
                  <a:lnTo>
                    <a:pt x="1064" y="1081"/>
                  </a:lnTo>
                  <a:lnTo>
                    <a:pt x="1038" y="1094"/>
                  </a:lnTo>
                  <a:lnTo>
                    <a:pt x="1015" y="1110"/>
                  </a:lnTo>
                  <a:lnTo>
                    <a:pt x="994" y="1131"/>
                  </a:lnTo>
                  <a:lnTo>
                    <a:pt x="978" y="1154"/>
                  </a:lnTo>
                  <a:lnTo>
                    <a:pt x="965" y="1181"/>
                  </a:lnTo>
                  <a:lnTo>
                    <a:pt x="958" y="1209"/>
                  </a:lnTo>
                  <a:lnTo>
                    <a:pt x="955" y="1239"/>
                  </a:lnTo>
                  <a:lnTo>
                    <a:pt x="958" y="1270"/>
                  </a:lnTo>
                  <a:lnTo>
                    <a:pt x="965" y="1299"/>
                  </a:lnTo>
                  <a:lnTo>
                    <a:pt x="978" y="1324"/>
                  </a:lnTo>
                  <a:lnTo>
                    <a:pt x="994" y="1348"/>
                  </a:lnTo>
                  <a:lnTo>
                    <a:pt x="1015" y="1368"/>
                  </a:lnTo>
                  <a:lnTo>
                    <a:pt x="1038" y="1385"/>
                  </a:lnTo>
                  <a:lnTo>
                    <a:pt x="1064" y="1398"/>
                  </a:lnTo>
                  <a:lnTo>
                    <a:pt x="1092" y="1405"/>
                  </a:lnTo>
                  <a:lnTo>
                    <a:pt x="1123" y="1408"/>
                  </a:lnTo>
                  <a:lnTo>
                    <a:pt x="1154" y="1405"/>
                  </a:lnTo>
                  <a:lnTo>
                    <a:pt x="1182" y="1398"/>
                  </a:lnTo>
                  <a:lnTo>
                    <a:pt x="1208" y="1385"/>
                  </a:lnTo>
                  <a:lnTo>
                    <a:pt x="1231" y="1368"/>
                  </a:lnTo>
                  <a:lnTo>
                    <a:pt x="1252" y="1348"/>
                  </a:lnTo>
                  <a:lnTo>
                    <a:pt x="1268" y="1324"/>
                  </a:lnTo>
                  <a:lnTo>
                    <a:pt x="1281" y="1299"/>
                  </a:lnTo>
                  <a:lnTo>
                    <a:pt x="1288" y="1270"/>
                  </a:lnTo>
                  <a:lnTo>
                    <a:pt x="1292" y="1239"/>
                  </a:lnTo>
                  <a:lnTo>
                    <a:pt x="1288" y="1209"/>
                  </a:lnTo>
                  <a:lnTo>
                    <a:pt x="1281" y="1181"/>
                  </a:lnTo>
                  <a:lnTo>
                    <a:pt x="1268" y="1154"/>
                  </a:lnTo>
                  <a:lnTo>
                    <a:pt x="1252" y="1131"/>
                  </a:lnTo>
                  <a:lnTo>
                    <a:pt x="1231" y="1110"/>
                  </a:lnTo>
                  <a:lnTo>
                    <a:pt x="1208" y="1094"/>
                  </a:lnTo>
                  <a:lnTo>
                    <a:pt x="1182" y="1081"/>
                  </a:lnTo>
                  <a:lnTo>
                    <a:pt x="1154" y="1073"/>
                  </a:lnTo>
                  <a:lnTo>
                    <a:pt x="1123" y="1070"/>
                  </a:lnTo>
                  <a:close/>
                  <a:moveTo>
                    <a:pt x="281" y="1070"/>
                  </a:moveTo>
                  <a:lnTo>
                    <a:pt x="250" y="1073"/>
                  </a:lnTo>
                  <a:lnTo>
                    <a:pt x="221" y="1081"/>
                  </a:lnTo>
                  <a:lnTo>
                    <a:pt x="196" y="1094"/>
                  </a:lnTo>
                  <a:lnTo>
                    <a:pt x="172" y="1110"/>
                  </a:lnTo>
                  <a:lnTo>
                    <a:pt x="152" y="1131"/>
                  </a:lnTo>
                  <a:lnTo>
                    <a:pt x="135" y="1154"/>
                  </a:lnTo>
                  <a:lnTo>
                    <a:pt x="122" y="1181"/>
                  </a:lnTo>
                  <a:lnTo>
                    <a:pt x="115" y="1209"/>
                  </a:lnTo>
                  <a:lnTo>
                    <a:pt x="112" y="1239"/>
                  </a:lnTo>
                  <a:lnTo>
                    <a:pt x="115" y="1270"/>
                  </a:lnTo>
                  <a:lnTo>
                    <a:pt x="122" y="1299"/>
                  </a:lnTo>
                  <a:lnTo>
                    <a:pt x="135" y="1324"/>
                  </a:lnTo>
                  <a:lnTo>
                    <a:pt x="152" y="1348"/>
                  </a:lnTo>
                  <a:lnTo>
                    <a:pt x="172" y="1368"/>
                  </a:lnTo>
                  <a:lnTo>
                    <a:pt x="196" y="1385"/>
                  </a:lnTo>
                  <a:lnTo>
                    <a:pt x="221" y="1398"/>
                  </a:lnTo>
                  <a:lnTo>
                    <a:pt x="250" y="1405"/>
                  </a:lnTo>
                  <a:lnTo>
                    <a:pt x="281" y="1408"/>
                  </a:lnTo>
                  <a:lnTo>
                    <a:pt x="311" y="1405"/>
                  </a:lnTo>
                  <a:lnTo>
                    <a:pt x="340" y="1398"/>
                  </a:lnTo>
                  <a:lnTo>
                    <a:pt x="365" y="1385"/>
                  </a:lnTo>
                  <a:lnTo>
                    <a:pt x="389" y="1368"/>
                  </a:lnTo>
                  <a:lnTo>
                    <a:pt x="409" y="1348"/>
                  </a:lnTo>
                  <a:lnTo>
                    <a:pt x="426" y="1324"/>
                  </a:lnTo>
                  <a:lnTo>
                    <a:pt x="439" y="1299"/>
                  </a:lnTo>
                  <a:lnTo>
                    <a:pt x="446" y="1270"/>
                  </a:lnTo>
                  <a:lnTo>
                    <a:pt x="449" y="1239"/>
                  </a:lnTo>
                  <a:lnTo>
                    <a:pt x="446" y="1209"/>
                  </a:lnTo>
                  <a:lnTo>
                    <a:pt x="439" y="1181"/>
                  </a:lnTo>
                  <a:lnTo>
                    <a:pt x="426" y="1154"/>
                  </a:lnTo>
                  <a:lnTo>
                    <a:pt x="409" y="1131"/>
                  </a:lnTo>
                  <a:lnTo>
                    <a:pt x="389" y="1110"/>
                  </a:lnTo>
                  <a:lnTo>
                    <a:pt x="365" y="1094"/>
                  </a:lnTo>
                  <a:lnTo>
                    <a:pt x="340" y="1081"/>
                  </a:lnTo>
                  <a:lnTo>
                    <a:pt x="311" y="1073"/>
                  </a:lnTo>
                  <a:lnTo>
                    <a:pt x="281" y="1070"/>
                  </a:lnTo>
                  <a:close/>
                  <a:moveTo>
                    <a:pt x="1011" y="113"/>
                  </a:moveTo>
                  <a:lnTo>
                    <a:pt x="1011" y="338"/>
                  </a:lnTo>
                  <a:lnTo>
                    <a:pt x="1235" y="338"/>
                  </a:lnTo>
                  <a:lnTo>
                    <a:pt x="1235" y="113"/>
                  </a:lnTo>
                  <a:lnTo>
                    <a:pt x="1011" y="113"/>
                  </a:lnTo>
                  <a:close/>
                  <a:moveTo>
                    <a:pt x="898" y="0"/>
                  </a:moveTo>
                  <a:lnTo>
                    <a:pt x="1348" y="0"/>
                  </a:lnTo>
                  <a:lnTo>
                    <a:pt x="1348" y="451"/>
                  </a:lnTo>
                  <a:lnTo>
                    <a:pt x="1179" y="451"/>
                  </a:lnTo>
                  <a:lnTo>
                    <a:pt x="1179" y="732"/>
                  </a:lnTo>
                  <a:lnTo>
                    <a:pt x="2022" y="732"/>
                  </a:lnTo>
                  <a:lnTo>
                    <a:pt x="2022" y="963"/>
                  </a:lnTo>
                  <a:lnTo>
                    <a:pt x="2059" y="974"/>
                  </a:lnTo>
                  <a:lnTo>
                    <a:pt x="2094" y="989"/>
                  </a:lnTo>
                  <a:lnTo>
                    <a:pt x="2127" y="1009"/>
                  </a:lnTo>
                  <a:lnTo>
                    <a:pt x="2156" y="1032"/>
                  </a:lnTo>
                  <a:lnTo>
                    <a:pt x="2182" y="1060"/>
                  </a:lnTo>
                  <a:lnTo>
                    <a:pt x="2204" y="1091"/>
                  </a:lnTo>
                  <a:lnTo>
                    <a:pt x="2222" y="1125"/>
                  </a:lnTo>
                  <a:lnTo>
                    <a:pt x="2235" y="1161"/>
                  </a:lnTo>
                  <a:lnTo>
                    <a:pt x="2243" y="1199"/>
                  </a:lnTo>
                  <a:lnTo>
                    <a:pt x="2246" y="1239"/>
                  </a:lnTo>
                  <a:lnTo>
                    <a:pt x="2243" y="1281"/>
                  </a:lnTo>
                  <a:lnTo>
                    <a:pt x="2234" y="1320"/>
                  </a:lnTo>
                  <a:lnTo>
                    <a:pt x="2220" y="1358"/>
                  </a:lnTo>
                  <a:lnTo>
                    <a:pt x="2201" y="1393"/>
                  </a:lnTo>
                  <a:lnTo>
                    <a:pt x="2177" y="1424"/>
                  </a:lnTo>
                  <a:lnTo>
                    <a:pt x="2149" y="1452"/>
                  </a:lnTo>
                  <a:lnTo>
                    <a:pt x="2119" y="1476"/>
                  </a:lnTo>
                  <a:lnTo>
                    <a:pt x="2084" y="1495"/>
                  </a:lnTo>
                  <a:lnTo>
                    <a:pt x="2046" y="1509"/>
                  </a:lnTo>
                  <a:lnTo>
                    <a:pt x="2007" y="1518"/>
                  </a:lnTo>
                  <a:lnTo>
                    <a:pt x="1966" y="1521"/>
                  </a:lnTo>
                  <a:lnTo>
                    <a:pt x="1924" y="1518"/>
                  </a:lnTo>
                  <a:lnTo>
                    <a:pt x="1885" y="1509"/>
                  </a:lnTo>
                  <a:lnTo>
                    <a:pt x="1847" y="1495"/>
                  </a:lnTo>
                  <a:lnTo>
                    <a:pt x="1812" y="1476"/>
                  </a:lnTo>
                  <a:lnTo>
                    <a:pt x="1782" y="1452"/>
                  </a:lnTo>
                  <a:lnTo>
                    <a:pt x="1754" y="1424"/>
                  </a:lnTo>
                  <a:lnTo>
                    <a:pt x="1730" y="1393"/>
                  </a:lnTo>
                  <a:lnTo>
                    <a:pt x="1711" y="1358"/>
                  </a:lnTo>
                  <a:lnTo>
                    <a:pt x="1697" y="1320"/>
                  </a:lnTo>
                  <a:lnTo>
                    <a:pt x="1688" y="1281"/>
                  </a:lnTo>
                  <a:lnTo>
                    <a:pt x="1685" y="1239"/>
                  </a:lnTo>
                  <a:lnTo>
                    <a:pt x="1688" y="1199"/>
                  </a:lnTo>
                  <a:lnTo>
                    <a:pt x="1696" y="1161"/>
                  </a:lnTo>
                  <a:lnTo>
                    <a:pt x="1709" y="1125"/>
                  </a:lnTo>
                  <a:lnTo>
                    <a:pt x="1727" y="1091"/>
                  </a:lnTo>
                  <a:lnTo>
                    <a:pt x="1749" y="1060"/>
                  </a:lnTo>
                  <a:lnTo>
                    <a:pt x="1775" y="1032"/>
                  </a:lnTo>
                  <a:lnTo>
                    <a:pt x="1804" y="1009"/>
                  </a:lnTo>
                  <a:lnTo>
                    <a:pt x="1837" y="989"/>
                  </a:lnTo>
                  <a:lnTo>
                    <a:pt x="1872" y="974"/>
                  </a:lnTo>
                  <a:lnTo>
                    <a:pt x="1909" y="963"/>
                  </a:lnTo>
                  <a:lnTo>
                    <a:pt x="1909" y="845"/>
                  </a:lnTo>
                  <a:lnTo>
                    <a:pt x="1179" y="845"/>
                  </a:lnTo>
                  <a:lnTo>
                    <a:pt x="1179" y="963"/>
                  </a:lnTo>
                  <a:lnTo>
                    <a:pt x="1217" y="974"/>
                  </a:lnTo>
                  <a:lnTo>
                    <a:pt x="1252" y="989"/>
                  </a:lnTo>
                  <a:lnTo>
                    <a:pt x="1284" y="1009"/>
                  </a:lnTo>
                  <a:lnTo>
                    <a:pt x="1314" y="1032"/>
                  </a:lnTo>
                  <a:lnTo>
                    <a:pt x="1339" y="1060"/>
                  </a:lnTo>
                  <a:lnTo>
                    <a:pt x="1362" y="1091"/>
                  </a:lnTo>
                  <a:lnTo>
                    <a:pt x="1379" y="1125"/>
                  </a:lnTo>
                  <a:lnTo>
                    <a:pt x="1393" y="1161"/>
                  </a:lnTo>
                  <a:lnTo>
                    <a:pt x="1401" y="1199"/>
                  </a:lnTo>
                  <a:lnTo>
                    <a:pt x="1404" y="1239"/>
                  </a:lnTo>
                  <a:lnTo>
                    <a:pt x="1401" y="1281"/>
                  </a:lnTo>
                  <a:lnTo>
                    <a:pt x="1392" y="1320"/>
                  </a:lnTo>
                  <a:lnTo>
                    <a:pt x="1377" y="1358"/>
                  </a:lnTo>
                  <a:lnTo>
                    <a:pt x="1359" y="1393"/>
                  </a:lnTo>
                  <a:lnTo>
                    <a:pt x="1334" y="1424"/>
                  </a:lnTo>
                  <a:lnTo>
                    <a:pt x="1307" y="1452"/>
                  </a:lnTo>
                  <a:lnTo>
                    <a:pt x="1276" y="1476"/>
                  </a:lnTo>
                  <a:lnTo>
                    <a:pt x="1241" y="1495"/>
                  </a:lnTo>
                  <a:lnTo>
                    <a:pt x="1204" y="1509"/>
                  </a:lnTo>
                  <a:lnTo>
                    <a:pt x="1165" y="1518"/>
                  </a:lnTo>
                  <a:lnTo>
                    <a:pt x="1123" y="1521"/>
                  </a:lnTo>
                  <a:lnTo>
                    <a:pt x="1081" y="1518"/>
                  </a:lnTo>
                  <a:lnTo>
                    <a:pt x="1042" y="1509"/>
                  </a:lnTo>
                  <a:lnTo>
                    <a:pt x="1005" y="1495"/>
                  </a:lnTo>
                  <a:lnTo>
                    <a:pt x="970" y="1476"/>
                  </a:lnTo>
                  <a:lnTo>
                    <a:pt x="939" y="1452"/>
                  </a:lnTo>
                  <a:lnTo>
                    <a:pt x="912" y="1424"/>
                  </a:lnTo>
                  <a:lnTo>
                    <a:pt x="887" y="1393"/>
                  </a:lnTo>
                  <a:lnTo>
                    <a:pt x="869" y="1358"/>
                  </a:lnTo>
                  <a:lnTo>
                    <a:pt x="854" y="1320"/>
                  </a:lnTo>
                  <a:lnTo>
                    <a:pt x="845" y="1281"/>
                  </a:lnTo>
                  <a:lnTo>
                    <a:pt x="842" y="1239"/>
                  </a:lnTo>
                  <a:lnTo>
                    <a:pt x="845" y="1199"/>
                  </a:lnTo>
                  <a:lnTo>
                    <a:pt x="853" y="1161"/>
                  </a:lnTo>
                  <a:lnTo>
                    <a:pt x="867" y="1125"/>
                  </a:lnTo>
                  <a:lnTo>
                    <a:pt x="884" y="1091"/>
                  </a:lnTo>
                  <a:lnTo>
                    <a:pt x="907" y="1060"/>
                  </a:lnTo>
                  <a:lnTo>
                    <a:pt x="932" y="1032"/>
                  </a:lnTo>
                  <a:lnTo>
                    <a:pt x="962" y="1009"/>
                  </a:lnTo>
                  <a:lnTo>
                    <a:pt x="994" y="989"/>
                  </a:lnTo>
                  <a:lnTo>
                    <a:pt x="1029" y="974"/>
                  </a:lnTo>
                  <a:lnTo>
                    <a:pt x="1067" y="963"/>
                  </a:lnTo>
                  <a:lnTo>
                    <a:pt x="1067" y="845"/>
                  </a:lnTo>
                  <a:lnTo>
                    <a:pt x="337" y="845"/>
                  </a:lnTo>
                  <a:lnTo>
                    <a:pt x="337" y="963"/>
                  </a:lnTo>
                  <a:lnTo>
                    <a:pt x="374" y="974"/>
                  </a:lnTo>
                  <a:lnTo>
                    <a:pt x="409" y="989"/>
                  </a:lnTo>
                  <a:lnTo>
                    <a:pt x="442" y="1009"/>
                  </a:lnTo>
                  <a:lnTo>
                    <a:pt x="471" y="1032"/>
                  </a:lnTo>
                  <a:lnTo>
                    <a:pt x="497" y="1060"/>
                  </a:lnTo>
                  <a:lnTo>
                    <a:pt x="519" y="1091"/>
                  </a:lnTo>
                  <a:lnTo>
                    <a:pt x="537" y="1125"/>
                  </a:lnTo>
                  <a:lnTo>
                    <a:pt x="550" y="1161"/>
                  </a:lnTo>
                  <a:lnTo>
                    <a:pt x="558" y="1199"/>
                  </a:lnTo>
                  <a:lnTo>
                    <a:pt x="561" y="1239"/>
                  </a:lnTo>
                  <a:lnTo>
                    <a:pt x="558" y="1281"/>
                  </a:lnTo>
                  <a:lnTo>
                    <a:pt x="549" y="1320"/>
                  </a:lnTo>
                  <a:lnTo>
                    <a:pt x="535" y="1358"/>
                  </a:lnTo>
                  <a:lnTo>
                    <a:pt x="516" y="1393"/>
                  </a:lnTo>
                  <a:lnTo>
                    <a:pt x="492" y="1424"/>
                  </a:lnTo>
                  <a:lnTo>
                    <a:pt x="464" y="1452"/>
                  </a:lnTo>
                  <a:lnTo>
                    <a:pt x="434" y="1476"/>
                  </a:lnTo>
                  <a:lnTo>
                    <a:pt x="399" y="1495"/>
                  </a:lnTo>
                  <a:lnTo>
                    <a:pt x="361" y="1509"/>
                  </a:lnTo>
                  <a:lnTo>
                    <a:pt x="322" y="1518"/>
                  </a:lnTo>
                  <a:lnTo>
                    <a:pt x="281" y="1521"/>
                  </a:lnTo>
                  <a:lnTo>
                    <a:pt x="239" y="1518"/>
                  </a:lnTo>
                  <a:lnTo>
                    <a:pt x="200" y="1509"/>
                  </a:lnTo>
                  <a:lnTo>
                    <a:pt x="162" y="1495"/>
                  </a:lnTo>
                  <a:lnTo>
                    <a:pt x="127" y="1476"/>
                  </a:lnTo>
                  <a:lnTo>
                    <a:pt x="97" y="1452"/>
                  </a:lnTo>
                  <a:lnTo>
                    <a:pt x="69" y="1424"/>
                  </a:lnTo>
                  <a:lnTo>
                    <a:pt x="45" y="1393"/>
                  </a:lnTo>
                  <a:lnTo>
                    <a:pt x="26" y="1358"/>
                  </a:lnTo>
                  <a:lnTo>
                    <a:pt x="12" y="1320"/>
                  </a:lnTo>
                  <a:lnTo>
                    <a:pt x="3" y="1281"/>
                  </a:lnTo>
                  <a:lnTo>
                    <a:pt x="0" y="1239"/>
                  </a:lnTo>
                  <a:lnTo>
                    <a:pt x="3" y="1199"/>
                  </a:lnTo>
                  <a:lnTo>
                    <a:pt x="11" y="1161"/>
                  </a:lnTo>
                  <a:lnTo>
                    <a:pt x="24" y="1125"/>
                  </a:lnTo>
                  <a:lnTo>
                    <a:pt x="42" y="1091"/>
                  </a:lnTo>
                  <a:lnTo>
                    <a:pt x="64" y="1060"/>
                  </a:lnTo>
                  <a:lnTo>
                    <a:pt x="90" y="1032"/>
                  </a:lnTo>
                  <a:lnTo>
                    <a:pt x="119" y="1009"/>
                  </a:lnTo>
                  <a:lnTo>
                    <a:pt x="152" y="989"/>
                  </a:lnTo>
                  <a:lnTo>
                    <a:pt x="187" y="974"/>
                  </a:lnTo>
                  <a:lnTo>
                    <a:pt x="224" y="963"/>
                  </a:lnTo>
                  <a:lnTo>
                    <a:pt x="224" y="732"/>
                  </a:lnTo>
                  <a:lnTo>
                    <a:pt x="1067" y="732"/>
                  </a:lnTo>
                  <a:lnTo>
                    <a:pt x="1067" y="451"/>
                  </a:lnTo>
                  <a:lnTo>
                    <a:pt x="898" y="451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5" name="Group 1374"/>
          <p:cNvGrpSpPr/>
          <p:nvPr/>
        </p:nvGrpSpPr>
        <p:grpSpPr>
          <a:xfrm>
            <a:off x="9098110" y="5014913"/>
            <a:ext cx="534987" cy="536575"/>
            <a:chOff x="9117013" y="5014913"/>
            <a:chExt cx="534987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8" name="Freeform 798"/>
            <p:cNvSpPr>
              <a:spLocks/>
            </p:cNvSpPr>
            <p:nvPr/>
          </p:nvSpPr>
          <p:spPr bwMode="auto">
            <a:xfrm>
              <a:off x="9294813" y="5175251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Freeform 799"/>
            <p:cNvSpPr>
              <a:spLocks/>
            </p:cNvSpPr>
            <p:nvPr/>
          </p:nvSpPr>
          <p:spPr bwMode="auto">
            <a:xfrm>
              <a:off x="9294813" y="521176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Freeform 800"/>
            <p:cNvSpPr>
              <a:spLocks/>
            </p:cNvSpPr>
            <p:nvPr/>
          </p:nvSpPr>
          <p:spPr bwMode="auto">
            <a:xfrm>
              <a:off x="9294813" y="5246688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Freeform 801"/>
            <p:cNvSpPr>
              <a:spLocks/>
            </p:cNvSpPr>
            <p:nvPr/>
          </p:nvSpPr>
          <p:spPr bwMode="auto">
            <a:xfrm>
              <a:off x="9294813" y="5283201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2" name="Freeform 802"/>
            <p:cNvSpPr>
              <a:spLocks/>
            </p:cNvSpPr>
            <p:nvPr/>
          </p:nvSpPr>
          <p:spPr bwMode="auto">
            <a:xfrm>
              <a:off x="9294813" y="531971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" name="Freeform 803"/>
            <p:cNvSpPr>
              <a:spLocks noEditPoints="1"/>
            </p:cNvSpPr>
            <p:nvPr/>
          </p:nvSpPr>
          <p:spPr bwMode="auto">
            <a:xfrm>
              <a:off x="9178925" y="5122863"/>
              <a:ext cx="411162" cy="241300"/>
            </a:xfrm>
            <a:custGeom>
              <a:avLst/>
              <a:gdLst>
                <a:gd name="T0" fmla="*/ 1236 w 2584"/>
                <a:gd name="T1" fmla="*/ 1408 h 1521"/>
                <a:gd name="T2" fmla="*/ 337 w 2584"/>
                <a:gd name="T3" fmla="*/ 620 h 1521"/>
                <a:gd name="T4" fmla="*/ 562 w 2584"/>
                <a:gd name="T5" fmla="*/ 620 h 1521"/>
                <a:gd name="T6" fmla="*/ 1348 w 2584"/>
                <a:gd name="T7" fmla="*/ 1408 h 1521"/>
                <a:gd name="T8" fmla="*/ 1348 w 2584"/>
                <a:gd name="T9" fmla="*/ 507 h 1521"/>
                <a:gd name="T10" fmla="*/ 2247 w 2584"/>
                <a:gd name="T11" fmla="*/ 1408 h 1521"/>
                <a:gd name="T12" fmla="*/ 730 w 2584"/>
                <a:gd name="T13" fmla="*/ 282 h 1521"/>
                <a:gd name="T14" fmla="*/ 707 w 2584"/>
                <a:gd name="T15" fmla="*/ 327 h 1521"/>
                <a:gd name="T16" fmla="*/ 674 w 2584"/>
                <a:gd name="T17" fmla="*/ 451 h 1521"/>
                <a:gd name="T18" fmla="*/ 719 w 2584"/>
                <a:gd name="T19" fmla="*/ 474 h 1521"/>
                <a:gd name="T20" fmla="*/ 727 w 2584"/>
                <a:gd name="T21" fmla="*/ 524 h 1521"/>
                <a:gd name="T22" fmla="*/ 692 w 2584"/>
                <a:gd name="T23" fmla="*/ 560 h 1521"/>
                <a:gd name="T24" fmla="*/ 692 w 2584"/>
                <a:gd name="T25" fmla="*/ 679 h 1521"/>
                <a:gd name="T26" fmla="*/ 727 w 2584"/>
                <a:gd name="T27" fmla="*/ 715 h 1521"/>
                <a:gd name="T28" fmla="*/ 719 w 2584"/>
                <a:gd name="T29" fmla="*/ 765 h 1521"/>
                <a:gd name="T30" fmla="*/ 674 w 2584"/>
                <a:gd name="T31" fmla="*/ 789 h 1521"/>
                <a:gd name="T32" fmla="*/ 707 w 2584"/>
                <a:gd name="T33" fmla="*/ 913 h 1521"/>
                <a:gd name="T34" fmla="*/ 730 w 2584"/>
                <a:gd name="T35" fmla="*/ 958 h 1521"/>
                <a:gd name="T36" fmla="*/ 707 w 2584"/>
                <a:gd name="T37" fmla="*/ 1003 h 1521"/>
                <a:gd name="T38" fmla="*/ 674 w 2584"/>
                <a:gd name="T39" fmla="*/ 1127 h 1521"/>
                <a:gd name="T40" fmla="*/ 719 w 2584"/>
                <a:gd name="T41" fmla="*/ 1150 h 1521"/>
                <a:gd name="T42" fmla="*/ 727 w 2584"/>
                <a:gd name="T43" fmla="*/ 1200 h 1521"/>
                <a:gd name="T44" fmla="*/ 692 w 2584"/>
                <a:gd name="T45" fmla="*/ 1236 h 1521"/>
                <a:gd name="T46" fmla="*/ 692 w 2584"/>
                <a:gd name="T47" fmla="*/ 1355 h 1521"/>
                <a:gd name="T48" fmla="*/ 727 w 2584"/>
                <a:gd name="T49" fmla="*/ 1391 h 1521"/>
                <a:gd name="T50" fmla="*/ 846 w 2584"/>
                <a:gd name="T51" fmla="*/ 1391 h 1521"/>
                <a:gd name="T52" fmla="*/ 881 w 2584"/>
                <a:gd name="T53" fmla="*/ 1355 h 1521"/>
                <a:gd name="T54" fmla="*/ 881 w 2584"/>
                <a:gd name="T55" fmla="*/ 1236 h 1521"/>
                <a:gd name="T56" fmla="*/ 846 w 2584"/>
                <a:gd name="T57" fmla="*/ 1200 h 1521"/>
                <a:gd name="T58" fmla="*/ 854 w 2584"/>
                <a:gd name="T59" fmla="*/ 1150 h 1521"/>
                <a:gd name="T60" fmla="*/ 899 w 2584"/>
                <a:gd name="T61" fmla="*/ 1127 h 1521"/>
                <a:gd name="T62" fmla="*/ 866 w 2584"/>
                <a:gd name="T63" fmla="*/ 1003 h 1521"/>
                <a:gd name="T64" fmla="*/ 843 w 2584"/>
                <a:gd name="T65" fmla="*/ 958 h 1521"/>
                <a:gd name="T66" fmla="*/ 866 w 2584"/>
                <a:gd name="T67" fmla="*/ 913 h 1521"/>
                <a:gd name="T68" fmla="*/ 899 w 2584"/>
                <a:gd name="T69" fmla="*/ 789 h 1521"/>
                <a:gd name="T70" fmla="*/ 854 w 2584"/>
                <a:gd name="T71" fmla="*/ 765 h 1521"/>
                <a:gd name="T72" fmla="*/ 846 w 2584"/>
                <a:gd name="T73" fmla="*/ 715 h 1521"/>
                <a:gd name="T74" fmla="*/ 881 w 2584"/>
                <a:gd name="T75" fmla="*/ 679 h 1521"/>
                <a:gd name="T76" fmla="*/ 881 w 2584"/>
                <a:gd name="T77" fmla="*/ 560 h 1521"/>
                <a:gd name="T78" fmla="*/ 846 w 2584"/>
                <a:gd name="T79" fmla="*/ 524 h 1521"/>
                <a:gd name="T80" fmla="*/ 854 w 2584"/>
                <a:gd name="T81" fmla="*/ 474 h 1521"/>
                <a:gd name="T82" fmla="*/ 899 w 2584"/>
                <a:gd name="T83" fmla="*/ 451 h 1521"/>
                <a:gd name="T84" fmla="*/ 866 w 2584"/>
                <a:gd name="T85" fmla="*/ 327 h 1521"/>
                <a:gd name="T86" fmla="*/ 843 w 2584"/>
                <a:gd name="T87" fmla="*/ 282 h 1521"/>
                <a:gd name="T88" fmla="*/ 1685 w 2584"/>
                <a:gd name="T89" fmla="*/ 1408 h 1521"/>
                <a:gd name="T90" fmla="*/ 1685 w 2584"/>
                <a:gd name="T91" fmla="*/ 113 h 1521"/>
                <a:gd name="T92" fmla="*/ 2022 w 2584"/>
                <a:gd name="T93" fmla="*/ 169 h 1521"/>
                <a:gd name="T94" fmla="*/ 2528 w 2584"/>
                <a:gd name="T95" fmla="*/ 1408 h 1521"/>
                <a:gd name="T96" fmla="*/ 2573 w 2584"/>
                <a:gd name="T97" fmla="*/ 1432 h 1521"/>
                <a:gd name="T98" fmla="*/ 2581 w 2584"/>
                <a:gd name="T99" fmla="*/ 1482 h 1521"/>
                <a:gd name="T100" fmla="*/ 2545 w 2584"/>
                <a:gd name="T101" fmla="*/ 1518 h 1521"/>
                <a:gd name="T102" fmla="*/ 39 w 2584"/>
                <a:gd name="T103" fmla="*/ 1518 h 1521"/>
                <a:gd name="T104" fmla="*/ 3 w 2584"/>
                <a:gd name="T105" fmla="*/ 1482 h 1521"/>
                <a:gd name="T106" fmla="*/ 11 w 2584"/>
                <a:gd name="T107" fmla="*/ 1432 h 1521"/>
                <a:gd name="T108" fmla="*/ 56 w 2584"/>
                <a:gd name="T109" fmla="*/ 1408 h 1521"/>
                <a:gd name="T110" fmla="*/ 562 w 2584"/>
                <a:gd name="T111" fmla="*/ 507 h 1521"/>
                <a:gd name="T112" fmla="*/ 1011 w 2584"/>
                <a:gd name="T113" fmla="*/ 732 h 1521"/>
                <a:gd name="T114" fmla="*/ 1573 w 2584"/>
                <a:gd name="T115" fmla="*/ 394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84" h="1521">
                  <a:moveTo>
                    <a:pt x="1011" y="845"/>
                  </a:moveTo>
                  <a:lnTo>
                    <a:pt x="1011" y="1408"/>
                  </a:lnTo>
                  <a:lnTo>
                    <a:pt x="1236" y="1408"/>
                  </a:lnTo>
                  <a:lnTo>
                    <a:pt x="1236" y="845"/>
                  </a:lnTo>
                  <a:lnTo>
                    <a:pt x="1011" y="845"/>
                  </a:lnTo>
                  <a:close/>
                  <a:moveTo>
                    <a:pt x="337" y="620"/>
                  </a:moveTo>
                  <a:lnTo>
                    <a:pt x="337" y="1408"/>
                  </a:lnTo>
                  <a:lnTo>
                    <a:pt x="562" y="1408"/>
                  </a:lnTo>
                  <a:lnTo>
                    <a:pt x="562" y="620"/>
                  </a:lnTo>
                  <a:lnTo>
                    <a:pt x="337" y="620"/>
                  </a:lnTo>
                  <a:close/>
                  <a:moveTo>
                    <a:pt x="1348" y="507"/>
                  </a:moveTo>
                  <a:lnTo>
                    <a:pt x="1348" y="1408"/>
                  </a:lnTo>
                  <a:lnTo>
                    <a:pt x="1573" y="1408"/>
                  </a:lnTo>
                  <a:lnTo>
                    <a:pt x="1573" y="507"/>
                  </a:lnTo>
                  <a:lnTo>
                    <a:pt x="1348" y="507"/>
                  </a:lnTo>
                  <a:close/>
                  <a:moveTo>
                    <a:pt x="2022" y="282"/>
                  </a:moveTo>
                  <a:lnTo>
                    <a:pt x="2022" y="1408"/>
                  </a:lnTo>
                  <a:lnTo>
                    <a:pt x="2247" y="1408"/>
                  </a:lnTo>
                  <a:lnTo>
                    <a:pt x="2247" y="282"/>
                  </a:lnTo>
                  <a:lnTo>
                    <a:pt x="2022" y="282"/>
                  </a:lnTo>
                  <a:close/>
                  <a:moveTo>
                    <a:pt x="730" y="282"/>
                  </a:moveTo>
                  <a:lnTo>
                    <a:pt x="727" y="299"/>
                  </a:lnTo>
                  <a:lnTo>
                    <a:pt x="719" y="314"/>
                  </a:lnTo>
                  <a:lnTo>
                    <a:pt x="707" y="327"/>
                  </a:lnTo>
                  <a:lnTo>
                    <a:pt x="692" y="335"/>
                  </a:lnTo>
                  <a:lnTo>
                    <a:pt x="674" y="338"/>
                  </a:lnTo>
                  <a:lnTo>
                    <a:pt x="674" y="451"/>
                  </a:lnTo>
                  <a:lnTo>
                    <a:pt x="692" y="454"/>
                  </a:lnTo>
                  <a:lnTo>
                    <a:pt x="707" y="462"/>
                  </a:lnTo>
                  <a:lnTo>
                    <a:pt x="719" y="474"/>
                  </a:lnTo>
                  <a:lnTo>
                    <a:pt x="727" y="490"/>
                  </a:lnTo>
                  <a:lnTo>
                    <a:pt x="730" y="507"/>
                  </a:lnTo>
                  <a:lnTo>
                    <a:pt x="727" y="524"/>
                  </a:lnTo>
                  <a:lnTo>
                    <a:pt x="719" y="541"/>
                  </a:lnTo>
                  <a:lnTo>
                    <a:pt x="707" y="552"/>
                  </a:lnTo>
                  <a:lnTo>
                    <a:pt x="692" y="560"/>
                  </a:lnTo>
                  <a:lnTo>
                    <a:pt x="674" y="563"/>
                  </a:lnTo>
                  <a:lnTo>
                    <a:pt x="674" y="676"/>
                  </a:lnTo>
                  <a:lnTo>
                    <a:pt x="692" y="679"/>
                  </a:lnTo>
                  <a:lnTo>
                    <a:pt x="707" y="687"/>
                  </a:lnTo>
                  <a:lnTo>
                    <a:pt x="719" y="700"/>
                  </a:lnTo>
                  <a:lnTo>
                    <a:pt x="727" y="715"/>
                  </a:lnTo>
                  <a:lnTo>
                    <a:pt x="730" y="732"/>
                  </a:lnTo>
                  <a:lnTo>
                    <a:pt x="727" y="750"/>
                  </a:lnTo>
                  <a:lnTo>
                    <a:pt x="719" y="765"/>
                  </a:lnTo>
                  <a:lnTo>
                    <a:pt x="707" y="777"/>
                  </a:lnTo>
                  <a:lnTo>
                    <a:pt x="692" y="786"/>
                  </a:lnTo>
                  <a:lnTo>
                    <a:pt x="674" y="789"/>
                  </a:lnTo>
                  <a:lnTo>
                    <a:pt x="674" y="901"/>
                  </a:lnTo>
                  <a:lnTo>
                    <a:pt x="692" y="904"/>
                  </a:lnTo>
                  <a:lnTo>
                    <a:pt x="707" y="913"/>
                  </a:lnTo>
                  <a:lnTo>
                    <a:pt x="719" y="924"/>
                  </a:lnTo>
                  <a:lnTo>
                    <a:pt x="727" y="940"/>
                  </a:lnTo>
                  <a:lnTo>
                    <a:pt x="730" y="958"/>
                  </a:lnTo>
                  <a:lnTo>
                    <a:pt x="727" y="975"/>
                  </a:lnTo>
                  <a:lnTo>
                    <a:pt x="719" y="990"/>
                  </a:lnTo>
                  <a:lnTo>
                    <a:pt x="707" y="1003"/>
                  </a:lnTo>
                  <a:lnTo>
                    <a:pt x="692" y="1011"/>
                  </a:lnTo>
                  <a:lnTo>
                    <a:pt x="674" y="1014"/>
                  </a:lnTo>
                  <a:lnTo>
                    <a:pt x="674" y="1127"/>
                  </a:lnTo>
                  <a:lnTo>
                    <a:pt x="692" y="1130"/>
                  </a:lnTo>
                  <a:lnTo>
                    <a:pt x="707" y="1138"/>
                  </a:lnTo>
                  <a:lnTo>
                    <a:pt x="719" y="1150"/>
                  </a:lnTo>
                  <a:lnTo>
                    <a:pt x="727" y="1166"/>
                  </a:lnTo>
                  <a:lnTo>
                    <a:pt x="730" y="1183"/>
                  </a:lnTo>
                  <a:lnTo>
                    <a:pt x="727" y="1200"/>
                  </a:lnTo>
                  <a:lnTo>
                    <a:pt x="719" y="1216"/>
                  </a:lnTo>
                  <a:lnTo>
                    <a:pt x="707" y="1228"/>
                  </a:lnTo>
                  <a:lnTo>
                    <a:pt x="692" y="1236"/>
                  </a:lnTo>
                  <a:lnTo>
                    <a:pt x="674" y="1239"/>
                  </a:lnTo>
                  <a:lnTo>
                    <a:pt x="674" y="1352"/>
                  </a:lnTo>
                  <a:lnTo>
                    <a:pt x="692" y="1355"/>
                  </a:lnTo>
                  <a:lnTo>
                    <a:pt x="707" y="1363"/>
                  </a:lnTo>
                  <a:lnTo>
                    <a:pt x="719" y="1376"/>
                  </a:lnTo>
                  <a:lnTo>
                    <a:pt x="727" y="1391"/>
                  </a:lnTo>
                  <a:lnTo>
                    <a:pt x="730" y="1408"/>
                  </a:lnTo>
                  <a:lnTo>
                    <a:pt x="843" y="1408"/>
                  </a:lnTo>
                  <a:lnTo>
                    <a:pt x="846" y="1391"/>
                  </a:lnTo>
                  <a:lnTo>
                    <a:pt x="854" y="1376"/>
                  </a:lnTo>
                  <a:lnTo>
                    <a:pt x="866" y="1363"/>
                  </a:lnTo>
                  <a:lnTo>
                    <a:pt x="881" y="1355"/>
                  </a:lnTo>
                  <a:lnTo>
                    <a:pt x="899" y="1352"/>
                  </a:lnTo>
                  <a:lnTo>
                    <a:pt x="899" y="1239"/>
                  </a:lnTo>
                  <a:lnTo>
                    <a:pt x="881" y="1236"/>
                  </a:lnTo>
                  <a:lnTo>
                    <a:pt x="866" y="1228"/>
                  </a:lnTo>
                  <a:lnTo>
                    <a:pt x="854" y="1216"/>
                  </a:lnTo>
                  <a:lnTo>
                    <a:pt x="846" y="1200"/>
                  </a:lnTo>
                  <a:lnTo>
                    <a:pt x="843" y="1183"/>
                  </a:lnTo>
                  <a:lnTo>
                    <a:pt x="846" y="1166"/>
                  </a:lnTo>
                  <a:lnTo>
                    <a:pt x="854" y="1150"/>
                  </a:lnTo>
                  <a:lnTo>
                    <a:pt x="866" y="1138"/>
                  </a:lnTo>
                  <a:lnTo>
                    <a:pt x="881" y="1130"/>
                  </a:lnTo>
                  <a:lnTo>
                    <a:pt x="899" y="1127"/>
                  </a:lnTo>
                  <a:lnTo>
                    <a:pt x="899" y="1014"/>
                  </a:lnTo>
                  <a:lnTo>
                    <a:pt x="881" y="1011"/>
                  </a:lnTo>
                  <a:lnTo>
                    <a:pt x="866" y="1003"/>
                  </a:lnTo>
                  <a:lnTo>
                    <a:pt x="854" y="990"/>
                  </a:lnTo>
                  <a:lnTo>
                    <a:pt x="846" y="975"/>
                  </a:lnTo>
                  <a:lnTo>
                    <a:pt x="843" y="958"/>
                  </a:lnTo>
                  <a:lnTo>
                    <a:pt x="846" y="940"/>
                  </a:lnTo>
                  <a:lnTo>
                    <a:pt x="854" y="924"/>
                  </a:lnTo>
                  <a:lnTo>
                    <a:pt x="866" y="913"/>
                  </a:lnTo>
                  <a:lnTo>
                    <a:pt x="881" y="904"/>
                  </a:lnTo>
                  <a:lnTo>
                    <a:pt x="899" y="901"/>
                  </a:lnTo>
                  <a:lnTo>
                    <a:pt x="899" y="789"/>
                  </a:lnTo>
                  <a:lnTo>
                    <a:pt x="881" y="786"/>
                  </a:lnTo>
                  <a:lnTo>
                    <a:pt x="866" y="777"/>
                  </a:lnTo>
                  <a:lnTo>
                    <a:pt x="854" y="765"/>
                  </a:lnTo>
                  <a:lnTo>
                    <a:pt x="846" y="750"/>
                  </a:lnTo>
                  <a:lnTo>
                    <a:pt x="843" y="732"/>
                  </a:lnTo>
                  <a:lnTo>
                    <a:pt x="846" y="715"/>
                  </a:lnTo>
                  <a:lnTo>
                    <a:pt x="854" y="700"/>
                  </a:lnTo>
                  <a:lnTo>
                    <a:pt x="866" y="687"/>
                  </a:lnTo>
                  <a:lnTo>
                    <a:pt x="881" y="679"/>
                  </a:lnTo>
                  <a:lnTo>
                    <a:pt x="899" y="676"/>
                  </a:lnTo>
                  <a:lnTo>
                    <a:pt x="899" y="563"/>
                  </a:lnTo>
                  <a:lnTo>
                    <a:pt x="881" y="560"/>
                  </a:lnTo>
                  <a:lnTo>
                    <a:pt x="866" y="552"/>
                  </a:lnTo>
                  <a:lnTo>
                    <a:pt x="854" y="541"/>
                  </a:lnTo>
                  <a:lnTo>
                    <a:pt x="846" y="524"/>
                  </a:lnTo>
                  <a:lnTo>
                    <a:pt x="843" y="507"/>
                  </a:lnTo>
                  <a:lnTo>
                    <a:pt x="846" y="490"/>
                  </a:lnTo>
                  <a:lnTo>
                    <a:pt x="854" y="474"/>
                  </a:lnTo>
                  <a:lnTo>
                    <a:pt x="866" y="462"/>
                  </a:lnTo>
                  <a:lnTo>
                    <a:pt x="881" y="454"/>
                  </a:lnTo>
                  <a:lnTo>
                    <a:pt x="899" y="451"/>
                  </a:lnTo>
                  <a:lnTo>
                    <a:pt x="899" y="338"/>
                  </a:lnTo>
                  <a:lnTo>
                    <a:pt x="881" y="335"/>
                  </a:lnTo>
                  <a:lnTo>
                    <a:pt x="866" y="327"/>
                  </a:lnTo>
                  <a:lnTo>
                    <a:pt x="854" y="314"/>
                  </a:lnTo>
                  <a:lnTo>
                    <a:pt x="846" y="299"/>
                  </a:lnTo>
                  <a:lnTo>
                    <a:pt x="843" y="282"/>
                  </a:lnTo>
                  <a:lnTo>
                    <a:pt x="730" y="282"/>
                  </a:lnTo>
                  <a:close/>
                  <a:moveTo>
                    <a:pt x="1685" y="113"/>
                  </a:moveTo>
                  <a:lnTo>
                    <a:pt x="1685" y="1408"/>
                  </a:lnTo>
                  <a:lnTo>
                    <a:pt x="1910" y="1408"/>
                  </a:lnTo>
                  <a:lnTo>
                    <a:pt x="1910" y="113"/>
                  </a:lnTo>
                  <a:lnTo>
                    <a:pt x="1685" y="113"/>
                  </a:lnTo>
                  <a:close/>
                  <a:moveTo>
                    <a:pt x="1573" y="0"/>
                  </a:moveTo>
                  <a:lnTo>
                    <a:pt x="2022" y="0"/>
                  </a:lnTo>
                  <a:lnTo>
                    <a:pt x="2022" y="169"/>
                  </a:lnTo>
                  <a:lnTo>
                    <a:pt x="2359" y="169"/>
                  </a:lnTo>
                  <a:lnTo>
                    <a:pt x="2359" y="1408"/>
                  </a:lnTo>
                  <a:lnTo>
                    <a:pt x="2528" y="1408"/>
                  </a:lnTo>
                  <a:lnTo>
                    <a:pt x="2545" y="1411"/>
                  </a:lnTo>
                  <a:lnTo>
                    <a:pt x="2560" y="1420"/>
                  </a:lnTo>
                  <a:lnTo>
                    <a:pt x="2573" y="1432"/>
                  </a:lnTo>
                  <a:lnTo>
                    <a:pt x="2581" y="1447"/>
                  </a:lnTo>
                  <a:lnTo>
                    <a:pt x="2584" y="1465"/>
                  </a:lnTo>
                  <a:lnTo>
                    <a:pt x="2581" y="1482"/>
                  </a:lnTo>
                  <a:lnTo>
                    <a:pt x="2573" y="1497"/>
                  </a:lnTo>
                  <a:lnTo>
                    <a:pt x="2560" y="1510"/>
                  </a:lnTo>
                  <a:lnTo>
                    <a:pt x="2545" y="1518"/>
                  </a:lnTo>
                  <a:lnTo>
                    <a:pt x="2528" y="1521"/>
                  </a:lnTo>
                  <a:lnTo>
                    <a:pt x="56" y="1521"/>
                  </a:lnTo>
                  <a:lnTo>
                    <a:pt x="39" y="1518"/>
                  </a:lnTo>
                  <a:lnTo>
                    <a:pt x="24" y="1510"/>
                  </a:lnTo>
                  <a:lnTo>
                    <a:pt x="11" y="1497"/>
                  </a:lnTo>
                  <a:lnTo>
                    <a:pt x="3" y="1482"/>
                  </a:lnTo>
                  <a:lnTo>
                    <a:pt x="0" y="1465"/>
                  </a:lnTo>
                  <a:lnTo>
                    <a:pt x="3" y="1447"/>
                  </a:lnTo>
                  <a:lnTo>
                    <a:pt x="11" y="1432"/>
                  </a:lnTo>
                  <a:lnTo>
                    <a:pt x="24" y="1420"/>
                  </a:lnTo>
                  <a:lnTo>
                    <a:pt x="39" y="1411"/>
                  </a:lnTo>
                  <a:lnTo>
                    <a:pt x="56" y="1408"/>
                  </a:lnTo>
                  <a:lnTo>
                    <a:pt x="225" y="1408"/>
                  </a:lnTo>
                  <a:lnTo>
                    <a:pt x="225" y="507"/>
                  </a:lnTo>
                  <a:lnTo>
                    <a:pt x="562" y="507"/>
                  </a:lnTo>
                  <a:lnTo>
                    <a:pt x="562" y="169"/>
                  </a:lnTo>
                  <a:lnTo>
                    <a:pt x="1011" y="169"/>
                  </a:lnTo>
                  <a:lnTo>
                    <a:pt x="1011" y="732"/>
                  </a:lnTo>
                  <a:lnTo>
                    <a:pt x="1236" y="732"/>
                  </a:lnTo>
                  <a:lnTo>
                    <a:pt x="1236" y="394"/>
                  </a:lnTo>
                  <a:lnTo>
                    <a:pt x="1573" y="394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4" name="Freeform 804"/>
            <p:cNvSpPr>
              <a:spLocks noEditPoints="1"/>
            </p:cNvSpPr>
            <p:nvPr/>
          </p:nvSpPr>
          <p:spPr bwMode="auto">
            <a:xfrm>
              <a:off x="9117013" y="5014913"/>
              <a:ext cx="534987" cy="536575"/>
            </a:xfrm>
            <a:custGeom>
              <a:avLst/>
              <a:gdLst>
                <a:gd name="T0" fmla="*/ 112 w 3370"/>
                <a:gd name="T1" fmla="*/ 2479 h 3380"/>
                <a:gd name="T2" fmla="*/ 3258 w 3370"/>
                <a:gd name="T3" fmla="*/ 338 h 3380"/>
                <a:gd name="T4" fmla="*/ 1685 w 3370"/>
                <a:gd name="T5" fmla="*/ 0 h 3380"/>
                <a:gd name="T6" fmla="*/ 1718 w 3370"/>
                <a:gd name="T7" fmla="*/ 11 h 3380"/>
                <a:gd name="T8" fmla="*/ 1738 w 3370"/>
                <a:gd name="T9" fmla="*/ 39 h 3380"/>
                <a:gd name="T10" fmla="*/ 1741 w 3370"/>
                <a:gd name="T11" fmla="*/ 225 h 3380"/>
                <a:gd name="T12" fmla="*/ 3370 w 3370"/>
                <a:gd name="T13" fmla="*/ 2591 h 3380"/>
                <a:gd name="T14" fmla="*/ 2511 w 3370"/>
                <a:gd name="T15" fmla="*/ 3284 h 3380"/>
                <a:gd name="T16" fmla="*/ 2525 w 3370"/>
                <a:gd name="T17" fmla="*/ 3309 h 3380"/>
                <a:gd name="T18" fmla="*/ 2525 w 3370"/>
                <a:gd name="T19" fmla="*/ 3338 h 3380"/>
                <a:gd name="T20" fmla="*/ 2511 w 3370"/>
                <a:gd name="T21" fmla="*/ 3364 h 3380"/>
                <a:gd name="T22" fmla="*/ 2486 w 3370"/>
                <a:gd name="T23" fmla="*/ 3378 h 3380"/>
                <a:gd name="T24" fmla="*/ 2457 w 3370"/>
                <a:gd name="T25" fmla="*/ 3378 h 3380"/>
                <a:gd name="T26" fmla="*/ 2432 w 3370"/>
                <a:gd name="T27" fmla="*/ 3364 h 3380"/>
                <a:gd name="T28" fmla="*/ 1741 w 3370"/>
                <a:gd name="T29" fmla="*/ 3211 h 3380"/>
                <a:gd name="T30" fmla="*/ 1730 w 3370"/>
                <a:gd name="T31" fmla="*/ 3244 h 3380"/>
                <a:gd name="T32" fmla="*/ 1702 w 3370"/>
                <a:gd name="T33" fmla="*/ 3264 h 3380"/>
                <a:gd name="T34" fmla="*/ 1668 w 3370"/>
                <a:gd name="T35" fmla="*/ 3264 h 3380"/>
                <a:gd name="T36" fmla="*/ 1640 w 3370"/>
                <a:gd name="T37" fmla="*/ 3244 h 3380"/>
                <a:gd name="T38" fmla="*/ 1629 w 3370"/>
                <a:gd name="T39" fmla="*/ 3211 h 3380"/>
                <a:gd name="T40" fmla="*/ 938 w 3370"/>
                <a:gd name="T41" fmla="*/ 3364 h 3380"/>
                <a:gd name="T42" fmla="*/ 913 w 3370"/>
                <a:gd name="T43" fmla="*/ 3378 h 3380"/>
                <a:gd name="T44" fmla="*/ 884 w 3370"/>
                <a:gd name="T45" fmla="*/ 3378 h 3380"/>
                <a:gd name="T46" fmla="*/ 859 w 3370"/>
                <a:gd name="T47" fmla="*/ 3364 h 3380"/>
                <a:gd name="T48" fmla="*/ 845 w 3370"/>
                <a:gd name="T49" fmla="*/ 3338 h 3380"/>
                <a:gd name="T50" fmla="*/ 845 w 3370"/>
                <a:gd name="T51" fmla="*/ 3309 h 3380"/>
                <a:gd name="T52" fmla="*/ 859 w 3370"/>
                <a:gd name="T53" fmla="*/ 3284 h 3380"/>
                <a:gd name="T54" fmla="*/ 0 w 3370"/>
                <a:gd name="T55" fmla="*/ 2591 h 3380"/>
                <a:gd name="T56" fmla="*/ 1629 w 3370"/>
                <a:gd name="T57" fmla="*/ 225 h 3380"/>
                <a:gd name="T58" fmla="*/ 1632 w 3370"/>
                <a:gd name="T59" fmla="*/ 39 h 3380"/>
                <a:gd name="T60" fmla="*/ 1652 w 3370"/>
                <a:gd name="T61" fmla="*/ 11 h 3380"/>
                <a:gd name="T62" fmla="*/ 1685 w 337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0" h="3380">
                  <a:moveTo>
                    <a:pt x="112" y="338"/>
                  </a:moveTo>
                  <a:lnTo>
                    <a:pt x="112" y="2479"/>
                  </a:lnTo>
                  <a:lnTo>
                    <a:pt x="3258" y="2479"/>
                  </a:lnTo>
                  <a:lnTo>
                    <a:pt x="3258" y="338"/>
                  </a:lnTo>
                  <a:lnTo>
                    <a:pt x="112" y="338"/>
                  </a:lnTo>
                  <a:close/>
                  <a:moveTo>
                    <a:pt x="1685" y="0"/>
                  </a:moveTo>
                  <a:lnTo>
                    <a:pt x="1702" y="3"/>
                  </a:lnTo>
                  <a:lnTo>
                    <a:pt x="1718" y="11"/>
                  </a:lnTo>
                  <a:lnTo>
                    <a:pt x="1730" y="24"/>
                  </a:lnTo>
                  <a:lnTo>
                    <a:pt x="1738" y="39"/>
                  </a:lnTo>
                  <a:lnTo>
                    <a:pt x="1741" y="56"/>
                  </a:lnTo>
                  <a:lnTo>
                    <a:pt x="1741" y="225"/>
                  </a:lnTo>
                  <a:lnTo>
                    <a:pt x="3370" y="225"/>
                  </a:lnTo>
                  <a:lnTo>
                    <a:pt x="3370" y="2591"/>
                  </a:lnTo>
                  <a:lnTo>
                    <a:pt x="1821" y="2591"/>
                  </a:lnTo>
                  <a:lnTo>
                    <a:pt x="2511" y="3284"/>
                  </a:lnTo>
                  <a:lnTo>
                    <a:pt x="2520" y="3296"/>
                  </a:lnTo>
                  <a:lnTo>
                    <a:pt x="2525" y="3309"/>
                  </a:lnTo>
                  <a:lnTo>
                    <a:pt x="2528" y="3324"/>
                  </a:lnTo>
                  <a:lnTo>
                    <a:pt x="2525" y="3338"/>
                  </a:lnTo>
                  <a:lnTo>
                    <a:pt x="2520" y="3351"/>
                  </a:lnTo>
                  <a:lnTo>
                    <a:pt x="2511" y="3364"/>
                  </a:lnTo>
                  <a:lnTo>
                    <a:pt x="2499" y="3373"/>
                  </a:lnTo>
                  <a:lnTo>
                    <a:pt x="2486" y="3378"/>
                  </a:lnTo>
                  <a:lnTo>
                    <a:pt x="2471" y="3380"/>
                  </a:lnTo>
                  <a:lnTo>
                    <a:pt x="2457" y="3378"/>
                  </a:lnTo>
                  <a:lnTo>
                    <a:pt x="2444" y="3373"/>
                  </a:lnTo>
                  <a:lnTo>
                    <a:pt x="2432" y="3364"/>
                  </a:lnTo>
                  <a:lnTo>
                    <a:pt x="1741" y="2671"/>
                  </a:lnTo>
                  <a:lnTo>
                    <a:pt x="1741" y="3211"/>
                  </a:lnTo>
                  <a:lnTo>
                    <a:pt x="1738" y="3228"/>
                  </a:lnTo>
                  <a:lnTo>
                    <a:pt x="1730" y="3244"/>
                  </a:lnTo>
                  <a:lnTo>
                    <a:pt x="1718" y="3256"/>
                  </a:lnTo>
                  <a:lnTo>
                    <a:pt x="1702" y="3264"/>
                  </a:lnTo>
                  <a:lnTo>
                    <a:pt x="1685" y="3267"/>
                  </a:lnTo>
                  <a:lnTo>
                    <a:pt x="1668" y="3264"/>
                  </a:lnTo>
                  <a:lnTo>
                    <a:pt x="1652" y="3256"/>
                  </a:lnTo>
                  <a:lnTo>
                    <a:pt x="1640" y="3244"/>
                  </a:lnTo>
                  <a:lnTo>
                    <a:pt x="1632" y="3228"/>
                  </a:lnTo>
                  <a:lnTo>
                    <a:pt x="1629" y="3211"/>
                  </a:lnTo>
                  <a:lnTo>
                    <a:pt x="1629" y="2671"/>
                  </a:lnTo>
                  <a:lnTo>
                    <a:pt x="938" y="3364"/>
                  </a:lnTo>
                  <a:lnTo>
                    <a:pt x="926" y="3373"/>
                  </a:lnTo>
                  <a:lnTo>
                    <a:pt x="913" y="3378"/>
                  </a:lnTo>
                  <a:lnTo>
                    <a:pt x="899" y="3380"/>
                  </a:lnTo>
                  <a:lnTo>
                    <a:pt x="884" y="3378"/>
                  </a:lnTo>
                  <a:lnTo>
                    <a:pt x="871" y="3373"/>
                  </a:lnTo>
                  <a:lnTo>
                    <a:pt x="859" y="3364"/>
                  </a:lnTo>
                  <a:lnTo>
                    <a:pt x="850" y="3351"/>
                  </a:lnTo>
                  <a:lnTo>
                    <a:pt x="845" y="3338"/>
                  </a:lnTo>
                  <a:lnTo>
                    <a:pt x="843" y="3324"/>
                  </a:lnTo>
                  <a:lnTo>
                    <a:pt x="845" y="3309"/>
                  </a:lnTo>
                  <a:lnTo>
                    <a:pt x="850" y="3296"/>
                  </a:lnTo>
                  <a:lnTo>
                    <a:pt x="859" y="3284"/>
                  </a:lnTo>
                  <a:lnTo>
                    <a:pt x="1549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29" y="225"/>
                  </a:lnTo>
                  <a:lnTo>
                    <a:pt x="1629" y="56"/>
                  </a:lnTo>
                  <a:lnTo>
                    <a:pt x="1632" y="39"/>
                  </a:lnTo>
                  <a:lnTo>
                    <a:pt x="1640" y="24"/>
                  </a:lnTo>
                  <a:lnTo>
                    <a:pt x="1652" y="11"/>
                  </a:lnTo>
                  <a:lnTo>
                    <a:pt x="1668" y="3"/>
                  </a:lnTo>
                  <a:lnTo>
                    <a:pt x="16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84" name="Group 1383"/>
          <p:cNvGrpSpPr/>
          <p:nvPr/>
        </p:nvGrpSpPr>
        <p:grpSpPr>
          <a:xfrm>
            <a:off x="8161822" y="5014913"/>
            <a:ext cx="536575" cy="536575"/>
            <a:chOff x="8188325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9" name="Freeform 809"/>
            <p:cNvSpPr>
              <a:spLocks noEditPoints="1"/>
            </p:cNvSpPr>
            <p:nvPr/>
          </p:nvSpPr>
          <p:spPr bwMode="auto">
            <a:xfrm>
              <a:off x="8545513" y="5095876"/>
              <a:ext cx="134938" cy="133350"/>
            </a:xfrm>
            <a:custGeom>
              <a:avLst/>
              <a:gdLst>
                <a:gd name="T0" fmla="*/ 113 w 844"/>
                <a:gd name="T1" fmla="*/ 115 h 844"/>
                <a:gd name="T2" fmla="*/ 113 w 844"/>
                <a:gd name="T3" fmla="*/ 730 h 844"/>
                <a:gd name="T4" fmla="*/ 730 w 844"/>
                <a:gd name="T5" fmla="*/ 730 h 844"/>
                <a:gd name="T6" fmla="*/ 720 w 844"/>
                <a:gd name="T7" fmla="*/ 667 h 844"/>
                <a:gd name="T8" fmla="*/ 706 w 844"/>
                <a:gd name="T9" fmla="*/ 604 h 844"/>
                <a:gd name="T10" fmla="*/ 687 w 844"/>
                <a:gd name="T11" fmla="*/ 544 h 844"/>
                <a:gd name="T12" fmla="*/ 661 w 844"/>
                <a:gd name="T13" fmla="*/ 487 h 844"/>
                <a:gd name="T14" fmla="*/ 630 w 844"/>
                <a:gd name="T15" fmla="*/ 432 h 844"/>
                <a:gd name="T16" fmla="*/ 595 w 844"/>
                <a:gd name="T17" fmla="*/ 381 h 844"/>
                <a:gd name="T18" fmla="*/ 555 w 844"/>
                <a:gd name="T19" fmla="*/ 333 h 844"/>
                <a:gd name="T20" fmla="*/ 511 w 844"/>
                <a:gd name="T21" fmla="*/ 289 h 844"/>
                <a:gd name="T22" fmla="*/ 463 w 844"/>
                <a:gd name="T23" fmla="*/ 249 h 844"/>
                <a:gd name="T24" fmla="*/ 412 w 844"/>
                <a:gd name="T25" fmla="*/ 214 h 844"/>
                <a:gd name="T26" fmla="*/ 358 w 844"/>
                <a:gd name="T27" fmla="*/ 183 h 844"/>
                <a:gd name="T28" fmla="*/ 300 w 844"/>
                <a:gd name="T29" fmla="*/ 158 h 844"/>
                <a:gd name="T30" fmla="*/ 240 w 844"/>
                <a:gd name="T31" fmla="*/ 138 h 844"/>
                <a:gd name="T32" fmla="*/ 178 w 844"/>
                <a:gd name="T33" fmla="*/ 124 h 844"/>
                <a:gd name="T34" fmla="*/ 113 w 844"/>
                <a:gd name="T35" fmla="*/ 115 h 844"/>
                <a:gd name="T36" fmla="*/ 0 w 844"/>
                <a:gd name="T37" fmla="*/ 0 h 844"/>
                <a:gd name="T38" fmla="*/ 57 w 844"/>
                <a:gd name="T39" fmla="*/ 0 h 844"/>
                <a:gd name="T40" fmla="*/ 128 w 844"/>
                <a:gd name="T41" fmla="*/ 3 h 844"/>
                <a:gd name="T42" fmla="*/ 198 w 844"/>
                <a:gd name="T43" fmla="*/ 12 h 844"/>
                <a:gd name="T44" fmla="*/ 266 w 844"/>
                <a:gd name="T45" fmla="*/ 28 h 844"/>
                <a:gd name="T46" fmla="*/ 331 w 844"/>
                <a:gd name="T47" fmla="*/ 49 h 844"/>
                <a:gd name="T48" fmla="*/ 395 w 844"/>
                <a:gd name="T49" fmla="*/ 76 h 844"/>
                <a:gd name="T50" fmla="*/ 454 w 844"/>
                <a:gd name="T51" fmla="*/ 108 h 844"/>
                <a:gd name="T52" fmla="*/ 510 w 844"/>
                <a:gd name="T53" fmla="*/ 144 h 844"/>
                <a:gd name="T54" fmla="*/ 564 w 844"/>
                <a:gd name="T55" fmla="*/ 185 h 844"/>
                <a:gd name="T56" fmla="*/ 614 w 844"/>
                <a:gd name="T57" fmla="*/ 230 h 844"/>
                <a:gd name="T58" fmla="*/ 659 w 844"/>
                <a:gd name="T59" fmla="*/ 281 h 844"/>
                <a:gd name="T60" fmla="*/ 700 w 844"/>
                <a:gd name="T61" fmla="*/ 334 h 844"/>
                <a:gd name="T62" fmla="*/ 737 w 844"/>
                <a:gd name="T63" fmla="*/ 390 h 844"/>
                <a:gd name="T64" fmla="*/ 769 w 844"/>
                <a:gd name="T65" fmla="*/ 450 h 844"/>
                <a:gd name="T66" fmla="*/ 795 w 844"/>
                <a:gd name="T67" fmla="*/ 513 h 844"/>
                <a:gd name="T68" fmla="*/ 816 w 844"/>
                <a:gd name="T69" fmla="*/ 578 h 844"/>
                <a:gd name="T70" fmla="*/ 832 w 844"/>
                <a:gd name="T71" fmla="*/ 646 h 844"/>
                <a:gd name="T72" fmla="*/ 841 w 844"/>
                <a:gd name="T73" fmla="*/ 716 h 844"/>
                <a:gd name="T74" fmla="*/ 844 w 844"/>
                <a:gd name="T75" fmla="*/ 788 h 844"/>
                <a:gd name="T76" fmla="*/ 844 w 844"/>
                <a:gd name="T77" fmla="*/ 844 h 844"/>
                <a:gd name="T78" fmla="*/ 0 w 844"/>
                <a:gd name="T79" fmla="*/ 844 h 844"/>
                <a:gd name="T80" fmla="*/ 0 w 844"/>
                <a:gd name="T8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44" h="844">
                  <a:moveTo>
                    <a:pt x="113" y="115"/>
                  </a:moveTo>
                  <a:lnTo>
                    <a:pt x="113" y="730"/>
                  </a:lnTo>
                  <a:lnTo>
                    <a:pt x="730" y="730"/>
                  </a:lnTo>
                  <a:lnTo>
                    <a:pt x="720" y="667"/>
                  </a:lnTo>
                  <a:lnTo>
                    <a:pt x="706" y="604"/>
                  </a:lnTo>
                  <a:lnTo>
                    <a:pt x="687" y="544"/>
                  </a:lnTo>
                  <a:lnTo>
                    <a:pt x="661" y="487"/>
                  </a:lnTo>
                  <a:lnTo>
                    <a:pt x="630" y="432"/>
                  </a:lnTo>
                  <a:lnTo>
                    <a:pt x="595" y="381"/>
                  </a:lnTo>
                  <a:lnTo>
                    <a:pt x="555" y="333"/>
                  </a:lnTo>
                  <a:lnTo>
                    <a:pt x="511" y="289"/>
                  </a:lnTo>
                  <a:lnTo>
                    <a:pt x="463" y="249"/>
                  </a:lnTo>
                  <a:lnTo>
                    <a:pt x="412" y="214"/>
                  </a:lnTo>
                  <a:lnTo>
                    <a:pt x="358" y="183"/>
                  </a:lnTo>
                  <a:lnTo>
                    <a:pt x="300" y="158"/>
                  </a:lnTo>
                  <a:lnTo>
                    <a:pt x="240" y="138"/>
                  </a:lnTo>
                  <a:lnTo>
                    <a:pt x="178" y="124"/>
                  </a:lnTo>
                  <a:lnTo>
                    <a:pt x="113" y="115"/>
                  </a:lnTo>
                  <a:close/>
                  <a:moveTo>
                    <a:pt x="0" y="0"/>
                  </a:moveTo>
                  <a:lnTo>
                    <a:pt x="57" y="0"/>
                  </a:lnTo>
                  <a:lnTo>
                    <a:pt x="128" y="3"/>
                  </a:lnTo>
                  <a:lnTo>
                    <a:pt x="198" y="12"/>
                  </a:lnTo>
                  <a:lnTo>
                    <a:pt x="266" y="28"/>
                  </a:lnTo>
                  <a:lnTo>
                    <a:pt x="331" y="49"/>
                  </a:lnTo>
                  <a:lnTo>
                    <a:pt x="395" y="76"/>
                  </a:lnTo>
                  <a:lnTo>
                    <a:pt x="454" y="108"/>
                  </a:lnTo>
                  <a:lnTo>
                    <a:pt x="510" y="144"/>
                  </a:lnTo>
                  <a:lnTo>
                    <a:pt x="564" y="185"/>
                  </a:lnTo>
                  <a:lnTo>
                    <a:pt x="614" y="230"/>
                  </a:lnTo>
                  <a:lnTo>
                    <a:pt x="659" y="281"/>
                  </a:lnTo>
                  <a:lnTo>
                    <a:pt x="700" y="334"/>
                  </a:lnTo>
                  <a:lnTo>
                    <a:pt x="737" y="390"/>
                  </a:lnTo>
                  <a:lnTo>
                    <a:pt x="769" y="450"/>
                  </a:lnTo>
                  <a:lnTo>
                    <a:pt x="795" y="513"/>
                  </a:lnTo>
                  <a:lnTo>
                    <a:pt x="816" y="578"/>
                  </a:lnTo>
                  <a:lnTo>
                    <a:pt x="832" y="646"/>
                  </a:lnTo>
                  <a:lnTo>
                    <a:pt x="841" y="716"/>
                  </a:lnTo>
                  <a:lnTo>
                    <a:pt x="844" y="788"/>
                  </a:lnTo>
                  <a:lnTo>
                    <a:pt x="844" y="844"/>
                  </a:lnTo>
                  <a:lnTo>
                    <a:pt x="0" y="8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0" name="Freeform 810"/>
            <p:cNvSpPr>
              <a:spLocks noEditPoints="1"/>
            </p:cNvSpPr>
            <p:nvPr/>
          </p:nvSpPr>
          <p:spPr bwMode="auto">
            <a:xfrm>
              <a:off x="8232775" y="5122863"/>
              <a:ext cx="420688" cy="249238"/>
            </a:xfrm>
            <a:custGeom>
              <a:avLst/>
              <a:gdLst>
                <a:gd name="T0" fmla="*/ 1675 w 2644"/>
                <a:gd name="T1" fmla="*/ 137 h 1574"/>
                <a:gd name="T2" fmla="*/ 1504 w 2644"/>
                <a:gd name="T3" fmla="*/ 212 h 1574"/>
                <a:gd name="T4" fmla="*/ 1362 w 2644"/>
                <a:gd name="T5" fmla="*/ 330 h 1574"/>
                <a:gd name="T6" fmla="*/ 1256 w 2644"/>
                <a:gd name="T7" fmla="*/ 480 h 1574"/>
                <a:gd name="T8" fmla="*/ 1195 w 2644"/>
                <a:gd name="T9" fmla="*/ 658 h 1574"/>
                <a:gd name="T10" fmla="*/ 1186 w 2644"/>
                <a:gd name="T11" fmla="*/ 845 h 1574"/>
                <a:gd name="T12" fmla="*/ 1222 w 2644"/>
                <a:gd name="T13" fmla="*/ 1011 h 1574"/>
                <a:gd name="T14" fmla="*/ 1498 w 2644"/>
                <a:gd name="T15" fmla="*/ 1022 h 1574"/>
                <a:gd name="T16" fmla="*/ 1521 w 2644"/>
                <a:gd name="T17" fmla="*/ 1067 h 1574"/>
                <a:gd name="T18" fmla="*/ 1498 w 2644"/>
                <a:gd name="T19" fmla="*/ 1112 h 1574"/>
                <a:gd name="T20" fmla="*/ 1274 w 2644"/>
                <a:gd name="T21" fmla="*/ 1124 h 1574"/>
                <a:gd name="T22" fmla="*/ 1379 w 2644"/>
                <a:gd name="T23" fmla="*/ 1262 h 1574"/>
                <a:gd name="T24" fmla="*/ 1516 w 2644"/>
                <a:gd name="T25" fmla="*/ 1368 h 1574"/>
                <a:gd name="T26" fmla="*/ 1677 w 2644"/>
                <a:gd name="T27" fmla="*/ 1437 h 1574"/>
                <a:gd name="T28" fmla="*/ 1858 w 2644"/>
                <a:gd name="T29" fmla="*/ 1462 h 1574"/>
                <a:gd name="T30" fmla="*/ 2048 w 2644"/>
                <a:gd name="T31" fmla="*/ 1434 h 1574"/>
                <a:gd name="T32" fmla="*/ 2217 w 2644"/>
                <a:gd name="T33" fmla="*/ 1357 h 1574"/>
                <a:gd name="T34" fmla="*/ 2358 w 2644"/>
                <a:gd name="T35" fmla="*/ 1238 h 1574"/>
                <a:gd name="T36" fmla="*/ 2462 w 2644"/>
                <a:gd name="T37" fmla="*/ 1086 h 1574"/>
                <a:gd name="T38" fmla="*/ 2521 w 2644"/>
                <a:gd name="T39" fmla="*/ 908 h 1574"/>
                <a:gd name="T40" fmla="*/ 1800 w 2644"/>
                <a:gd name="T41" fmla="*/ 115 h 1574"/>
                <a:gd name="T42" fmla="*/ 1914 w 2644"/>
                <a:gd name="T43" fmla="*/ 730 h 1574"/>
                <a:gd name="T44" fmla="*/ 2641 w 2644"/>
                <a:gd name="T45" fmla="*/ 858 h 1574"/>
                <a:gd name="T46" fmla="*/ 2595 w 2644"/>
                <a:gd name="T47" fmla="*/ 1061 h 1574"/>
                <a:gd name="T48" fmla="*/ 2500 w 2644"/>
                <a:gd name="T49" fmla="*/ 1240 h 1574"/>
                <a:gd name="T50" fmla="*/ 2364 w 2644"/>
                <a:gd name="T51" fmla="*/ 1389 h 1574"/>
                <a:gd name="T52" fmla="*/ 2195 w 2644"/>
                <a:gd name="T53" fmla="*/ 1499 h 1574"/>
                <a:gd name="T54" fmla="*/ 1999 w 2644"/>
                <a:gd name="T55" fmla="*/ 1562 h 1574"/>
                <a:gd name="T56" fmla="*/ 1786 w 2644"/>
                <a:gd name="T57" fmla="*/ 1571 h 1574"/>
                <a:gd name="T58" fmla="*/ 1583 w 2644"/>
                <a:gd name="T59" fmla="*/ 1525 h 1574"/>
                <a:gd name="T60" fmla="*/ 1404 w 2644"/>
                <a:gd name="T61" fmla="*/ 1430 h 1574"/>
                <a:gd name="T62" fmla="*/ 1256 w 2644"/>
                <a:gd name="T63" fmla="*/ 1294 h 1574"/>
                <a:gd name="T64" fmla="*/ 1147 w 2644"/>
                <a:gd name="T65" fmla="*/ 1124 h 1574"/>
                <a:gd name="T66" fmla="*/ 769 w 2644"/>
                <a:gd name="T67" fmla="*/ 1120 h 1574"/>
                <a:gd name="T68" fmla="*/ 759 w 2644"/>
                <a:gd name="T69" fmla="*/ 1114 h 1574"/>
                <a:gd name="T70" fmla="*/ 748 w 2644"/>
                <a:gd name="T71" fmla="*/ 1107 h 1574"/>
                <a:gd name="T72" fmla="*/ 739 w 2644"/>
                <a:gd name="T73" fmla="*/ 1095 h 1574"/>
                <a:gd name="T74" fmla="*/ 39 w 2644"/>
                <a:gd name="T75" fmla="*/ 614 h 1574"/>
                <a:gd name="T76" fmla="*/ 3 w 2644"/>
                <a:gd name="T77" fmla="*/ 578 h 1574"/>
                <a:gd name="T78" fmla="*/ 11 w 2644"/>
                <a:gd name="T79" fmla="*/ 528 h 1574"/>
                <a:gd name="T80" fmla="*/ 56 w 2644"/>
                <a:gd name="T81" fmla="*/ 504 h 1574"/>
                <a:gd name="T82" fmla="*/ 514 w 2644"/>
                <a:gd name="T83" fmla="*/ 505 h 1574"/>
                <a:gd name="T84" fmla="*/ 530 w 2644"/>
                <a:gd name="T85" fmla="*/ 510 h 1574"/>
                <a:gd name="T86" fmla="*/ 544 w 2644"/>
                <a:gd name="T87" fmla="*/ 518 h 1574"/>
                <a:gd name="T88" fmla="*/ 551 w 2644"/>
                <a:gd name="T89" fmla="*/ 528 h 1574"/>
                <a:gd name="T90" fmla="*/ 556 w 2644"/>
                <a:gd name="T91" fmla="*/ 533 h 1574"/>
                <a:gd name="T92" fmla="*/ 1088 w 2644"/>
                <a:gd name="T93" fmla="*/ 957 h 1574"/>
                <a:gd name="T94" fmla="*/ 1070 w 2644"/>
                <a:gd name="T95" fmla="*/ 787 h 1574"/>
                <a:gd name="T96" fmla="*/ 1098 w 2644"/>
                <a:gd name="T97" fmla="*/ 578 h 1574"/>
                <a:gd name="T98" fmla="*/ 1178 w 2644"/>
                <a:gd name="T99" fmla="*/ 390 h 1574"/>
                <a:gd name="T100" fmla="*/ 1300 w 2644"/>
                <a:gd name="T101" fmla="*/ 231 h 1574"/>
                <a:gd name="T102" fmla="*/ 1460 w 2644"/>
                <a:gd name="T103" fmla="*/ 108 h 1574"/>
                <a:gd name="T104" fmla="*/ 1648 w 2644"/>
                <a:gd name="T105" fmla="*/ 28 h 1574"/>
                <a:gd name="T106" fmla="*/ 1858 w 2644"/>
                <a:gd name="T107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44" h="1574">
                  <a:moveTo>
                    <a:pt x="1800" y="115"/>
                  </a:moveTo>
                  <a:lnTo>
                    <a:pt x="1737" y="123"/>
                  </a:lnTo>
                  <a:lnTo>
                    <a:pt x="1675" y="137"/>
                  </a:lnTo>
                  <a:lnTo>
                    <a:pt x="1616" y="158"/>
                  </a:lnTo>
                  <a:lnTo>
                    <a:pt x="1559" y="182"/>
                  </a:lnTo>
                  <a:lnTo>
                    <a:pt x="1504" y="212"/>
                  </a:lnTo>
                  <a:lnTo>
                    <a:pt x="1453" y="247"/>
                  </a:lnTo>
                  <a:lnTo>
                    <a:pt x="1406" y="286"/>
                  </a:lnTo>
                  <a:lnTo>
                    <a:pt x="1362" y="330"/>
                  </a:lnTo>
                  <a:lnTo>
                    <a:pt x="1323" y="376"/>
                  </a:lnTo>
                  <a:lnTo>
                    <a:pt x="1287" y="427"/>
                  </a:lnTo>
                  <a:lnTo>
                    <a:pt x="1256" y="480"/>
                  </a:lnTo>
                  <a:lnTo>
                    <a:pt x="1231" y="537"/>
                  </a:lnTo>
                  <a:lnTo>
                    <a:pt x="1210" y="596"/>
                  </a:lnTo>
                  <a:lnTo>
                    <a:pt x="1195" y="658"/>
                  </a:lnTo>
                  <a:lnTo>
                    <a:pt x="1186" y="722"/>
                  </a:lnTo>
                  <a:lnTo>
                    <a:pt x="1183" y="787"/>
                  </a:lnTo>
                  <a:lnTo>
                    <a:pt x="1186" y="845"/>
                  </a:lnTo>
                  <a:lnTo>
                    <a:pt x="1193" y="902"/>
                  </a:lnTo>
                  <a:lnTo>
                    <a:pt x="1205" y="958"/>
                  </a:lnTo>
                  <a:lnTo>
                    <a:pt x="1222" y="1011"/>
                  </a:lnTo>
                  <a:lnTo>
                    <a:pt x="1464" y="1011"/>
                  </a:lnTo>
                  <a:lnTo>
                    <a:pt x="1482" y="1014"/>
                  </a:lnTo>
                  <a:lnTo>
                    <a:pt x="1498" y="1022"/>
                  </a:lnTo>
                  <a:lnTo>
                    <a:pt x="1509" y="1035"/>
                  </a:lnTo>
                  <a:lnTo>
                    <a:pt x="1518" y="1050"/>
                  </a:lnTo>
                  <a:lnTo>
                    <a:pt x="1521" y="1067"/>
                  </a:lnTo>
                  <a:lnTo>
                    <a:pt x="1518" y="1085"/>
                  </a:lnTo>
                  <a:lnTo>
                    <a:pt x="1509" y="1101"/>
                  </a:lnTo>
                  <a:lnTo>
                    <a:pt x="1498" y="1112"/>
                  </a:lnTo>
                  <a:lnTo>
                    <a:pt x="1482" y="1121"/>
                  </a:lnTo>
                  <a:lnTo>
                    <a:pt x="1464" y="1124"/>
                  </a:lnTo>
                  <a:lnTo>
                    <a:pt x="1274" y="1124"/>
                  </a:lnTo>
                  <a:lnTo>
                    <a:pt x="1305" y="1173"/>
                  </a:lnTo>
                  <a:lnTo>
                    <a:pt x="1340" y="1219"/>
                  </a:lnTo>
                  <a:lnTo>
                    <a:pt x="1379" y="1262"/>
                  </a:lnTo>
                  <a:lnTo>
                    <a:pt x="1421" y="1301"/>
                  </a:lnTo>
                  <a:lnTo>
                    <a:pt x="1467" y="1337"/>
                  </a:lnTo>
                  <a:lnTo>
                    <a:pt x="1516" y="1368"/>
                  </a:lnTo>
                  <a:lnTo>
                    <a:pt x="1567" y="1396"/>
                  </a:lnTo>
                  <a:lnTo>
                    <a:pt x="1621" y="1419"/>
                  </a:lnTo>
                  <a:lnTo>
                    <a:pt x="1677" y="1437"/>
                  </a:lnTo>
                  <a:lnTo>
                    <a:pt x="1736" y="1450"/>
                  </a:lnTo>
                  <a:lnTo>
                    <a:pt x="1795" y="1459"/>
                  </a:lnTo>
                  <a:lnTo>
                    <a:pt x="1858" y="1462"/>
                  </a:lnTo>
                  <a:lnTo>
                    <a:pt x="1922" y="1459"/>
                  </a:lnTo>
                  <a:lnTo>
                    <a:pt x="1987" y="1449"/>
                  </a:lnTo>
                  <a:lnTo>
                    <a:pt x="2048" y="1434"/>
                  </a:lnTo>
                  <a:lnTo>
                    <a:pt x="2108" y="1414"/>
                  </a:lnTo>
                  <a:lnTo>
                    <a:pt x="2164" y="1388"/>
                  </a:lnTo>
                  <a:lnTo>
                    <a:pt x="2217" y="1357"/>
                  </a:lnTo>
                  <a:lnTo>
                    <a:pt x="2268" y="1321"/>
                  </a:lnTo>
                  <a:lnTo>
                    <a:pt x="2314" y="1282"/>
                  </a:lnTo>
                  <a:lnTo>
                    <a:pt x="2358" y="1238"/>
                  </a:lnTo>
                  <a:lnTo>
                    <a:pt x="2397" y="1191"/>
                  </a:lnTo>
                  <a:lnTo>
                    <a:pt x="2432" y="1140"/>
                  </a:lnTo>
                  <a:lnTo>
                    <a:pt x="2462" y="1086"/>
                  </a:lnTo>
                  <a:lnTo>
                    <a:pt x="2487" y="1028"/>
                  </a:lnTo>
                  <a:lnTo>
                    <a:pt x="2507" y="969"/>
                  </a:lnTo>
                  <a:lnTo>
                    <a:pt x="2521" y="908"/>
                  </a:lnTo>
                  <a:lnTo>
                    <a:pt x="2530" y="843"/>
                  </a:lnTo>
                  <a:lnTo>
                    <a:pt x="1800" y="843"/>
                  </a:lnTo>
                  <a:lnTo>
                    <a:pt x="1800" y="115"/>
                  </a:lnTo>
                  <a:close/>
                  <a:moveTo>
                    <a:pt x="1858" y="0"/>
                  </a:moveTo>
                  <a:lnTo>
                    <a:pt x="1914" y="0"/>
                  </a:lnTo>
                  <a:lnTo>
                    <a:pt x="1914" y="730"/>
                  </a:lnTo>
                  <a:lnTo>
                    <a:pt x="2644" y="730"/>
                  </a:lnTo>
                  <a:lnTo>
                    <a:pt x="2644" y="787"/>
                  </a:lnTo>
                  <a:lnTo>
                    <a:pt x="2641" y="858"/>
                  </a:lnTo>
                  <a:lnTo>
                    <a:pt x="2632" y="928"/>
                  </a:lnTo>
                  <a:lnTo>
                    <a:pt x="2617" y="996"/>
                  </a:lnTo>
                  <a:lnTo>
                    <a:pt x="2595" y="1061"/>
                  </a:lnTo>
                  <a:lnTo>
                    <a:pt x="2568" y="1125"/>
                  </a:lnTo>
                  <a:lnTo>
                    <a:pt x="2537" y="1184"/>
                  </a:lnTo>
                  <a:lnTo>
                    <a:pt x="2500" y="1240"/>
                  </a:lnTo>
                  <a:lnTo>
                    <a:pt x="2459" y="1294"/>
                  </a:lnTo>
                  <a:lnTo>
                    <a:pt x="2414" y="1344"/>
                  </a:lnTo>
                  <a:lnTo>
                    <a:pt x="2364" y="1389"/>
                  </a:lnTo>
                  <a:lnTo>
                    <a:pt x="2311" y="1430"/>
                  </a:lnTo>
                  <a:lnTo>
                    <a:pt x="2254" y="1467"/>
                  </a:lnTo>
                  <a:lnTo>
                    <a:pt x="2195" y="1499"/>
                  </a:lnTo>
                  <a:lnTo>
                    <a:pt x="2131" y="1525"/>
                  </a:lnTo>
                  <a:lnTo>
                    <a:pt x="2067" y="1546"/>
                  </a:lnTo>
                  <a:lnTo>
                    <a:pt x="1999" y="1562"/>
                  </a:lnTo>
                  <a:lnTo>
                    <a:pt x="1928" y="1571"/>
                  </a:lnTo>
                  <a:lnTo>
                    <a:pt x="1858" y="1574"/>
                  </a:lnTo>
                  <a:lnTo>
                    <a:pt x="1786" y="1571"/>
                  </a:lnTo>
                  <a:lnTo>
                    <a:pt x="1716" y="1562"/>
                  </a:lnTo>
                  <a:lnTo>
                    <a:pt x="1649" y="1546"/>
                  </a:lnTo>
                  <a:lnTo>
                    <a:pt x="1583" y="1525"/>
                  </a:lnTo>
                  <a:lnTo>
                    <a:pt x="1521" y="1499"/>
                  </a:lnTo>
                  <a:lnTo>
                    <a:pt x="1460" y="1467"/>
                  </a:lnTo>
                  <a:lnTo>
                    <a:pt x="1404" y="1430"/>
                  </a:lnTo>
                  <a:lnTo>
                    <a:pt x="1351" y="1389"/>
                  </a:lnTo>
                  <a:lnTo>
                    <a:pt x="1301" y="1343"/>
                  </a:lnTo>
                  <a:lnTo>
                    <a:pt x="1256" y="1294"/>
                  </a:lnTo>
                  <a:lnTo>
                    <a:pt x="1215" y="1240"/>
                  </a:lnTo>
                  <a:lnTo>
                    <a:pt x="1179" y="1183"/>
                  </a:lnTo>
                  <a:lnTo>
                    <a:pt x="1147" y="1124"/>
                  </a:lnTo>
                  <a:lnTo>
                    <a:pt x="788" y="1124"/>
                  </a:lnTo>
                  <a:lnTo>
                    <a:pt x="778" y="1123"/>
                  </a:lnTo>
                  <a:lnTo>
                    <a:pt x="769" y="1120"/>
                  </a:lnTo>
                  <a:lnTo>
                    <a:pt x="767" y="1119"/>
                  </a:lnTo>
                  <a:lnTo>
                    <a:pt x="765" y="1118"/>
                  </a:lnTo>
                  <a:lnTo>
                    <a:pt x="759" y="1114"/>
                  </a:lnTo>
                  <a:lnTo>
                    <a:pt x="754" y="1111"/>
                  </a:lnTo>
                  <a:lnTo>
                    <a:pt x="749" y="1107"/>
                  </a:lnTo>
                  <a:lnTo>
                    <a:pt x="748" y="1107"/>
                  </a:lnTo>
                  <a:lnTo>
                    <a:pt x="748" y="1107"/>
                  </a:lnTo>
                  <a:lnTo>
                    <a:pt x="743" y="1101"/>
                  </a:lnTo>
                  <a:lnTo>
                    <a:pt x="739" y="1095"/>
                  </a:lnTo>
                  <a:lnTo>
                    <a:pt x="474" y="617"/>
                  </a:lnTo>
                  <a:lnTo>
                    <a:pt x="56" y="617"/>
                  </a:lnTo>
                  <a:lnTo>
                    <a:pt x="39" y="614"/>
                  </a:lnTo>
                  <a:lnTo>
                    <a:pt x="23" y="605"/>
                  </a:lnTo>
                  <a:lnTo>
                    <a:pt x="11" y="593"/>
                  </a:lnTo>
                  <a:lnTo>
                    <a:pt x="3" y="578"/>
                  </a:lnTo>
                  <a:lnTo>
                    <a:pt x="0" y="560"/>
                  </a:lnTo>
                  <a:lnTo>
                    <a:pt x="3" y="543"/>
                  </a:lnTo>
                  <a:lnTo>
                    <a:pt x="11" y="528"/>
                  </a:lnTo>
                  <a:lnTo>
                    <a:pt x="23" y="515"/>
                  </a:lnTo>
                  <a:lnTo>
                    <a:pt x="39" y="507"/>
                  </a:lnTo>
                  <a:lnTo>
                    <a:pt x="56" y="504"/>
                  </a:lnTo>
                  <a:lnTo>
                    <a:pt x="507" y="504"/>
                  </a:lnTo>
                  <a:lnTo>
                    <a:pt x="510" y="505"/>
                  </a:lnTo>
                  <a:lnTo>
                    <a:pt x="514" y="505"/>
                  </a:lnTo>
                  <a:lnTo>
                    <a:pt x="520" y="506"/>
                  </a:lnTo>
                  <a:lnTo>
                    <a:pt x="525" y="508"/>
                  </a:lnTo>
                  <a:lnTo>
                    <a:pt x="530" y="510"/>
                  </a:lnTo>
                  <a:lnTo>
                    <a:pt x="535" y="512"/>
                  </a:lnTo>
                  <a:lnTo>
                    <a:pt x="539" y="515"/>
                  </a:lnTo>
                  <a:lnTo>
                    <a:pt x="544" y="518"/>
                  </a:lnTo>
                  <a:lnTo>
                    <a:pt x="547" y="521"/>
                  </a:lnTo>
                  <a:lnTo>
                    <a:pt x="549" y="524"/>
                  </a:lnTo>
                  <a:lnTo>
                    <a:pt x="551" y="528"/>
                  </a:lnTo>
                  <a:lnTo>
                    <a:pt x="553" y="530"/>
                  </a:lnTo>
                  <a:lnTo>
                    <a:pt x="555" y="531"/>
                  </a:lnTo>
                  <a:lnTo>
                    <a:pt x="556" y="533"/>
                  </a:lnTo>
                  <a:lnTo>
                    <a:pt x="821" y="1011"/>
                  </a:lnTo>
                  <a:lnTo>
                    <a:pt x="1103" y="1011"/>
                  </a:lnTo>
                  <a:lnTo>
                    <a:pt x="1088" y="957"/>
                  </a:lnTo>
                  <a:lnTo>
                    <a:pt x="1078" y="901"/>
                  </a:lnTo>
                  <a:lnTo>
                    <a:pt x="1072" y="845"/>
                  </a:lnTo>
                  <a:lnTo>
                    <a:pt x="1070" y="787"/>
                  </a:lnTo>
                  <a:lnTo>
                    <a:pt x="1073" y="716"/>
                  </a:lnTo>
                  <a:lnTo>
                    <a:pt x="1082" y="645"/>
                  </a:lnTo>
                  <a:lnTo>
                    <a:pt x="1098" y="578"/>
                  </a:lnTo>
                  <a:lnTo>
                    <a:pt x="1119" y="512"/>
                  </a:lnTo>
                  <a:lnTo>
                    <a:pt x="1146" y="450"/>
                  </a:lnTo>
                  <a:lnTo>
                    <a:pt x="1178" y="390"/>
                  </a:lnTo>
                  <a:lnTo>
                    <a:pt x="1214" y="333"/>
                  </a:lnTo>
                  <a:lnTo>
                    <a:pt x="1255" y="280"/>
                  </a:lnTo>
                  <a:lnTo>
                    <a:pt x="1300" y="231"/>
                  </a:lnTo>
                  <a:lnTo>
                    <a:pt x="1351" y="185"/>
                  </a:lnTo>
                  <a:lnTo>
                    <a:pt x="1404" y="144"/>
                  </a:lnTo>
                  <a:lnTo>
                    <a:pt x="1460" y="108"/>
                  </a:lnTo>
                  <a:lnTo>
                    <a:pt x="1520" y="76"/>
                  </a:lnTo>
                  <a:lnTo>
                    <a:pt x="1583" y="49"/>
                  </a:lnTo>
                  <a:lnTo>
                    <a:pt x="1648" y="28"/>
                  </a:lnTo>
                  <a:lnTo>
                    <a:pt x="1716" y="12"/>
                  </a:lnTo>
                  <a:lnTo>
                    <a:pt x="1786" y="3"/>
                  </a:lnTo>
                  <a:lnTo>
                    <a:pt x="18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1" name="Freeform 811"/>
            <p:cNvSpPr>
              <a:spLocks noEditPoints="1"/>
            </p:cNvSpPr>
            <p:nvPr/>
          </p:nvSpPr>
          <p:spPr bwMode="auto">
            <a:xfrm>
              <a:off x="8188325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2" name="Freeform 812"/>
            <p:cNvSpPr>
              <a:spLocks/>
            </p:cNvSpPr>
            <p:nvPr/>
          </p:nvSpPr>
          <p:spPr bwMode="auto">
            <a:xfrm>
              <a:off x="8250238" y="5130801"/>
              <a:ext cx="19050" cy="53975"/>
            </a:xfrm>
            <a:custGeom>
              <a:avLst/>
              <a:gdLst>
                <a:gd name="T0" fmla="*/ 57 w 113"/>
                <a:gd name="T1" fmla="*/ 0 h 338"/>
                <a:gd name="T2" fmla="*/ 74 w 113"/>
                <a:gd name="T3" fmla="*/ 3 h 338"/>
                <a:gd name="T4" fmla="*/ 89 w 113"/>
                <a:gd name="T5" fmla="*/ 12 h 338"/>
                <a:gd name="T6" fmla="*/ 102 w 113"/>
                <a:gd name="T7" fmla="*/ 23 h 338"/>
                <a:gd name="T8" fmla="*/ 110 w 113"/>
                <a:gd name="T9" fmla="*/ 39 h 338"/>
                <a:gd name="T10" fmla="*/ 113 w 113"/>
                <a:gd name="T11" fmla="*/ 57 h 338"/>
                <a:gd name="T12" fmla="*/ 113 w 113"/>
                <a:gd name="T13" fmla="*/ 282 h 338"/>
                <a:gd name="T14" fmla="*/ 110 w 113"/>
                <a:gd name="T15" fmla="*/ 299 h 338"/>
                <a:gd name="T16" fmla="*/ 102 w 113"/>
                <a:gd name="T17" fmla="*/ 315 h 338"/>
                <a:gd name="T18" fmla="*/ 89 w 113"/>
                <a:gd name="T19" fmla="*/ 327 h 338"/>
                <a:gd name="T20" fmla="*/ 74 w 113"/>
                <a:gd name="T21" fmla="*/ 335 h 338"/>
                <a:gd name="T22" fmla="*/ 57 w 113"/>
                <a:gd name="T23" fmla="*/ 338 h 338"/>
                <a:gd name="T24" fmla="*/ 39 w 113"/>
                <a:gd name="T25" fmla="*/ 335 h 338"/>
                <a:gd name="T26" fmla="*/ 24 w 113"/>
                <a:gd name="T27" fmla="*/ 327 h 338"/>
                <a:gd name="T28" fmla="*/ 12 w 113"/>
                <a:gd name="T29" fmla="*/ 315 h 338"/>
                <a:gd name="T30" fmla="*/ 3 w 113"/>
                <a:gd name="T31" fmla="*/ 299 h 338"/>
                <a:gd name="T32" fmla="*/ 0 w 113"/>
                <a:gd name="T33" fmla="*/ 282 h 338"/>
                <a:gd name="T34" fmla="*/ 0 w 113"/>
                <a:gd name="T35" fmla="*/ 57 h 338"/>
                <a:gd name="T36" fmla="*/ 3 w 113"/>
                <a:gd name="T37" fmla="*/ 39 h 338"/>
                <a:gd name="T38" fmla="*/ 12 w 113"/>
                <a:gd name="T39" fmla="*/ 23 h 338"/>
                <a:gd name="T40" fmla="*/ 24 w 113"/>
                <a:gd name="T41" fmla="*/ 12 h 338"/>
                <a:gd name="T42" fmla="*/ 39 w 113"/>
                <a:gd name="T43" fmla="*/ 3 h 338"/>
                <a:gd name="T44" fmla="*/ 57 w 113"/>
                <a:gd name="T4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38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282"/>
                  </a:lnTo>
                  <a:lnTo>
                    <a:pt x="110" y="299"/>
                  </a:lnTo>
                  <a:lnTo>
                    <a:pt x="102" y="315"/>
                  </a:lnTo>
                  <a:lnTo>
                    <a:pt x="89" y="327"/>
                  </a:lnTo>
                  <a:lnTo>
                    <a:pt x="74" y="335"/>
                  </a:lnTo>
                  <a:lnTo>
                    <a:pt x="57" y="338"/>
                  </a:lnTo>
                  <a:lnTo>
                    <a:pt x="39" y="335"/>
                  </a:lnTo>
                  <a:lnTo>
                    <a:pt x="24" y="327"/>
                  </a:lnTo>
                  <a:lnTo>
                    <a:pt x="12" y="315"/>
                  </a:lnTo>
                  <a:lnTo>
                    <a:pt x="3" y="299"/>
                  </a:lnTo>
                  <a:lnTo>
                    <a:pt x="0" y="282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3" name="Freeform 813"/>
            <p:cNvSpPr>
              <a:spLocks/>
            </p:cNvSpPr>
            <p:nvPr/>
          </p:nvSpPr>
          <p:spPr bwMode="auto">
            <a:xfrm>
              <a:off x="8277225" y="5130801"/>
              <a:ext cx="19050" cy="53975"/>
            </a:xfrm>
            <a:custGeom>
              <a:avLst/>
              <a:gdLst>
                <a:gd name="T0" fmla="*/ 57 w 113"/>
                <a:gd name="T1" fmla="*/ 0 h 338"/>
                <a:gd name="T2" fmla="*/ 74 w 113"/>
                <a:gd name="T3" fmla="*/ 3 h 338"/>
                <a:gd name="T4" fmla="*/ 90 w 113"/>
                <a:gd name="T5" fmla="*/ 12 h 338"/>
                <a:gd name="T6" fmla="*/ 102 w 113"/>
                <a:gd name="T7" fmla="*/ 23 h 338"/>
                <a:gd name="T8" fmla="*/ 110 w 113"/>
                <a:gd name="T9" fmla="*/ 39 h 338"/>
                <a:gd name="T10" fmla="*/ 113 w 113"/>
                <a:gd name="T11" fmla="*/ 57 h 338"/>
                <a:gd name="T12" fmla="*/ 113 w 113"/>
                <a:gd name="T13" fmla="*/ 282 h 338"/>
                <a:gd name="T14" fmla="*/ 110 w 113"/>
                <a:gd name="T15" fmla="*/ 299 h 338"/>
                <a:gd name="T16" fmla="*/ 102 w 113"/>
                <a:gd name="T17" fmla="*/ 315 h 338"/>
                <a:gd name="T18" fmla="*/ 90 w 113"/>
                <a:gd name="T19" fmla="*/ 327 h 338"/>
                <a:gd name="T20" fmla="*/ 74 w 113"/>
                <a:gd name="T21" fmla="*/ 335 h 338"/>
                <a:gd name="T22" fmla="*/ 57 w 113"/>
                <a:gd name="T23" fmla="*/ 338 h 338"/>
                <a:gd name="T24" fmla="*/ 39 w 113"/>
                <a:gd name="T25" fmla="*/ 335 h 338"/>
                <a:gd name="T26" fmla="*/ 24 w 113"/>
                <a:gd name="T27" fmla="*/ 327 h 338"/>
                <a:gd name="T28" fmla="*/ 12 w 113"/>
                <a:gd name="T29" fmla="*/ 315 h 338"/>
                <a:gd name="T30" fmla="*/ 3 w 113"/>
                <a:gd name="T31" fmla="*/ 299 h 338"/>
                <a:gd name="T32" fmla="*/ 0 w 113"/>
                <a:gd name="T33" fmla="*/ 282 h 338"/>
                <a:gd name="T34" fmla="*/ 0 w 113"/>
                <a:gd name="T35" fmla="*/ 57 h 338"/>
                <a:gd name="T36" fmla="*/ 3 w 113"/>
                <a:gd name="T37" fmla="*/ 39 h 338"/>
                <a:gd name="T38" fmla="*/ 12 w 113"/>
                <a:gd name="T39" fmla="*/ 23 h 338"/>
                <a:gd name="T40" fmla="*/ 24 w 113"/>
                <a:gd name="T41" fmla="*/ 12 h 338"/>
                <a:gd name="T42" fmla="*/ 39 w 113"/>
                <a:gd name="T43" fmla="*/ 3 h 338"/>
                <a:gd name="T44" fmla="*/ 57 w 113"/>
                <a:gd name="T4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38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282"/>
                  </a:lnTo>
                  <a:lnTo>
                    <a:pt x="110" y="299"/>
                  </a:lnTo>
                  <a:lnTo>
                    <a:pt x="102" y="315"/>
                  </a:lnTo>
                  <a:lnTo>
                    <a:pt x="90" y="327"/>
                  </a:lnTo>
                  <a:lnTo>
                    <a:pt x="74" y="335"/>
                  </a:lnTo>
                  <a:lnTo>
                    <a:pt x="57" y="338"/>
                  </a:lnTo>
                  <a:lnTo>
                    <a:pt x="39" y="335"/>
                  </a:lnTo>
                  <a:lnTo>
                    <a:pt x="24" y="327"/>
                  </a:lnTo>
                  <a:lnTo>
                    <a:pt x="12" y="315"/>
                  </a:lnTo>
                  <a:lnTo>
                    <a:pt x="3" y="299"/>
                  </a:lnTo>
                  <a:lnTo>
                    <a:pt x="0" y="282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4" name="Group 1403"/>
          <p:cNvGrpSpPr/>
          <p:nvPr/>
        </p:nvGrpSpPr>
        <p:grpSpPr>
          <a:xfrm>
            <a:off x="7226328" y="5014913"/>
            <a:ext cx="536575" cy="536575"/>
            <a:chOff x="7223125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88" name="Freeform 818"/>
            <p:cNvSpPr>
              <a:spLocks noEditPoints="1"/>
            </p:cNvSpPr>
            <p:nvPr/>
          </p:nvSpPr>
          <p:spPr bwMode="auto">
            <a:xfrm>
              <a:off x="7223125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9" name="Freeform 819"/>
            <p:cNvSpPr>
              <a:spLocks/>
            </p:cNvSpPr>
            <p:nvPr/>
          </p:nvSpPr>
          <p:spPr bwMode="auto">
            <a:xfrm>
              <a:off x="7527925" y="5354638"/>
              <a:ext cx="150813" cy="17463"/>
            </a:xfrm>
            <a:custGeom>
              <a:avLst/>
              <a:gdLst>
                <a:gd name="T0" fmla="*/ 57 w 958"/>
                <a:gd name="T1" fmla="*/ 0 h 112"/>
                <a:gd name="T2" fmla="*/ 902 w 958"/>
                <a:gd name="T3" fmla="*/ 0 h 112"/>
                <a:gd name="T4" fmla="*/ 919 w 958"/>
                <a:gd name="T5" fmla="*/ 3 h 112"/>
                <a:gd name="T6" fmla="*/ 934 w 958"/>
                <a:gd name="T7" fmla="*/ 11 h 112"/>
                <a:gd name="T8" fmla="*/ 947 w 958"/>
                <a:gd name="T9" fmla="*/ 22 h 112"/>
                <a:gd name="T10" fmla="*/ 955 w 958"/>
                <a:gd name="T11" fmla="*/ 39 h 112"/>
                <a:gd name="T12" fmla="*/ 958 w 958"/>
                <a:gd name="T13" fmla="*/ 56 h 112"/>
                <a:gd name="T14" fmla="*/ 955 w 958"/>
                <a:gd name="T15" fmla="*/ 73 h 112"/>
                <a:gd name="T16" fmla="*/ 947 w 958"/>
                <a:gd name="T17" fmla="*/ 89 h 112"/>
                <a:gd name="T18" fmla="*/ 934 w 958"/>
                <a:gd name="T19" fmla="*/ 101 h 112"/>
                <a:gd name="T20" fmla="*/ 919 w 958"/>
                <a:gd name="T21" fmla="*/ 109 h 112"/>
                <a:gd name="T22" fmla="*/ 902 w 958"/>
                <a:gd name="T23" fmla="*/ 112 h 112"/>
                <a:gd name="T24" fmla="*/ 57 w 958"/>
                <a:gd name="T25" fmla="*/ 112 h 112"/>
                <a:gd name="T26" fmla="*/ 39 w 958"/>
                <a:gd name="T27" fmla="*/ 109 h 112"/>
                <a:gd name="T28" fmla="*/ 24 w 958"/>
                <a:gd name="T29" fmla="*/ 101 h 112"/>
                <a:gd name="T30" fmla="*/ 12 w 958"/>
                <a:gd name="T31" fmla="*/ 89 h 112"/>
                <a:gd name="T32" fmla="*/ 3 w 958"/>
                <a:gd name="T33" fmla="*/ 73 h 112"/>
                <a:gd name="T34" fmla="*/ 0 w 958"/>
                <a:gd name="T35" fmla="*/ 56 h 112"/>
                <a:gd name="T36" fmla="*/ 3 w 958"/>
                <a:gd name="T37" fmla="*/ 39 h 112"/>
                <a:gd name="T38" fmla="*/ 12 w 958"/>
                <a:gd name="T39" fmla="*/ 22 h 112"/>
                <a:gd name="T40" fmla="*/ 24 w 958"/>
                <a:gd name="T41" fmla="*/ 11 h 112"/>
                <a:gd name="T42" fmla="*/ 39 w 958"/>
                <a:gd name="T43" fmla="*/ 3 h 112"/>
                <a:gd name="T44" fmla="*/ 57 w 95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2">
                  <a:moveTo>
                    <a:pt x="57" y="0"/>
                  </a:moveTo>
                  <a:lnTo>
                    <a:pt x="902" y="0"/>
                  </a:lnTo>
                  <a:lnTo>
                    <a:pt x="919" y="3"/>
                  </a:lnTo>
                  <a:lnTo>
                    <a:pt x="934" y="11"/>
                  </a:lnTo>
                  <a:lnTo>
                    <a:pt x="947" y="22"/>
                  </a:lnTo>
                  <a:lnTo>
                    <a:pt x="955" y="39"/>
                  </a:lnTo>
                  <a:lnTo>
                    <a:pt x="958" y="56"/>
                  </a:lnTo>
                  <a:lnTo>
                    <a:pt x="955" y="73"/>
                  </a:lnTo>
                  <a:lnTo>
                    <a:pt x="947" y="89"/>
                  </a:lnTo>
                  <a:lnTo>
                    <a:pt x="934" y="101"/>
                  </a:lnTo>
                  <a:lnTo>
                    <a:pt x="919" y="109"/>
                  </a:lnTo>
                  <a:lnTo>
                    <a:pt x="90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0" name="Freeform 820"/>
            <p:cNvSpPr>
              <a:spLocks/>
            </p:cNvSpPr>
            <p:nvPr/>
          </p:nvSpPr>
          <p:spPr bwMode="auto">
            <a:xfrm>
              <a:off x="7304088" y="5292726"/>
              <a:ext cx="106363" cy="17463"/>
            </a:xfrm>
            <a:custGeom>
              <a:avLst/>
              <a:gdLst>
                <a:gd name="T0" fmla="*/ 56 w 676"/>
                <a:gd name="T1" fmla="*/ 0 h 113"/>
                <a:gd name="T2" fmla="*/ 620 w 676"/>
                <a:gd name="T3" fmla="*/ 0 h 113"/>
                <a:gd name="T4" fmla="*/ 637 w 676"/>
                <a:gd name="T5" fmla="*/ 3 h 113"/>
                <a:gd name="T6" fmla="*/ 652 w 676"/>
                <a:gd name="T7" fmla="*/ 12 h 113"/>
                <a:gd name="T8" fmla="*/ 665 w 676"/>
                <a:gd name="T9" fmla="*/ 24 h 113"/>
                <a:gd name="T10" fmla="*/ 673 w 676"/>
                <a:gd name="T11" fmla="*/ 39 h 113"/>
                <a:gd name="T12" fmla="*/ 676 w 676"/>
                <a:gd name="T13" fmla="*/ 57 h 113"/>
                <a:gd name="T14" fmla="*/ 673 w 676"/>
                <a:gd name="T15" fmla="*/ 74 h 113"/>
                <a:gd name="T16" fmla="*/ 665 w 676"/>
                <a:gd name="T17" fmla="*/ 89 h 113"/>
                <a:gd name="T18" fmla="*/ 652 w 676"/>
                <a:gd name="T19" fmla="*/ 102 h 113"/>
                <a:gd name="T20" fmla="*/ 637 w 676"/>
                <a:gd name="T21" fmla="*/ 110 h 113"/>
                <a:gd name="T22" fmla="*/ 620 w 676"/>
                <a:gd name="T23" fmla="*/ 113 h 113"/>
                <a:gd name="T24" fmla="*/ 56 w 676"/>
                <a:gd name="T25" fmla="*/ 113 h 113"/>
                <a:gd name="T26" fmla="*/ 39 w 676"/>
                <a:gd name="T27" fmla="*/ 110 h 113"/>
                <a:gd name="T28" fmla="*/ 24 w 676"/>
                <a:gd name="T29" fmla="*/ 102 h 113"/>
                <a:gd name="T30" fmla="*/ 11 w 676"/>
                <a:gd name="T31" fmla="*/ 89 h 113"/>
                <a:gd name="T32" fmla="*/ 3 w 676"/>
                <a:gd name="T33" fmla="*/ 74 h 113"/>
                <a:gd name="T34" fmla="*/ 0 w 676"/>
                <a:gd name="T35" fmla="*/ 57 h 113"/>
                <a:gd name="T36" fmla="*/ 3 w 676"/>
                <a:gd name="T37" fmla="*/ 39 h 113"/>
                <a:gd name="T38" fmla="*/ 11 w 676"/>
                <a:gd name="T39" fmla="*/ 24 h 113"/>
                <a:gd name="T40" fmla="*/ 24 w 676"/>
                <a:gd name="T41" fmla="*/ 12 h 113"/>
                <a:gd name="T42" fmla="*/ 39 w 676"/>
                <a:gd name="T43" fmla="*/ 3 h 113"/>
                <a:gd name="T44" fmla="*/ 56 w 67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3">
                  <a:moveTo>
                    <a:pt x="56" y="0"/>
                  </a:moveTo>
                  <a:lnTo>
                    <a:pt x="620" y="0"/>
                  </a:lnTo>
                  <a:lnTo>
                    <a:pt x="637" y="3"/>
                  </a:lnTo>
                  <a:lnTo>
                    <a:pt x="652" y="12"/>
                  </a:lnTo>
                  <a:lnTo>
                    <a:pt x="665" y="24"/>
                  </a:lnTo>
                  <a:lnTo>
                    <a:pt x="673" y="39"/>
                  </a:lnTo>
                  <a:lnTo>
                    <a:pt x="676" y="57"/>
                  </a:lnTo>
                  <a:lnTo>
                    <a:pt x="673" y="74"/>
                  </a:lnTo>
                  <a:lnTo>
                    <a:pt x="665" y="89"/>
                  </a:lnTo>
                  <a:lnTo>
                    <a:pt x="652" y="102"/>
                  </a:lnTo>
                  <a:lnTo>
                    <a:pt x="637" y="110"/>
                  </a:lnTo>
                  <a:lnTo>
                    <a:pt x="62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Freeform 821"/>
            <p:cNvSpPr>
              <a:spLocks/>
            </p:cNvSpPr>
            <p:nvPr/>
          </p:nvSpPr>
          <p:spPr bwMode="auto">
            <a:xfrm>
              <a:off x="7481888" y="5292726"/>
              <a:ext cx="152400" cy="17463"/>
            </a:xfrm>
            <a:custGeom>
              <a:avLst/>
              <a:gdLst>
                <a:gd name="T0" fmla="*/ 56 w 957"/>
                <a:gd name="T1" fmla="*/ 0 h 113"/>
                <a:gd name="T2" fmla="*/ 901 w 957"/>
                <a:gd name="T3" fmla="*/ 0 h 113"/>
                <a:gd name="T4" fmla="*/ 918 w 957"/>
                <a:gd name="T5" fmla="*/ 3 h 113"/>
                <a:gd name="T6" fmla="*/ 934 w 957"/>
                <a:gd name="T7" fmla="*/ 12 h 113"/>
                <a:gd name="T8" fmla="*/ 946 w 957"/>
                <a:gd name="T9" fmla="*/ 24 h 113"/>
                <a:gd name="T10" fmla="*/ 954 w 957"/>
                <a:gd name="T11" fmla="*/ 39 h 113"/>
                <a:gd name="T12" fmla="*/ 957 w 957"/>
                <a:gd name="T13" fmla="*/ 57 h 113"/>
                <a:gd name="T14" fmla="*/ 954 w 957"/>
                <a:gd name="T15" fmla="*/ 74 h 113"/>
                <a:gd name="T16" fmla="*/ 946 w 957"/>
                <a:gd name="T17" fmla="*/ 89 h 113"/>
                <a:gd name="T18" fmla="*/ 934 w 957"/>
                <a:gd name="T19" fmla="*/ 102 h 113"/>
                <a:gd name="T20" fmla="*/ 918 w 957"/>
                <a:gd name="T21" fmla="*/ 110 h 113"/>
                <a:gd name="T22" fmla="*/ 901 w 957"/>
                <a:gd name="T23" fmla="*/ 113 h 113"/>
                <a:gd name="T24" fmla="*/ 56 w 957"/>
                <a:gd name="T25" fmla="*/ 113 h 113"/>
                <a:gd name="T26" fmla="*/ 39 w 957"/>
                <a:gd name="T27" fmla="*/ 110 h 113"/>
                <a:gd name="T28" fmla="*/ 23 w 957"/>
                <a:gd name="T29" fmla="*/ 102 h 113"/>
                <a:gd name="T30" fmla="*/ 11 w 957"/>
                <a:gd name="T31" fmla="*/ 89 h 113"/>
                <a:gd name="T32" fmla="*/ 3 w 957"/>
                <a:gd name="T33" fmla="*/ 74 h 113"/>
                <a:gd name="T34" fmla="*/ 0 w 957"/>
                <a:gd name="T35" fmla="*/ 57 h 113"/>
                <a:gd name="T36" fmla="*/ 3 w 957"/>
                <a:gd name="T37" fmla="*/ 39 h 113"/>
                <a:gd name="T38" fmla="*/ 11 w 957"/>
                <a:gd name="T39" fmla="*/ 24 h 113"/>
                <a:gd name="T40" fmla="*/ 23 w 957"/>
                <a:gd name="T41" fmla="*/ 12 h 113"/>
                <a:gd name="T42" fmla="*/ 39 w 957"/>
                <a:gd name="T43" fmla="*/ 3 h 113"/>
                <a:gd name="T44" fmla="*/ 56 w 95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3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4" y="12"/>
                  </a:lnTo>
                  <a:lnTo>
                    <a:pt x="946" y="24"/>
                  </a:lnTo>
                  <a:lnTo>
                    <a:pt x="954" y="39"/>
                  </a:lnTo>
                  <a:lnTo>
                    <a:pt x="957" y="57"/>
                  </a:lnTo>
                  <a:lnTo>
                    <a:pt x="954" y="74"/>
                  </a:lnTo>
                  <a:lnTo>
                    <a:pt x="946" y="89"/>
                  </a:lnTo>
                  <a:lnTo>
                    <a:pt x="934" y="102"/>
                  </a:lnTo>
                  <a:lnTo>
                    <a:pt x="918" y="110"/>
                  </a:lnTo>
                  <a:lnTo>
                    <a:pt x="90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Freeform 822"/>
            <p:cNvSpPr>
              <a:spLocks/>
            </p:cNvSpPr>
            <p:nvPr/>
          </p:nvSpPr>
          <p:spPr bwMode="auto">
            <a:xfrm>
              <a:off x="7437438" y="5292726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1 h 112"/>
                <a:gd name="T4" fmla="*/ 85 w 113"/>
                <a:gd name="T5" fmla="*/ 7 h 112"/>
                <a:gd name="T6" fmla="*/ 96 w 113"/>
                <a:gd name="T7" fmla="*/ 16 h 112"/>
                <a:gd name="T8" fmla="*/ 105 w 113"/>
                <a:gd name="T9" fmla="*/ 27 h 112"/>
                <a:gd name="T10" fmla="*/ 111 w 113"/>
                <a:gd name="T11" fmla="*/ 40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4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6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6 w 113"/>
                <a:gd name="T43" fmla="*/ 16 h 112"/>
                <a:gd name="T44" fmla="*/ 28 w 113"/>
                <a:gd name="T45" fmla="*/ 7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1" y="40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4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Freeform 823"/>
            <p:cNvSpPr>
              <a:spLocks/>
            </p:cNvSpPr>
            <p:nvPr/>
          </p:nvSpPr>
          <p:spPr bwMode="auto">
            <a:xfrm>
              <a:off x="7348538" y="5354638"/>
              <a:ext cx="152400" cy="17463"/>
            </a:xfrm>
            <a:custGeom>
              <a:avLst/>
              <a:gdLst>
                <a:gd name="T0" fmla="*/ 56 w 957"/>
                <a:gd name="T1" fmla="*/ 0 h 112"/>
                <a:gd name="T2" fmla="*/ 901 w 957"/>
                <a:gd name="T3" fmla="*/ 0 h 112"/>
                <a:gd name="T4" fmla="*/ 918 w 957"/>
                <a:gd name="T5" fmla="*/ 3 h 112"/>
                <a:gd name="T6" fmla="*/ 934 w 957"/>
                <a:gd name="T7" fmla="*/ 11 h 112"/>
                <a:gd name="T8" fmla="*/ 946 w 957"/>
                <a:gd name="T9" fmla="*/ 22 h 112"/>
                <a:gd name="T10" fmla="*/ 954 w 957"/>
                <a:gd name="T11" fmla="*/ 39 h 112"/>
                <a:gd name="T12" fmla="*/ 957 w 957"/>
                <a:gd name="T13" fmla="*/ 56 h 112"/>
                <a:gd name="T14" fmla="*/ 954 w 957"/>
                <a:gd name="T15" fmla="*/ 73 h 112"/>
                <a:gd name="T16" fmla="*/ 946 w 957"/>
                <a:gd name="T17" fmla="*/ 89 h 112"/>
                <a:gd name="T18" fmla="*/ 934 w 957"/>
                <a:gd name="T19" fmla="*/ 101 h 112"/>
                <a:gd name="T20" fmla="*/ 918 w 957"/>
                <a:gd name="T21" fmla="*/ 109 h 112"/>
                <a:gd name="T22" fmla="*/ 901 w 957"/>
                <a:gd name="T23" fmla="*/ 112 h 112"/>
                <a:gd name="T24" fmla="*/ 56 w 957"/>
                <a:gd name="T25" fmla="*/ 112 h 112"/>
                <a:gd name="T26" fmla="*/ 39 w 957"/>
                <a:gd name="T27" fmla="*/ 109 h 112"/>
                <a:gd name="T28" fmla="*/ 23 w 957"/>
                <a:gd name="T29" fmla="*/ 101 h 112"/>
                <a:gd name="T30" fmla="*/ 11 w 957"/>
                <a:gd name="T31" fmla="*/ 89 h 112"/>
                <a:gd name="T32" fmla="*/ 3 w 957"/>
                <a:gd name="T33" fmla="*/ 73 h 112"/>
                <a:gd name="T34" fmla="*/ 0 w 957"/>
                <a:gd name="T35" fmla="*/ 56 h 112"/>
                <a:gd name="T36" fmla="*/ 3 w 957"/>
                <a:gd name="T37" fmla="*/ 39 h 112"/>
                <a:gd name="T38" fmla="*/ 11 w 957"/>
                <a:gd name="T39" fmla="*/ 22 h 112"/>
                <a:gd name="T40" fmla="*/ 23 w 957"/>
                <a:gd name="T41" fmla="*/ 11 h 112"/>
                <a:gd name="T42" fmla="*/ 39 w 957"/>
                <a:gd name="T43" fmla="*/ 3 h 112"/>
                <a:gd name="T44" fmla="*/ 56 w 95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2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4" y="11"/>
                  </a:lnTo>
                  <a:lnTo>
                    <a:pt x="946" y="22"/>
                  </a:lnTo>
                  <a:lnTo>
                    <a:pt x="954" y="39"/>
                  </a:lnTo>
                  <a:lnTo>
                    <a:pt x="957" y="56"/>
                  </a:lnTo>
                  <a:lnTo>
                    <a:pt x="954" y="73"/>
                  </a:lnTo>
                  <a:lnTo>
                    <a:pt x="946" y="89"/>
                  </a:lnTo>
                  <a:lnTo>
                    <a:pt x="934" y="101"/>
                  </a:lnTo>
                  <a:lnTo>
                    <a:pt x="918" y="109"/>
                  </a:lnTo>
                  <a:lnTo>
                    <a:pt x="901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4" name="Freeform 824"/>
            <p:cNvSpPr>
              <a:spLocks/>
            </p:cNvSpPr>
            <p:nvPr/>
          </p:nvSpPr>
          <p:spPr bwMode="auto">
            <a:xfrm>
              <a:off x="7304088" y="5354638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4 w 113"/>
                <a:gd name="T5" fmla="*/ 7 h 111"/>
                <a:gd name="T6" fmla="*/ 96 w 113"/>
                <a:gd name="T7" fmla="*/ 15 h 111"/>
                <a:gd name="T8" fmla="*/ 105 w 113"/>
                <a:gd name="T9" fmla="*/ 26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3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6 h 111"/>
                <a:gd name="T42" fmla="*/ 16 w 113"/>
                <a:gd name="T43" fmla="*/ 15 h 111"/>
                <a:gd name="T44" fmla="*/ 28 w 113"/>
                <a:gd name="T45" fmla="*/ 7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4" y="7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3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5" name="Freeform 825"/>
            <p:cNvSpPr>
              <a:spLocks/>
            </p:cNvSpPr>
            <p:nvPr/>
          </p:nvSpPr>
          <p:spPr bwMode="auto">
            <a:xfrm>
              <a:off x="7661275" y="5292726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5 w 113"/>
                <a:gd name="T5" fmla="*/ 7 h 112"/>
                <a:gd name="T6" fmla="*/ 97 w 113"/>
                <a:gd name="T7" fmla="*/ 16 h 112"/>
                <a:gd name="T8" fmla="*/ 106 w 113"/>
                <a:gd name="T9" fmla="*/ 27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4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7 w 113"/>
                <a:gd name="T31" fmla="*/ 96 h 112"/>
                <a:gd name="T32" fmla="*/ 8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8 w 113"/>
                <a:gd name="T41" fmla="*/ 28 h 112"/>
                <a:gd name="T42" fmla="*/ 17 w 113"/>
                <a:gd name="T43" fmla="*/ 16 h 112"/>
                <a:gd name="T44" fmla="*/ 28 w 113"/>
                <a:gd name="T45" fmla="*/ 7 h 112"/>
                <a:gd name="T46" fmla="*/ 42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6" y="27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4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6" name="Freeform 826"/>
            <p:cNvSpPr>
              <a:spLocks/>
            </p:cNvSpPr>
            <p:nvPr/>
          </p:nvSpPr>
          <p:spPr bwMode="auto">
            <a:xfrm>
              <a:off x="7527925" y="5167313"/>
              <a:ext cx="150813" cy="17463"/>
            </a:xfrm>
            <a:custGeom>
              <a:avLst/>
              <a:gdLst>
                <a:gd name="T0" fmla="*/ 57 w 958"/>
                <a:gd name="T1" fmla="*/ 0 h 112"/>
                <a:gd name="T2" fmla="*/ 902 w 958"/>
                <a:gd name="T3" fmla="*/ 0 h 112"/>
                <a:gd name="T4" fmla="*/ 919 w 958"/>
                <a:gd name="T5" fmla="*/ 3 h 112"/>
                <a:gd name="T6" fmla="*/ 934 w 958"/>
                <a:gd name="T7" fmla="*/ 11 h 112"/>
                <a:gd name="T8" fmla="*/ 947 w 958"/>
                <a:gd name="T9" fmla="*/ 23 h 112"/>
                <a:gd name="T10" fmla="*/ 955 w 958"/>
                <a:gd name="T11" fmla="*/ 39 h 112"/>
                <a:gd name="T12" fmla="*/ 958 w 958"/>
                <a:gd name="T13" fmla="*/ 56 h 112"/>
                <a:gd name="T14" fmla="*/ 955 w 958"/>
                <a:gd name="T15" fmla="*/ 73 h 112"/>
                <a:gd name="T16" fmla="*/ 947 w 958"/>
                <a:gd name="T17" fmla="*/ 89 h 112"/>
                <a:gd name="T18" fmla="*/ 934 w 958"/>
                <a:gd name="T19" fmla="*/ 101 h 112"/>
                <a:gd name="T20" fmla="*/ 919 w 958"/>
                <a:gd name="T21" fmla="*/ 109 h 112"/>
                <a:gd name="T22" fmla="*/ 902 w 958"/>
                <a:gd name="T23" fmla="*/ 112 h 112"/>
                <a:gd name="T24" fmla="*/ 57 w 958"/>
                <a:gd name="T25" fmla="*/ 112 h 112"/>
                <a:gd name="T26" fmla="*/ 39 w 958"/>
                <a:gd name="T27" fmla="*/ 109 h 112"/>
                <a:gd name="T28" fmla="*/ 24 w 958"/>
                <a:gd name="T29" fmla="*/ 101 h 112"/>
                <a:gd name="T30" fmla="*/ 12 w 958"/>
                <a:gd name="T31" fmla="*/ 89 h 112"/>
                <a:gd name="T32" fmla="*/ 3 w 958"/>
                <a:gd name="T33" fmla="*/ 73 h 112"/>
                <a:gd name="T34" fmla="*/ 0 w 958"/>
                <a:gd name="T35" fmla="*/ 56 h 112"/>
                <a:gd name="T36" fmla="*/ 3 w 958"/>
                <a:gd name="T37" fmla="*/ 39 h 112"/>
                <a:gd name="T38" fmla="*/ 12 w 958"/>
                <a:gd name="T39" fmla="*/ 23 h 112"/>
                <a:gd name="T40" fmla="*/ 24 w 958"/>
                <a:gd name="T41" fmla="*/ 11 h 112"/>
                <a:gd name="T42" fmla="*/ 39 w 958"/>
                <a:gd name="T43" fmla="*/ 3 h 112"/>
                <a:gd name="T44" fmla="*/ 57 w 95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2">
                  <a:moveTo>
                    <a:pt x="57" y="0"/>
                  </a:moveTo>
                  <a:lnTo>
                    <a:pt x="902" y="0"/>
                  </a:lnTo>
                  <a:lnTo>
                    <a:pt x="919" y="3"/>
                  </a:lnTo>
                  <a:lnTo>
                    <a:pt x="934" y="11"/>
                  </a:lnTo>
                  <a:lnTo>
                    <a:pt x="947" y="23"/>
                  </a:lnTo>
                  <a:lnTo>
                    <a:pt x="955" y="39"/>
                  </a:lnTo>
                  <a:lnTo>
                    <a:pt x="958" y="56"/>
                  </a:lnTo>
                  <a:lnTo>
                    <a:pt x="955" y="73"/>
                  </a:lnTo>
                  <a:lnTo>
                    <a:pt x="947" y="89"/>
                  </a:lnTo>
                  <a:lnTo>
                    <a:pt x="934" y="101"/>
                  </a:lnTo>
                  <a:lnTo>
                    <a:pt x="919" y="109"/>
                  </a:lnTo>
                  <a:lnTo>
                    <a:pt x="90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7" name="Freeform 827"/>
            <p:cNvSpPr>
              <a:spLocks/>
            </p:cNvSpPr>
            <p:nvPr/>
          </p:nvSpPr>
          <p:spPr bwMode="auto">
            <a:xfrm>
              <a:off x="7572375" y="5229226"/>
              <a:ext cx="106363" cy="17463"/>
            </a:xfrm>
            <a:custGeom>
              <a:avLst/>
              <a:gdLst>
                <a:gd name="T0" fmla="*/ 56 w 676"/>
                <a:gd name="T1" fmla="*/ 0 h 113"/>
                <a:gd name="T2" fmla="*/ 620 w 676"/>
                <a:gd name="T3" fmla="*/ 0 h 113"/>
                <a:gd name="T4" fmla="*/ 637 w 676"/>
                <a:gd name="T5" fmla="*/ 3 h 113"/>
                <a:gd name="T6" fmla="*/ 652 w 676"/>
                <a:gd name="T7" fmla="*/ 11 h 113"/>
                <a:gd name="T8" fmla="*/ 665 w 676"/>
                <a:gd name="T9" fmla="*/ 24 h 113"/>
                <a:gd name="T10" fmla="*/ 673 w 676"/>
                <a:gd name="T11" fmla="*/ 39 h 113"/>
                <a:gd name="T12" fmla="*/ 676 w 676"/>
                <a:gd name="T13" fmla="*/ 56 h 113"/>
                <a:gd name="T14" fmla="*/ 673 w 676"/>
                <a:gd name="T15" fmla="*/ 74 h 113"/>
                <a:gd name="T16" fmla="*/ 665 w 676"/>
                <a:gd name="T17" fmla="*/ 89 h 113"/>
                <a:gd name="T18" fmla="*/ 652 w 676"/>
                <a:gd name="T19" fmla="*/ 101 h 113"/>
                <a:gd name="T20" fmla="*/ 637 w 676"/>
                <a:gd name="T21" fmla="*/ 110 h 113"/>
                <a:gd name="T22" fmla="*/ 620 w 676"/>
                <a:gd name="T23" fmla="*/ 113 h 113"/>
                <a:gd name="T24" fmla="*/ 56 w 676"/>
                <a:gd name="T25" fmla="*/ 113 h 113"/>
                <a:gd name="T26" fmla="*/ 39 w 676"/>
                <a:gd name="T27" fmla="*/ 110 h 113"/>
                <a:gd name="T28" fmla="*/ 24 w 676"/>
                <a:gd name="T29" fmla="*/ 101 h 113"/>
                <a:gd name="T30" fmla="*/ 11 w 676"/>
                <a:gd name="T31" fmla="*/ 89 h 113"/>
                <a:gd name="T32" fmla="*/ 3 w 676"/>
                <a:gd name="T33" fmla="*/ 74 h 113"/>
                <a:gd name="T34" fmla="*/ 0 w 676"/>
                <a:gd name="T35" fmla="*/ 56 h 113"/>
                <a:gd name="T36" fmla="*/ 3 w 676"/>
                <a:gd name="T37" fmla="*/ 39 h 113"/>
                <a:gd name="T38" fmla="*/ 11 w 676"/>
                <a:gd name="T39" fmla="*/ 24 h 113"/>
                <a:gd name="T40" fmla="*/ 24 w 676"/>
                <a:gd name="T41" fmla="*/ 11 h 113"/>
                <a:gd name="T42" fmla="*/ 39 w 676"/>
                <a:gd name="T43" fmla="*/ 3 h 113"/>
                <a:gd name="T44" fmla="*/ 56 w 67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3">
                  <a:moveTo>
                    <a:pt x="56" y="0"/>
                  </a:moveTo>
                  <a:lnTo>
                    <a:pt x="620" y="0"/>
                  </a:lnTo>
                  <a:lnTo>
                    <a:pt x="637" y="3"/>
                  </a:lnTo>
                  <a:lnTo>
                    <a:pt x="652" y="11"/>
                  </a:lnTo>
                  <a:lnTo>
                    <a:pt x="665" y="24"/>
                  </a:lnTo>
                  <a:lnTo>
                    <a:pt x="673" y="39"/>
                  </a:lnTo>
                  <a:lnTo>
                    <a:pt x="676" y="56"/>
                  </a:lnTo>
                  <a:lnTo>
                    <a:pt x="673" y="74"/>
                  </a:lnTo>
                  <a:lnTo>
                    <a:pt x="665" y="89"/>
                  </a:lnTo>
                  <a:lnTo>
                    <a:pt x="652" y="101"/>
                  </a:lnTo>
                  <a:lnTo>
                    <a:pt x="637" y="110"/>
                  </a:lnTo>
                  <a:lnTo>
                    <a:pt x="62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8" name="Freeform 828"/>
            <p:cNvSpPr>
              <a:spLocks/>
            </p:cNvSpPr>
            <p:nvPr/>
          </p:nvSpPr>
          <p:spPr bwMode="auto">
            <a:xfrm>
              <a:off x="7481888" y="5229226"/>
              <a:ext cx="36513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1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4 w 225"/>
                <a:gd name="T17" fmla="*/ 89 h 113"/>
                <a:gd name="T18" fmla="*/ 201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3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9" name="Freeform 829"/>
            <p:cNvSpPr>
              <a:spLocks/>
            </p:cNvSpPr>
            <p:nvPr/>
          </p:nvSpPr>
          <p:spPr bwMode="auto">
            <a:xfrm>
              <a:off x="7481888" y="5103813"/>
              <a:ext cx="152400" cy="19050"/>
            </a:xfrm>
            <a:custGeom>
              <a:avLst/>
              <a:gdLst>
                <a:gd name="T0" fmla="*/ 56 w 957"/>
                <a:gd name="T1" fmla="*/ 0 h 113"/>
                <a:gd name="T2" fmla="*/ 901 w 957"/>
                <a:gd name="T3" fmla="*/ 0 h 113"/>
                <a:gd name="T4" fmla="*/ 918 w 957"/>
                <a:gd name="T5" fmla="*/ 3 h 113"/>
                <a:gd name="T6" fmla="*/ 934 w 957"/>
                <a:gd name="T7" fmla="*/ 12 h 113"/>
                <a:gd name="T8" fmla="*/ 946 w 957"/>
                <a:gd name="T9" fmla="*/ 24 h 113"/>
                <a:gd name="T10" fmla="*/ 954 w 957"/>
                <a:gd name="T11" fmla="*/ 39 h 113"/>
                <a:gd name="T12" fmla="*/ 957 w 957"/>
                <a:gd name="T13" fmla="*/ 57 h 113"/>
                <a:gd name="T14" fmla="*/ 954 w 957"/>
                <a:gd name="T15" fmla="*/ 74 h 113"/>
                <a:gd name="T16" fmla="*/ 946 w 957"/>
                <a:gd name="T17" fmla="*/ 90 h 113"/>
                <a:gd name="T18" fmla="*/ 934 w 957"/>
                <a:gd name="T19" fmla="*/ 102 h 113"/>
                <a:gd name="T20" fmla="*/ 918 w 957"/>
                <a:gd name="T21" fmla="*/ 110 h 113"/>
                <a:gd name="T22" fmla="*/ 901 w 957"/>
                <a:gd name="T23" fmla="*/ 113 h 113"/>
                <a:gd name="T24" fmla="*/ 56 w 957"/>
                <a:gd name="T25" fmla="*/ 113 h 113"/>
                <a:gd name="T26" fmla="*/ 39 w 957"/>
                <a:gd name="T27" fmla="*/ 110 h 113"/>
                <a:gd name="T28" fmla="*/ 23 w 957"/>
                <a:gd name="T29" fmla="*/ 102 h 113"/>
                <a:gd name="T30" fmla="*/ 11 w 957"/>
                <a:gd name="T31" fmla="*/ 90 h 113"/>
                <a:gd name="T32" fmla="*/ 3 w 957"/>
                <a:gd name="T33" fmla="*/ 74 h 113"/>
                <a:gd name="T34" fmla="*/ 0 w 957"/>
                <a:gd name="T35" fmla="*/ 57 h 113"/>
                <a:gd name="T36" fmla="*/ 3 w 957"/>
                <a:gd name="T37" fmla="*/ 39 h 113"/>
                <a:gd name="T38" fmla="*/ 11 w 957"/>
                <a:gd name="T39" fmla="*/ 24 h 113"/>
                <a:gd name="T40" fmla="*/ 23 w 957"/>
                <a:gd name="T41" fmla="*/ 12 h 113"/>
                <a:gd name="T42" fmla="*/ 39 w 957"/>
                <a:gd name="T43" fmla="*/ 3 h 113"/>
                <a:gd name="T44" fmla="*/ 56 w 95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3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4" y="12"/>
                  </a:lnTo>
                  <a:lnTo>
                    <a:pt x="946" y="24"/>
                  </a:lnTo>
                  <a:lnTo>
                    <a:pt x="954" y="39"/>
                  </a:lnTo>
                  <a:lnTo>
                    <a:pt x="957" y="57"/>
                  </a:lnTo>
                  <a:lnTo>
                    <a:pt x="954" y="74"/>
                  </a:lnTo>
                  <a:lnTo>
                    <a:pt x="946" y="90"/>
                  </a:lnTo>
                  <a:lnTo>
                    <a:pt x="934" y="102"/>
                  </a:lnTo>
                  <a:lnTo>
                    <a:pt x="918" y="110"/>
                  </a:lnTo>
                  <a:lnTo>
                    <a:pt x="90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Freeform 830"/>
            <p:cNvSpPr>
              <a:spLocks/>
            </p:cNvSpPr>
            <p:nvPr/>
          </p:nvSpPr>
          <p:spPr bwMode="auto">
            <a:xfrm>
              <a:off x="7661275" y="5103813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5 w 113"/>
                <a:gd name="T5" fmla="*/ 7 h 112"/>
                <a:gd name="T6" fmla="*/ 97 w 113"/>
                <a:gd name="T7" fmla="*/ 16 h 112"/>
                <a:gd name="T8" fmla="*/ 106 w 113"/>
                <a:gd name="T9" fmla="*/ 27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4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7 w 113"/>
                <a:gd name="T31" fmla="*/ 96 h 112"/>
                <a:gd name="T32" fmla="*/ 8 w 113"/>
                <a:gd name="T33" fmla="*/ 84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8 w 113"/>
                <a:gd name="T41" fmla="*/ 27 h 112"/>
                <a:gd name="T42" fmla="*/ 17 w 113"/>
                <a:gd name="T43" fmla="*/ 16 h 112"/>
                <a:gd name="T44" fmla="*/ 28 w 113"/>
                <a:gd name="T45" fmla="*/ 7 h 112"/>
                <a:gd name="T46" fmla="*/ 42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6" y="27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4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8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Freeform 831"/>
            <p:cNvSpPr>
              <a:spLocks/>
            </p:cNvSpPr>
            <p:nvPr/>
          </p:nvSpPr>
          <p:spPr bwMode="auto">
            <a:xfrm>
              <a:off x="7491413" y="5167313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4 w 113"/>
                <a:gd name="T5" fmla="*/ 6 h 111"/>
                <a:gd name="T6" fmla="*/ 96 w 113"/>
                <a:gd name="T7" fmla="*/ 15 h 111"/>
                <a:gd name="T8" fmla="*/ 105 w 113"/>
                <a:gd name="T9" fmla="*/ 27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7 h 111"/>
                <a:gd name="T42" fmla="*/ 16 w 113"/>
                <a:gd name="T43" fmla="*/ 15 h 111"/>
                <a:gd name="T44" fmla="*/ 28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Freeform 832"/>
            <p:cNvSpPr>
              <a:spLocks/>
            </p:cNvSpPr>
            <p:nvPr/>
          </p:nvSpPr>
          <p:spPr bwMode="auto">
            <a:xfrm>
              <a:off x="7535863" y="5229226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5 w 112"/>
                <a:gd name="T5" fmla="*/ 7 h 112"/>
                <a:gd name="T6" fmla="*/ 96 w 112"/>
                <a:gd name="T7" fmla="*/ 15 h 112"/>
                <a:gd name="T8" fmla="*/ 105 w 112"/>
                <a:gd name="T9" fmla="*/ 28 h 112"/>
                <a:gd name="T10" fmla="*/ 110 w 112"/>
                <a:gd name="T11" fmla="*/ 41 h 112"/>
                <a:gd name="T12" fmla="*/ 112 w 112"/>
                <a:gd name="T13" fmla="*/ 55 h 112"/>
                <a:gd name="T14" fmla="*/ 110 w 112"/>
                <a:gd name="T15" fmla="*/ 70 h 112"/>
                <a:gd name="T16" fmla="*/ 105 w 112"/>
                <a:gd name="T17" fmla="*/ 83 h 112"/>
                <a:gd name="T18" fmla="*/ 96 w 112"/>
                <a:gd name="T19" fmla="*/ 95 h 112"/>
                <a:gd name="T20" fmla="*/ 85 w 112"/>
                <a:gd name="T21" fmla="*/ 104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4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5 h 112"/>
                <a:gd name="T38" fmla="*/ 2 w 112"/>
                <a:gd name="T39" fmla="*/ 40 h 112"/>
                <a:gd name="T40" fmla="*/ 8 w 112"/>
                <a:gd name="T41" fmla="*/ 27 h 112"/>
                <a:gd name="T42" fmla="*/ 16 w 112"/>
                <a:gd name="T43" fmla="*/ 15 h 112"/>
                <a:gd name="T44" fmla="*/ 28 w 112"/>
                <a:gd name="T45" fmla="*/ 7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Freeform 833"/>
            <p:cNvSpPr>
              <a:spLocks noEditPoints="1"/>
            </p:cNvSpPr>
            <p:nvPr/>
          </p:nvSpPr>
          <p:spPr bwMode="auto">
            <a:xfrm>
              <a:off x="7304088" y="5103813"/>
              <a:ext cx="142875" cy="142875"/>
            </a:xfrm>
            <a:custGeom>
              <a:avLst/>
              <a:gdLst>
                <a:gd name="T0" fmla="*/ 113 w 901"/>
                <a:gd name="T1" fmla="*/ 113 h 902"/>
                <a:gd name="T2" fmla="*/ 113 w 901"/>
                <a:gd name="T3" fmla="*/ 789 h 902"/>
                <a:gd name="T4" fmla="*/ 789 w 901"/>
                <a:gd name="T5" fmla="*/ 789 h 902"/>
                <a:gd name="T6" fmla="*/ 789 w 901"/>
                <a:gd name="T7" fmla="*/ 113 h 902"/>
                <a:gd name="T8" fmla="*/ 113 w 901"/>
                <a:gd name="T9" fmla="*/ 113 h 902"/>
                <a:gd name="T10" fmla="*/ 0 w 901"/>
                <a:gd name="T11" fmla="*/ 0 h 902"/>
                <a:gd name="T12" fmla="*/ 901 w 901"/>
                <a:gd name="T13" fmla="*/ 0 h 902"/>
                <a:gd name="T14" fmla="*/ 901 w 901"/>
                <a:gd name="T15" fmla="*/ 902 h 902"/>
                <a:gd name="T16" fmla="*/ 0 w 901"/>
                <a:gd name="T17" fmla="*/ 902 h 902"/>
                <a:gd name="T18" fmla="*/ 0 w 901"/>
                <a:gd name="T19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1" h="902">
                  <a:moveTo>
                    <a:pt x="113" y="113"/>
                  </a:moveTo>
                  <a:lnTo>
                    <a:pt x="113" y="789"/>
                  </a:lnTo>
                  <a:lnTo>
                    <a:pt x="789" y="789"/>
                  </a:lnTo>
                  <a:lnTo>
                    <a:pt x="789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901" y="0"/>
                  </a:lnTo>
                  <a:lnTo>
                    <a:pt x="901" y="902"/>
                  </a:lnTo>
                  <a:lnTo>
                    <a:pt x="0" y="9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3" name="Group 1412"/>
          <p:cNvGrpSpPr/>
          <p:nvPr/>
        </p:nvGrpSpPr>
        <p:grpSpPr>
          <a:xfrm>
            <a:off x="6290834" y="5014913"/>
            <a:ext cx="536575" cy="536575"/>
            <a:chOff x="6296025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8" name="Freeform 838"/>
            <p:cNvSpPr>
              <a:spLocks/>
            </p:cNvSpPr>
            <p:nvPr/>
          </p:nvSpPr>
          <p:spPr bwMode="auto">
            <a:xfrm>
              <a:off x="6340475" y="5130801"/>
              <a:ext cx="152400" cy="19050"/>
            </a:xfrm>
            <a:custGeom>
              <a:avLst/>
              <a:gdLst>
                <a:gd name="T0" fmla="*/ 56 w 957"/>
                <a:gd name="T1" fmla="*/ 0 h 113"/>
                <a:gd name="T2" fmla="*/ 901 w 957"/>
                <a:gd name="T3" fmla="*/ 0 h 113"/>
                <a:gd name="T4" fmla="*/ 918 w 957"/>
                <a:gd name="T5" fmla="*/ 3 h 113"/>
                <a:gd name="T6" fmla="*/ 935 w 957"/>
                <a:gd name="T7" fmla="*/ 12 h 113"/>
                <a:gd name="T8" fmla="*/ 946 w 957"/>
                <a:gd name="T9" fmla="*/ 23 h 113"/>
                <a:gd name="T10" fmla="*/ 954 w 957"/>
                <a:gd name="T11" fmla="*/ 39 h 113"/>
                <a:gd name="T12" fmla="*/ 957 w 957"/>
                <a:gd name="T13" fmla="*/ 57 h 113"/>
                <a:gd name="T14" fmla="*/ 954 w 957"/>
                <a:gd name="T15" fmla="*/ 74 h 113"/>
                <a:gd name="T16" fmla="*/ 946 w 957"/>
                <a:gd name="T17" fmla="*/ 89 h 113"/>
                <a:gd name="T18" fmla="*/ 935 w 957"/>
                <a:gd name="T19" fmla="*/ 102 h 113"/>
                <a:gd name="T20" fmla="*/ 918 w 957"/>
                <a:gd name="T21" fmla="*/ 110 h 113"/>
                <a:gd name="T22" fmla="*/ 901 w 957"/>
                <a:gd name="T23" fmla="*/ 113 h 113"/>
                <a:gd name="T24" fmla="*/ 56 w 957"/>
                <a:gd name="T25" fmla="*/ 113 h 113"/>
                <a:gd name="T26" fmla="*/ 39 w 957"/>
                <a:gd name="T27" fmla="*/ 110 h 113"/>
                <a:gd name="T28" fmla="*/ 23 w 957"/>
                <a:gd name="T29" fmla="*/ 102 h 113"/>
                <a:gd name="T30" fmla="*/ 11 w 957"/>
                <a:gd name="T31" fmla="*/ 89 h 113"/>
                <a:gd name="T32" fmla="*/ 3 w 957"/>
                <a:gd name="T33" fmla="*/ 74 h 113"/>
                <a:gd name="T34" fmla="*/ 0 w 957"/>
                <a:gd name="T35" fmla="*/ 57 h 113"/>
                <a:gd name="T36" fmla="*/ 3 w 957"/>
                <a:gd name="T37" fmla="*/ 39 h 113"/>
                <a:gd name="T38" fmla="*/ 11 w 957"/>
                <a:gd name="T39" fmla="*/ 23 h 113"/>
                <a:gd name="T40" fmla="*/ 23 w 957"/>
                <a:gd name="T41" fmla="*/ 12 h 113"/>
                <a:gd name="T42" fmla="*/ 39 w 957"/>
                <a:gd name="T43" fmla="*/ 3 h 113"/>
                <a:gd name="T44" fmla="*/ 56 w 95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3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5" y="12"/>
                  </a:lnTo>
                  <a:lnTo>
                    <a:pt x="946" y="23"/>
                  </a:lnTo>
                  <a:lnTo>
                    <a:pt x="954" y="39"/>
                  </a:lnTo>
                  <a:lnTo>
                    <a:pt x="957" y="57"/>
                  </a:lnTo>
                  <a:lnTo>
                    <a:pt x="954" y="74"/>
                  </a:lnTo>
                  <a:lnTo>
                    <a:pt x="946" y="89"/>
                  </a:lnTo>
                  <a:lnTo>
                    <a:pt x="935" y="102"/>
                  </a:lnTo>
                  <a:lnTo>
                    <a:pt x="918" y="110"/>
                  </a:lnTo>
                  <a:lnTo>
                    <a:pt x="90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9" name="Freeform 839"/>
            <p:cNvSpPr>
              <a:spLocks/>
            </p:cNvSpPr>
            <p:nvPr/>
          </p:nvSpPr>
          <p:spPr bwMode="auto">
            <a:xfrm>
              <a:off x="6340475" y="5095876"/>
              <a:ext cx="98425" cy="17463"/>
            </a:xfrm>
            <a:custGeom>
              <a:avLst/>
              <a:gdLst>
                <a:gd name="T0" fmla="*/ 56 w 619"/>
                <a:gd name="T1" fmla="*/ 0 h 113"/>
                <a:gd name="T2" fmla="*/ 563 w 619"/>
                <a:gd name="T3" fmla="*/ 0 h 113"/>
                <a:gd name="T4" fmla="*/ 580 w 619"/>
                <a:gd name="T5" fmla="*/ 3 h 113"/>
                <a:gd name="T6" fmla="*/ 596 w 619"/>
                <a:gd name="T7" fmla="*/ 11 h 113"/>
                <a:gd name="T8" fmla="*/ 608 w 619"/>
                <a:gd name="T9" fmla="*/ 24 h 113"/>
                <a:gd name="T10" fmla="*/ 616 w 619"/>
                <a:gd name="T11" fmla="*/ 39 h 113"/>
                <a:gd name="T12" fmla="*/ 619 w 619"/>
                <a:gd name="T13" fmla="*/ 56 h 113"/>
                <a:gd name="T14" fmla="*/ 616 w 619"/>
                <a:gd name="T15" fmla="*/ 74 h 113"/>
                <a:gd name="T16" fmla="*/ 608 w 619"/>
                <a:gd name="T17" fmla="*/ 89 h 113"/>
                <a:gd name="T18" fmla="*/ 596 w 619"/>
                <a:gd name="T19" fmla="*/ 101 h 113"/>
                <a:gd name="T20" fmla="*/ 580 w 619"/>
                <a:gd name="T21" fmla="*/ 110 h 113"/>
                <a:gd name="T22" fmla="*/ 563 w 619"/>
                <a:gd name="T23" fmla="*/ 113 h 113"/>
                <a:gd name="T24" fmla="*/ 56 w 619"/>
                <a:gd name="T25" fmla="*/ 113 h 113"/>
                <a:gd name="T26" fmla="*/ 39 w 619"/>
                <a:gd name="T27" fmla="*/ 110 h 113"/>
                <a:gd name="T28" fmla="*/ 23 w 619"/>
                <a:gd name="T29" fmla="*/ 101 h 113"/>
                <a:gd name="T30" fmla="*/ 11 w 619"/>
                <a:gd name="T31" fmla="*/ 89 h 113"/>
                <a:gd name="T32" fmla="*/ 3 w 619"/>
                <a:gd name="T33" fmla="*/ 74 h 113"/>
                <a:gd name="T34" fmla="*/ 0 w 619"/>
                <a:gd name="T35" fmla="*/ 56 h 113"/>
                <a:gd name="T36" fmla="*/ 3 w 619"/>
                <a:gd name="T37" fmla="*/ 39 h 113"/>
                <a:gd name="T38" fmla="*/ 11 w 619"/>
                <a:gd name="T39" fmla="*/ 24 h 113"/>
                <a:gd name="T40" fmla="*/ 23 w 619"/>
                <a:gd name="T41" fmla="*/ 11 h 113"/>
                <a:gd name="T42" fmla="*/ 39 w 619"/>
                <a:gd name="T43" fmla="*/ 3 h 113"/>
                <a:gd name="T44" fmla="*/ 56 w 61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9" h="113">
                  <a:moveTo>
                    <a:pt x="56" y="0"/>
                  </a:moveTo>
                  <a:lnTo>
                    <a:pt x="563" y="0"/>
                  </a:lnTo>
                  <a:lnTo>
                    <a:pt x="580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6" y="39"/>
                  </a:lnTo>
                  <a:lnTo>
                    <a:pt x="619" y="56"/>
                  </a:lnTo>
                  <a:lnTo>
                    <a:pt x="616" y="74"/>
                  </a:lnTo>
                  <a:lnTo>
                    <a:pt x="608" y="89"/>
                  </a:lnTo>
                  <a:lnTo>
                    <a:pt x="596" y="101"/>
                  </a:lnTo>
                  <a:lnTo>
                    <a:pt x="580" y="110"/>
                  </a:lnTo>
                  <a:lnTo>
                    <a:pt x="563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0" name="Freeform 840"/>
            <p:cNvSpPr>
              <a:spLocks/>
            </p:cNvSpPr>
            <p:nvPr/>
          </p:nvSpPr>
          <p:spPr bwMode="auto">
            <a:xfrm>
              <a:off x="6340475" y="5167313"/>
              <a:ext cx="152400" cy="17463"/>
            </a:xfrm>
            <a:custGeom>
              <a:avLst/>
              <a:gdLst>
                <a:gd name="T0" fmla="*/ 56 w 957"/>
                <a:gd name="T1" fmla="*/ 0 h 112"/>
                <a:gd name="T2" fmla="*/ 901 w 957"/>
                <a:gd name="T3" fmla="*/ 0 h 112"/>
                <a:gd name="T4" fmla="*/ 918 w 957"/>
                <a:gd name="T5" fmla="*/ 3 h 112"/>
                <a:gd name="T6" fmla="*/ 935 w 957"/>
                <a:gd name="T7" fmla="*/ 11 h 112"/>
                <a:gd name="T8" fmla="*/ 946 w 957"/>
                <a:gd name="T9" fmla="*/ 23 h 112"/>
                <a:gd name="T10" fmla="*/ 954 w 957"/>
                <a:gd name="T11" fmla="*/ 39 h 112"/>
                <a:gd name="T12" fmla="*/ 957 w 957"/>
                <a:gd name="T13" fmla="*/ 56 h 112"/>
                <a:gd name="T14" fmla="*/ 954 w 957"/>
                <a:gd name="T15" fmla="*/ 73 h 112"/>
                <a:gd name="T16" fmla="*/ 946 w 957"/>
                <a:gd name="T17" fmla="*/ 89 h 112"/>
                <a:gd name="T18" fmla="*/ 935 w 957"/>
                <a:gd name="T19" fmla="*/ 101 h 112"/>
                <a:gd name="T20" fmla="*/ 918 w 957"/>
                <a:gd name="T21" fmla="*/ 109 h 112"/>
                <a:gd name="T22" fmla="*/ 901 w 957"/>
                <a:gd name="T23" fmla="*/ 112 h 112"/>
                <a:gd name="T24" fmla="*/ 56 w 957"/>
                <a:gd name="T25" fmla="*/ 112 h 112"/>
                <a:gd name="T26" fmla="*/ 39 w 957"/>
                <a:gd name="T27" fmla="*/ 109 h 112"/>
                <a:gd name="T28" fmla="*/ 23 w 957"/>
                <a:gd name="T29" fmla="*/ 101 h 112"/>
                <a:gd name="T30" fmla="*/ 11 w 957"/>
                <a:gd name="T31" fmla="*/ 89 h 112"/>
                <a:gd name="T32" fmla="*/ 3 w 957"/>
                <a:gd name="T33" fmla="*/ 73 h 112"/>
                <a:gd name="T34" fmla="*/ 0 w 957"/>
                <a:gd name="T35" fmla="*/ 56 h 112"/>
                <a:gd name="T36" fmla="*/ 3 w 957"/>
                <a:gd name="T37" fmla="*/ 39 h 112"/>
                <a:gd name="T38" fmla="*/ 11 w 957"/>
                <a:gd name="T39" fmla="*/ 23 h 112"/>
                <a:gd name="T40" fmla="*/ 23 w 957"/>
                <a:gd name="T41" fmla="*/ 11 h 112"/>
                <a:gd name="T42" fmla="*/ 39 w 957"/>
                <a:gd name="T43" fmla="*/ 3 h 112"/>
                <a:gd name="T44" fmla="*/ 56 w 95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2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5" y="11"/>
                  </a:lnTo>
                  <a:lnTo>
                    <a:pt x="946" y="23"/>
                  </a:lnTo>
                  <a:lnTo>
                    <a:pt x="954" y="39"/>
                  </a:lnTo>
                  <a:lnTo>
                    <a:pt x="957" y="56"/>
                  </a:lnTo>
                  <a:lnTo>
                    <a:pt x="954" y="73"/>
                  </a:lnTo>
                  <a:lnTo>
                    <a:pt x="946" y="89"/>
                  </a:lnTo>
                  <a:lnTo>
                    <a:pt x="935" y="101"/>
                  </a:lnTo>
                  <a:lnTo>
                    <a:pt x="918" y="109"/>
                  </a:lnTo>
                  <a:lnTo>
                    <a:pt x="901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1" name="Freeform 841"/>
            <p:cNvSpPr>
              <a:spLocks noEditPoints="1"/>
            </p:cNvSpPr>
            <p:nvPr/>
          </p:nvSpPr>
          <p:spPr bwMode="auto">
            <a:xfrm>
              <a:off x="6296025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2" name="Freeform 842"/>
            <p:cNvSpPr>
              <a:spLocks noEditPoints="1"/>
            </p:cNvSpPr>
            <p:nvPr/>
          </p:nvSpPr>
          <p:spPr bwMode="auto">
            <a:xfrm>
              <a:off x="6367463" y="5184776"/>
              <a:ext cx="403225" cy="179388"/>
            </a:xfrm>
            <a:custGeom>
              <a:avLst/>
              <a:gdLst>
                <a:gd name="T0" fmla="*/ 912 w 2535"/>
                <a:gd name="T1" fmla="*/ 853 h 1127"/>
                <a:gd name="T2" fmla="*/ 943 w 2535"/>
                <a:gd name="T3" fmla="*/ 990 h 1127"/>
                <a:gd name="T4" fmla="*/ 1084 w 2535"/>
                <a:gd name="T5" fmla="*/ 990 h 1127"/>
                <a:gd name="T6" fmla="*/ 1115 w 2535"/>
                <a:gd name="T7" fmla="*/ 853 h 1127"/>
                <a:gd name="T8" fmla="*/ 225 w 2535"/>
                <a:gd name="T9" fmla="*/ 789 h 1127"/>
                <a:gd name="T10" fmla="*/ 115 w 2535"/>
                <a:gd name="T11" fmla="*/ 876 h 1127"/>
                <a:gd name="T12" fmla="*/ 176 w 2535"/>
                <a:gd name="T13" fmla="*/ 1003 h 1127"/>
                <a:gd name="T14" fmla="*/ 313 w 2535"/>
                <a:gd name="T15" fmla="*/ 972 h 1127"/>
                <a:gd name="T16" fmla="*/ 313 w 2535"/>
                <a:gd name="T17" fmla="*/ 831 h 1127"/>
                <a:gd name="T18" fmla="*/ 2284 w 2535"/>
                <a:gd name="T19" fmla="*/ 679 h 1127"/>
                <a:gd name="T20" fmla="*/ 2197 w 2535"/>
                <a:gd name="T21" fmla="*/ 789 h 1127"/>
                <a:gd name="T22" fmla="*/ 2284 w 2535"/>
                <a:gd name="T23" fmla="*/ 899 h 1127"/>
                <a:gd name="T24" fmla="*/ 2411 w 2535"/>
                <a:gd name="T25" fmla="*/ 838 h 1127"/>
                <a:gd name="T26" fmla="*/ 2380 w 2535"/>
                <a:gd name="T27" fmla="*/ 701 h 1127"/>
                <a:gd name="T28" fmla="*/ 570 w 2535"/>
                <a:gd name="T29" fmla="*/ 406 h 1127"/>
                <a:gd name="T30" fmla="*/ 510 w 2535"/>
                <a:gd name="T31" fmla="*/ 533 h 1127"/>
                <a:gd name="T32" fmla="*/ 619 w 2535"/>
                <a:gd name="T33" fmla="*/ 620 h 1127"/>
                <a:gd name="T34" fmla="*/ 729 w 2535"/>
                <a:gd name="T35" fmla="*/ 533 h 1127"/>
                <a:gd name="T36" fmla="*/ 668 w 2535"/>
                <a:gd name="T37" fmla="*/ 406 h 1127"/>
                <a:gd name="T38" fmla="*/ 1675 w 2535"/>
                <a:gd name="T39" fmla="*/ 138 h 1127"/>
                <a:gd name="T40" fmla="*/ 1645 w 2535"/>
                <a:gd name="T41" fmla="*/ 275 h 1127"/>
                <a:gd name="T42" fmla="*/ 1772 w 2535"/>
                <a:gd name="T43" fmla="*/ 335 h 1127"/>
                <a:gd name="T44" fmla="*/ 1859 w 2535"/>
                <a:gd name="T45" fmla="*/ 226 h 1127"/>
                <a:gd name="T46" fmla="*/ 1772 w 2535"/>
                <a:gd name="T47" fmla="*/ 116 h 1127"/>
                <a:gd name="T48" fmla="*/ 1879 w 2535"/>
                <a:gd name="T49" fmla="*/ 43 h 1127"/>
                <a:gd name="T50" fmla="*/ 1971 w 2535"/>
                <a:gd name="T51" fmla="*/ 226 h 1127"/>
                <a:gd name="T52" fmla="*/ 2284 w 2535"/>
                <a:gd name="T53" fmla="*/ 566 h 1127"/>
                <a:gd name="T54" fmla="*/ 2468 w 2535"/>
                <a:gd name="T55" fmla="*/ 629 h 1127"/>
                <a:gd name="T56" fmla="*/ 2532 w 2535"/>
                <a:gd name="T57" fmla="*/ 826 h 1127"/>
                <a:gd name="T58" fmla="*/ 2413 w 2535"/>
                <a:gd name="T59" fmla="*/ 990 h 1127"/>
                <a:gd name="T60" fmla="*/ 2206 w 2535"/>
                <a:gd name="T61" fmla="*/ 990 h 1127"/>
                <a:gd name="T62" fmla="*/ 2087 w 2535"/>
                <a:gd name="T63" fmla="*/ 826 h 1127"/>
                <a:gd name="T64" fmla="*/ 2139 w 2535"/>
                <a:gd name="T65" fmla="*/ 643 h 1127"/>
                <a:gd name="T66" fmla="*/ 1746 w 2535"/>
                <a:gd name="T67" fmla="*/ 451 h 1127"/>
                <a:gd name="T68" fmla="*/ 1207 w 2535"/>
                <a:gd name="T69" fmla="*/ 788 h 1127"/>
                <a:gd name="T70" fmla="*/ 1228 w 2535"/>
                <a:gd name="T71" fmla="*/ 972 h 1127"/>
                <a:gd name="T72" fmla="*/ 1085 w 2535"/>
                <a:gd name="T73" fmla="*/ 1116 h 1127"/>
                <a:gd name="T74" fmla="*/ 881 w 2535"/>
                <a:gd name="T75" fmla="*/ 1083 h 1127"/>
                <a:gd name="T76" fmla="*/ 788 w 2535"/>
                <a:gd name="T77" fmla="*/ 902 h 1127"/>
                <a:gd name="T78" fmla="*/ 766 w 2535"/>
                <a:gd name="T79" fmla="*/ 677 h 1127"/>
                <a:gd name="T80" fmla="*/ 587 w 2535"/>
                <a:gd name="T81" fmla="*/ 731 h 1127"/>
                <a:gd name="T82" fmla="*/ 413 w 2535"/>
                <a:gd name="T83" fmla="*/ 780 h 1127"/>
                <a:gd name="T84" fmla="*/ 439 w 2535"/>
                <a:gd name="T85" fmla="*/ 972 h 1127"/>
                <a:gd name="T86" fmla="*/ 297 w 2535"/>
                <a:gd name="T87" fmla="*/ 1116 h 1127"/>
                <a:gd name="T88" fmla="*/ 92 w 2535"/>
                <a:gd name="T89" fmla="*/ 1083 h 1127"/>
                <a:gd name="T90" fmla="*/ 0 w 2535"/>
                <a:gd name="T91" fmla="*/ 902 h 1127"/>
                <a:gd name="T92" fmla="*/ 92 w 2535"/>
                <a:gd name="T93" fmla="*/ 720 h 1127"/>
                <a:gd name="T94" fmla="*/ 276 w 2535"/>
                <a:gd name="T95" fmla="*/ 682 h 1127"/>
                <a:gd name="T96" fmla="*/ 397 w 2535"/>
                <a:gd name="T97" fmla="*/ 470 h 1127"/>
                <a:gd name="T98" fmla="*/ 516 w 2535"/>
                <a:gd name="T99" fmla="*/ 308 h 1127"/>
                <a:gd name="T100" fmla="*/ 723 w 2535"/>
                <a:gd name="T101" fmla="*/ 308 h 1127"/>
                <a:gd name="T102" fmla="*/ 842 w 2535"/>
                <a:gd name="T103" fmla="*/ 470 h 1127"/>
                <a:gd name="T104" fmla="*/ 962 w 2535"/>
                <a:gd name="T105" fmla="*/ 682 h 1127"/>
                <a:gd name="T106" fmla="*/ 1127 w 2535"/>
                <a:gd name="T107" fmla="*/ 708 h 1127"/>
                <a:gd name="T108" fmla="*/ 1532 w 2535"/>
                <a:gd name="T109" fmla="*/ 154 h 1127"/>
                <a:gd name="T110" fmla="*/ 1674 w 2535"/>
                <a:gd name="T111" fmla="*/ 12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35" h="1127">
                  <a:moveTo>
                    <a:pt x="1014" y="789"/>
                  </a:moveTo>
                  <a:lnTo>
                    <a:pt x="988" y="792"/>
                  </a:lnTo>
                  <a:lnTo>
                    <a:pt x="965" y="800"/>
                  </a:lnTo>
                  <a:lnTo>
                    <a:pt x="943" y="814"/>
                  </a:lnTo>
                  <a:lnTo>
                    <a:pt x="926" y="831"/>
                  </a:lnTo>
                  <a:lnTo>
                    <a:pt x="912" y="853"/>
                  </a:lnTo>
                  <a:lnTo>
                    <a:pt x="904" y="876"/>
                  </a:lnTo>
                  <a:lnTo>
                    <a:pt x="901" y="902"/>
                  </a:lnTo>
                  <a:lnTo>
                    <a:pt x="904" y="927"/>
                  </a:lnTo>
                  <a:lnTo>
                    <a:pt x="912" y="951"/>
                  </a:lnTo>
                  <a:lnTo>
                    <a:pt x="926" y="972"/>
                  </a:lnTo>
                  <a:lnTo>
                    <a:pt x="943" y="990"/>
                  </a:lnTo>
                  <a:lnTo>
                    <a:pt x="965" y="1003"/>
                  </a:lnTo>
                  <a:lnTo>
                    <a:pt x="988" y="1011"/>
                  </a:lnTo>
                  <a:lnTo>
                    <a:pt x="1014" y="1014"/>
                  </a:lnTo>
                  <a:lnTo>
                    <a:pt x="1039" y="1011"/>
                  </a:lnTo>
                  <a:lnTo>
                    <a:pt x="1063" y="1003"/>
                  </a:lnTo>
                  <a:lnTo>
                    <a:pt x="1084" y="990"/>
                  </a:lnTo>
                  <a:lnTo>
                    <a:pt x="1102" y="972"/>
                  </a:lnTo>
                  <a:lnTo>
                    <a:pt x="1115" y="951"/>
                  </a:lnTo>
                  <a:lnTo>
                    <a:pt x="1123" y="927"/>
                  </a:lnTo>
                  <a:lnTo>
                    <a:pt x="1126" y="902"/>
                  </a:lnTo>
                  <a:lnTo>
                    <a:pt x="1123" y="876"/>
                  </a:lnTo>
                  <a:lnTo>
                    <a:pt x="1115" y="853"/>
                  </a:lnTo>
                  <a:lnTo>
                    <a:pt x="1102" y="831"/>
                  </a:lnTo>
                  <a:lnTo>
                    <a:pt x="1084" y="814"/>
                  </a:lnTo>
                  <a:lnTo>
                    <a:pt x="1063" y="800"/>
                  </a:lnTo>
                  <a:lnTo>
                    <a:pt x="1039" y="792"/>
                  </a:lnTo>
                  <a:lnTo>
                    <a:pt x="1014" y="789"/>
                  </a:lnTo>
                  <a:close/>
                  <a:moveTo>
                    <a:pt x="225" y="789"/>
                  </a:moveTo>
                  <a:lnTo>
                    <a:pt x="199" y="792"/>
                  </a:lnTo>
                  <a:lnTo>
                    <a:pt x="176" y="800"/>
                  </a:lnTo>
                  <a:lnTo>
                    <a:pt x="154" y="814"/>
                  </a:lnTo>
                  <a:lnTo>
                    <a:pt x="137" y="831"/>
                  </a:lnTo>
                  <a:lnTo>
                    <a:pt x="124" y="853"/>
                  </a:lnTo>
                  <a:lnTo>
                    <a:pt x="115" y="876"/>
                  </a:lnTo>
                  <a:lnTo>
                    <a:pt x="112" y="902"/>
                  </a:lnTo>
                  <a:lnTo>
                    <a:pt x="115" y="927"/>
                  </a:lnTo>
                  <a:lnTo>
                    <a:pt x="124" y="951"/>
                  </a:lnTo>
                  <a:lnTo>
                    <a:pt x="137" y="972"/>
                  </a:lnTo>
                  <a:lnTo>
                    <a:pt x="154" y="990"/>
                  </a:lnTo>
                  <a:lnTo>
                    <a:pt x="176" y="1003"/>
                  </a:lnTo>
                  <a:lnTo>
                    <a:pt x="199" y="1011"/>
                  </a:lnTo>
                  <a:lnTo>
                    <a:pt x="225" y="1014"/>
                  </a:lnTo>
                  <a:lnTo>
                    <a:pt x="251" y="1011"/>
                  </a:lnTo>
                  <a:lnTo>
                    <a:pt x="274" y="1003"/>
                  </a:lnTo>
                  <a:lnTo>
                    <a:pt x="296" y="990"/>
                  </a:lnTo>
                  <a:lnTo>
                    <a:pt x="313" y="972"/>
                  </a:lnTo>
                  <a:lnTo>
                    <a:pt x="326" y="951"/>
                  </a:lnTo>
                  <a:lnTo>
                    <a:pt x="335" y="927"/>
                  </a:lnTo>
                  <a:lnTo>
                    <a:pt x="338" y="902"/>
                  </a:lnTo>
                  <a:lnTo>
                    <a:pt x="335" y="876"/>
                  </a:lnTo>
                  <a:lnTo>
                    <a:pt x="326" y="853"/>
                  </a:lnTo>
                  <a:lnTo>
                    <a:pt x="313" y="831"/>
                  </a:lnTo>
                  <a:lnTo>
                    <a:pt x="296" y="814"/>
                  </a:lnTo>
                  <a:lnTo>
                    <a:pt x="274" y="800"/>
                  </a:lnTo>
                  <a:lnTo>
                    <a:pt x="251" y="792"/>
                  </a:lnTo>
                  <a:lnTo>
                    <a:pt x="225" y="789"/>
                  </a:lnTo>
                  <a:close/>
                  <a:moveTo>
                    <a:pt x="2309" y="676"/>
                  </a:moveTo>
                  <a:lnTo>
                    <a:pt x="2284" y="679"/>
                  </a:lnTo>
                  <a:lnTo>
                    <a:pt x="2260" y="688"/>
                  </a:lnTo>
                  <a:lnTo>
                    <a:pt x="2239" y="701"/>
                  </a:lnTo>
                  <a:lnTo>
                    <a:pt x="2221" y="718"/>
                  </a:lnTo>
                  <a:lnTo>
                    <a:pt x="2208" y="740"/>
                  </a:lnTo>
                  <a:lnTo>
                    <a:pt x="2200" y="763"/>
                  </a:lnTo>
                  <a:lnTo>
                    <a:pt x="2197" y="789"/>
                  </a:lnTo>
                  <a:lnTo>
                    <a:pt x="2200" y="815"/>
                  </a:lnTo>
                  <a:lnTo>
                    <a:pt x="2208" y="838"/>
                  </a:lnTo>
                  <a:lnTo>
                    <a:pt x="2221" y="860"/>
                  </a:lnTo>
                  <a:lnTo>
                    <a:pt x="2239" y="877"/>
                  </a:lnTo>
                  <a:lnTo>
                    <a:pt x="2260" y="890"/>
                  </a:lnTo>
                  <a:lnTo>
                    <a:pt x="2284" y="899"/>
                  </a:lnTo>
                  <a:lnTo>
                    <a:pt x="2309" y="902"/>
                  </a:lnTo>
                  <a:lnTo>
                    <a:pt x="2335" y="899"/>
                  </a:lnTo>
                  <a:lnTo>
                    <a:pt x="2358" y="890"/>
                  </a:lnTo>
                  <a:lnTo>
                    <a:pt x="2380" y="877"/>
                  </a:lnTo>
                  <a:lnTo>
                    <a:pt x="2397" y="860"/>
                  </a:lnTo>
                  <a:lnTo>
                    <a:pt x="2411" y="838"/>
                  </a:lnTo>
                  <a:lnTo>
                    <a:pt x="2419" y="815"/>
                  </a:lnTo>
                  <a:lnTo>
                    <a:pt x="2422" y="789"/>
                  </a:lnTo>
                  <a:lnTo>
                    <a:pt x="2419" y="763"/>
                  </a:lnTo>
                  <a:lnTo>
                    <a:pt x="2411" y="740"/>
                  </a:lnTo>
                  <a:lnTo>
                    <a:pt x="2397" y="718"/>
                  </a:lnTo>
                  <a:lnTo>
                    <a:pt x="2380" y="701"/>
                  </a:lnTo>
                  <a:lnTo>
                    <a:pt x="2358" y="688"/>
                  </a:lnTo>
                  <a:lnTo>
                    <a:pt x="2335" y="679"/>
                  </a:lnTo>
                  <a:lnTo>
                    <a:pt x="2309" y="676"/>
                  </a:lnTo>
                  <a:close/>
                  <a:moveTo>
                    <a:pt x="619" y="395"/>
                  </a:moveTo>
                  <a:lnTo>
                    <a:pt x="594" y="398"/>
                  </a:lnTo>
                  <a:lnTo>
                    <a:pt x="570" y="406"/>
                  </a:lnTo>
                  <a:lnTo>
                    <a:pt x="549" y="419"/>
                  </a:lnTo>
                  <a:lnTo>
                    <a:pt x="531" y="437"/>
                  </a:lnTo>
                  <a:lnTo>
                    <a:pt x="518" y="458"/>
                  </a:lnTo>
                  <a:lnTo>
                    <a:pt x="510" y="482"/>
                  </a:lnTo>
                  <a:lnTo>
                    <a:pt x="507" y="507"/>
                  </a:lnTo>
                  <a:lnTo>
                    <a:pt x="510" y="533"/>
                  </a:lnTo>
                  <a:lnTo>
                    <a:pt x="518" y="556"/>
                  </a:lnTo>
                  <a:lnTo>
                    <a:pt x="531" y="578"/>
                  </a:lnTo>
                  <a:lnTo>
                    <a:pt x="549" y="595"/>
                  </a:lnTo>
                  <a:lnTo>
                    <a:pt x="570" y="609"/>
                  </a:lnTo>
                  <a:lnTo>
                    <a:pt x="594" y="617"/>
                  </a:lnTo>
                  <a:lnTo>
                    <a:pt x="619" y="620"/>
                  </a:lnTo>
                  <a:lnTo>
                    <a:pt x="645" y="617"/>
                  </a:lnTo>
                  <a:lnTo>
                    <a:pt x="668" y="609"/>
                  </a:lnTo>
                  <a:lnTo>
                    <a:pt x="690" y="595"/>
                  </a:lnTo>
                  <a:lnTo>
                    <a:pt x="707" y="578"/>
                  </a:lnTo>
                  <a:lnTo>
                    <a:pt x="721" y="556"/>
                  </a:lnTo>
                  <a:lnTo>
                    <a:pt x="729" y="533"/>
                  </a:lnTo>
                  <a:lnTo>
                    <a:pt x="732" y="507"/>
                  </a:lnTo>
                  <a:lnTo>
                    <a:pt x="729" y="482"/>
                  </a:lnTo>
                  <a:lnTo>
                    <a:pt x="721" y="458"/>
                  </a:lnTo>
                  <a:lnTo>
                    <a:pt x="707" y="437"/>
                  </a:lnTo>
                  <a:lnTo>
                    <a:pt x="690" y="419"/>
                  </a:lnTo>
                  <a:lnTo>
                    <a:pt x="668" y="406"/>
                  </a:lnTo>
                  <a:lnTo>
                    <a:pt x="645" y="398"/>
                  </a:lnTo>
                  <a:lnTo>
                    <a:pt x="619" y="395"/>
                  </a:lnTo>
                  <a:close/>
                  <a:moveTo>
                    <a:pt x="1746" y="113"/>
                  </a:moveTo>
                  <a:lnTo>
                    <a:pt x="1720" y="116"/>
                  </a:lnTo>
                  <a:lnTo>
                    <a:pt x="1697" y="124"/>
                  </a:lnTo>
                  <a:lnTo>
                    <a:pt x="1675" y="138"/>
                  </a:lnTo>
                  <a:lnTo>
                    <a:pt x="1658" y="155"/>
                  </a:lnTo>
                  <a:lnTo>
                    <a:pt x="1645" y="177"/>
                  </a:lnTo>
                  <a:lnTo>
                    <a:pt x="1636" y="200"/>
                  </a:lnTo>
                  <a:lnTo>
                    <a:pt x="1633" y="226"/>
                  </a:lnTo>
                  <a:lnTo>
                    <a:pt x="1636" y="251"/>
                  </a:lnTo>
                  <a:lnTo>
                    <a:pt x="1645" y="275"/>
                  </a:lnTo>
                  <a:lnTo>
                    <a:pt x="1658" y="296"/>
                  </a:lnTo>
                  <a:lnTo>
                    <a:pt x="1675" y="314"/>
                  </a:lnTo>
                  <a:lnTo>
                    <a:pt x="1697" y="327"/>
                  </a:lnTo>
                  <a:lnTo>
                    <a:pt x="1720" y="335"/>
                  </a:lnTo>
                  <a:lnTo>
                    <a:pt x="1746" y="338"/>
                  </a:lnTo>
                  <a:lnTo>
                    <a:pt x="1772" y="335"/>
                  </a:lnTo>
                  <a:lnTo>
                    <a:pt x="1795" y="327"/>
                  </a:lnTo>
                  <a:lnTo>
                    <a:pt x="1817" y="314"/>
                  </a:lnTo>
                  <a:lnTo>
                    <a:pt x="1834" y="296"/>
                  </a:lnTo>
                  <a:lnTo>
                    <a:pt x="1847" y="275"/>
                  </a:lnTo>
                  <a:lnTo>
                    <a:pt x="1856" y="251"/>
                  </a:lnTo>
                  <a:lnTo>
                    <a:pt x="1859" y="226"/>
                  </a:lnTo>
                  <a:lnTo>
                    <a:pt x="1856" y="200"/>
                  </a:lnTo>
                  <a:lnTo>
                    <a:pt x="1847" y="177"/>
                  </a:lnTo>
                  <a:lnTo>
                    <a:pt x="1834" y="155"/>
                  </a:lnTo>
                  <a:lnTo>
                    <a:pt x="1817" y="138"/>
                  </a:lnTo>
                  <a:lnTo>
                    <a:pt x="1795" y="124"/>
                  </a:lnTo>
                  <a:lnTo>
                    <a:pt x="1772" y="116"/>
                  </a:lnTo>
                  <a:lnTo>
                    <a:pt x="1746" y="113"/>
                  </a:lnTo>
                  <a:close/>
                  <a:moveTo>
                    <a:pt x="1746" y="0"/>
                  </a:moveTo>
                  <a:lnTo>
                    <a:pt x="1783" y="3"/>
                  </a:lnTo>
                  <a:lnTo>
                    <a:pt x="1817" y="12"/>
                  </a:lnTo>
                  <a:lnTo>
                    <a:pt x="1849" y="26"/>
                  </a:lnTo>
                  <a:lnTo>
                    <a:pt x="1879" y="43"/>
                  </a:lnTo>
                  <a:lnTo>
                    <a:pt x="1905" y="66"/>
                  </a:lnTo>
                  <a:lnTo>
                    <a:pt x="1927" y="93"/>
                  </a:lnTo>
                  <a:lnTo>
                    <a:pt x="1946" y="122"/>
                  </a:lnTo>
                  <a:lnTo>
                    <a:pt x="1960" y="154"/>
                  </a:lnTo>
                  <a:lnTo>
                    <a:pt x="1968" y="189"/>
                  </a:lnTo>
                  <a:lnTo>
                    <a:pt x="1971" y="226"/>
                  </a:lnTo>
                  <a:lnTo>
                    <a:pt x="1969" y="251"/>
                  </a:lnTo>
                  <a:lnTo>
                    <a:pt x="1965" y="277"/>
                  </a:lnTo>
                  <a:lnTo>
                    <a:pt x="1957" y="301"/>
                  </a:lnTo>
                  <a:lnTo>
                    <a:pt x="2234" y="578"/>
                  </a:lnTo>
                  <a:lnTo>
                    <a:pt x="2258" y="570"/>
                  </a:lnTo>
                  <a:lnTo>
                    <a:pt x="2284" y="566"/>
                  </a:lnTo>
                  <a:lnTo>
                    <a:pt x="2309" y="564"/>
                  </a:lnTo>
                  <a:lnTo>
                    <a:pt x="2346" y="567"/>
                  </a:lnTo>
                  <a:lnTo>
                    <a:pt x="2380" y="575"/>
                  </a:lnTo>
                  <a:lnTo>
                    <a:pt x="2413" y="589"/>
                  </a:lnTo>
                  <a:lnTo>
                    <a:pt x="2442" y="607"/>
                  </a:lnTo>
                  <a:lnTo>
                    <a:pt x="2468" y="629"/>
                  </a:lnTo>
                  <a:lnTo>
                    <a:pt x="2491" y="656"/>
                  </a:lnTo>
                  <a:lnTo>
                    <a:pt x="2509" y="686"/>
                  </a:lnTo>
                  <a:lnTo>
                    <a:pt x="2523" y="717"/>
                  </a:lnTo>
                  <a:lnTo>
                    <a:pt x="2532" y="752"/>
                  </a:lnTo>
                  <a:lnTo>
                    <a:pt x="2535" y="789"/>
                  </a:lnTo>
                  <a:lnTo>
                    <a:pt x="2532" y="826"/>
                  </a:lnTo>
                  <a:lnTo>
                    <a:pt x="2523" y="860"/>
                  </a:lnTo>
                  <a:lnTo>
                    <a:pt x="2509" y="892"/>
                  </a:lnTo>
                  <a:lnTo>
                    <a:pt x="2491" y="922"/>
                  </a:lnTo>
                  <a:lnTo>
                    <a:pt x="2468" y="949"/>
                  </a:lnTo>
                  <a:lnTo>
                    <a:pt x="2442" y="971"/>
                  </a:lnTo>
                  <a:lnTo>
                    <a:pt x="2413" y="990"/>
                  </a:lnTo>
                  <a:lnTo>
                    <a:pt x="2380" y="1003"/>
                  </a:lnTo>
                  <a:lnTo>
                    <a:pt x="2346" y="1011"/>
                  </a:lnTo>
                  <a:lnTo>
                    <a:pt x="2309" y="1014"/>
                  </a:lnTo>
                  <a:lnTo>
                    <a:pt x="2272" y="1011"/>
                  </a:lnTo>
                  <a:lnTo>
                    <a:pt x="2238" y="1003"/>
                  </a:lnTo>
                  <a:lnTo>
                    <a:pt x="2206" y="990"/>
                  </a:lnTo>
                  <a:lnTo>
                    <a:pt x="2176" y="971"/>
                  </a:lnTo>
                  <a:lnTo>
                    <a:pt x="2150" y="949"/>
                  </a:lnTo>
                  <a:lnTo>
                    <a:pt x="2127" y="922"/>
                  </a:lnTo>
                  <a:lnTo>
                    <a:pt x="2110" y="892"/>
                  </a:lnTo>
                  <a:lnTo>
                    <a:pt x="2095" y="860"/>
                  </a:lnTo>
                  <a:lnTo>
                    <a:pt x="2087" y="826"/>
                  </a:lnTo>
                  <a:lnTo>
                    <a:pt x="2084" y="789"/>
                  </a:lnTo>
                  <a:lnTo>
                    <a:pt x="2086" y="756"/>
                  </a:lnTo>
                  <a:lnTo>
                    <a:pt x="2094" y="724"/>
                  </a:lnTo>
                  <a:lnTo>
                    <a:pt x="2106" y="695"/>
                  </a:lnTo>
                  <a:lnTo>
                    <a:pt x="2121" y="667"/>
                  </a:lnTo>
                  <a:lnTo>
                    <a:pt x="2139" y="643"/>
                  </a:lnTo>
                  <a:lnTo>
                    <a:pt x="1892" y="396"/>
                  </a:lnTo>
                  <a:lnTo>
                    <a:pt x="1868" y="414"/>
                  </a:lnTo>
                  <a:lnTo>
                    <a:pt x="1840" y="429"/>
                  </a:lnTo>
                  <a:lnTo>
                    <a:pt x="1811" y="442"/>
                  </a:lnTo>
                  <a:lnTo>
                    <a:pt x="1779" y="449"/>
                  </a:lnTo>
                  <a:lnTo>
                    <a:pt x="1746" y="451"/>
                  </a:lnTo>
                  <a:lnTo>
                    <a:pt x="1713" y="449"/>
                  </a:lnTo>
                  <a:lnTo>
                    <a:pt x="1681" y="442"/>
                  </a:lnTo>
                  <a:lnTo>
                    <a:pt x="1652" y="429"/>
                  </a:lnTo>
                  <a:lnTo>
                    <a:pt x="1624" y="414"/>
                  </a:lnTo>
                  <a:lnTo>
                    <a:pt x="1600" y="396"/>
                  </a:lnTo>
                  <a:lnTo>
                    <a:pt x="1207" y="788"/>
                  </a:lnTo>
                  <a:lnTo>
                    <a:pt x="1221" y="814"/>
                  </a:lnTo>
                  <a:lnTo>
                    <a:pt x="1231" y="841"/>
                  </a:lnTo>
                  <a:lnTo>
                    <a:pt x="1237" y="871"/>
                  </a:lnTo>
                  <a:lnTo>
                    <a:pt x="1239" y="902"/>
                  </a:lnTo>
                  <a:lnTo>
                    <a:pt x="1236" y="939"/>
                  </a:lnTo>
                  <a:lnTo>
                    <a:pt x="1228" y="972"/>
                  </a:lnTo>
                  <a:lnTo>
                    <a:pt x="1213" y="1005"/>
                  </a:lnTo>
                  <a:lnTo>
                    <a:pt x="1196" y="1035"/>
                  </a:lnTo>
                  <a:lnTo>
                    <a:pt x="1173" y="1060"/>
                  </a:lnTo>
                  <a:lnTo>
                    <a:pt x="1147" y="1083"/>
                  </a:lnTo>
                  <a:lnTo>
                    <a:pt x="1117" y="1101"/>
                  </a:lnTo>
                  <a:lnTo>
                    <a:pt x="1085" y="1116"/>
                  </a:lnTo>
                  <a:lnTo>
                    <a:pt x="1051" y="1124"/>
                  </a:lnTo>
                  <a:lnTo>
                    <a:pt x="1014" y="1127"/>
                  </a:lnTo>
                  <a:lnTo>
                    <a:pt x="977" y="1124"/>
                  </a:lnTo>
                  <a:lnTo>
                    <a:pt x="943" y="1116"/>
                  </a:lnTo>
                  <a:lnTo>
                    <a:pt x="910" y="1101"/>
                  </a:lnTo>
                  <a:lnTo>
                    <a:pt x="881" y="1083"/>
                  </a:lnTo>
                  <a:lnTo>
                    <a:pt x="855" y="1060"/>
                  </a:lnTo>
                  <a:lnTo>
                    <a:pt x="832" y="1035"/>
                  </a:lnTo>
                  <a:lnTo>
                    <a:pt x="814" y="1005"/>
                  </a:lnTo>
                  <a:lnTo>
                    <a:pt x="800" y="972"/>
                  </a:lnTo>
                  <a:lnTo>
                    <a:pt x="791" y="939"/>
                  </a:lnTo>
                  <a:lnTo>
                    <a:pt x="788" y="902"/>
                  </a:lnTo>
                  <a:lnTo>
                    <a:pt x="791" y="869"/>
                  </a:lnTo>
                  <a:lnTo>
                    <a:pt x="799" y="837"/>
                  </a:lnTo>
                  <a:lnTo>
                    <a:pt x="810" y="807"/>
                  </a:lnTo>
                  <a:lnTo>
                    <a:pt x="825" y="780"/>
                  </a:lnTo>
                  <a:lnTo>
                    <a:pt x="844" y="755"/>
                  </a:lnTo>
                  <a:lnTo>
                    <a:pt x="766" y="677"/>
                  </a:lnTo>
                  <a:lnTo>
                    <a:pt x="741" y="696"/>
                  </a:lnTo>
                  <a:lnTo>
                    <a:pt x="714" y="711"/>
                  </a:lnTo>
                  <a:lnTo>
                    <a:pt x="684" y="723"/>
                  </a:lnTo>
                  <a:lnTo>
                    <a:pt x="652" y="731"/>
                  </a:lnTo>
                  <a:lnTo>
                    <a:pt x="619" y="733"/>
                  </a:lnTo>
                  <a:lnTo>
                    <a:pt x="587" y="731"/>
                  </a:lnTo>
                  <a:lnTo>
                    <a:pt x="555" y="723"/>
                  </a:lnTo>
                  <a:lnTo>
                    <a:pt x="525" y="711"/>
                  </a:lnTo>
                  <a:lnTo>
                    <a:pt x="497" y="696"/>
                  </a:lnTo>
                  <a:lnTo>
                    <a:pt x="473" y="677"/>
                  </a:lnTo>
                  <a:lnTo>
                    <a:pt x="395" y="755"/>
                  </a:lnTo>
                  <a:lnTo>
                    <a:pt x="413" y="780"/>
                  </a:lnTo>
                  <a:lnTo>
                    <a:pt x="429" y="807"/>
                  </a:lnTo>
                  <a:lnTo>
                    <a:pt x="441" y="837"/>
                  </a:lnTo>
                  <a:lnTo>
                    <a:pt x="448" y="869"/>
                  </a:lnTo>
                  <a:lnTo>
                    <a:pt x="450" y="902"/>
                  </a:lnTo>
                  <a:lnTo>
                    <a:pt x="447" y="939"/>
                  </a:lnTo>
                  <a:lnTo>
                    <a:pt x="439" y="972"/>
                  </a:lnTo>
                  <a:lnTo>
                    <a:pt x="425" y="1005"/>
                  </a:lnTo>
                  <a:lnTo>
                    <a:pt x="407" y="1035"/>
                  </a:lnTo>
                  <a:lnTo>
                    <a:pt x="385" y="1060"/>
                  </a:lnTo>
                  <a:lnTo>
                    <a:pt x="358" y="1083"/>
                  </a:lnTo>
                  <a:lnTo>
                    <a:pt x="328" y="1101"/>
                  </a:lnTo>
                  <a:lnTo>
                    <a:pt x="297" y="1116"/>
                  </a:lnTo>
                  <a:lnTo>
                    <a:pt x="262" y="1124"/>
                  </a:lnTo>
                  <a:lnTo>
                    <a:pt x="225" y="1127"/>
                  </a:lnTo>
                  <a:lnTo>
                    <a:pt x="188" y="1124"/>
                  </a:lnTo>
                  <a:lnTo>
                    <a:pt x="154" y="1116"/>
                  </a:lnTo>
                  <a:lnTo>
                    <a:pt x="122" y="1101"/>
                  </a:lnTo>
                  <a:lnTo>
                    <a:pt x="92" y="1083"/>
                  </a:lnTo>
                  <a:lnTo>
                    <a:pt x="65" y="1060"/>
                  </a:lnTo>
                  <a:lnTo>
                    <a:pt x="43" y="1035"/>
                  </a:lnTo>
                  <a:lnTo>
                    <a:pt x="24" y="1005"/>
                  </a:lnTo>
                  <a:lnTo>
                    <a:pt x="11" y="972"/>
                  </a:lnTo>
                  <a:lnTo>
                    <a:pt x="3" y="939"/>
                  </a:lnTo>
                  <a:lnTo>
                    <a:pt x="0" y="902"/>
                  </a:lnTo>
                  <a:lnTo>
                    <a:pt x="3" y="865"/>
                  </a:lnTo>
                  <a:lnTo>
                    <a:pt x="11" y="831"/>
                  </a:lnTo>
                  <a:lnTo>
                    <a:pt x="24" y="798"/>
                  </a:lnTo>
                  <a:lnTo>
                    <a:pt x="43" y="769"/>
                  </a:lnTo>
                  <a:lnTo>
                    <a:pt x="65" y="743"/>
                  </a:lnTo>
                  <a:lnTo>
                    <a:pt x="92" y="720"/>
                  </a:lnTo>
                  <a:lnTo>
                    <a:pt x="122" y="702"/>
                  </a:lnTo>
                  <a:lnTo>
                    <a:pt x="154" y="688"/>
                  </a:lnTo>
                  <a:lnTo>
                    <a:pt x="188" y="679"/>
                  </a:lnTo>
                  <a:lnTo>
                    <a:pt x="225" y="676"/>
                  </a:lnTo>
                  <a:lnTo>
                    <a:pt x="252" y="678"/>
                  </a:lnTo>
                  <a:lnTo>
                    <a:pt x="276" y="682"/>
                  </a:lnTo>
                  <a:lnTo>
                    <a:pt x="301" y="690"/>
                  </a:lnTo>
                  <a:lnTo>
                    <a:pt x="408" y="583"/>
                  </a:lnTo>
                  <a:lnTo>
                    <a:pt x="400" y="559"/>
                  </a:lnTo>
                  <a:lnTo>
                    <a:pt x="396" y="533"/>
                  </a:lnTo>
                  <a:lnTo>
                    <a:pt x="394" y="507"/>
                  </a:lnTo>
                  <a:lnTo>
                    <a:pt x="397" y="470"/>
                  </a:lnTo>
                  <a:lnTo>
                    <a:pt x="405" y="436"/>
                  </a:lnTo>
                  <a:lnTo>
                    <a:pt x="420" y="404"/>
                  </a:lnTo>
                  <a:lnTo>
                    <a:pt x="437" y="374"/>
                  </a:lnTo>
                  <a:lnTo>
                    <a:pt x="460" y="348"/>
                  </a:lnTo>
                  <a:lnTo>
                    <a:pt x="486" y="325"/>
                  </a:lnTo>
                  <a:lnTo>
                    <a:pt x="516" y="308"/>
                  </a:lnTo>
                  <a:lnTo>
                    <a:pt x="548" y="293"/>
                  </a:lnTo>
                  <a:lnTo>
                    <a:pt x="582" y="285"/>
                  </a:lnTo>
                  <a:lnTo>
                    <a:pt x="619" y="282"/>
                  </a:lnTo>
                  <a:lnTo>
                    <a:pt x="656" y="285"/>
                  </a:lnTo>
                  <a:lnTo>
                    <a:pt x="690" y="293"/>
                  </a:lnTo>
                  <a:lnTo>
                    <a:pt x="723" y="308"/>
                  </a:lnTo>
                  <a:lnTo>
                    <a:pt x="752" y="325"/>
                  </a:lnTo>
                  <a:lnTo>
                    <a:pt x="778" y="348"/>
                  </a:lnTo>
                  <a:lnTo>
                    <a:pt x="801" y="374"/>
                  </a:lnTo>
                  <a:lnTo>
                    <a:pt x="819" y="404"/>
                  </a:lnTo>
                  <a:lnTo>
                    <a:pt x="833" y="436"/>
                  </a:lnTo>
                  <a:lnTo>
                    <a:pt x="842" y="470"/>
                  </a:lnTo>
                  <a:lnTo>
                    <a:pt x="845" y="507"/>
                  </a:lnTo>
                  <a:lnTo>
                    <a:pt x="843" y="533"/>
                  </a:lnTo>
                  <a:lnTo>
                    <a:pt x="839" y="559"/>
                  </a:lnTo>
                  <a:lnTo>
                    <a:pt x="830" y="583"/>
                  </a:lnTo>
                  <a:lnTo>
                    <a:pt x="938" y="690"/>
                  </a:lnTo>
                  <a:lnTo>
                    <a:pt x="962" y="682"/>
                  </a:lnTo>
                  <a:lnTo>
                    <a:pt x="988" y="678"/>
                  </a:lnTo>
                  <a:lnTo>
                    <a:pt x="1014" y="676"/>
                  </a:lnTo>
                  <a:lnTo>
                    <a:pt x="1044" y="678"/>
                  </a:lnTo>
                  <a:lnTo>
                    <a:pt x="1073" y="685"/>
                  </a:lnTo>
                  <a:lnTo>
                    <a:pt x="1102" y="695"/>
                  </a:lnTo>
                  <a:lnTo>
                    <a:pt x="1127" y="708"/>
                  </a:lnTo>
                  <a:lnTo>
                    <a:pt x="1535" y="301"/>
                  </a:lnTo>
                  <a:lnTo>
                    <a:pt x="1527" y="277"/>
                  </a:lnTo>
                  <a:lnTo>
                    <a:pt x="1523" y="251"/>
                  </a:lnTo>
                  <a:lnTo>
                    <a:pt x="1521" y="226"/>
                  </a:lnTo>
                  <a:lnTo>
                    <a:pt x="1524" y="189"/>
                  </a:lnTo>
                  <a:lnTo>
                    <a:pt x="1532" y="154"/>
                  </a:lnTo>
                  <a:lnTo>
                    <a:pt x="1546" y="122"/>
                  </a:lnTo>
                  <a:lnTo>
                    <a:pt x="1564" y="93"/>
                  </a:lnTo>
                  <a:lnTo>
                    <a:pt x="1586" y="66"/>
                  </a:lnTo>
                  <a:lnTo>
                    <a:pt x="1613" y="43"/>
                  </a:lnTo>
                  <a:lnTo>
                    <a:pt x="1643" y="26"/>
                  </a:lnTo>
                  <a:lnTo>
                    <a:pt x="1674" y="12"/>
                  </a:lnTo>
                  <a:lnTo>
                    <a:pt x="1709" y="3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2" name="Group 1421"/>
          <p:cNvGrpSpPr/>
          <p:nvPr/>
        </p:nvGrpSpPr>
        <p:grpSpPr>
          <a:xfrm>
            <a:off x="5356133" y="5014913"/>
            <a:ext cx="534988" cy="536575"/>
            <a:chOff x="5343525" y="5014913"/>
            <a:chExt cx="5349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7" name="Freeform 847"/>
            <p:cNvSpPr>
              <a:spLocks/>
            </p:cNvSpPr>
            <p:nvPr/>
          </p:nvSpPr>
          <p:spPr bwMode="auto">
            <a:xfrm>
              <a:off x="5405438" y="5140326"/>
              <a:ext cx="152400" cy="17463"/>
            </a:xfrm>
            <a:custGeom>
              <a:avLst/>
              <a:gdLst>
                <a:gd name="T0" fmla="*/ 56 w 955"/>
                <a:gd name="T1" fmla="*/ 0 h 112"/>
                <a:gd name="T2" fmla="*/ 899 w 955"/>
                <a:gd name="T3" fmla="*/ 0 h 112"/>
                <a:gd name="T4" fmla="*/ 916 w 955"/>
                <a:gd name="T5" fmla="*/ 3 h 112"/>
                <a:gd name="T6" fmla="*/ 932 w 955"/>
                <a:gd name="T7" fmla="*/ 11 h 112"/>
                <a:gd name="T8" fmla="*/ 944 w 955"/>
                <a:gd name="T9" fmla="*/ 23 h 112"/>
                <a:gd name="T10" fmla="*/ 952 w 955"/>
                <a:gd name="T11" fmla="*/ 39 h 112"/>
                <a:gd name="T12" fmla="*/ 955 w 955"/>
                <a:gd name="T13" fmla="*/ 56 h 112"/>
                <a:gd name="T14" fmla="*/ 952 w 955"/>
                <a:gd name="T15" fmla="*/ 73 h 112"/>
                <a:gd name="T16" fmla="*/ 944 w 955"/>
                <a:gd name="T17" fmla="*/ 89 h 112"/>
                <a:gd name="T18" fmla="*/ 932 w 955"/>
                <a:gd name="T19" fmla="*/ 101 h 112"/>
                <a:gd name="T20" fmla="*/ 916 w 955"/>
                <a:gd name="T21" fmla="*/ 109 h 112"/>
                <a:gd name="T22" fmla="*/ 899 w 955"/>
                <a:gd name="T23" fmla="*/ 112 h 112"/>
                <a:gd name="T24" fmla="*/ 56 w 955"/>
                <a:gd name="T25" fmla="*/ 112 h 112"/>
                <a:gd name="T26" fmla="*/ 39 w 955"/>
                <a:gd name="T27" fmla="*/ 109 h 112"/>
                <a:gd name="T28" fmla="*/ 24 w 955"/>
                <a:gd name="T29" fmla="*/ 101 h 112"/>
                <a:gd name="T30" fmla="*/ 11 w 955"/>
                <a:gd name="T31" fmla="*/ 89 h 112"/>
                <a:gd name="T32" fmla="*/ 3 w 955"/>
                <a:gd name="T33" fmla="*/ 73 h 112"/>
                <a:gd name="T34" fmla="*/ 0 w 955"/>
                <a:gd name="T35" fmla="*/ 56 h 112"/>
                <a:gd name="T36" fmla="*/ 3 w 955"/>
                <a:gd name="T37" fmla="*/ 39 h 112"/>
                <a:gd name="T38" fmla="*/ 11 w 955"/>
                <a:gd name="T39" fmla="*/ 23 h 112"/>
                <a:gd name="T40" fmla="*/ 24 w 955"/>
                <a:gd name="T41" fmla="*/ 11 h 112"/>
                <a:gd name="T42" fmla="*/ 39 w 955"/>
                <a:gd name="T43" fmla="*/ 3 h 112"/>
                <a:gd name="T44" fmla="*/ 56 w 95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5" h="112">
                  <a:moveTo>
                    <a:pt x="56" y="0"/>
                  </a:moveTo>
                  <a:lnTo>
                    <a:pt x="899" y="0"/>
                  </a:lnTo>
                  <a:lnTo>
                    <a:pt x="916" y="3"/>
                  </a:lnTo>
                  <a:lnTo>
                    <a:pt x="932" y="11"/>
                  </a:lnTo>
                  <a:lnTo>
                    <a:pt x="944" y="23"/>
                  </a:lnTo>
                  <a:lnTo>
                    <a:pt x="952" y="39"/>
                  </a:lnTo>
                  <a:lnTo>
                    <a:pt x="955" y="56"/>
                  </a:lnTo>
                  <a:lnTo>
                    <a:pt x="952" y="73"/>
                  </a:lnTo>
                  <a:lnTo>
                    <a:pt x="944" y="89"/>
                  </a:lnTo>
                  <a:lnTo>
                    <a:pt x="932" y="101"/>
                  </a:lnTo>
                  <a:lnTo>
                    <a:pt x="916" y="109"/>
                  </a:lnTo>
                  <a:lnTo>
                    <a:pt x="89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8" name="Freeform 848"/>
            <p:cNvSpPr>
              <a:spLocks/>
            </p:cNvSpPr>
            <p:nvPr/>
          </p:nvSpPr>
          <p:spPr bwMode="auto">
            <a:xfrm>
              <a:off x="5405438" y="5113338"/>
              <a:ext cx="98425" cy="17463"/>
            </a:xfrm>
            <a:custGeom>
              <a:avLst/>
              <a:gdLst>
                <a:gd name="T0" fmla="*/ 56 w 618"/>
                <a:gd name="T1" fmla="*/ 0 h 112"/>
                <a:gd name="T2" fmla="*/ 562 w 618"/>
                <a:gd name="T3" fmla="*/ 0 h 112"/>
                <a:gd name="T4" fmla="*/ 579 w 618"/>
                <a:gd name="T5" fmla="*/ 3 h 112"/>
                <a:gd name="T6" fmla="*/ 595 w 618"/>
                <a:gd name="T7" fmla="*/ 11 h 112"/>
                <a:gd name="T8" fmla="*/ 607 w 618"/>
                <a:gd name="T9" fmla="*/ 23 h 112"/>
                <a:gd name="T10" fmla="*/ 615 w 618"/>
                <a:gd name="T11" fmla="*/ 39 h 112"/>
                <a:gd name="T12" fmla="*/ 618 w 618"/>
                <a:gd name="T13" fmla="*/ 56 h 112"/>
                <a:gd name="T14" fmla="*/ 615 w 618"/>
                <a:gd name="T15" fmla="*/ 73 h 112"/>
                <a:gd name="T16" fmla="*/ 607 w 618"/>
                <a:gd name="T17" fmla="*/ 89 h 112"/>
                <a:gd name="T18" fmla="*/ 595 w 618"/>
                <a:gd name="T19" fmla="*/ 101 h 112"/>
                <a:gd name="T20" fmla="*/ 579 w 618"/>
                <a:gd name="T21" fmla="*/ 109 h 112"/>
                <a:gd name="T22" fmla="*/ 562 w 618"/>
                <a:gd name="T23" fmla="*/ 112 h 112"/>
                <a:gd name="T24" fmla="*/ 56 w 618"/>
                <a:gd name="T25" fmla="*/ 112 h 112"/>
                <a:gd name="T26" fmla="*/ 39 w 618"/>
                <a:gd name="T27" fmla="*/ 109 h 112"/>
                <a:gd name="T28" fmla="*/ 24 w 618"/>
                <a:gd name="T29" fmla="*/ 101 h 112"/>
                <a:gd name="T30" fmla="*/ 11 w 618"/>
                <a:gd name="T31" fmla="*/ 89 h 112"/>
                <a:gd name="T32" fmla="*/ 3 w 618"/>
                <a:gd name="T33" fmla="*/ 73 h 112"/>
                <a:gd name="T34" fmla="*/ 0 w 618"/>
                <a:gd name="T35" fmla="*/ 56 h 112"/>
                <a:gd name="T36" fmla="*/ 3 w 618"/>
                <a:gd name="T37" fmla="*/ 39 h 112"/>
                <a:gd name="T38" fmla="*/ 11 w 618"/>
                <a:gd name="T39" fmla="*/ 23 h 112"/>
                <a:gd name="T40" fmla="*/ 24 w 618"/>
                <a:gd name="T41" fmla="*/ 11 h 112"/>
                <a:gd name="T42" fmla="*/ 39 w 618"/>
                <a:gd name="T43" fmla="*/ 3 h 112"/>
                <a:gd name="T44" fmla="*/ 56 w 61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8" h="112">
                  <a:moveTo>
                    <a:pt x="56" y="0"/>
                  </a:moveTo>
                  <a:lnTo>
                    <a:pt x="562" y="0"/>
                  </a:lnTo>
                  <a:lnTo>
                    <a:pt x="579" y="3"/>
                  </a:lnTo>
                  <a:lnTo>
                    <a:pt x="595" y="11"/>
                  </a:lnTo>
                  <a:lnTo>
                    <a:pt x="607" y="23"/>
                  </a:lnTo>
                  <a:lnTo>
                    <a:pt x="615" y="39"/>
                  </a:lnTo>
                  <a:lnTo>
                    <a:pt x="618" y="56"/>
                  </a:lnTo>
                  <a:lnTo>
                    <a:pt x="615" y="73"/>
                  </a:lnTo>
                  <a:lnTo>
                    <a:pt x="607" y="89"/>
                  </a:lnTo>
                  <a:lnTo>
                    <a:pt x="595" y="101"/>
                  </a:lnTo>
                  <a:lnTo>
                    <a:pt x="579" y="109"/>
                  </a:lnTo>
                  <a:lnTo>
                    <a:pt x="56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9" name="Freeform 849"/>
            <p:cNvSpPr>
              <a:spLocks/>
            </p:cNvSpPr>
            <p:nvPr/>
          </p:nvSpPr>
          <p:spPr bwMode="auto">
            <a:xfrm>
              <a:off x="5405438" y="5167313"/>
              <a:ext cx="152400" cy="17463"/>
            </a:xfrm>
            <a:custGeom>
              <a:avLst/>
              <a:gdLst>
                <a:gd name="T0" fmla="*/ 56 w 955"/>
                <a:gd name="T1" fmla="*/ 0 h 112"/>
                <a:gd name="T2" fmla="*/ 899 w 955"/>
                <a:gd name="T3" fmla="*/ 0 h 112"/>
                <a:gd name="T4" fmla="*/ 916 w 955"/>
                <a:gd name="T5" fmla="*/ 3 h 112"/>
                <a:gd name="T6" fmla="*/ 932 w 955"/>
                <a:gd name="T7" fmla="*/ 11 h 112"/>
                <a:gd name="T8" fmla="*/ 944 w 955"/>
                <a:gd name="T9" fmla="*/ 23 h 112"/>
                <a:gd name="T10" fmla="*/ 952 w 955"/>
                <a:gd name="T11" fmla="*/ 39 h 112"/>
                <a:gd name="T12" fmla="*/ 955 w 955"/>
                <a:gd name="T13" fmla="*/ 56 h 112"/>
                <a:gd name="T14" fmla="*/ 952 w 955"/>
                <a:gd name="T15" fmla="*/ 73 h 112"/>
                <a:gd name="T16" fmla="*/ 944 w 955"/>
                <a:gd name="T17" fmla="*/ 89 h 112"/>
                <a:gd name="T18" fmla="*/ 932 w 955"/>
                <a:gd name="T19" fmla="*/ 101 h 112"/>
                <a:gd name="T20" fmla="*/ 916 w 955"/>
                <a:gd name="T21" fmla="*/ 109 h 112"/>
                <a:gd name="T22" fmla="*/ 899 w 955"/>
                <a:gd name="T23" fmla="*/ 112 h 112"/>
                <a:gd name="T24" fmla="*/ 56 w 955"/>
                <a:gd name="T25" fmla="*/ 112 h 112"/>
                <a:gd name="T26" fmla="*/ 39 w 955"/>
                <a:gd name="T27" fmla="*/ 109 h 112"/>
                <a:gd name="T28" fmla="*/ 24 w 955"/>
                <a:gd name="T29" fmla="*/ 101 h 112"/>
                <a:gd name="T30" fmla="*/ 11 w 955"/>
                <a:gd name="T31" fmla="*/ 89 h 112"/>
                <a:gd name="T32" fmla="*/ 3 w 955"/>
                <a:gd name="T33" fmla="*/ 73 h 112"/>
                <a:gd name="T34" fmla="*/ 0 w 955"/>
                <a:gd name="T35" fmla="*/ 56 h 112"/>
                <a:gd name="T36" fmla="*/ 3 w 955"/>
                <a:gd name="T37" fmla="*/ 39 h 112"/>
                <a:gd name="T38" fmla="*/ 11 w 955"/>
                <a:gd name="T39" fmla="*/ 23 h 112"/>
                <a:gd name="T40" fmla="*/ 24 w 955"/>
                <a:gd name="T41" fmla="*/ 11 h 112"/>
                <a:gd name="T42" fmla="*/ 39 w 955"/>
                <a:gd name="T43" fmla="*/ 3 h 112"/>
                <a:gd name="T44" fmla="*/ 56 w 95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5" h="112">
                  <a:moveTo>
                    <a:pt x="56" y="0"/>
                  </a:moveTo>
                  <a:lnTo>
                    <a:pt x="899" y="0"/>
                  </a:lnTo>
                  <a:lnTo>
                    <a:pt x="916" y="3"/>
                  </a:lnTo>
                  <a:lnTo>
                    <a:pt x="932" y="11"/>
                  </a:lnTo>
                  <a:lnTo>
                    <a:pt x="944" y="23"/>
                  </a:lnTo>
                  <a:lnTo>
                    <a:pt x="952" y="39"/>
                  </a:lnTo>
                  <a:lnTo>
                    <a:pt x="955" y="56"/>
                  </a:lnTo>
                  <a:lnTo>
                    <a:pt x="952" y="73"/>
                  </a:lnTo>
                  <a:lnTo>
                    <a:pt x="944" y="89"/>
                  </a:lnTo>
                  <a:lnTo>
                    <a:pt x="932" y="101"/>
                  </a:lnTo>
                  <a:lnTo>
                    <a:pt x="916" y="109"/>
                  </a:lnTo>
                  <a:lnTo>
                    <a:pt x="89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0" name="Freeform 850"/>
            <p:cNvSpPr>
              <a:spLocks noEditPoints="1"/>
            </p:cNvSpPr>
            <p:nvPr/>
          </p:nvSpPr>
          <p:spPr bwMode="auto">
            <a:xfrm>
              <a:off x="5343525" y="5014913"/>
              <a:ext cx="534988" cy="536575"/>
            </a:xfrm>
            <a:custGeom>
              <a:avLst/>
              <a:gdLst>
                <a:gd name="T0" fmla="*/ 112 w 3370"/>
                <a:gd name="T1" fmla="*/ 2479 h 3380"/>
                <a:gd name="T2" fmla="*/ 3258 w 3370"/>
                <a:gd name="T3" fmla="*/ 338 h 3380"/>
                <a:gd name="T4" fmla="*/ 1685 w 3370"/>
                <a:gd name="T5" fmla="*/ 0 h 3380"/>
                <a:gd name="T6" fmla="*/ 1718 w 3370"/>
                <a:gd name="T7" fmla="*/ 11 h 3380"/>
                <a:gd name="T8" fmla="*/ 1738 w 3370"/>
                <a:gd name="T9" fmla="*/ 39 h 3380"/>
                <a:gd name="T10" fmla="*/ 1741 w 3370"/>
                <a:gd name="T11" fmla="*/ 225 h 3380"/>
                <a:gd name="T12" fmla="*/ 3370 w 3370"/>
                <a:gd name="T13" fmla="*/ 2591 h 3380"/>
                <a:gd name="T14" fmla="*/ 2511 w 3370"/>
                <a:gd name="T15" fmla="*/ 3284 h 3380"/>
                <a:gd name="T16" fmla="*/ 2525 w 3370"/>
                <a:gd name="T17" fmla="*/ 3309 h 3380"/>
                <a:gd name="T18" fmla="*/ 2525 w 3370"/>
                <a:gd name="T19" fmla="*/ 3338 h 3380"/>
                <a:gd name="T20" fmla="*/ 2511 w 3370"/>
                <a:gd name="T21" fmla="*/ 3364 h 3380"/>
                <a:gd name="T22" fmla="*/ 2486 w 3370"/>
                <a:gd name="T23" fmla="*/ 3378 h 3380"/>
                <a:gd name="T24" fmla="*/ 2457 w 3370"/>
                <a:gd name="T25" fmla="*/ 3378 h 3380"/>
                <a:gd name="T26" fmla="*/ 2432 w 3370"/>
                <a:gd name="T27" fmla="*/ 3364 h 3380"/>
                <a:gd name="T28" fmla="*/ 1741 w 3370"/>
                <a:gd name="T29" fmla="*/ 3211 h 3380"/>
                <a:gd name="T30" fmla="*/ 1730 w 3370"/>
                <a:gd name="T31" fmla="*/ 3244 h 3380"/>
                <a:gd name="T32" fmla="*/ 1702 w 3370"/>
                <a:gd name="T33" fmla="*/ 3264 h 3380"/>
                <a:gd name="T34" fmla="*/ 1668 w 3370"/>
                <a:gd name="T35" fmla="*/ 3264 h 3380"/>
                <a:gd name="T36" fmla="*/ 1640 w 3370"/>
                <a:gd name="T37" fmla="*/ 3244 h 3380"/>
                <a:gd name="T38" fmla="*/ 1629 w 3370"/>
                <a:gd name="T39" fmla="*/ 3211 h 3380"/>
                <a:gd name="T40" fmla="*/ 938 w 3370"/>
                <a:gd name="T41" fmla="*/ 3364 h 3380"/>
                <a:gd name="T42" fmla="*/ 913 w 3370"/>
                <a:gd name="T43" fmla="*/ 3378 h 3380"/>
                <a:gd name="T44" fmla="*/ 884 w 3370"/>
                <a:gd name="T45" fmla="*/ 3378 h 3380"/>
                <a:gd name="T46" fmla="*/ 859 w 3370"/>
                <a:gd name="T47" fmla="*/ 3364 h 3380"/>
                <a:gd name="T48" fmla="*/ 845 w 3370"/>
                <a:gd name="T49" fmla="*/ 3338 h 3380"/>
                <a:gd name="T50" fmla="*/ 845 w 3370"/>
                <a:gd name="T51" fmla="*/ 3309 h 3380"/>
                <a:gd name="T52" fmla="*/ 859 w 3370"/>
                <a:gd name="T53" fmla="*/ 3284 h 3380"/>
                <a:gd name="T54" fmla="*/ 0 w 3370"/>
                <a:gd name="T55" fmla="*/ 2591 h 3380"/>
                <a:gd name="T56" fmla="*/ 1629 w 3370"/>
                <a:gd name="T57" fmla="*/ 225 h 3380"/>
                <a:gd name="T58" fmla="*/ 1632 w 3370"/>
                <a:gd name="T59" fmla="*/ 39 h 3380"/>
                <a:gd name="T60" fmla="*/ 1652 w 3370"/>
                <a:gd name="T61" fmla="*/ 11 h 3380"/>
                <a:gd name="T62" fmla="*/ 1685 w 337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0" h="3380">
                  <a:moveTo>
                    <a:pt x="112" y="338"/>
                  </a:moveTo>
                  <a:lnTo>
                    <a:pt x="112" y="2479"/>
                  </a:lnTo>
                  <a:lnTo>
                    <a:pt x="3258" y="2479"/>
                  </a:lnTo>
                  <a:lnTo>
                    <a:pt x="3258" y="338"/>
                  </a:lnTo>
                  <a:lnTo>
                    <a:pt x="112" y="338"/>
                  </a:lnTo>
                  <a:close/>
                  <a:moveTo>
                    <a:pt x="1685" y="0"/>
                  </a:moveTo>
                  <a:lnTo>
                    <a:pt x="1702" y="3"/>
                  </a:lnTo>
                  <a:lnTo>
                    <a:pt x="1718" y="11"/>
                  </a:lnTo>
                  <a:lnTo>
                    <a:pt x="1730" y="24"/>
                  </a:lnTo>
                  <a:lnTo>
                    <a:pt x="1738" y="39"/>
                  </a:lnTo>
                  <a:lnTo>
                    <a:pt x="1741" y="56"/>
                  </a:lnTo>
                  <a:lnTo>
                    <a:pt x="1741" y="225"/>
                  </a:lnTo>
                  <a:lnTo>
                    <a:pt x="3370" y="225"/>
                  </a:lnTo>
                  <a:lnTo>
                    <a:pt x="3370" y="2591"/>
                  </a:lnTo>
                  <a:lnTo>
                    <a:pt x="1821" y="2591"/>
                  </a:lnTo>
                  <a:lnTo>
                    <a:pt x="2511" y="3284"/>
                  </a:lnTo>
                  <a:lnTo>
                    <a:pt x="2520" y="3296"/>
                  </a:lnTo>
                  <a:lnTo>
                    <a:pt x="2525" y="3309"/>
                  </a:lnTo>
                  <a:lnTo>
                    <a:pt x="2528" y="3324"/>
                  </a:lnTo>
                  <a:lnTo>
                    <a:pt x="2525" y="3338"/>
                  </a:lnTo>
                  <a:lnTo>
                    <a:pt x="2520" y="3351"/>
                  </a:lnTo>
                  <a:lnTo>
                    <a:pt x="2511" y="3364"/>
                  </a:lnTo>
                  <a:lnTo>
                    <a:pt x="2499" y="3373"/>
                  </a:lnTo>
                  <a:lnTo>
                    <a:pt x="2486" y="3378"/>
                  </a:lnTo>
                  <a:lnTo>
                    <a:pt x="2471" y="3380"/>
                  </a:lnTo>
                  <a:lnTo>
                    <a:pt x="2457" y="3378"/>
                  </a:lnTo>
                  <a:lnTo>
                    <a:pt x="2444" y="3373"/>
                  </a:lnTo>
                  <a:lnTo>
                    <a:pt x="2432" y="3364"/>
                  </a:lnTo>
                  <a:lnTo>
                    <a:pt x="1741" y="2671"/>
                  </a:lnTo>
                  <a:lnTo>
                    <a:pt x="1741" y="3211"/>
                  </a:lnTo>
                  <a:lnTo>
                    <a:pt x="1738" y="3228"/>
                  </a:lnTo>
                  <a:lnTo>
                    <a:pt x="1730" y="3244"/>
                  </a:lnTo>
                  <a:lnTo>
                    <a:pt x="1718" y="3256"/>
                  </a:lnTo>
                  <a:lnTo>
                    <a:pt x="1702" y="3264"/>
                  </a:lnTo>
                  <a:lnTo>
                    <a:pt x="1685" y="3267"/>
                  </a:lnTo>
                  <a:lnTo>
                    <a:pt x="1668" y="3264"/>
                  </a:lnTo>
                  <a:lnTo>
                    <a:pt x="1652" y="3256"/>
                  </a:lnTo>
                  <a:lnTo>
                    <a:pt x="1640" y="3244"/>
                  </a:lnTo>
                  <a:lnTo>
                    <a:pt x="1632" y="3228"/>
                  </a:lnTo>
                  <a:lnTo>
                    <a:pt x="1629" y="3211"/>
                  </a:lnTo>
                  <a:lnTo>
                    <a:pt x="1629" y="2671"/>
                  </a:lnTo>
                  <a:lnTo>
                    <a:pt x="938" y="3364"/>
                  </a:lnTo>
                  <a:lnTo>
                    <a:pt x="926" y="3373"/>
                  </a:lnTo>
                  <a:lnTo>
                    <a:pt x="913" y="3378"/>
                  </a:lnTo>
                  <a:lnTo>
                    <a:pt x="899" y="3380"/>
                  </a:lnTo>
                  <a:lnTo>
                    <a:pt x="884" y="3378"/>
                  </a:lnTo>
                  <a:lnTo>
                    <a:pt x="871" y="3373"/>
                  </a:lnTo>
                  <a:lnTo>
                    <a:pt x="859" y="3364"/>
                  </a:lnTo>
                  <a:lnTo>
                    <a:pt x="850" y="3351"/>
                  </a:lnTo>
                  <a:lnTo>
                    <a:pt x="845" y="3338"/>
                  </a:lnTo>
                  <a:lnTo>
                    <a:pt x="843" y="3324"/>
                  </a:lnTo>
                  <a:lnTo>
                    <a:pt x="845" y="3309"/>
                  </a:lnTo>
                  <a:lnTo>
                    <a:pt x="850" y="3296"/>
                  </a:lnTo>
                  <a:lnTo>
                    <a:pt x="859" y="3284"/>
                  </a:lnTo>
                  <a:lnTo>
                    <a:pt x="1549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29" y="225"/>
                  </a:lnTo>
                  <a:lnTo>
                    <a:pt x="1629" y="56"/>
                  </a:lnTo>
                  <a:lnTo>
                    <a:pt x="1632" y="39"/>
                  </a:lnTo>
                  <a:lnTo>
                    <a:pt x="1640" y="24"/>
                  </a:lnTo>
                  <a:lnTo>
                    <a:pt x="1652" y="11"/>
                  </a:lnTo>
                  <a:lnTo>
                    <a:pt x="1668" y="3"/>
                  </a:lnTo>
                  <a:lnTo>
                    <a:pt x="16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1" name="Freeform 851"/>
            <p:cNvSpPr>
              <a:spLocks/>
            </p:cNvSpPr>
            <p:nvPr/>
          </p:nvSpPr>
          <p:spPr bwMode="auto">
            <a:xfrm>
              <a:off x="5441950" y="5175251"/>
              <a:ext cx="338138" cy="179388"/>
            </a:xfrm>
            <a:custGeom>
              <a:avLst/>
              <a:gdLst>
                <a:gd name="T0" fmla="*/ 1685 w 2134"/>
                <a:gd name="T1" fmla="*/ 0 h 1127"/>
                <a:gd name="T2" fmla="*/ 2078 w 2134"/>
                <a:gd name="T3" fmla="*/ 0 h 1127"/>
                <a:gd name="T4" fmla="*/ 2089 w 2134"/>
                <a:gd name="T5" fmla="*/ 1 h 1127"/>
                <a:gd name="T6" fmla="*/ 2099 w 2134"/>
                <a:gd name="T7" fmla="*/ 4 h 1127"/>
                <a:gd name="T8" fmla="*/ 2113 w 2134"/>
                <a:gd name="T9" fmla="*/ 11 h 1127"/>
                <a:gd name="T10" fmla="*/ 2123 w 2134"/>
                <a:gd name="T11" fmla="*/ 23 h 1127"/>
                <a:gd name="T12" fmla="*/ 2130 w 2134"/>
                <a:gd name="T13" fmla="*/ 35 h 1127"/>
                <a:gd name="T14" fmla="*/ 2133 w 2134"/>
                <a:gd name="T15" fmla="*/ 45 h 1127"/>
                <a:gd name="T16" fmla="*/ 2134 w 2134"/>
                <a:gd name="T17" fmla="*/ 56 h 1127"/>
                <a:gd name="T18" fmla="*/ 2134 w 2134"/>
                <a:gd name="T19" fmla="*/ 451 h 1127"/>
                <a:gd name="T20" fmla="*/ 2131 w 2134"/>
                <a:gd name="T21" fmla="*/ 468 h 1127"/>
                <a:gd name="T22" fmla="*/ 2123 w 2134"/>
                <a:gd name="T23" fmla="*/ 484 h 1127"/>
                <a:gd name="T24" fmla="*/ 2111 w 2134"/>
                <a:gd name="T25" fmla="*/ 496 h 1127"/>
                <a:gd name="T26" fmla="*/ 2095 w 2134"/>
                <a:gd name="T27" fmla="*/ 504 h 1127"/>
                <a:gd name="T28" fmla="*/ 2078 w 2134"/>
                <a:gd name="T29" fmla="*/ 507 h 1127"/>
                <a:gd name="T30" fmla="*/ 2061 w 2134"/>
                <a:gd name="T31" fmla="*/ 504 h 1127"/>
                <a:gd name="T32" fmla="*/ 2045 w 2134"/>
                <a:gd name="T33" fmla="*/ 496 h 1127"/>
                <a:gd name="T34" fmla="*/ 2033 w 2134"/>
                <a:gd name="T35" fmla="*/ 484 h 1127"/>
                <a:gd name="T36" fmla="*/ 2025 w 2134"/>
                <a:gd name="T37" fmla="*/ 468 h 1127"/>
                <a:gd name="T38" fmla="*/ 2022 w 2134"/>
                <a:gd name="T39" fmla="*/ 451 h 1127"/>
                <a:gd name="T40" fmla="*/ 2022 w 2134"/>
                <a:gd name="T41" fmla="*/ 193 h 1127"/>
                <a:gd name="T42" fmla="*/ 1309 w 2134"/>
                <a:gd name="T43" fmla="*/ 907 h 1127"/>
                <a:gd name="T44" fmla="*/ 1297 w 2134"/>
                <a:gd name="T45" fmla="*/ 917 h 1127"/>
                <a:gd name="T46" fmla="*/ 1283 w 2134"/>
                <a:gd name="T47" fmla="*/ 922 h 1127"/>
                <a:gd name="T48" fmla="*/ 1269 w 2134"/>
                <a:gd name="T49" fmla="*/ 924 h 1127"/>
                <a:gd name="T50" fmla="*/ 1255 w 2134"/>
                <a:gd name="T51" fmla="*/ 922 h 1127"/>
                <a:gd name="T52" fmla="*/ 1242 w 2134"/>
                <a:gd name="T53" fmla="*/ 917 h 1127"/>
                <a:gd name="T54" fmla="*/ 1229 w 2134"/>
                <a:gd name="T55" fmla="*/ 907 h 1127"/>
                <a:gd name="T56" fmla="*/ 764 w 2134"/>
                <a:gd name="T57" fmla="*/ 440 h 1127"/>
                <a:gd name="T58" fmla="*/ 96 w 2134"/>
                <a:gd name="T59" fmla="*/ 1110 h 1127"/>
                <a:gd name="T60" fmla="*/ 84 w 2134"/>
                <a:gd name="T61" fmla="*/ 1119 h 1127"/>
                <a:gd name="T62" fmla="*/ 70 w 2134"/>
                <a:gd name="T63" fmla="*/ 1125 h 1127"/>
                <a:gd name="T64" fmla="*/ 56 w 2134"/>
                <a:gd name="T65" fmla="*/ 1127 h 1127"/>
                <a:gd name="T66" fmla="*/ 42 w 2134"/>
                <a:gd name="T67" fmla="*/ 1125 h 1127"/>
                <a:gd name="T68" fmla="*/ 28 w 2134"/>
                <a:gd name="T69" fmla="*/ 1119 h 1127"/>
                <a:gd name="T70" fmla="*/ 16 w 2134"/>
                <a:gd name="T71" fmla="*/ 1110 h 1127"/>
                <a:gd name="T72" fmla="*/ 7 w 2134"/>
                <a:gd name="T73" fmla="*/ 1098 h 1127"/>
                <a:gd name="T74" fmla="*/ 2 w 2134"/>
                <a:gd name="T75" fmla="*/ 1085 h 1127"/>
                <a:gd name="T76" fmla="*/ 0 w 2134"/>
                <a:gd name="T77" fmla="*/ 1070 h 1127"/>
                <a:gd name="T78" fmla="*/ 2 w 2134"/>
                <a:gd name="T79" fmla="*/ 1056 h 1127"/>
                <a:gd name="T80" fmla="*/ 7 w 2134"/>
                <a:gd name="T81" fmla="*/ 1043 h 1127"/>
                <a:gd name="T82" fmla="*/ 16 w 2134"/>
                <a:gd name="T83" fmla="*/ 1030 h 1127"/>
                <a:gd name="T84" fmla="*/ 724 w 2134"/>
                <a:gd name="T85" fmla="*/ 321 h 1127"/>
                <a:gd name="T86" fmla="*/ 736 w 2134"/>
                <a:gd name="T87" fmla="*/ 311 h 1127"/>
                <a:gd name="T88" fmla="*/ 749 w 2134"/>
                <a:gd name="T89" fmla="*/ 306 h 1127"/>
                <a:gd name="T90" fmla="*/ 764 w 2134"/>
                <a:gd name="T91" fmla="*/ 304 h 1127"/>
                <a:gd name="T92" fmla="*/ 778 w 2134"/>
                <a:gd name="T93" fmla="*/ 306 h 1127"/>
                <a:gd name="T94" fmla="*/ 791 w 2134"/>
                <a:gd name="T95" fmla="*/ 311 h 1127"/>
                <a:gd name="T96" fmla="*/ 804 w 2134"/>
                <a:gd name="T97" fmla="*/ 321 h 1127"/>
                <a:gd name="T98" fmla="*/ 1269 w 2134"/>
                <a:gd name="T99" fmla="*/ 788 h 1127"/>
                <a:gd name="T100" fmla="*/ 1942 w 2134"/>
                <a:gd name="T101" fmla="*/ 113 h 1127"/>
                <a:gd name="T102" fmla="*/ 1685 w 2134"/>
                <a:gd name="T103" fmla="*/ 113 h 1127"/>
                <a:gd name="T104" fmla="*/ 1667 w 2134"/>
                <a:gd name="T105" fmla="*/ 110 h 1127"/>
                <a:gd name="T106" fmla="*/ 1652 w 2134"/>
                <a:gd name="T107" fmla="*/ 101 h 1127"/>
                <a:gd name="T108" fmla="*/ 1640 w 2134"/>
                <a:gd name="T109" fmla="*/ 89 h 1127"/>
                <a:gd name="T110" fmla="*/ 1632 w 2134"/>
                <a:gd name="T111" fmla="*/ 74 h 1127"/>
                <a:gd name="T112" fmla="*/ 1629 w 2134"/>
                <a:gd name="T113" fmla="*/ 56 h 1127"/>
                <a:gd name="T114" fmla="*/ 1632 w 2134"/>
                <a:gd name="T115" fmla="*/ 39 h 1127"/>
                <a:gd name="T116" fmla="*/ 1640 w 2134"/>
                <a:gd name="T117" fmla="*/ 23 h 1127"/>
                <a:gd name="T118" fmla="*/ 1652 w 2134"/>
                <a:gd name="T119" fmla="*/ 11 h 1127"/>
                <a:gd name="T120" fmla="*/ 1667 w 2134"/>
                <a:gd name="T121" fmla="*/ 3 h 1127"/>
                <a:gd name="T122" fmla="*/ 1685 w 2134"/>
                <a:gd name="T123" fmla="*/ 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4" h="1127">
                  <a:moveTo>
                    <a:pt x="1685" y="0"/>
                  </a:moveTo>
                  <a:lnTo>
                    <a:pt x="2078" y="0"/>
                  </a:lnTo>
                  <a:lnTo>
                    <a:pt x="2089" y="1"/>
                  </a:lnTo>
                  <a:lnTo>
                    <a:pt x="2099" y="4"/>
                  </a:lnTo>
                  <a:lnTo>
                    <a:pt x="2113" y="11"/>
                  </a:lnTo>
                  <a:lnTo>
                    <a:pt x="2123" y="23"/>
                  </a:lnTo>
                  <a:lnTo>
                    <a:pt x="2130" y="35"/>
                  </a:lnTo>
                  <a:lnTo>
                    <a:pt x="2133" y="45"/>
                  </a:lnTo>
                  <a:lnTo>
                    <a:pt x="2134" y="56"/>
                  </a:lnTo>
                  <a:lnTo>
                    <a:pt x="2134" y="451"/>
                  </a:lnTo>
                  <a:lnTo>
                    <a:pt x="2131" y="468"/>
                  </a:lnTo>
                  <a:lnTo>
                    <a:pt x="2123" y="484"/>
                  </a:lnTo>
                  <a:lnTo>
                    <a:pt x="2111" y="496"/>
                  </a:lnTo>
                  <a:lnTo>
                    <a:pt x="2095" y="504"/>
                  </a:lnTo>
                  <a:lnTo>
                    <a:pt x="2078" y="507"/>
                  </a:lnTo>
                  <a:lnTo>
                    <a:pt x="2061" y="504"/>
                  </a:lnTo>
                  <a:lnTo>
                    <a:pt x="2045" y="496"/>
                  </a:lnTo>
                  <a:lnTo>
                    <a:pt x="2033" y="484"/>
                  </a:lnTo>
                  <a:lnTo>
                    <a:pt x="2025" y="468"/>
                  </a:lnTo>
                  <a:lnTo>
                    <a:pt x="2022" y="451"/>
                  </a:lnTo>
                  <a:lnTo>
                    <a:pt x="2022" y="193"/>
                  </a:lnTo>
                  <a:lnTo>
                    <a:pt x="1309" y="907"/>
                  </a:lnTo>
                  <a:lnTo>
                    <a:pt x="1297" y="917"/>
                  </a:lnTo>
                  <a:lnTo>
                    <a:pt x="1283" y="922"/>
                  </a:lnTo>
                  <a:lnTo>
                    <a:pt x="1269" y="924"/>
                  </a:lnTo>
                  <a:lnTo>
                    <a:pt x="1255" y="922"/>
                  </a:lnTo>
                  <a:lnTo>
                    <a:pt x="1242" y="917"/>
                  </a:lnTo>
                  <a:lnTo>
                    <a:pt x="1229" y="907"/>
                  </a:lnTo>
                  <a:lnTo>
                    <a:pt x="764" y="440"/>
                  </a:lnTo>
                  <a:lnTo>
                    <a:pt x="96" y="1110"/>
                  </a:lnTo>
                  <a:lnTo>
                    <a:pt x="84" y="1119"/>
                  </a:lnTo>
                  <a:lnTo>
                    <a:pt x="70" y="1125"/>
                  </a:lnTo>
                  <a:lnTo>
                    <a:pt x="56" y="1127"/>
                  </a:lnTo>
                  <a:lnTo>
                    <a:pt x="42" y="1125"/>
                  </a:lnTo>
                  <a:lnTo>
                    <a:pt x="28" y="1119"/>
                  </a:lnTo>
                  <a:lnTo>
                    <a:pt x="16" y="1110"/>
                  </a:lnTo>
                  <a:lnTo>
                    <a:pt x="7" y="1098"/>
                  </a:lnTo>
                  <a:lnTo>
                    <a:pt x="2" y="1085"/>
                  </a:lnTo>
                  <a:lnTo>
                    <a:pt x="0" y="1070"/>
                  </a:lnTo>
                  <a:lnTo>
                    <a:pt x="2" y="1056"/>
                  </a:lnTo>
                  <a:lnTo>
                    <a:pt x="7" y="1043"/>
                  </a:lnTo>
                  <a:lnTo>
                    <a:pt x="16" y="1030"/>
                  </a:lnTo>
                  <a:lnTo>
                    <a:pt x="724" y="321"/>
                  </a:lnTo>
                  <a:lnTo>
                    <a:pt x="736" y="311"/>
                  </a:lnTo>
                  <a:lnTo>
                    <a:pt x="749" y="306"/>
                  </a:lnTo>
                  <a:lnTo>
                    <a:pt x="764" y="304"/>
                  </a:lnTo>
                  <a:lnTo>
                    <a:pt x="778" y="306"/>
                  </a:lnTo>
                  <a:lnTo>
                    <a:pt x="791" y="311"/>
                  </a:lnTo>
                  <a:lnTo>
                    <a:pt x="804" y="321"/>
                  </a:lnTo>
                  <a:lnTo>
                    <a:pt x="1269" y="788"/>
                  </a:lnTo>
                  <a:lnTo>
                    <a:pt x="1942" y="113"/>
                  </a:lnTo>
                  <a:lnTo>
                    <a:pt x="1685" y="113"/>
                  </a:lnTo>
                  <a:lnTo>
                    <a:pt x="1667" y="110"/>
                  </a:lnTo>
                  <a:lnTo>
                    <a:pt x="1652" y="101"/>
                  </a:lnTo>
                  <a:lnTo>
                    <a:pt x="1640" y="89"/>
                  </a:lnTo>
                  <a:lnTo>
                    <a:pt x="1632" y="74"/>
                  </a:lnTo>
                  <a:lnTo>
                    <a:pt x="1629" y="56"/>
                  </a:lnTo>
                  <a:lnTo>
                    <a:pt x="1632" y="39"/>
                  </a:lnTo>
                  <a:lnTo>
                    <a:pt x="1640" y="23"/>
                  </a:lnTo>
                  <a:lnTo>
                    <a:pt x="1652" y="11"/>
                  </a:lnTo>
                  <a:lnTo>
                    <a:pt x="1667" y="3"/>
                  </a:lnTo>
                  <a:lnTo>
                    <a:pt x="16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4" name="Group 1433"/>
          <p:cNvGrpSpPr/>
          <p:nvPr/>
        </p:nvGrpSpPr>
        <p:grpSpPr>
          <a:xfrm>
            <a:off x="4419846" y="5014913"/>
            <a:ext cx="536575" cy="536575"/>
            <a:chOff x="4454525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26" name="Freeform 856"/>
            <p:cNvSpPr>
              <a:spLocks noEditPoints="1"/>
            </p:cNvSpPr>
            <p:nvPr/>
          </p:nvSpPr>
          <p:spPr bwMode="auto">
            <a:xfrm>
              <a:off x="4454525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7" name="Freeform 857"/>
            <p:cNvSpPr>
              <a:spLocks/>
            </p:cNvSpPr>
            <p:nvPr/>
          </p:nvSpPr>
          <p:spPr bwMode="auto">
            <a:xfrm>
              <a:off x="4516438" y="5097463"/>
              <a:ext cx="90488" cy="176213"/>
            </a:xfrm>
            <a:custGeom>
              <a:avLst/>
              <a:gdLst>
                <a:gd name="T0" fmla="*/ 315 w 564"/>
                <a:gd name="T1" fmla="*/ 12 h 1115"/>
                <a:gd name="T2" fmla="*/ 338 w 564"/>
                <a:gd name="T3" fmla="*/ 57 h 1115"/>
                <a:gd name="T4" fmla="*/ 411 w 564"/>
                <a:gd name="T5" fmla="*/ 132 h 1115"/>
                <a:gd name="T6" fmla="*/ 499 w 564"/>
                <a:gd name="T7" fmla="*/ 203 h 1115"/>
                <a:gd name="T8" fmla="*/ 552 w 564"/>
                <a:gd name="T9" fmla="*/ 303 h 1115"/>
                <a:gd name="T10" fmla="*/ 561 w 564"/>
                <a:gd name="T11" fmla="*/ 400 h 1115"/>
                <a:gd name="T12" fmla="*/ 525 w 564"/>
                <a:gd name="T13" fmla="*/ 436 h 1115"/>
                <a:gd name="T14" fmla="*/ 475 w 564"/>
                <a:gd name="T15" fmla="*/ 427 h 1115"/>
                <a:gd name="T16" fmla="*/ 451 w 564"/>
                <a:gd name="T17" fmla="*/ 382 h 1115"/>
                <a:gd name="T18" fmla="*/ 427 w 564"/>
                <a:gd name="T19" fmla="*/ 297 h 1115"/>
                <a:gd name="T20" fmla="*/ 367 w 564"/>
                <a:gd name="T21" fmla="*/ 236 h 1115"/>
                <a:gd name="T22" fmla="*/ 282 w 564"/>
                <a:gd name="T23" fmla="*/ 213 h 1115"/>
                <a:gd name="T24" fmla="*/ 198 w 564"/>
                <a:gd name="T25" fmla="*/ 236 h 1115"/>
                <a:gd name="T26" fmla="*/ 144 w 564"/>
                <a:gd name="T27" fmla="*/ 287 h 1115"/>
                <a:gd name="T28" fmla="*/ 135 w 564"/>
                <a:gd name="T29" fmla="*/ 335 h 1115"/>
                <a:gd name="T30" fmla="*/ 156 w 564"/>
                <a:gd name="T31" fmla="*/ 385 h 1115"/>
                <a:gd name="T32" fmla="*/ 488 w 564"/>
                <a:gd name="T33" fmla="*/ 650 h 1115"/>
                <a:gd name="T34" fmla="*/ 536 w 564"/>
                <a:gd name="T35" fmla="*/ 736 h 1115"/>
                <a:gd name="T36" fmla="*/ 538 w 564"/>
                <a:gd name="T37" fmla="*/ 831 h 1115"/>
                <a:gd name="T38" fmla="*/ 497 w 564"/>
                <a:gd name="T39" fmla="*/ 915 h 1115"/>
                <a:gd name="T40" fmla="*/ 409 w 564"/>
                <a:gd name="T41" fmla="*/ 985 h 1115"/>
                <a:gd name="T42" fmla="*/ 338 w 564"/>
                <a:gd name="T43" fmla="*/ 1058 h 1115"/>
                <a:gd name="T44" fmla="*/ 315 w 564"/>
                <a:gd name="T45" fmla="*/ 1103 h 1115"/>
                <a:gd name="T46" fmla="*/ 265 w 564"/>
                <a:gd name="T47" fmla="*/ 1112 h 1115"/>
                <a:gd name="T48" fmla="*/ 229 w 564"/>
                <a:gd name="T49" fmla="*/ 1076 h 1115"/>
                <a:gd name="T50" fmla="*/ 188 w 564"/>
                <a:gd name="T51" fmla="*/ 999 h 1115"/>
                <a:gd name="T52" fmla="*/ 90 w 564"/>
                <a:gd name="T53" fmla="*/ 940 h 1115"/>
                <a:gd name="T54" fmla="*/ 25 w 564"/>
                <a:gd name="T55" fmla="*/ 847 h 1115"/>
                <a:gd name="T56" fmla="*/ 0 w 564"/>
                <a:gd name="T57" fmla="*/ 733 h 1115"/>
                <a:gd name="T58" fmla="*/ 24 w 564"/>
                <a:gd name="T59" fmla="*/ 688 h 1115"/>
                <a:gd name="T60" fmla="*/ 74 w 564"/>
                <a:gd name="T61" fmla="*/ 679 h 1115"/>
                <a:gd name="T62" fmla="*/ 110 w 564"/>
                <a:gd name="T63" fmla="*/ 715 h 1115"/>
                <a:gd name="T64" fmla="*/ 123 w 564"/>
                <a:gd name="T65" fmla="*/ 792 h 1115"/>
                <a:gd name="T66" fmla="*/ 173 w 564"/>
                <a:gd name="T67" fmla="*/ 862 h 1115"/>
                <a:gd name="T68" fmla="*/ 251 w 564"/>
                <a:gd name="T69" fmla="*/ 899 h 1115"/>
                <a:gd name="T70" fmla="*/ 339 w 564"/>
                <a:gd name="T71" fmla="*/ 891 h 1115"/>
                <a:gd name="T72" fmla="*/ 411 w 564"/>
                <a:gd name="T73" fmla="*/ 842 h 1115"/>
                <a:gd name="T74" fmla="*/ 429 w 564"/>
                <a:gd name="T75" fmla="*/ 797 h 1115"/>
                <a:gd name="T76" fmla="*/ 418 w 564"/>
                <a:gd name="T77" fmla="*/ 745 h 1115"/>
                <a:gd name="T78" fmla="*/ 100 w 564"/>
                <a:gd name="T79" fmla="*/ 488 h 1115"/>
                <a:gd name="T80" fmla="*/ 39 w 564"/>
                <a:gd name="T81" fmla="*/ 411 h 1115"/>
                <a:gd name="T82" fmla="*/ 22 w 564"/>
                <a:gd name="T83" fmla="*/ 315 h 1115"/>
                <a:gd name="T84" fmla="*/ 48 w 564"/>
                <a:gd name="T85" fmla="*/ 227 h 1115"/>
                <a:gd name="T86" fmla="*/ 123 w 564"/>
                <a:gd name="T87" fmla="*/ 150 h 1115"/>
                <a:gd name="T88" fmla="*/ 226 w 564"/>
                <a:gd name="T89" fmla="*/ 107 h 1115"/>
                <a:gd name="T90" fmla="*/ 237 w 564"/>
                <a:gd name="T91" fmla="*/ 24 h 1115"/>
                <a:gd name="T92" fmla="*/ 282 w 564"/>
                <a:gd name="T9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4" h="1115">
                  <a:moveTo>
                    <a:pt x="282" y="0"/>
                  </a:moveTo>
                  <a:lnTo>
                    <a:pt x="299" y="3"/>
                  </a:lnTo>
                  <a:lnTo>
                    <a:pt x="315" y="12"/>
                  </a:lnTo>
                  <a:lnTo>
                    <a:pt x="327" y="24"/>
                  </a:lnTo>
                  <a:lnTo>
                    <a:pt x="335" y="39"/>
                  </a:lnTo>
                  <a:lnTo>
                    <a:pt x="338" y="57"/>
                  </a:lnTo>
                  <a:lnTo>
                    <a:pt x="338" y="106"/>
                  </a:lnTo>
                  <a:lnTo>
                    <a:pt x="376" y="117"/>
                  </a:lnTo>
                  <a:lnTo>
                    <a:pt x="411" y="132"/>
                  </a:lnTo>
                  <a:lnTo>
                    <a:pt x="444" y="152"/>
                  </a:lnTo>
                  <a:lnTo>
                    <a:pt x="474" y="175"/>
                  </a:lnTo>
                  <a:lnTo>
                    <a:pt x="499" y="203"/>
                  </a:lnTo>
                  <a:lnTo>
                    <a:pt x="522" y="234"/>
                  </a:lnTo>
                  <a:lnTo>
                    <a:pt x="539" y="268"/>
                  </a:lnTo>
                  <a:lnTo>
                    <a:pt x="552" y="303"/>
                  </a:lnTo>
                  <a:lnTo>
                    <a:pt x="561" y="342"/>
                  </a:lnTo>
                  <a:lnTo>
                    <a:pt x="564" y="382"/>
                  </a:lnTo>
                  <a:lnTo>
                    <a:pt x="561" y="400"/>
                  </a:lnTo>
                  <a:lnTo>
                    <a:pt x="552" y="416"/>
                  </a:lnTo>
                  <a:lnTo>
                    <a:pt x="541" y="427"/>
                  </a:lnTo>
                  <a:lnTo>
                    <a:pt x="525" y="436"/>
                  </a:lnTo>
                  <a:lnTo>
                    <a:pt x="507" y="439"/>
                  </a:lnTo>
                  <a:lnTo>
                    <a:pt x="490" y="436"/>
                  </a:lnTo>
                  <a:lnTo>
                    <a:pt x="475" y="427"/>
                  </a:lnTo>
                  <a:lnTo>
                    <a:pt x="462" y="416"/>
                  </a:lnTo>
                  <a:lnTo>
                    <a:pt x="454" y="400"/>
                  </a:lnTo>
                  <a:lnTo>
                    <a:pt x="451" y="382"/>
                  </a:lnTo>
                  <a:lnTo>
                    <a:pt x="448" y="352"/>
                  </a:lnTo>
                  <a:lnTo>
                    <a:pt x="441" y="324"/>
                  </a:lnTo>
                  <a:lnTo>
                    <a:pt x="427" y="297"/>
                  </a:lnTo>
                  <a:lnTo>
                    <a:pt x="411" y="274"/>
                  </a:lnTo>
                  <a:lnTo>
                    <a:pt x="391" y="253"/>
                  </a:lnTo>
                  <a:lnTo>
                    <a:pt x="367" y="236"/>
                  </a:lnTo>
                  <a:lnTo>
                    <a:pt x="341" y="224"/>
                  </a:lnTo>
                  <a:lnTo>
                    <a:pt x="313" y="216"/>
                  </a:lnTo>
                  <a:lnTo>
                    <a:pt x="282" y="213"/>
                  </a:lnTo>
                  <a:lnTo>
                    <a:pt x="252" y="215"/>
                  </a:lnTo>
                  <a:lnTo>
                    <a:pt x="225" y="224"/>
                  </a:lnTo>
                  <a:lnTo>
                    <a:pt x="198" y="236"/>
                  </a:lnTo>
                  <a:lnTo>
                    <a:pt x="173" y="252"/>
                  </a:lnTo>
                  <a:lnTo>
                    <a:pt x="153" y="274"/>
                  </a:lnTo>
                  <a:lnTo>
                    <a:pt x="144" y="287"/>
                  </a:lnTo>
                  <a:lnTo>
                    <a:pt x="138" y="302"/>
                  </a:lnTo>
                  <a:lnTo>
                    <a:pt x="135" y="319"/>
                  </a:lnTo>
                  <a:lnTo>
                    <a:pt x="135" y="335"/>
                  </a:lnTo>
                  <a:lnTo>
                    <a:pt x="138" y="354"/>
                  </a:lnTo>
                  <a:lnTo>
                    <a:pt x="146" y="371"/>
                  </a:lnTo>
                  <a:lnTo>
                    <a:pt x="156" y="385"/>
                  </a:lnTo>
                  <a:lnTo>
                    <a:pt x="169" y="399"/>
                  </a:lnTo>
                  <a:lnTo>
                    <a:pt x="464" y="628"/>
                  </a:lnTo>
                  <a:lnTo>
                    <a:pt x="488" y="650"/>
                  </a:lnTo>
                  <a:lnTo>
                    <a:pt x="508" y="676"/>
                  </a:lnTo>
                  <a:lnTo>
                    <a:pt x="525" y="705"/>
                  </a:lnTo>
                  <a:lnTo>
                    <a:pt x="536" y="736"/>
                  </a:lnTo>
                  <a:lnTo>
                    <a:pt x="542" y="768"/>
                  </a:lnTo>
                  <a:lnTo>
                    <a:pt x="542" y="800"/>
                  </a:lnTo>
                  <a:lnTo>
                    <a:pt x="538" y="831"/>
                  </a:lnTo>
                  <a:lnTo>
                    <a:pt x="530" y="861"/>
                  </a:lnTo>
                  <a:lnTo>
                    <a:pt x="516" y="889"/>
                  </a:lnTo>
                  <a:lnTo>
                    <a:pt x="497" y="915"/>
                  </a:lnTo>
                  <a:lnTo>
                    <a:pt x="470" y="942"/>
                  </a:lnTo>
                  <a:lnTo>
                    <a:pt x="441" y="965"/>
                  </a:lnTo>
                  <a:lnTo>
                    <a:pt x="409" y="985"/>
                  </a:lnTo>
                  <a:lnTo>
                    <a:pt x="374" y="999"/>
                  </a:lnTo>
                  <a:lnTo>
                    <a:pt x="338" y="1009"/>
                  </a:lnTo>
                  <a:lnTo>
                    <a:pt x="338" y="1058"/>
                  </a:lnTo>
                  <a:lnTo>
                    <a:pt x="335" y="1076"/>
                  </a:lnTo>
                  <a:lnTo>
                    <a:pt x="327" y="1091"/>
                  </a:lnTo>
                  <a:lnTo>
                    <a:pt x="315" y="1103"/>
                  </a:lnTo>
                  <a:lnTo>
                    <a:pt x="299" y="1112"/>
                  </a:lnTo>
                  <a:lnTo>
                    <a:pt x="282" y="1115"/>
                  </a:lnTo>
                  <a:lnTo>
                    <a:pt x="265" y="1112"/>
                  </a:lnTo>
                  <a:lnTo>
                    <a:pt x="249" y="1103"/>
                  </a:lnTo>
                  <a:lnTo>
                    <a:pt x="237" y="1091"/>
                  </a:lnTo>
                  <a:lnTo>
                    <a:pt x="229" y="1076"/>
                  </a:lnTo>
                  <a:lnTo>
                    <a:pt x="226" y="1058"/>
                  </a:lnTo>
                  <a:lnTo>
                    <a:pt x="226" y="1009"/>
                  </a:lnTo>
                  <a:lnTo>
                    <a:pt x="188" y="999"/>
                  </a:lnTo>
                  <a:lnTo>
                    <a:pt x="153" y="984"/>
                  </a:lnTo>
                  <a:lnTo>
                    <a:pt x="120" y="963"/>
                  </a:lnTo>
                  <a:lnTo>
                    <a:pt x="90" y="940"/>
                  </a:lnTo>
                  <a:lnTo>
                    <a:pt x="65" y="912"/>
                  </a:lnTo>
                  <a:lnTo>
                    <a:pt x="42" y="881"/>
                  </a:lnTo>
                  <a:lnTo>
                    <a:pt x="25" y="847"/>
                  </a:lnTo>
                  <a:lnTo>
                    <a:pt x="12" y="811"/>
                  </a:lnTo>
                  <a:lnTo>
                    <a:pt x="3" y="773"/>
                  </a:lnTo>
                  <a:lnTo>
                    <a:pt x="0" y="733"/>
                  </a:lnTo>
                  <a:lnTo>
                    <a:pt x="3" y="715"/>
                  </a:lnTo>
                  <a:lnTo>
                    <a:pt x="12" y="700"/>
                  </a:lnTo>
                  <a:lnTo>
                    <a:pt x="24" y="688"/>
                  </a:lnTo>
                  <a:lnTo>
                    <a:pt x="39" y="679"/>
                  </a:lnTo>
                  <a:lnTo>
                    <a:pt x="57" y="676"/>
                  </a:lnTo>
                  <a:lnTo>
                    <a:pt x="74" y="679"/>
                  </a:lnTo>
                  <a:lnTo>
                    <a:pt x="89" y="688"/>
                  </a:lnTo>
                  <a:lnTo>
                    <a:pt x="102" y="700"/>
                  </a:lnTo>
                  <a:lnTo>
                    <a:pt x="110" y="715"/>
                  </a:lnTo>
                  <a:lnTo>
                    <a:pt x="113" y="733"/>
                  </a:lnTo>
                  <a:lnTo>
                    <a:pt x="116" y="763"/>
                  </a:lnTo>
                  <a:lnTo>
                    <a:pt x="123" y="792"/>
                  </a:lnTo>
                  <a:lnTo>
                    <a:pt x="137" y="818"/>
                  </a:lnTo>
                  <a:lnTo>
                    <a:pt x="153" y="841"/>
                  </a:lnTo>
                  <a:lnTo>
                    <a:pt x="173" y="862"/>
                  </a:lnTo>
                  <a:lnTo>
                    <a:pt x="197" y="879"/>
                  </a:lnTo>
                  <a:lnTo>
                    <a:pt x="224" y="891"/>
                  </a:lnTo>
                  <a:lnTo>
                    <a:pt x="251" y="899"/>
                  </a:lnTo>
                  <a:lnTo>
                    <a:pt x="282" y="902"/>
                  </a:lnTo>
                  <a:lnTo>
                    <a:pt x="312" y="900"/>
                  </a:lnTo>
                  <a:lnTo>
                    <a:pt x="339" y="891"/>
                  </a:lnTo>
                  <a:lnTo>
                    <a:pt x="366" y="879"/>
                  </a:lnTo>
                  <a:lnTo>
                    <a:pt x="391" y="863"/>
                  </a:lnTo>
                  <a:lnTo>
                    <a:pt x="411" y="842"/>
                  </a:lnTo>
                  <a:lnTo>
                    <a:pt x="420" y="828"/>
                  </a:lnTo>
                  <a:lnTo>
                    <a:pt x="426" y="814"/>
                  </a:lnTo>
                  <a:lnTo>
                    <a:pt x="429" y="797"/>
                  </a:lnTo>
                  <a:lnTo>
                    <a:pt x="429" y="780"/>
                  </a:lnTo>
                  <a:lnTo>
                    <a:pt x="426" y="761"/>
                  </a:lnTo>
                  <a:lnTo>
                    <a:pt x="418" y="745"/>
                  </a:lnTo>
                  <a:lnTo>
                    <a:pt x="408" y="730"/>
                  </a:lnTo>
                  <a:lnTo>
                    <a:pt x="395" y="716"/>
                  </a:lnTo>
                  <a:lnTo>
                    <a:pt x="100" y="488"/>
                  </a:lnTo>
                  <a:lnTo>
                    <a:pt x="76" y="465"/>
                  </a:lnTo>
                  <a:lnTo>
                    <a:pt x="56" y="440"/>
                  </a:lnTo>
                  <a:lnTo>
                    <a:pt x="39" y="411"/>
                  </a:lnTo>
                  <a:lnTo>
                    <a:pt x="28" y="379"/>
                  </a:lnTo>
                  <a:lnTo>
                    <a:pt x="22" y="348"/>
                  </a:lnTo>
                  <a:lnTo>
                    <a:pt x="22" y="315"/>
                  </a:lnTo>
                  <a:lnTo>
                    <a:pt x="26" y="284"/>
                  </a:lnTo>
                  <a:lnTo>
                    <a:pt x="35" y="254"/>
                  </a:lnTo>
                  <a:lnTo>
                    <a:pt x="48" y="227"/>
                  </a:lnTo>
                  <a:lnTo>
                    <a:pt x="67" y="201"/>
                  </a:lnTo>
                  <a:lnTo>
                    <a:pt x="94" y="173"/>
                  </a:lnTo>
                  <a:lnTo>
                    <a:pt x="123" y="150"/>
                  </a:lnTo>
                  <a:lnTo>
                    <a:pt x="155" y="131"/>
                  </a:lnTo>
                  <a:lnTo>
                    <a:pt x="190" y="116"/>
                  </a:lnTo>
                  <a:lnTo>
                    <a:pt x="226" y="107"/>
                  </a:lnTo>
                  <a:lnTo>
                    <a:pt x="226" y="57"/>
                  </a:lnTo>
                  <a:lnTo>
                    <a:pt x="229" y="39"/>
                  </a:lnTo>
                  <a:lnTo>
                    <a:pt x="237" y="24"/>
                  </a:lnTo>
                  <a:lnTo>
                    <a:pt x="249" y="12"/>
                  </a:lnTo>
                  <a:lnTo>
                    <a:pt x="265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8" name="Freeform 858"/>
            <p:cNvSpPr>
              <a:spLocks/>
            </p:cNvSpPr>
            <p:nvPr/>
          </p:nvSpPr>
          <p:spPr bwMode="auto">
            <a:xfrm>
              <a:off x="4794250" y="5095876"/>
              <a:ext cx="152400" cy="295275"/>
            </a:xfrm>
            <a:custGeom>
              <a:avLst/>
              <a:gdLst>
                <a:gd name="T0" fmla="*/ 918 w 957"/>
                <a:gd name="T1" fmla="*/ 3 h 1859"/>
                <a:gd name="T2" fmla="*/ 946 w 957"/>
                <a:gd name="T3" fmla="*/ 24 h 1859"/>
                <a:gd name="T4" fmla="*/ 957 w 957"/>
                <a:gd name="T5" fmla="*/ 56 h 1859"/>
                <a:gd name="T6" fmla="*/ 954 w 957"/>
                <a:gd name="T7" fmla="*/ 1820 h 1859"/>
                <a:gd name="T8" fmla="*/ 934 w 957"/>
                <a:gd name="T9" fmla="*/ 1848 h 1859"/>
                <a:gd name="T10" fmla="*/ 901 w 957"/>
                <a:gd name="T11" fmla="*/ 1859 h 1859"/>
                <a:gd name="T12" fmla="*/ 867 w 957"/>
                <a:gd name="T13" fmla="*/ 1848 h 1859"/>
                <a:gd name="T14" fmla="*/ 848 w 957"/>
                <a:gd name="T15" fmla="*/ 1820 h 1859"/>
                <a:gd name="T16" fmla="*/ 845 w 957"/>
                <a:gd name="T17" fmla="*/ 1690 h 1859"/>
                <a:gd name="T18" fmla="*/ 433 w 957"/>
                <a:gd name="T19" fmla="*/ 1687 h 1859"/>
                <a:gd name="T20" fmla="*/ 405 w 957"/>
                <a:gd name="T21" fmla="*/ 1666 h 1859"/>
                <a:gd name="T22" fmla="*/ 394 w 957"/>
                <a:gd name="T23" fmla="*/ 1634 h 1859"/>
                <a:gd name="T24" fmla="*/ 405 w 957"/>
                <a:gd name="T25" fmla="*/ 1601 h 1859"/>
                <a:gd name="T26" fmla="*/ 433 w 957"/>
                <a:gd name="T27" fmla="*/ 1580 h 1859"/>
                <a:gd name="T28" fmla="*/ 845 w 957"/>
                <a:gd name="T29" fmla="*/ 1577 h 1859"/>
                <a:gd name="T30" fmla="*/ 619 w 957"/>
                <a:gd name="T31" fmla="*/ 1296 h 1859"/>
                <a:gd name="T32" fmla="*/ 586 w 957"/>
                <a:gd name="T33" fmla="*/ 1284 h 1859"/>
                <a:gd name="T34" fmla="*/ 566 w 957"/>
                <a:gd name="T35" fmla="*/ 1257 h 1859"/>
                <a:gd name="T36" fmla="*/ 566 w 957"/>
                <a:gd name="T37" fmla="*/ 1222 h 1859"/>
                <a:gd name="T38" fmla="*/ 586 w 957"/>
                <a:gd name="T39" fmla="*/ 1194 h 1859"/>
                <a:gd name="T40" fmla="*/ 619 w 957"/>
                <a:gd name="T41" fmla="*/ 1183 h 1859"/>
                <a:gd name="T42" fmla="*/ 845 w 957"/>
                <a:gd name="T43" fmla="*/ 958 h 1859"/>
                <a:gd name="T44" fmla="*/ 208 w 957"/>
                <a:gd name="T45" fmla="*/ 955 h 1859"/>
                <a:gd name="T46" fmla="*/ 180 w 957"/>
                <a:gd name="T47" fmla="*/ 934 h 1859"/>
                <a:gd name="T48" fmla="*/ 169 w 957"/>
                <a:gd name="T49" fmla="*/ 901 h 1859"/>
                <a:gd name="T50" fmla="*/ 180 w 957"/>
                <a:gd name="T51" fmla="*/ 869 h 1859"/>
                <a:gd name="T52" fmla="*/ 208 w 957"/>
                <a:gd name="T53" fmla="*/ 848 h 1859"/>
                <a:gd name="T54" fmla="*/ 845 w 957"/>
                <a:gd name="T55" fmla="*/ 845 h 1859"/>
                <a:gd name="T56" fmla="*/ 56 w 957"/>
                <a:gd name="T57" fmla="*/ 620 h 1859"/>
                <a:gd name="T58" fmla="*/ 22 w 957"/>
                <a:gd name="T59" fmla="*/ 608 h 1859"/>
                <a:gd name="T60" fmla="*/ 3 w 957"/>
                <a:gd name="T61" fmla="*/ 581 h 1859"/>
                <a:gd name="T62" fmla="*/ 3 w 957"/>
                <a:gd name="T63" fmla="*/ 546 h 1859"/>
                <a:gd name="T64" fmla="*/ 22 w 957"/>
                <a:gd name="T65" fmla="*/ 518 h 1859"/>
                <a:gd name="T66" fmla="*/ 56 w 957"/>
                <a:gd name="T67" fmla="*/ 507 h 1859"/>
                <a:gd name="T68" fmla="*/ 845 w 957"/>
                <a:gd name="T69" fmla="*/ 282 h 1859"/>
                <a:gd name="T70" fmla="*/ 433 w 957"/>
                <a:gd name="T71" fmla="*/ 279 h 1859"/>
                <a:gd name="T72" fmla="*/ 405 w 957"/>
                <a:gd name="T73" fmla="*/ 258 h 1859"/>
                <a:gd name="T74" fmla="*/ 394 w 957"/>
                <a:gd name="T75" fmla="*/ 225 h 1859"/>
                <a:gd name="T76" fmla="*/ 405 w 957"/>
                <a:gd name="T77" fmla="*/ 193 h 1859"/>
                <a:gd name="T78" fmla="*/ 433 w 957"/>
                <a:gd name="T79" fmla="*/ 172 h 1859"/>
                <a:gd name="T80" fmla="*/ 845 w 957"/>
                <a:gd name="T81" fmla="*/ 169 h 1859"/>
                <a:gd name="T82" fmla="*/ 848 w 957"/>
                <a:gd name="T83" fmla="*/ 39 h 1859"/>
                <a:gd name="T84" fmla="*/ 867 w 957"/>
                <a:gd name="T85" fmla="*/ 11 h 1859"/>
                <a:gd name="T86" fmla="*/ 901 w 957"/>
                <a:gd name="T87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7" h="1859">
                  <a:moveTo>
                    <a:pt x="901" y="0"/>
                  </a:moveTo>
                  <a:lnTo>
                    <a:pt x="918" y="3"/>
                  </a:lnTo>
                  <a:lnTo>
                    <a:pt x="934" y="11"/>
                  </a:lnTo>
                  <a:lnTo>
                    <a:pt x="946" y="24"/>
                  </a:lnTo>
                  <a:lnTo>
                    <a:pt x="954" y="39"/>
                  </a:lnTo>
                  <a:lnTo>
                    <a:pt x="957" y="56"/>
                  </a:lnTo>
                  <a:lnTo>
                    <a:pt x="957" y="1803"/>
                  </a:lnTo>
                  <a:lnTo>
                    <a:pt x="954" y="1820"/>
                  </a:lnTo>
                  <a:lnTo>
                    <a:pt x="946" y="1836"/>
                  </a:lnTo>
                  <a:lnTo>
                    <a:pt x="934" y="1848"/>
                  </a:lnTo>
                  <a:lnTo>
                    <a:pt x="918" y="1856"/>
                  </a:lnTo>
                  <a:lnTo>
                    <a:pt x="901" y="1859"/>
                  </a:lnTo>
                  <a:lnTo>
                    <a:pt x="884" y="1856"/>
                  </a:lnTo>
                  <a:lnTo>
                    <a:pt x="867" y="1848"/>
                  </a:lnTo>
                  <a:lnTo>
                    <a:pt x="856" y="1836"/>
                  </a:lnTo>
                  <a:lnTo>
                    <a:pt x="848" y="1820"/>
                  </a:lnTo>
                  <a:lnTo>
                    <a:pt x="845" y="1803"/>
                  </a:lnTo>
                  <a:lnTo>
                    <a:pt x="845" y="1690"/>
                  </a:lnTo>
                  <a:lnTo>
                    <a:pt x="450" y="1690"/>
                  </a:lnTo>
                  <a:lnTo>
                    <a:pt x="433" y="1687"/>
                  </a:lnTo>
                  <a:lnTo>
                    <a:pt x="418" y="1679"/>
                  </a:lnTo>
                  <a:lnTo>
                    <a:pt x="405" y="1666"/>
                  </a:lnTo>
                  <a:lnTo>
                    <a:pt x="397" y="1651"/>
                  </a:lnTo>
                  <a:lnTo>
                    <a:pt x="394" y="1634"/>
                  </a:lnTo>
                  <a:lnTo>
                    <a:pt x="397" y="1616"/>
                  </a:lnTo>
                  <a:lnTo>
                    <a:pt x="405" y="1601"/>
                  </a:lnTo>
                  <a:lnTo>
                    <a:pt x="418" y="1589"/>
                  </a:lnTo>
                  <a:lnTo>
                    <a:pt x="433" y="1580"/>
                  </a:lnTo>
                  <a:lnTo>
                    <a:pt x="450" y="1577"/>
                  </a:lnTo>
                  <a:lnTo>
                    <a:pt x="845" y="1577"/>
                  </a:lnTo>
                  <a:lnTo>
                    <a:pt x="845" y="1296"/>
                  </a:lnTo>
                  <a:lnTo>
                    <a:pt x="619" y="1296"/>
                  </a:lnTo>
                  <a:lnTo>
                    <a:pt x="602" y="1293"/>
                  </a:lnTo>
                  <a:lnTo>
                    <a:pt x="586" y="1284"/>
                  </a:lnTo>
                  <a:lnTo>
                    <a:pt x="574" y="1273"/>
                  </a:lnTo>
                  <a:lnTo>
                    <a:pt x="566" y="1257"/>
                  </a:lnTo>
                  <a:lnTo>
                    <a:pt x="563" y="1239"/>
                  </a:lnTo>
                  <a:lnTo>
                    <a:pt x="566" y="1222"/>
                  </a:lnTo>
                  <a:lnTo>
                    <a:pt x="574" y="1207"/>
                  </a:lnTo>
                  <a:lnTo>
                    <a:pt x="586" y="1194"/>
                  </a:lnTo>
                  <a:lnTo>
                    <a:pt x="602" y="1186"/>
                  </a:lnTo>
                  <a:lnTo>
                    <a:pt x="619" y="1183"/>
                  </a:lnTo>
                  <a:lnTo>
                    <a:pt x="845" y="1183"/>
                  </a:lnTo>
                  <a:lnTo>
                    <a:pt x="845" y="958"/>
                  </a:lnTo>
                  <a:lnTo>
                    <a:pt x="225" y="958"/>
                  </a:lnTo>
                  <a:lnTo>
                    <a:pt x="208" y="955"/>
                  </a:lnTo>
                  <a:lnTo>
                    <a:pt x="192" y="946"/>
                  </a:lnTo>
                  <a:lnTo>
                    <a:pt x="180" y="934"/>
                  </a:lnTo>
                  <a:lnTo>
                    <a:pt x="172" y="919"/>
                  </a:lnTo>
                  <a:lnTo>
                    <a:pt x="169" y="901"/>
                  </a:lnTo>
                  <a:lnTo>
                    <a:pt x="172" y="884"/>
                  </a:lnTo>
                  <a:lnTo>
                    <a:pt x="180" y="869"/>
                  </a:lnTo>
                  <a:lnTo>
                    <a:pt x="192" y="856"/>
                  </a:lnTo>
                  <a:lnTo>
                    <a:pt x="208" y="848"/>
                  </a:lnTo>
                  <a:lnTo>
                    <a:pt x="225" y="845"/>
                  </a:lnTo>
                  <a:lnTo>
                    <a:pt x="845" y="845"/>
                  </a:lnTo>
                  <a:lnTo>
                    <a:pt x="845" y="620"/>
                  </a:lnTo>
                  <a:lnTo>
                    <a:pt x="56" y="620"/>
                  </a:lnTo>
                  <a:lnTo>
                    <a:pt x="39" y="617"/>
                  </a:lnTo>
                  <a:lnTo>
                    <a:pt x="22" y="608"/>
                  </a:lnTo>
                  <a:lnTo>
                    <a:pt x="11" y="596"/>
                  </a:lnTo>
                  <a:lnTo>
                    <a:pt x="3" y="581"/>
                  </a:lnTo>
                  <a:lnTo>
                    <a:pt x="0" y="563"/>
                  </a:lnTo>
                  <a:lnTo>
                    <a:pt x="3" y="546"/>
                  </a:lnTo>
                  <a:lnTo>
                    <a:pt x="11" y="530"/>
                  </a:lnTo>
                  <a:lnTo>
                    <a:pt x="22" y="518"/>
                  </a:lnTo>
                  <a:lnTo>
                    <a:pt x="39" y="510"/>
                  </a:lnTo>
                  <a:lnTo>
                    <a:pt x="56" y="507"/>
                  </a:lnTo>
                  <a:lnTo>
                    <a:pt x="845" y="507"/>
                  </a:lnTo>
                  <a:lnTo>
                    <a:pt x="845" y="282"/>
                  </a:lnTo>
                  <a:lnTo>
                    <a:pt x="450" y="282"/>
                  </a:lnTo>
                  <a:lnTo>
                    <a:pt x="433" y="279"/>
                  </a:lnTo>
                  <a:lnTo>
                    <a:pt x="418" y="270"/>
                  </a:lnTo>
                  <a:lnTo>
                    <a:pt x="405" y="258"/>
                  </a:lnTo>
                  <a:lnTo>
                    <a:pt x="397" y="243"/>
                  </a:lnTo>
                  <a:lnTo>
                    <a:pt x="394" y="225"/>
                  </a:lnTo>
                  <a:lnTo>
                    <a:pt x="397" y="208"/>
                  </a:lnTo>
                  <a:lnTo>
                    <a:pt x="405" y="193"/>
                  </a:lnTo>
                  <a:lnTo>
                    <a:pt x="418" y="180"/>
                  </a:lnTo>
                  <a:lnTo>
                    <a:pt x="433" y="172"/>
                  </a:lnTo>
                  <a:lnTo>
                    <a:pt x="450" y="169"/>
                  </a:lnTo>
                  <a:lnTo>
                    <a:pt x="845" y="169"/>
                  </a:lnTo>
                  <a:lnTo>
                    <a:pt x="845" y="56"/>
                  </a:lnTo>
                  <a:lnTo>
                    <a:pt x="848" y="39"/>
                  </a:lnTo>
                  <a:lnTo>
                    <a:pt x="856" y="24"/>
                  </a:lnTo>
                  <a:lnTo>
                    <a:pt x="867" y="11"/>
                  </a:lnTo>
                  <a:lnTo>
                    <a:pt x="884" y="3"/>
                  </a:lnTo>
                  <a:lnTo>
                    <a:pt x="9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9" name="Freeform 859"/>
            <p:cNvSpPr>
              <a:spLocks/>
            </p:cNvSpPr>
            <p:nvPr/>
          </p:nvSpPr>
          <p:spPr bwMode="auto">
            <a:xfrm>
              <a:off x="4516438" y="5354638"/>
              <a:ext cx="90488" cy="17463"/>
            </a:xfrm>
            <a:custGeom>
              <a:avLst/>
              <a:gdLst>
                <a:gd name="T0" fmla="*/ 57 w 564"/>
                <a:gd name="T1" fmla="*/ 0 h 112"/>
                <a:gd name="T2" fmla="*/ 507 w 564"/>
                <a:gd name="T3" fmla="*/ 0 h 112"/>
                <a:gd name="T4" fmla="*/ 525 w 564"/>
                <a:gd name="T5" fmla="*/ 3 h 112"/>
                <a:gd name="T6" fmla="*/ 541 w 564"/>
                <a:gd name="T7" fmla="*/ 11 h 112"/>
                <a:gd name="T8" fmla="*/ 552 w 564"/>
                <a:gd name="T9" fmla="*/ 22 h 112"/>
                <a:gd name="T10" fmla="*/ 561 w 564"/>
                <a:gd name="T11" fmla="*/ 39 h 112"/>
                <a:gd name="T12" fmla="*/ 564 w 564"/>
                <a:gd name="T13" fmla="*/ 56 h 112"/>
                <a:gd name="T14" fmla="*/ 561 w 564"/>
                <a:gd name="T15" fmla="*/ 73 h 112"/>
                <a:gd name="T16" fmla="*/ 552 w 564"/>
                <a:gd name="T17" fmla="*/ 89 h 112"/>
                <a:gd name="T18" fmla="*/ 541 w 564"/>
                <a:gd name="T19" fmla="*/ 101 h 112"/>
                <a:gd name="T20" fmla="*/ 525 w 564"/>
                <a:gd name="T21" fmla="*/ 109 h 112"/>
                <a:gd name="T22" fmla="*/ 507 w 564"/>
                <a:gd name="T23" fmla="*/ 112 h 112"/>
                <a:gd name="T24" fmla="*/ 57 w 564"/>
                <a:gd name="T25" fmla="*/ 112 h 112"/>
                <a:gd name="T26" fmla="*/ 39 w 564"/>
                <a:gd name="T27" fmla="*/ 109 h 112"/>
                <a:gd name="T28" fmla="*/ 24 w 564"/>
                <a:gd name="T29" fmla="*/ 101 h 112"/>
                <a:gd name="T30" fmla="*/ 12 w 564"/>
                <a:gd name="T31" fmla="*/ 89 h 112"/>
                <a:gd name="T32" fmla="*/ 3 w 564"/>
                <a:gd name="T33" fmla="*/ 73 h 112"/>
                <a:gd name="T34" fmla="*/ 0 w 564"/>
                <a:gd name="T35" fmla="*/ 56 h 112"/>
                <a:gd name="T36" fmla="*/ 3 w 564"/>
                <a:gd name="T37" fmla="*/ 39 h 112"/>
                <a:gd name="T38" fmla="*/ 12 w 564"/>
                <a:gd name="T39" fmla="*/ 22 h 112"/>
                <a:gd name="T40" fmla="*/ 24 w 564"/>
                <a:gd name="T41" fmla="*/ 11 h 112"/>
                <a:gd name="T42" fmla="*/ 39 w 564"/>
                <a:gd name="T43" fmla="*/ 3 h 112"/>
                <a:gd name="T44" fmla="*/ 57 w 56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112">
                  <a:moveTo>
                    <a:pt x="57" y="0"/>
                  </a:moveTo>
                  <a:lnTo>
                    <a:pt x="507" y="0"/>
                  </a:lnTo>
                  <a:lnTo>
                    <a:pt x="525" y="3"/>
                  </a:lnTo>
                  <a:lnTo>
                    <a:pt x="541" y="11"/>
                  </a:lnTo>
                  <a:lnTo>
                    <a:pt x="552" y="22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1" y="73"/>
                  </a:lnTo>
                  <a:lnTo>
                    <a:pt x="552" y="89"/>
                  </a:lnTo>
                  <a:lnTo>
                    <a:pt x="541" y="101"/>
                  </a:lnTo>
                  <a:lnTo>
                    <a:pt x="525" y="109"/>
                  </a:lnTo>
                  <a:lnTo>
                    <a:pt x="50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0" name="Freeform 860"/>
            <p:cNvSpPr>
              <a:spLocks/>
            </p:cNvSpPr>
            <p:nvPr/>
          </p:nvSpPr>
          <p:spPr bwMode="auto">
            <a:xfrm>
              <a:off x="4633913" y="535463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5 w 112"/>
                <a:gd name="T5" fmla="*/ 7 h 111"/>
                <a:gd name="T6" fmla="*/ 96 w 112"/>
                <a:gd name="T7" fmla="*/ 15 h 111"/>
                <a:gd name="T8" fmla="*/ 105 w 112"/>
                <a:gd name="T9" fmla="*/ 26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3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7 w 112"/>
                <a:gd name="T29" fmla="*/ 103 h 111"/>
                <a:gd name="T30" fmla="*/ 16 w 112"/>
                <a:gd name="T31" fmla="*/ 95 h 111"/>
                <a:gd name="T32" fmla="*/ 7 w 112"/>
                <a:gd name="T33" fmla="*/ 83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6 h 111"/>
                <a:gd name="T42" fmla="*/ 16 w 112"/>
                <a:gd name="T43" fmla="*/ 15 h 111"/>
                <a:gd name="T44" fmla="*/ 27 w 112"/>
                <a:gd name="T45" fmla="*/ 7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7" y="103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7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1" name="Freeform 861"/>
            <p:cNvSpPr>
              <a:spLocks/>
            </p:cNvSpPr>
            <p:nvPr/>
          </p:nvSpPr>
          <p:spPr bwMode="auto">
            <a:xfrm>
              <a:off x="4606925" y="5310188"/>
              <a:ext cx="44450" cy="17463"/>
            </a:xfrm>
            <a:custGeom>
              <a:avLst/>
              <a:gdLst>
                <a:gd name="T0" fmla="*/ 56 w 281"/>
                <a:gd name="T1" fmla="*/ 0 h 113"/>
                <a:gd name="T2" fmla="*/ 225 w 281"/>
                <a:gd name="T3" fmla="*/ 0 h 113"/>
                <a:gd name="T4" fmla="*/ 242 w 281"/>
                <a:gd name="T5" fmla="*/ 3 h 113"/>
                <a:gd name="T6" fmla="*/ 259 w 281"/>
                <a:gd name="T7" fmla="*/ 11 h 113"/>
                <a:gd name="T8" fmla="*/ 270 w 281"/>
                <a:gd name="T9" fmla="*/ 23 h 113"/>
                <a:gd name="T10" fmla="*/ 278 w 281"/>
                <a:gd name="T11" fmla="*/ 39 h 113"/>
                <a:gd name="T12" fmla="*/ 281 w 281"/>
                <a:gd name="T13" fmla="*/ 56 h 113"/>
                <a:gd name="T14" fmla="*/ 278 w 281"/>
                <a:gd name="T15" fmla="*/ 74 h 113"/>
                <a:gd name="T16" fmla="*/ 270 w 281"/>
                <a:gd name="T17" fmla="*/ 89 h 113"/>
                <a:gd name="T18" fmla="*/ 259 w 281"/>
                <a:gd name="T19" fmla="*/ 101 h 113"/>
                <a:gd name="T20" fmla="*/ 242 w 281"/>
                <a:gd name="T21" fmla="*/ 110 h 113"/>
                <a:gd name="T22" fmla="*/ 225 w 281"/>
                <a:gd name="T23" fmla="*/ 113 h 113"/>
                <a:gd name="T24" fmla="*/ 56 w 281"/>
                <a:gd name="T25" fmla="*/ 113 h 113"/>
                <a:gd name="T26" fmla="*/ 39 w 281"/>
                <a:gd name="T27" fmla="*/ 110 h 113"/>
                <a:gd name="T28" fmla="*/ 23 w 281"/>
                <a:gd name="T29" fmla="*/ 101 h 113"/>
                <a:gd name="T30" fmla="*/ 11 w 281"/>
                <a:gd name="T31" fmla="*/ 89 h 113"/>
                <a:gd name="T32" fmla="*/ 3 w 281"/>
                <a:gd name="T33" fmla="*/ 74 h 113"/>
                <a:gd name="T34" fmla="*/ 0 w 281"/>
                <a:gd name="T35" fmla="*/ 56 h 113"/>
                <a:gd name="T36" fmla="*/ 3 w 281"/>
                <a:gd name="T37" fmla="*/ 39 h 113"/>
                <a:gd name="T38" fmla="*/ 11 w 281"/>
                <a:gd name="T39" fmla="*/ 23 h 113"/>
                <a:gd name="T40" fmla="*/ 23 w 281"/>
                <a:gd name="T41" fmla="*/ 11 h 113"/>
                <a:gd name="T42" fmla="*/ 39 w 281"/>
                <a:gd name="T43" fmla="*/ 3 h 113"/>
                <a:gd name="T44" fmla="*/ 56 w 28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113">
                  <a:moveTo>
                    <a:pt x="56" y="0"/>
                  </a:moveTo>
                  <a:lnTo>
                    <a:pt x="225" y="0"/>
                  </a:lnTo>
                  <a:lnTo>
                    <a:pt x="242" y="3"/>
                  </a:lnTo>
                  <a:lnTo>
                    <a:pt x="259" y="11"/>
                  </a:lnTo>
                  <a:lnTo>
                    <a:pt x="270" y="23"/>
                  </a:lnTo>
                  <a:lnTo>
                    <a:pt x="278" y="39"/>
                  </a:lnTo>
                  <a:lnTo>
                    <a:pt x="281" y="56"/>
                  </a:lnTo>
                  <a:lnTo>
                    <a:pt x="278" y="74"/>
                  </a:lnTo>
                  <a:lnTo>
                    <a:pt x="270" y="89"/>
                  </a:lnTo>
                  <a:lnTo>
                    <a:pt x="259" y="101"/>
                  </a:lnTo>
                  <a:lnTo>
                    <a:pt x="242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2" name="Freeform 862"/>
            <p:cNvSpPr>
              <a:spLocks/>
            </p:cNvSpPr>
            <p:nvPr/>
          </p:nvSpPr>
          <p:spPr bwMode="auto">
            <a:xfrm>
              <a:off x="4516438" y="5310188"/>
              <a:ext cx="36513" cy="17463"/>
            </a:xfrm>
            <a:custGeom>
              <a:avLst/>
              <a:gdLst>
                <a:gd name="T0" fmla="*/ 57 w 226"/>
                <a:gd name="T1" fmla="*/ 0 h 113"/>
                <a:gd name="T2" fmla="*/ 169 w 226"/>
                <a:gd name="T3" fmla="*/ 0 h 113"/>
                <a:gd name="T4" fmla="*/ 187 w 226"/>
                <a:gd name="T5" fmla="*/ 3 h 113"/>
                <a:gd name="T6" fmla="*/ 202 w 226"/>
                <a:gd name="T7" fmla="*/ 11 h 113"/>
                <a:gd name="T8" fmla="*/ 214 w 226"/>
                <a:gd name="T9" fmla="*/ 23 h 113"/>
                <a:gd name="T10" fmla="*/ 223 w 226"/>
                <a:gd name="T11" fmla="*/ 39 h 113"/>
                <a:gd name="T12" fmla="*/ 226 w 226"/>
                <a:gd name="T13" fmla="*/ 56 h 113"/>
                <a:gd name="T14" fmla="*/ 223 w 226"/>
                <a:gd name="T15" fmla="*/ 74 h 113"/>
                <a:gd name="T16" fmla="*/ 214 w 226"/>
                <a:gd name="T17" fmla="*/ 89 h 113"/>
                <a:gd name="T18" fmla="*/ 202 w 226"/>
                <a:gd name="T19" fmla="*/ 101 h 113"/>
                <a:gd name="T20" fmla="*/ 187 w 226"/>
                <a:gd name="T21" fmla="*/ 110 h 113"/>
                <a:gd name="T22" fmla="*/ 169 w 226"/>
                <a:gd name="T23" fmla="*/ 113 h 113"/>
                <a:gd name="T24" fmla="*/ 57 w 226"/>
                <a:gd name="T25" fmla="*/ 113 h 113"/>
                <a:gd name="T26" fmla="*/ 39 w 226"/>
                <a:gd name="T27" fmla="*/ 110 h 113"/>
                <a:gd name="T28" fmla="*/ 24 w 226"/>
                <a:gd name="T29" fmla="*/ 101 h 113"/>
                <a:gd name="T30" fmla="*/ 12 w 226"/>
                <a:gd name="T31" fmla="*/ 89 h 113"/>
                <a:gd name="T32" fmla="*/ 3 w 226"/>
                <a:gd name="T33" fmla="*/ 74 h 113"/>
                <a:gd name="T34" fmla="*/ 0 w 226"/>
                <a:gd name="T35" fmla="*/ 56 h 113"/>
                <a:gd name="T36" fmla="*/ 3 w 226"/>
                <a:gd name="T37" fmla="*/ 39 h 113"/>
                <a:gd name="T38" fmla="*/ 12 w 226"/>
                <a:gd name="T39" fmla="*/ 23 h 113"/>
                <a:gd name="T40" fmla="*/ 24 w 226"/>
                <a:gd name="T41" fmla="*/ 11 h 113"/>
                <a:gd name="T42" fmla="*/ 39 w 226"/>
                <a:gd name="T43" fmla="*/ 3 h 113"/>
                <a:gd name="T44" fmla="*/ 57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3" name="Freeform 863"/>
            <p:cNvSpPr>
              <a:spLocks/>
            </p:cNvSpPr>
            <p:nvPr/>
          </p:nvSpPr>
          <p:spPr bwMode="auto">
            <a:xfrm>
              <a:off x="4570413" y="5310188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5 w 113"/>
                <a:gd name="T5" fmla="*/ 7 h 112"/>
                <a:gd name="T6" fmla="*/ 97 w 113"/>
                <a:gd name="T7" fmla="*/ 15 h 112"/>
                <a:gd name="T8" fmla="*/ 106 w 113"/>
                <a:gd name="T9" fmla="*/ 27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70 h 112"/>
                <a:gd name="T16" fmla="*/ 106 w 113"/>
                <a:gd name="T17" fmla="*/ 83 h 112"/>
                <a:gd name="T18" fmla="*/ 97 w 113"/>
                <a:gd name="T19" fmla="*/ 95 h 112"/>
                <a:gd name="T20" fmla="*/ 84 w 113"/>
                <a:gd name="T21" fmla="*/ 104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8 w 113"/>
                <a:gd name="T29" fmla="*/ 104 h 112"/>
                <a:gd name="T30" fmla="*/ 17 w 113"/>
                <a:gd name="T31" fmla="*/ 95 h 112"/>
                <a:gd name="T32" fmla="*/ 8 w 113"/>
                <a:gd name="T33" fmla="*/ 84 h 112"/>
                <a:gd name="T34" fmla="*/ 2 w 113"/>
                <a:gd name="T35" fmla="*/ 70 h 112"/>
                <a:gd name="T36" fmla="*/ 0 w 113"/>
                <a:gd name="T37" fmla="*/ 55 h 112"/>
                <a:gd name="T38" fmla="*/ 2 w 113"/>
                <a:gd name="T39" fmla="*/ 41 h 112"/>
                <a:gd name="T40" fmla="*/ 8 w 113"/>
                <a:gd name="T41" fmla="*/ 27 h 112"/>
                <a:gd name="T42" fmla="*/ 17 w 113"/>
                <a:gd name="T43" fmla="*/ 15 h 112"/>
                <a:gd name="T44" fmla="*/ 29 w 113"/>
                <a:gd name="T45" fmla="*/ 7 h 112"/>
                <a:gd name="T46" fmla="*/ 42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7" y="15"/>
                  </a:lnTo>
                  <a:lnTo>
                    <a:pt x="106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4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1" name="Group 1440"/>
          <p:cNvGrpSpPr/>
          <p:nvPr/>
        </p:nvGrpSpPr>
        <p:grpSpPr>
          <a:xfrm>
            <a:off x="3484352" y="5014913"/>
            <a:ext cx="536575" cy="536575"/>
            <a:chOff x="3500438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38" name="Freeform 868"/>
            <p:cNvSpPr>
              <a:spLocks noEditPoints="1"/>
            </p:cNvSpPr>
            <p:nvPr/>
          </p:nvSpPr>
          <p:spPr bwMode="auto">
            <a:xfrm>
              <a:off x="3500438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" name="Freeform 869"/>
            <p:cNvSpPr>
              <a:spLocks noEditPoints="1"/>
            </p:cNvSpPr>
            <p:nvPr/>
          </p:nvSpPr>
          <p:spPr bwMode="auto">
            <a:xfrm>
              <a:off x="3625851" y="5095876"/>
              <a:ext cx="285750" cy="285750"/>
            </a:xfrm>
            <a:custGeom>
              <a:avLst/>
              <a:gdLst>
                <a:gd name="T0" fmla="*/ 760 w 1802"/>
                <a:gd name="T1" fmla="*/ 125 h 1803"/>
                <a:gd name="T2" fmla="*/ 563 w 1802"/>
                <a:gd name="T3" fmla="*/ 188 h 1803"/>
                <a:gd name="T4" fmla="*/ 393 w 1802"/>
                <a:gd name="T5" fmla="*/ 298 h 1803"/>
                <a:gd name="T6" fmla="*/ 257 w 1802"/>
                <a:gd name="T7" fmla="*/ 447 h 1803"/>
                <a:gd name="T8" fmla="*/ 161 w 1802"/>
                <a:gd name="T9" fmla="*/ 627 h 1803"/>
                <a:gd name="T10" fmla="*/ 115 w 1802"/>
                <a:gd name="T11" fmla="*/ 830 h 1803"/>
                <a:gd name="T12" fmla="*/ 125 w 1802"/>
                <a:gd name="T13" fmla="*/ 1043 h 1803"/>
                <a:gd name="T14" fmla="*/ 188 w 1802"/>
                <a:gd name="T15" fmla="*/ 1239 h 1803"/>
                <a:gd name="T16" fmla="*/ 298 w 1802"/>
                <a:gd name="T17" fmla="*/ 1409 h 1803"/>
                <a:gd name="T18" fmla="*/ 446 w 1802"/>
                <a:gd name="T19" fmla="*/ 1546 h 1803"/>
                <a:gd name="T20" fmla="*/ 627 w 1802"/>
                <a:gd name="T21" fmla="*/ 1641 h 1803"/>
                <a:gd name="T22" fmla="*/ 829 w 1802"/>
                <a:gd name="T23" fmla="*/ 1687 h 1803"/>
                <a:gd name="T24" fmla="*/ 1042 w 1802"/>
                <a:gd name="T25" fmla="*/ 1678 h 1803"/>
                <a:gd name="T26" fmla="*/ 1239 w 1802"/>
                <a:gd name="T27" fmla="*/ 1614 h 1803"/>
                <a:gd name="T28" fmla="*/ 1409 w 1802"/>
                <a:gd name="T29" fmla="*/ 1505 h 1803"/>
                <a:gd name="T30" fmla="*/ 1545 w 1802"/>
                <a:gd name="T31" fmla="*/ 1356 h 1803"/>
                <a:gd name="T32" fmla="*/ 1641 w 1802"/>
                <a:gd name="T33" fmla="*/ 1176 h 1803"/>
                <a:gd name="T34" fmla="*/ 1687 w 1802"/>
                <a:gd name="T35" fmla="*/ 973 h 1803"/>
                <a:gd name="T36" fmla="*/ 1677 w 1802"/>
                <a:gd name="T37" fmla="*/ 760 h 1803"/>
                <a:gd name="T38" fmla="*/ 1614 w 1802"/>
                <a:gd name="T39" fmla="*/ 563 h 1803"/>
                <a:gd name="T40" fmla="*/ 1504 w 1802"/>
                <a:gd name="T41" fmla="*/ 393 h 1803"/>
                <a:gd name="T42" fmla="*/ 1356 w 1802"/>
                <a:gd name="T43" fmla="*/ 257 h 1803"/>
                <a:gd name="T44" fmla="*/ 1175 w 1802"/>
                <a:gd name="T45" fmla="*/ 162 h 1803"/>
                <a:gd name="T46" fmla="*/ 973 w 1802"/>
                <a:gd name="T47" fmla="*/ 116 h 1803"/>
                <a:gd name="T48" fmla="*/ 975 w 1802"/>
                <a:gd name="T49" fmla="*/ 3 h 1803"/>
                <a:gd name="T50" fmla="*/ 1186 w 1802"/>
                <a:gd name="T51" fmla="*/ 46 h 1803"/>
                <a:gd name="T52" fmla="*/ 1375 w 1802"/>
                <a:gd name="T53" fmla="*/ 135 h 1803"/>
                <a:gd name="T54" fmla="*/ 1538 w 1802"/>
                <a:gd name="T55" fmla="*/ 264 h 1803"/>
                <a:gd name="T56" fmla="*/ 1667 w 1802"/>
                <a:gd name="T57" fmla="*/ 427 h 1803"/>
                <a:gd name="T58" fmla="*/ 1756 w 1802"/>
                <a:gd name="T59" fmla="*/ 617 h 1803"/>
                <a:gd name="T60" fmla="*/ 1799 w 1802"/>
                <a:gd name="T61" fmla="*/ 828 h 1803"/>
                <a:gd name="T62" fmla="*/ 1791 w 1802"/>
                <a:gd name="T63" fmla="*/ 1048 h 1803"/>
                <a:gd name="T64" fmla="*/ 1732 w 1802"/>
                <a:gd name="T65" fmla="*/ 1252 h 1803"/>
                <a:gd name="T66" fmla="*/ 1628 w 1802"/>
                <a:gd name="T67" fmla="*/ 1433 h 1803"/>
                <a:gd name="T68" fmla="*/ 1487 w 1802"/>
                <a:gd name="T69" fmla="*/ 1586 h 1803"/>
                <a:gd name="T70" fmla="*/ 1315 w 1802"/>
                <a:gd name="T71" fmla="*/ 1702 h 1803"/>
                <a:gd name="T72" fmla="*/ 1117 w 1802"/>
                <a:gd name="T73" fmla="*/ 1776 h 1803"/>
                <a:gd name="T74" fmla="*/ 901 w 1802"/>
                <a:gd name="T75" fmla="*/ 1803 h 1803"/>
                <a:gd name="T76" fmla="*/ 685 w 1802"/>
                <a:gd name="T77" fmla="*/ 1776 h 1803"/>
                <a:gd name="T78" fmla="*/ 487 w 1802"/>
                <a:gd name="T79" fmla="*/ 1702 h 1803"/>
                <a:gd name="T80" fmla="*/ 315 w 1802"/>
                <a:gd name="T81" fmla="*/ 1586 h 1803"/>
                <a:gd name="T82" fmla="*/ 174 w 1802"/>
                <a:gd name="T83" fmla="*/ 1433 h 1803"/>
                <a:gd name="T84" fmla="*/ 70 w 1802"/>
                <a:gd name="T85" fmla="*/ 1252 h 1803"/>
                <a:gd name="T86" fmla="*/ 11 w 1802"/>
                <a:gd name="T87" fmla="*/ 1048 h 1803"/>
                <a:gd name="T88" fmla="*/ 3 w 1802"/>
                <a:gd name="T89" fmla="*/ 828 h 1803"/>
                <a:gd name="T90" fmla="*/ 46 w 1802"/>
                <a:gd name="T91" fmla="*/ 617 h 1803"/>
                <a:gd name="T92" fmla="*/ 135 w 1802"/>
                <a:gd name="T93" fmla="*/ 427 h 1803"/>
                <a:gd name="T94" fmla="*/ 264 w 1802"/>
                <a:gd name="T95" fmla="*/ 264 h 1803"/>
                <a:gd name="T96" fmla="*/ 427 w 1802"/>
                <a:gd name="T97" fmla="*/ 135 h 1803"/>
                <a:gd name="T98" fmla="*/ 616 w 1802"/>
                <a:gd name="T99" fmla="*/ 46 h 1803"/>
                <a:gd name="T100" fmla="*/ 827 w 1802"/>
                <a:gd name="T101" fmla="*/ 3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2" h="1803">
                  <a:moveTo>
                    <a:pt x="901" y="113"/>
                  </a:moveTo>
                  <a:lnTo>
                    <a:pt x="829" y="116"/>
                  </a:lnTo>
                  <a:lnTo>
                    <a:pt x="760" y="125"/>
                  </a:lnTo>
                  <a:lnTo>
                    <a:pt x="692" y="141"/>
                  </a:lnTo>
                  <a:lnTo>
                    <a:pt x="627" y="162"/>
                  </a:lnTo>
                  <a:lnTo>
                    <a:pt x="563" y="188"/>
                  </a:lnTo>
                  <a:lnTo>
                    <a:pt x="504" y="220"/>
                  </a:lnTo>
                  <a:lnTo>
                    <a:pt x="446" y="257"/>
                  </a:lnTo>
                  <a:lnTo>
                    <a:pt x="393" y="298"/>
                  </a:lnTo>
                  <a:lnTo>
                    <a:pt x="344" y="344"/>
                  </a:lnTo>
                  <a:lnTo>
                    <a:pt x="298" y="393"/>
                  </a:lnTo>
                  <a:lnTo>
                    <a:pt x="257" y="447"/>
                  </a:lnTo>
                  <a:lnTo>
                    <a:pt x="220" y="504"/>
                  </a:lnTo>
                  <a:lnTo>
                    <a:pt x="188" y="563"/>
                  </a:lnTo>
                  <a:lnTo>
                    <a:pt x="161" y="627"/>
                  </a:lnTo>
                  <a:lnTo>
                    <a:pt x="141" y="692"/>
                  </a:lnTo>
                  <a:lnTo>
                    <a:pt x="125" y="760"/>
                  </a:lnTo>
                  <a:lnTo>
                    <a:pt x="115" y="830"/>
                  </a:lnTo>
                  <a:lnTo>
                    <a:pt x="112" y="901"/>
                  </a:lnTo>
                  <a:lnTo>
                    <a:pt x="115" y="973"/>
                  </a:lnTo>
                  <a:lnTo>
                    <a:pt x="125" y="1043"/>
                  </a:lnTo>
                  <a:lnTo>
                    <a:pt x="141" y="1110"/>
                  </a:lnTo>
                  <a:lnTo>
                    <a:pt x="161" y="1176"/>
                  </a:lnTo>
                  <a:lnTo>
                    <a:pt x="188" y="1239"/>
                  </a:lnTo>
                  <a:lnTo>
                    <a:pt x="220" y="1299"/>
                  </a:lnTo>
                  <a:lnTo>
                    <a:pt x="257" y="1356"/>
                  </a:lnTo>
                  <a:lnTo>
                    <a:pt x="298" y="1409"/>
                  </a:lnTo>
                  <a:lnTo>
                    <a:pt x="344" y="1459"/>
                  </a:lnTo>
                  <a:lnTo>
                    <a:pt x="393" y="1505"/>
                  </a:lnTo>
                  <a:lnTo>
                    <a:pt x="446" y="1546"/>
                  </a:lnTo>
                  <a:lnTo>
                    <a:pt x="504" y="1582"/>
                  </a:lnTo>
                  <a:lnTo>
                    <a:pt x="563" y="1614"/>
                  </a:lnTo>
                  <a:lnTo>
                    <a:pt x="627" y="1641"/>
                  </a:lnTo>
                  <a:lnTo>
                    <a:pt x="692" y="1661"/>
                  </a:lnTo>
                  <a:lnTo>
                    <a:pt x="760" y="1678"/>
                  </a:lnTo>
                  <a:lnTo>
                    <a:pt x="829" y="1687"/>
                  </a:lnTo>
                  <a:lnTo>
                    <a:pt x="901" y="1690"/>
                  </a:lnTo>
                  <a:lnTo>
                    <a:pt x="973" y="1687"/>
                  </a:lnTo>
                  <a:lnTo>
                    <a:pt x="1042" y="1678"/>
                  </a:lnTo>
                  <a:lnTo>
                    <a:pt x="1110" y="1661"/>
                  </a:lnTo>
                  <a:lnTo>
                    <a:pt x="1175" y="1641"/>
                  </a:lnTo>
                  <a:lnTo>
                    <a:pt x="1239" y="1614"/>
                  </a:lnTo>
                  <a:lnTo>
                    <a:pt x="1298" y="1582"/>
                  </a:lnTo>
                  <a:lnTo>
                    <a:pt x="1356" y="1546"/>
                  </a:lnTo>
                  <a:lnTo>
                    <a:pt x="1409" y="1505"/>
                  </a:lnTo>
                  <a:lnTo>
                    <a:pt x="1458" y="1459"/>
                  </a:lnTo>
                  <a:lnTo>
                    <a:pt x="1504" y="1409"/>
                  </a:lnTo>
                  <a:lnTo>
                    <a:pt x="1545" y="1356"/>
                  </a:lnTo>
                  <a:lnTo>
                    <a:pt x="1582" y="1299"/>
                  </a:lnTo>
                  <a:lnTo>
                    <a:pt x="1614" y="1239"/>
                  </a:lnTo>
                  <a:lnTo>
                    <a:pt x="1641" y="1176"/>
                  </a:lnTo>
                  <a:lnTo>
                    <a:pt x="1661" y="1110"/>
                  </a:lnTo>
                  <a:lnTo>
                    <a:pt x="1677" y="1043"/>
                  </a:lnTo>
                  <a:lnTo>
                    <a:pt x="1687" y="973"/>
                  </a:lnTo>
                  <a:lnTo>
                    <a:pt x="1690" y="901"/>
                  </a:lnTo>
                  <a:lnTo>
                    <a:pt x="1687" y="830"/>
                  </a:lnTo>
                  <a:lnTo>
                    <a:pt x="1677" y="760"/>
                  </a:lnTo>
                  <a:lnTo>
                    <a:pt x="1661" y="692"/>
                  </a:lnTo>
                  <a:lnTo>
                    <a:pt x="1641" y="627"/>
                  </a:lnTo>
                  <a:lnTo>
                    <a:pt x="1614" y="563"/>
                  </a:lnTo>
                  <a:lnTo>
                    <a:pt x="1582" y="504"/>
                  </a:lnTo>
                  <a:lnTo>
                    <a:pt x="1545" y="447"/>
                  </a:lnTo>
                  <a:lnTo>
                    <a:pt x="1504" y="393"/>
                  </a:lnTo>
                  <a:lnTo>
                    <a:pt x="1458" y="344"/>
                  </a:lnTo>
                  <a:lnTo>
                    <a:pt x="1409" y="298"/>
                  </a:lnTo>
                  <a:lnTo>
                    <a:pt x="1356" y="257"/>
                  </a:lnTo>
                  <a:lnTo>
                    <a:pt x="1298" y="220"/>
                  </a:lnTo>
                  <a:lnTo>
                    <a:pt x="1239" y="188"/>
                  </a:lnTo>
                  <a:lnTo>
                    <a:pt x="1175" y="162"/>
                  </a:lnTo>
                  <a:lnTo>
                    <a:pt x="1110" y="141"/>
                  </a:lnTo>
                  <a:lnTo>
                    <a:pt x="1042" y="125"/>
                  </a:lnTo>
                  <a:lnTo>
                    <a:pt x="973" y="116"/>
                  </a:lnTo>
                  <a:lnTo>
                    <a:pt x="901" y="113"/>
                  </a:lnTo>
                  <a:close/>
                  <a:moveTo>
                    <a:pt x="901" y="0"/>
                  </a:moveTo>
                  <a:lnTo>
                    <a:pt x="975" y="3"/>
                  </a:lnTo>
                  <a:lnTo>
                    <a:pt x="1047" y="11"/>
                  </a:lnTo>
                  <a:lnTo>
                    <a:pt x="1117" y="27"/>
                  </a:lnTo>
                  <a:lnTo>
                    <a:pt x="1186" y="46"/>
                  </a:lnTo>
                  <a:lnTo>
                    <a:pt x="1251" y="71"/>
                  </a:lnTo>
                  <a:lnTo>
                    <a:pt x="1315" y="100"/>
                  </a:lnTo>
                  <a:lnTo>
                    <a:pt x="1375" y="135"/>
                  </a:lnTo>
                  <a:lnTo>
                    <a:pt x="1433" y="174"/>
                  </a:lnTo>
                  <a:lnTo>
                    <a:pt x="1487" y="217"/>
                  </a:lnTo>
                  <a:lnTo>
                    <a:pt x="1538" y="264"/>
                  </a:lnTo>
                  <a:lnTo>
                    <a:pt x="1585" y="315"/>
                  </a:lnTo>
                  <a:lnTo>
                    <a:pt x="1628" y="370"/>
                  </a:lnTo>
                  <a:lnTo>
                    <a:pt x="1667" y="427"/>
                  </a:lnTo>
                  <a:lnTo>
                    <a:pt x="1702" y="488"/>
                  </a:lnTo>
                  <a:lnTo>
                    <a:pt x="1732" y="551"/>
                  </a:lnTo>
                  <a:lnTo>
                    <a:pt x="1756" y="617"/>
                  </a:lnTo>
                  <a:lnTo>
                    <a:pt x="1776" y="685"/>
                  </a:lnTo>
                  <a:lnTo>
                    <a:pt x="1791" y="755"/>
                  </a:lnTo>
                  <a:lnTo>
                    <a:pt x="1799" y="828"/>
                  </a:lnTo>
                  <a:lnTo>
                    <a:pt x="1802" y="901"/>
                  </a:lnTo>
                  <a:lnTo>
                    <a:pt x="1799" y="975"/>
                  </a:lnTo>
                  <a:lnTo>
                    <a:pt x="1791" y="1048"/>
                  </a:lnTo>
                  <a:lnTo>
                    <a:pt x="1776" y="1117"/>
                  </a:lnTo>
                  <a:lnTo>
                    <a:pt x="1756" y="1186"/>
                  </a:lnTo>
                  <a:lnTo>
                    <a:pt x="1732" y="1252"/>
                  </a:lnTo>
                  <a:lnTo>
                    <a:pt x="1702" y="1315"/>
                  </a:lnTo>
                  <a:lnTo>
                    <a:pt x="1667" y="1376"/>
                  </a:lnTo>
                  <a:lnTo>
                    <a:pt x="1628" y="1433"/>
                  </a:lnTo>
                  <a:lnTo>
                    <a:pt x="1585" y="1487"/>
                  </a:lnTo>
                  <a:lnTo>
                    <a:pt x="1538" y="1538"/>
                  </a:lnTo>
                  <a:lnTo>
                    <a:pt x="1487" y="1586"/>
                  </a:lnTo>
                  <a:lnTo>
                    <a:pt x="1433" y="1629"/>
                  </a:lnTo>
                  <a:lnTo>
                    <a:pt x="1375" y="1667"/>
                  </a:lnTo>
                  <a:lnTo>
                    <a:pt x="1315" y="1702"/>
                  </a:lnTo>
                  <a:lnTo>
                    <a:pt x="1251" y="1732"/>
                  </a:lnTo>
                  <a:lnTo>
                    <a:pt x="1186" y="1757"/>
                  </a:lnTo>
                  <a:lnTo>
                    <a:pt x="1117" y="1776"/>
                  </a:lnTo>
                  <a:lnTo>
                    <a:pt x="1047" y="1791"/>
                  </a:lnTo>
                  <a:lnTo>
                    <a:pt x="975" y="1800"/>
                  </a:lnTo>
                  <a:lnTo>
                    <a:pt x="901" y="1803"/>
                  </a:lnTo>
                  <a:lnTo>
                    <a:pt x="827" y="1800"/>
                  </a:lnTo>
                  <a:lnTo>
                    <a:pt x="755" y="1791"/>
                  </a:lnTo>
                  <a:lnTo>
                    <a:pt x="685" y="1776"/>
                  </a:lnTo>
                  <a:lnTo>
                    <a:pt x="616" y="1757"/>
                  </a:lnTo>
                  <a:lnTo>
                    <a:pt x="551" y="1732"/>
                  </a:lnTo>
                  <a:lnTo>
                    <a:pt x="487" y="1702"/>
                  </a:lnTo>
                  <a:lnTo>
                    <a:pt x="427" y="1667"/>
                  </a:lnTo>
                  <a:lnTo>
                    <a:pt x="369" y="1629"/>
                  </a:lnTo>
                  <a:lnTo>
                    <a:pt x="315" y="1586"/>
                  </a:lnTo>
                  <a:lnTo>
                    <a:pt x="264" y="1538"/>
                  </a:lnTo>
                  <a:lnTo>
                    <a:pt x="217" y="1487"/>
                  </a:lnTo>
                  <a:lnTo>
                    <a:pt x="174" y="1433"/>
                  </a:lnTo>
                  <a:lnTo>
                    <a:pt x="135" y="1376"/>
                  </a:lnTo>
                  <a:lnTo>
                    <a:pt x="100" y="1315"/>
                  </a:lnTo>
                  <a:lnTo>
                    <a:pt x="70" y="1252"/>
                  </a:lnTo>
                  <a:lnTo>
                    <a:pt x="46" y="1186"/>
                  </a:lnTo>
                  <a:lnTo>
                    <a:pt x="26" y="1117"/>
                  </a:lnTo>
                  <a:lnTo>
                    <a:pt x="11" y="1048"/>
                  </a:lnTo>
                  <a:lnTo>
                    <a:pt x="3" y="975"/>
                  </a:lnTo>
                  <a:lnTo>
                    <a:pt x="0" y="901"/>
                  </a:lnTo>
                  <a:lnTo>
                    <a:pt x="3" y="828"/>
                  </a:lnTo>
                  <a:lnTo>
                    <a:pt x="11" y="755"/>
                  </a:lnTo>
                  <a:lnTo>
                    <a:pt x="26" y="685"/>
                  </a:lnTo>
                  <a:lnTo>
                    <a:pt x="46" y="617"/>
                  </a:lnTo>
                  <a:lnTo>
                    <a:pt x="70" y="551"/>
                  </a:lnTo>
                  <a:lnTo>
                    <a:pt x="100" y="488"/>
                  </a:lnTo>
                  <a:lnTo>
                    <a:pt x="135" y="427"/>
                  </a:lnTo>
                  <a:lnTo>
                    <a:pt x="174" y="370"/>
                  </a:lnTo>
                  <a:lnTo>
                    <a:pt x="217" y="315"/>
                  </a:lnTo>
                  <a:lnTo>
                    <a:pt x="264" y="264"/>
                  </a:lnTo>
                  <a:lnTo>
                    <a:pt x="315" y="217"/>
                  </a:lnTo>
                  <a:lnTo>
                    <a:pt x="369" y="174"/>
                  </a:lnTo>
                  <a:lnTo>
                    <a:pt x="427" y="135"/>
                  </a:lnTo>
                  <a:lnTo>
                    <a:pt x="487" y="100"/>
                  </a:lnTo>
                  <a:lnTo>
                    <a:pt x="551" y="71"/>
                  </a:lnTo>
                  <a:lnTo>
                    <a:pt x="616" y="46"/>
                  </a:lnTo>
                  <a:lnTo>
                    <a:pt x="685" y="27"/>
                  </a:lnTo>
                  <a:lnTo>
                    <a:pt x="755" y="11"/>
                  </a:lnTo>
                  <a:lnTo>
                    <a:pt x="827" y="3"/>
                  </a:lnTo>
                  <a:lnTo>
                    <a:pt x="9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0" name="Freeform 870"/>
            <p:cNvSpPr>
              <a:spLocks noEditPoints="1"/>
            </p:cNvSpPr>
            <p:nvPr/>
          </p:nvSpPr>
          <p:spPr bwMode="auto">
            <a:xfrm>
              <a:off x="3724276" y="5167313"/>
              <a:ext cx="115888" cy="142875"/>
            </a:xfrm>
            <a:custGeom>
              <a:avLst/>
              <a:gdLst>
                <a:gd name="T0" fmla="*/ 113 w 733"/>
                <a:gd name="T1" fmla="*/ 158 h 901"/>
                <a:gd name="T2" fmla="*/ 113 w 733"/>
                <a:gd name="T3" fmla="*/ 742 h 901"/>
                <a:gd name="T4" fmla="*/ 571 w 733"/>
                <a:gd name="T5" fmla="*/ 450 h 901"/>
                <a:gd name="T6" fmla="*/ 113 w 733"/>
                <a:gd name="T7" fmla="*/ 158 h 901"/>
                <a:gd name="T8" fmla="*/ 59 w 733"/>
                <a:gd name="T9" fmla="*/ 0 h 901"/>
                <a:gd name="T10" fmla="*/ 73 w 733"/>
                <a:gd name="T11" fmla="*/ 3 h 901"/>
                <a:gd name="T12" fmla="*/ 87 w 733"/>
                <a:gd name="T13" fmla="*/ 9 h 901"/>
                <a:gd name="T14" fmla="*/ 707 w 733"/>
                <a:gd name="T15" fmla="*/ 403 h 901"/>
                <a:gd name="T16" fmla="*/ 717 w 733"/>
                <a:gd name="T17" fmla="*/ 411 h 901"/>
                <a:gd name="T18" fmla="*/ 725 w 733"/>
                <a:gd name="T19" fmla="*/ 424 h 901"/>
                <a:gd name="T20" fmla="*/ 731 w 733"/>
                <a:gd name="T21" fmla="*/ 436 h 901"/>
                <a:gd name="T22" fmla="*/ 733 w 733"/>
                <a:gd name="T23" fmla="*/ 450 h 901"/>
                <a:gd name="T24" fmla="*/ 731 w 733"/>
                <a:gd name="T25" fmla="*/ 465 h 901"/>
                <a:gd name="T26" fmla="*/ 725 w 733"/>
                <a:gd name="T27" fmla="*/ 477 h 901"/>
                <a:gd name="T28" fmla="*/ 717 w 733"/>
                <a:gd name="T29" fmla="*/ 489 h 901"/>
                <a:gd name="T30" fmla="*/ 707 w 733"/>
                <a:gd name="T31" fmla="*/ 497 h 901"/>
                <a:gd name="T32" fmla="*/ 87 w 733"/>
                <a:gd name="T33" fmla="*/ 892 h 901"/>
                <a:gd name="T34" fmla="*/ 72 w 733"/>
                <a:gd name="T35" fmla="*/ 899 h 901"/>
                <a:gd name="T36" fmla="*/ 57 w 733"/>
                <a:gd name="T37" fmla="*/ 901 h 901"/>
                <a:gd name="T38" fmla="*/ 42 w 733"/>
                <a:gd name="T39" fmla="*/ 899 h 901"/>
                <a:gd name="T40" fmla="*/ 29 w 733"/>
                <a:gd name="T41" fmla="*/ 894 h 901"/>
                <a:gd name="T42" fmla="*/ 18 w 733"/>
                <a:gd name="T43" fmla="*/ 885 h 901"/>
                <a:gd name="T44" fmla="*/ 9 w 733"/>
                <a:gd name="T45" fmla="*/ 873 h 901"/>
                <a:gd name="T46" fmla="*/ 2 w 733"/>
                <a:gd name="T47" fmla="*/ 860 h 901"/>
                <a:gd name="T48" fmla="*/ 0 w 733"/>
                <a:gd name="T49" fmla="*/ 845 h 901"/>
                <a:gd name="T50" fmla="*/ 0 w 733"/>
                <a:gd name="T51" fmla="*/ 56 h 901"/>
                <a:gd name="T52" fmla="*/ 2 w 733"/>
                <a:gd name="T53" fmla="*/ 41 h 901"/>
                <a:gd name="T54" fmla="*/ 9 w 733"/>
                <a:gd name="T55" fmla="*/ 27 h 901"/>
                <a:gd name="T56" fmla="*/ 18 w 733"/>
                <a:gd name="T57" fmla="*/ 16 h 901"/>
                <a:gd name="T58" fmla="*/ 29 w 733"/>
                <a:gd name="T59" fmla="*/ 7 h 901"/>
                <a:gd name="T60" fmla="*/ 43 w 733"/>
                <a:gd name="T61" fmla="*/ 2 h 901"/>
                <a:gd name="T62" fmla="*/ 59 w 733"/>
                <a:gd name="T63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3" h="901">
                  <a:moveTo>
                    <a:pt x="113" y="158"/>
                  </a:moveTo>
                  <a:lnTo>
                    <a:pt x="113" y="742"/>
                  </a:lnTo>
                  <a:lnTo>
                    <a:pt x="571" y="450"/>
                  </a:lnTo>
                  <a:lnTo>
                    <a:pt x="113" y="158"/>
                  </a:lnTo>
                  <a:close/>
                  <a:moveTo>
                    <a:pt x="59" y="0"/>
                  </a:moveTo>
                  <a:lnTo>
                    <a:pt x="73" y="3"/>
                  </a:lnTo>
                  <a:lnTo>
                    <a:pt x="87" y="9"/>
                  </a:lnTo>
                  <a:lnTo>
                    <a:pt x="707" y="403"/>
                  </a:lnTo>
                  <a:lnTo>
                    <a:pt x="717" y="411"/>
                  </a:lnTo>
                  <a:lnTo>
                    <a:pt x="725" y="424"/>
                  </a:lnTo>
                  <a:lnTo>
                    <a:pt x="731" y="436"/>
                  </a:lnTo>
                  <a:lnTo>
                    <a:pt x="733" y="450"/>
                  </a:lnTo>
                  <a:lnTo>
                    <a:pt x="731" y="465"/>
                  </a:lnTo>
                  <a:lnTo>
                    <a:pt x="725" y="477"/>
                  </a:lnTo>
                  <a:lnTo>
                    <a:pt x="717" y="489"/>
                  </a:lnTo>
                  <a:lnTo>
                    <a:pt x="707" y="497"/>
                  </a:lnTo>
                  <a:lnTo>
                    <a:pt x="87" y="892"/>
                  </a:lnTo>
                  <a:lnTo>
                    <a:pt x="72" y="899"/>
                  </a:lnTo>
                  <a:lnTo>
                    <a:pt x="57" y="901"/>
                  </a:lnTo>
                  <a:lnTo>
                    <a:pt x="42" y="899"/>
                  </a:lnTo>
                  <a:lnTo>
                    <a:pt x="29" y="894"/>
                  </a:lnTo>
                  <a:lnTo>
                    <a:pt x="18" y="885"/>
                  </a:lnTo>
                  <a:lnTo>
                    <a:pt x="9" y="873"/>
                  </a:lnTo>
                  <a:lnTo>
                    <a:pt x="2" y="860"/>
                  </a:lnTo>
                  <a:lnTo>
                    <a:pt x="0" y="845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9" y="27"/>
                  </a:lnTo>
                  <a:lnTo>
                    <a:pt x="18" y="16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9" name="Group 1458"/>
          <p:cNvGrpSpPr/>
          <p:nvPr/>
        </p:nvGrpSpPr>
        <p:grpSpPr>
          <a:xfrm>
            <a:off x="2548858" y="5014913"/>
            <a:ext cx="536575" cy="536575"/>
            <a:chOff x="2547938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5" name="Freeform 875"/>
            <p:cNvSpPr>
              <a:spLocks noEditPoints="1"/>
            </p:cNvSpPr>
            <p:nvPr/>
          </p:nvSpPr>
          <p:spPr bwMode="auto">
            <a:xfrm>
              <a:off x="2547938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6" name="Freeform 876"/>
            <p:cNvSpPr>
              <a:spLocks/>
            </p:cNvSpPr>
            <p:nvPr/>
          </p:nvSpPr>
          <p:spPr bwMode="auto">
            <a:xfrm>
              <a:off x="2860676" y="5345113"/>
              <a:ext cx="17463" cy="46038"/>
            </a:xfrm>
            <a:custGeom>
              <a:avLst/>
              <a:gdLst>
                <a:gd name="T0" fmla="*/ 56 w 112"/>
                <a:gd name="T1" fmla="*/ 0 h 282"/>
                <a:gd name="T2" fmla="*/ 73 w 112"/>
                <a:gd name="T3" fmla="*/ 3 h 282"/>
                <a:gd name="T4" fmla="*/ 90 w 112"/>
                <a:gd name="T5" fmla="*/ 12 h 282"/>
                <a:gd name="T6" fmla="*/ 101 w 112"/>
                <a:gd name="T7" fmla="*/ 24 h 282"/>
                <a:gd name="T8" fmla="*/ 109 w 112"/>
                <a:gd name="T9" fmla="*/ 39 h 282"/>
                <a:gd name="T10" fmla="*/ 112 w 112"/>
                <a:gd name="T11" fmla="*/ 57 h 282"/>
                <a:gd name="T12" fmla="*/ 112 w 112"/>
                <a:gd name="T13" fmla="*/ 226 h 282"/>
                <a:gd name="T14" fmla="*/ 109 w 112"/>
                <a:gd name="T15" fmla="*/ 243 h 282"/>
                <a:gd name="T16" fmla="*/ 101 w 112"/>
                <a:gd name="T17" fmla="*/ 259 h 282"/>
                <a:gd name="T18" fmla="*/ 90 w 112"/>
                <a:gd name="T19" fmla="*/ 271 h 282"/>
                <a:gd name="T20" fmla="*/ 73 w 112"/>
                <a:gd name="T21" fmla="*/ 279 h 282"/>
                <a:gd name="T22" fmla="*/ 56 w 112"/>
                <a:gd name="T23" fmla="*/ 282 h 282"/>
                <a:gd name="T24" fmla="*/ 39 w 112"/>
                <a:gd name="T25" fmla="*/ 279 h 282"/>
                <a:gd name="T26" fmla="*/ 23 w 112"/>
                <a:gd name="T27" fmla="*/ 271 h 282"/>
                <a:gd name="T28" fmla="*/ 11 w 112"/>
                <a:gd name="T29" fmla="*/ 259 h 282"/>
                <a:gd name="T30" fmla="*/ 3 w 112"/>
                <a:gd name="T31" fmla="*/ 243 h 282"/>
                <a:gd name="T32" fmla="*/ 0 w 112"/>
                <a:gd name="T33" fmla="*/ 226 h 282"/>
                <a:gd name="T34" fmla="*/ 0 w 112"/>
                <a:gd name="T35" fmla="*/ 57 h 282"/>
                <a:gd name="T36" fmla="*/ 3 w 112"/>
                <a:gd name="T37" fmla="*/ 39 h 282"/>
                <a:gd name="T38" fmla="*/ 11 w 112"/>
                <a:gd name="T39" fmla="*/ 24 h 282"/>
                <a:gd name="T40" fmla="*/ 23 w 112"/>
                <a:gd name="T41" fmla="*/ 12 h 282"/>
                <a:gd name="T42" fmla="*/ 39 w 112"/>
                <a:gd name="T43" fmla="*/ 3 h 282"/>
                <a:gd name="T44" fmla="*/ 56 w 112"/>
                <a:gd name="T45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2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226"/>
                  </a:lnTo>
                  <a:lnTo>
                    <a:pt x="109" y="243"/>
                  </a:lnTo>
                  <a:lnTo>
                    <a:pt x="101" y="259"/>
                  </a:lnTo>
                  <a:lnTo>
                    <a:pt x="90" y="271"/>
                  </a:lnTo>
                  <a:lnTo>
                    <a:pt x="73" y="279"/>
                  </a:lnTo>
                  <a:lnTo>
                    <a:pt x="56" y="282"/>
                  </a:lnTo>
                  <a:lnTo>
                    <a:pt x="39" y="279"/>
                  </a:lnTo>
                  <a:lnTo>
                    <a:pt x="23" y="271"/>
                  </a:lnTo>
                  <a:lnTo>
                    <a:pt x="11" y="259"/>
                  </a:lnTo>
                  <a:lnTo>
                    <a:pt x="3" y="243"/>
                  </a:lnTo>
                  <a:lnTo>
                    <a:pt x="0" y="22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7" name="Freeform 877"/>
            <p:cNvSpPr>
              <a:spLocks/>
            </p:cNvSpPr>
            <p:nvPr/>
          </p:nvSpPr>
          <p:spPr bwMode="auto">
            <a:xfrm>
              <a:off x="2897188" y="5310188"/>
              <a:ext cx="17463" cy="80963"/>
            </a:xfrm>
            <a:custGeom>
              <a:avLst/>
              <a:gdLst>
                <a:gd name="T0" fmla="*/ 56 w 113"/>
                <a:gd name="T1" fmla="*/ 0 h 507"/>
                <a:gd name="T2" fmla="*/ 74 w 113"/>
                <a:gd name="T3" fmla="*/ 3 h 507"/>
                <a:gd name="T4" fmla="*/ 89 w 113"/>
                <a:gd name="T5" fmla="*/ 11 h 507"/>
                <a:gd name="T6" fmla="*/ 101 w 113"/>
                <a:gd name="T7" fmla="*/ 23 h 507"/>
                <a:gd name="T8" fmla="*/ 110 w 113"/>
                <a:gd name="T9" fmla="*/ 39 h 507"/>
                <a:gd name="T10" fmla="*/ 113 w 113"/>
                <a:gd name="T11" fmla="*/ 56 h 507"/>
                <a:gd name="T12" fmla="*/ 113 w 113"/>
                <a:gd name="T13" fmla="*/ 451 h 507"/>
                <a:gd name="T14" fmla="*/ 110 w 113"/>
                <a:gd name="T15" fmla="*/ 468 h 507"/>
                <a:gd name="T16" fmla="*/ 101 w 113"/>
                <a:gd name="T17" fmla="*/ 484 h 507"/>
                <a:gd name="T18" fmla="*/ 89 w 113"/>
                <a:gd name="T19" fmla="*/ 496 h 507"/>
                <a:gd name="T20" fmla="*/ 74 w 113"/>
                <a:gd name="T21" fmla="*/ 504 h 507"/>
                <a:gd name="T22" fmla="*/ 56 w 113"/>
                <a:gd name="T23" fmla="*/ 507 h 507"/>
                <a:gd name="T24" fmla="*/ 39 w 113"/>
                <a:gd name="T25" fmla="*/ 504 h 507"/>
                <a:gd name="T26" fmla="*/ 24 w 113"/>
                <a:gd name="T27" fmla="*/ 496 h 507"/>
                <a:gd name="T28" fmla="*/ 11 w 113"/>
                <a:gd name="T29" fmla="*/ 484 h 507"/>
                <a:gd name="T30" fmla="*/ 3 w 113"/>
                <a:gd name="T31" fmla="*/ 468 h 507"/>
                <a:gd name="T32" fmla="*/ 0 w 113"/>
                <a:gd name="T33" fmla="*/ 451 h 507"/>
                <a:gd name="T34" fmla="*/ 0 w 113"/>
                <a:gd name="T35" fmla="*/ 56 h 507"/>
                <a:gd name="T36" fmla="*/ 3 w 113"/>
                <a:gd name="T37" fmla="*/ 39 h 507"/>
                <a:gd name="T38" fmla="*/ 11 w 113"/>
                <a:gd name="T39" fmla="*/ 23 h 507"/>
                <a:gd name="T40" fmla="*/ 24 w 113"/>
                <a:gd name="T41" fmla="*/ 11 h 507"/>
                <a:gd name="T42" fmla="*/ 39 w 113"/>
                <a:gd name="T43" fmla="*/ 3 h 507"/>
                <a:gd name="T44" fmla="*/ 56 w 113"/>
                <a:gd name="T45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07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451"/>
                  </a:lnTo>
                  <a:lnTo>
                    <a:pt x="110" y="468"/>
                  </a:lnTo>
                  <a:lnTo>
                    <a:pt x="101" y="484"/>
                  </a:lnTo>
                  <a:lnTo>
                    <a:pt x="89" y="496"/>
                  </a:lnTo>
                  <a:lnTo>
                    <a:pt x="74" y="504"/>
                  </a:lnTo>
                  <a:lnTo>
                    <a:pt x="56" y="507"/>
                  </a:lnTo>
                  <a:lnTo>
                    <a:pt x="39" y="504"/>
                  </a:lnTo>
                  <a:lnTo>
                    <a:pt x="24" y="496"/>
                  </a:lnTo>
                  <a:lnTo>
                    <a:pt x="11" y="484"/>
                  </a:lnTo>
                  <a:lnTo>
                    <a:pt x="3" y="468"/>
                  </a:lnTo>
                  <a:lnTo>
                    <a:pt x="0" y="451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8" name="Freeform 878"/>
            <p:cNvSpPr>
              <a:spLocks/>
            </p:cNvSpPr>
            <p:nvPr/>
          </p:nvSpPr>
          <p:spPr bwMode="auto">
            <a:xfrm>
              <a:off x="2932113" y="5327651"/>
              <a:ext cx="19050" cy="63500"/>
            </a:xfrm>
            <a:custGeom>
              <a:avLst/>
              <a:gdLst>
                <a:gd name="T0" fmla="*/ 57 w 113"/>
                <a:gd name="T1" fmla="*/ 0 h 394"/>
                <a:gd name="T2" fmla="*/ 74 w 113"/>
                <a:gd name="T3" fmla="*/ 3 h 394"/>
                <a:gd name="T4" fmla="*/ 89 w 113"/>
                <a:gd name="T5" fmla="*/ 11 h 394"/>
                <a:gd name="T6" fmla="*/ 102 w 113"/>
                <a:gd name="T7" fmla="*/ 23 h 394"/>
                <a:gd name="T8" fmla="*/ 110 w 113"/>
                <a:gd name="T9" fmla="*/ 39 h 394"/>
                <a:gd name="T10" fmla="*/ 113 w 113"/>
                <a:gd name="T11" fmla="*/ 56 h 394"/>
                <a:gd name="T12" fmla="*/ 113 w 113"/>
                <a:gd name="T13" fmla="*/ 338 h 394"/>
                <a:gd name="T14" fmla="*/ 110 w 113"/>
                <a:gd name="T15" fmla="*/ 355 h 394"/>
                <a:gd name="T16" fmla="*/ 102 w 113"/>
                <a:gd name="T17" fmla="*/ 371 h 394"/>
                <a:gd name="T18" fmla="*/ 89 w 113"/>
                <a:gd name="T19" fmla="*/ 383 h 394"/>
                <a:gd name="T20" fmla="*/ 74 w 113"/>
                <a:gd name="T21" fmla="*/ 391 h 394"/>
                <a:gd name="T22" fmla="*/ 57 w 113"/>
                <a:gd name="T23" fmla="*/ 394 h 394"/>
                <a:gd name="T24" fmla="*/ 39 w 113"/>
                <a:gd name="T25" fmla="*/ 391 h 394"/>
                <a:gd name="T26" fmla="*/ 23 w 113"/>
                <a:gd name="T27" fmla="*/ 383 h 394"/>
                <a:gd name="T28" fmla="*/ 12 w 113"/>
                <a:gd name="T29" fmla="*/ 371 h 394"/>
                <a:gd name="T30" fmla="*/ 3 w 113"/>
                <a:gd name="T31" fmla="*/ 355 h 394"/>
                <a:gd name="T32" fmla="*/ 0 w 113"/>
                <a:gd name="T33" fmla="*/ 338 h 394"/>
                <a:gd name="T34" fmla="*/ 0 w 113"/>
                <a:gd name="T35" fmla="*/ 56 h 394"/>
                <a:gd name="T36" fmla="*/ 3 w 113"/>
                <a:gd name="T37" fmla="*/ 39 h 394"/>
                <a:gd name="T38" fmla="*/ 12 w 113"/>
                <a:gd name="T39" fmla="*/ 23 h 394"/>
                <a:gd name="T40" fmla="*/ 23 w 113"/>
                <a:gd name="T41" fmla="*/ 11 h 394"/>
                <a:gd name="T42" fmla="*/ 39 w 113"/>
                <a:gd name="T43" fmla="*/ 3 h 394"/>
                <a:gd name="T44" fmla="*/ 57 w 113"/>
                <a:gd name="T4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94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338"/>
                  </a:lnTo>
                  <a:lnTo>
                    <a:pt x="110" y="355"/>
                  </a:lnTo>
                  <a:lnTo>
                    <a:pt x="102" y="371"/>
                  </a:lnTo>
                  <a:lnTo>
                    <a:pt x="89" y="383"/>
                  </a:lnTo>
                  <a:lnTo>
                    <a:pt x="74" y="391"/>
                  </a:lnTo>
                  <a:lnTo>
                    <a:pt x="57" y="394"/>
                  </a:lnTo>
                  <a:lnTo>
                    <a:pt x="39" y="391"/>
                  </a:lnTo>
                  <a:lnTo>
                    <a:pt x="23" y="383"/>
                  </a:lnTo>
                  <a:lnTo>
                    <a:pt x="12" y="371"/>
                  </a:lnTo>
                  <a:lnTo>
                    <a:pt x="3" y="355"/>
                  </a:lnTo>
                  <a:lnTo>
                    <a:pt x="0" y="338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9" name="Freeform 879"/>
            <p:cNvSpPr>
              <a:spLocks/>
            </p:cNvSpPr>
            <p:nvPr/>
          </p:nvSpPr>
          <p:spPr bwMode="auto">
            <a:xfrm>
              <a:off x="2968626" y="5265738"/>
              <a:ext cx="17463" cy="125413"/>
            </a:xfrm>
            <a:custGeom>
              <a:avLst/>
              <a:gdLst>
                <a:gd name="T0" fmla="*/ 56 w 112"/>
                <a:gd name="T1" fmla="*/ 0 h 789"/>
                <a:gd name="T2" fmla="*/ 73 w 112"/>
                <a:gd name="T3" fmla="*/ 3 h 789"/>
                <a:gd name="T4" fmla="*/ 89 w 112"/>
                <a:gd name="T5" fmla="*/ 12 h 789"/>
                <a:gd name="T6" fmla="*/ 101 w 112"/>
                <a:gd name="T7" fmla="*/ 23 h 789"/>
                <a:gd name="T8" fmla="*/ 109 w 112"/>
                <a:gd name="T9" fmla="*/ 39 h 789"/>
                <a:gd name="T10" fmla="*/ 112 w 112"/>
                <a:gd name="T11" fmla="*/ 57 h 789"/>
                <a:gd name="T12" fmla="*/ 112 w 112"/>
                <a:gd name="T13" fmla="*/ 733 h 789"/>
                <a:gd name="T14" fmla="*/ 109 w 112"/>
                <a:gd name="T15" fmla="*/ 750 h 789"/>
                <a:gd name="T16" fmla="*/ 101 w 112"/>
                <a:gd name="T17" fmla="*/ 766 h 789"/>
                <a:gd name="T18" fmla="*/ 89 w 112"/>
                <a:gd name="T19" fmla="*/ 778 h 789"/>
                <a:gd name="T20" fmla="*/ 73 w 112"/>
                <a:gd name="T21" fmla="*/ 786 h 789"/>
                <a:gd name="T22" fmla="*/ 56 w 112"/>
                <a:gd name="T23" fmla="*/ 789 h 789"/>
                <a:gd name="T24" fmla="*/ 39 w 112"/>
                <a:gd name="T25" fmla="*/ 786 h 789"/>
                <a:gd name="T26" fmla="*/ 23 w 112"/>
                <a:gd name="T27" fmla="*/ 778 h 789"/>
                <a:gd name="T28" fmla="*/ 11 w 112"/>
                <a:gd name="T29" fmla="*/ 766 h 789"/>
                <a:gd name="T30" fmla="*/ 3 w 112"/>
                <a:gd name="T31" fmla="*/ 750 h 789"/>
                <a:gd name="T32" fmla="*/ 0 w 112"/>
                <a:gd name="T33" fmla="*/ 733 h 789"/>
                <a:gd name="T34" fmla="*/ 0 w 112"/>
                <a:gd name="T35" fmla="*/ 57 h 789"/>
                <a:gd name="T36" fmla="*/ 3 w 112"/>
                <a:gd name="T37" fmla="*/ 39 h 789"/>
                <a:gd name="T38" fmla="*/ 11 w 112"/>
                <a:gd name="T39" fmla="*/ 23 h 789"/>
                <a:gd name="T40" fmla="*/ 23 w 112"/>
                <a:gd name="T41" fmla="*/ 12 h 789"/>
                <a:gd name="T42" fmla="*/ 39 w 112"/>
                <a:gd name="T43" fmla="*/ 3 h 789"/>
                <a:gd name="T44" fmla="*/ 56 w 112"/>
                <a:gd name="T45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789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733"/>
                  </a:lnTo>
                  <a:lnTo>
                    <a:pt x="109" y="750"/>
                  </a:lnTo>
                  <a:lnTo>
                    <a:pt x="101" y="766"/>
                  </a:lnTo>
                  <a:lnTo>
                    <a:pt x="89" y="778"/>
                  </a:lnTo>
                  <a:lnTo>
                    <a:pt x="73" y="786"/>
                  </a:lnTo>
                  <a:lnTo>
                    <a:pt x="56" y="789"/>
                  </a:lnTo>
                  <a:lnTo>
                    <a:pt x="39" y="786"/>
                  </a:lnTo>
                  <a:lnTo>
                    <a:pt x="23" y="778"/>
                  </a:lnTo>
                  <a:lnTo>
                    <a:pt x="11" y="766"/>
                  </a:lnTo>
                  <a:lnTo>
                    <a:pt x="3" y="750"/>
                  </a:lnTo>
                  <a:lnTo>
                    <a:pt x="0" y="73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0" name="Freeform 880"/>
            <p:cNvSpPr>
              <a:spLocks/>
            </p:cNvSpPr>
            <p:nvPr/>
          </p:nvSpPr>
          <p:spPr bwMode="auto">
            <a:xfrm>
              <a:off x="3003551" y="5300663"/>
              <a:ext cx="19050" cy="90488"/>
            </a:xfrm>
            <a:custGeom>
              <a:avLst/>
              <a:gdLst>
                <a:gd name="T0" fmla="*/ 56 w 113"/>
                <a:gd name="T1" fmla="*/ 0 h 563"/>
                <a:gd name="T2" fmla="*/ 74 w 113"/>
                <a:gd name="T3" fmla="*/ 3 h 563"/>
                <a:gd name="T4" fmla="*/ 89 w 113"/>
                <a:gd name="T5" fmla="*/ 11 h 563"/>
                <a:gd name="T6" fmla="*/ 101 w 113"/>
                <a:gd name="T7" fmla="*/ 23 h 563"/>
                <a:gd name="T8" fmla="*/ 110 w 113"/>
                <a:gd name="T9" fmla="*/ 39 h 563"/>
                <a:gd name="T10" fmla="*/ 113 w 113"/>
                <a:gd name="T11" fmla="*/ 56 h 563"/>
                <a:gd name="T12" fmla="*/ 113 w 113"/>
                <a:gd name="T13" fmla="*/ 507 h 563"/>
                <a:gd name="T14" fmla="*/ 110 w 113"/>
                <a:gd name="T15" fmla="*/ 524 h 563"/>
                <a:gd name="T16" fmla="*/ 101 w 113"/>
                <a:gd name="T17" fmla="*/ 540 h 563"/>
                <a:gd name="T18" fmla="*/ 89 w 113"/>
                <a:gd name="T19" fmla="*/ 552 h 563"/>
                <a:gd name="T20" fmla="*/ 74 w 113"/>
                <a:gd name="T21" fmla="*/ 560 h 563"/>
                <a:gd name="T22" fmla="*/ 56 w 113"/>
                <a:gd name="T23" fmla="*/ 563 h 563"/>
                <a:gd name="T24" fmla="*/ 39 w 113"/>
                <a:gd name="T25" fmla="*/ 560 h 563"/>
                <a:gd name="T26" fmla="*/ 24 w 113"/>
                <a:gd name="T27" fmla="*/ 552 h 563"/>
                <a:gd name="T28" fmla="*/ 11 w 113"/>
                <a:gd name="T29" fmla="*/ 540 h 563"/>
                <a:gd name="T30" fmla="*/ 3 w 113"/>
                <a:gd name="T31" fmla="*/ 524 h 563"/>
                <a:gd name="T32" fmla="*/ 0 w 113"/>
                <a:gd name="T33" fmla="*/ 507 h 563"/>
                <a:gd name="T34" fmla="*/ 0 w 113"/>
                <a:gd name="T35" fmla="*/ 56 h 563"/>
                <a:gd name="T36" fmla="*/ 3 w 113"/>
                <a:gd name="T37" fmla="*/ 39 h 563"/>
                <a:gd name="T38" fmla="*/ 11 w 113"/>
                <a:gd name="T39" fmla="*/ 23 h 563"/>
                <a:gd name="T40" fmla="*/ 24 w 113"/>
                <a:gd name="T41" fmla="*/ 11 h 563"/>
                <a:gd name="T42" fmla="*/ 39 w 113"/>
                <a:gd name="T43" fmla="*/ 3 h 563"/>
                <a:gd name="T44" fmla="*/ 56 w 113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6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507"/>
                  </a:lnTo>
                  <a:lnTo>
                    <a:pt x="110" y="524"/>
                  </a:lnTo>
                  <a:lnTo>
                    <a:pt x="101" y="540"/>
                  </a:lnTo>
                  <a:lnTo>
                    <a:pt x="89" y="552"/>
                  </a:lnTo>
                  <a:lnTo>
                    <a:pt x="74" y="560"/>
                  </a:lnTo>
                  <a:lnTo>
                    <a:pt x="56" y="563"/>
                  </a:lnTo>
                  <a:lnTo>
                    <a:pt x="39" y="560"/>
                  </a:lnTo>
                  <a:lnTo>
                    <a:pt x="24" y="552"/>
                  </a:lnTo>
                  <a:lnTo>
                    <a:pt x="11" y="540"/>
                  </a:lnTo>
                  <a:lnTo>
                    <a:pt x="3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1" name="Freeform 881"/>
            <p:cNvSpPr>
              <a:spLocks/>
            </p:cNvSpPr>
            <p:nvPr/>
          </p:nvSpPr>
          <p:spPr bwMode="auto">
            <a:xfrm>
              <a:off x="2609851" y="5337176"/>
              <a:ext cx="107950" cy="17463"/>
            </a:xfrm>
            <a:custGeom>
              <a:avLst/>
              <a:gdLst>
                <a:gd name="T0" fmla="*/ 57 w 676"/>
                <a:gd name="T1" fmla="*/ 0 h 113"/>
                <a:gd name="T2" fmla="*/ 620 w 676"/>
                <a:gd name="T3" fmla="*/ 0 h 113"/>
                <a:gd name="T4" fmla="*/ 637 w 676"/>
                <a:gd name="T5" fmla="*/ 3 h 113"/>
                <a:gd name="T6" fmla="*/ 653 w 676"/>
                <a:gd name="T7" fmla="*/ 11 h 113"/>
                <a:gd name="T8" fmla="*/ 665 w 676"/>
                <a:gd name="T9" fmla="*/ 24 h 113"/>
                <a:gd name="T10" fmla="*/ 673 w 676"/>
                <a:gd name="T11" fmla="*/ 39 h 113"/>
                <a:gd name="T12" fmla="*/ 676 w 676"/>
                <a:gd name="T13" fmla="*/ 56 h 113"/>
                <a:gd name="T14" fmla="*/ 673 w 676"/>
                <a:gd name="T15" fmla="*/ 74 h 113"/>
                <a:gd name="T16" fmla="*/ 665 w 676"/>
                <a:gd name="T17" fmla="*/ 89 h 113"/>
                <a:gd name="T18" fmla="*/ 653 w 676"/>
                <a:gd name="T19" fmla="*/ 101 h 113"/>
                <a:gd name="T20" fmla="*/ 637 w 676"/>
                <a:gd name="T21" fmla="*/ 110 h 113"/>
                <a:gd name="T22" fmla="*/ 620 w 676"/>
                <a:gd name="T23" fmla="*/ 113 h 113"/>
                <a:gd name="T24" fmla="*/ 57 w 676"/>
                <a:gd name="T25" fmla="*/ 113 h 113"/>
                <a:gd name="T26" fmla="*/ 39 w 676"/>
                <a:gd name="T27" fmla="*/ 110 h 113"/>
                <a:gd name="T28" fmla="*/ 24 w 676"/>
                <a:gd name="T29" fmla="*/ 101 h 113"/>
                <a:gd name="T30" fmla="*/ 12 w 676"/>
                <a:gd name="T31" fmla="*/ 89 h 113"/>
                <a:gd name="T32" fmla="*/ 3 w 676"/>
                <a:gd name="T33" fmla="*/ 74 h 113"/>
                <a:gd name="T34" fmla="*/ 0 w 676"/>
                <a:gd name="T35" fmla="*/ 56 h 113"/>
                <a:gd name="T36" fmla="*/ 3 w 676"/>
                <a:gd name="T37" fmla="*/ 39 h 113"/>
                <a:gd name="T38" fmla="*/ 12 w 676"/>
                <a:gd name="T39" fmla="*/ 24 h 113"/>
                <a:gd name="T40" fmla="*/ 24 w 676"/>
                <a:gd name="T41" fmla="*/ 11 h 113"/>
                <a:gd name="T42" fmla="*/ 39 w 676"/>
                <a:gd name="T43" fmla="*/ 3 h 113"/>
                <a:gd name="T44" fmla="*/ 57 w 67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3">
                  <a:moveTo>
                    <a:pt x="57" y="0"/>
                  </a:moveTo>
                  <a:lnTo>
                    <a:pt x="620" y="0"/>
                  </a:lnTo>
                  <a:lnTo>
                    <a:pt x="637" y="3"/>
                  </a:lnTo>
                  <a:lnTo>
                    <a:pt x="653" y="11"/>
                  </a:lnTo>
                  <a:lnTo>
                    <a:pt x="665" y="24"/>
                  </a:lnTo>
                  <a:lnTo>
                    <a:pt x="673" y="39"/>
                  </a:lnTo>
                  <a:lnTo>
                    <a:pt x="676" y="56"/>
                  </a:lnTo>
                  <a:lnTo>
                    <a:pt x="673" y="74"/>
                  </a:lnTo>
                  <a:lnTo>
                    <a:pt x="665" y="89"/>
                  </a:lnTo>
                  <a:lnTo>
                    <a:pt x="653" y="101"/>
                  </a:lnTo>
                  <a:lnTo>
                    <a:pt x="637" y="110"/>
                  </a:lnTo>
                  <a:lnTo>
                    <a:pt x="620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2" name="Freeform 882"/>
            <p:cNvSpPr>
              <a:spLocks/>
            </p:cNvSpPr>
            <p:nvPr/>
          </p:nvSpPr>
          <p:spPr bwMode="auto">
            <a:xfrm>
              <a:off x="2609851" y="5372101"/>
              <a:ext cx="152400" cy="19050"/>
            </a:xfrm>
            <a:custGeom>
              <a:avLst/>
              <a:gdLst>
                <a:gd name="T0" fmla="*/ 57 w 958"/>
                <a:gd name="T1" fmla="*/ 0 h 113"/>
                <a:gd name="T2" fmla="*/ 902 w 958"/>
                <a:gd name="T3" fmla="*/ 0 h 113"/>
                <a:gd name="T4" fmla="*/ 919 w 958"/>
                <a:gd name="T5" fmla="*/ 3 h 113"/>
                <a:gd name="T6" fmla="*/ 934 w 958"/>
                <a:gd name="T7" fmla="*/ 12 h 113"/>
                <a:gd name="T8" fmla="*/ 947 w 958"/>
                <a:gd name="T9" fmla="*/ 24 h 113"/>
                <a:gd name="T10" fmla="*/ 955 w 958"/>
                <a:gd name="T11" fmla="*/ 39 h 113"/>
                <a:gd name="T12" fmla="*/ 958 w 958"/>
                <a:gd name="T13" fmla="*/ 57 h 113"/>
                <a:gd name="T14" fmla="*/ 955 w 958"/>
                <a:gd name="T15" fmla="*/ 74 h 113"/>
                <a:gd name="T16" fmla="*/ 947 w 958"/>
                <a:gd name="T17" fmla="*/ 90 h 113"/>
                <a:gd name="T18" fmla="*/ 934 w 958"/>
                <a:gd name="T19" fmla="*/ 102 h 113"/>
                <a:gd name="T20" fmla="*/ 919 w 958"/>
                <a:gd name="T21" fmla="*/ 110 h 113"/>
                <a:gd name="T22" fmla="*/ 902 w 958"/>
                <a:gd name="T23" fmla="*/ 113 h 113"/>
                <a:gd name="T24" fmla="*/ 57 w 958"/>
                <a:gd name="T25" fmla="*/ 113 h 113"/>
                <a:gd name="T26" fmla="*/ 39 w 958"/>
                <a:gd name="T27" fmla="*/ 110 h 113"/>
                <a:gd name="T28" fmla="*/ 24 w 958"/>
                <a:gd name="T29" fmla="*/ 102 h 113"/>
                <a:gd name="T30" fmla="*/ 12 w 958"/>
                <a:gd name="T31" fmla="*/ 90 h 113"/>
                <a:gd name="T32" fmla="*/ 3 w 958"/>
                <a:gd name="T33" fmla="*/ 74 h 113"/>
                <a:gd name="T34" fmla="*/ 0 w 958"/>
                <a:gd name="T35" fmla="*/ 57 h 113"/>
                <a:gd name="T36" fmla="*/ 3 w 958"/>
                <a:gd name="T37" fmla="*/ 39 h 113"/>
                <a:gd name="T38" fmla="*/ 12 w 958"/>
                <a:gd name="T39" fmla="*/ 24 h 113"/>
                <a:gd name="T40" fmla="*/ 24 w 958"/>
                <a:gd name="T41" fmla="*/ 12 h 113"/>
                <a:gd name="T42" fmla="*/ 39 w 958"/>
                <a:gd name="T43" fmla="*/ 3 h 113"/>
                <a:gd name="T44" fmla="*/ 57 w 95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3">
                  <a:moveTo>
                    <a:pt x="57" y="0"/>
                  </a:moveTo>
                  <a:lnTo>
                    <a:pt x="902" y="0"/>
                  </a:lnTo>
                  <a:lnTo>
                    <a:pt x="919" y="3"/>
                  </a:lnTo>
                  <a:lnTo>
                    <a:pt x="934" y="12"/>
                  </a:lnTo>
                  <a:lnTo>
                    <a:pt x="947" y="24"/>
                  </a:lnTo>
                  <a:lnTo>
                    <a:pt x="955" y="39"/>
                  </a:lnTo>
                  <a:lnTo>
                    <a:pt x="958" y="57"/>
                  </a:lnTo>
                  <a:lnTo>
                    <a:pt x="955" y="74"/>
                  </a:lnTo>
                  <a:lnTo>
                    <a:pt x="947" y="90"/>
                  </a:lnTo>
                  <a:lnTo>
                    <a:pt x="934" y="102"/>
                  </a:lnTo>
                  <a:lnTo>
                    <a:pt x="919" y="110"/>
                  </a:lnTo>
                  <a:lnTo>
                    <a:pt x="90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3" name="Freeform 883"/>
            <p:cNvSpPr>
              <a:spLocks noEditPoints="1"/>
            </p:cNvSpPr>
            <p:nvPr/>
          </p:nvSpPr>
          <p:spPr bwMode="auto">
            <a:xfrm>
              <a:off x="2609851" y="5086351"/>
              <a:ext cx="206375" cy="206375"/>
            </a:xfrm>
            <a:custGeom>
              <a:avLst/>
              <a:gdLst>
                <a:gd name="T0" fmla="*/ 1072 w 1296"/>
                <a:gd name="T1" fmla="*/ 974 h 1295"/>
                <a:gd name="T2" fmla="*/ 1149 w 1296"/>
                <a:gd name="T3" fmla="*/ 836 h 1295"/>
                <a:gd name="T4" fmla="*/ 756 w 1296"/>
                <a:gd name="T5" fmla="*/ 732 h 1295"/>
                <a:gd name="T6" fmla="*/ 458 w 1296"/>
                <a:gd name="T7" fmla="*/ 148 h 1295"/>
                <a:gd name="T8" fmla="*/ 320 w 1296"/>
                <a:gd name="T9" fmla="*/ 226 h 1295"/>
                <a:gd name="T10" fmla="*/ 210 w 1296"/>
                <a:gd name="T11" fmla="*/ 341 h 1295"/>
                <a:gd name="T12" fmla="*/ 139 w 1296"/>
                <a:gd name="T13" fmla="*/ 484 h 1295"/>
                <a:gd name="T14" fmla="*/ 113 w 1296"/>
                <a:gd name="T15" fmla="*/ 648 h 1295"/>
                <a:gd name="T16" fmla="*/ 141 w 1296"/>
                <a:gd name="T17" fmla="*/ 816 h 1295"/>
                <a:gd name="T18" fmla="*/ 216 w 1296"/>
                <a:gd name="T19" fmla="*/ 963 h 1295"/>
                <a:gd name="T20" fmla="*/ 332 w 1296"/>
                <a:gd name="T21" fmla="*/ 1079 h 1295"/>
                <a:gd name="T22" fmla="*/ 480 w 1296"/>
                <a:gd name="T23" fmla="*/ 1155 h 1295"/>
                <a:gd name="T24" fmla="*/ 649 w 1296"/>
                <a:gd name="T25" fmla="*/ 1183 h 1295"/>
                <a:gd name="T26" fmla="*/ 811 w 1296"/>
                <a:gd name="T27" fmla="*/ 1157 h 1295"/>
                <a:gd name="T28" fmla="*/ 952 w 1296"/>
                <a:gd name="T29" fmla="*/ 1087 h 1295"/>
                <a:gd name="T30" fmla="*/ 564 w 1296"/>
                <a:gd name="T31" fmla="*/ 677 h 1295"/>
                <a:gd name="T32" fmla="*/ 676 w 1296"/>
                <a:gd name="T33" fmla="*/ 619 h 1295"/>
                <a:gd name="T34" fmla="*/ 1179 w 1296"/>
                <a:gd name="T35" fmla="*/ 585 h 1295"/>
                <a:gd name="T36" fmla="*/ 1171 w 1296"/>
                <a:gd name="T37" fmla="*/ 535 h 1295"/>
                <a:gd name="T38" fmla="*/ 1141 w 1296"/>
                <a:gd name="T39" fmla="*/ 439 h 1295"/>
                <a:gd name="T40" fmla="*/ 1060 w 1296"/>
                <a:gd name="T41" fmla="*/ 307 h 1295"/>
                <a:gd name="T42" fmla="*/ 948 w 1296"/>
                <a:gd name="T43" fmla="*/ 205 h 1295"/>
                <a:gd name="T44" fmla="*/ 808 w 1296"/>
                <a:gd name="T45" fmla="*/ 137 h 1295"/>
                <a:gd name="T46" fmla="*/ 760 w 1296"/>
                <a:gd name="T47" fmla="*/ 125 h 1295"/>
                <a:gd name="T48" fmla="*/ 711 w 1296"/>
                <a:gd name="T49" fmla="*/ 116 h 1295"/>
                <a:gd name="T50" fmla="*/ 649 w 1296"/>
                <a:gd name="T51" fmla="*/ 0 h 1295"/>
                <a:gd name="T52" fmla="*/ 738 w 1296"/>
                <a:gd name="T53" fmla="*/ 7 h 1295"/>
                <a:gd name="T54" fmla="*/ 825 w 1296"/>
                <a:gd name="T55" fmla="*/ 25 h 1295"/>
                <a:gd name="T56" fmla="*/ 887 w 1296"/>
                <a:gd name="T57" fmla="*/ 46 h 1295"/>
                <a:gd name="T58" fmla="*/ 983 w 1296"/>
                <a:gd name="T59" fmla="*/ 94 h 1295"/>
                <a:gd name="T60" fmla="*/ 1059 w 1296"/>
                <a:gd name="T61" fmla="*/ 148 h 1295"/>
                <a:gd name="T62" fmla="*/ 1085 w 1296"/>
                <a:gd name="T63" fmla="*/ 169 h 1295"/>
                <a:gd name="T64" fmla="*/ 1160 w 1296"/>
                <a:gd name="T65" fmla="*/ 252 h 1295"/>
                <a:gd name="T66" fmla="*/ 1203 w 1296"/>
                <a:gd name="T67" fmla="*/ 314 h 1295"/>
                <a:gd name="T68" fmla="*/ 1249 w 1296"/>
                <a:gd name="T69" fmla="*/ 407 h 1295"/>
                <a:gd name="T70" fmla="*/ 1276 w 1296"/>
                <a:gd name="T71" fmla="*/ 489 h 1295"/>
                <a:gd name="T72" fmla="*/ 1294 w 1296"/>
                <a:gd name="T73" fmla="*/ 597 h 1295"/>
                <a:gd name="T74" fmla="*/ 1295 w 1296"/>
                <a:gd name="T75" fmla="*/ 655 h 1295"/>
                <a:gd name="T76" fmla="*/ 1295 w 1296"/>
                <a:gd name="T77" fmla="*/ 678 h 1295"/>
                <a:gd name="T78" fmla="*/ 1285 w 1296"/>
                <a:gd name="T79" fmla="*/ 766 h 1295"/>
                <a:gd name="T80" fmla="*/ 1225 w 1296"/>
                <a:gd name="T81" fmla="*/ 940 h 1295"/>
                <a:gd name="T82" fmla="*/ 1122 w 1296"/>
                <a:gd name="T83" fmla="*/ 1087 h 1295"/>
                <a:gd name="T84" fmla="*/ 1078 w 1296"/>
                <a:gd name="T85" fmla="*/ 1132 h 1295"/>
                <a:gd name="T86" fmla="*/ 1028 w 1296"/>
                <a:gd name="T87" fmla="*/ 1171 h 1295"/>
                <a:gd name="T88" fmla="*/ 878 w 1296"/>
                <a:gd name="T89" fmla="*/ 1252 h 1295"/>
                <a:gd name="T90" fmla="*/ 708 w 1296"/>
                <a:gd name="T91" fmla="*/ 1292 h 1295"/>
                <a:gd name="T92" fmla="*/ 526 w 1296"/>
                <a:gd name="T93" fmla="*/ 1284 h 1295"/>
                <a:gd name="T94" fmla="*/ 356 w 1296"/>
                <a:gd name="T95" fmla="*/ 1226 h 1295"/>
                <a:gd name="T96" fmla="*/ 211 w 1296"/>
                <a:gd name="T97" fmla="*/ 1125 h 1295"/>
                <a:gd name="T98" fmla="*/ 100 w 1296"/>
                <a:gd name="T99" fmla="*/ 991 h 1295"/>
                <a:gd name="T100" fmla="*/ 26 w 1296"/>
                <a:gd name="T101" fmla="*/ 829 h 1295"/>
                <a:gd name="T102" fmla="*/ 0 w 1296"/>
                <a:gd name="T103" fmla="*/ 648 h 1295"/>
                <a:gd name="T104" fmla="*/ 27 w 1296"/>
                <a:gd name="T105" fmla="*/ 465 h 1295"/>
                <a:gd name="T106" fmla="*/ 101 w 1296"/>
                <a:gd name="T107" fmla="*/ 302 h 1295"/>
                <a:gd name="T108" fmla="*/ 215 w 1296"/>
                <a:gd name="T109" fmla="*/ 167 h 1295"/>
                <a:gd name="T110" fmla="*/ 362 w 1296"/>
                <a:gd name="T111" fmla="*/ 67 h 1295"/>
                <a:gd name="T112" fmla="*/ 534 w 1296"/>
                <a:gd name="T113" fmla="*/ 10 h 1295"/>
                <a:gd name="T114" fmla="*/ 618 w 1296"/>
                <a:gd name="T115" fmla="*/ 1 h 1295"/>
                <a:gd name="T116" fmla="*/ 649 w 1296"/>
                <a:gd name="T117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6" h="1295">
                  <a:moveTo>
                    <a:pt x="756" y="732"/>
                  </a:moveTo>
                  <a:lnTo>
                    <a:pt x="1038" y="1014"/>
                  </a:lnTo>
                  <a:lnTo>
                    <a:pt x="1072" y="974"/>
                  </a:lnTo>
                  <a:lnTo>
                    <a:pt x="1101" y="931"/>
                  </a:lnTo>
                  <a:lnTo>
                    <a:pt x="1127" y="885"/>
                  </a:lnTo>
                  <a:lnTo>
                    <a:pt x="1149" y="836"/>
                  </a:lnTo>
                  <a:lnTo>
                    <a:pt x="1165" y="785"/>
                  </a:lnTo>
                  <a:lnTo>
                    <a:pt x="1176" y="732"/>
                  </a:lnTo>
                  <a:lnTo>
                    <a:pt x="756" y="732"/>
                  </a:lnTo>
                  <a:close/>
                  <a:moveTo>
                    <a:pt x="564" y="120"/>
                  </a:moveTo>
                  <a:lnTo>
                    <a:pt x="510" y="131"/>
                  </a:lnTo>
                  <a:lnTo>
                    <a:pt x="458" y="148"/>
                  </a:lnTo>
                  <a:lnTo>
                    <a:pt x="409" y="170"/>
                  </a:lnTo>
                  <a:lnTo>
                    <a:pt x="363" y="195"/>
                  </a:lnTo>
                  <a:lnTo>
                    <a:pt x="320" y="226"/>
                  </a:lnTo>
                  <a:lnTo>
                    <a:pt x="279" y="261"/>
                  </a:lnTo>
                  <a:lnTo>
                    <a:pt x="243" y="299"/>
                  </a:lnTo>
                  <a:lnTo>
                    <a:pt x="210" y="341"/>
                  </a:lnTo>
                  <a:lnTo>
                    <a:pt x="182" y="386"/>
                  </a:lnTo>
                  <a:lnTo>
                    <a:pt x="158" y="434"/>
                  </a:lnTo>
                  <a:lnTo>
                    <a:pt x="139" y="484"/>
                  </a:lnTo>
                  <a:lnTo>
                    <a:pt x="124" y="536"/>
                  </a:lnTo>
                  <a:lnTo>
                    <a:pt x="116" y="592"/>
                  </a:lnTo>
                  <a:lnTo>
                    <a:pt x="113" y="648"/>
                  </a:lnTo>
                  <a:lnTo>
                    <a:pt x="116" y="705"/>
                  </a:lnTo>
                  <a:lnTo>
                    <a:pt x="125" y="763"/>
                  </a:lnTo>
                  <a:lnTo>
                    <a:pt x="141" y="816"/>
                  </a:lnTo>
                  <a:lnTo>
                    <a:pt x="161" y="868"/>
                  </a:lnTo>
                  <a:lnTo>
                    <a:pt x="186" y="917"/>
                  </a:lnTo>
                  <a:lnTo>
                    <a:pt x="216" y="963"/>
                  </a:lnTo>
                  <a:lnTo>
                    <a:pt x="251" y="1005"/>
                  </a:lnTo>
                  <a:lnTo>
                    <a:pt x="290" y="1044"/>
                  </a:lnTo>
                  <a:lnTo>
                    <a:pt x="332" y="1079"/>
                  </a:lnTo>
                  <a:lnTo>
                    <a:pt x="378" y="1109"/>
                  </a:lnTo>
                  <a:lnTo>
                    <a:pt x="427" y="1135"/>
                  </a:lnTo>
                  <a:lnTo>
                    <a:pt x="480" y="1155"/>
                  </a:lnTo>
                  <a:lnTo>
                    <a:pt x="534" y="1170"/>
                  </a:lnTo>
                  <a:lnTo>
                    <a:pt x="590" y="1180"/>
                  </a:lnTo>
                  <a:lnTo>
                    <a:pt x="649" y="1183"/>
                  </a:lnTo>
                  <a:lnTo>
                    <a:pt x="704" y="1180"/>
                  </a:lnTo>
                  <a:lnTo>
                    <a:pt x="758" y="1171"/>
                  </a:lnTo>
                  <a:lnTo>
                    <a:pt x="811" y="1157"/>
                  </a:lnTo>
                  <a:lnTo>
                    <a:pt x="860" y="1139"/>
                  </a:lnTo>
                  <a:lnTo>
                    <a:pt x="908" y="1115"/>
                  </a:lnTo>
                  <a:lnTo>
                    <a:pt x="952" y="1087"/>
                  </a:lnTo>
                  <a:lnTo>
                    <a:pt x="596" y="732"/>
                  </a:lnTo>
                  <a:lnTo>
                    <a:pt x="566" y="732"/>
                  </a:lnTo>
                  <a:lnTo>
                    <a:pt x="564" y="677"/>
                  </a:lnTo>
                  <a:lnTo>
                    <a:pt x="564" y="120"/>
                  </a:lnTo>
                  <a:close/>
                  <a:moveTo>
                    <a:pt x="676" y="113"/>
                  </a:moveTo>
                  <a:lnTo>
                    <a:pt x="676" y="619"/>
                  </a:lnTo>
                  <a:lnTo>
                    <a:pt x="1182" y="619"/>
                  </a:lnTo>
                  <a:lnTo>
                    <a:pt x="1181" y="603"/>
                  </a:lnTo>
                  <a:lnTo>
                    <a:pt x="1179" y="585"/>
                  </a:lnTo>
                  <a:lnTo>
                    <a:pt x="1174" y="548"/>
                  </a:lnTo>
                  <a:lnTo>
                    <a:pt x="1172" y="541"/>
                  </a:lnTo>
                  <a:lnTo>
                    <a:pt x="1171" y="535"/>
                  </a:lnTo>
                  <a:lnTo>
                    <a:pt x="1160" y="490"/>
                  </a:lnTo>
                  <a:lnTo>
                    <a:pt x="1159" y="488"/>
                  </a:lnTo>
                  <a:lnTo>
                    <a:pt x="1141" y="439"/>
                  </a:lnTo>
                  <a:lnTo>
                    <a:pt x="1119" y="392"/>
                  </a:lnTo>
                  <a:lnTo>
                    <a:pt x="1091" y="348"/>
                  </a:lnTo>
                  <a:lnTo>
                    <a:pt x="1060" y="307"/>
                  </a:lnTo>
                  <a:lnTo>
                    <a:pt x="1027" y="269"/>
                  </a:lnTo>
                  <a:lnTo>
                    <a:pt x="989" y="235"/>
                  </a:lnTo>
                  <a:lnTo>
                    <a:pt x="948" y="205"/>
                  </a:lnTo>
                  <a:lnTo>
                    <a:pt x="904" y="177"/>
                  </a:lnTo>
                  <a:lnTo>
                    <a:pt x="857" y="154"/>
                  </a:lnTo>
                  <a:lnTo>
                    <a:pt x="808" y="137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760" y="125"/>
                  </a:lnTo>
                  <a:lnTo>
                    <a:pt x="754" y="123"/>
                  </a:lnTo>
                  <a:lnTo>
                    <a:pt x="749" y="122"/>
                  </a:lnTo>
                  <a:lnTo>
                    <a:pt x="711" y="116"/>
                  </a:lnTo>
                  <a:lnTo>
                    <a:pt x="693" y="114"/>
                  </a:lnTo>
                  <a:lnTo>
                    <a:pt x="676" y="113"/>
                  </a:lnTo>
                  <a:close/>
                  <a:moveTo>
                    <a:pt x="649" y="0"/>
                  </a:moveTo>
                  <a:lnTo>
                    <a:pt x="668" y="1"/>
                  </a:lnTo>
                  <a:lnTo>
                    <a:pt x="699" y="3"/>
                  </a:lnTo>
                  <a:lnTo>
                    <a:pt x="738" y="7"/>
                  </a:lnTo>
                  <a:lnTo>
                    <a:pt x="762" y="10"/>
                  </a:lnTo>
                  <a:lnTo>
                    <a:pt x="806" y="20"/>
                  </a:lnTo>
                  <a:lnTo>
                    <a:pt x="825" y="25"/>
                  </a:lnTo>
                  <a:lnTo>
                    <a:pt x="848" y="32"/>
                  </a:lnTo>
                  <a:lnTo>
                    <a:pt x="871" y="40"/>
                  </a:lnTo>
                  <a:lnTo>
                    <a:pt x="887" y="46"/>
                  </a:lnTo>
                  <a:lnTo>
                    <a:pt x="929" y="65"/>
                  </a:lnTo>
                  <a:lnTo>
                    <a:pt x="949" y="73"/>
                  </a:lnTo>
                  <a:lnTo>
                    <a:pt x="983" y="94"/>
                  </a:lnTo>
                  <a:lnTo>
                    <a:pt x="1006" y="108"/>
                  </a:lnTo>
                  <a:lnTo>
                    <a:pt x="1030" y="126"/>
                  </a:lnTo>
                  <a:lnTo>
                    <a:pt x="1059" y="148"/>
                  </a:lnTo>
                  <a:lnTo>
                    <a:pt x="1060" y="149"/>
                  </a:lnTo>
                  <a:lnTo>
                    <a:pt x="1061" y="150"/>
                  </a:lnTo>
                  <a:lnTo>
                    <a:pt x="1085" y="169"/>
                  </a:lnTo>
                  <a:lnTo>
                    <a:pt x="1107" y="189"/>
                  </a:lnTo>
                  <a:lnTo>
                    <a:pt x="1147" y="235"/>
                  </a:lnTo>
                  <a:lnTo>
                    <a:pt x="1160" y="252"/>
                  </a:lnTo>
                  <a:lnTo>
                    <a:pt x="1172" y="267"/>
                  </a:lnTo>
                  <a:lnTo>
                    <a:pt x="1187" y="289"/>
                  </a:lnTo>
                  <a:lnTo>
                    <a:pt x="1203" y="314"/>
                  </a:lnTo>
                  <a:lnTo>
                    <a:pt x="1221" y="347"/>
                  </a:lnTo>
                  <a:lnTo>
                    <a:pt x="1231" y="367"/>
                  </a:lnTo>
                  <a:lnTo>
                    <a:pt x="1249" y="407"/>
                  </a:lnTo>
                  <a:lnTo>
                    <a:pt x="1256" y="426"/>
                  </a:lnTo>
                  <a:lnTo>
                    <a:pt x="1270" y="470"/>
                  </a:lnTo>
                  <a:lnTo>
                    <a:pt x="1276" y="489"/>
                  </a:lnTo>
                  <a:lnTo>
                    <a:pt x="1286" y="533"/>
                  </a:lnTo>
                  <a:lnTo>
                    <a:pt x="1289" y="558"/>
                  </a:lnTo>
                  <a:lnTo>
                    <a:pt x="1294" y="597"/>
                  </a:lnTo>
                  <a:lnTo>
                    <a:pt x="1295" y="627"/>
                  </a:lnTo>
                  <a:lnTo>
                    <a:pt x="1296" y="648"/>
                  </a:lnTo>
                  <a:lnTo>
                    <a:pt x="1295" y="655"/>
                  </a:lnTo>
                  <a:lnTo>
                    <a:pt x="1295" y="662"/>
                  </a:lnTo>
                  <a:lnTo>
                    <a:pt x="1295" y="670"/>
                  </a:lnTo>
                  <a:lnTo>
                    <a:pt x="1295" y="678"/>
                  </a:lnTo>
                  <a:lnTo>
                    <a:pt x="1294" y="702"/>
                  </a:lnTo>
                  <a:lnTo>
                    <a:pt x="1293" y="703"/>
                  </a:lnTo>
                  <a:lnTo>
                    <a:pt x="1285" y="766"/>
                  </a:lnTo>
                  <a:lnTo>
                    <a:pt x="1270" y="826"/>
                  </a:lnTo>
                  <a:lnTo>
                    <a:pt x="1251" y="885"/>
                  </a:lnTo>
                  <a:lnTo>
                    <a:pt x="1225" y="940"/>
                  </a:lnTo>
                  <a:lnTo>
                    <a:pt x="1196" y="992"/>
                  </a:lnTo>
                  <a:lnTo>
                    <a:pt x="1161" y="1041"/>
                  </a:lnTo>
                  <a:lnTo>
                    <a:pt x="1122" y="1087"/>
                  </a:lnTo>
                  <a:lnTo>
                    <a:pt x="1079" y="1129"/>
                  </a:lnTo>
                  <a:lnTo>
                    <a:pt x="1078" y="1131"/>
                  </a:lnTo>
                  <a:lnTo>
                    <a:pt x="1078" y="1132"/>
                  </a:lnTo>
                  <a:lnTo>
                    <a:pt x="1075" y="1135"/>
                  </a:lnTo>
                  <a:lnTo>
                    <a:pt x="1073" y="1137"/>
                  </a:lnTo>
                  <a:lnTo>
                    <a:pt x="1028" y="1171"/>
                  </a:lnTo>
                  <a:lnTo>
                    <a:pt x="981" y="1203"/>
                  </a:lnTo>
                  <a:lnTo>
                    <a:pt x="930" y="1230"/>
                  </a:lnTo>
                  <a:lnTo>
                    <a:pt x="878" y="1252"/>
                  </a:lnTo>
                  <a:lnTo>
                    <a:pt x="824" y="1271"/>
                  </a:lnTo>
                  <a:lnTo>
                    <a:pt x="766" y="1284"/>
                  </a:lnTo>
                  <a:lnTo>
                    <a:pt x="708" y="1292"/>
                  </a:lnTo>
                  <a:lnTo>
                    <a:pt x="649" y="1295"/>
                  </a:lnTo>
                  <a:lnTo>
                    <a:pt x="586" y="1292"/>
                  </a:lnTo>
                  <a:lnTo>
                    <a:pt x="526" y="1284"/>
                  </a:lnTo>
                  <a:lnTo>
                    <a:pt x="466" y="1270"/>
                  </a:lnTo>
                  <a:lnTo>
                    <a:pt x="410" y="1250"/>
                  </a:lnTo>
                  <a:lnTo>
                    <a:pt x="356" y="1226"/>
                  </a:lnTo>
                  <a:lnTo>
                    <a:pt x="305" y="1197"/>
                  </a:lnTo>
                  <a:lnTo>
                    <a:pt x="256" y="1163"/>
                  </a:lnTo>
                  <a:lnTo>
                    <a:pt x="211" y="1125"/>
                  </a:lnTo>
                  <a:lnTo>
                    <a:pt x="170" y="1084"/>
                  </a:lnTo>
                  <a:lnTo>
                    <a:pt x="132" y="1039"/>
                  </a:lnTo>
                  <a:lnTo>
                    <a:pt x="100" y="991"/>
                  </a:lnTo>
                  <a:lnTo>
                    <a:pt x="70" y="940"/>
                  </a:lnTo>
                  <a:lnTo>
                    <a:pt x="45" y="886"/>
                  </a:lnTo>
                  <a:lnTo>
                    <a:pt x="26" y="829"/>
                  </a:lnTo>
                  <a:lnTo>
                    <a:pt x="13" y="771"/>
                  </a:lnTo>
                  <a:lnTo>
                    <a:pt x="3" y="709"/>
                  </a:lnTo>
                  <a:lnTo>
                    <a:pt x="0" y="648"/>
                  </a:lnTo>
                  <a:lnTo>
                    <a:pt x="3" y="585"/>
                  </a:lnTo>
                  <a:lnTo>
                    <a:pt x="13" y="523"/>
                  </a:lnTo>
                  <a:lnTo>
                    <a:pt x="27" y="465"/>
                  </a:lnTo>
                  <a:lnTo>
                    <a:pt x="46" y="407"/>
                  </a:lnTo>
                  <a:lnTo>
                    <a:pt x="71" y="353"/>
                  </a:lnTo>
                  <a:lnTo>
                    <a:pt x="101" y="302"/>
                  </a:lnTo>
                  <a:lnTo>
                    <a:pt x="136" y="253"/>
                  </a:lnTo>
                  <a:lnTo>
                    <a:pt x="173" y="208"/>
                  </a:lnTo>
                  <a:lnTo>
                    <a:pt x="215" y="167"/>
                  </a:lnTo>
                  <a:lnTo>
                    <a:pt x="262" y="129"/>
                  </a:lnTo>
                  <a:lnTo>
                    <a:pt x="310" y="96"/>
                  </a:lnTo>
                  <a:lnTo>
                    <a:pt x="362" y="67"/>
                  </a:lnTo>
                  <a:lnTo>
                    <a:pt x="417" y="43"/>
                  </a:lnTo>
                  <a:lnTo>
                    <a:pt x="475" y="24"/>
                  </a:lnTo>
                  <a:lnTo>
                    <a:pt x="534" y="10"/>
                  </a:lnTo>
                  <a:lnTo>
                    <a:pt x="595" y="3"/>
                  </a:lnTo>
                  <a:lnTo>
                    <a:pt x="596" y="2"/>
                  </a:lnTo>
                  <a:lnTo>
                    <a:pt x="618" y="1"/>
                  </a:lnTo>
                  <a:lnTo>
                    <a:pt x="633" y="1"/>
                  </a:lnTo>
                  <a:lnTo>
                    <a:pt x="640" y="0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4" name="Freeform 884"/>
            <p:cNvSpPr>
              <a:spLocks/>
            </p:cNvSpPr>
            <p:nvPr/>
          </p:nvSpPr>
          <p:spPr bwMode="auto">
            <a:xfrm>
              <a:off x="2887663" y="5130801"/>
              <a:ext cx="88900" cy="19050"/>
            </a:xfrm>
            <a:custGeom>
              <a:avLst/>
              <a:gdLst>
                <a:gd name="T0" fmla="*/ 56 w 563"/>
                <a:gd name="T1" fmla="*/ 0 h 113"/>
                <a:gd name="T2" fmla="*/ 507 w 563"/>
                <a:gd name="T3" fmla="*/ 0 h 113"/>
                <a:gd name="T4" fmla="*/ 524 w 563"/>
                <a:gd name="T5" fmla="*/ 3 h 113"/>
                <a:gd name="T6" fmla="*/ 539 w 563"/>
                <a:gd name="T7" fmla="*/ 12 h 113"/>
                <a:gd name="T8" fmla="*/ 552 w 563"/>
                <a:gd name="T9" fmla="*/ 23 h 113"/>
                <a:gd name="T10" fmla="*/ 560 w 563"/>
                <a:gd name="T11" fmla="*/ 39 h 113"/>
                <a:gd name="T12" fmla="*/ 563 w 563"/>
                <a:gd name="T13" fmla="*/ 57 h 113"/>
                <a:gd name="T14" fmla="*/ 560 w 563"/>
                <a:gd name="T15" fmla="*/ 74 h 113"/>
                <a:gd name="T16" fmla="*/ 552 w 563"/>
                <a:gd name="T17" fmla="*/ 89 h 113"/>
                <a:gd name="T18" fmla="*/ 539 w 563"/>
                <a:gd name="T19" fmla="*/ 102 h 113"/>
                <a:gd name="T20" fmla="*/ 524 w 563"/>
                <a:gd name="T21" fmla="*/ 110 h 113"/>
                <a:gd name="T22" fmla="*/ 507 w 563"/>
                <a:gd name="T23" fmla="*/ 113 h 113"/>
                <a:gd name="T24" fmla="*/ 56 w 563"/>
                <a:gd name="T25" fmla="*/ 113 h 113"/>
                <a:gd name="T26" fmla="*/ 39 w 563"/>
                <a:gd name="T27" fmla="*/ 110 h 113"/>
                <a:gd name="T28" fmla="*/ 22 w 563"/>
                <a:gd name="T29" fmla="*/ 102 h 113"/>
                <a:gd name="T30" fmla="*/ 11 w 563"/>
                <a:gd name="T31" fmla="*/ 89 h 113"/>
                <a:gd name="T32" fmla="*/ 3 w 563"/>
                <a:gd name="T33" fmla="*/ 74 h 113"/>
                <a:gd name="T34" fmla="*/ 0 w 563"/>
                <a:gd name="T35" fmla="*/ 57 h 113"/>
                <a:gd name="T36" fmla="*/ 3 w 563"/>
                <a:gd name="T37" fmla="*/ 39 h 113"/>
                <a:gd name="T38" fmla="*/ 11 w 563"/>
                <a:gd name="T39" fmla="*/ 23 h 113"/>
                <a:gd name="T40" fmla="*/ 22 w 563"/>
                <a:gd name="T41" fmla="*/ 12 h 113"/>
                <a:gd name="T42" fmla="*/ 39 w 563"/>
                <a:gd name="T43" fmla="*/ 3 h 113"/>
                <a:gd name="T44" fmla="*/ 56 w 56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3" h="113">
                  <a:moveTo>
                    <a:pt x="56" y="0"/>
                  </a:moveTo>
                  <a:lnTo>
                    <a:pt x="507" y="0"/>
                  </a:lnTo>
                  <a:lnTo>
                    <a:pt x="524" y="3"/>
                  </a:lnTo>
                  <a:lnTo>
                    <a:pt x="539" y="12"/>
                  </a:lnTo>
                  <a:lnTo>
                    <a:pt x="552" y="23"/>
                  </a:lnTo>
                  <a:lnTo>
                    <a:pt x="560" y="39"/>
                  </a:lnTo>
                  <a:lnTo>
                    <a:pt x="563" y="57"/>
                  </a:lnTo>
                  <a:lnTo>
                    <a:pt x="560" y="74"/>
                  </a:lnTo>
                  <a:lnTo>
                    <a:pt x="552" y="89"/>
                  </a:lnTo>
                  <a:lnTo>
                    <a:pt x="539" y="102"/>
                  </a:lnTo>
                  <a:lnTo>
                    <a:pt x="524" y="110"/>
                  </a:lnTo>
                  <a:lnTo>
                    <a:pt x="507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5" name="Freeform 885"/>
            <p:cNvSpPr>
              <a:spLocks/>
            </p:cNvSpPr>
            <p:nvPr/>
          </p:nvSpPr>
          <p:spPr bwMode="auto">
            <a:xfrm>
              <a:off x="3003551" y="5130801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2 h 112"/>
                <a:gd name="T4" fmla="*/ 84 w 113"/>
                <a:gd name="T5" fmla="*/ 8 h 112"/>
                <a:gd name="T6" fmla="*/ 96 w 113"/>
                <a:gd name="T7" fmla="*/ 16 h 112"/>
                <a:gd name="T8" fmla="*/ 105 w 113"/>
                <a:gd name="T9" fmla="*/ 27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8 w 113"/>
                <a:gd name="T29" fmla="*/ 104 h 112"/>
                <a:gd name="T30" fmla="*/ 16 w 113"/>
                <a:gd name="T31" fmla="*/ 96 h 112"/>
                <a:gd name="T32" fmla="*/ 7 w 113"/>
                <a:gd name="T33" fmla="*/ 84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0 h 112"/>
                <a:gd name="T40" fmla="*/ 8 w 113"/>
                <a:gd name="T41" fmla="*/ 27 h 112"/>
                <a:gd name="T42" fmla="*/ 16 w 113"/>
                <a:gd name="T43" fmla="*/ 16 h 112"/>
                <a:gd name="T44" fmla="*/ 28 w 113"/>
                <a:gd name="T45" fmla="*/ 8 h 112"/>
                <a:gd name="T46" fmla="*/ 41 w 113"/>
                <a:gd name="T47" fmla="*/ 2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2"/>
                  </a:lnTo>
                  <a:lnTo>
                    <a:pt x="84" y="8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6" y="16"/>
                  </a:lnTo>
                  <a:lnTo>
                    <a:pt x="28" y="8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6" name="Freeform 886"/>
            <p:cNvSpPr>
              <a:spLocks/>
            </p:cNvSpPr>
            <p:nvPr/>
          </p:nvSpPr>
          <p:spPr bwMode="auto">
            <a:xfrm>
              <a:off x="2976563" y="5086351"/>
              <a:ext cx="46038" cy="17463"/>
            </a:xfrm>
            <a:custGeom>
              <a:avLst/>
              <a:gdLst>
                <a:gd name="T0" fmla="*/ 56 w 282"/>
                <a:gd name="T1" fmla="*/ 0 h 112"/>
                <a:gd name="T2" fmla="*/ 225 w 282"/>
                <a:gd name="T3" fmla="*/ 0 h 112"/>
                <a:gd name="T4" fmla="*/ 243 w 282"/>
                <a:gd name="T5" fmla="*/ 3 h 112"/>
                <a:gd name="T6" fmla="*/ 258 w 282"/>
                <a:gd name="T7" fmla="*/ 11 h 112"/>
                <a:gd name="T8" fmla="*/ 270 w 282"/>
                <a:gd name="T9" fmla="*/ 22 h 112"/>
                <a:gd name="T10" fmla="*/ 279 w 282"/>
                <a:gd name="T11" fmla="*/ 39 h 112"/>
                <a:gd name="T12" fmla="*/ 282 w 282"/>
                <a:gd name="T13" fmla="*/ 56 h 112"/>
                <a:gd name="T14" fmla="*/ 279 w 282"/>
                <a:gd name="T15" fmla="*/ 73 h 112"/>
                <a:gd name="T16" fmla="*/ 270 w 282"/>
                <a:gd name="T17" fmla="*/ 89 h 112"/>
                <a:gd name="T18" fmla="*/ 258 w 282"/>
                <a:gd name="T19" fmla="*/ 101 h 112"/>
                <a:gd name="T20" fmla="*/ 243 w 282"/>
                <a:gd name="T21" fmla="*/ 109 h 112"/>
                <a:gd name="T22" fmla="*/ 225 w 282"/>
                <a:gd name="T23" fmla="*/ 112 h 112"/>
                <a:gd name="T24" fmla="*/ 56 w 282"/>
                <a:gd name="T25" fmla="*/ 112 h 112"/>
                <a:gd name="T26" fmla="*/ 39 w 282"/>
                <a:gd name="T27" fmla="*/ 109 h 112"/>
                <a:gd name="T28" fmla="*/ 23 w 282"/>
                <a:gd name="T29" fmla="*/ 101 h 112"/>
                <a:gd name="T30" fmla="*/ 11 w 282"/>
                <a:gd name="T31" fmla="*/ 89 h 112"/>
                <a:gd name="T32" fmla="*/ 3 w 282"/>
                <a:gd name="T33" fmla="*/ 73 h 112"/>
                <a:gd name="T34" fmla="*/ 0 w 282"/>
                <a:gd name="T35" fmla="*/ 56 h 112"/>
                <a:gd name="T36" fmla="*/ 3 w 282"/>
                <a:gd name="T37" fmla="*/ 39 h 112"/>
                <a:gd name="T38" fmla="*/ 11 w 282"/>
                <a:gd name="T39" fmla="*/ 22 h 112"/>
                <a:gd name="T40" fmla="*/ 23 w 282"/>
                <a:gd name="T41" fmla="*/ 11 h 112"/>
                <a:gd name="T42" fmla="*/ 39 w 282"/>
                <a:gd name="T43" fmla="*/ 3 h 112"/>
                <a:gd name="T44" fmla="*/ 56 w 282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112">
                  <a:moveTo>
                    <a:pt x="56" y="0"/>
                  </a:moveTo>
                  <a:lnTo>
                    <a:pt x="225" y="0"/>
                  </a:lnTo>
                  <a:lnTo>
                    <a:pt x="243" y="3"/>
                  </a:lnTo>
                  <a:lnTo>
                    <a:pt x="258" y="11"/>
                  </a:lnTo>
                  <a:lnTo>
                    <a:pt x="270" y="22"/>
                  </a:lnTo>
                  <a:lnTo>
                    <a:pt x="279" y="39"/>
                  </a:lnTo>
                  <a:lnTo>
                    <a:pt x="282" y="56"/>
                  </a:lnTo>
                  <a:lnTo>
                    <a:pt x="279" y="73"/>
                  </a:lnTo>
                  <a:lnTo>
                    <a:pt x="270" y="89"/>
                  </a:lnTo>
                  <a:lnTo>
                    <a:pt x="258" y="101"/>
                  </a:lnTo>
                  <a:lnTo>
                    <a:pt x="243" y="109"/>
                  </a:lnTo>
                  <a:lnTo>
                    <a:pt x="225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7" name="Freeform 887"/>
            <p:cNvSpPr>
              <a:spLocks/>
            </p:cNvSpPr>
            <p:nvPr/>
          </p:nvSpPr>
          <p:spPr bwMode="auto">
            <a:xfrm>
              <a:off x="2887663" y="5086351"/>
              <a:ext cx="36513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2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3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2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2 h 112"/>
                <a:gd name="T40" fmla="*/ 22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2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8" name="Freeform 888"/>
            <p:cNvSpPr>
              <a:spLocks/>
            </p:cNvSpPr>
            <p:nvPr/>
          </p:nvSpPr>
          <p:spPr bwMode="auto">
            <a:xfrm>
              <a:off x="2941638" y="5086351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5 w 112"/>
                <a:gd name="T5" fmla="*/ 7 h 111"/>
                <a:gd name="T6" fmla="*/ 96 w 112"/>
                <a:gd name="T7" fmla="*/ 15 h 111"/>
                <a:gd name="T8" fmla="*/ 105 w 112"/>
                <a:gd name="T9" fmla="*/ 26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4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1 w 112"/>
                <a:gd name="T27" fmla="*/ 109 h 111"/>
                <a:gd name="T28" fmla="*/ 27 w 112"/>
                <a:gd name="T29" fmla="*/ 104 h 111"/>
                <a:gd name="T30" fmla="*/ 16 w 112"/>
                <a:gd name="T31" fmla="*/ 95 h 111"/>
                <a:gd name="T32" fmla="*/ 7 w 112"/>
                <a:gd name="T33" fmla="*/ 84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6 h 111"/>
                <a:gd name="T42" fmla="*/ 16 w 112"/>
                <a:gd name="T43" fmla="*/ 15 h 111"/>
                <a:gd name="T44" fmla="*/ 27 w 112"/>
                <a:gd name="T45" fmla="*/ 7 h 111"/>
                <a:gd name="T46" fmla="*/ 41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1" y="109"/>
                  </a:lnTo>
                  <a:lnTo>
                    <a:pt x="27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7" y="7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5" name="Group 1464"/>
          <p:cNvGrpSpPr/>
          <p:nvPr/>
        </p:nvGrpSpPr>
        <p:grpSpPr>
          <a:xfrm>
            <a:off x="1613364" y="5014913"/>
            <a:ext cx="536575" cy="536575"/>
            <a:chOff x="1646238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3" name="Freeform 893"/>
            <p:cNvSpPr>
              <a:spLocks noEditPoints="1"/>
            </p:cNvSpPr>
            <p:nvPr/>
          </p:nvSpPr>
          <p:spPr bwMode="auto">
            <a:xfrm>
              <a:off x="1646238" y="5014913"/>
              <a:ext cx="536575" cy="536575"/>
            </a:xfrm>
            <a:custGeom>
              <a:avLst/>
              <a:gdLst>
                <a:gd name="T0" fmla="*/ 3098 w 3380"/>
                <a:gd name="T1" fmla="*/ 2479 h 3380"/>
                <a:gd name="T2" fmla="*/ 2141 w 3380"/>
                <a:gd name="T3" fmla="*/ 2310 h 3380"/>
                <a:gd name="T4" fmla="*/ 2479 w 3380"/>
                <a:gd name="T5" fmla="*/ 2310 h 3380"/>
                <a:gd name="T6" fmla="*/ 1521 w 3380"/>
                <a:gd name="T7" fmla="*/ 2479 h 3380"/>
                <a:gd name="T8" fmla="*/ 1521 w 3380"/>
                <a:gd name="T9" fmla="*/ 2310 h 3380"/>
                <a:gd name="T10" fmla="*/ 1239 w 3380"/>
                <a:gd name="T11" fmla="*/ 2479 h 3380"/>
                <a:gd name="T12" fmla="*/ 282 w 3380"/>
                <a:gd name="T13" fmla="*/ 2310 h 3380"/>
                <a:gd name="T14" fmla="*/ 620 w 3380"/>
                <a:gd name="T15" fmla="*/ 2310 h 3380"/>
                <a:gd name="T16" fmla="*/ 282 w 3380"/>
                <a:gd name="T17" fmla="*/ 2197 h 3380"/>
                <a:gd name="T18" fmla="*/ 282 w 3380"/>
                <a:gd name="T19" fmla="*/ 2028 h 3380"/>
                <a:gd name="T20" fmla="*/ 2479 w 3380"/>
                <a:gd name="T21" fmla="*/ 2197 h 3380"/>
                <a:gd name="T22" fmla="*/ 901 w 3380"/>
                <a:gd name="T23" fmla="*/ 1690 h 3380"/>
                <a:gd name="T24" fmla="*/ 1239 w 3380"/>
                <a:gd name="T25" fmla="*/ 1690 h 3380"/>
                <a:gd name="T26" fmla="*/ 1521 w 3380"/>
                <a:gd name="T27" fmla="*/ 2197 h 3380"/>
                <a:gd name="T28" fmla="*/ 1521 w 3380"/>
                <a:gd name="T29" fmla="*/ 1352 h 3380"/>
                <a:gd name="T30" fmla="*/ 3098 w 3380"/>
                <a:gd name="T31" fmla="*/ 2197 h 3380"/>
                <a:gd name="T32" fmla="*/ 113 w 3380"/>
                <a:gd name="T33" fmla="*/ 338 h 3380"/>
                <a:gd name="T34" fmla="*/ 169 w 3380"/>
                <a:gd name="T35" fmla="*/ 1915 h 3380"/>
                <a:gd name="T36" fmla="*/ 789 w 3380"/>
                <a:gd name="T37" fmla="*/ 2479 h 3380"/>
                <a:gd name="T38" fmla="*/ 1352 w 3380"/>
                <a:gd name="T39" fmla="*/ 2479 h 3380"/>
                <a:gd name="T40" fmla="*/ 1972 w 3380"/>
                <a:gd name="T41" fmla="*/ 1239 h 3380"/>
                <a:gd name="T42" fmla="*/ 2028 w 3380"/>
                <a:gd name="T43" fmla="*/ 1634 h 3380"/>
                <a:gd name="T44" fmla="*/ 2648 w 3380"/>
                <a:gd name="T45" fmla="*/ 2479 h 3380"/>
                <a:gd name="T46" fmla="*/ 3211 w 3380"/>
                <a:gd name="T47" fmla="*/ 2479 h 3380"/>
                <a:gd name="T48" fmla="*/ 113 w 3380"/>
                <a:gd name="T49" fmla="*/ 338 h 3380"/>
                <a:gd name="T50" fmla="*/ 1723 w 3380"/>
                <a:gd name="T51" fmla="*/ 11 h 3380"/>
                <a:gd name="T52" fmla="*/ 1746 w 3380"/>
                <a:gd name="T53" fmla="*/ 56 h 3380"/>
                <a:gd name="T54" fmla="*/ 3380 w 3380"/>
                <a:gd name="T55" fmla="*/ 2591 h 3380"/>
                <a:gd name="T56" fmla="*/ 2528 w 3380"/>
                <a:gd name="T57" fmla="*/ 3296 h 3380"/>
                <a:gd name="T58" fmla="*/ 2533 w 3380"/>
                <a:gd name="T59" fmla="*/ 3338 h 3380"/>
                <a:gd name="T60" fmla="*/ 2506 w 3380"/>
                <a:gd name="T61" fmla="*/ 3373 h 3380"/>
                <a:gd name="T62" fmla="*/ 2464 w 3380"/>
                <a:gd name="T63" fmla="*/ 3378 h 3380"/>
                <a:gd name="T64" fmla="*/ 1746 w 3380"/>
                <a:gd name="T65" fmla="*/ 2671 h 3380"/>
                <a:gd name="T66" fmla="*/ 1735 w 3380"/>
                <a:gd name="T67" fmla="*/ 3244 h 3380"/>
                <a:gd name="T68" fmla="*/ 1690 w 3380"/>
                <a:gd name="T69" fmla="*/ 3267 h 3380"/>
                <a:gd name="T70" fmla="*/ 1645 w 3380"/>
                <a:gd name="T71" fmla="*/ 3244 h 3380"/>
                <a:gd name="T72" fmla="*/ 1634 w 3380"/>
                <a:gd name="T73" fmla="*/ 2671 h 3380"/>
                <a:gd name="T74" fmla="*/ 916 w 3380"/>
                <a:gd name="T75" fmla="*/ 3378 h 3380"/>
                <a:gd name="T76" fmla="*/ 874 w 3380"/>
                <a:gd name="T77" fmla="*/ 3373 h 3380"/>
                <a:gd name="T78" fmla="*/ 847 w 3380"/>
                <a:gd name="T79" fmla="*/ 3338 h 3380"/>
                <a:gd name="T80" fmla="*/ 852 w 3380"/>
                <a:gd name="T81" fmla="*/ 3296 h 3380"/>
                <a:gd name="T82" fmla="*/ 0 w 3380"/>
                <a:gd name="T83" fmla="*/ 2591 h 3380"/>
                <a:gd name="T84" fmla="*/ 1634 w 3380"/>
                <a:gd name="T85" fmla="*/ 56 h 3380"/>
                <a:gd name="T86" fmla="*/ 1657 w 3380"/>
                <a:gd name="T87" fmla="*/ 1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80" h="3380">
                  <a:moveTo>
                    <a:pt x="2760" y="2310"/>
                  </a:moveTo>
                  <a:lnTo>
                    <a:pt x="2760" y="2479"/>
                  </a:lnTo>
                  <a:lnTo>
                    <a:pt x="3098" y="2479"/>
                  </a:lnTo>
                  <a:lnTo>
                    <a:pt x="3098" y="2310"/>
                  </a:lnTo>
                  <a:lnTo>
                    <a:pt x="2760" y="2310"/>
                  </a:lnTo>
                  <a:close/>
                  <a:moveTo>
                    <a:pt x="2141" y="2310"/>
                  </a:moveTo>
                  <a:lnTo>
                    <a:pt x="2141" y="2479"/>
                  </a:lnTo>
                  <a:lnTo>
                    <a:pt x="2479" y="2479"/>
                  </a:lnTo>
                  <a:lnTo>
                    <a:pt x="2479" y="2310"/>
                  </a:lnTo>
                  <a:lnTo>
                    <a:pt x="2141" y="2310"/>
                  </a:lnTo>
                  <a:close/>
                  <a:moveTo>
                    <a:pt x="1521" y="2310"/>
                  </a:moveTo>
                  <a:lnTo>
                    <a:pt x="1521" y="2479"/>
                  </a:lnTo>
                  <a:lnTo>
                    <a:pt x="1859" y="2479"/>
                  </a:lnTo>
                  <a:lnTo>
                    <a:pt x="1859" y="2310"/>
                  </a:lnTo>
                  <a:lnTo>
                    <a:pt x="1521" y="2310"/>
                  </a:lnTo>
                  <a:close/>
                  <a:moveTo>
                    <a:pt x="901" y="2310"/>
                  </a:moveTo>
                  <a:lnTo>
                    <a:pt x="901" y="2479"/>
                  </a:lnTo>
                  <a:lnTo>
                    <a:pt x="1239" y="2479"/>
                  </a:lnTo>
                  <a:lnTo>
                    <a:pt x="1239" y="2310"/>
                  </a:lnTo>
                  <a:lnTo>
                    <a:pt x="901" y="2310"/>
                  </a:lnTo>
                  <a:close/>
                  <a:moveTo>
                    <a:pt x="282" y="2310"/>
                  </a:moveTo>
                  <a:lnTo>
                    <a:pt x="282" y="2479"/>
                  </a:lnTo>
                  <a:lnTo>
                    <a:pt x="620" y="2479"/>
                  </a:lnTo>
                  <a:lnTo>
                    <a:pt x="620" y="2310"/>
                  </a:lnTo>
                  <a:lnTo>
                    <a:pt x="282" y="2310"/>
                  </a:lnTo>
                  <a:close/>
                  <a:moveTo>
                    <a:pt x="282" y="2028"/>
                  </a:moveTo>
                  <a:lnTo>
                    <a:pt x="282" y="2197"/>
                  </a:lnTo>
                  <a:lnTo>
                    <a:pt x="620" y="2197"/>
                  </a:lnTo>
                  <a:lnTo>
                    <a:pt x="620" y="2028"/>
                  </a:lnTo>
                  <a:lnTo>
                    <a:pt x="282" y="2028"/>
                  </a:lnTo>
                  <a:close/>
                  <a:moveTo>
                    <a:pt x="2141" y="1746"/>
                  </a:moveTo>
                  <a:lnTo>
                    <a:pt x="2141" y="2197"/>
                  </a:lnTo>
                  <a:lnTo>
                    <a:pt x="2479" y="2197"/>
                  </a:lnTo>
                  <a:lnTo>
                    <a:pt x="2479" y="1746"/>
                  </a:lnTo>
                  <a:lnTo>
                    <a:pt x="2141" y="1746"/>
                  </a:lnTo>
                  <a:close/>
                  <a:moveTo>
                    <a:pt x="901" y="1690"/>
                  </a:moveTo>
                  <a:lnTo>
                    <a:pt x="901" y="2197"/>
                  </a:lnTo>
                  <a:lnTo>
                    <a:pt x="1239" y="2197"/>
                  </a:lnTo>
                  <a:lnTo>
                    <a:pt x="1239" y="1690"/>
                  </a:lnTo>
                  <a:lnTo>
                    <a:pt x="901" y="1690"/>
                  </a:lnTo>
                  <a:close/>
                  <a:moveTo>
                    <a:pt x="1521" y="1352"/>
                  </a:moveTo>
                  <a:lnTo>
                    <a:pt x="1521" y="2197"/>
                  </a:lnTo>
                  <a:lnTo>
                    <a:pt x="1859" y="2197"/>
                  </a:lnTo>
                  <a:lnTo>
                    <a:pt x="1859" y="1352"/>
                  </a:lnTo>
                  <a:lnTo>
                    <a:pt x="1521" y="1352"/>
                  </a:lnTo>
                  <a:close/>
                  <a:moveTo>
                    <a:pt x="2760" y="1014"/>
                  </a:moveTo>
                  <a:lnTo>
                    <a:pt x="2760" y="2197"/>
                  </a:lnTo>
                  <a:lnTo>
                    <a:pt x="3098" y="2197"/>
                  </a:lnTo>
                  <a:lnTo>
                    <a:pt x="3098" y="1014"/>
                  </a:lnTo>
                  <a:lnTo>
                    <a:pt x="2760" y="1014"/>
                  </a:lnTo>
                  <a:close/>
                  <a:moveTo>
                    <a:pt x="113" y="338"/>
                  </a:moveTo>
                  <a:lnTo>
                    <a:pt x="113" y="2479"/>
                  </a:lnTo>
                  <a:lnTo>
                    <a:pt x="169" y="2479"/>
                  </a:lnTo>
                  <a:lnTo>
                    <a:pt x="169" y="1915"/>
                  </a:lnTo>
                  <a:lnTo>
                    <a:pt x="732" y="1915"/>
                  </a:lnTo>
                  <a:lnTo>
                    <a:pt x="732" y="2479"/>
                  </a:lnTo>
                  <a:lnTo>
                    <a:pt x="789" y="2479"/>
                  </a:lnTo>
                  <a:lnTo>
                    <a:pt x="789" y="1577"/>
                  </a:lnTo>
                  <a:lnTo>
                    <a:pt x="1352" y="1577"/>
                  </a:lnTo>
                  <a:lnTo>
                    <a:pt x="1352" y="2479"/>
                  </a:lnTo>
                  <a:lnTo>
                    <a:pt x="1408" y="2479"/>
                  </a:lnTo>
                  <a:lnTo>
                    <a:pt x="1408" y="1239"/>
                  </a:lnTo>
                  <a:lnTo>
                    <a:pt x="1972" y="1239"/>
                  </a:lnTo>
                  <a:lnTo>
                    <a:pt x="1972" y="2479"/>
                  </a:lnTo>
                  <a:lnTo>
                    <a:pt x="2028" y="2479"/>
                  </a:lnTo>
                  <a:lnTo>
                    <a:pt x="2028" y="1634"/>
                  </a:lnTo>
                  <a:lnTo>
                    <a:pt x="2591" y="1634"/>
                  </a:lnTo>
                  <a:lnTo>
                    <a:pt x="2591" y="2479"/>
                  </a:lnTo>
                  <a:lnTo>
                    <a:pt x="2648" y="2479"/>
                  </a:lnTo>
                  <a:lnTo>
                    <a:pt x="2648" y="901"/>
                  </a:lnTo>
                  <a:lnTo>
                    <a:pt x="3211" y="901"/>
                  </a:lnTo>
                  <a:lnTo>
                    <a:pt x="3211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4" name="Freeform 894"/>
            <p:cNvSpPr>
              <a:spLocks/>
            </p:cNvSpPr>
            <p:nvPr/>
          </p:nvSpPr>
          <p:spPr bwMode="auto">
            <a:xfrm>
              <a:off x="1708151" y="5140326"/>
              <a:ext cx="80963" cy="80963"/>
            </a:xfrm>
            <a:custGeom>
              <a:avLst/>
              <a:gdLst>
                <a:gd name="T0" fmla="*/ 169 w 507"/>
                <a:gd name="T1" fmla="*/ 0 h 507"/>
                <a:gd name="T2" fmla="*/ 451 w 507"/>
                <a:gd name="T3" fmla="*/ 0 h 507"/>
                <a:gd name="T4" fmla="*/ 462 w 507"/>
                <a:gd name="T5" fmla="*/ 1 h 507"/>
                <a:gd name="T6" fmla="*/ 473 w 507"/>
                <a:gd name="T7" fmla="*/ 4 h 507"/>
                <a:gd name="T8" fmla="*/ 485 w 507"/>
                <a:gd name="T9" fmla="*/ 12 h 507"/>
                <a:gd name="T10" fmla="*/ 495 w 507"/>
                <a:gd name="T11" fmla="*/ 22 h 507"/>
                <a:gd name="T12" fmla="*/ 503 w 507"/>
                <a:gd name="T13" fmla="*/ 34 h 507"/>
                <a:gd name="T14" fmla="*/ 506 w 507"/>
                <a:gd name="T15" fmla="*/ 45 h 507"/>
                <a:gd name="T16" fmla="*/ 507 w 507"/>
                <a:gd name="T17" fmla="*/ 56 h 507"/>
                <a:gd name="T18" fmla="*/ 507 w 507"/>
                <a:gd name="T19" fmla="*/ 338 h 507"/>
                <a:gd name="T20" fmla="*/ 504 w 507"/>
                <a:gd name="T21" fmla="*/ 355 h 507"/>
                <a:gd name="T22" fmla="*/ 496 w 507"/>
                <a:gd name="T23" fmla="*/ 370 h 507"/>
                <a:gd name="T24" fmla="*/ 484 w 507"/>
                <a:gd name="T25" fmla="*/ 383 h 507"/>
                <a:gd name="T26" fmla="*/ 468 w 507"/>
                <a:gd name="T27" fmla="*/ 391 h 507"/>
                <a:gd name="T28" fmla="*/ 451 w 507"/>
                <a:gd name="T29" fmla="*/ 394 h 507"/>
                <a:gd name="T30" fmla="*/ 434 w 507"/>
                <a:gd name="T31" fmla="*/ 391 h 507"/>
                <a:gd name="T32" fmla="*/ 418 w 507"/>
                <a:gd name="T33" fmla="*/ 383 h 507"/>
                <a:gd name="T34" fmla="*/ 406 w 507"/>
                <a:gd name="T35" fmla="*/ 370 h 507"/>
                <a:gd name="T36" fmla="*/ 398 w 507"/>
                <a:gd name="T37" fmla="*/ 355 h 507"/>
                <a:gd name="T38" fmla="*/ 395 w 507"/>
                <a:gd name="T39" fmla="*/ 338 h 507"/>
                <a:gd name="T40" fmla="*/ 395 w 507"/>
                <a:gd name="T41" fmla="*/ 192 h 507"/>
                <a:gd name="T42" fmla="*/ 97 w 507"/>
                <a:gd name="T43" fmla="*/ 490 h 507"/>
                <a:gd name="T44" fmla="*/ 84 w 507"/>
                <a:gd name="T45" fmla="*/ 499 h 507"/>
                <a:gd name="T46" fmla="*/ 71 w 507"/>
                <a:gd name="T47" fmla="*/ 505 h 507"/>
                <a:gd name="T48" fmla="*/ 57 w 507"/>
                <a:gd name="T49" fmla="*/ 507 h 507"/>
                <a:gd name="T50" fmla="*/ 42 w 507"/>
                <a:gd name="T51" fmla="*/ 505 h 507"/>
                <a:gd name="T52" fmla="*/ 29 w 507"/>
                <a:gd name="T53" fmla="*/ 499 h 507"/>
                <a:gd name="T54" fmla="*/ 17 w 507"/>
                <a:gd name="T55" fmla="*/ 490 h 507"/>
                <a:gd name="T56" fmla="*/ 8 w 507"/>
                <a:gd name="T57" fmla="*/ 478 h 507"/>
                <a:gd name="T58" fmla="*/ 2 w 507"/>
                <a:gd name="T59" fmla="*/ 465 h 507"/>
                <a:gd name="T60" fmla="*/ 0 w 507"/>
                <a:gd name="T61" fmla="*/ 450 h 507"/>
                <a:gd name="T62" fmla="*/ 2 w 507"/>
                <a:gd name="T63" fmla="*/ 436 h 507"/>
                <a:gd name="T64" fmla="*/ 8 w 507"/>
                <a:gd name="T65" fmla="*/ 423 h 507"/>
                <a:gd name="T66" fmla="*/ 17 w 507"/>
                <a:gd name="T67" fmla="*/ 410 h 507"/>
                <a:gd name="T68" fmla="*/ 315 w 507"/>
                <a:gd name="T69" fmla="*/ 112 h 507"/>
                <a:gd name="T70" fmla="*/ 169 w 507"/>
                <a:gd name="T71" fmla="*/ 112 h 507"/>
                <a:gd name="T72" fmla="*/ 152 w 507"/>
                <a:gd name="T73" fmla="*/ 109 h 507"/>
                <a:gd name="T74" fmla="*/ 137 w 507"/>
                <a:gd name="T75" fmla="*/ 101 h 507"/>
                <a:gd name="T76" fmla="*/ 124 w 507"/>
                <a:gd name="T77" fmla="*/ 89 h 507"/>
                <a:gd name="T78" fmla="*/ 116 w 507"/>
                <a:gd name="T79" fmla="*/ 73 h 507"/>
                <a:gd name="T80" fmla="*/ 113 w 507"/>
                <a:gd name="T81" fmla="*/ 56 h 507"/>
                <a:gd name="T82" fmla="*/ 116 w 507"/>
                <a:gd name="T83" fmla="*/ 39 h 507"/>
                <a:gd name="T84" fmla="*/ 124 w 507"/>
                <a:gd name="T85" fmla="*/ 23 h 507"/>
                <a:gd name="T86" fmla="*/ 137 w 507"/>
                <a:gd name="T87" fmla="*/ 11 h 507"/>
                <a:gd name="T88" fmla="*/ 152 w 507"/>
                <a:gd name="T89" fmla="*/ 3 h 507"/>
                <a:gd name="T90" fmla="*/ 169 w 507"/>
                <a:gd name="T9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7" h="507">
                  <a:moveTo>
                    <a:pt x="169" y="0"/>
                  </a:moveTo>
                  <a:lnTo>
                    <a:pt x="451" y="0"/>
                  </a:lnTo>
                  <a:lnTo>
                    <a:pt x="462" y="1"/>
                  </a:lnTo>
                  <a:lnTo>
                    <a:pt x="473" y="4"/>
                  </a:lnTo>
                  <a:lnTo>
                    <a:pt x="485" y="12"/>
                  </a:lnTo>
                  <a:lnTo>
                    <a:pt x="495" y="22"/>
                  </a:lnTo>
                  <a:lnTo>
                    <a:pt x="503" y="34"/>
                  </a:lnTo>
                  <a:lnTo>
                    <a:pt x="506" y="45"/>
                  </a:lnTo>
                  <a:lnTo>
                    <a:pt x="507" y="56"/>
                  </a:lnTo>
                  <a:lnTo>
                    <a:pt x="507" y="338"/>
                  </a:lnTo>
                  <a:lnTo>
                    <a:pt x="504" y="355"/>
                  </a:lnTo>
                  <a:lnTo>
                    <a:pt x="496" y="370"/>
                  </a:lnTo>
                  <a:lnTo>
                    <a:pt x="484" y="383"/>
                  </a:lnTo>
                  <a:lnTo>
                    <a:pt x="468" y="391"/>
                  </a:lnTo>
                  <a:lnTo>
                    <a:pt x="451" y="394"/>
                  </a:lnTo>
                  <a:lnTo>
                    <a:pt x="434" y="391"/>
                  </a:lnTo>
                  <a:lnTo>
                    <a:pt x="418" y="383"/>
                  </a:lnTo>
                  <a:lnTo>
                    <a:pt x="406" y="370"/>
                  </a:lnTo>
                  <a:lnTo>
                    <a:pt x="398" y="355"/>
                  </a:lnTo>
                  <a:lnTo>
                    <a:pt x="395" y="338"/>
                  </a:lnTo>
                  <a:lnTo>
                    <a:pt x="395" y="192"/>
                  </a:lnTo>
                  <a:lnTo>
                    <a:pt x="97" y="490"/>
                  </a:lnTo>
                  <a:lnTo>
                    <a:pt x="84" y="499"/>
                  </a:lnTo>
                  <a:lnTo>
                    <a:pt x="71" y="505"/>
                  </a:lnTo>
                  <a:lnTo>
                    <a:pt x="57" y="507"/>
                  </a:lnTo>
                  <a:lnTo>
                    <a:pt x="42" y="505"/>
                  </a:lnTo>
                  <a:lnTo>
                    <a:pt x="29" y="499"/>
                  </a:lnTo>
                  <a:lnTo>
                    <a:pt x="17" y="490"/>
                  </a:lnTo>
                  <a:lnTo>
                    <a:pt x="8" y="478"/>
                  </a:lnTo>
                  <a:lnTo>
                    <a:pt x="2" y="465"/>
                  </a:lnTo>
                  <a:lnTo>
                    <a:pt x="0" y="450"/>
                  </a:lnTo>
                  <a:lnTo>
                    <a:pt x="2" y="436"/>
                  </a:lnTo>
                  <a:lnTo>
                    <a:pt x="8" y="423"/>
                  </a:lnTo>
                  <a:lnTo>
                    <a:pt x="17" y="410"/>
                  </a:lnTo>
                  <a:lnTo>
                    <a:pt x="315" y="112"/>
                  </a:lnTo>
                  <a:lnTo>
                    <a:pt x="169" y="112"/>
                  </a:lnTo>
                  <a:lnTo>
                    <a:pt x="152" y="109"/>
                  </a:lnTo>
                  <a:lnTo>
                    <a:pt x="137" y="101"/>
                  </a:lnTo>
                  <a:lnTo>
                    <a:pt x="124" y="89"/>
                  </a:lnTo>
                  <a:lnTo>
                    <a:pt x="116" y="73"/>
                  </a:lnTo>
                  <a:lnTo>
                    <a:pt x="113" y="56"/>
                  </a:lnTo>
                  <a:lnTo>
                    <a:pt x="116" y="39"/>
                  </a:lnTo>
                  <a:lnTo>
                    <a:pt x="124" y="23"/>
                  </a:lnTo>
                  <a:lnTo>
                    <a:pt x="137" y="11"/>
                  </a:lnTo>
                  <a:lnTo>
                    <a:pt x="152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1" name="Group 1470"/>
          <p:cNvGrpSpPr/>
          <p:nvPr/>
        </p:nvGrpSpPr>
        <p:grpSpPr>
          <a:xfrm>
            <a:off x="677870" y="5014913"/>
            <a:ext cx="536575" cy="536575"/>
            <a:chOff x="641350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9" name="Freeform 899"/>
            <p:cNvSpPr>
              <a:spLocks noEditPoints="1"/>
            </p:cNvSpPr>
            <p:nvPr/>
          </p:nvSpPr>
          <p:spPr bwMode="auto">
            <a:xfrm>
              <a:off x="641350" y="5014913"/>
              <a:ext cx="536575" cy="536575"/>
            </a:xfrm>
            <a:custGeom>
              <a:avLst/>
              <a:gdLst>
                <a:gd name="T0" fmla="*/ 113 w 3380"/>
                <a:gd name="T1" fmla="*/ 2479 h 3380"/>
                <a:gd name="T2" fmla="*/ 3267 w 3380"/>
                <a:gd name="T3" fmla="*/ 338 h 3380"/>
                <a:gd name="T4" fmla="*/ 1690 w 3380"/>
                <a:gd name="T5" fmla="*/ 0 h 3380"/>
                <a:gd name="T6" fmla="*/ 1723 w 3380"/>
                <a:gd name="T7" fmla="*/ 11 h 3380"/>
                <a:gd name="T8" fmla="*/ 1743 w 3380"/>
                <a:gd name="T9" fmla="*/ 39 h 3380"/>
                <a:gd name="T10" fmla="*/ 1746 w 3380"/>
                <a:gd name="T11" fmla="*/ 225 h 3380"/>
                <a:gd name="T12" fmla="*/ 3380 w 3380"/>
                <a:gd name="T13" fmla="*/ 2591 h 3380"/>
                <a:gd name="T14" fmla="*/ 2519 w 3380"/>
                <a:gd name="T15" fmla="*/ 3284 h 3380"/>
                <a:gd name="T16" fmla="*/ 2533 w 3380"/>
                <a:gd name="T17" fmla="*/ 3309 h 3380"/>
                <a:gd name="T18" fmla="*/ 2533 w 3380"/>
                <a:gd name="T19" fmla="*/ 3338 h 3380"/>
                <a:gd name="T20" fmla="*/ 2519 w 3380"/>
                <a:gd name="T21" fmla="*/ 3364 h 3380"/>
                <a:gd name="T22" fmla="*/ 2493 w 3380"/>
                <a:gd name="T23" fmla="*/ 3378 h 3380"/>
                <a:gd name="T24" fmla="*/ 2464 w 3380"/>
                <a:gd name="T25" fmla="*/ 3378 h 3380"/>
                <a:gd name="T26" fmla="*/ 2439 w 3380"/>
                <a:gd name="T27" fmla="*/ 3364 h 3380"/>
                <a:gd name="T28" fmla="*/ 1746 w 3380"/>
                <a:gd name="T29" fmla="*/ 3211 h 3380"/>
                <a:gd name="T30" fmla="*/ 1735 w 3380"/>
                <a:gd name="T31" fmla="*/ 3244 h 3380"/>
                <a:gd name="T32" fmla="*/ 1707 w 3380"/>
                <a:gd name="T33" fmla="*/ 3264 h 3380"/>
                <a:gd name="T34" fmla="*/ 1673 w 3380"/>
                <a:gd name="T35" fmla="*/ 3264 h 3380"/>
                <a:gd name="T36" fmla="*/ 1645 w 3380"/>
                <a:gd name="T37" fmla="*/ 3244 h 3380"/>
                <a:gd name="T38" fmla="*/ 1634 w 3380"/>
                <a:gd name="T39" fmla="*/ 3211 h 3380"/>
                <a:gd name="T40" fmla="*/ 941 w 3380"/>
                <a:gd name="T41" fmla="*/ 3364 h 3380"/>
                <a:gd name="T42" fmla="*/ 916 w 3380"/>
                <a:gd name="T43" fmla="*/ 3378 h 3380"/>
                <a:gd name="T44" fmla="*/ 887 w 3380"/>
                <a:gd name="T45" fmla="*/ 3378 h 3380"/>
                <a:gd name="T46" fmla="*/ 861 w 3380"/>
                <a:gd name="T47" fmla="*/ 3364 h 3380"/>
                <a:gd name="T48" fmla="*/ 847 w 3380"/>
                <a:gd name="T49" fmla="*/ 3338 h 3380"/>
                <a:gd name="T50" fmla="*/ 847 w 3380"/>
                <a:gd name="T51" fmla="*/ 3309 h 3380"/>
                <a:gd name="T52" fmla="*/ 861 w 3380"/>
                <a:gd name="T53" fmla="*/ 3284 h 3380"/>
                <a:gd name="T54" fmla="*/ 0 w 3380"/>
                <a:gd name="T55" fmla="*/ 2591 h 3380"/>
                <a:gd name="T56" fmla="*/ 1634 w 3380"/>
                <a:gd name="T57" fmla="*/ 225 h 3380"/>
                <a:gd name="T58" fmla="*/ 1637 w 3380"/>
                <a:gd name="T59" fmla="*/ 39 h 3380"/>
                <a:gd name="T60" fmla="*/ 1657 w 3380"/>
                <a:gd name="T61" fmla="*/ 11 h 3380"/>
                <a:gd name="T62" fmla="*/ 1690 w 3380"/>
                <a:gd name="T6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0" h="3380">
                  <a:moveTo>
                    <a:pt x="113" y="338"/>
                  </a:moveTo>
                  <a:lnTo>
                    <a:pt x="113" y="2479"/>
                  </a:lnTo>
                  <a:lnTo>
                    <a:pt x="3267" y="2479"/>
                  </a:lnTo>
                  <a:lnTo>
                    <a:pt x="3267" y="338"/>
                  </a:lnTo>
                  <a:lnTo>
                    <a:pt x="113" y="338"/>
                  </a:lnTo>
                  <a:close/>
                  <a:moveTo>
                    <a:pt x="1690" y="0"/>
                  </a:moveTo>
                  <a:lnTo>
                    <a:pt x="1707" y="3"/>
                  </a:lnTo>
                  <a:lnTo>
                    <a:pt x="1723" y="11"/>
                  </a:lnTo>
                  <a:lnTo>
                    <a:pt x="1735" y="24"/>
                  </a:lnTo>
                  <a:lnTo>
                    <a:pt x="1743" y="39"/>
                  </a:lnTo>
                  <a:lnTo>
                    <a:pt x="1746" y="56"/>
                  </a:lnTo>
                  <a:lnTo>
                    <a:pt x="1746" y="225"/>
                  </a:lnTo>
                  <a:lnTo>
                    <a:pt x="3380" y="225"/>
                  </a:lnTo>
                  <a:lnTo>
                    <a:pt x="3380" y="2591"/>
                  </a:lnTo>
                  <a:lnTo>
                    <a:pt x="1826" y="2591"/>
                  </a:lnTo>
                  <a:lnTo>
                    <a:pt x="2519" y="3284"/>
                  </a:lnTo>
                  <a:lnTo>
                    <a:pt x="2528" y="3296"/>
                  </a:lnTo>
                  <a:lnTo>
                    <a:pt x="2533" y="3309"/>
                  </a:lnTo>
                  <a:lnTo>
                    <a:pt x="2535" y="3324"/>
                  </a:lnTo>
                  <a:lnTo>
                    <a:pt x="2533" y="3338"/>
                  </a:lnTo>
                  <a:lnTo>
                    <a:pt x="2528" y="3351"/>
                  </a:lnTo>
                  <a:lnTo>
                    <a:pt x="2519" y="3364"/>
                  </a:lnTo>
                  <a:lnTo>
                    <a:pt x="2506" y="3373"/>
                  </a:lnTo>
                  <a:lnTo>
                    <a:pt x="2493" y="3378"/>
                  </a:lnTo>
                  <a:lnTo>
                    <a:pt x="2479" y="3380"/>
                  </a:lnTo>
                  <a:lnTo>
                    <a:pt x="2464" y="3378"/>
                  </a:lnTo>
                  <a:lnTo>
                    <a:pt x="2451" y="3373"/>
                  </a:lnTo>
                  <a:lnTo>
                    <a:pt x="2439" y="3364"/>
                  </a:lnTo>
                  <a:lnTo>
                    <a:pt x="1746" y="2671"/>
                  </a:lnTo>
                  <a:lnTo>
                    <a:pt x="1746" y="3211"/>
                  </a:lnTo>
                  <a:lnTo>
                    <a:pt x="1743" y="3228"/>
                  </a:lnTo>
                  <a:lnTo>
                    <a:pt x="1735" y="3244"/>
                  </a:lnTo>
                  <a:lnTo>
                    <a:pt x="1723" y="3256"/>
                  </a:lnTo>
                  <a:lnTo>
                    <a:pt x="1707" y="3264"/>
                  </a:lnTo>
                  <a:lnTo>
                    <a:pt x="1690" y="3267"/>
                  </a:lnTo>
                  <a:lnTo>
                    <a:pt x="1673" y="3264"/>
                  </a:lnTo>
                  <a:lnTo>
                    <a:pt x="1657" y="3256"/>
                  </a:lnTo>
                  <a:lnTo>
                    <a:pt x="1645" y="3244"/>
                  </a:lnTo>
                  <a:lnTo>
                    <a:pt x="1637" y="3228"/>
                  </a:lnTo>
                  <a:lnTo>
                    <a:pt x="1634" y="3211"/>
                  </a:lnTo>
                  <a:lnTo>
                    <a:pt x="1634" y="2671"/>
                  </a:lnTo>
                  <a:lnTo>
                    <a:pt x="941" y="3364"/>
                  </a:lnTo>
                  <a:lnTo>
                    <a:pt x="929" y="3373"/>
                  </a:lnTo>
                  <a:lnTo>
                    <a:pt x="916" y="3378"/>
                  </a:lnTo>
                  <a:lnTo>
                    <a:pt x="901" y="3380"/>
                  </a:lnTo>
                  <a:lnTo>
                    <a:pt x="887" y="3378"/>
                  </a:lnTo>
                  <a:lnTo>
                    <a:pt x="874" y="3373"/>
                  </a:lnTo>
                  <a:lnTo>
                    <a:pt x="861" y="3364"/>
                  </a:lnTo>
                  <a:lnTo>
                    <a:pt x="852" y="3351"/>
                  </a:lnTo>
                  <a:lnTo>
                    <a:pt x="847" y="3338"/>
                  </a:lnTo>
                  <a:lnTo>
                    <a:pt x="845" y="3324"/>
                  </a:lnTo>
                  <a:lnTo>
                    <a:pt x="847" y="3309"/>
                  </a:lnTo>
                  <a:lnTo>
                    <a:pt x="852" y="3296"/>
                  </a:lnTo>
                  <a:lnTo>
                    <a:pt x="861" y="3284"/>
                  </a:lnTo>
                  <a:lnTo>
                    <a:pt x="1554" y="2591"/>
                  </a:lnTo>
                  <a:lnTo>
                    <a:pt x="0" y="2591"/>
                  </a:lnTo>
                  <a:lnTo>
                    <a:pt x="0" y="225"/>
                  </a:lnTo>
                  <a:lnTo>
                    <a:pt x="1634" y="225"/>
                  </a:lnTo>
                  <a:lnTo>
                    <a:pt x="1634" y="56"/>
                  </a:lnTo>
                  <a:lnTo>
                    <a:pt x="1637" y="39"/>
                  </a:lnTo>
                  <a:lnTo>
                    <a:pt x="1645" y="24"/>
                  </a:lnTo>
                  <a:lnTo>
                    <a:pt x="1657" y="11"/>
                  </a:lnTo>
                  <a:lnTo>
                    <a:pt x="167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0" name="Freeform 900"/>
            <p:cNvSpPr>
              <a:spLocks noEditPoints="1"/>
            </p:cNvSpPr>
            <p:nvPr/>
          </p:nvSpPr>
          <p:spPr bwMode="auto">
            <a:xfrm>
              <a:off x="730250" y="5113338"/>
              <a:ext cx="358775" cy="241300"/>
            </a:xfrm>
            <a:custGeom>
              <a:avLst/>
              <a:gdLst>
                <a:gd name="T0" fmla="*/ 1863 w 2254"/>
                <a:gd name="T1" fmla="*/ 1110 h 1521"/>
                <a:gd name="T2" fmla="*/ 1803 w 2254"/>
                <a:gd name="T3" fmla="*/ 1239 h 1521"/>
                <a:gd name="T4" fmla="*/ 1863 w 2254"/>
                <a:gd name="T5" fmla="*/ 1368 h 1521"/>
                <a:gd name="T6" fmla="*/ 2003 w 2254"/>
                <a:gd name="T7" fmla="*/ 1405 h 1521"/>
                <a:gd name="T8" fmla="*/ 2117 w 2254"/>
                <a:gd name="T9" fmla="*/ 1324 h 1521"/>
                <a:gd name="T10" fmla="*/ 2131 w 2254"/>
                <a:gd name="T11" fmla="*/ 1180 h 1521"/>
                <a:gd name="T12" fmla="*/ 2031 w 2254"/>
                <a:gd name="T13" fmla="*/ 1080 h 1521"/>
                <a:gd name="T14" fmla="*/ 1068 w 2254"/>
                <a:gd name="T15" fmla="*/ 1080 h 1521"/>
                <a:gd name="T16" fmla="*/ 968 w 2254"/>
                <a:gd name="T17" fmla="*/ 1180 h 1521"/>
                <a:gd name="T18" fmla="*/ 982 w 2254"/>
                <a:gd name="T19" fmla="*/ 1324 h 1521"/>
                <a:gd name="T20" fmla="*/ 1096 w 2254"/>
                <a:gd name="T21" fmla="*/ 1405 h 1521"/>
                <a:gd name="T22" fmla="*/ 1236 w 2254"/>
                <a:gd name="T23" fmla="*/ 1368 h 1521"/>
                <a:gd name="T24" fmla="*/ 1296 w 2254"/>
                <a:gd name="T25" fmla="*/ 1239 h 1521"/>
                <a:gd name="T26" fmla="*/ 1236 w 2254"/>
                <a:gd name="T27" fmla="*/ 1110 h 1521"/>
                <a:gd name="T28" fmla="*/ 282 w 2254"/>
                <a:gd name="T29" fmla="*/ 1070 h 1521"/>
                <a:gd name="T30" fmla="*/ 153 w 2254"/>
                <a:gd name="T31" fmla="*/ 1130 h 1521"/>
                <a:gd name="T32" fmla="*/ 116 w 2254"/>
                <a:gd name="T33" fmla="*/ 1270 h 1521"/>
                <a:gd name="T34" fmla="*/ 197 w 2254"/>
                <a:gd name="T35" fmla="*/ 1384 h 1521"/>
                <a:gd name="T36" fmla="*/ 341 w 2254"/>
                <a:gd name="T37" fmla="*/ 1398 h 1521"/>
                <a:gd name="T38" fmla="*/ 441 w 2254"/>
                <a:gd name="T39" fmla="*/ 1297 h 1521"/>
                <a:gd name="T40" fmla="*/ 427 w 2254"/>
                <a:gd name="T41" fmla="*/ 1154 h 1521"/>
                <a:gd name="T42" fmla="*/ 313 w 2254"/>
                <a:gd name="T43" fmla="*/ 1073 h 1521"/>
                <a:gd name="T44" fmla="*/ 1240 w 2254"/>
                <a:gd name="T45" fmla="*/ 112 h 1521"/>
                <a:gd name="T46" fmla="*/ 1183 w 2254"/>
                <a:gd name="T47" fmla="*/ 450 h 1521"/>
                <a:gd name="T48" fmla="*/ 2101 w 2254"/>
                <a:gd name="T49" fmla="*/ 989 h 1521"/>
                <a:gd name="T50" fmla="*/ 2229 w 2254"/>
                <a:gd name="T51" fmla="*/ 1124 h 1521"/>
                <a:gd name="T52" fmla="*/ 2241 w 2254"/>
                <a:gd name="T53" fmla="*/ 1320 h 1521"/>
                <a:gd name="T54" fmla="*/ 2126 w 2254"/>
                <a:gd name="T55" fmla="*/ 1476 h 1521"/>
                <a:gd name="T56" fmla="*/ 1930 w 2254"/>
                <a:gd name="T57" fmla="*/ 1518 h 1521"/>
                <a:gd name="T58" fmla="*/ 1760 w 2254"/>
                <a:gd name="T59" fmla="*/ 1423 h 1521"/>
                <a:gd name="T60" fmla="*/ 1690 w 2254"/>
                <a:gd name="T61" fmla="*/ 1239 h 1521"/>
                <a:gd name="T62" fmla="*/ 1755 w 2254"/>
                <a:gd name="T63" fmla="*/ 1060 h 1521"/>
                <a:gd name="T64" fmla="*/ 1916 w 2254"/>
                <a:gd name="T65" fmla="*/ 963 h 1521"/>
                <a:gd name="T66" fmla="*/ 1256 w 2254"/>
                <a:gd name="T67" fmla="*/ 989 h 1521"/>
                <a:gd name="T68" fmla="*/ 1384 w 2254"/>
                <a:gd name="T69" fmla="*/ 1124 h 1521"/>
                <a:gd name="T70" fmla="*/ 1396 w 2254"/>
                <a:gd name="T71" fmla="*/ 1320 h 1521"/>
                <a:gd name="T72" fmla="*/ 1281 w 2254"/>
                <a:gd name="T73" fmla="*/ 1476 h 1521"/>
                <a:gd name="T74" fmla="*/ 1085 w 2254"/>
                <a:gd name="T75" fmla="*/ 1518 h 1521"/>
                <a:gd name="T76" fmla="*/ 915 w 2254"/>
                <a:gd name="T77" fmla="*/ 1423 h 1521"/>
                <a:gd name="T78" fmla="*/ 845 w 2254"/>
                <a:gd name="T79" fmla="*/ 1239 h 1521"/>
                <a:gd name="T80" fmla="*/ 910 w 2254"/>
                <a:gd name="T81" fmla="*/ 1060 h 1521"/>
                <a:gd name="T82" fmla="*/ 1071 w 2254"/>
                <a:gd name="T83" fmla="*/ 963 h 1521"/>
                <a:gd name="T84" fmla="*/ 411 w 2254"/>
                <a:gd name="T85" fmla="*/ 989 h 1521"/>
                <a:gd name="T86" fmla="*/ 539 w 2254"/>
                <a:gd name="T87" fmla="*/ 1124 h 1521"/>
                <a:gd name="T88" fmla="*/ 551 w 2254"/>
                <a:gd name="T89" fmla="*/ 1320 h 1521"/>
                <a:gd name="T90" fmla="*/ 436 w 2254"/>
                <a:gd name="T91" fmla="*/ 1476 h 1521"/>
                <a:gd name="T92" fmla="*/ 240 w 2254"/>
                <a:gd name="T93" fmla="*/ 1518 h 1521"/>
                <a:gd name="T94" fmla="*/ 70 w 2254"/>
                <a:gd name="T95" fmla="*/ 1423 h 1521"/>
                <a:gd name="T96" fmla="*/ 0 w 2254"/>
                <a:gd name="T97" fmla="*/ 1239 h 1521"/>
                <a:gd name="T98" fmla="*/ 65 w 2254"/>
                <a:gd name="T99" fmla="*/ 1060 h 1521"/>
                <a:gd name="T100" fmla="*/ 226 w 2254"/>
                <a:gd name="T101" fmla="*/ 963 h 1521"/>
                <a:gd name="T102" fmla="*/ 902 w 2254"/>
                <a:gd name="T103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54" h="1521">
                  <a:moveTo>
                    <a:pt x="1972" y="1070"/>
                  </a:moveTo>
                  <a:lnTo>
                    <a:pt x="1941" y="1073"/>
                  </a:lnTo>
                  <a:lnTo>
                    <a:pt x="1913" y="1080"/>
                  </a:lnTo>
                  <a:lnTo>
                    <a:pt x="1887" y="1094"/>
                  </a:lnTo>
                  <a:lnTo>
                    <a:pt x="1863" y="1110"/>
                  </a:lnTo>
                  <a:lnTo>
                    <a:pt x="1843" y="1130"/>
                  </a:lnTo>
                  <a:lnTo>
                    <a:pt x="1827" y="1154"/>
                  </a:lnTo>
                  <a:lnTo>
                    <a:pt x="1813" y="1180"/>
                  </a:lnTo>
                  <a:lnTo>
                    <a:pt x="1806" y="1208"/>
                  </a:lnTo>
                  <a:lnTo>
                    <a:pt x="1803" y="1239"/>
                  </a:lnTo>
                  <a:lnTo>
                    <a:pt x="1806" y="1270"/>
                  </a:lnTo>
                  <a:lnTo>
                    <a:pt x="1813" y="1297"/>
                  </a:lnTo>
                  <a:lnTo>
                    <a:pt x="1827" y="1324"/>
                  </a:lnTo>
                  <a:lnTo>
                    <a:pt x="1843" y="1348"/>
                  </a:lnTo>
                  <a:lnTo>
                    <a:pt x="1863" y="1368"/>
                  </a:lnTo>
                  <a:lnTo>
                    <a:pt x="1887" y="1384"/>
                  </a:lnTo>
                  <a:lnTo>
                    <a:pt x="1913" y="1398"/>
                  </a:lnTo>
                  <a:lnTo>
                    <a:pt x="1941" y="1405"/>
                  </a:lnTo>
                  <a:lnTo>
                    <a:pt x="1972" y="1408"/>
                  </a:lnTo>
                  <a:lnTo>
                    <a:pt x="2003" y="1405"/>
                  </a:lnTo>
                  <a:lnTo>
                    <a:pt x="2031" y="1398"/>
                  </a:lnTo>
                  <a:lnTo>
                    <a:pt x="2057" y="1384"/>
                  </a:lnTo>
                  <a:lnTo>
                    <a:pt x="2081" y="1368"/>
                  </a:lnTo>
                  <a:lnTo>
                    <a:pt x="2101" y="1348"/>
                  </a:lnTo>
                  <a:lnTo>
                    <a:pt x="2117" y="1324"/>
                  </a:lnTo>
                  <a:lnTo>
                    <a:pt x="2131" y="1297"/>
                  </a:lnTo>
                  <a:lnTo>
                    <a:pt x="2138" y="1270"/>
                  </a:lnTo>
                  <a:lnTo>
                    <a:pt x="2141" y="1239"/>
                  </a:lnTo>
                  <a:lnTo>
                    <a:pt x="2138" y="1208"/>
                  </a:lnTo>
                  <a:lnTo>
                    <a:pt x="2131" y="1180"/>
                  </a:lnTo>
                  <a:lnTo>
                    <a:pt x="2117" y="1154"/>
                  </a:lnTo>
                  <a:lnTo>
                    <a:pt x="2101" y="1130"/>
                  </a:lnTo>
                  <a:lnTo>
                    <a:pt x="2081" y="1110"/>
                  </a:lnTo>
                  <a:lnTo>
                    <a:pt x="2057" y="1094"/>
                  </a:lnTo>
                  <a:lnTo>
                    <a:pt x="2031" y="1080"/>
                  </a:lnTo>
                  <a:lnTo>
                    <a:pt x="2003" y="1073"/>
                  </a:lnTo>
                  <a:lnTo>
                    <a:pt x="1972" y="1070"/>
                  </a:lnTo>
                  <a:close/>
                  <a:moveTo>
                    <a:pt x="1127" y="1070"/>
                  </a:moveTo>
                  <a:lnTo>
                    <a:pt x="1096" y="1073"/>
                  </a:lnTo>
                  <a:lnTo>
                    <a:pt x="1068" y="1080"/>
                  </a:lnTo>
                  <a:lnTo>
                    <a:pt x="1042" y="1094"/>
                  </a:lnTo>
                  <a:lnTo>
                    <a:pt x="1018" y="1110"/>
                  </a:lnTo>
                  <a:lnTo>
                    <a:pt x="998" y="1130"/>
                  </a:lnTo>
                  <a:lnTo>
                    <a:pt x="982" y="1154"/>
                  </a:lnTo>
                  <a:lnTo>
                    <a:pt x="968" y="1180"/>
                  </a:lnTo>
                  <a:lnTo>
                    <a:pt x="961" y="1208"/>
                  </a:lnTo>
                  <a:lnTo>
                    <a:pt x="958" y="1239"/>
                  </a:lnTo>
                  <a:lnTo>
                    <a:pt x="961" y="1270"/>
                  </a:lnTo>
                  <a:lnTo>
                    <a:pt x="968" y="1297"/>
                  </a:lnTo>
                  <a:lnTo>
                    <a:pt x="982" y="1324"/>
                  </a:lnTo>
                  <a:lnTo>
                    <a:pt x="998" y="1348"/>
                  </a:lnTo>
                  <a:lnTo>
                    <a:pt x="1018" y="1368"/>
                  </a:lnTo>
                  <a:lnTo>
                    <a:pt x="1042" y="1384"/>
                  </a:lnTo>
                  <a:lnTo>
                    <a:pt x="1068" y="1398"/>
                  </a:lnTo>
                  <a:lnTo>
                    <a:pt x="1096" y="1405"/>
                  </a:lnTo>
                  <a:lnTo>
                    <a:pt x="1127" y="1408"/>
                  </a:lnTo>
                  <a:lnTo>
                    <a:pt x="1158" y="1405"/>
                  </a:lnTo>
                  <a:lnTo>
                    <a:pt x="1186" y="1398"/>
                  </a:lnTo>
                  <a:lnTo>
                    <a:pt x="1212" y="1384"/>
                  </a:lnTo>
                  <a:lnTo>
                    <a:pt x="1236" y="1368"/>
                  </a:lnTo>
                  <a:lnTo>
                    <a:pt x="1256" y="1348"/>
                  </a:lnTo>
                  <a:lnTo>
                    <a:pt x="1272" y="1324"/>
                  </a:lnTo>
                  <a:lnTo>
                    <a:pt x="1286" y="1297"/>
                  </a:lnTo>
                  <a:lnTo>
                    <a:pt x="1293" y="1270"/>
                  </a:lnTo>
                  <a:lnTo>
                    <a:pt x="1296" y="1239"/>
                  </a:lnTo>
                  <a:lnTo>
                    <a:pt x="1293" y="1208"/>
                  </a:lnTo>
                  <a:lnTo>
                    <a:pt x="1286" y="1180"/>
                  </a:lnTo>
                  <a:lnTo>
                    <a:pt x="1272" y="1154"/>
                  </a:lnTo>
                  <a:lnTo>
                    <a:pt x="1256" y="1130"/>
                  </a:lnTo>
                  <a:lnTo>
                    <a:pt x="1236" y="1110"/>
                  </a:lnTo>
                  <a:lnTo>
                    <a:pt x="1212" y="1094"/>
                  </a:lnTo>
                  <a:lnTo>
                    <a:pt x="1186" y="1080"/>
                  </a:lnTo>
                  <a:lnTo>
                    <a:pt x="1158" y="1073"/>
                  </a:lnTo>
                  <a:lnTo>
                    <a:pt x="1127" y="1070"/>
                  </a:lnTo>
                  <a:close/>
                  <a:moveTo>
                    <a:pt x="282" y="1070"/>
                  </a:moveTo>
                  <a:lnTo>
                    <a:pt x="251" y="1073"/>
                  </a:lnTo>
                  <a:lnTo>
                    <a:pt x="223" y="1080"/>
                  </a:lnTo>
                  <a:lnTo>
                    <a:pt x="197" y="1094"/>
                  </a:lnTo>
                  <a:lnTo>
                    <a:pt x="173" y="1110"/>
                  </a:lnTo>
                  <a:lnTo>
                    <a:pt x="153" y="1130"/>
                  </a:lnTo>
                  <a:lnTo>
                    <a:pt x="137" y="1154"/>
                  </a:lnTo>
                  <a:lnTo>
                    <a:pt x="123" y="1180"/>
                  </a:lnTo>
                  <a:lnTo>
                    <a:pt x="116" y="1208"/>
                  </a:lnTo>
                  <a:lnTo>
                    <a:pt x="113" y="1239"/>
                  </a:lnTo>
                  <a:lnTo>
                    <a:pt x="116" y="1270"/>
                  </a:lnTo>
                  <a:lnTo>
                    <a:pt x="123" y="1297"/>
                  </a:lnTo>
                  <a:lnTo>
                    <a:pt x="137" y="1324"/>
                  </a:lnTo>
                  <a:lnTo>
                    <a:pt x="153" y="1348"/>
                  </a:lnTo>
                  <a:lnTo>
                    <a:pt x="173" y="1368"/>
                  </a:lnTo>
                  <a:lnTo>
                    <a:pt x="197" y="1384"/>
                  </a:lnTo>
                  <a:lnTo>
                    <a:pt x="223" y="1398"/>
                  </a:lnTo>
                  <a:lnTo>
                    <a:pt x="251" y="1405"/>
                  </a:lnTo>
                  <a:lnTo>
                    <a:pt x="282" y="1408"/>
                  </a:lnTo>
                  <a:lnTo>
                    <a:pt x="313" y="1405"/>
                  </a:lnTo>
                  <a:lnTo>
                    <a:pt x="341" y="1398"/>
                  </a:lnTo>
                  <a:lnTo>
                    <a:pt x="367" y="1384"/>
                  </a:lnTo>
                  <a:lnTo>
                    <a:pt x="391" y="1368"/>
                  </a:lnTo>
                  <a:lnTo>
                    <a:pt x="411" y="1348"/>
                  </a:lnTo>
                  <a:lnTo>
                    <a:pt x="427" y="1324"/>
                  </a:lnTo>
                  <a:lnTo>
                    <a:pt x="441" y="1297"/>
                  </a:lnTo>
                  <a:lnTo>
                    <a:pt x="448" y="1270"/>
                  </a:lnTo>
                  <a:lnTo>
                    <a:pt x="451" y="1239"/>
                  </a:lnTo>
                  <a:lnTo>
                    <a:pt x="448" y="1208"/>
                  </a:lnTo>
                  <a:lnTo>
                    <a:pt x="441" y="1180"/>
                  </a:lnTo>
                  <a:lnTo>
                    <a:pt x="427" y="1154"/>
                  </a:lnTo>
                  <a:lnTo>
                    <a:pt x="411" y="1130"/>
                  </a:lnTo>
                  <a:lnTo>
                    <a:pt x="391" y="1110"/>
                  </a:lnTo>
                  <a:lnTo>
                    <a:pt x="367" y="1094"/>
                  </a:lnTo>
                  <a:lnTo>
                    <a:pt x="341" y="1080"/>
                  </a:lnTo>
                  <a:lnTo>
                    <a:pt x="313" y="1073"/>
                  </a:lnTo>
                  <a:lnTo>
                    <a:pt x="282" y="1070"/>
                  </a:lnTo>
                  <a:close/>
                  <a:moveTo>
                    <a:pt x="1014" y="112"/>
                  </a:moveTo>
                  <a:lnTo>
                    <a:pt x="1014" y="338"/>
                  </a:lnTo>
                  <a:lnTo>
                    <a:pt x="1240" y="338"/>
                  </a:lnTo>
                  <a:lnTo>
                    <a:pt x="1240" y="112"/>
                  </a:lnTo>
                  <a:lnTo>
                    <a:pt x="1014" y="112"/>
                  </a:lnTo>
                  <a:close/>
                  <a:moveTo>
                    <a:pt x="902" y="0"/>
                  </a:moveTo>
                  <a:lnTo>
                    <a:pt x="1352" y="0"/>
                  </a:lnTo>
                  <a:lnTo>
                    <a:pt x="1352" y="450"/>
                  </a:lnTo>
                  <a:lnTo>
                    <a:pt x="1183" y="450"/>
                  </a:lnTo>
                  <a:lnTo>
                    <a:pt x="1183" y="732"/>
                  </a:lnTo>
                  <a:lnTo>
                    <a:pt x="2028" y="732"/>
                  </a:lnTo>
                  <a:lnTo>
                    <a:pt x="2028" y="963"/>
                  </a:lnTo>
                  <a:lnTo>
                    <a:pt x="2066" y="974"/>
                  </a:lnTo>
                  <a:lnTo>
                    <a:pt x="2101" y="989"/>
                  </a:lnTo>
                  <a:lnTo>
                    <a:pt x="2134" y="1009"/>
                  </a:lnTo>
                  <a:lnTo>
                    <a:pt x="2164" y="1032"/>
                  </a:lnTo>
                  <a:lnTo>
                    <a:pt x="2189" y="1060"/>
                  </a:lnTo>
                  <a:lnTo>
                    <a:pt x="2212" y="1090"/>
                  </a:lnTo>
                  <a:lnTo>
                    <a:pt x="2229" y="1124"/>
                  </a:lnTo>
                  <a:lnTo>
                    <a:pt x="2242" y="1160"/>
                  </a:lnTo>
                  <a:lnTo>
                    <a:pt x="2251" y="1199"/>
                  </a:lnTo>
                  <a:lnTo>
                    <a:pt x="2254" y="1239"/>
                  </a:lnTo>
                  <a:lnTo>
                    <a:pt x="2251" y="1280"/>
                  </a:lnTo>
                  <a:lnTo>
                    <a:pt x="2241" y="1320"/>
                  </a:lnTo>
                  <a:lnTo>
                    <a:pt x="2227" y="1358"/>
                  </a:lnTo>
                  <a:lnTo>
                    <a:pt x="2209" y="1393"/>
                  </a:lnTo>
                  <a:lnTo>
                    <a:pt x="2184" y="1423"/>
                  </a:lnTo>
                  <a:lnTo>
                    <a:pt x="2156" y="1451"/>
                  </a:lnTo>
                  <a:lnTo>
                    <a:pt x="2126" y="1476"/>
                  </a:lnTo>
                  <a:lnTo>
                    <a:pt x="2091" y="1494"/>
                  </a:lnTo>
                  <a:lnTo>
                    <a:pt x="2053" y="1508"/>
                  </a:lnTo>
                  <a:lnTo>
                    <a:pt x="2014" y="1518"/>
                  </a:lnTo>
                  <a:lnTo>
                    <a:pt x="1972" y="1521"/>
                  </a:lnTo>
                  <a:lnTo>
                    <a:pt x="1930" y="1518"/>
                  </a:lnTo>
                  <a:lnTo>
                    <a:pt x="1891" y="1508"/>
                  </a:lnTo>
                  <a:lnTo>
                    <a:pt x="1853" y="1494"/>
                  </a:lnTo>
                  <a:lnTo>
                    <a:pt x="1818" y="1476"/>
                  </a:lnTo>
                  <a:lnTo>
                    <a:pt x="1788" y="1451"/>
                  </a:lnTo>
                  <a:lnTo>
                    <a:pt x="1760" y="1423"/>
                  </a:lnTo>
                  <a:lnTo>
                    <a:pt x="1735" y="1393"/>
                  </a:lnTo>
                  <a:lnTo>
                    <a:pt x="1717" y="1358"/>
                  </a:lnTo>
                  <a:lnTo>
                    <a:pt x="1703" y="1320"/>
                  </a:lnTo>
                  <a:lnTo>
                    <a:pt x="1693" y="1280"/>
                  </a:lnTo>
                  <a:lnTo>
                    <a:pt x="1690" y="1239"/>
                  </a:lnTo>
                  <a:lnTo>
                    <a:pt x="1693" y="1199"/>
                  </a:lnTo>
                  <a:lnTo>
                    <a:pt x="1702" y="1160"/>
                  </a:lnTo>
                  <a:lnTo>
                    <a:pt x="1715" y="1124"/>
                  </a:lnTo>
                  <a:lnTo>
                    <a:pt x="1732" y="1090"/>
                  </a:lnTo>
                  <a:lnTo>
                    <a:pt x="1755" y="1060"/>
                  </a:lnTo>
                  <a:lnTo>
                    <a:pt x="1780" y="1032"/>
                  </a:lnTo>
                  <a:lnTo>
                    <a:pt x="1810" y="1009"/>
                  </a:lnTo>
                  <a:lnTo>
                    <a:pt x="1843" y="989"/>
                  </a:lnTo>
                  <a:lnTo>
                    <a:pt x="1878" y="974"/>
                  </a:lnTo>
                  <a:lnTo>
                    <a:pt x="1916" y="963"/>
                  </a:lnTo>
                  <a:lnTo>
                    <a:pt x="1916" y="845"/>
                  </a:lnTo>
                  <a:lnTo>
                    <a:pt x="1183" y="845"/>
                  </a:lnTo>
                  <a:lnTo>
                    <a:pt x="1183" y="963"/>
                  </a:lnTo>
                  <a:lnTo>
                    <a:pt x="1221" y="974"/>
                  </a:lnTo>
                  <a:lnTo>
                    <a:pt x="1256" y="989"/>
                  </a:lnTo>
                  <a:lnTo>
                    <a:pt x="1289" y="1009"/>
                  </a:lnTo>
                  <a:lnTo>
                    <a:pt x="1319" y="1032"/>
                  </a:lnTo>
                  <a:lnTo>
                    <a:pt x="1344" y="1060"/>
                  </a:lnTo>
                  <a:lnTo>
                    <a:pt x="1367" y="1090"/>
                  </a:lnTo>
                  <a:lnTo>
                    <a:pt x="1384" y="1124"/>
                  </a:lnTo>
                  <a:lnTo>
                    <a:pt x="1397" y="1160"/>
                  </a:lnTo>
                  <a:lnTo>
                    <a:pt x="1406" y="1199"/>
                  </a:lnTo>
                  <a:lnTo>
                    <a:pt x="1409" y="1239"/>
                  </a:lnTo>
                  <a:lnTo>
                    <a:pt x="1406" y="1280"/>
                  </a:lnTo>
                  <a:lnTo>
                    <a:pt x="1396" y="1320"/>
                  </a:lnTo>
                  <a:lnTo>
                    <a:pt x="1382" y="1358"/>
                  </a:lnTo>
                  <a:lnTo>
                    <a:pt x="1364" y="1393"/>
                  </a:lnTo>
                  <a:lnTo>
                    <a:pt x="1339" y="1423"/>
                  </a:lnTo>
                  <a:lnTo>
                    <a:pt x="1311" y="1451"/>
                  </a:lnTo>
                  <a:lnTo>
                    <a:pt x="1281" y="1476"/>
                  </a:lnTo>
                  <a:lnTo>
                    <a:pt x="1246" y="1494"/>
                  </a:lnTo>
                  <a:lnTo>
                    <a:pt x="1208" y="1508"/>
                  </a:lnTo>
                  <a:lnTo>
                    <a:pt x="1169" y="1518"/>
                  </a:lnTo>
                  <a:lnTo>
                    <a:pt x="1127" y="1521"/>
                  </a:lnTo>
                  <a:lnTo>
                    <a:pt x="1085" y="1518"/>
                  </a:lnTo>
                  <a:lnTo>
                    <a:pt x="1046" y="1508"/>
                  </a:lnTo>
                  <a:lnTo>
                    <a:pt x="1008" y="1494"/>
                  </a:lnTo>
                  <a:lnTo>
                    <a:pt x="973" y="1476"/>
                  </a:lnTo>
                  <a:lnTo>
                    <a:pt x="943" y="1451"/>
                  </a:lnTo>
                  <a:lnTo>
                    <a:pt x="915" y="1423"/>
                  </a:lnTo>
                  <a:lnTo>
                    <a:pt x="890" y="1393"/>
                  </a:lnTo>
                  <a:lnTo>
                    <a:pt x="872" y="1358"/>
                  </a:lnTo>
                  <a:lnTo>
                    <a:pt x="858" y="1320"/>
                  </a:lnTo>
                  <a:lnTo>
                    <a:pt x="848" y="1280"/>
                  </a:lnTo>
                  <a:lnTo>
                    <a:pt x="845" y="1239"/>
                  </a:lnTo>
                  <a:lnTo>
                    <a:pt x="848" y="1199"/>
                  </a:lnTo>
                  <a:lnTo>
                    <a:pt x="857" y="1160"/>
                  </a:lnTo>
                  <a:lnTo>
                    <a:pt x="870" y="1124"/>
                  </a:lnTo>
                  <a:lnTo>
                    <a:pt x="887" y="1090"/>
                  </a:lnTo>
                  <a:lnTo>
                    <a:pt x="910" y="1060"/>
                  </a:lnTo>
                  <a:lnTo>
                    <a:pt x="935" y="1032"/>
                  </a:lnTo>
                  <a:lnTo>
                    <a:pt x="965" y="1009"/>
                  </a:lnTo>
                  <a:lnTo>
                    <a:pt x="998" y="989"/>
                  </a:lnTo>
                  <a:lnTo>
                    <a:pt x="1033" y="974"/>
                  </a:lnTo>
                  <a:lnTo>
                    <a:pt x="1071" y="963"/>
                  </a:lnTo>
                  <a:lnTo>
                    <a:pt x="1071" y="845"/>
                  </a:lnTo>
                  <a:lnTo>
                    <a:pt x="338" y="845"/>
                  </a:lnTo>
                  <a:lnTo>
                    <a:pt x="338" y="963"/>
                  </a:lnTo>
                  <a:lnTo>
                    <a:pt x="376" y="974"/>
                  </a:lnTo>
                  <a:lnTo>
                    <a:pt x="411" y="989"/>
                  </a:lnTo>
                  <a:lnTo>
                    <a:pt x="444" y="1009"/>
                  </a:lnTo>
                  <a:lnTo>
                    <a:pt x="474" y="1032"/>
                  </a:lnTo>
                  <a:lnTo>
                    <a:pt x="499" y="1060"/>
                  </a:lnTo>
                  <a:lnTo>
                    <a:pt x="522" y="1090"/>
                  </a:lnTo>
                  <a:lnTo>
                    <a:pt x="539" y="1124"/>
                  </a:lnTo>
                  <a:lnTo>
                    <a:pt x="552" y="1160"/>
                  </a:lnTo>
                  <a:lnTo>
                    <a:pt x="561" y="1199"/>
                  </a:lnTo>
                  <a:lnTo>
                    <a:pt x="564" y="1239"/>
                  </a:lnTo>
                  <a:lnTo>
                    <a:pt x="561" y="1280"/>
                  </a:lnTo>
                  <a:lnTo>
                    <a:pt x="551" y="1320"/>
                  </a:lnTo>
                  <a:lnTo>
                    <a:pt x="537" y="1358"/>
                  </a:lnTo>
                  <a:lnTo>
                    <a:pt x="519" y="1393"/>
                  </a:lnTo>
                  <a:lnTo>
                    <a:pt x="494" y="1423"/>
                  </a:lnTo>
                  <a:lnTo>
                    <a:pt x="466" y="1451"/>
                  </a:lnTo>
                  <a:lnTo>
                    <a:pt x="436" y="1476"/>
                  </a:lnTo>
                  <a:lnTo>
                    <a:pt x="401" y="1494"/>
                  </a:lnTo>
                  <a:lnTo>
                    <a:pt x="363" y="1508"/>
                  </a:lnTo>
                  <a:lnTo>
                    <a:pt x="324" y="1518"/>
                  </a:lnTo>
                  <a:lnTo>
                    <a:pt x="282" y="1521"/>
                  </a:lnTo>
                  <a:lnTo>
                    <a:pt x="240" y="1518"/>
                  </a:lnTo>
                  <a:lnTo>
                    <a:pt x="201" y="1508"/>
                  </a:lnTo>
                  <a:lnTo>
                    <a:pt x="163" y="1494"/>
                  </a:lnTo>
                  <a:lnTo>
                    <a:pt x="128" y="1476"/>
                  </a:lnTo>
                  <a:lnTo>
                    <a:pt x="98" y="1451"/>
                  </a:lnTo>
                  <a:lnTo>
                    <a:pt x="70" y="1423"/>
                  </a:lnTo>
                  <a:lnTo>
                    <a:pt x="45" y="1393"/>
                  </a:lnTo>
                  <a:lnTo>
                    <a:pt x="27" y="1358"/>
                  </a:lnTo>
                  <a:lnTo>
                    <a:pt x="13" y="1320"/>
                  </a:lnTo>
                  <a:lnTo>
                    <a:pt x="3" y="1280"/>
                  </a:lnTo>
                  <a:lnTo>
                    <a:pt x="0" y="1239"/>
                  </a:lnTo>
                  <a:lnTo>
                    <a:pt x="3" y="1199"/>
                  </a:lnTo>
                  <a:lnTo>
                    <a:pt x="12" y="1160"/>
                  </a:lnTo>
                  <a:lnTo>
                    <a:pt x="25" y="1124"/>
                  </a:lnTo>
                  <a:lnTo>
                    <a:pt x="42" y="1090"/>
                  </a:lnTo>
                  <a:lnTo>
                    <a:pt x="65" y="1060"/>
                  </a:lnTo>
                  <a:lnTo>
                    <a:pt x="90" y="1032"/>
                  </a:lnTo>
                  <a:lnTo>
                    <a:pt x="120" y="1009"/>
                  </a:lnTo>
                  <a:lnTo>
                    <a:pt x="153" y="989"/>
                  </a:lnTo>
                  <a:lnTo>
                    <a:pt x="188" y="974"/>
                  </a:lnTo>
                  <a:lnTo>
                    <a:pt x="226" y="963"/>
                  </a:lnTo>
                  <a:lnTo>
                    <a:pt x="226" y="732"/>
                  </a:lnTo>
                  <a:lnTo>
                    <a:pt x="1071" y="732"/>
                  </a:lnTo>
                  <a:lnTo>
                    <a:pt x="1071" y="450"/>
                  </a:lnTo>
                  <a:lnTo>
                    <a:pt x="902" y="450"/>
                  </a:lnTo>
                  <a:lnTo>
                    <a:pt x="9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9" name="Group 1488"/>
          <p:cNvGrpSpPr/>
          <p:nvPr/>
        </p:nvGrpSpPr>
        <p:grpSpPr>
          <a:xfrm>
            <a:off x="677870" y="5786874"/>
            <a:ext cx="536575" cy="536575"/>
            <a:chOff x="677863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75" name="Freeform 905"/>
            <p:cNvSpPr>
              <a:spLocks noEditPoints="1"/>
            </p:cNvSpPr>
            <p:nvPr/>
          </p:nvSpPr>
          <p:spPr bwMode="auto">
            <a:xfrm>
              <a:off x="677863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6" name="Freeform 906"/>
            <p:cNvSpPr>
              <a:spLocks/>
            </p:cNvSpPr>
            <p:nvPr/>
          </p:nvSpPr>
          <p:spPr bwMode="auto">
            <a:xfrm>
              <a:off x="990601" y="6143626"/>
              <a:ext cx="17463" cy="46038"/>
            </a:xfrm>
            <a:custGeom>
              <a:avLst/>
              <a:gdLst>
                <a:gd name="T0" fmla="*/ 56 w 112"/>
                <a:gd name="T1" fmla="*/ 0 h 282"/>
                <a:gd name="T2" fmla="*/ 73 w 112"/>
                <a:gd name="T3" fmla="*/ 3 h 282"/>
                <a:gd name="T4" fmla="*/ 90 w 112"/>
                <a:gd name="T5" fmla="*/ 12 h 282"/>
                <a:gd name="T6" fmla="*/ 101 w 112"/>
                <a:gd name="T7" fmla="*/ 24 h 282"/>
                <a:gd name="T8" fmla="*/ 109 w 112"/>
                <a:gd name="T9" fmla="*/ 39 h 282"/>
                <a:gd name="T10" fmla="*/ 112 w 112"/>
                <a:gd name="T11" fmla="*/ 57 h 282"/>
                <a:gd name="T12" fmla="*/ 112 w 112"/>
                <a:gd name="T13" fmla="*/ 226 h 282"/>
                <a:gd name="T14" fmla="*/ 109 w 112"/>
                <a:gd name="T15" fmla="*/ 243 h 282"/>
                <a:gd name="T16" fmla="*/ 101 w 112"/>
                <a:gd name="T17" fmla="*/ 258 h 282"/>
                <a:gd name="T18" fmla="*/ 90 w 112"/>
                <a:gd name="T19" fmla="*/ 271 h 282"/>
                <a:gd name="T20" fmla="*/ 73 w 112"/>
                <a:gd name="T21" fmla="*/ 279 h 282"/>
                <a:gd name="T22" fmla="*/ 56 w 112"/>
                <a:gd name="T23" fmla="*/ 282 h 282"/>
                <a:gd name="T24" fmla="*/ 39 w 112"/>
                <a:gd name="T25" fmla="*/ 279 h 282"/>
                <a:gd name="T26" fmla="*/ 23 w 112"/>
                <a:gd name="T27" fmla="*/ 271 h 282"/>
                <a:gd name="T28" fmla="*/ 11 w 112"/>
                <a:gd name="T29" fmla="*/ 258 h 282"/>
                <a:gd name="T30" fmla="*/ 3 w 112"/>
                <a:gd name="T31" fmla="*/ 243 h 282"/>
                <a:gd name="T32" fmla="*/ 0 w 112"/>
                <a:gd name="T33" fmla="*/ 226 h 282"/>
                <a:gd name="T34" fmla="*/ 0 w 112"/>
                <a:gd name="T35" fmla="*/ 57 h 282"/>
                <a:gd name="T36" fmla="*/ 3 w 112"/>
                <a:gd name="T37" fmla="*/ 39 h 282"/>
                <a:gd name="T38" fmla="*/ 11 w 112"/>
                <a:gd name="T39" fmla="*/ 24 h 282"/>
                <a:gd name="T40" fmla="*/ 23 w 112"/>
                <a:gd name="T41" fmla="*/ 12 h 282"/>
                <a:gd name="T42" fmla="*/ 39 w 112"/>
                <a:gd name="T43" fmla="*/ 3 h 282"/>
                <a:gd name="T44" fmla="*/ 56 w 112"/>
                <a:gd name="T45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2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226"/>
                  </a:lnTo>
                  <a:lnTo>
                    <a:pt x="109" y="243"/>
                  </a:lnTo>
                  <a:lnTo>
                    <a:pt x="101" y="258"/>
                  </a:lnTo>
                  <a:lnTo>
                    <a:pt x="90" y="271"/>
                  </a:lnTo>
                  <a:lnTo>
                    <a:pt x="73" y="279"/>
                  </a:lnTo>
                  <a:lnTo>
                    <a:pt x="56" y="282"/>
                  </a:lnTo>
                  <a:lnTo>
                    <a:pt x="39" y="279"/>
                  </a:lnTo>
                  <a:lnTo>
                    <a:pt x="23" y="271"/>
                  </a:lnTo>
                  <a:lnTo>
                    <a:pt x="11" y="258"/>
                  </a:lnTo>
                  <a:lnTo>
                    <a:pt x="3" y="243"/>
                  </a:lnTo>
                  <a:lnTo>
                    <a:pt x="0" y="22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7" name="Freeform 907"/>
            <p:cNvSpPr>
              <a:spLocks/>
            </p:cNvSpPr>
            <p:nvPr/>
          </p:nvSpPr>
          <p:spPr bwMode="auto">
            <a:xfrm>
              <a:off x="1027113" y="6108701"/>
              <a:ext cx="17463" cy="80963"/>
            </a:xfrm>
            <a:custGeom>
              <a:avLst/>
              <a:gdLst>
                <a:gd name="T0" fmla="*/ 56 w 113"/>
                <a:gd name="T1" fmla="*/ 0 h 507"/>
                <a:gd name="T2" fmla="*/ 74 w 113"/>
                <a:gd name="T3" fmla="*/ 3 h 507"/>
                <a:gd name="T4" fmla="*/ 89 w 113"/>
                <a:gd name="T5" fmla="*/ 11 h 507"/>
                <a:gd name="T6" fmla="*/ 101 w 113"/>
                <a:gd name="T7" fmla="*/ 24 h 507"/>
                <a:gd name="T8" fmla="*/ 110 w 113"/>
                <a:gd name="T9" fmla="*/ 39 h 507"/>
                <a:gd name="T10" fmla="*/ 113 w 113"/>
                <a:gd name="T11" fmla="*/ 56 h 507"/>
                <a:gd name="T12" fmla="*/ 113 w 113"/>
                <a:gd name="T13" fmla="*/ 451 h 507"/>
                <a:gd name="T14" fmla="*/ 110 w 113"/>
                <a:gd name="T15" fmla="*/ 468 h 507"/>
                <a:gd name="T16" fmla="*/ 101 w 113"/>
                <a:gd name="T17" fmla="*/ 483 h 507"/>
                <a:gd name="T18" fmla="*/ 89 w 113"/>
                <a:gd name="T19" fmla="*/ 496 h 507"/>
                <a:gd name="T20" fmla="*/ 74 w 113"/>
                <a:gd name="T21" fmla="*/ 504 h 507"/>
                <a:gd name="T22" fmla="*/ 56 w 113"/>
                <a:gd name="T23" fmla="*/ 507 h 507"/>
                <a:gd name="T24" fmla="*/ 39 w 113"/>
                <a:gd name="T25" fmla="*/ 504 h 507"/>
                <a:gd name="T26" fmla="*/ 24 w 113"/>
                <a:gd name="T27" fmla="*/ 496 h 507"/>
                <a:gd name="T28" fmla="*/ 11 w 113"/>
                <a:gd name="T29" fmla="*/ 483 h 507"/>
                <a:gd name="T30" fmla="*/ 3 w 113"/>
                <a:gd name="T31" fmla="*/ 468 h 507"/>
                <a:gd name="T32" fmla="*/ 0 w 113"/>
                <a:gd name="T33" fmla="*/ 451 h 507"/>
                <a:gd name="T34" fmla="*/ 0 w 113"/>
                <a:gd name="T35" fmla="*/ 56 h 507"/>
                <a:gd name="T36" fmla="*/ 3 w 113"/>
                <a:gd name="T37" fmla="*/ 39 h 507"/>
                <a:gd name="T38" fmla="*/ 11 w 113"/>
                <a:gd name="T39" fmla="*/ 24 h 507"/>
                <a:gd name="T40" fmla="*/ 24 w 113"/>
                <a:gd name="T41" fmla="*/ 11 h 507"/>
                <a:gd name="T42" fmla="*/ 39 w 113"/>
                <a:gd name="T43" fmla="*/ 3 h 507"/>
                <a:gd name="T44" fmla="*/ 56 w 113"/>
                <a:gd name="T45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07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451"/>
                  </a:lnTo>
                  <a:lnTo>
                    <a:pt x="110" y="468"/>
                  </a:lnTo>
                  <a:lnTo>
                    <a:pt x="101" y="483"/>
                  </a:lnTo>
                  <a:lnTo>
                    <a:pt x="89" y="496"/>
                  </a:lnTo>
                  <a:lnTo>
                    <a:pt x="74" y="504"/>
                  </a:lnTo>
                  <a:lnTo>
                    <a:pt x="56" y="507"/>
                  </a:lnTo>
                  <a:lnTo>
                    <a:pt x="39" y="504"/>
                  </a:lnTo>
                  <a:lnTo>
                    <a:pt x="24" y="496"/>
                  </a:lnTo>
                  <a:lnTo>
                    <a:pt x="11" y="483"/>
                  </a:lnTo>
                  <a:lnTo>
                    <a:pt x="3" y="468"/>
                  </a:lnTo>
                  <a:lnTo>
                    <a:pt x="0" y="451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8" name="Freeform 908"/>
            <p:cNvSpPr>
              <a:spLocks/>
            </p:cNvSpPr>
            <p:nvPr/>
          </p:nvSpPr>
          <p:spPr bwMode="auto">
            <a:xfrm>
              <a:off x="1062038" y="6126163"/>
              <a:ext cx="19050" cy="63500"/>
            </a:xfrm>
            <a:custGeom>
              <a:avLst/>
              <a:gdLst>
                <a:gd name="T0" fmla="*/ 57 w 113"/>
                <a:gd name="T1" fmla="*/ 0 h 394"/>
                <a:gd name="T2" fmla="*/ 74 w 113"/>
                <a:gd name="T3" fmla="*/ 3 h 394"/>
                <a:gd name="T4" fmla="*/ 89 w 113"/>
                <a:gd name="T5" fmla="*/ 11 h 394"/>
                <a:gd name="T6" fmla="*/ 102 w 113"/>
                <a:gd name="T7" fmla="*/ 22 h 394"/>
                <a:gd name="T8" fmla="*/ 110 w 113"/>
                <a:gd name="T9" fmla="*/ 39 h 394"/>
                <a:gd name="T10" fmla="*/ 113 w 113"/>
                <a:gd name="T11" fmla="*/ 56 h 394"/>
                <a:gd name="T12" fmla="*/ 113 w 113"/>
                <a:gd name="T13" fmla="*/ 338 h 394"/>
                <a:gd name="T14" fmla="*/ 110 w 113"/>
                <a:gd name="T15" fmla="*/ 355 h 394"/>
                <a:gd name="T16" fmla="*/ 102 w 113"/>
                <a:gd name="T17" fmla="*/ 370 h 394"/>
                <a:gd name="T18" fmla="*/ 89 w 113"/>
                <a:gd name="T19" fmla="*/ 383 h 394"/>
                <a:gd name="T20" fmla="*/ 74 w 113"/>
                <a:gd name="T21" fmla="*/ 391 h 394"/>
                <a:gd name="T22" fmla="*/ 57 w 113"/>
                <a:gd name="T23" fmla="*/ 394 h 394"/>
                <a:gd name="T24" fmla="*/ 39 w 113"/>
                <a:gd name="T25" fmla="*/ 391 h 394"/>
                <a:gd name="T26" fmla="*/ 23 w 113"/>
                <a:gd name="T27" fmla="*/ 383 h 394"/>
                <a:gd name="T28" fmla="*/ 12 w 113"/>
                <a:gd name="T29" fmla="*/ 370 h 394"/>
                <a:gd name="T30" fmla="*/ 3 w 113"/>
                <a:gd name="T31" fmla="*/ 355 h 394"/>
                <a:gd name="T32" fmla="*/ 0 w 113"/>
                <a:gd name="T33" fmla="*/ 338 h 394"/>
                <a:gd name="T34" fmla="*/ 0 w 113"/>
                <a:gd name="T35" fmla="*/ 56 h 394"/>
                <a:gd name="T36" fmla="*/ 3 w 113"/>
                <a:gd name="T37" fmla="*/ 39 h 394"/>
                <a:gd name="T38" fmla="*/ 12 w 113"/>
                <a:gd name="T39" fmla="*/ 22 h 394"/>
                <a:gd name="T40" fmla="*/ 23 w 113"/>
                <a:gd name="T41" fmla="*/ 11 h 394"/>
                <a:gd name="T42" fmla="*/ 39 w 113"/>
                <a:gd name="T43" fmla="*/ 3 h 394"/>
                <a:gd name="T44" fmla="*/ 57 w 113"/>
                <a:gd name="T4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94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338"/>
                  </a:lnTo>
                  <a:lnTo>
                    <a:pt x="110" y="355"/>
                  </a:lnTo>
                  <a:lnTo>
                    <a:pt x="102" y="370"/>
                  </a:lnTo>
                  <a:lnTo>
                    <a:pt x="89" y="383"/>
                  </a:lnTo>
                  <a:lnTo>
                    <a:pt x="74" y="391"/>
                  </a:lnTo>
                  <a:lnTo>
                    <a:pt x="57" y="394"/>
                  </a:lnTo>
                  <a:lnTo>
                    <a:pt x="39" y="391"/>
                  </a:lnTo>
                  <a:lnTo>
                    <a:pt x="23" y="383"/>
                  </a:lnTo>
                  <a:lnTo>
                    <a:pt x="12" y="370"/>
                  </a:lnTo>
                  <a:lnTo>
                    <a:pt x="3" y="355"/>
                  </a:lnTo>
                  <a:lnTo>
                    <a:pt x="0" y="338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9" name="Freeform 909"/>
            <p:cNvSpPr>
              <a:spLocks/>
            </p:cNvSpPr>
            <p:nvPr/>
          </p:nvSpPr>
          <p:spPr bwMode="auto">
            <a:xfrm>
              <a:off x="1098551" y="6064251"/>
              <a:ext cx="17463" cy="125413"/>
            </a:xfrm>
            <a:custGeom>
              <a:avLst/>
              <a:gdLst>
                <a:gd name="T0" fmla="*/ 56 w 112"/>
                <a:gd name="T1" fmla="*/ 0 h 789"/>
                <a:gd name="T2" fmla="*/ 73 w 112"/>
                <a:gd name="T3" fmla="*/ 3 h 789"/>
                <a:gd name="T4" fmla="*/ 89 w 112"/>
                <a:gd name="T5" fmla="*/ 12 h 789"/>
                <a:gd name="T6" fmla="*/ 101 w 112"/>
                <a:gd name="T7" fmla="*/ 24 h 789"/>
                <a:gd name="T8" fmla="*/ 109 w 112"/>
                <a:gd name="T9" fmla="*/ 39 h 789"/>
                <a:gd name="T10" fmla="*/ 112 w 112"/>
                <a:gd name="T11" fmla="*/ 57 h 789"/>
                <a:gd name="T12" fmla="*/ 112 w 112"/>
                <a:gd name="T13" fmla="*/ 733 h 789"/>
                <a:gd name="T14" fmla="*/ 109 w 112"/>
                <a:gd name="T15" fmla="*/ 750 h 789"/>
                <a:gd name="T16" fmla="*/ 101 w 112"/>
                <a:gd name="T17" fmla="*/ 765 h 789"/>
                <a:gd name="T18" fmla="*/ 89 w 112"/>
                <a:gd name="T19" fmla="*/ 778 h 789"/>
                <a:gd name="T20" fmla="*/ 73 w 112"/>
                <a:gd name="T21" fmla="*/ 786 h 789"/>
                <a:gd name="T22" fmla="*/ 56 w 112"/>
                <a:gd name="T23" fmla="*/ 789 h 789"/>
                <a:gd name="T24" fmla="*/ 39 w 112"/>
                <a:gd name="T25" fmla="*/ 786 h 789"/>
                <a:gd name="T26" fmla="*/ 23 w 112"/>
                <a:gd name="T27" fmla="*/ 778 h 789"/>
                <a:gd name="T28" fmla="*/ 11 w 112"/>
                <a:gd name="T29" fmla="*/ 765 h 789"/>
                <a:gd name="T30" fmla="*/ 3 w 112"/>
                <a:gd name="T31" fmla="*/ 750 h 789"/>
                <a:gd name="T32" fmla="*/ 0 w 112"/>
                <a:gd name="T33" fmla="*/ 733 h 789"/>
                <a:gd name="T34" fmla="*/ 0 w 112"/>
                <a:gd name="T35" fmla="*/ 57 h 789"/>
                <a:gd name="T36" fmla="*/ 3 w 112"/>
                <a:gd name="T37" fmla="*/ 39 h 789"/>
                <a:gd name="T38" fmla="*/ 11 w 112"/>
                <a:gd name="T39" fmla="*/ 24 h 789"/>
                <a:gd name="T40" fmla="*/ 23 w 112"/>
                <a:gd name="T41" fmla="*/ 12 h 789"/>
                <a:gd name="T42" fmla="*/ 39 w 112"/>
                <a:gd name="T43" fmla="*/ 3 h 789"/>
                <a:gd name="T44" fmla="*/ 56 w 112"/>
                <a:gd name="T45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789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733"/>
                  </a:lnTo>
                  <a:lnTo>
                    <a:pt x="109" y="750"/>
                  </a:lnTo>
                  <a:lnTo>
                    <a:pt x="101" y="765"/>
                  </a:lnTo>
                  <a:lnTo>
                    <a:pt x="89" y="778"/>
                  </a:lnTo>
                  <a:lnTo>
                    <a:pt x="73" y="786"/>
                  </a:lnTo>
                  <a:lnTo>
                    <a:pt x="56" y="789"/>
                  </a:lnTo>
                  <a:lnTo>
                    <a:pt x="39" y="786"/>
                  </a:lnTo>
                  <a:lnTo>
                    <a:pt x="23" y="778"/>
                  </a:lnTo>
                  <a:lnTo>
                    <a:pt x="11" y="765"/>
                  </a:lnTo>
                  <a:lnTo>
                    <a:pt x="3" y="750"/>
                  </a:lnTo>
                  <a:lnTo>
                    <a:pt x="0" y="73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0" name="Freeform 910"/>
            <p:cNvSpPr>
              <a:spLocks/>
            </p:cNvSpPr>
            <p:nvPr/>
          </p:nvSpPr>
          <p:spPr bwMode="auto">
            <a:xfrm>
              <a:off x="1133476" y="6099176"/>
              <a:ext cx="19050" cy="90488"/>
            </a:xfrm>
            <a:custGeom>
              <a:avLst/>
              <a:gdLst>
                <a:gd name="T0" fmla="*/ 56 w 113"/>
                <a:gd name="T1" fmla="*/ 0 h 563"/>
                <a:gd name="T2" fmla="*/ 74 w 113"/>
                <a:gd name="T3" fmla="*/ 3 h 563"/>
                <a:gd name="T4" fmla="*/ 89 w 113"/>
                <a:gd name="T5" fmla="*/ 11 h 563"/>
                <a:gd name="T6" fmla="*/ 101 w 113"/>
                <a:gd name="T7" fmla="*/ 23 h 563"/>
                <a:gd name="T8" fmla="*/ 110 w 113"/>
                <a:gd name="T9" fmla="*/ 39 h 563"/>
                <a:gd name="T10" fmla="*/ 113 w 113"/>
                <a:gd name="T11" fmla="*/ 56 h 563"/>
                <a:gd name="T12" fmla="*/ 113 w 113"/>
                <a:gd name="T13" fmla="*/ 507 h 563"/>
                <a:gd name="T14" fmla="*/ 110 w 113"/>
                <a:gd name="T15" fmla="*/ 524 h 563"/>
                <a:gd name="T16" fmla="*/ 101 w 113"/>
                <a:gd name="T17" fmla="*/ 539 h 563"/>
                <a:gd name="T18" fmla="*/ 89 w 113"/>
                <a:gd name="T19" fmla="*/ 552 h 563"/>
                <a:gd name="T20" fmla="*/ 74 w 113"/>
                <a:gd name="T21" fmla="*/ 560 h 563"/>
                <a:gd name="T22" fmla="*/ 56 w 113"/>
                <a:gd name="T23" fmla="*/ 563 h 563"/>
                <a:gd name="T24" fmla="*/ 39 w 113"/>
                <a:gd name="T25" fmla="*/ 560 h 563"/>
                <a:gd name="T26" fmla="*/ 24 w 113"/>
                <a:gd name="T27" fmla="*/ 552 h 563"/>
                <a:gd name="T28" fmla="*/ 11 w 113"/>
                <a:gd name="T29" fmla="*/ 539 h 563"/>
                <a:gd name="T30" fmla="*/ 3 w 113"/>
                <a:gd name="T31" fmla="*/ 524 h 563"/>
                <a:gd name="T32" fmla="*/ 0 w 113"/>
                <a:gd name="T33" fmla="*/ 507 h 563"/>
                <a:gd name="T34" fmla="*/ 0 w 113"/>
                <a:gd name="T35" fmla="*/ 56 h 563"/>
                <a:gd name="T36" fmla="*/ 3 w 113"/>
                <a:gd name="T37" fmla="*/ 39 h 563"/>
                <a:gd name="T38" fmla="*/ 11 w 113"/>
                <a:gd name="T39" fmla="*/ 23 h 563"/>
                <a:gd name="T40" fmla="*/ 24 w 113"/>
                <a:gd name="T41" fmla="*/ 11 h 563"/>
                <a:gd name="T42" fmla="*/ 39 w 113"/>
                <a:gd name="T43" fmla="*/ 3 h 563"/>
                <a:gd name="T44" fmla="*/ 56 w 113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6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507"/>
                  </a:lnTo>
                  <a:lnTo>
                    <a:pt x="110" y="524"/>
                  </a:lnTo>
                  <a:lnTo>
                    <a:pt x="101" y="539"/>
                  </a:lnTo>
                  <a:lnTo>
                    <a:pt x="89" y="552"/>
                  </a:lnTo>
                  <a:lnTo>
                    <a:pt x="74" y="560"/>
                  </a:lnTo>
                  <a:lnTo>
                    <a:pt x="56" y="563"/>
                  </a:lnTo>
                  <a:lnTo>
                    <a:pt x="39" y="560"/>
                  </a:lnTo>
                  <a:lnTo>
                    <a:pt x="24" y="552"/>
                  </a:lnTo>
                  <a:lnTo>
                    <a:pt x="11" y="539"/>
                  </a:lnTo>
                  <a:lnTo>
                    <a:pt x="3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1" name="Freeform 911"/>
            <p:cNvSpPr>
              <a:spLocks/>
            </p:cNvSpPr>
            <p:nvPr/>
          </p:nvSpPr>
          <p:spPr bwMode="auto">
            <a:xfrm>
              <a:off x="758826" y="6126163"/>
              <a:ext cx="106363" cy="17463"/>
            </a:xfrm>
            <a:custGeom>
              <a:avLst/>
              <a:gdLst>
                <a:gd name="T0" fmla="*/ 56 w 676"/>
                <a:gd name="T1" fmla="*/ 0 h 112"/>
                <a:gd name="T2" fmla="*/ 620 w 676"/>
                <a:gd name="T3" fmla="*/ 0 h 112"/>
                <a:gd name="T4" fmla="*/ 637 w 676"/>
                <a:gd name="T5" fmla="*/ 3 h 112"/>
                <a:gd name="T6" fmla="*/ 652 w 676"/>
                <a:gd name="T7" fmla="*/ 11 h 112"/>
                <a:gd name="T8" fmla="*/ 665 w 676"/>
                <a:gd name="T9" fmla="*/ 22 h 112"/>
                <a:gd name="T10" fmla="*/ 673 w 676"/>
                <a:gd name="T11" fmla="*/ 39 h 112"/>
                <a:gd name="T12" fmla="*/ 676 w 676"/>
                <a:gd name="T13" fmla="*/ 56 h 112"/>
                <a:gd name="T14" fmla="*/ 673 w 676"/>
                <a:gd name="T15" fmla="*/ 73 h 112"/>
                <a:gd name="T16" fmla="*/ 665 w 676"/>
                <a:gd name="T17" fmla="*/ 89 h 112"/>
                <a:gd name="T18" fmla="*/ 652 w 676"/>
                <a:gd name="T19" fmla="*/ 101 h 112"/>
                <a:gd name="T20" fmla="*/ 637 w 676"/>
                <a:gd name="T21" fmla="*/ 109 h 112"/>
                <a:gd name="T22" fmla="*/ 620 w 676"/>
                <a:gd name="T23" fmla="*/ 112 h 112"/>
                <a:gd name="T24" fmla="*/ 56 w 676"/>
                <a:gd name="T25" fmla="*/ 112 h 112"/>
                <a:gd name="T26" fmla="*/ 39 w 676"/>
                <a:gd name="T27" fmla="*/ 109 h 112"/>
                <a:gd name="T28" fmla="*/ 24 w 676"/>
                <a:gd name="T29" fmla="*/ 101 h 112"/>
                <a:gd name="T30" fmla="*/ 11 w 676"/>
                <a:gd name="T31" fmla="*/ 89 h 112"/>
                <a:gd name="T32" fmla="*/ 3 w 676"/>
                <a:gd name="T33" fmla="*/ 73 h 112"/>
                <a:gd name="T34" fmla="*/ 0 w 676"/>
                <a:gd name="T35" fmla="*/ 56 h 112"/>
                <a:gd name="T36" fmla="*/ 3 w 676"/>
                <a:gd name="T37" fmla="*/ 39 h 112"/>
                <a:gd name="T38" fmla="*/ 11 w 676"/>
                <a:gd name="T39" fmla="*/ 22 h 112"/>
                <a:gd name="T40" fmla="*/ 24 w 676"/>
                <a:gd name="T41" fmla="*/ 11 h 112"/>
                <a:gd name="T42" fmla="*/ 39 w 676"/>
                <a:gd name="T43" fmla="*/ 3 h 112"/>
                <a:gd name="T44" fmla="*/ 56 w 67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2">
                  <a:moveTo>
                    <a:pt x="56" y="0"/>
                  </a:moveTo>
                  <a:lnTo>
                    <a:pt x="620" y="0"/>
                  </a:lnTo>
                  <a:lnTo>
                    <a:pt x="637" y="3"/>
                  </a:lnTo>
                  <a:lnTo>
                    <a:pt x="652" y="11"/>
                  </a:lnTo>
                  <a:lnTo>
                    <a:pt x="665" y="22"/>
                  </a:lnTo>
                  <a:lnTo>
                    <a:pt x="673" y="39"/>
                  </a:lnTo>
                  <a:lnTo>
                    <a:pt x="676" y="56"/>
                  </a:lnTo>
                  <a:lnTo>
                    <a:pt x="673" y="73"/>
                  </a:lnTo>
                  <a:lnTo>
                    <a:pt x="665" y="89"/>
                  </a:lnTo>
                  <a:lnTo>
                    <a:pt x="652" y="101"/>
                  </a:lnTo>
                  <a:lnTo>
                    <a:pt x="637" y="109"/>
                  </a:lnTo>
                  <a:lnTo>
                    <a:pt x="620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2" name="Freeform 912"/>
            <p:cNvSpPr>
              <a:spLocks/>
            </p:cNvSpPr>
            <p:nvPr/>
          </p:nvSpPr>
          <p:spPr bwMode="auto">
            <a:xfrm>
              <a:off x="758826" y="6162676"/>
              <a:ext cx="150813" cy="17463"/>
            </a:xfrm>
            <a:custGeom>
              <a:avLst/>
              <a:gdLst>
                <a:gd name="T0" fmla="*/ 56 w 958"/>
                <a:gd name="T1" fmla="*/ 0 h 113"/>
                <a:gd name="T2" fmla="*/ 901 w 958"/>
                <a:gd name="T3" fmla="*/ 0 h 113"/>
                <a:gd name="T4" fmla="*/ 919 w 958"/>
                <a:gd name="T5" fmla="*/ 3 h 113"/>
                <a:gd name="T6" fmla="*/ 934 w 958"/>
                <a:gd name="T7" fmla="*/ 11 h 113"/>
                <a:gd name="T8" fmla="*/ 946 w 958"/>
                <a:gd name="T9" fmla="*/ 24 h 113"/>
                <a:gd name="T10" fmla="*/ 955 w 958"/>
                <a:gd name="T11" fmla="*/ 39 h 113"/>
                <a:gd name="T12" fmla="*/ 958 w 958"/>
                <a:gd name="T13" fmla="*/ 56 h 113"/>
                <a:gd name="T14" fmla="*/ 955 w 958"/>
                <a:gd name="T15" fmla="*/ 74 h 113"/>
                <a:gd name="T16" fmla="*/ 946 w 958"/>
                <a:gd name="T17" fmla="*/ 89 h 113"/>
                <a:gd name="T18" fmla="*/ 934 w 958"/>
                <a:gd name="T19" fmla="*/ 101 h 113"/>
                <a:gd name="T20" fmla="*/ 919 w 958"/>
                <a:gd name="T21" fmla="*/ 110 h 113"/>
                <a:gd name="T22" fmla="*/ 901 w 958"/>
                <a:gd name="T23" fmla="*/ 113 h 113"/>
                <a:gd name="T24" fmla="*/ 56 w 958"/>
                <a:gd name="T25" fmla="*/ 113 h 113"/>
                <a:gd name="T26" fmla="*/ 39 w 958"/>
                <a:gd name="T27" fmla="*/ 110 h 113"/>
                <a:gd name="T28" fmla="*/ 24 w 958"/>
                <a:gd name="T29" fmla="*/ 101 h 113"/>
                <a:gd name="T30" fmla="*/ 11 w 958"/>
                <a:gd name="T31" fmla="*/ 89 h 113"/>
                <a:gd name="T32" fmla="*/ 3 w 958"/>
                <a:gd name="T33" fmla="*/ 74 h 113"/>
                <a:gd name="T34" fmla="*/ 0 w 958"/>
                <a:gd name="T35" fmla="*/ 56 h 113"/>
                <a:gd name="T36" fmla="*/ 3 w 958"/>
                <a:gd name="T37" fmla="*/ 39 h 113"/>
                <a:gd name="T38" fmla="*/ 11 w 958"/>
                <a:gd name="T39" fmla="*/ 24 h 113"/>
                <a:gd name="T40" fmla="*/ 24 w 958"/>
                <a:gd name="T41" fmla="*/ 11 h 113"/>
                <a:gd name="T42" fmla="*/ 39 w 958"/>
                <a:gd name="T43" fmla="*/ 3 h 113"/>
                <a:gd name="T44" fmla="*/ 56 w 95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3">
                  <a:moveTo>
                    <a:pt x="56" y="0"/>
                  </a:moveTo>
                  <a:lnTo>
                    <a:pt x="901" y="0"/>
                  </a:lnTo>
                  <a:lnTo>
                    <a:pt x="919" y="3"/>
                  </a:lnTo>
                  <a:lnTo>
                    <a:pt x="934" y="11"/>
                  </a:lnTo>
                  <a:lnTo>
                    <a:pt x="946" y="24"/>
                  </a:lnTo>
                  <a:lnTo>
                    <a:pt x="955" y="39"/>
                  </a:lnTo>
                  <a:lnTo>
                    <a:pt x="958" y="56"/>
                  </a:lnTo>
                  <a:lnTo>
                    <a:pt x="955" y="74"/>
                  </a:lnTo>
                  <a:lnTo>
                    <a:pt x="946" y="89"/>
                  </a:lnTo>
                  <a:lnTo>
                    <a:pt x="934" y="101"/>
                  </a:lnTo>
                  <a:lnTo>
                    <a:pt x="919" y="110"/>
                  </a:lnTo>
                  <a:lnTo>
                    <a:pt x="90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3" name="Freeform 913"/>
            <p:cNvSpPr>
              <a:spLocks noEditPoints="1"/>
            </p:cNvSpPr>
            <p:nvPr/>
          </p:nvSpPr>
          <p:spPr bwMode="auto">
            <a:xfrm>
              <a:off x="749301" y="5884863"/>
              <a:ext cx="206375" cy="206375"/>
            </a:xfrm>
            <a:custGeom>
              <a:avLst/>
              <a:gdLst>
                <a:gd name="T0" fmla="*/ 1071 w 1295"/>
                <a:gd name="T1" fmla="*/ 974 h 1295"/>
                <a:gd name="T2" fmla="*/ 1148 w 1295"/>
                <a:gd name="T3" fmla="*/ 836 h 1295"/>
                <a:gd name="T4" fmla="*/ 756 w 1295"/>
                <a:gd name="T5" fmla="*/ 732 h 1295"/>
                <a:gd name="T6" fmla="*/ 458 w 1295"/>
                <a:gd name="T7" fmla="*/ 148 h 1295"/>
                <a:gd name="T8" fmla="*/ 318 w 1295"/>
                <a:gd name="T9" fmla="*/ 226 h 1295"/>
                <a:gd name="T10" fmla="*/ 210 w 1295"/>
                <a:gd name="T11" fmla="*/ 341 h 1295"/>
                <a:gd name="T12" fmla="*/ 138 w 1295"/>
                <a:gd name="T13" fmla="*/ 484 h 1295"/>
                <a:gd name="T14" fmla="*/ 112 w 1295"/>
                <a:gd name="T15" fmla="*/ 648 h 1295"/>
                <a:gd name="T16" fmla="*/ 140 w 1295"/>
                <a:gd name="T17" fmla="*/ 816 h 1295"/>
                <a:gd name="T18" fmla="*/ 216 w 1295"/>
                <a:gd name="T19" fmla="*/ 963 h 1295"/>
                <a:gd name="T20" fmla="*/ 332 w 1295"/>
                <a:gd name="T21" fmla="*/ 1079 h 1295"/>
                <a:gd name="T22" fmla="*/ 479 w 1295"/>
                <a:gd name="T23" fmla="*/ 1155 h 1295"/>
                <a:gd name="T24" fmla="*/ 648 w 1295"/>
                <a:gd name="T25" fmla="*/ 1183 h 1295"/>
                <a:gd name="T26" fmla="*/ 810 w 1295"/>
                <a:gd name="T27" fmla="*/ 1157 h 1295"/>
                <a:gd name="T28" fmla="*/ 951 w 1295"/>
                <a:gd name="T29" fmla="*/ 1087 h 1295"/>
                <a:gd name="T30" fmla="*/ 563 w 1295"/>
                <a:gd name="T31" fmla="*/ 676 h 1295"/>
                <a:gd name="T32" fmla="*/ 563 w 1295"/>
                <a:gd name="T33" fmla="*/ 120 h 1295"/>
                <a:gd name="T34" fmla="*/ 1182 w 1295"/>
                <a:gd name="T35" fmla="*/ 619 h 1295"/>
                <a:gd name="T36" fmla="*/ 1173 w 1295"/>
                <a:gd name="T37" fmla="*/ 547 h 1295"/>
                <a:gd name="T38" fmla="*/ 1159 w 1295"/>
                <a:gd name="T39" fmla="*/ 490 h 1295"/>
                <a:gd name="T40" fmla="*/ 1118 w 1295"/>
                <a:gd name="T41" fmla="*/ 392 h 1295"/>
                <a:gd name="T42" fmla="*/ 1026 w 1295"/>
                <a:gd name="T43" fmla="*/ 269 h 1295"/>
                <a:gd name="T44" fmla="*/ 903 w 1295"/>
                <a:gd name="T45" fmla="*/ 177 h 1295"/>
                <a:gd name="T46" fmla="*/ 806 w 1295"/>
                <a:gd name="T47" fmla="*/ 136 h 1295"/>
                <a:gd name="T48" fmla="*/ 760 w 1295"/>
                <a:gd name="T49" fmla="*/ 125 h 1295"/>
                <a:gd name="T50" fmla="*/ 710 w 1295"/>
                <a:gd name="T51" fmla="*/ 116 h 1295"/>
                <a:gd name="T52" fmla="*/ 648 w 1295"/>
                <a:gd name="T53" fmla="*/ 0 h 1295"/>
                <a:gd name="T54" fmla="*/ 740 w 1295"/>
                <a:gd name="T55" fmla="*/ 7 h 1295"/>
                <a:gd name="T56" fmla="*/ 816 w 1295"/>
                <a:gd name="T57" fmla="*/ 22 h 1295"/>
                <a:gd name="T58" fmla="*/ 879 w 1295"/>
                <a:gd name="T59" fmla="*/ 44 h 1295"/>
                <a:gd name="T60" fmla="*/ 931 w 1295"/>
                <a:gd name="T61" fmla="*/ 65 h 1295"/>
                <a:gd name="T62" fmla="*/ 966 w 1295"/>
                <a:gd name="T63" fmla="*/ 84 h 1295"/>
                <a:gd name="T64" fmla="*/ 1029 w 1295"/>
                <a:gd name="T65" fmla="*/ 126 h 1295"/>
                <a:gd name="T66" fmla="*/ 1061 w 1295"/>
                <a:gd name="T67" fmla="*/ 149 h 1295"/>
                <a:gd name="T68" fmla="*/ 1106 w 1295"/>
                <a:gd name="T69" fmla="*/ 189 h 1295"/>
                <a:gd name="T70" fmla="*/ 1159 w 1295"/>
                <a:gd name="T71" fmla="*/ 252 h 1295"/>
                <a:gd name="T72" fmla="*/ 1202 w 1295"/>
                <a:gd name="T73" fmla="*/ 315 h 1295"/>
                <a:gd name="T74" fmla="*/ 1240 w 1295"/>
                <a:gd name="T75" fmla="*/ 388 h 1295"/>
                <a:gd name="T76" fmla="*/ 1270 w 1295"/>
                <a:gd name="T77" fmla="*/ 470 h 1295"/>
                <a:gd name="T78" fmla="*/ 1288 w 1295"/>
                <a:gd name="T79" fmla="*/ 557 h 1295"/>
                <a:gd name="T80" fmla="*/ 1295 w 1295"/>
                <a:gd name="T81" fmla="*/ 648 h 1295"/>
                <a:gd name="T82" fmla="*/ 1294 w 1295"/>
                <a:gd name="T83" fmla="*/ 671 h 1295"/>
                <a:gd name="T84" fmla="*/ 1292 w 1295"/>
                <a:gd name="T85" fmla="*/ 703 h 1295"/>
                <a:gd name="T86" fmla="*/ 1250 w 1295"/>
                <a:gd name="T87" fmla="*/ 885 h 1295"/>
                <a:gd name="T88" fmla="*/ 1160 w 1295"/>
                <a:gd name="T89" fmla="*/ 1041 h 1295"/>
                <a:gd name="T90" fmla="*/ 1077 w 1295"/>
                <a:gd name="T91" fmla="*/ 1131 h 1295"/>
                <a:gd name="T92" fmla="*/ 1073 w 1295"/>
                <a:gd name="T93" fmla="*/ 1136 h 1295"/>
                <a:gd name="T94" fmla="*/ 980 w 1295"/>
                <a:gd name="T95" fmla="*/ 1203 h 1295"/>
                <a:gd name="T96" fmla="*/ 823 w 1295"/>
                <a:gd name="T97" fmla="*/ 1271 h 1295"/>
                <a:gd name="T98" fmla="*/ 648 w 1295"/>
                <a:gd name="T99" fmla="*/ 1295 h 1295"/>
                <a:gd name="T100" fmla="*/ 466 w 1295"/>
                <a:gd name="T101" fmla="*/ 1270 h 1295"/>
                <a:gd name="T102" fmla="*/ 304 w 1295"/>
                <a:gd name="T103" fmla="*/ 1197 h 1295"/>
                <a:gd name="T104" fmla="*/ 170 w 1295"/>
                <a:gd name="T105" fmla="*/ 1084 h 1295"/>
                <a:gd name="T106" fmla="*/ 69 w 1295"/>
                <a:gd name="T107" fmla="*/ 940 h 1295"/>
                <a:gd name="T108" fmla="*/ 11 w 1295"/>
                <a:gd name="T109" fmla="*/ 771 h 1295"/>
                <a:gd name="T110" fmla="*/ 3 w 1295"/>
                <a:gd name="T111" fmla="*/ 585 h 1295"/>
                <a:gd name="T112" fmla="*/ 46 w 1295"/>
                <a:gd name="T113" fmla="*/ 407 h 1295"/>
                <a:gd name="T114" fmla="*/ 134 w 1295"/>
                <a:gd name="T115" fmla="*/ 253 h 1295"/>
                <a:gd name="T116" fmla="*/ 260 w 1295"/>
                <a:gd name="T117" fmla="*/ 129 h 1295"/>
                <a:gd name="T118" fmla="*/ 417 w 1295"/>
                <a:gd name="T119" fmla="*/ 43 h 1295"/>
                <a:gd name="T120" fmla="*/ 595 w 1295"/>
                <a:gd name="T121" fmla="*/ 2 h 1295"/>
                <a:gd name="T122" fmla="*/ 624 w 1295"/>
                <a:gd name="T123" fmla="*/ 1 h 1295"/>
                <a:gd name="T124" fmla="*/ 648 w 1295"/>
                <a:gd name="T125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5" h="1295">
                  <a:moveTo>
                    <a:pt x="756" y="732"/>
                  </a:moveTo>
                  <a:lnTo>
                    <a:pt x="1037" y="1014"/>
                  </a:lnTo>
                  <a:lnTo>
                    <a:pt x="1071" y="974"/>
                  </a:lnTo>
                  <a:lnTo>
                    <a:pt x="1101" y="931"/>
                  </a:lnTo>
                  <a:lnTo>
                    <a:pt x="1126" y="885"/>
                  </a:lnTo>
                  <a:lnTo>
                    <a:pt x="1148" y="836"/>
                  </a:lnTo>
                  <a:lnTo>
                    <a:pt x="1164" y="785"/>
                  </a:lnTo>
                  <a:lnTo>
                    <a:pt x="1175" y="732"/>
                  </a:lnTo>
                  <a:lnTo>
                    <a:pt x="756" y="732"/>
                  </a:lnTo>
                  <a:close/>
                  <a:moveTo>
                    <a:pt x="563" y="120"/>
                  </a:moveTo>
                  <a:lnTo>
                    <a:pt x="509" y="131"/>
                  </a:lnTo>
                  <a:lnTo>
                    <a:pt x="458" y="148"/>
                  </a:lnTo>
                  <a:lnTo>
                    <a:pt x="408" y="170"/>
                  </a:lnTo>
                  <a:lnTo>
                    <a:pt x="362" y="195"/>
                  </a:lnTo>
                  <a:lnTo>
                    <a:pt x="318" y="226"/>
                  </a:lnTo>
                  <a:lnTo>
                    <a:pt x="278" y="261"/>
                  </a:lnTo>
                  <a:lnTo>
                    <a:pt x="242" y="299"/>
                  </a:lnTo>
                  <a:lnTo>
                    <a:pt x="210" y="341"/>
                  </a:lnTo>
                  <a:lnTo>
                    <a:pt x="181" y="386"/>
                  </a:lnTo>
                  <a:lnTo>
                    <a:pt x="157" y="434"/>
                  </a:lnTo>
                  <a:lnTo>
                    <a:pt x="138" y="484"/>
                  </a:lnTo>
                  <a:lnTo>
                    <a:pt x="124" y="536"/>
                  </a:lnTo>
                  <a:lnTo>
                    <a:pt x="115" y="592"/>
                  </a:lnTo>
                  <a:lnTo>
                    <a:pt x="112" y="648"/>
                  </a:lnTo>
                  <a:lnTo>
                    <a:pt x="115" y="705"/>
                  </a:lnTo>
                  <a:lnTo>
                    <a:pt x="125" y="762"/>
                  </a:lnTo>
                  <a:lnTo>
                    <a:pt x="140" y="816"/>
                  </a:lnTo>
                  <a:lnTo>
                    <a:pt x="160" y="868"/>
                  </a:lnTo>
                  <a:lnTo>
                    <a:pt x="185" y="917"/>
                  </a:lnTo>
                  <a:lnTo>
                    <a:pt x="216" y="963"/>
                  </a:lnTo>
                  <a:lnTo>
                    <a:pt x="251" y="1005"/>
                  </a:lnTo>
                  <a:lnTo>
                    <a:pt x="290" y="1044"/>
                  </a:lnTo>
                  <a:lnTo>
                    <a:pt x="332" y="1079"/>
                  </a:lnTo>
                  <a:lnTo>
                    <a:pt x="378" y="1110"/>
                  </a:lnTo>
                  <a:lnTo>
                    <a:pt x="427" y="1136"/>
                  </a:lnTo>
                  <a:lnTo>
                    <a:pt x="479" y="1155"/>
                  </a:lnTo>
                  <a:lnTo>
                    <a:pt x="533" y="1170"/>
                  </a:lnTo>
                  <a:lnTo>
                    <a:pt x="590" y="1180"/>
                  </a:lnTo>
                  <a:lnTo>
                    <a:pt x="648" y="1183"/>
                  </a:lnTo>
                  <a:lnTo>
                    <a:pt x="703" y="1180"/>
                  </a:lnTo>
                  <a:lnTo>
                    <a:pt x="758" y="1171"/>
                  </a:lnTo>
                  <a:lnTo>
                    <a:pt x="810" y="1157"/>
                  </a:lnTo>
                  <a:lnTo>
                    <a:pt x="859" y="1139"/>
                  </a:lnTo>
                  <a:lnTo>
                    <a:pt x="907" y="1115"/>
                  </a:lnTo>
                  <a:lnTo>
                    <a:pt x="951" y="1087"/>
                  </a:lnTo>
                  <a:lnTo>
                    <a:pt x="596" y="732"/>
                  </a:lnTo>
                  <a:lnTo>
                    <a:pt x="565" y="732"/>
                  </a:lnTo>
                  <a:lnTo>
                    <a:pt x="563" y="676"/>
                  </a:lnTo>
                  <a:lnTo>
                    <a:pt x="563" y="676"/>
                  </a:lnTo>
                  <a:lnTo>
                    <a:pt x="563" y="674"/>
                  </a:lnTo>
                  <a:lnTo>
                    <a:pt x="563" y="120"/>
                  </a:lnTo>
                  <a:close/>
                  <a:moveTo>
                    <a:pt x="676" y="114"/>
                  </a:moveTo>
                  <a:lnTo>
                    <a:pt x="676" y="619"/>
                  </a:lnTo>
                  <a:lnTo>
                    <a:pt x="1182" y="619"/>
                  </a:lnTo>
                  <a:lnTo>
                    <a:pt x="1181" y="603"/>
                  </a:lnTo>
                  <a:lnTo>
                    <a:pt x="1179" y="586"/>
                  </a:lnTo>
                  <a:lnTo>
                    <a:pt x="1173" y="547"/>
                  </a:lnTo>
                  <a:lnTo>
                    <a:pt x="1171" y="541"/>
                  </a:lnTo>
                  <a:lnTo>
                    <a:pt x="1170" y="535"/>
                  </a:lnTo>
                  <a:lnTo>
                    <a:pt x="1159" y="490"/>
                  </a:lnTo>
                  <a:lnTo>
                    <a:pt x="1158" y="487"/>
                  </a:lnTo>
                  <a:lnTo>
                    <a:pt x="1141" y="439"/>
                  </a:lnTo>
                  <a:lnTo>
                    <a:pt x="1118" y="392"/>
                  </a:lnTo>
                  <a:lnTo>
                    <a:pt x="1092" y="348"/>
                  </a:lnTo>
                  <a:lnTo>
                    <a:pt x="1060" y="307"/>
                  </a:lnTo>
                  <a:lnTo>
                    <a:pt x="1026" y="269"/>
                  </a:lnTo>
                  <a:lnTo>
                    <a:pt x="988" y="235"/>
                  </a:lnTo>
                  <a:lnTo>
                    <a:pt x="947" y="205"/>
                  </a:lnTo>
                  <a:lnTo>
                    <a:pt x="903" y="177"/>
                  </a:lnTo>
                  <a:lnTo>
                    <a:pt x="856" y="154"/>
                  </a:lnTo>
                  <a:lnTo>
                    <a:pt x="807" y="137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782" y="130"/>
                  </a:lnTo>
                  <a:lnTo>
                    <a:pt x="760" y="125"/>
                  </a:lnTo>
                  <a:lnTo>
                    <a:pt x="754" y="124"/>
                  </a:lnTo>
                  <a:lnTo>
                    <a:pt x="748" y="123"/>
                  </a:lnTo>
                  <a:lnTo>
                    <a:pt x="710" y="116"/>
                  </a:lnTo>
                  <a:lnTo>
                    <a:pt x="692" y="114"/>
                  </a:lnTo>
                  <a:lnTo>
                    <a:pt x="676" y="114"/>
                  </a:lnTo>
                  <a:close/>
                  <a:moveTo>
                    <a:pt x="648" y="0"/>
                  </a:moveTo>
                  <a:lnTo>
                    <a:pt x="670" y="1"/>
                  </a:lnTo>
                  <a:lnTo>
                    <a:pt x="696" y="2"/>
                  </a:lnTo>
                  <a:lnTo>
                    <a:pt x="740" y="7"/>
                  </a:lnTo>
                  <a:lnTo>
                    <a:pt x="760" y="10"/>
                  </a:lnTo>
                  <a:lnTo>
                    <a:pt x="809" y="21"/>
                  </a:lnTo>
                  <a:lnTo>
                    <a:pt x="816" y="22"/>
                  </a:lnTo>
                  <a:lnTo>
                    <a:pt x="822" y="24"/>
                  </a:lnTo>
                  <a:lnTo>
                    <a:pt x="872" y="41"/>
                  </a:lnTo>
                  <a:lnTo>
                    <a:pt x="879" y="44"/>
                  </a:lnTo>
                  <a:lnTo>
                    <a:pt x="886" y="46"/>
                  </a:lnTo>
                  <a:lnTo>
                    <a:pt x="908" y="55"/>
                  </a:lnTo>
                  <a:lnTo>
                    <a:pt x="931" y="65"/>
                  </a:lnTo>
                  <a:lnTo>
                    <a:pt x="939" y="69"/>
                  </a:lnTo>
                  <a:lnTo>
                    <a:pt x="947" y="73"/>
                  </a:lnTo>
                  <a:lnTo>
                    <a:pt x="966" y="84"/>
                  </a:lnTo>
                  <a:lnTo>
                    <a:pt x="983" y="94"/>
                  </a:lnTo>
                  <a:lnTo>
                    <a:pt x="1005" y="108"/>
                  </a:lnTo>
                  <a:lnTo>
                    <a:pt x="1029" y="126"/>
                  </a:lnTo>
                  <a:lnTo>
                    <a:pt x="1044" y="136"/>
                  </a:lnTo>
                  <a:lnTo>
                    <a:pt x="1059" y="148"/>
                  </a:lnTo>
                  <a:lnTo>
                    <a:pt x="1061" y="149"/>
                  </a:lnTo>
                  <a:lnTo>
                    <a:pt x="1062" y="150"/>
                  </a:lnTo>
                  <a:lnTo>
                    <a:pt x="1084" y="170"/>
                  </a:lnTo>
                  <a:lnTo>
                    <a:pt x="1106" y="189"/>
                  </a:lnTo>
                  <a:lnTo>
                    <a:pt x="1127" y="212"/>
                  </a:lnTo>
                  <a:lnTo>
                    <a:pt x="1147" y="235"/>
                  </a:lnTo>
                  <a:lnTo>
                    <a:pt x="1159" y="252"/>
                  </a:lnTo>
                  <a:lnTo>
                    <a:pt x="1170" y="267"/>
                  </a:lnTo>
                  <a:lnTo>
                    <a:pt x="1187" y="290"/>
                  </a:lnTo>
                  <a:lnTo>
                    <a:pt x="1202" y="315"/>
                  </a:lnTo>
                  <a:lnTo>
                    <a:pt x="1221" y="347"/>
                  </a:lnTo>
                  <a:lnTo>
                    <a:pt x="1231" y="367"/>
                  </a:lnTo>
                  <a:lnTo>
                    <a:pt x="1240" y="388"/>
                  </a:lnTo>
                  <a:lnTo>
                    <a:pt x="1248" y="407"/>
                  </a:lnTo>
                  <a:lnTo>
                    <a:pt x="1255" y="426"/>
                  </a:lnTo>
                  <a:lnTo>
                    <a:pt x="1270" y="470"/>
                  </a:lnTo>
                  <a:lnTo>
                    <a:pt x="1275" y="489"/>
                  </a:lnTo>
                  <a:lnTo>
                    <a:pt x="1285" y="533"/>
                  </a:lnTo>
                  <a:lnTo>
                    <a:pt x="1288" y="557"/>
                  </a:lnTo>
                  <a:lnTo>
                    <a:pt x="1293" y="597"/>
                  </a:lnTo>
                  <a:lnTo>
                    <a:pt x="1294" y="628"/>
                  </a:lnTo>
                  <a:lnTo>
                    <a:pt x="1295" y="648"/>
                  </a:lnTo>
                  <a:lnTo>
                    <a:pt x="1295" y="655"/>
                  </a:lnTo>
                  <a:lnTo>
                    <a:pt x="1294" y="662"/>
                  </a:lnTo>
                  <a:lnTo>
                    <a:pt x="1294" y="671"/>
                  </a:lnTo>
                  <a:lnTo>
                    <a:pt x="1295" y="678"/>
                  </a:lnTo>
                  <a:lnTo>
                    <a:pt x="1293" y="702"/>
                  </a:lnTo>
                  <a:lnTo>
                    <a:pt x="1292" y="703"/>
                  </a:lnTo>
                  <a:lnTo>
                    <a:pt x="1284" y="766"/>
                  </a:lnTo>
                  <a:lnTo>
                    <a:pt x="1270" y="826"/>
                  </a:lnTo>
                  <a:lnTo>
                    <a:pt x="1250" y="885"/>
                  </a:lnTo>
                  <a:lnTo>
                    <a:pt x="1225" y="940"/>
                  </a:lnTo>
                  <a:lnTo>
                    <a:pt x="1195" y="992"/>
                  </a:lnTo>
                  <a:lnTo>
                    <a:pt x="1160" y="1041"/>
                  </a:lnTo>
                  <a:lnTo>
                    <a:pt x="1121" y="1087"/>
                  </a:lnTo>
                  <a:lnTo>
                    <a:pt x="1078" y="1129"/>
                  </a:lnTo>
                  <a:lnTo>
                    <a:pt x="1077" y="1131"/>
                  </a:lnTo>
                  <a:lnTo>
                    <a:pt x="1076" y="1132"/>
                  </a:lnTo>
                  <a:lnTo>
                    <a:pt x="1075" y="1135"/>
                  </a:lnTo>
                  <a:lnTo>
                    <a:pt x="1073" y="1136"/>
                  </a:lnTo>
                  <a:lnTo>
                    <a:pt x="1071" y="1136"/>
                  </a:lnTo>
                  <a:lnTo>
                    <a:pt x="1027" y="1171"/>
                  </a:lnTo>
                  <a:lnTo>
                    <a:pt x="980" y="1203"/>
                  </a:lnTo>
                  <a:lnTo>
                    <a:pt x="930" y="1230"/>
                  </a:lnTo>
                  <a:lnTo>
                    <a:pt x="877" y="1252"/>
                  </a:lnTo>
                  <a:lnTo>
                    <a:pt x="823" y="1271"/>
                  </a:lnTo>
                  <a:lnTo>
                    <a:pt x="766" y="1284"/>
                  </a:lnTo>
                  <a:lnTo>
                    <a:pt x="707" y="1292"/>
                  </a:lnTo>
                  <a:lnTo>
                    <a:pt x="648" y="1295"/>
                  </a:lnTo>
                  <a:lnTo>
                    <a:pt x="586" y="1292"/>
                  </a:lnTo>
                  <a:lnTo>
                    <a:pt x="525" y="1284"/>
                  </a:lnTo>
                  <a:lnTo>
                    <a:pt x="466" y="1270"/>
                  </a:lnTo>
                  <a:lnTo>
                    <a:pt x="409" y="1250"/>
                  </a:lnTo>
                  <a:lnTo>
                    <a:pt x="355" y="1226"/>
                  </a:lnTo>
                  <a:lnTo>
                    <a:pt x="304" y="1197"/>
                  </a:lnTo>
                  <a:lnTo>
                    <a:pt x="256" y="1163"/>
                  </a:lnTo>
                  <a:lnTo>
                    <a:pt x="211" y="1125"/>
                  </a:lnTo>
                  <a:lnTo>
                    <a:pt x="170" y="1084"/>
                  </a:lnTo>
                  <a:lnTo>
                    <a:pt x="132" y="1039"/>
                  </a:lnTo>
                  <a:lnTo>
                    <a:pt x="98" y="991"/>
                  </a:lnTo>
                  <a:lnTo>
                    <a:pt x="69" y="940"/>
                  </a:lnTo>
                  <a:lnTo>
                    <a:pt x="45" y="886"/>
                  </a:lnTo>
                  <a:lnTo>
                    <a:pt x="25" y="829"/>
                  </a:lnTo>
                  <a:lnTo>
                    <a:pt x="11" y="771"/>
                  </a:lnTo>
                  <a:lnTo>
                    <a:pt x="3" y="709"/>
                  </a:lnTo>
                  <a:lnTo>
                    <a:pt x="0" y="648"/>
                  </a:lnTo>
                  <a:lnTo>
                    <a:pt x="3" y="585"/>
                  </a:lnTo>
                  <a:lnTo>
                    <a:pt x="12" y="523"/>
                  </a:lnTo>
                  <a:lnTo>
                    <a:pt x="26" y="465"/>
                  </a:lnTo>
                  <a:lnTo>
                    <a:pt x="46" y="407"/>
                  </a:lnTo>
                  <a:lnTo>
                    <a:pt x="70" y="353"/>
                  </a:lnTo>
                  <a:lnTo>
                    <a:pt x="100" y="302"/>
                  </a:lnTo>
                  <a:lnTo>
                    <a:pt x="134" y="253"/>
                  </a:lnTo>
                  <a:lnTo>
                    <a:pt x="173" y="208"/>
                  </a:lnTo>
                  <a:lnTo>
                    <a:pt x="215" y="167"/>
                  </a:lnTo>
                  <a:lnTo>
                    <a:pt x="260" y="129"/>
                  </a:lnTo>
                  <a:lnTo>
                    <a:pt x="309" y="96"/>
                  </a:lnTo>
                  <a:lnTo>
                    <a:pt x="361" y="67"/>
                  </a:lnTo>
                  <a:lnTo>
                    <a:pt x="417" y="43"/>
                  </a:lnTo>
                  <a:lnTo>
                    <a:pt x="474" y="24"/>
                  </a:lnTo>
                  <a:lnTo>
                    <a:pt x="533" y="10"/>
                  </a:lnTo>
                  <a:lnTo>
                    <a:pt x="595" y="2"/>
                  </a:lnTo>
                  <a:lnTo>
                    <a:pt x="596" y="2"/>
                  </a:lnTo>
                  <a:lnTo>
                    <a:pt x="617" y="1"/>
                  </a:lnTo>
                  <a:lnTo>
                    <a:pt x="624" y="1"/>
                  </a:lnTo>
                  <a:lnTo>
                    <a:pt x="632" y="1"/>
                  </a:lnTo>
                  <a:lnTo>
                    <a:pt x="640" y="0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4" name="Freeform 914"/>
            <p:cNvSpPr>
              <a:spLocks/>
            </p:cNvSpPr>
            <p:nvPr/>
          </p:nvSpPr>
          <p:spPr bwMode="auto">
            <a:xfrm>
              <a:off x="1017588" y="5938838"/>
              <a:ext cx="88900" cy="17463"/>
            </a:xfrm>
            <a:custGeom>
              <a:avLst/>
              <a:gdLst>
                <a:gd name="T0" fmla="*/ 56 w 563"/>
                <a:gd name="T1" fmla="*/ 0 h 112"/>
                <a:gd name="T2" fmla="*/ 507 w 563"/>
                <a:gd name="T3" fmla="*/ 0 h 112"/>
                <a:gd name="T4" fmla="*/ 524 w 563"/>
                <a:gd name="T5" fmla="*/ 3 h 112"/>
                <a:gd name="T6" fmla="*/ 539 w 563"/>
                <a:gd name="T7" fmla="*/ 11 h 112"/>
                <a:gd name="T8" fmla="*/ 552 w 563"/>
                <a:gd name="T9" fmla="*/ 23 h 112"/>
                <a:gd name="T10" fmla="*/ 560 w 563"/>
                <a:gd name="T11" fmla="*/ 39 h 112"/>
                <a:gd name="T12" fmla="*/ 563 w 563"/>
                <a:gd name="T13" fmla="*/ 56 h 112"/>
                <a:gd name="T14" fmla="*/ 560 w 563"/>
                <a:gd name="T15" fmla="*/ 73 h 112"/>
                <a:gd name="T16" fmla="*/ 552 w 563"/>
                <a:gd name="T17" fmla="*/ 89 h 112"/>
                <a:gd name="T18" fmla="*/ 539 w 563"/>
                <a:gd name="T19" fmla="*/ 101 h 112"/>
                <a:gd name="T20" fmla="*/ 524 w 563"/>
                <a:gd name="T21" fmla="*/ 109 h 112"/>
                <a:gd name="T22" fmla="*/ 507 w 563"/>
                <a:gd name="T23" fmla="*/ 112 h 112"/>
                <a:gd name="T24" fmla="*/ 56 w 563"/>
                <a:gd name="T25" fmla="*/ 112 h 112"/>
                <a:gd name="T26" fmla="*/ 39 w 563"/>
                <a:gd name="T27" fmla="*/ 109 h 112"/>
                <a:gd name="T28" fmla="*/ 22 w 563"/>
                <a:gd name="T29" fmla="*/ 101 h 112"/>
                <a:gd name="T30" fmla="*/ 11 w 563"/>
                <a:gd name="T31" fmla="*/ 89 h 112"/>
                <a:gd name="T32" fmla="*/ 3 w 563"/>
                <a:gd name="T33" fmla="*/ 73 h 112"/>
                <a:gd name="T34" fmla="*/ 0 w 563"/>
                <a:gd name="T35" fmla="*/ 56 h 112"/>
                <a:gd name="T36" fmla="*/ 3 w 563"/>
                <a:gd name="T37" fmla="*/ 39 h 112"/>
                <a:gd name="T38" fmla="*/ 11 w 563"/>
                <a:gd name="T39" fmla="*/ 23 h 112"/>
                <a:gd name="T40" fmla="*/ 22 w 563"/>
                <a:gd name="T41" fmla="*/ 11 h 112"/>
                <a:gd name="T42" fmla="*/ 39 w 563"/>
                <a:gd name="T43" fmla="*/ 3 h 112"/>
                <a:gd name="T44" fmla="*/ 56 w 563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3" h="112">
                  <a:moveTo>
                    <a:pt x="56" y="0"/>
                  </a:moveTo>
                  <a:lnTo>
                    <a:pt x="507" y="0"/>
                  </a:lnTo>
                  <a:lnTo>
                    <a:pt x="524" y="3"/>
                  </a:lnTo>
                  <a:lnTo>
                    <a:pt x="539" y="11"/>
                  </a:lnTo>
                  <a:lnTo>
                    <a:pt x="552" y="23"/>
                  </a:lnTo>
                  <a:lnTo>
                    <a:pt x="560" y="39"/>
                  </a:lnTo>
                  <a:lnTo>
                    <a:pt x="563" y="56"/>
                  </a:lnTo>
                  <a:lnTo>
                    <a:pt x="560" y="73"/>
                  </a:lnTo>
                  <a:lnTo>
                    <a:pt x="552" y="89"/>
                  </a:lnTo>
                  <a:lnTo>
                    <a:pt x="539" y="101"/>
                  </a:lnTo>
                  <a:lnTo>
                    <a:pt x="524" y="109"/>
                  </a:lnTo>
                  <a:lnTo>
                    <a:pt x="507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5" name="Freeform 915"/>
            <p:cNvSpPr>
              <a:spLocks/>
            </p:cNvSpPr>
            <p:nvPr/>
          </p:nvSpPr>
          <p:spPr bwMode="auto">
            <a:xfrm>
              <a:off x="1133476" y="5938838"/>
              <a:ext cx="19050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5 w 113"/>
                <a:gd name="T5" fmla="*/ 6 h 111"/>
                <a:gd name="T6" fmla="*/ 96 w 113"/>
                <a:gd name="T7" fmla="*/ 15 h 111"/>
                <a:gd name="T8" fmla="*/ 105 w 113"/>
                <a:gd name="T9" fmla="*/ 27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7 h 111"/>
                <a:gd name="T42" fmla="*/ 16 w 113"/>
                <a:gd name="T43" fmla="*/ 15 h 111"/>
                <a:gd name="T44" fmla="*/ 28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6" name="Freeform 916"/>
            <p:cNvSpPr>
              <a:spLocks/>
            </p:cNvSpPr>
            <p:nvPr/>
          </p:nvSpPr>
          <p:spPr bwMode="auto">
            <a:xfrm>
              <a:off x="1106488" y="5894388"/>
              <a:ext cx="46038" cy="17463"/>
            </a:xfrm>
            <a:custGeom>
              <a:avLst/>
              <a:gdLst>
                <a:gd name="T0" fmla="*/ 56 w 282"/>
                <a:gd name="T1" fmla="*/ 0 h 113"/>
                <a:gd name="T2" fmla="*/ 225 w 282"/>
                <a:gd name="T3" fmla="*/ 0 h 113"/>
                <a:gd name="T4" fmla="*/ 243 w 282"/>
                <a:gd name="T5" fmla="*/ 3 h 113"/>
                <a:gd name="T6" fmla="*/ 258 w 282"/>
                <a:gd name="T7" fmla="*/ 11 h 113"/>
                <a:gd name="T8" fmla="*/ 270 w 282"/>
                <a:gd name="T9" fmla="*/ 24 h 113"/>
                <a:gd name="T10" fmla="*/ 279 w 282"/>
                <a:gd name="T11" fmla="*/ 39 h 113"/>
                <a:gd name="T12" fmla="*/ 282 w 282"/>
                <a:gd name="T13" fmla="*/ 56 h 113"/>
                <a:gd name="T14" fmla="*/ 279 w 282"/>
                <a:gd name="T15" fmla="*/ 74 h 113"/>
                <a:gd name="T16" fmla="*/ 270 w 282"/>
                <a:gd name="T17" fmla="*/ 89 h 113"/>
                <a:gd name="T18" fmla="*/ 258 w 282"/>
                <a:gd name="T19" fmla="*/ 101 h 113"/>
                <a:gd name="T20" fmla="*/ 243 w 282"/>
                <a:gd name="T21" fmla="*/ 110 h 113"/>
                <a:gd name="T22" fmla="*/ 225 w 282"/>
                <a:gd name="T23" fmla="*/ 113 h 113"/>
                <a:gd name="T24" fmla="*/ 56 w 282"/>
                <a:gd name="T25" fmla="*/ 113 h 113"/>
                <a:gd name="T26" fmla="*/ 39 w 282"/>
                <a:gd name="T27" fmla="*/ 110 h 113"/>
                <a:gd name="T28" fmla="*/ 23 w 282"/>
                <a:gd name="T29" fmla="*/ 101 h 113"/>
                <a:gd name="T30" fmla="*/ 11 w 282"/>
                <a:gd name="T31" fmla="*/ 89 h 113"/>
                <a:gd name="T32" fmla="*/ 3 w 282"/>
                <a:gd name="T33" fmla="*/ 74 h 113"/>
                <a:gd name="T34" fmla="*/ 0 w 282"/>
                <a:gd name="T35" fmla="*/ 56 h 113"/>
                <a:gd name="T36" fmla="*/ 3 w 282"/>
                <a:gd name="T37" fmla="*/ 39 h 113"/>
                <a:gd name="T38" fmla="*/ 11 w 282"/>
                <a:gd name="T39" fmla="*/ 24 h 113"/>
                <a:gd name="T40" fmla="*/ 23 w 282"/>
                <a:gd name="T41" fmla="*/ 11 h 113"/>
                <a:gd name="T42" fmla="*/ 39 w 282"/>
                <a:gd name="T43" fmla="*/ 3 h 113"/>
                <a:gd name="T44" fmla="*/ 56 w 28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113">
                  <a:moveTo>
                    <a:pt x="56" y="0"/>
                  </a:moveTo>
                  <a:lnTo>
                    <a:pt x="225" y="0"/>
                  </a:lnTo>
                  <a:lnTo>
                    <a:pt x="243" y="3"/>
                  </a:lnTo>
                  <a:lnTo>
                    <a:pt x="258" y="11"/>
                  </a:lnTo>
                  <a:lnTo>
                    <a:pt x="270" y="24"/>
                  </a:lnTo>
                  <a:lnTo>
                    <a:pt x="279" y="39"/>
                  </a:lnTo>
                  <a:lnTo>
                    <a:pt x="282" y="56"/>
                  </a:lnTo>
                  <a:lnTo>
                    <a:pt x="279" y="74"/>
                  </a:lnTo>
                  <a:lnTo>
                    <a:pt x="270" y="89"/>
                  </a:lnTo>
                  <a:lnTo>
                    <a:pt x="258" y="101"/>
                  </a:lnTo>
                  <a:lnTo>
                    <a:pt x="243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7" name="Freeform 917"/>
            <p:cNvSpPr>
              <a:spLocks/>
            </p:cNvSpPr>
            <p:nvPr/>
          </p:nvSpPr>
          <p:spPr bwMode="auto">
            <a:xfrm>
              <a:off x="1017588" y="5894388"/>
              <a:ext cx="36513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1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4 w 225"/>
                <a:gd name="T17" fmla="*/ 89 h 113"/>
                <a:gd name="T18" fmla="*/ 202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2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2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8" name="Freeform 918"/>
            <p:cNvSpPr>
              <a:spLocks/>
            </p:cNvSpPr>
            <p:nvPr/>
          </p:nvSpPr>
          <p:spPr bwMode="auto">
            <a:xfrm>
              <a:off x="1071563" y="5894388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5 w 112"/>
                <a:gd name="T5" fmla="*/ 6 h 112"/>
                <a:gd name="T6" fmla="*/ 96 w 112"/>
                <a:gd name="T7" fmla="*/ 15 h 112"/>
                <a:gd name="T8" fmla="*/ 105 w 112"/>
                <a:gd name="T9" fmla="*/ 27 h 112"/>
                <a:gd name="T10" fmla="*/ 110 w 112"/>
                <a:gd name="T11" fmla="*/ 41 h 112"/>
                <a:gd name="T12" fmla="*/ 112 w 112"/>
                <a:gd name="T13" fmla="*/ 55 h 112"/>
                <a:gd name="T14" fmla="*/ 110 w 112"/>
                <a:gd name="T15" fmla="*/ 70 h 112"/>
                <a:gd name="T16" fmla="*/ 105 w 112"/>
                <a:gd name="T17" fmla="*/ 83 h 112"/>
                <a:gd name="T18" fmla="*/ 96 w 112"/>
                <a:gd name="T19" fmla="*/ 95 h 112"/>
                <a:gd name="T20" fmla="*/ 84 w 112"/>
                <a:gd name="T21" fmla="*/ 104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4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5 h 112"/>
                <a:gd name="T38" fmla="*/ 2 w 112"/>
                <a:gd name="T39" fmla="*/ 41 h 112"/>
                <a:gd name="T40" fmla="*/ 7 w 112"/>
                <a:gd name="T41" fmla="*/ 28 h 112"/>
                <a:gd name="T42" fmla="*/ 16 w 112"/>
                <a:gd name="T43" fmla="*/ 15 h 112"/>
                <a:gd name="T44" fmla="*/ 27 w 112"/>
                <a:gd name="T45" fmla="*/ 6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6" name="Group 1495"/>
          <p:cNvGrpSpPr/>
          <p:nvPr/>
        </p:nvGrpSpPr>
        <p:grpSpPr>
          <a:xfrm>
            <a:off x="1613364" y="5786874"/>
            <a:ext cx="536575" cy="536575"/>
            <a:chOff x="1604963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3" name="Freeform 923"/>
            <p:cNvSpPr>
              <a:spLocks noEditPoints="1"/>
            </p:cNvSpPr>
            <p:nvPr/>
          </p:nvSpPr>
          <p:spPr bwMode="auto">
            <a:xfrm>
              <a:off x="1604963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4" name="Freeform 924"/>
            <p:cNvSpPr>
              <a:spLocks noEditPoints="1"/>
            </p:cNvSpPr>
            <p:nvPr/>
          </p:nvSpPr>
          <p:spPr bwMode="auto">
            <a:xfrm>
              <a:off x="1730376" y="5894388"/>
              <a:ext cx="285750" cy="285750"/>
            </a:xfrm>
            <a:custGeom>
              <a:avLst/>
              <a:gdLst>
                <a:gd name="T0" fmla="*/ 760 w 1802"/>
                <a:gd name="T1" fmla="*/ 125 h 1803"/>
                <a:gd name="T2" fmla="*/ 563 w 1802"/>
                <a:gd name="T3" fmla="*/ 188 h 1803"/>
                <a:gd name="T4" fmla="*/ 393 w 1802"/>
                <a:gd name="T5" fmla="*/ 298 h 1803"/>
                <a:gd name="T6" fmla="*/ 257 w 1802"/>
                <a:gd name="T7" fmla="*/ 447 h 1803"/>
                <a:gd name="T8" fmla="*/ 161 w 1802"/>
                <a:gd name="T9" fmla="*/ 626 h 1803"/>
                <a:gd name="T10" fmla="*/ 115 w 1802"/>
                <a:gd name="T11" fmla="*/ 830 h 1803"/>
                <a:gd name="T12" fmla="*/ 125 w 1802"/>
                <a:gd name="T13" fmla="*/ 1043 h 1803"/>
                <a:gd name="T14" fmla="*/ 188 w 1802"/>
                <a:gd name="T15" fmla="*/ 1239 h 1803"/>
                <a:gd name="T16" fmla="*/ 298 w 1802"/>
                <a:gd name="T17" fmla="*/ 1409 h 1803"/>
                <a:gd name="T18" fmla="*/ 446 w 1802"/>
                <a:gd name="T19" fmla="*/ 1546 h 1803"/>
                <a:gd name="T20" fmla="*/ 627 w 1802"/>
                <a:gd name="T21" fmla="*/ 1641 h 1803"/>
                <a:gd name="T22" fmla="*/ 829 w 1802"/>
                <a:gd name="T23" fmla="*/ 1687 h 1803"/>
                <a:gd name="T24" fmla="*/ 1042 w 1802"/>
                <a:gd name="T25" fmla="*/ 1678 h 1803"/>
                <a:gd name="T26" fmla="*/ 1239 w 1802"/>
                <a:gd name="T27" fmla="*/ 1614 h 1803"/>
                <a:gd name="T28" fmla="*/ 1409 w 1802"/>
                <a:gd name="T29" fmla="*/ 1505 h 1803"/>
                <a:gd name="T30" fmla="*/ 1545 w 1802"/>
                <a:gd name="T31" fmla="*/ 1356 h 1803"/>
                <a:gd name="T32" fmla="*/ 1641 w 1802"/>
                <a:gd name="T33" fmla="*/ 1176 h 1803"/>
                <a:gd name="T34" fmla="*/ 1687 w 1802"/>
                <a:gd name="T35" fmla="*/ 973 h 1803"/>
                <a:gd name="T36" fmla="*/ 1677 w 1802"/>
                <a:gd name="T37" fmla="*/ 760 h 1803"/>
                <a:gd name="T38" fmla="*/ 1614 w 1802"/>
                <a:gd name="T39" fmla="*/ 563 h 1803"/>
                <a:gd name="T40" fmla="*/ 1504 w 1802"/>
                <a:gd name="T41" fmla="*/ 393 h 1803"/>
                <a:gd name="T42" fmla="*/ 1356 w 1802"/>
                <a:gd name="T43" fmla="*/ 257 h 1803"/>
                <a:gd name="T44" fmla="*/ 1175 w 1802"/>
                <a:gd name="T45" fmla="*/ 162 h 1803"/>
                <a:gd name="T46" fmla="*/ 973 w 1802"/>
                <a:gd name="T47" fmla="*/ 116 h 1803"/>
                <a:gd name="T48" fmla="*/ 975 w 1802"/>
                <a:gd name="T49" fmla="*/ 3 h 1803"/>
                <a:gd name="T50" fmla="*/ 1186 w 1802"/>
                <a:gd name="T51" fmla="*/ 46 h 1803"/>
                <a:gd name="T52" fmla="*/ 1375 w 1802"/>
                <a:gd name="T53" fmla="*/ 135 h 1803"/>
                <a:gd name="T54" fmla="*/ 1538 w 1802"/>
                <a:gd name="T55" fmla="*/ 264 h 1803"/>
                <a:gd name="T56" fmla="*/ 1667 w 1802"/>
                <a:gd name="T57" fmla="*/ 427 h 1803"/>
                <a:gd name="T58" fmla="*/ 1756 w 1802"/>
                <a:gd name="T59" fmla="*/ 617 h 1803"/>
                <a:gd name="T60" fmla="*/ 1799 w 1802"/>
                <a:gd name="T61" fmla="*/ 828 h 1803"/>
                <a:gd name="T62" fmla="*/ 1791 w 1802"/>
                <a:gd name="T63" fmla="*/ 1047 h 1803"/>
                <a:gd name="T64" fmla="*/ 1732 w 1802"/>
                <a:gd name="T65" fmla="*/ 1252 h 1803"/>
                <a:gd name="T66" fmla="*/ 1628 w 1802"/>
                <a:gd name="T67" fmla="*/ 1433 h 1803"/>
                <a:gd name="T68" fmla="*/ 1487 w 1802"/>
                <a:gd name="T69" fmla="*/ 1586 h 1803"/>
                <a:gd name="T70" fmla="*/ 1315 w 1802"/>
                <a:gd name="T71" fmla="*/ 1702 h 1803"/>
                <a:gd name="T72" fmla="*/ 1117 w 1802"/>
                <a:gd name="T73" fmla="*/ 1776 h 1803"/>
                <a:gd name="T74" fmla="*/ 901 w 1802"/>
                <a:gd name="T75" fmla="*/ 1803 h 1803"/>
                <a:gd name="T76" fmla="*/ 685 w 1802"/>
                <a:gd name="T77" fmla="*/ 1776 h 1803"/>
                <a:gd name="T78" fmla="*/ 487 w 1802"/>
                <a:gd name="T79" fmla="*/ 1702 h 1803"/>
                <a:gd name="T80" fmla="*/ 315 w 1802"/>
                <a:gd name="T81" fmla="*/ 1586 h 1803"/>
                <a:gd name="T82" fmla="*/ 174 w 1802"/>
                <a:gd name="T83" fmla="*/ 1433 h 1803"/>
                <a:gd name="T84" fmla="*/ 70 w 1802"/>
                <a:gd name="T85" fmla="*/ 1252 h 1803"/>
                <a:gd name="T86" fmla="*/ 11 w 1802"/>
                <a:gd name="T87" fmla="*/ 1047 h 1803"/>
                <a:gd name="T88" fmla="*/ 3 w 1802"/>
                <a:gd name="T89" fmla="*/ 828 h 1803"/>
                <a:gd name="T90" fmla="*/ 46 w 1802"/>
                <a:gd name="T91" fmla="*/ 617 h 1803"/>
                <a:gd name="T92" fmla="*/ 135 w 1802"/>
                <a:gd name="T93" fmla="*/ 427 h 1803"/>
                <a:gd name="T94" fmla="*/ 264 w 1802"/>
                <a:gd name="T95" fmla="*/ 264 h 1803"/>
                <a:gd name="T96" fmla="*/ 427 w 1802"/>
                <a:gd name="T97" fmla="*/ 135 h 1803"/>
                <a:gd name="T98" fmla="*/ 616 w 1802"/>
                <a:gd name="T99" fmla="*/ 46 h 1803"/>
                <a:gd name="T100" fmla="*/ 827 w 1802"/>
                <a:gd name="T101" fmla="*/ 3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2" h="1803">
                  <a:moveTo>
                    <a:pt x="901" y="113"/>
                  </a:moveTo>
                  <a:lnTo>
                    <a:pt x="829" y="116"/>
                  </a:lnTo>
                  <a:lnTo>
                    <a:pt x="760" y="125"/>
                  </a:lnTo>
                  <a:lnTo>
                    <a:pt x="692" y="140"/>
                  </a:lnTo>
                  <a:lnTo>
                    <a:pt x="627" y="162"/>
                  </a:lnTo>
                  <a:lnTo>
                    <a:pt x="563" y="188"/>
                  </a:lnTo>
                  <a:lnTo>
                    <a:pt x="504" y="220"/>
                  </a:lnTo>
                  <a:lnTo>
                    <a:pt x="446" y="257"/>
                  </a:lnTo>
                  <a:lnTo>
                    <a:pt x="393" y="298"/>
                  </a:lnTo>
                  <a:lnTo>
                    <a:pt x="344" y="344"/>
                  </a:lnTo>
                  <a:lnTo>
                    <a:pt x="298" y="393"/>
                  </a:lnTo>
                  <a:lnTo>
                    <a:pt x="257" y="447"/>
                  </a:lnTo>
                  <a:lnTo>
                    <a:pt x="220" y="504"/>
                  </a:lnTo>
                  <a:lnTo>
                    <a:pt x="188" y="563"/>
                  </a:lnTo>
                  <a:lnTo>
                    <a:pt x="161" y="626"/>
                  </a:lnTo>
                  <a:lnTo>
                    <a:pt x="141" y="691"/>
                  </a:lnTo>
                  <a:lnTo>
                    <a:pt x="125" y="760"/>
                  </a:lnTo>
                  <a:lnTo>
                    <a:pt x="115" y="830"/>
                  </a:lnTo>
                  <a:lnTo>
                    <a:pt x="112" y="901"/>
                  </a:lnTo>
                  <a:lnTo>
                    <a:pt x="115" y="973"/>
                  </a:lnTo>
                  <a:lnTo>
                    <a:pt x="125" y="1043"/>
                  </a:lnTo>
                  <a:lnTo>
                    <a:pt x="141" y="1110"/>
                  </a:lnTo>
                  <a:lnTo>
                    <a:pt x="161" y="1176"/>
                  </a:lnTo>
                  <a:lnTo>
                    <a:pt x="188" y="1239"/>
                  </a:lnTo>
                  <a:lnTo>
                    <a:pt x="220" y="1299"/>
                  </a:lnTo>
                  <a:lnTo>
                    <a:pt x="257" y="1356"/>
                  </a:lnTo>
                  <a:lnTo>
                    <a:pt x="298" y="1409"/>
                  </a:lnTo>
                  <a:lnTo>
                    <a:pt x="344" y="1459"/>
                  </a:lnTo>
                  <a:lnTo>
                    <a:pt x="393" y="1505"/>
                  </a:lnTo>
                  <a:lnTo>
                    <a:pt x="446" y="1546"/>
                  </a:lnTo>
                  <a:lnTo>
                    <a:pt x="504" y="1582"/>
                  </a:lnTo>
                  <a:lnTo>
                    <a:pt x="563" y="1614"/>
                  </a:lnTo>
                  <a:lnTo>
                    <a:pt x="627" y="1641"/>
                  </a:lnTo>
                  <a:lnTo>
                    <a:pt x="692" y="1662"/>
                  </a:lnTo>
                  <a:lnTo>
                    <a:pt x="760" y="1678"/>
                  </a:lnTo>
                  <a:lnTo>
                    <a:pt x="829" y="1687"/>
                  </a:lnTo>
                  <a:lnTo>
                    <a:pt x="901" y="1690"/>
                  </a:lnTo>
                  <a:lnTo>
                    <a:pt x="973" y="1687"/>
                  </a:lnTo>
                  <a:lnTo>
                    <a:pt x="1042" y="1678"/>
                  </a:lnTo>
                  <a:lnTo>
                    <a:pt x="1110" y="1662"/>
                  </a:lnTo>
                  <a:lnTo>
                    <a:pt x="1175" y="1641"/>
                  </a:lnTo>
                  <a:lnTo>
                    <a:pt x="1239" y="1614"/>
                  </a:lnTo>
                  <a:lnTo>
                    <a:pt x="1298" y="1582"/>
                  </a:lnTo>
                  <a:lnTo>
                    <a:pt x="1356" y="1546"/>
                  </a:lnTo>
                  <a:lnTo>
                    <a:pt x="1409" y="1505"/>
                  </a:lnTo>
                  <a:lnTo>
                    <a:pt x="1458" y="1459"/>
                  </a:lnTo>
                  <a:lnTo>
                    <a:pt x="1504" y="1409"/>
                  </a:lnTo>
                  <a:lnTo>
                    <a:pt x="1545" y="1356"/>
                  </a:lnTo>
                  <a:lnTo>
                    <a:pt x="1582" y="1299"/>
                  </a:lnTo>
                  <a:lnTo>
                    <a:pt x="1614" y="1239"/>
                  </a:lnTo>
                  <a:lnTo>
                    <a:pt x="1641" y="1176"/>
                  </a:lnTo>
                  <a:lnTo>
                    <a:pt x="1661" y="1110"/>
                  </a:lnTo>
                  <a:lnTo>
                    <a:pt x="1677" y="1043"/>
                  </a:lnTo>
                  <a:lnTo>
                    <a:pt x="1687" y="973"/>
                  </a:lnTo>
                  <a:lnTo>
                    <a:pt x="1690" y="901"/>
                  </a:lnTo>
                  <a:lnTo>
                    <a:pt x="1687" y="830"/>
                  </a:lnTo>
                  <a:lnTo>
                    <a:pt x="1677" y="760"/>
                  </a:lnTo>
                  <a:lnTo>
                    <a:pt x="1661" y="691"/>
                  </a:lnTo>
                  <a:lnTo>
                    <a:pt x="1641" y="626"/>
                  </a:lnTo>
                  <a:lnTo>
                    <a:pt x="1614" y="563"/>
                  </a:lnTo>
                  <a:lnTo>
                    <a:pt x="1582" y="504"/>
                  </a:lnTo>
                  <a:lnTo>
                    <a:pt x="1545" y="447"/>
                  </a:lnTo>
                  <a:lnTo>
                    <a:pt x="1504" y="393"/>
                  </a:lnTo>
                  <a:lnTo>
                    <a:pt x="1458" y="344"/>
                  </a:lnTo>
                  <a:lnTo>
                    <a:pt x="1409" y="298"/>
                  </a:lnTo>
                  <a:lnTo>
                    <a:pt x="1356" y="257"/>
                  </a:lnTo>
                  <a:lnTo>
                    <a:pt x="1298" y="220"/>
                  </a:lnTo>
                  <a:lnTo>
                    <a:pt x="1239" y="188"/>
                  </a:lnTo>
                  <a:lnTo>
                    <a:pt x="1175" y="162"/>
                  </a:lnTo>
                  <a:lnTo>
                    <a:pt x="1110" y="140"/>
                  </a:lnTo>
                  <a:lnTo>
                    <a:pt x="1042" y="125"/>
                  </a:lnTo>
                  <a:lnTo>
                    <a:pt x="973" y="116"/>
                  </a:lnTo>
                  <a:lnTo>
                    <a:pt x="901" y="113"/>
                  </a:lnTo>
                  <a:close/>
                  <a:moveTo>
                    <a:pt x="901" y="0"/>
                  </a:moveTo>
                  <a:lnTo>
                    <a:pt x="975" y="3"/>
                  </a:lnTo>
                  <a:lnTo>
                    <a:pt x="1047" y="12"/>
                  </a:lnTo>
                  <a:lnTo>
                    <a:pt x="1117" y="27"/>
                  </a:lnTo>
                  <a:lnTo>
                    <a:pt x="1186" y="46"/>
                  </a:lnTo>
                  <a:lnTo>
                    <a:pt x="1251" y="71"/>
                  </a:lnTo>
                  <a:lnTo>
                    <a:pt x="1315" y="101"/>
                  </a:lnTo>
                  <a:lnTo>
                    <a:pt x="1375" y="135"/>
                  </a:lnTo>
                  <a:lnTo>
                    <a:pt x="1433" y="174"/>
                  </a:lnTo>
                  <a:lnTo>
                    <a:pt x="1487" y="217"/>
                  </a:lnTo>
                  <a:lnTo>
                    <a:pt x="1538" y="264"/>
                  </a:lnTo>
                  <a:lnTo>
                    <a:pt x="1585" y="315"/>
                  </a:lnTo>
                  <a:lnTo>
                    <a:pt x="1628" y="370"/>
                  </a:lnTo>
                  <a:lnTo>
                    <a:pt x="1667" y="427"/>
                  </a:lnTo>
                  <a:lnTo>
                    <a:pt x="1702" y="488"/>
                  </a:lnTo>
                  <a:lnTo>
                    <a:pt x="1732" y="551"/>
                  </a:lnTo>
                  <a:lnTo>
                    <a:pt x="1756" y="617"/>
                  </a:lnTo>
                  <a:lnTo>
                    <a:pt x="1776" y="685"/>
                  </a:lnTo>
                  <a:lnTo>
                    <a:pt x="1791" y="755"/>
                  </a:lnTo>
                  <a:lnTo>
                    <a:pt x="1799" y="828"/>
                  </a:lnTo>
                  <a:lnTo>
                    <a:pt x="1802" y="901"/>
                  </a:lnTo>
                  <a:lnTo>
                    <a:pt x="1799" y="975"/>
                  </a:lnTo>
                  <a:lnTo>
                    <a:pt x="1791" y="1047"/>
                  </a:lnTo>
                  <a:lnTo>
                    <a:pt x="1776" y="1117"/>
                  </a:lnTo>
                  <a:lnTo>
                    <a:pt x="1756" y="1186"/>
                  </a:lnTo>
                  <a:lnTo>
                    <a:pt x="1732" y="1252"/>
                  </a:lnTo>
                  <a:lnTo>
                    <a:pt x="1702" y="1315"/>
                  </a:lnTo>
                  <a:lnTo>
                    <a:pt x="1667" y="1376"/>
                  </a:lnTo>
                  <a:lnTo>
                    <a:pt x="1628" y="1433"/>
                  </a:lnTo>
                  <a:lnTo>
                    <a:pt x="1585" y="1487"/>
                  </a:lnTo>
                  <a:lnTo>
                    <a:pt x="1538" y="1538"/>
                  </a:lnTo>
                  <a:lnTo>
                    <a:pt x="1487" y="1586"/>
                  </a:lnTo>
                  <a:lnTo>
                    <a:pt x="1433" y="1629"/>
                  </a:lnTo>
                  <a:lnTo>
                    <a:pt x="1375" y="1667"/>
                  </a:lnTo>
                  <a:lnTo>
                    <a:pt x="1315" y="1702"/>
                  </a:lnTo>
                  <a:lnTo>
                    <a:pt x="1251" y="1732"/>
                  </a:lnTo>
                  <a:lnTo>
                    <a:pt x="1186" y="1757"/>
                  </a:lnTo>
                  <a:lnTo>
                    <a:pt x="1117" y="1776"/>
                  </a:lnTo>
                  <a:lnTo>
                    <a:pt x="1047" y="1790"/>
                  </a:lnTo>
                  <a:lnTo>
                    <a:pt x="975" y="1800"/>
                  </a:lnTo>
                  <a:lnTo>
                    <a:pt x="901" y="1803"/>
                  </a:lnTo>
                  <a:lnTo>
                    <a:pt x="827" y="1800"/>
                  </a:lnTo>
                  <a:lnTo>
                    <a:pt x="755" y="1790"/>
                  </a:lnTo>
                  <a:lnTo>
                    <a:pt x="685" y="1776"/>
                  </a:lnTo>
                  <a:lnTo>
                    <a:pt x="616" y="1757"/>
                  </a:lnTo>
                  <a:lnTo>
                    <a:pt x="551" y="1732"/>
                  </a:lnTo>
                  <a:lnTo>
                    <a:pt x="487" y="1702"/>
                  </a:lnTo>
                  <a:lnTo>
                    <a:pt x="427" y="1667"/>
                  </a:lnTo>
                  <a:lnTo>
                    <a:pt x="369" y="1629"/>
                  </a:lnTo>
                  <a:lnTo>
                    <a:pt x="315" y="1586"/>
                  </a:lnTo>
                  <a:lnTo>
                    <a:pt x="264" y="1538"/>
                  </a:lnTo>
                  <a:lnTo>
                    <a:pt x="217" y="1487"/>
                  </a:lnTo>
                  <a:lnTo>
                    <a:pt x="174" y="1433"/>
                  </a:lnTo>
                  <a:lnTo>
                    <a:pt x="135" y="1376"/>
                  </a:lnTo>
                  <a:lnTo>
                    <a:pt x="100" y="1315"/>
                  </a:lnTo>
                  <a:lnTo>
                    <a:pt x="70" y="1252"/>
                  </a:lnTo>
                  <a:lnTo>
                    <a:pt x="46" y="1186"/>
                  </a:lnTo>
                  <a:lnTo>
                    <a:pt x="26" y="1117"/>
                  </a:lnTo>
                  <a:lnTo>
                    <a:pt x="11" y="1047"/>
                  </a:lnTo>
                  <a:lnTo>
                    <a:pt x="3" y="975"/>
                  </a:lnTo>
                  <a:lnTo>
                    <a:pt x="0" y="901"/>
                  </a:lnTo>
                  <a:lnTo>
                    <a:pt x="3" y="828"/>
                  </a:lnTo>
                  <a:lnTo>
                    <a:pt x="11" y="755"/>
                  </a:lnTo>
                  <a:lnTo>
                    <a:pt x="26" y="685"/>
                  </a:lnTo>
                  <a:lnTo>
                    <a:pt x="46" y="617"/>
                  </a:lnTo>
                  <a:lnTo>
                    <a:pt x="70" y="551"/>
                  </a:lnTo>
                  <a:lnTo>
                    <a:pt x="100" y="488"/>
                  </a:lnTo>
                  <a:lnTo>
                    <a:pt x="135" y="427"/>
                  </a:lnTo>
                  <a:lnTo>
                    <a:pt x="174" y="370"/>
                  </a:lnTo>
                  <a:lnTo>
                    <a:pt x="217" y="315"/>
                  </a:lnTo>
                  <a:lnTo>
                    <a:pt x="264" y="264"/>
                  </a:lnTo>
                  <a:lnTo>
                    <a:pt x="315" y="217"/>
                  </a:lnTo>
                  <a:lnTo>
                    <a:pt x="369" y="174"/>
                  </a:lnTo>
                  <a:lnTo>
                    <a:pt x="427" y="135"/>
                  </a:lnTo>
                  <a:lnTo>
                    <a:pt x="487" y="101"/>
                  </a:lnTo>
                  <a:lnTo>
                    <a:pt x="551" y="71"/>
                  </a:lnTo>
                  <a:lnTo>
                    <a:pt x="616" y="46"/>
                  </a:lnTo>
                  <a:lnTo>
                    <a:pt x="685" y="27"/>
                  </a:lnTo>
                  <a:lnTo>
                    <a:pt x="755" y="12"/>
                  </a:lnTo>
                  <a:lnTo>
                    <a:pt x="827" y="3"/>
                  </a:lnTo>
                  <a:lnTo>
                    <a:pt x="9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5" name="Freeform 925"/>
            <p:cNvSpPr>
              <a:spLocks noEditPoints="1"/>
            </p:cNvSpPr>
            <p:nvPr/>
          </p:nvSpPr>
          <p:spPr bwMode="auto">
            <a:xfrm>
              <a:off x="1828801" y="5965826"/>
              <a:ext cx="115888" cy="142875"/>
            </a:xfrm>
            <a:custGeom>
              <a:avLst/>
              <a:gdLst>
                <a:gd name="T0" fmla="*/ 113 w 733"/>
                <a:gd name="T1" fmla="*/ 158 h 901"/>
                <a:gd name="T2" fmla="*/ 113 w 733"/>
                <a:gd name="T3" fmla="*/ 742 h 901"/>
                <a:gd name="T4" fmla="*/ 571 w 733"/>
                <a:gd name="T5" fmla="*/ 450 h 901"/>
                <a:gd name="T6" fmla="*/ 113 w 733"/>
                <a:gd name="T7" fmla="*/ 158 h 901"/>
                <a:gd name="T8" fmla="*/ 59 w 733"/>
                <a:gd name="T9" fmla="*/ 0 h 901"/>
                <a:gd name="T10" fmla="*/ 73 w 733"/>
                <a:gd name="T11" fmla="*/ 2 h 901"/>
                <a:gd name="T12" fmla="*/ 87 w 733"/>
                <a:gd name="T13" fmla="*/ 9 h 901"/>
                <a:gd name="T14" fmla="*/ 707 w 733"/>
                <a:gd name="T15" fmla="*/ 403 h 901"/>
                <a:gd name="T16" fmla="*/ 717 w 733"/>
                <a:gd name="T17" fmla="*/ 411 h 901"/>
                <a:gd name="T18" fmla="*/ 725 w 733"/>
                <a:gd name="T19" fmla="*/ 423 h 901"/>
                <a:gd name="T20" fmla="*/ 731 w 733"/>
                <a:gd name="T21" fmla="*/ 436 h 901"/>
                <a:gd name="T22" fmla="*/ 733 w 733"/>
                <a:gd name="T23" fmla="*/ 450 h 901"/>
                <a:gd name="T24" fmla="*/ 731 w 733"/>
                <a:gd name="T25" fmla="*/ 465 h 901"/>
                <a:gd name="T26" fmla="*/ 725 w 733"/>
                <a:gd name="T27" fmla="*/ 477 h 901"/>
                <a:gd name="T28" fmla="*/ 717 w 733"/>
                <a:gd name="T29" fmla="*/ 489 h 901"/>
                <a:gd name="T30" fmla="*/ 707 w 733"/>
                <a:gd name="T31" fmla="*/ 497 h 901"/>
                <a:gd name="T32" fmla="*/ 87 w 733"/>
                <a:gd name="T33" fmla="*/ 892 h 901"/>
                <a:gd name="T34" fmla="*/ 72 w 733"/>
                <a:gd name="T35" fmla="*/ 899 h 901"/>
                <a:gd name="T36" fmla="*/ 57 w 733"/>
                <a:gd name="T37" fmla="*/ 901 h 901"/>
                <a:gd name="T38" fmla="*/ 42 w 733"/>
                <a:gd name="T39" fmla="*/ 899 h 901"/>
                <a:gd name="T40" fmla="*/ 29 w 733"/>
                <a:gd name="T41" fmla="*/ 894 h 901"/>
                <a:gd name="T42" fmla="*/ 18 w 733"/>
                <a:gd name="T43" fmla="*/ 886 h 901"/>
                <a:gd name="T44" fmla="*/ 9 w 733"/>
                <a:gd name="T45" fmla="*/ 873 h 901"/>
                <a:gd name="T46" fmla="*/ 2 w 733"/>
                <a:gd name="T47" fmla="*/ 860 h 901"/>
                <a:gd name="T48" fmla="*/ 0 w 733"/>
                <a:gd name="T49" fmla="*/ 845 h 901"/>
                <a:gd name="T50" fmla="*/ 0 w 733"/>
                <a:gd name="T51" fmla="*/ 56 h 901"/>
                <a:gd name="T52" fmla="*/ 2 w 733"/>
                <a:gd name="T53" fmla="*/ 41 h 901"/>
                <a:gd name="T54" fmla="*/ 9 w 733"/>
                <a:gd name="T55" fmla="*/ 27 h 901"/>
                <a:gd name="T56" fmla="*/ 18 w 733"/>
                <a:gd name="T57" fmla="*/ 16 h 901"/>
                <a:gd name="T58" fmla="*/ 29 w 733"/>
                <a:gd name="T59" fmla="*/ 7 h 901"/>
                <a:gd name="T60" fmla="*/ 43 w 733"/>
                <a:gd name="T61" fmla="*/ 1 h 901"/>
                <a:gd name="T62" fmla="*/ 59 w 733"/>
                <a:gd name="T63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3" h="901">
                  <a:moveTo>
                    <a:pt x="113" y="158"/>
                  </a:moveTo>
                  <a:lnTo>
                    <a:pt x="113" y="742"/>
                  </a:lnTo>
                  <a:lnTo>
                    <a:pt x="571" y="450"/>
                  </a:lnTo>
                  <a:lnTo>
                    <a:pt x="113" y="158"/>
                  </a:lnTo>
                  <a:close/>
                  <a:moveTo>
                    <a:pt x="59" y="0"/>
                  </a:moveTo>
                  <a:lnTo>
                    <a:pt x="73" y="2"/>
                  </a:lnTo>
                  <a:lnTo>
                    <a:pt x="87" y="9"/>
                  </a:lnTo>
                  <a:lnTo>
                    <a:pt x="707" y="403"/>
                  </a:lnTo>
                  <a:lnTo>
                    <a:pt x="717" y="411"/>
                  </a:lnTo>
                  <a:lnTo>
                    <a:pt x="725" y="423"/>
                  </a:lnTo>
                  <a:lnTo>
                    <a:pt x="731" y="436"/>
                  </a:lnTo>
                  <a:lnTo>
                    <a:pt x="733" y="450"/>
                  </a:lnTo>
                  <a:lnTo>
                    <a:pt x="731" y="465"/>
                  </a:lnTo>
                  <a:lnTo>
                    <a:pt x="725" y="477"/>
                  </a:lnTo>
                  <a:lnTo>
                    <a:pt x="717" y="489"/>
                  </a:lnTo>
                  <a:lnTo>
                    <a:pt x="707" y="497"/>
                  </a:lnTo>
                  <a:lnTo>
                    <a:pt x="87" y="892"/>
                  </a:lnTo>
                  <a:lnTo>
                    <a:pt x="72" y="899"/>
                  </a:lnTo>
                  <a:lnTo>
                    <a:pt x="57" y="901"/>
                  </a:lnTo>
                  <a:lnTo>
                    <a:pt x="42" y="899"/>
                  </a:lnTo>
                  <a:lnTo>
                    <a:pt x="29" y="894"/>
                  </a:lnTo>
                  <a:lnTo>
                    <a:pt x="18" y="886"/>
                  </a:lnTo>
                  <a:lnTo>
                    <a:pt x="9" y="873"/>
                  </a:lnTo>
                  <a:lnTo>
                    <a:pt x="2" y="860"/>
                  </a:lnTo>
                  <a:lnTo>
                    <a:pt x="0" y="845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9" y="27"/>
                  </a:lnTo>
                  <a:lnTo>
                    <a:pt x="18" y="16"/>
                  </a:lnTo>
                  <a:lnTo>
                    <a:pt x="29" y="7"/>
                  </a:lnTo>
                  <a:lnTo>
                    <a:pt x="43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08" name="Group 1507"/>
          <p:cNvGrpSpPr/>
          <p:nvPr/>
        </p:nvGrpSpPr>
        <p:grpSpPr>
          <a:xfrm>
            <a:off x="2549651" y="5786874"/>
            <a:ext cx="534988" cy="536575"/>
            <a:chOff x="2549525" y="5786438"/>
            <a:chExt cx="5349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00" name="Freeform 930"/>
            <p:cNvSpPr>
              <a:spLocks noEditPoints="1"/>
            </p:cNvSpPr>
            <p:nvPr/>
          </p:nvSpPr>
          <p:spPr bwMode="auto">
            <a:xfrm>
              <a:off x="2549525" y="5786438"/>
              <a:ext cx="534988" cy="536575"/>
            </a:xfrm>
            <a:custGeom>
              <a:avLst/>
              <a:gdLst>
                <a:gd name="T0" fmla="*/ 1659 w 3370"/>
                <a:gd name="T1" fmla="*/ 3045 h 3380"/>
                <a:gd name="T2" fmla="*/ 1615 w 3370"/>
                <a:gd name="T3" fmla="*/ 3067 h 3380"/>
                <a:gd name="T4" fmla="*/ 1584 w 3370"/>
                <a:gd name="T5" fmla="*/ 3106 h 3380"/>
                <a:gd name="T6" fmla="*/ 1573 w 3370"/>
                <a:gd name="T7" fmla="*/ 3155 h 3380"/>
                <a:gd name="T8" fmla="*/ 1584 w 3370"/>
                <a:gd name="T9" fmla="*/ 3204 h 3380"/>
                <a:gd name="T10" fmla="*/ 1615 w 3370"/>
                <a:gd name="T11" fmla="*/ 3243 h 3380"/>
                <a:gd name="T12" fmla="*/ 1659 w 3370"/>
                <a:gd name="T13" fmla="*/ 3264 h 3380"/>
                <a:gd name="T14" fmla="*/ 1711 w 3370"/>
                <a:gd name="T15" fmla="*/ 3264 h 3380"/>
                <a:gd name="T16" fmla="*/ 1755 w 3370"/>
                <a:gd name="T17" fmla="*/ 3243 h 3380"/>
                <a:gd name="T18" fmla="*/ 1786 w 3370"/>
                <a:gd name="T19" fmla="*/ 3204 h 3380"/>
                <a:gd name="T20" fmla="*/ 1797 w 3370"/>
                <a:gd name="T21" fmla="*/ 3155 h 3380"/>
                <a:gd name="T22" fmla="*/ 1786 w 3370"/>
                <a:gd name="T23" fmla="*/ 3106 h 3380"/>
                <a:gd name="T24" fmla="*/ 1755 w 3370"/>
                <a:gd name="T25" fmla="*/ 3067 h 3380"/>
                <a:gd name="T26" fmla="*/ 1711 w 3370"/>
                <a:gd name="T27" fmla="*/ 3045 h 3380"/>
                <a:gd name="T28" fmla="*/ 225 w 3370"/>
                <a:gd name="T29" fmla="*/ 451 h 3380"/>
                <a:gd name="T30" fmla="*/ 3145 w 3370"/>
                <a:gd name="T31" fmla="*/ 2704 h 3380"/>
                <a:gd name="T32" fmla="*/ 225 w 3370"/>
                <a:gd name="T33" fmla="*/ 451 h 3380"/>
                <a:gd name="T34" fmla="*/ 112 w 3370"/>
                <a:gd name="T35" fmla="*/ 338 h 3380"/>
                <a:gd name="T36" fmla="*/ 3258 w 3370"/>
                <a:gd name="T37" fmla="*/ 113 h 3380"/>
                <a:gd name="T38" fmla="*/ 0 w 3370"/>
                <a:gd name="T39" fmla="*/ 0 h 3380"/>
                <a:gd name="T40" fmla="*/ 3370 w 3370"/>
                <a:gd name="T41" fmla="*/ 451 h 3380"/>
                <a:gd name="T42" fmla="*/ 3258 w 3370"/>
                <a:gd name="T43" fmla="*/ 2704 h 3380"/>
                <a:gd name="T44" fmla="*/ 3331 w 3370"/>
                <a:gd name="T45" fmla="*/ 2707 h 3380"/>
                <a:gd name="T46" fmla="*/ 3359 w 3370"/>
                <a:gd name="T47" fmla="*/ 2727 h 3380"/>
                <a:gd name="T48" fmla="*/ 3370 w 3370"/>
                <a:gd name="T49" fmla="*/ 2760 h 3380"/>
                <a:gd name="T50" fmla="*/ 3359 w 3370"/>
                <a:gd name="T51" fmla="*/ 2793 h 3380"/>
                <a:gd name="T52" fmla="*/ 3331 w 3370"/>
                <a:gd name="T53" fmla="*/ 2814 h 3380"/>
                <a:gd name="T54" fmla="*/ 1741 w 3370"/>
                <a:gd name="T55" fmla="*/ 2817 h 3380"/>
                <a:gd name="T56" fmla="*/ 1741 w 3370"/>
                <a:gd name="T57" fmla="*/ 2932 h 3380"/>
                <a:gd name="T58" fmla="*/ 1739 w 3370"/>
                <a:gd name="T59" fmla="*/ 2937 h 3380"/>
                <a:gd name="T60" fmla="*/ 1800 w 3370"/>
                <a:gd name="T61" fmla="*/ 2962 h 3380"/>
                <a:gd name="T62" fmla="*/ 1850 w 3370"/>
                <a:gd name="T63" fmla="*/ 3003 h 3380"/>
                <a:gd name="T64" fmla="*/ 1887 w 3370"/>
                <a:gd name="T65" fmla="*/ 3057 h 3380"/>
                <a:gd name="T66" fmla="*/ 1907 w 3370"/>
                <a:gd name="T67" fmla="*/ 3120 h 3380"/>
                <a:gd name="T68" fmla="*/ 1907 w 3370"/>
                <a:gd name="T69" fmla="*/ 3192 h 3380"/>
                <a:gd name="T70" fmla="*/ 1884 w 3370"/>
                <a:gd name="T71" fmla="*/ 3258 h 3380"/>
                <a:gd name="T72" fmla="*/ 1843 w 3370"/>
                <a:gd name="T73" fmla="*/ 3314 h 3380"/>
                <a:gd name="T74" fmla="*/ 1788 w 3370"/>
                <a:gd name="T75" fmla="*/ 3354 h 3380"/>
                <a:gd name="T76" fmla="*/ 1722 w 3370"/>
                <a:gd name="T77" fmla="*/ 3377 h 3380"/>
                <a:gd name="T78" fmla="*/ 1648 w 3370"/>
                <a:gd name="T79" fmla="*/ 3377 h 3380"/>
                <a:gd name="T80" fmla="*/ 1582 w 3370"/>
                <a:gd name="T81" fmla="*/ 3354 h 3380"/>
                <a:gd name="T82" fmla="*/ 1527 w 3370"/>
                <a:gd name="T83" fmla="*/ 3314 h 3380"/>
                <a:gd name="T84" fmla="*/ 1486 w 3370"/>
                <a:gd name="T85" fmla="*/ 3258 h 3380"/>
                <a:gd name="T86" fmla="*/ 1463 w 3370"/>
                <a:gd name="T87" fmla="*/ 3192 h 3380"/>
                <a:gd name="T88" fmla="*/ 1463 w 3370"/>
                <a:gd name="T89" fmla="*/ 3120 h 3380"/>
                <a:gd name="T90" fmla="*/ 1483 w 3370"/>
                <a:gd name="T91" fmla="*/ 3057 h 3380"/>
                <a:gd name="T92" fmla="*/ 1520 w 3370"/>
                <a:gd name="T93" fmla="*/ 3003 h 3380"/>
                <a:gd name="T94" fmla="*/ 1570 w 3370"/>
                <a:gd name="T95" fmla="*/ 2962 h 3380"/>
                <a:gd name="T96" fmla="*/ 1631 w 3370"/>
                <a:gd name="T97" fmla="*/ 2937 h 3380"/>
                <a:gd name="T98" fmla="*/ 1629 w 3370"/>
                <a:gd name="T99" fmla="*/ 2932 h 3380"/>
                <a:gd name="T100" fmla="*/ 1629 w 3370"/>
                <a:gd name="T101" fmla="*/ 2817 h 3380"/>
                <a:gd name="T102" fmla="*/ 39 w 3370"/>
                <a:gd name="T103" fmla="*/ 2814 h 3380"/>
                <a:gd name="T104" fmla="*/ 11 w 3370"/>
                <a:gd name="T105" fmla="*/ 2793 h 3380"/>
                <a:gd name="T106" fmla="*/ 0 w 3370"/>
                <a:gd name="T107" fmla="*/ 2760 h 3380"/>
                <a:gd name="T108" fmla="*/ 11 w 3370"/>
                <a:gd name="T109" fmla="*/ 2727 h 3380"/>
                <a:gd name="T110" fmla="*/ 39 w 3370"/>
                <a:gd name="T111" fmla="*/ 2707 h 3380"/>
                <a:gd name="T112" fmla="*/ 112 w 3370"/>
                <a:gd name="T113" fmla="*/ 2704 h 3380"/>
                <a:gd name="T114" fmla="*/ 0 w 337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70" h="3380">
                  <a:moveTo>
                    <a:pt x="1685" y="3042"/>
                  </a:moveTo>
                  <a:lnTo>
                    <a:pt x="1659" y="3045"/>
                  </a:lnTo>
                  <a:lnTo>
                    <a:pt x="1636" y="3053"/>
                  </a:lnTo>
                  <a:lnTo>
                    <a:pt x="1615" y="3067"/>
                  </a:lnTo>
                  <a:lnTo>
                    <a:pt x="1597" y="3084"/>
                  </a:lnTo>
                  <a:lnTo>
                    <a:pt x="1584" y="3106"/>
                  </a:lnTo>
                  <a:lnTo>
                    <a:pt x="1576" y="3129"/>
                  </a:lnTo>
                  <a:lnTo>
                    <a:pt x="1573" y="3155"/>
                  </a:lnTo>
                  <a:lnTo>
                    <a:pt x="1576" y="3180"/>
                  </a:lnTo>
                  <a:lnTo>
                    <a:pt x="1584" y="3204"/>
                  </a:lnTo>
                  <a:lnTo>
                    <a:pt x="1597" y="3225"/>
                  </a:lnTo>
                  <a:lnTo>
                    <a:pt x="1615" y="3243"/>
                  </a:lnTo>
                  <a:lnTo>
                    <a:pt x="1636" y="3256"/>
                  </a:lnTo>
                  <a:lnTo>
                    <a:pt x="1659" y="3264"/>
                  </a:lnTo>
                  <a:lnTo>
                    <a:pt x="1685" y="3267"/>
                  </a:lnTo>
                  <a:lnTo>
                    <a:pt x="1711" y="3264"/>
                  </a:lnTo>
                  <a:lnTo>
                    <a:pt x="1734" y="3256"/>
                  </a:lnTo>
                  <a:lnTo>
                    <a:pt x="1755" y="3243"/>
                  </a:lnTo>
                  <a:lnTo>
                    <a:pt x="1773" y="3225"/>
                  </a:lnTo>
                  <a:lnTo>
                    <a:pt x="1786" y="3204"/>
                  </a:lnTo>
                  <a:lnTo>
                    <a:pt x="1794" y="3180"/>
                  </a:lnTo>
                  <a:lnTo>
                    <a:pt x="1797" y="3155"/>
                  </a:lnTo>
                  <a:lnTo>
                    <a:pt x="1794" y="3129"/>
                  </a:lnTo>
                  <a:lnTo>
                    <a:pt x="1786" y="3106"/>
                  </a:lnTo>
                  <a:lnTo>
                    <a:pt x="1773" y="3084"/>
                  </a:lnTo>
                  <a:lnTo>
                    <a:pt x="1755" y="3067"/>
                  </a:lnTo>
                  <a:lnTo>
                    <a:pt x="1734" y="3053"/>
                  </a:lnTo>
                  <a:lnTo>
                    <a:pt x="1711" y="3045"/>
                  </a:lnTo>
                  <a:lnTo>
                    <a:pt x="1685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45" y="2704"/>
                  </a:lnTo>
                  <a:lnTo>
                    <a:pt x="3145" y="451"/>
                  </a:lnTo>
                  <a:lnTo>
                    <a:pt x="225" y="451"/>
                  </a:lnTo>
                  <a:close/>
                  <a:moveTo>
                    <a:pt x="112" y="113"/>
                  </a:moveTo>
                  <a:lnTo>
                    <a:pt x="112" y="338"/>
                  </a:lnTo>
                  <a:lnTo>
                    <a:pt x="3258" y="338"/>
                  </a:lnTo>
                  <a:lnTo>
                    <a:pt x="3258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3370" y="0"/>
                  </a:lnTo>
                  <a:lnTo>
                    <a:pt x="3370" y="451"/>
                  </a:lnTo>
                  <a:lnTo>
                    <a:pt x="3258" y="451"/>
                  </a:lnTo>
                  <a:lnTo>
                    <a:pt x="3258" y="2704"/>
                  </a:lnTo>
                  <a:lnTo>
                    <a:pt x="3314" y="2704"/>
                  </a:lnTo>
                  <a:lnTo>
                    <a:pt x="3331" y="2707"/>
                  </a:lnTo>
                  <a:lnTo>
                    <a:pt x="3347" y="2715"/>
                  </a:lnTo>
                  <a:lnTo>
                    <a:pt x="3359" y="2727"/>
                  </a:lnTo>
                  <a:lnTo>
                    <a:pt x="3367" y="2743"/>
                  </a:lnTo>
                  <a:lnTo>
                    <a:pt x="3370" y="2760"/>
                  </a:lnTo>
                  <a:lnTo>
                    <a:pt x="3367" y="2778"/>
                  </a:lnTo>
                  <a:lnTo>
                    <a:pt x="3359" y="2793"/>
                  </a:lnTo>
                  <a:lnTo>
                    <a:pt x="3347" y="2805"/>
                  </a:lnTo>
                  <a:lnTo>
                    <a:pt x="3331" y="2814"/>
                  </a:lnTo>
                  <a:lnTo>
                    <a:pt x="3314" y="2817"/>
                  </a:lnTo>
                  <a:lnTo>
                    <a:pt x="1741" y="2817"/>
                  </a:lnTo>
                  <a:lnTo>
                    <a:pt x="1741" y="2929"/>
                  </a:lnTo>
                  <a:lnTo>
                    <a:pt x="1741" y="2932"/>
                  </a:lnTo>
                  <a:lnTo>
                    <a:pt x="1740" y="2934"/>
                  </a:lnTo>
                  <a:lnTo>
                    <a:pt x="1739" y="2937"/>
                  </a:lnTo>
                  <a:lnTo>
                    <a:pt x="1771" y="2948"/>
                  </a:lnTo>
                  <a:lnTo>
                    <a:pt x="1800" y="2962"/>
                  </a:lnTo>
                  <a:lnTo>
                    <a:pt x="1827" y="2981"/>
                  </a:lnTo>
                  <a:lnTo>
                    <a:pt x="1850" y="3003"/>
                  </a:lnTo>
                  <a:lnTo>
                    <a:pt x="1871" y="3029"/>
                  </a:lnTo>
                  <a:lnTo>
                    <a:pt x="1887" y="3057"/>
                  </a:lnTo>
                  <a:lnTo>
                    <a:pt x="1899" y="3088"/>
                  </a:lnTo>
                  <a:lnTo>
                    <a:pt x="1907" y="3120"/>
                  </a:lnTo>
                  <a:lnTo>
                    <a:pt x="1910" y="3155"/>
                  </a:lnTo>
                  <a:lnTo>
                    <a:pt x="1907" y="3192"/>
                  </a:lnTo>
                  <a:lnTo>
                    <a:pt x="1898" y="3226"/>
                  </a:lnTo>
                  <a:lnTo>
                    <a:pt x="1884" y="3258"/>
                  </a:lnTo>
                  <a:lnTo>
                    <a:pt x="1866" y="3288"/>
                  </a:lnTo>
                  <a:lnTo>
                    <a:pt x="1843" y="3314"/>
                  </a:lnTo>
                  <a:lnTo>
                    <a:pt x="1818" y="3337"/>
                  </a:lnTo>
                  <a:lnTo>
                    <a:pt x="1788" y="3354"/>
                  </a:lnTo>
                  <a:lnTo>
                    <a:pt x="1755" y="3369"/>
                  </a:lnTo>
                  <a:lnTo>
                    <a:pt x="1722" y="3377"/>
                  </a:lnTo>
                  <a:lnTo>
                    <a:pt x="1685" y="3380"/>
                  </a:lnTo>
                  <a:lnTo>
                    <a:pt x="1648" y="3377"/>
                  </a:lnTo>
                  <a:lnTo>
                    <a:pt x="1615" y="3369"/>
                  </a:lnTo>
                  <a:lnTo>
                    <a:pt x="1582" y="3354"/>
                  </a:lnTo>
                  <a:lnTo>
                    <a:pt x="1552" y="3337"/>
                  </a:lnTo>
                  <a:lnTo>
                    <a:pt x="1527" y="3314"/>
                  </a:lnTo>
                  <a:lnTo>
                    <a:pt x="1504" y="3288"/>
                  </a:lnTo>
                  <a:lnTo>
                    <a:pt x="1486" y="3258"/>
                  </a:lnTo>
                  <a:lnTo>
                    <a:pt x="1472" y="3226"/>
                  </a:lnTo>
                  <a:lnTo>
                    <a:pt x="1463" y="3192"/>
                  </a:lnTo>
                  <a:lnTo>
                    <a:pt x="1460" y="3155"/>
                  </a:lnTo>
                  <a:lnTo>
                    <a:pt x="1463" y="3120"/>
                  </a:lnTo>
                  <a:lnTo>
                    <a:pt x="1471" y="3088"/>
                  </a:lnTo>
                  <a:lnTo>
                    <a:pt x="1483" y="3057"/>
                  </a:lnTo>
                  <a:lnTo>
                    <a:pt x="1499" y="3029"/>
                  </a:lnTo>
                  <a:lnTo>
                    <a:pt x="1520" y="3003"/>
                  </a:lnTo>
                  <a:lnTo>
                    <a:pt x="1543" y="2981"/>
                  </a:lnTo>
                  <a:lnTo>
                    <a:pt x="1570" y="2962"/>
                  </a:lnTo>
                  <a:lnTo>
                    <a:pt x="1599" y="2948"/>
                  </a:lnTo>
                  <a:lnTo>
                    <a:pt x="1631" y="2937"/>
                  </a:lnTo>
                  <a:lnTo>
                    <a:pt x="1630" y="2934"/>
                  </a:lnTo>
                  <a:lnTo>
                    <a:pt x="1629" y="2932"/>
                  </a:lnTo>
                  <a:lnTo>
                    <a:pt x="1629" y="2929"/>
                  </a:lnTo>
                  <a:lnTo>
                    <a:pt x="1629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3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3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2" y="2704"/>
                  </a:lnTo>
                  <a:lnTo>
                    <a:pt x="112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1" name="Freeform 931"/>
            <p:cNvSpPr>
              <a:spLocks/>
            </p:cNvSpPr>
            <p:nvPr/>
          </p:nvSpPr>
          <p:spPr bwMode="auto">
            <a:xfrm>
              <a:off x="2630488" y="5895976"/>
              <a:ext cx="88900" cy="176213"/>
            </a:xfrm>
            <a:custGeom>
              <a:avLst/>
              <a:gdLst>
                <a:gd name="T0" fmla="*/ 313 w 561"/>
                <a:gd name="T1" fmla="*/ 12 h 1115"/>
                <a:gd name="T2" fmla="*/ 337 w 561"/>
                <a:gd name="T3" fmla="*/ 57 h 1115"/>
                <a:gd name="T4" fmla="*/ 409 w 561"/>
                <a:gd name="T5" fmla="*/ 132 h 1115"/>
                <a:gd name="T6" fmla="*/ 497 w 561"/>
                <a:gd name="T7" fmla="*/ 203 h 1115"/>
                <a:gd name="T8" fmla="*/ 550 w 561"/>
                <a:gd name="T9" fmla="*/ 303 h 1115"/>
                <a:gd name="T10" fmla="*/ 558 w 561"/>
                <a:gd name="T11" fmla="*/ 400 h 1115"/>
                <a:gd name="T12" fmla="*/ 522 w 561"/>
                <a:gd name="T13" fmla="*/ 436 h 1115"/>
                <a:gd name="T14" fmla="*/ 472 w 561"/>
                <a:gd name="T15" fmla="*/ 427 h 1115"/>
                <a:gd name="T16" fmla="*/ 449 w 561"/>
                <a:gd name="T17" fmla="*/ 382 h 1115"/>
                <a:gd name="T18" fmla="*/ 426 w 561"/>
                <a:gd name="T19" fmla="*/ 297 h 1115"/>
                <a:gd name="T20" fmla="*/ 365 w 561"/>
                <a:gd name="T21" fmla="*/ 237 h 1115"/>
                <a:gd name="T22" fmla="*/ 280 w 561"/>
                <a:gd name="T23" fmla="*/ 213 h 1115"/>
                <a:gd name="T24" fmla="*/ 197 w 561"/>
                <a:gd name="T25" fmla="*/ 236 h 1115"/>
                <a:gd name="T26" fmla="*/ 142 w 561"/>
                <a:gd name="T27" fmla="*/ 287 h 1115"/>
                <a:gd name="T28" fmla="*/ 133 w 561"/>
                <a:gd name="T29" fmla="*/ 335 h 1115"/>
                <a:gd name="T30" fmla="*/ 155 w 561"/>
                <a:gd name="T31" fmla="*/ 385 h 1115"/>
                <a:gd name="T32" fmla="*/ 486 w 561"/>
                <a:gd name="T33" fmla="*/ 651 h 1115"/>
                <a:gd name="T34" fmla="*/ 534 w 561"/>
                <a:gd name="T35" fmla="*/ 736 h 1115"/>
                <a:gd name="T36" fmla="*/ 536 w 561"/>
                <a:gd name="T37" fmla="*/ 831 h 1115"/>
                <a:gd name="T38" fmla="*/ 495 w 561"/>
                <a:gd name="T39" fmla="*/ 915 h 1115"/>
                <a:gd name="T40" fmla="*/ 407 w 561"/>
                <a:gd name="T41" fmla="*/ 985 h 1115"/>
                <a:gd name="T42" fmla="*/ 337 w 561"/>
                <a:gd name="T43" fmla="*/ 1058 h 1115"/>
                <a:gd name="T44" fmla="*/ 313 w 561"/>
                <a:gd name="T45" fmla="*/ 1103 h 1115"/>
                <a:gd name="T46" fmla="*/ 263 w 561"/>
                <a:gd name="T47" fmla="*/ 1112 h 1115"/>
                <a:gd name="T48" fmla="*/ 227 w 561"/>
                <a:gd name="T49" fmla="*/ 1076 h 1115"/>
                <a:gd name="T50" fmla="*/ 186 w 561"/>
                <a:gd name="T51" fmla="*/ 999 h 1115"/>
                <a:gd name="T52" fmla="*/ 89 w 561"/>
                <a:gd name="T53" fmla="*/ 940 h 1115"/>
                <a:gd name="T54" fmla="*/ 24 w 561"/>
                <a:gd name="T55" fmla="*/ 847 h 1115"/>
                <a:gd name="T56" fmla="*/ 0 w 561"/>
                <a:gd name="T57" fmla="*/ 733 h 1115"/>
                <a:gd name="T58" fmla="*/ 23 w 561"/>
                <a:gd name="T59" fmla="*/ 688 h 1115"/>
                <a:gd name="T60" fmla="*/ 73 w 561"/>
                <a:gd name="T61" fmla="*/ 679 h 1115"/>
                <a:gd name="T62" fmla="*/ 109 w 561"/>
                <a:gd name="T63" fmla="*/ 715 h 1115"/>
                <a:gd name="T64" fmla="*/ 122 w 561"/>
                <a:gd name="T65" fmla="*/ 792 h 1115"/>
                <a:gd name="T66" fmla="*/ 172 w 561"/>
                <a:gd name="T67" fmla="*/ 862 h 1115"/>
                <a:gd name="T68" fmla="*/ 250 w 561"/>
                <a:gd name="T69" fmla="*/ 900 h 1115"/>
                <a:gd name="T70" fmla="*/ 338 w 561"/>
                <a:gd name="T71" fmla="*/ 891 h 1115"/>
                <a:gd name="T72" fmla="*/ 409 w 561"/>
                <a:gd name="T73" fmla="*/ 842 h 1115"/>
                <a:gd name="T74" fmla="*/ 427 w 561"/>
                <a:gd name="T75" fmla="*/ 797 h 1115"/>
                <a:gd name="T76" fmla="*/ 416 w 561"/>
                <a:gd name="T77" fmla="*/ 745 h 1115"/>
                <a:gd name="T78" fmla="*/ 99 w 561"/>
                <a:gd name="T79" fmla="*/ 488 h 1115"/>
                <a:gd name="T80" fmla="*/ 38 w 561"/>
                <a:gd name="T81" fmla="*/ 411 h 1115"/>
                <a:gd name="T82" fmla="*/ 21 w 561"/>
                <a:gd name="T83" fmla="*/ 315 h 1115"/>
                <a:gd name="T84" fmla="*/ 47 w 561"/>
                <a:gd name="T85" fmla="*/ 227 h 1115"/>
                <a:gd name="T86" fmla="*/ 122 w 561"/>
                <a:gd name="T87" fmla="*/ 150 h 1115"/>
                <a:gd name="T88" fmla="*/ 224 w 561"/>
                <a:gd name="T89" fmla="*/ 107 h 1115"/>
                <a:gd name="T90" fmla="*/ 235 w 561"/>
                <a:gd name="T91" fmla="*/ 24 h 1115"/>
                <a:gd name="T92" fmla="*/ 280 w 561"/>
                <a:gd name="T9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1" h="1115">
                  <a:moveTo>
                    <a:pt x="280" y="0"/>
                  </a:move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7" y="107"/>
                  </a:lnTo>
                  <a:lnTo>
                    <a:pt x="374" y="117"/>
                  </a:lnTo>
                  <a:lnTo>
                    <a:pt x="409" y="132"/>
                  </a:lnTo>
                  <a:lnTo>
                    <a:pt x="442" y="152"/>
                  </a:lnTo>
                  <a:lnTo>
                    <a:pt x="471" y="175"/>
                  </a:lnTo>
                  <a:lnTo>
                    <a:pt x="497" y="203"/>
                  </a:lnTo>
                  <a:lnTo>
                    <a:pt x="519" y="234"/>
                  </a:lnTo>
                  <a:lnTo>
                    <a:pt x="537" y="268"/>
                  </a:lnTo>
                  <a:lnTo>
                    <a:pt x="550" y="303"/>
                  </a:lnTo>
                  <a:lnTo>
                    <a:pt x="558" y="342"/>
                  </a:lnTo>
                  <a:lnTo>
                    <a:pt x="561" y="382"/>
                  </a:lnTo>
                  <a:lnTo>
                    <a:pt x="558" y="400"/>
                  </a:lnTo>
                  <a:lnTo>
                    <a:pt x="550" y="415"/>
                  </a:lnTo>
                  <a:lnTo>
                    <a:pt x="538" y="427"/>
                  </a:lnTo>
                  <a:lnTo>
                    <a:pt x="522" y="436"/>
                  </a:lnTo>
                  <a:lnTo>
                    <a:pt x="505" y="439"/>
                  </a:lnTo>
                  <a:lnTo>
                    <a:pt x="488" y="436"/>
                  </a:lnTo>
                  <a:lnTo>
                    <a:pt x="472" y="427"/>
                  </a:lnTo>
                  <a:lnTo>
                    <a:pt x="460" y="415"/>
                  </a:lnTo>
                  <a:lnTo>
                    <a:pt x="452" y="400"/>
                  </a:lnTo>
                  <a:lnTo>
                    <a:pt x="449" y="382"/>
                  </a:lnTo>
                  <a:lnTo>
                    <a:pt x="446" y="352"/>
                  </a:lnTo>
                  <a:lnTo>
                    <a:pt x="439" y="323"/>
                  </a:lnTo>
                  <a:lnTo>
                    <a:pt x="426" y="297"/>
                  </a:lnTo>
                  <a:lnTo>
                    <a:pt x="409" y="274"/>
                  </a:lnTo>
                  <a:lnTo>
                    <a:pt x="389" y="253"/>
                  </a:lnTo>
                  <a:lnTo>
                    <a:pt x="365" y="237"/>
                  </a:lnTo>
                  <a:lnTo>
                    <a:pt x="339" y="224"/>
                  </a:lnTo>
                  <a:lnTo>
                    <a:pt x="311" y="216"/>
                  </a:lnTo>
                  <a:lnTo>
                    <a:pt x="280" y="213"/>
                  </a:lnTo>
                  <a:lnTo>
                    <a:pt x="251" y="216"/>
                  </a:lnTo>
                  <a:lnTo>
                    <a:pt x="223" y="224"/>
                  </a:lnTo>
                  <a:lnTo>
                    <a:pt x="197" y="236"/>
                  </a:lnTo>
                  <a:lnTo>
                    <a:pt x="172" y="252"/>
                  </a:lnTo>
                  <a:lnTo>
                    <a:pt x="152" y="274"/>
                  </a:lnTo>
                  <a:lnTo>
                    <a:pt x="142" y="287"/>
                  </a:lnTo>
                  <a:lnTo>
                    <a:pt x="136" y="302"/>
                  </a:lnTo>
                  <a:lnTo>
                    <a:pt x="133" y="319"/>
                  </a:lnTo>
                  <a:lnTo>
                    <a:pt x="133" y="335"/>
                  </a:lnTo>
                  <a:lnTo>
                    <a:pt x="136" y="354"/>
                  </a:lnTo>
                  <a:lnTo>
                    <a:pt x="145" y="371"/>
                  </a:lnTo>
                  <a:lnTo>
                    <a:pt x="155" y="385"/>
                  </a:lnTo>
                  <a:lnTo>
                    <a:pt x="168" y="399"/>
                  </a:lnTo>
                  <a:lnTo>
                    <a:pt x="461" y="628"/>
                  </a:lnTo>
                  <a:lnTo>
                    <a:pt x="486" y="651"/>
                  </a:lnTo>
                  <a:lnTo>
                    <a:pt x="506" y="676"/>
                  </a:lnTo>
                  <a:lnTo>
                    <a:pt x="522" y="705"/>
                  </a:lnTo>
                  <a:lnTo>
                    <a:pt x="534" y="736"/>
                  </a:lnTo>
                  <a:lnTo>
                    <a:pt x="540" y="767"/>
                  </a:lnTo>
                  <a:lnTo>
                    <a:pt x="540" y="800"/>
                  </a:lnTo>
                  <a:lnTo>
                    <a:pt x="536" y="831"/>
                  </a:lnTo>
                  <a:lnTo>
                    <a:pt x="526" y="861"/>
                  </a:lnTo>
                  <a:lnTo>
                    <a:pt x="513" y="889"/>
                  </a:lnTo>
                  <a:lnTo>
                    <a:pt x="495" y="915"/>
                  </a:lnTo>
                  <a:lnTo>
                    <a:pt x="468" y="942"/>
                  </a:lnTo>
                  <a:lnTo>
                    <a:pt x="439" y="965"/>
                  </a:lnTo>
                  <a:lnTo>
                    <a:pt x="407" y="985"/>
                  </a:lnTo>
                  <a:lnTo>
                    <a:pt x="372" y="999"/>
                  </a:lnTo>
                  <a:lnTo>
                    <a:pt x="337" y="1008"/>
                  </a:lnTo>
                  <a:lnTo>
                    <a:pt x="337" y="1058"/>
                  </a:lnTo>
                  <a:lnTo>
                    <a:pt x="333" y="1076"/>
                  </a:lnTo>
                  <a:lnTo>
                    <a:pt x="325" y="1092"/>
                  </a:lnTo>
                  <a:lnTo>
                    <a:pt x="313" y="1103"/>
                  </a:lnTo>
                  <a:lnTo>
                    <a:pt x="298" y="1112"/>
                  </a:lnTo>
                  <a:lnTo>
                    <a:pt x="280" y="1115"/>
                  </a:lnTo>
                  <a:lnTo>
                    <a:pt x="263" y="1112"/>
                  </a:lnTo>
                  <a:lnTo>
                    <a:pt x="247" y="1103"/>
                  </a:lnTo>
                  <a:lnTo>
                    <a:pt x="235" y="1092"/>
                  </a:lnTo>
                  <a:lnTo>
                    <a:pt x="227" y="1076"/>
                  </a:lnTo>
                  <a:lnTo>
                    <a:pt x="224" y="1058"/>
                  </a:lnTo>
                  <a:lnTo>
                    <a:pt x="224" y="1009"/>
                  </a:lnTo>
                  <a:lnTo>
                    <a:pt x="186" y="999"/>
                  </a:lnTo>
                  <a:lnTo>
                    <a:pt x="152" y="984"/>
                  </a:lnTo>
                  <a:lnTo>
                    <a:pt x="119" y="963"/>
                  </a:lnTo>
                  <a:lnTo>
                    <a:pt x="89" y="940"/>
                  </a:lnTo>
                  <a:lnTo>
                    <a:pt x="64" y="912"/>
                  </a:lnTo>
                  <a:lnTo>
                    <a:pt x="41" y="881"/>
                  </a:lnTo>
                  <a:lnTo>
                    <a:pt x="24" y="847"/>
                  </a:lnTo>
                  <a:lnTo>
                    <a:pt x="11" y="811"/>
                  </a:lnTo>
                  <a:lnTo>
                    <a:pt x="3" y="773"/>
                  </a:lnTo>
                  <a:lnTo>
                    <a:pt x="0" y="733"/>
                  </a:lnTo>
                  <a:lnTo>
                    <a:pt x="3" y="715"/>
                  </a:lnTo>
                  <a:lnTo>
                    <a:pt x="11" y="700"/>
                  </a:lnTo>
                  <a:lnTo>
                    <a:pt x="23" y="688"/>
                  </a:lnTo>
                  <a:lnTo>
                    <a:pt x="38" y="679"/>
                  </a:lnTo>
                  <a:lnTo>
                    <a:pt x="56" y="676"/>
                  </a:lnTo>
                  <a:lnTo>
                    <a:pt x="73" y="679"/>
                  </a:lnTo>
                  <a:lnTo>
                    <a:pt x="88" y="688"/>
                  </a:lnTo>
                  <a:lnTo>
                    <a:pt x="101" y="700"/>
                  </a:lnTo>
                  <a:lnTo>
                    <a:pt x="109" y="715"/>
                  </a:lnTo>
                  <a:lnTo>
                    <a:pt x="112" y="733"/>
                  </a:lnTo>
                  <a:lnTo>
                    <a:pt x="115" y="763"/>
                  </a:lnTo>
                  <a:lnTo>
                    <a:pt x="122" y="792"/>
                  </a:lnTo>
                  <a:lnTo>
                    <a:pt x="135" y="818"/>
                  </a:lnTo>
                  <a:lnTo>
                    <a:pt x="152" y="841"/>
                  </a:lnTo>
                  <a:lnTo>
                    <a:pt x="172" y="862"/>
                  </a:lnTo>
                  <a:lnTo>
                    <a:pt x="196" y="879"/>
                  </a:lnTo>
                  <a:lnTo>
                    <a:pt x="221" y="891"/>
                  </a:lnTo>
                  <a:lnTo>
                    <a:pt x="250" y="900"/>
                  </a:lnTo>
                  <a:lnTo>
                    <a:pt x="280" y="902"/>
                  </a:lnTo>
                  <a:lnTo>
                    <a:pt x="310" y="900"/>
                  </a:lnTo>
                  <a:lnTo>
                    <a:pt x="338" y="891"/>
                  </a:lnTo>
                  <a:lnTo>
                    <a:pt x="364" y="879"/>
                  </a:lnTo>
                  <a:lnTo>
                    <a:pt x="388" y="863"/>
                  </a:lnTo>
                  <a:lnTo>
                    <a:pt x="409" y="842"/>
                  </a:lnTo>
                  <a:lnTo>
                    <a:pt x="418" y="828"/>
                  </a:lnTo>
                  <a:lnTo>
                    <a:pt x="424" y="814"/>
                  </a:lnTo>
                  <a:lnTo>
                    <a:pt x="427" y="797"/>
                  </a:lnTo>
                  <a:lnTo>
                    <a:pt x="427" y="780"/>
                  </a:lnTo>
                  <a:lnTo>
                    <a:pt x="424" y="761"/>
                  </a:lnTo>
                  <a:lnTo>
                    <a:pt x="416" y="745"/>
                  </a:lnTo>
                  <a:lnTo>
                    <a:pt x="406" y="730"/>
                  </a:lnTo>
                  <a:lnTo>
                    <a:pt x="393" y="716"/>
                  </a:lnTo>
                  <a:lnTo>
                    <a:pt x="99" y="488"/>
                  </a:lnTo>
                  <a:lnTo>
                    <a:pt x="75" y="465"/>
                  </a:lnTo>
                  <a:lnTo>
                    <a:pt x="55" y="440"/>
                  </a:lnTo>
                  <a:lnTo>
                    <a:pt x="38" y="411"/>
                  </a:lnTo>
                  <a:lnTo>
                    <a:pt x="27" y="379"/>
                  </a:lnTo>
                  <a:lnTo>
                    <a:pt x="21" y="348"/>
                  </a:lnTo>
                  <a:lnTo>
                    <a:pt x="21" y="315"/>
                  </a:lnTo>
                  <a:lnTo>
                    <a:pt x="25" y="284"/>
                  </a:lnTo>
                  <a:lnTo>
                    <a:pt x="34" y="254"/>
                  </a:lnTo>
                  <a:lnTo>
                    <a:pt x="47" y="227"/>
                  </a:lnTo>
                  <a:lnTo>
                    <a:pt x="66" y="200"/>
                  </a:lnTo>
                  <a:lnTo>
                    <a:pt x="92" y="173"/>
                  </a:lnTo>
                  <a:lnTo>
                    <a:pt x="122" y="150"/>
                  </a:lnTo>
                  <a:lnTo>
                    <a:pt x="154" y="131"/>
                  </a:lnTo>
                  <a:lnTo>
                    <a:pt x="188" y="116"/>
                  </a:lnTo>
                  <a:lnTo>
                    <a:pt x="224" y="107"/>
                  </a:lnTo>
                  <a:lnTo>
                    <a:pt x="224" y="57"/>
                  </a:lnTo>
                  <a:lnTo>
                    <a:pt x="227" y="39"/>
                  </a:lnTo>
                  <a:lnTo>
                    <a:pt x="235" y="24"/>
                  </a:lnTo>
                  <a:lnTo>
                    <a:pt x="247" y="12"/>
                  </a:lnTo>
                  <a:lnTo>
                    <a:pt x="263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2" name="Freeform 932"/>
            <p:cNvSpPr>
              <a:spLocks/>
            </p:cNvSpPr>
            <p:nvPr/>
          </p:nvSpPr>
          <p:spPr bwMode="auto">
            <a:xfrm>
              <a:off x="2862263" y="5884863"/>
              <a:ext cx="150813" cy="295275"/>
            </a:xfrm>
            <a:custGeom>
              <a:avLst/>
              <a:gdLst>
                <a:gd name="T0" fmla="*/ 916 w 955"/>
                <a:gd name="T1" fmla="*/ 3 h 1859"/>
                <a:gd name="T2" fmla="*/ 943 w 955"/>
                <a:gd name="T3" fmla="*/ 23 h 1859"/>
                <a:gd name="T4" fmla="*/ 955 w 955"/>
                <a:gd name="T5" fmla="*/ 56 h 1859"/>
                <a:gd name="T6" fmla="*/ 952 w 955"/>
                <a:gd name="T7" fmla="*/ 1820 h 1859"/>
                <a:gd name="T8" fmla="*/ 932 w 955"/>
                <a:gd name="T9" fmla="*/ 1847 h 1859"/>
                <a:gd name="T10" fmla="*/ 899 w 955"/>
                <a:gd name="T11" fmla="*/ 1859 h 1859"/>
                <a:gd name="T12" fmla="*/ 866 w 955"/>
                <a:gd name="T13" fmla="*/ 1847 h 1859"/>
                <a:gd name="T14" fmla="*/ 845 w 955"/>
                <a:gd name="T15" fmla="*/ 1820 h 1859"/>
                <a:gd name="T16" fmla="*/ 842 w 955"/>
                <a:gd name="T17" fmla="*/ 1690 h 1859"/>
                <a:gd name="T18" fmla="*/ 432 w 955"/>
                <a:gd name="T19" fmla="*/ 1687 h 1859"/>
                <a:gd name="T20" fmla="*/ 404 w 955"/>
                <a:gd name="T21" fmla="*/ 1666 h 1859"/>
                <a:gd name="T22" fmla="*/ 393 w 955"/>
                <a:gd name="T23" fmla="*/ 1633 h 1859"/>
                <a:gd name="T24" fmla="*/ 404 w 955"/>
                <a:gd name="T25" fmla="*/ 1601 h 1859"/>
                <a:gd name="T26" fmla="*/ 432 w 955"/>
                <a:gd name="T27" fmla="*/ 1580 h 1859"/>
                <a:gd name="T28" fmla="*/ 842 w 955"/>
                <a:gd name="T29" fmla="*/ 1577 h 1859"/>
                <a:gd name="T30" fmla="*/ 618 w 955"/>
                <a:gd name="T31" fmla="*/ 1295 h 1859"/>
                <a:gd name="T32" fmla="*/ 585 w 955"/>
                <a:gd name="T33" fmla="*/ 1284 h 1859"/>
                <a:gd name="T34" fmla="*/ 565 w 955"/>
                <a:gd name="T35" fmla="*/ 1256 h 1859"/>
                <a:gd name="T36" fmla="*/ 565 w 955"/>
                <a:gd name="T37" fmla="*/ 1222 h 1859"/>
                <a:gd name="T38" fmla="*/ 585 w 955"/>
                <a:gd name="T39" fmla="*/ 1194 h 1859"/>
                <a:gd name="T40" fmla="*/ 618 w 955"/>
                <a:gd name="T41" fmla="*/ 1183 h 1859"/>
                <a:gd name="T42" fmla="*/ 842 w 955"/>
                <a:gd name="T43" fmla="*/ 957 h 1859"/>
                <a:gd name="T44" fmla="*/ 207 w 955"/>
                <a:gd name="T45" fmla="*/ 954 h 1859"/>
                <a:gd name="T46" fmla="*/ 180 w 955"/>
                <a:gd name="T47" fmla="*/ 934 h 1859"/>
                <a:gd name="T48" fmla="*/ 168 w 955"/>
                <a:gd name="T49" fmla="*/ 901 h 1859"/>
                <a:gd name="T50" fmla="*/ 180 w 955"/>
                <a:gd name="T51" fmla="*/ 868 h 1859"/>
                <a:gd name="T52" fmla="*/ 207 w 955"/>
                <a:gd name="T53" fmla="*/ 848 h 1859"/>
                <a:gd name="T54" fmla="*/ 842 w 955"/>
                <a:gd name="T55" fmla="*/ 845 h 1859"/>
                <a:gd name="T56" fmla="*/ 56 w 955"/>
                <a:gd name="T57" fmla="*/ 619 h 1859"/>
                <a:gd name="T58" fmla="*/ 23 w 955"/>
                <a:gd name="T59" fmla="*/ 608 h 1859"/>
                <a:gd name="T60" fmla="*/ 3 w 955"/>
                <a:gd name="T61" fmla="*/ 580 h 1859"/>
                <a:gd name="T62" fmla="*/ 3 w 955"/>
                <a:gd name="T63" fmla="*/ 546 h 1859"/>
                <a:gd name="T64" fmla="*/ 23 w 955"/>
                <a:gd name="T65" fmla="*/ 518 h 1859"/>
                <a:gd name="T66" fmla="*/ 56 w 955"/>
                <a:gd name="T67" fmla="*/ 507 h 1859"/>
                <a:gd name="T68" fmla="*/ 842 w 955"/>
                <a:gd name="T69" fmla="*/ 281 h 1859"/>
                <a:gd name="T70" fmla="*/ 432 w 955"/>
                <a:gd name="T71" fmla="*/ 278 h 1859"/>
                <a:gd name="T72" fmla="*/ 404 w 955"/>
                <a:gd name="T73" fmla="*/ 258 h 1859"/>
                <a:gd name="T74" fmla="*/ 393 w 955"/>
                <a:gd name="T75" fmla="*/ 225 h 1859"/>
                <a:gd name="T76" fmla="*/ 404 w 955"/>
                <a:gd name="T77" fmla="*/ 192 h 1859"/>
                <a:gd name="T78" fmla="*/ 432 w 955"/>
                <a:gd name="T79" fmla="*/ 172 h 1859"/>
                <a:gd name="T80" fmla="*/ 842 w 955"/>
                <a:gd name="T81" fmla="*/ 169 h 1859"/>
                <a:gd name="T82" fmla="*/ 845 w 955"/>
                <a:gd name="T83" fmla="*/ 39 h 1859"/>
                <a:gd name="T84" fmla="*/ 866 w 955"/>
                <a:gd name="T85" fmla="*/ 11 h 1859"/>
                <a:gd name="T86" fmla="*/ 899 w 955"/>
                <a:gd name="T87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5" h="1859">
                  <a:moveTo>
                    <a:pt x="899" y="0"/>
                  </a:moveTo>
                  <a:lnTo>
                    <a:pt x="916" y="3"/>
                  </a:lnTo>
                  <a:lnTo>
                    <a:pt x="932" y="11"/>
                  </a:lnTo>
                  <a:lnTo>
                    <a:pt x="943" y="23"/>
                  </a:lnTo>
                  <a:lnTo>
                    <a:pt x="952" y="39"/>
                  </a:lnTo>
                  <a:lnTo>
                    <a:pt x="955" y="56"/>
                  </a:lnTo>
                  <a:lnTo>
                    <a:pt x="955" y="1802"/>
                  </a:lnTo>
                  <a:lnTo>
                    <a:pt x="952" y="1820"/>
                  </a:lnTo>
                  <a:lnTo>
                    <a:pt x="943" y="1835"/>
                  </a:lnTo>
                  <a:lnTo>
                    <a:pt x="932" y="1847"/>
                  </a:lnTo>
                  <a:lnTo>
                    <a:pt x="916" y="1856"/>
                  </a:lnTo>
                  <a:lnTo>
                    <a:pt x="899" y="1859"/>
                  </a:lnTo>
                  <a:lnTo>
                    <a:pt x="881" y="1856"/>
                  </a:lnTo>
                  <a:lnTo>
                    <a:pt x="866" y="1847"/>
                  </a:lnTo>
                  <a:lnTo>
                    <a:pt x="854" y="1835"/>
                  </a:lnTo>
                  <a:lnTo>
                    <a:pt x="845" y="1820"/>
                  </a:lnTo>
                  <a:lnTo>
                    <a:pt x="842" y="1802"/>
                  </a:lnTo>
                  <a:lnTo>
                    <a:pt x="842" y="1690"/>
                  </a:lnTo>
                  <a:lnTo>
                    <a:pt x="449" y="1690"/>
                  </a:lnTo>
                  <a:lnTo>
                    <a:pt x="432" y="1687"/>
                  </a:lnTo>
                  <a:lnTo>
                    <a:pt x="416" y="1678"/>
                  </a:lnTo>
                  <a:lnTo>
                    <a:pt x="404" y="1666"/>
                  </a:lnTo>
                  <a:lnTo>
                    <a:pt x="396" y="1651"/>
                  </a:lnTo>
                  <a:lnTo>
                    <a:pt x="393" y="1633"/>
                  </a:lnTo>
                  <a:lnTo>
                    <a:pt x="396" y="1616"/>
                  </a:lnTo>
                  <a:lnTo>
                    <a:pt x="404" y="1601"/>
                  </a:lnTo>
                  <a:lnTo>
                    <a:pt x="416" y="1588"/>
                  </a:lnTo>
                  <a:lnTo>
                    <a:pt x="432" y="1580"/>
                  </a:lnTo>
                  <a:lnTo>
                    <a:pt x="449" y="1577"/>
                  </a:lnTo>
                  <a:lnTo>
                    <a:pt x="842" y="1577"/>
                  </a:lnTo>
                  <a:lnTo>
                    <a:pt x="842" y="1295"/>
                  </a:lnTo>
                  <a:lnTo>
                    <a:pt x="618" y="1295"/>
                  </a:lnTo>
                  <a:lnTo>
                    <a:pt x="600" y="1292"/>
                  </a:lnTo>
                  <a:lnTo>
                    <a:pt x="585" y="1284"/>
                  </a:lnTo>
                  <a:lnTo>
                    <a:pt x="573" y="1272"/>
                  </a:lnTo>
                  <a:lnTo>
                    <a:pt x="565" y="1256"/>
                  </a:lnTo>
                  <a:lnTo>
                    <a:pt x="562" y="1239"/>
                  </a:lnTo>
                  <a:lnTo>
                    <a:pt x="565" y="1222"/>
                  </a:lnTo>
                  <a:lnTo>
                    <a:pt x="573" y="1206"/>
                  </a:lnTo>
                  <a:lnTo>
                    <a:pt x="585" y="1194"/>
                  </a:lnTo>
                  <a:lnTo>
                    <a:pt x="600" y="1186"/>
                  </a:lnTo>
                  <a:lnTo>
                    <a:pt x="618" y="1183"/>
                  </a:lnTo>
                  <a:lnTo>
                    <a:pt x="842" y="1183"/>
                  </a:lnTo>
                  <a:lnTo>
                    <a:pt x="842" y="957"/>
                  </a:lnTo>
                  <a:lnTo>
                    <a:pt x="225" y="957"/>
                  </a:lnTo>
                  <a:lnTo>
                    <a:pt x="207" y="954"/>
                  </a:lnTo>
                  <a:lnTo>
                    <a:pt x="191" y="946"/>
                  </a:lnTo>
                  <a:lnTo>
                    <a:pt x="180" y="934"/>
                  </a:lnTo>
                  <a:lnTo>
                    <a:pt x="171" y="918"/>
                  </a:lnTo>
                  <a:lnTo>
                    <a:pt x="168" y="901"/>
                  </a:lnTo>
                  <a:lnTo>
                    <a:pt x="171" y="884"/>
                  </a:lnTo>
                  <a:lnTo>
                    <a:pt x="180" y="868"/>
                  </a:lnTo>
                  <a:lnTo>
                    <a:pt x="191" y="856"/>
                  </a:lnTo>
                  <a:lnTo>
                    <a:pt x="207" y="848"/>
                  </a:lnTo>
                  <a:lnTo>
                    <a:pt x="225" y="845"/>
                  </a:lnTo>
                  <a:lnTo>
                    <a:pt x="842" y="845"/>
                  </a:lnTo>
                  <a:lnTo>
                    <a:pt x="842" y="619"/>
                  </a:lnTo>
                  <a:lnTo>
                    <a:pt x="56" y="619"/>
                  </a:lnTo>
                  <a:lnTo>
                    <a:pt x="39" y="616"/>
                  </a:lnTo>
                  <a:lnTo>
                    <a:pt x="23" y="608"/>
                  </a:lnTo>
                  <a:lnTo>
                    <a:pt x="11" y="597"/>
                  </a:lnTo>
                  <a:lnTo>
                    <a:pt x="3" y="580"/>
                  </a:lnTo>
                  <a:lnTo>
                    <a:pt x="0" y="563"/>
                  </a:lnTo>
                  <a:lnTo>
                    <a:pt x="3" y="546"/>
                  </a:lnTo>
                  <a:lnTo>
                    <a:pt x="11" y="530"/>
                  </a:lnTo>
                  <a:lnTo>
                    <a:pt x="23" y="518"/>
                  </a:lnTo>
                  <a:lnTo>
                    <a:pt x="39" y="510"/>
                  </a:lnTo>
                  <a:lnTo>
                    <a:pt x="56" y="507"/>
                  </a:lnTo>
                  <a:lnTo>
                    <a:pt x="842" y="507"/>
                  </a:lnTo>
                  <a:lnTo>
                    <a:pt x="842" y="281"/>
                  </a:lnTo>
                  <a:lnTo>
                    <a:pt x="449" y="281"/>
                  </a:lnTo>
                  <a:lnTo>
                    <a:pt x="432" y="278"/>
                  </a:lnTo>
                  <a:lnTo>
                    <a:pt x="416" y="270"/>
                  </a:lnTo>
                  <a:lnTo>
                    <a:pt x="404" y="258"/>
                  </a:lnTo>
                  <a:lnTo>
                    <a:pt x="396" y="242"/>
                  </a:lnTo>
                  <a:lnTo>
                    <a:pt x="393" y="225"/>
                  </a:lnTo>
                  <a:lnTo>
                    <a:pt x="396" y="208"/>
                  </a:lnTo>
                  <a:lnTo>
                    <a:pt x="404" y="192"/>
                  </a:lnTo>
                  <a:lnTo>
                    <a:pt x="416" y="180"/>
                  </a:lnTo>
                  <a:lnTo>
                    <a:pt x="432" y="172"/>
                  </a:lnTo>
                  <a:lnTo>
                    <a:pt x="449" y="169"/>
                  </a:lnTo>
                  <a:lnTo>
                    <a:pt x="842" y="169"/>
                  </a:lnTo>
                  <a:lnTo>
                    <a:pt x="842" y="56"/>
                  </a:lnTo>
                  <a:lnTo>
                    <a:pt x="845" y="39"/>
                  </a:lnTo>
                  <a:lnTo>
                    <a:pt x="854" y="23"/>
                  </a:lnTo>
                  <a:lnTo>
                    <a:pt x="866" y="11"/>
                  </a:lnTo>
                  <a:lnTo>
                    <a:pt x="881" y="3"/>
                  </a:lnTo>
                  <a:lnTo>
                    <a:pt x="8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3" name="Freeform 933"/>
            <p:cNvSpPr>
              <a:spLocks/>
            </p:cNvSpPr>
            <p:nvPr/>
          </p:nvSpPr>
          <p:spPr bwMode="auto">
            <a:xfrm>
              <a:off x="2630488" y="6153151"/>
              <a:ext cx="88900" cy="17463"/>
            </a:xfrm>
            <a:custGeom>
              <a:avLst/>
              <a:gdLst>
                <a:gd name="T0" fmla="*/ 56 w 561"/>
                <a:gd name="T1" fmla="*/ 0 h 112"/>
                <a:gd name="T2" fmla="*/ 505 w 561"/>
                <a:gd name="T3" fmla="*/ 0 h 112"/>
                <a:gd name="T4" fmla="*/ 522 w 561"/>
                <a:gd name="T5" fmla="*/ 3 h 112"/>
                <a:gd name="T6" fmla="*/ 538 w 561"/>
                <a:gd name="T7" fmla="*/ 11 h 112"/>
                <a:gd name="T8" fmla="*/ 550 w 561"/>
                <a:gd name="T9" fmla="*/ 23 h 112"/>
                <a:gd name="T10" fmla="*/ 558 w 561"/>
                <a:gd name="T11" fmla="*/ 39 h 112"/>
                <a:gd name="T12" fmla="*/ 561 w 561"/>
                <a:gd name="T13" fmla="*/ 56 h 112"/>
                <a:gd name="T14" fmla="*/ 558 w 561"/>
                <a:gd name="T15" fmla="*/ 73 h 112"/>
                <a:gd name="T16" fmla="*/ 550 w 561"/>
                <a:gd name="T17" fmla="*/ 89 h 112"/>
                <a:gd name="T18" fmla="*/ 538 w 561"/>
                <a:gd name="T19" fmla="*/ 101 h 112"/>
                <a:gd name="T20" fmla="*/ 522 w 561"/>
                <a:gd name="T21" fmla="*/ 109 h 112"/>
                <a:gd name="T22" fmla="*/ 505 w 561"/>
                <a:gd name="T23" fmla="*/ 112 h 112"/>
                <a:gd name="T24" fmla="*/ 56 w 561"/>
                <a:gd name="T25" fmla="*/ 112 h 112"/>
                <a:gd name="T26" fmla="*/ 38 w 561"/>
                <a:gd name="T27" fmla="*/ 109 h 112"/>
                <a:gd name="T28" fmla="*/ 23 w 561"/>
                <a:gd name="T29" fmla="*/ 101 h 112"/>
                <a:gd name="T30" fmla="*/ 11 w 561"/>
                <a:gd name="T31" fmla="*/ 89 h 112"/>
                <a:gd name="T32" fmla="*/ 3 w 561"/>
                <a:gd name="T33" fmla="*/ 73 h 112"/>
                <a:gd name="T34" fmla="*/ 0 w 561"/>
                <a:gd name="T35" fmla="*/ 56 h 112"/>
                <a:gd name="T36" fmla="*/ 3 w 561"/>
                <a:gd name="T37" fmla="*/ 39 h 112"/>
                <a:gd name="T38" fmla="*/ 11 w 561"/>
                <a:gd name="T39" fmla="*/ 23 h 112"/>
                <a:gd name="T40" fmla="*/ 23 w 561"/>
                <a:gd name="T41" fmla="*/ 11 h 112"/>
                <a:gd name="T42" fmla="*/ 38 w 561"/>
                <a:gd name="T43" fmla="*/ 3 h 112"/>
                <a:gd name="T44" fmla="*/ 56 w 56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1" h="112">
                  <a:moveTo>
                    <a:pt x="56" y="0"/>
                  </a:moveTo>
                  <a:lnTo>
                    <a:pt x="505" y="0"/>
                  </a:lnTo>
                  <a:lnTo>
                    <a:pt x="522" y="3"/>
                  </a:lnTo>
                  <a:lnTo>
                    <a:pt x="538" y="11"/>
                  </a:lnTo>
                  <a:lnTo>
                    <a:pt x="550" y="23"/>
                  </a:lnTo>
                  <a:lnTo>
                    <a:pt x="558" y="39"/>
                  </a:lnTo>
                  <a:lnTo>
                    <a:pt x="561" y="56"/>
                  </a:lnTo>
                  <a:lnTo>
                    <a:pt x="558" y="73"/>
                  </a:lnTo>
                  <a:lnTo>
                    <a:pt x="550" y="89"/>
                  </a:lnTo>
                  <a:lnTo>
                    <a:pt x="538" y="101"/>
                  </a:lnTo>
                  <a:lnTo>
                    <a:pt x="522" y="109"/>
                  </a:lnTo>
                  <a:lnTo>
                    <a:pt x="505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4" name="Freeform 934"/>
            <p:cNvSpPr>
              <a:spLocks/>
            </p:cNvSpPr>
            <p:nvPr/>
          </p:nvSpPr>
          <p:spPr bwMode="auto">
            <a:xfrm>
              <a:off x="2746375" y="6153151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4 w 112"/>
                <a:gd name="T5" fmla="*/ 6 h 111"/>
                <a:gd name="T6" fmla="*/ 96 w 112"/>
                <a:gd name="T7" fmla="*/ 15 h 111"/>
                <a:gd name="T8" fmla="*/ 105 w 112"/>
                <a:gd name="T9" fmla="*/ 27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3 h 111"/>
                <a:gd name="T18" fmla="*/ 96 w 112"/>
                <a:gd name="T19" fmla="*/ 95 h 111"/>
                <a:gd name="T20" fmla="*/ 83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8 w 112"/>
                <a:gd name="T29" fmla="*/ 104 h 111"/>
                <a:gd name="T30" fmla="*/ 16 w 112"/>
                <a:gd name="T31" fmla="*/ 95 h 111"/>
                <a:gd name="T32" fmla="*/ 7 w 112"/>
                <a:gd name="T33" fmla="*/ 84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7 h 111"/>
                <a:gd name="T42" fmla="*/ 16 w 112"/>
                <a:gd name="T43" fmla="*/ 15 h 111"/>
                <a:gd name="T44" fmla="*/ 27 w 112"/>
                <a:gd name="T45" fmla="*/ 6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3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5" name="Freeform 935"/>
            <p:cNvSpPr>
              <a:spLocks/>
            </p:cNvSpPr>
            <p:nvPr/>
          </p:nvSpPr>
          <p:spPr bwMode="auto">
            <a:xfrm>
              <a:off x="2719388" y="6108701"/>
              <a:ext cx="44450" cy="17463"/>
            </a:xfrm>
            <a:custGeom>
              <a:avLst/>
              <a:gdLst>
                <a:gd name="T0" fmla="*/ 56 w 281"/>
                <a:gd name="T1" fmla="*/ 0 h 113"/>
                <a:gd name="T2" fmla="*/ 225 w 281"/>
                <a:gd name="T3" fmla="*/ 0 h 113"/>
                <a:gd name="T4" fmla="*/ 242 w 281"/>
                <a:gd name="T5" fmla="*/ 3 h 113"/>
                <a:gd name="T6" fmla="*/ 258 w 281"/>
                <a:gd name="T7" fmla="*/ 11 h 113"/>
                <a:gd name="T8" fmla="*/ 270 w 281"/>
                <a:gd name="T9" fmla="*/ 24 h 113"/>
                <a:gd name="T10" fmla="*/ 278 w 281"/>
                <a:gd name="T11" fmla="*/ 39 h 113"/>
                <a:gd name="T12" fmla="*/ 281 w 281"/>
                <a:gd name="T13" fmla="*/ 56 h 113"/>
                <a:gd name="T14" fmla="*/ 278 w 281"/>
                <a:gd name="T15" fmla="*/ 74 h 113"/>
                <a:gd name="T16" fmla="*/ 270 w 281"/>
                <a:gd name="T17" fmla="*/ 89 h 113"/>
                <a:gd name="T18" fmla="*/ 258 w 281"/>
                <a:gd name="T19" fmla="*/ 101 h 113"/>
                <a:gd name="T20" fmla="*/ 242 w 281"/>
                <a:gd name="T21" fmla="*/ 110 h 113"/>
                <a:gd name="T22" fmla="*/ 225 w 281"/>
                <a:gd name="T23" fmla="*/ 113 h 113"/>
                <a:gd name="T24" fmla="*/ 56 w 281"/>
                <a:gd name="T25" fmla="*/ 113 h 113"/>
                <a:gd name="T26" fmla="*/ 39 w 281"/>
                <a:gd name="T27" fmla="*/ 110 h 113"/>
                <a:gd name="T28" fmla="*/ 24 w 281"/>
                <a:gd name="T29" fmla="*/ 101 h 113"/>
                <a:gd name="T30" fmla="*/ 11 w 281"/>
                <a:gd name="T31" fmla="*/ 89 h 113"/>
                <a:gd name="T32" fmla="*/ 3 w 281"/>
                <a:gd name="T33" fmla="*/ 74 h 113"/>
                <a:gd name="T34" fmla="*/ 0 w 281"/>
                <a:gd name="T35" fmla="*/ 56 h 113"/>
                <a:gd name="T36" fmla="*/ 3 w 281"/>
                <a:gd name="T37" fmla="*/ 39 h 113"/>
                <a:gd name="T38" fmla="*/ 11 w 281"/>
                <a:gd name="T39" fmla="*/ 24 h 113"/>
                <a:gd name="T40" fmla="*/ 24 w 281"/>
                <a:gd name="T41" fmla="*/ 11 h 113"/>
                <a:gd name="T42" fmla="*/ 39 w 281"/>
                <a:gd name="T43" fmla="*/ 3 h 113"/>
                <a:gd name="T44" fmla="*/ 56 w 28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113">
                  <a:moveTo>
                    <a:pt x="56" y="0"/>
                  </a:moveTo>
                  <a:lnTo>
                    <a:pt x="225" y="0"/>
                  </a:lnTo>
                  <a:lnTo>
                    <a:pt x="242" y="3"/>
                  </a:lnTo>
                  <a:lnTo>
                    <a:pt x="258" y="11"/>
                  </a:lnTo>
                  <a:lnTo>
                    <a:pt x="270" y="24"/>
                  </a:lnTo>
                  <a:lnTo>
                    <a:pt x="278" y="39"/>
                  </a:lnTo>
                  <a:lnTo>
                    <a:pt x="281" y="56"/>
                  </a:lnTo>
                  <a:lnTo>
                    <a:pt x="278" y="74"/>
                  </a:lnTo>
                  <a:lnTo>
                    <a:pt x="270" y="89"/>
                  </a:lnTo>
                  <a:lnTo>
                    <a:pt x="258" y="101"/>
                  </a:lnTo>
                  <a:lnTo>
                    <a:pt x="242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6" name="Freeform 936"/>
            <p:cNvSpPr>
              <a:spLocks/>
            </p:cNvSpPr>
            <p:nvPr/>
          </p:nvSpPr>
          <p:spPr bwMode="auto">
            <a:xfrm>
              <a:off x="2630488" y="6108701"/>
              <a:ext cx="34925" cy="17463"/>
            </a:xfrm>
            <a:custGeom>
              <a:avLst/>
              <a:gdLst>
                <a:gd name="T0" fmla="*/ 56 w 224"/>
                <a:gd name="T1" fmla="*/ 0 h 113"/>
                <a:gd name="T2" fmla="*/ 168 w 224"/>
                <a:gd name="T3" fmla="*/ 0 h 113"/>
                <a:gd name="T4" fmla="*/ 185 w 224"/>
                <a:gd name="T5" fmla="*/ 3 h 113"/>
                <a:gd name="T6" fmla="*/ 201 w 224"/>
                <a:gd name="T7" fmla="*/ 11 h 113"/>
                <a:gd name="T8" fmla="*/ 213 w 224"/>
                <a:gd name="T9" fmla="*/ 24 h 113"/>
                <a:gd name="T10" fmla="*/ 221 w 224"/>
                <a:gd name="T11" fmla="*/ 39 h 113"/>
                <a:gd name="T12" fmla="*/ 224 w 224"/>
                <a:gd name="T13" fmla="*/ 56 h 113"/>
                <a:gd name="T14" fmla="*/ 221 w 224"/>
                <a:gd name="T15" fmla="*/ 74 h 113"/>
                <a:gd name="T16" fmla="*/ 213 w 224"/>
                <a:gd name="T17" fmla="*/ 89 h 113"/>
                <a:gd name="T18" fmla="*/ 201 w 224"/>
                <a:gd name="T19" fmla="*/ 101 h 113"/>
                <a:gd name="T20" fmla="*/ 185 w 224"/>
                <a:gd name="T21" fmla="*/ 110 h 113"/>
                <a:gd name="T22" fmla="*/ 168 w 224"/>
                <a:gd name="T23" fmla="*/ 113 h 113"/>
                <a:gd name="T24" fmla="*/ 56 w 224"/>
                <a:gd name="T25" fmla="*/ 113 h 113"/>
                <a:gd name="T26" fmla="*/ 38 w 224"/>
                <a:gd name="T27" fmla="*/ 110 h 113"/>
                <a:gd name="T28" fmla="*/ 23 w 224"/>
                <a:gd name="T29" fmla="*/ 101 h 113"/>
                <a:gd name="T30" fmla="*/ 11 w 224"/>
                <a:gd name="T31" fmla="*/ 89 h 113"/>
                <a:gd name="T32" fmla="*/ 3 w 224"/>
                <a:gd name="T33" fmla="*/ 74 h 113"/>
                <a:gd name="T34" fmla="*/ 0 w 224"/>
                <a:gd name="T35" fmla="*/ 56 h 113"/>
                <a:gd name="T36" fmla="*/ 3 w 224"/>
                <a:gd name="T37" fmla="*/ 39 h 113"/>
                <a:gd name="T38" fmla="*/ 11 w 224"/>
                <a:gd name="T39" fmla="*/ 24 h 113"/>
                <a:gd name="T40" fmla="*/ 23 w 224"/>
                <a:gd name="T41" fmla="*/ 11 h 113"/>
                <a:gd name="T42" fmla="*/ 38 w 224"/>
                <a:gd name="T43" fmla="*/ 3 h 113"/>
                <a:gd name="T44" fmla="*/ 56 w 22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3">
                  <a:moveTo>
                    <a:pt x="56" y="0"/>
                  </a:moveTo>
                  <a:lnTo>
                    <a:pt x="168" y="0"/>
                  </a:lnTo>
                  <a:lnTo>
                    <a:pt x="185" y="3"/>
                  </a:lnTo>
                  <a:lnTo>
                    <a:pt x="201" y="11"/>
                  </a:lnTo>
                  <a:lnTo>
                    <a:pt x="213" y="24"/>
                  </a:lnTo>
                  <a:lnTo>
                    <a:pt x="221" y="39"/>
                  </a:lnTo>
                  <a:lnTo>
                    <a:pt x="224" y="56"/>
                  </a:lnTo>
                  <a:lnTo>
                    <a:pt x="221" y="74"/>
                  </a:lnTo>
                  <a:lnTo>
                    <a:pt x="213" y="89"/>
                  </a:lnTo>
                  <a:lnTo>
                    <a:pt x="201" y="101"/>
                  </a:lnTo>
                  <a:lnTo>
                    <a:pt x="185" y="110"/>
                  </a:lnTo>
                  <a:lnTo>
                    <a:pt x="168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7" name="Freeform 937"/>
            <p:cNvSpPr>
              <a:spLocks/>
            </p:cNvSpPr>
            <p:nvPr/>
          </p:nvSpPr>
          <p:spPr bwMode="auto">
            <a:xfrm>
              <a:off x="2682875" y="6108701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4 w 112"/>
                <a:gd name="T5" fmla="*/ 6 h 112"/>
                <a:gd name="T6" fmla="*/ 95 w 112"/>
                <a:gd name="T7" fmla="*/ 15 h 112"/>
                <a:gd name="T8" fmla="*/ 105 w 112"/>
                <a:gd name="T9" fmla="*/ 28 h 112"/>
                <a:gd name="T10" fmla="*/ 110 w 112"/>
                <a:gd name="T11" fmla="*/ 41 h 112"/>
                <a:gd name="T12" fmla="*/ 112 w 112"/>
                <a:gd name="T13" fmla="*/ 55 h 112"/>
                <a:gd name="T14" fmla="*/ 110 w 112"/>
                <a:gd name="T15" fmla="*/ 70 h 112"/>
                <a:gd name="T16" fmla="*/ 105 w 112"/>
                <a:gd name="T17" fmla="*/ 83 h 112"/>
                <a:gd name="T18" fmla="*/ 95 w 112"/>
                <a:gd name="T19" fmla="*/ 95 h 112"/>
                <a:gd name="T20" fmla="*/ 83 w 112"/>
                <a:gd name="T21" fmla="*/ 104 h 112"/>
                <a:gd name="T22" fmla="*/ 70 w 112"/>
                <a:gd name="T23" fmla="*/ 110 h 112"/>
                <a:gd name="T24" fmla="*/ 56 w 112"/>
                <a:gd name="T25" fmla="*/ 112 h 112"/>
                <a:gd name="T26" fmla="*/ 41 w 112"/>
                <a:gd name="T27" fmla="*/ 110 h 112"/>
                <a:gd name="T28" fmla="*/ 28 w 112"/>
                <a:gd name="T29" fmla="*/ 104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5 h 112"/>
                <a:gd name="T38" fmla="*/ 2 w 112"/>
                <a:gd name="T39" fmla="*/ 41 h 112"/>
                <a:gd name="T40" fmla="*/ 7 w 112"/>
                <a:gd name="T41" fmla="*/ 27 h 112"/>
                <a:gd name="T42" fmla="*/ 16 w 112"/>
                <a:gd name="T43" fmla="*/ 15 h 112"/>
                <a:gd name="T44" fmla="*/ 27 w 112"/>
                <a:gd name="T45" fmla="*/ 6 h 112"/>
                <a:gd name="T46" fmla="*/ 41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5" y="15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5" y="95"/>
                  </a:lnTo>
                  <a:lnTo>
                    <a:pt x="83" y="104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1" y="110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7" name="Group 1516"/>
          <p:cNvGrpSpPr/>
          <p:nvPr/>
        </p:nvGrpSpPr>
        <p:grpSpPr>
          <a:xfrm>
            <a:off x="3484352" y="5786874"/>
            <a:ext cx="536575" cy="536575"/>
            <a:chOff x="3470275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2" name="Freeform 942"/>
            <p:cNvSpPr>
              <a:spLocks noEditPoints="1"/>
            </p:cNvSpPr>
            <p:nvPr/>
          </p:nvSpPr>
          <p:spPr bwMode="auto">
            <a:xfrm>
              <a:off x="3470275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3" name="Freeform 943"/>
            <p:cNvSpPr>
              <a:spLocks/>
            </p:cNvSpPr>
            <p:nvPr/>
          </p:nvSpPr>
          <p:spPr bwMode="auto">
            <a:xfrm>
              <a:off x="3551238" y="5946776"/>
              <a:ext cx="98425" cy="19050"/>
            </a:xfrm>
            <a:custGeom>
              <a:avLst/>
              <a:gdLst>
                <a:gd name="T0" fmla="*/ 56 w 620"/>
                <a:gd name="T1" fmla="*/ 0 h 113"/>
                <a:gd name="T2" fmla="*/ 563 w 620"/>
                <a:gd name="T3" fmla="*/ 0 h 113"/>
                <a:gd name="T4" fmla="*/ 581 w 620"/>
                <a:gd name="T5" fmla="*/ 3 h 113"/>
                <a:gd name="T6" fmla="*/ 596 w 620"/>
                <a:gd name="T7" fmla="*/ 11 h 113"/>
                <a:gd name="T8" fmla="*/ 608 w 620"/>
                <a:gd name="T9" fmla="*/ 23 h 113"/>
                <a:gd name="T10" fmla="*/ 617 w 620"/>
                <a:gd name="T11" fmla="*/ 39 h 113"/>
                <a:gd name="T12" fmla="*/ 620 w 620"/>
                <a:gd name="T13" fmla="*/ 56 h 113"/>
                <a:gd name="T14" fmla="*/ 617 w 620"/>
                <a:gd name="T15" fmla="*/ 74 h 113"/>
                <a:gd name="T16" fmla="*/ 608 w 620"/>
                <a:gd name="T17" fmla="*/ 89 h 113"/>
                <a:gd name="T18" fmla="*/ 596 w 620"/>
                <a:gd name="T19" fmla="*/ 101 h 113"/>
                <a:gd name="T20" fmla="*/ 581 w 620"/>
                <a:gd name="T21" fmla="*/ 110 h 113"/>
                <a:gd name="T22" fmla="*/ 563 w 620"/>
                <a:gd name="T23" fmla="*/ 113 h 113"/>
                <a:gd name="T24" fmla="*/ 56 w 620"/>
                <a:gd name="T25" fmla="*/ 113 h 113"/>
                <a:gd name="T26" fmla="*/ 39 w 620"/>
                <a:gd name="T27" fmla="*/ 110 h 113"/>
                <a:gd name="T28" fmla="*/ 24 w 620"/>
                <a:gd name="T29" fmla="*/ 101 h 113"/>
                <a:gd name="T30" fmla="*/ 11 w 620"/>
                <a:gd name="T31" fmla="*/ 89 h 113"/>
                <a:gd name="T32" fmla="*/ 3 w 620"/>
                <a:gd name="T33" fmla="*/ 74 h 113"/>
                <a:gd name="T34" fmla="*/ 0 w 620"/>
                <a:gd name="T35" fmla="*/ 56 h 113"/>
                <a:gd name="T36" fmla="*/ 3 w 620"/>
                <a:gd name="T37" fmla="*/ 39 h 113"/>
                <a:gd name="T38" fmla="*/ 11 w 620"/>
                <a:gd name="T39" fmla="*/ 23 h 113"/>
                <a:gd name="T40" fmla="*/ 24 w 620"/>
                <a:gd name="T41" fmla="*/ 11 h 113"/>
                <a:gd name="T42" fmla="*/ 39 w 620"/>
                <a:gd name="T43" fmla="*/ 3 h 113"/>
                <a:gd name="T44" fmla="*/ 56 w 62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3">
                  <a:moveTo>
                    <a:pt x="56" y="0"/>
                  </a:moveTo>
                  <a:lnTo>
                    <a:pt x="563" y="0"/>
                  </a:lnTo>
                  <a:lnTo>
                    <a:pt x="581" y="3"/>
                  </a:lnTo>
                  <a:lnTo>
                    <a:pt x="596" y="11"/>
                  </a:lnTo>
                  <a:lnTo>
                    <a:pt x="608" y="23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8" y="89"/>
                  </a:lnTo>
                  <a:lnTo>
                    <a:pt x="596" y="101"/>
                  </a:lnTo>
                  <a:lnTo>
                    <a:pt x="581" y="110"/>
                  </a:lnTo>
                  <a:lnTo>
                    <a:pt x="563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4" name="Freeform 944"/>
            <p:cNvSpPr>
              <a:spLocks/>
            </p:cNvSpPr>
            <p:nvPr/>
          </p:nvSpPr>
          <p:spPr bwMode="auto">
            <a:xfrm>
              <a:off x="3551238" y="5921376"/>
              <a:ext cx="61913" cy="17463"/>
            </a:xfrm>
            <a:custGeom>
              <a:avLst/>
              <a:gdLst>
                <a:gd name="T0" fmla="*/ 56 w 394"/>
                <a:gd name="T1" fmla="*/ 0 h 113"/>
                <a:gd name="T2" fmla="*/ 338 w 394"/>
                <a:gd name="T3" fmla="*/ 0 h 113"/>
                <a:gd name="T4" fmla="*/ 355 w 394"/>
                <a:gd name="T5" fmla="*/ 3 h 113"/>
                <a:gd name="T6" fmla="*/ 371 w 394"/>
                <a:gd name="T7" fmla="*/ 11 h 113"/>
                <a:gd name="T8" fmla="*/ 383 w 394"/>
                <a:gd name="T9" fmla="*/ 24 h 113"/>
                <a:gd name="T10" fmla="*/ 391 w 394"/>
                <a:gd name="T11" fmla="*/ 39 h 113"/>
                <a:gd name="T12" fmla="*/ 394 w 394"/>
                <a:gd name="T13" fmla="*/ 56 h 113"/>
                <a:gd name="T14" fmla="*/ 391 w 394"/>
                <a:gd name="T15" fmla="*/ 74 h 113"/>
                <a:gd name="T16" fmla="*/ 383 w 394"/>
                <a:gd name="T17" fmla="*/ 90 h 113"/>
                <a:gd name="T18" fmla="*/ 371 w 394"/>
                <a:gd name="T19" fmla="*/ 101 h 113"/>
                <a:gd name="T20" fmla="*/ 355 w 394"/>
                <a:gd name="T21" fmla="*/ 110 h 113"/>
                <a:gd name="T22" fmla="*/ 338 w 394"/>
                <a:gd name="T23" fmla="*/ 113 h 113"/>
                <a:gd name="T24" fmla="*/ 56 w 394"/>
                <a:gd name="T25" fmla="*/ 113 h 113"/>
                <a:gd name="T26" fmla="*/ 39 w 394"/>
                <a:gd name="T27" fmla="*/ 110 h 113"/>
                <a:gd name="T28" fmla="*/ 24 w 394"/>
                <a:gd name="T29" fmla="*/ 101 h 113"/>
                <a:gd name="T30" fmla="*/ 11 w 394"/>
                <a:gd name="T31" fmla="*/ 90 h 113"/>
                <a:gd name="T32" fmla="*/ 3 w 394"/>
                <a:gd name="T33" fmla="*/ 74 h 113"/>
                <a:gd name="T34" fmla="*/ 0 w 394"/>
                <a:gd name="T35" fmla="*/ 56 h 113"/>
                <a:gd name="T36" fmla="*/ 3 w 394"/>
                <a:gd name="T37" fmla="*/ 39 h 113"/>
                <a:gd name="T38" fmla="*/ 11 w 394"/>
                <a:gd name="T39" fmla="*/ 24 h 113"/>
                <a:gd name="T40" fmla="*/ 24 w 394"/>
                <a:gd name="T41" fmla="*/ 11 h 113"/>
                <a:gd name="T42" fmla="*/ 39 w 394"/>
                <a:gd name="T43" fmla="*/ 3 h 113"/>
                <a:gd name="T44" fmla="*/ 56 w 39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4" h="113">
                  <a:moveTo>
                    <a:pt x="56" y="0"/>
                  </a:moveTo>
                  <a:lnTo>
                    <a:pt x="338" y="0"/>
                  </a:lnTo>
                  <a:lnTo>
                    <a:pt x="355" y="3"/>
                  </a:lnTo>
                  <a:lnTo>
                    <a:pt x="371" y="11"/>
                  </a:lnTo>
                  <a:lnTo>
                    <a:pt x="383" y="24"/>
                  </a:lnTo>
                  <a:lnTo>
                    <a:pt x="391" y="39"/>
                  </a:lnTo>
                  <a:lnTo>
                    <a:pt x="394" y="56"/>
                  </a:lnTo>
                  <a:lnTo>
                    <a:pt x="391" y="74"/>
                  </a:lnTo>
                  <a:lnTo>
                    <a:pt x="383" y="90"/>
                  </a:lnTo>
                  <a:lnTo>
                    <a:pt x="371" y="101"/>
                  </a:lnTo>
                  <a:lnTo>
                    <a:pt x="355" y="110"/>
                  </a:lnTo>
                  <a:lnTo>
                    <a:pt x="338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5" name="Freeform 945"/>
            <p:cNvSpPr>
              <a:spLocks/>
            </p:cNvSpPr>
            <p:nvPr/>
          </p:nvSpPr>
          <p:spPr bwMode="auto">
            <a:xfrm>
              <a:off x="3551238" y="5973763"/>
              <a:ext cx="98425" cy="19050"/>
            </a:xfrm>
            <a:custGeom>
              <a:avLst/>
              <a:gdLst>
                <a:gd name="T0" fmla="*/ 56 w 620"/>
                <a:gd name="T1" fmla="*/ 0 h 113"/>
                <a:gd name="T2" fmla="*/ 563 w 620"/>
                <a:gd name="T3" fmla="*/ 0 h 113"/>
                <a:gd name="T4" fmla="*/ 581 w 620"/>
                <a:gd name="T5" fmla="*/ 3 h 113"/>
                <a:gd name="T6" fmla="*/ 596 w 620"/>
                <a:gd name="T7" fmla="*/ 11 h 113"/>
                <a:gd name="T8" fmla="*/ 608 w 620"/>
                <a:gd name="T9" fmla="*/ 24 h 113"/>
                <a:gd name="T10" fmla="*/ 617 w 620"/>
                <a:gd name="T11" fmla="*/ 39 h 113"/>
                <a:gd name="T12" fmla="*/ 620 w 620"/>
                <a:gd name="T13" fmla="*/ 56 h 113"/>
                <a:gd name="T14" fmla="*/ 617 w 620"/>
                <a:gd name="T15" fmla="*/ 74 h 113"/>
                <a:gd name="T16" fmla="*/ 608 w 620"/>
                <a:gd name="T17" fmla="*/ 89 h 113"/>
                <a:gd name="T18" fmla="*/ 596 w 620"/>
                <a:gd name="T19" fmla="*/ 101 h 113"/>
                <a:gd name="T20" fmla="*/ 581 w 620"/>
                <a:gd name="T21" fmla="*/ 110 h 113"/>
                <a:gd name="T22" fmla="*/ 563 w 620"/>
                <a:gd name="T23" fmla="*/ 113 h 113"/>
                <a:gd name="T24" fmla="*/ 56 w 620"/>
                <a:gd name="T25" fmla="*/ 113 h 113"/>
                <a:gd name="T26" fmla="*/ 39 w 620"/>
                <a:gd name="T27" fmla="*/ 110 h 113"/>
                <a:gd name="T28" fmla="*/ 24 w 620"/>
                <a:gd name="T29" fmla="*/ 101 h 113"/>
                <a:gd name="T30" fmla="*/ 11 w 620"/>
                <a:gd name="T31" fmla="*/ 89 h 113"/>
                <a:gd name="T32" fmla="*/ 3 w 620"/>
                <a:gd name="T33" fmla="*/ 74 h 113"/>
                <a:gd name="T34" fmla="*/ 0 w 620"/>
                <a:gd name="T35" fmla="*/ 56 h 113"/>
                <a:gd name="T36" fmla="*/ 3 w 620"/>
                <a:gd name="T37" fmla="*/ 39 h 113"/>
                <a:gd name="T38" fmla="*/ 11 w 620"/>
                <a:gd name="T39" fmla="*/ 24 h 113"/>
                <a:gd name="T40" fmla="*/ 24 w 620"/>
                <a:gd name="T41" fmla="*/ 11 h 113"/>
                <a:gd name="T42" fmla="*/ 39 w 620"/>
                <a:gd name="T43" fmla="*/ 3 h 113"/>
                <a:gd name="T44" fmla="*/ 56 w 62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3">
                  <a:moveTo>
                    <a:pt x="56" y="0"/>
                  </a:moveTo>
                  <a:lnTo>
                    <a:pt x="563" y="0"/>
                  </a:lnTo>
                  <a:lnTo>
                    <a:pt x="581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8" y="89"/>
                  </a:lnTo>
                  <a:lnTo>
                    <a:pt x="596" y="101"/>
                  </a:lnTo>
                  <a:lnTo>
                    <a:pt x="581" y="110"/>
                  </a:lnTo>
                  <a:lnTo>
                    <a:pt x="563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6" name="Freeform 946"/>
            <p:cNvSpPr>
              <a:spLocks/>
            </p:cNvSpPr>
            <p:nvPr/>
          </p:nvSpPr>
          <p:spPr bwMode="auto">
            <a:xfrm>
              <a:off x="3568700" y="5983288"/>
              <a:ext cx="339725" cy="179388"/>
            </a:xfrm>
            <a:custGeom>
              <a:avLst/>
              <a:gdLst>
                <a:gd name="T0" fmla="*/ 1690 w 2140"/>
                <a:gd name="T1" fmla="*/ 0 h 1127"/>
                <a:gd name="T2" fmla="*/ 2084 w 2140"/>
                <a:gd name="T3" fmla="*/ 0 h 1127"/>
                <a:gd name="T4" fmla="*/ 2095 w 2140"/>
                <a:gd name="T5" fmla="*/ 1 h 1127"/>
                <a:gd name="T6" fmla="*/ 2106 w 2140"/>
                <a:gd name="T7" fmla="*/ 4 h 1127"/>
                <a:gd name="T8" fmla="*/ 2119 w 2140"/>
                <a:gd name="T9" fmla="*/ 12 h 1127"/>
                <a:gd name="T10" fmla="*/ 2129 w 2140"/>
                <a:gd name="T11" fmla="*/ 22 h 1127"/>
                <a:gd name="T12" fmla="*/ 2136 w 2140"/>
                <a:gd name="T13" fmla="*/ 35 h 1127"/>
                <a:gd name="T14" fmla="*/ 2139 w 2140"/>
                <a:gd name="T15" fmla="*/ 45 h 1127"/>
                <a:gd name="T16" fmla="*/ 2140 w 2140"/>
                <a:gd name="T17" fmla="*/ 57 h 1127"/>
                <a:gd name="T18" fmla="*/ 2140 w 2140"/>
                <a:gd name="T19" fmla="*/ 451 h 1127"/>
                <a:gd name="T20" fmla="*/ 2137 w 2140"/>
                <a:gd name="T21" fmla="*/ 468 h 1127"/>
                <a:gd name="T22" fmla="*/ 2129 w 2140"/>
                <a:gd name="T23" fmla="*/ 484 h 1127"/>
                <a:gd name="T24" fmla="*/ 2117 w 2140"/>
                <a:gd name="T25" fmla="*/ 496 h 1127"/>
                <a:gd name="T26" fmla="*/ 2101 w 2140"/>
                <a:gd name="T27" fmla="*/ 504 h 1127"/>
                <a:gd name="T28" fmla="*/ 2084 w 2140"/>
                <a:gd name="T29" fmla="*/ 507 h 1127"/>
                <a:gd name="T30" fmla="*/ 2067 w 2140"/>
                <a:gd name="T31" fmla="*/ 504 h 1127"/>
                <a:gd name="T32" fmla="*/ 2051 w 2140"/>
                <a:gd name="T33" fmla="*/ 496 h 1127"/>
                <a:gd name="T34" fmla="*/ 2039 w 2140"/>
                <a:gd name="T35" fmla="*/ 484 h 1127"/>
                <a:gd name="T36" fmla="*/ 2031 w 2140"/>
                <a:gd name="T37" fmla="*/ 468 h 1127"/>
                <a:gd name="T38" fmla="*/ 2028 w 2140"/>
                <a:gd name="T39" fmla="*/ 451 h 1127"/>
                <a:gd name="T40" fmla="*/ 2028 w 2140"/>
                <a:gd name="T41" fmla="*/ 193 h 1127"/>
                <a:gd name="T42" fmla="*/ 1313 w 2140"/>
                <a:gd name="T43" fmla="*/ 908 h 1127"/>
                <a:gd name="T44" fmla="*/ 1300 w 2140"/>
                <a:gd name="T45" fmla="*/ 917 h 1127"/>
                <a:gd name="T46" fmla="*/ 1287 w 2140"/>
                <a:gd name="T47" fmla="*/ 922 h 1127"/>
                <a:gd name="T48" fmla="*/ 1273 w 2140"/>
                <a:gd name="T49" fmla="*/ 924 h 1127"/>
                <a:gd name="T50" fmla="*/ 1258 w 2140"/>
                <a:gd name="T51" fmla="*/ 922 h 1127"/>
                <a:gd name="T52" fmla="*/ 1245 w 2140"/>
                <a:gd name="T53" fmla="*/ 917 h 1127"/>
                <a:gd name="T54" fmla="*/ 1233 w 2140"/>
                <a:gd name="T55" fmla="*/ 908 h 1127"/>
                <a:gd name="T56" fmla="*/ 766 w 2140"/>
                <a:gd name="T57" fmla="*/ 441 h 1127"/>
                <a:gd name="T58" fmla="*/ 96 w 2140"/>
                <a:gd name="T59" fmla="*/ 1111 h 1127"/>
                <a:gd name="T60" fmla="*/ 84 w 2140"/>
                <a:gd name="T61" fmla="*/ 1120 h 1127"/>
                <a:gd name="T62" fmla="*/ 70 w 2140"/>
                <a:gd name="T63" fmla="*/ 1125 h 1127"/>
                <a:gd name="T64" fmla="*/ 56 w 2140"/>
                <a:gd name="T65" fmla="*/ 1127 h 1127"/>
                <a:gd name="T66" fmla="*/ 42 w 2140"/>
                <a:gd name="T67" fmla="*/ 1125 h 1127"/>
                <a:gd name="T68" fmla="*/ 28 w 2140"/>
                <a:gd name="T69" fmla="*/ 1120 h 1127"/>
                <a:gd name="T70" fmla="*/ 16 w 2140"/>
                <a:gd name="T71" fmla="*/ 1111 h 1127"/>
                <a:gd name="T72" fmla="*/ 7 w 2140"/>
                <a:gd name="T73" fmla="*/ 1098 h 1127"/>
                <a:gd name="T74" fmla="*/ 2 w 2140"/>
                <a:gd name="T75" fmla="*/ 1085 h 1127"/>
                <a:gd name="T76" fmla="*/ 0 w 2140"/>
                <a:gd name="T77" fmla="*/ 1071 h 1127"/>
                <a:gd name="T78" fmla="*/ 2 w 2140"/>
                <a:gd name="T79" fmla="*/ 1056 h 1127"/>
                <a:gd name="T80" fmla="*/ 7 w 2140"/>
                <a:gd name="T81" fmla="*/ 1043 h 1127"/>
                <a:gd name="T82" fmla="*/ 16 w 2140"/>
                <a:gd name="T83" fmla="*/ 1031 h 1127"/>
                <a:gd name="T84" fmla="*/ 726 w 2140"/>
                <a:gd name="T85" fmla="*/ 321 h 1127"/>
                <a:gd name="T86" fmla="*/ 738 w 2140"/>
                <a:gd name="T87" fmla="*/ 312 h 1127"/>
                <a:gd name="T88" fmla="*/ 751 w 2140"/>
                <a:gd name="T89" fmla="*/ 307 h 1127"/>
                <a:gd name="T90" fmla="*/ 766 w 2140"/>
                <a:gd name="T91" fmla="*/ 305 h 1127"/>
                <a:gd name="T92" fmla="*/ 780 w 2140"/>
                <a:gd name="T93" fmla="*/ 307 h 1127"/>
                <a:gd name="T94" fmla="*/ 793 w 2140"/>
                <a:gd name="T95" fmla="*/ 312 h 1127"/>
                <a:gd name="T96" fmla="*/ 806 w 2140"/>
                <a:gd name="T97" fmla="*/ 321 h 1127"/>
                <a:gd name="T98" fmla="*/ 1273 w 2140"/>
                <a:gd name="T99" fmla="*/ 788 h 1127"/>
                <a:gd name="T100" fmla="*/ 1948 w 2140"/>
                <a:gd name="T101" fmla="*/ 113 h 1127"/>
                <a:gd name="T102" fmla="*/ 1690 w 2140"/>
                <a:gd name="T103" fmla="*/ 113 h 1127"/>
                <a:gd name="T104" fmla="*/ 1672 w 2140"/>
                <a:gd name="T105" fmla="*/ 110 h 1127"/>
                <a:gd name="T106" fmla="*/ 1657 w 2140"/>
                <a:gd name="T107" fmla="*/ 102 h 1127"/>
                <a:gd name="T108" fmla="*/ 1645 w 2140"/>
                <a:gd name="T109" fmla="*/ 89 h 1127"/>
                <a:gd name="T110" fmla="*/ 1636 w 2140"/>
                <a:gd name="T111" fmla="*/ 74 h 1127"/>
                <a:gd name="T112" fmla="*/ 1633 w 2140"/>
                <a:gd name="T113" fmla="*/ 57 h 1127"/>
                <a:gd name="T114" fmla="*/ 1636 w 2140"/>
                <a:gd name="T115" fmla="*/ 39 h 1127"/>
                <a:gd name="T116" fmla="*/ 1645 w 2140"/>
                <a:gd name="T117" fmla="*/ 24 h 1127"/>
                <a:gd name="T118" fmla="*/ 1657 w 2140"/>
                <a:gd name="T119" fmla="*/ 12 h 1127"/>
                <a:gd name="T120" fmla="*/ 1672 w 2140"/>
                <a:gd name="T121" fmla="*/ 3 h 1127"/>
                <a:gd name="T122" fmla="*/ 1690 w 2140"/>
                <a:gd name="T123" fmla="*/ 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0" h="1127">
                  <a:moveTo>
                    <a:pt x="1690" y="0"/>
                  </a:moveTo>
                  <a:lnTo>
                    <a:pt x="2084" y="0"/>
                  </a:lnTo>
                  <a:lnTo>
                    <a:pt x="2095" y="1"/>
                  </a:lnTo>
                  <a:lnTo>
                    <a:pt x="2106" y="4"/>
                  </a:lnTo>
                  <a:lnTo>
                    <a:pt x="2119" y="12"/>
                  </a:lnTo>
                  <a:lnTo>
                    <a:pt x="2129" y="22"/>
                  </a:lnTo>
                  <a:lnTo>
                    <a:pt x="2136" y="35"/>
                  </a:lnTo>
                  <a:lnTo>
                    <a:pt x="2139" y="45"/>
                  </a:lnTo>
                  <a:lnTo>
                    <a:pt x="2140" y="57"/>
                  </a:lnTo>
                  <a:lnTo>
                    <a:pt x="2140" y="451"/>
                  </a:lnTo>
                  <a:lnTo>
                    <a:pt x="2137" y="468"/>
                  </a:lnTo>
                  <a:lnTo>
                    <a:pt x="2129" y="484"/>
                  </a:lnTo>
                  <a:lnTo>
                    <a:pt x="2117" y="496"/>
                  </a:lnTo>
                  <a:lnTo>
                    <a:pt x="2101" y="504"/>
                  </a:lnTo>
                  <a:lnTo>
                    <a:pt x="2084" y="507"/>
                  </a:lnTo>
                  <a:lnTo>
                    <a:pt x="2067" y="504"/>
                  </a:lnTo>
                  <a:lnTo>
                    <a:pt x="2051" y="496"/>
                  </a:lnTo>
                  <a:lnTo>
                    <a:pt x="2039" y="484"/>
                  </a:lnTo>
                  <a:lnTo>
                    <a:pt x="2031" y="468"/>
                  </a:lnTo>
                  <a:lnTo>
                    <a:pt x="2028" y="451"/>
                  </a:lnTo>
                  <a:lnTo>
                    <a:pt x="2028" y="193"/>
                  </a:lnTo>
                  <a:lnTo>
                    <a:pt x="1313" y="908"/>
                  </a:lnTo>
                  <a:lnTo>
                    <a:pt x="1300" y="917"/>
                  </a:lnTo>
                  <a:lnTo>
                    <a:pt x="1287" y="922"/>
                  </a:lnTo>
                  <a:lnTo>
                    <a:pt x="1273" y="924"/>
                  </a:lnTo>
                  <a:lnTo>
                    <a:pt x="1258" y="922"/>
                  </a:lnTo>
                  <a:lnTo>
                    <a:pt x="1245" y="917"/>
                  </a:lnTo>
                  <a:lnTo>
                    <a:pt x="1233" y="908"/>
                  </a:lnTo>
                  <a:lnTo>
                    <a:pt x="766" y="441"/>
                  </a:lnTo>
                  <a:lnTo>
                    <a:pt x="96" y="1111"/>
                  </a:lnTo>
                  <a:lnTo>
                    <a:pt x="84" y="1120"/>
                  </a:lnTo>
                  <a:lnTo>
                    <a:pt x="70" y="1125"/>
                  </a:lnTo>
                  <a:lnTo>
                    <a:pt x="56" y="1127"/>
                  </a:lnTo>
                  <a:lnTo>
                    <a:pt x="42" y="1125"/>
                  </a:lnTo>
                  <a:lnTo>
                    <a:pt x="28" y="1120"/>
                  </a:lnTo>
                  <a:lnTo>
                    <a:pt x="16" y="1111"/>
                  </a:lnTo>
                  <a:lnTo>
                    <a:pt x="7" y="1098"/>
                  </a:lnTo>
                  <a:lnTo>
                    <a:pt x="2" y="1085"/>
                  </a:lnTo>
                  <a:lnTo>
                    <a:pt x="0" y="1071"/>
                  </a:lnTo>
                  <a:lnTo>
                    <a:pt x="2" y="1056"/>
                  </a:lnTo>
                  <a:lnTo>
                    <a:pt x="7" y="1043"/>
                  </a:lnTo>
                  <a:lnTo>
                    <a:pt x="16" y="1031"/>
                  </a:lnTo>
                  <a:lnTo>
                    <a:pt x="726" y="321"/>
                  </a:lnTo>
                  <a:lnTo>
                    <a:pt x="738" y="312"/>
                  </a:lnTo>
                  <a:lnTo>
                    <a:pt x="751" y="307"/>
                  </a:lnTo>
                  <a:lnTo>
                    <a:pt x="766" y="305"/>
                  </a:lnTo>
                  <a:lnTo>
                    <a:pt x="780" y="307"/>
                  </a:lnTo>
                  <a:lnTo>
                    <a:pt x="793" y="312"/>
                  </a:lnTo>
                  <a:lnTo>
                    <a:pt x="806" y="321"/>
                  </a:lnTo>
                  <a:lnTo>
                    <a:pt x="1273" y="788"/>
                  </a:lnTo>
                  <a:lnTo>
                    <a:pt x="1948" y="113"/>
                  </a:lnTo>
                  <a:lnTo>
                    <a:pt x="1690" y="113"/>
                  </a:lnTo>
                  <a:lnTo>
                    <a:pt x="1672" y="110"/>
                  </a:lnTo>
                  <a:lnTo>
                    <a:pt x="1657" y="102"/>
                  </a:lnTo>
                  <a:lnTo>
                    <a:pt x="1645" y="89"/>
                  </a:lnTo>
                  <a:lnTo>
                    <a:pt x="1636" y="74"/>
                  </a:lnTo>
                  <a:lnTo>
                    <a:pt x="1633" y="57"/>
                  </a:lnTo>
                  <a:lnTo>
                    <a:pt x="1636" y="39"/>
                  </a:lnTo>
                  <a:lnTo>
                    <a:pt x="1645" y="24"/>
                  </a:lnTo>
                  <a:lnTo>
                    <a:pt x="1657" y="12"/>
                  </a:lnTo>
                  <a:lnTo>
                    <a:pt x="1672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6" name="Group 1525"/>
          <p:cNvGrpSpPr/>
          <p:nvPr/>
        </p:nvGrpSpPr>
        <p:grpSpPr>
          <a:xfrm>
            <a:off x="4419846" y="5786874"/>
            <a:ext cx="536575" cy="536575"/>
            <a:chOff x="4440238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1" name="Freeform 951"/>
            <p:cNvSpPr>
              <a:spLocks noEditPoints="1"/>
            </p:cNvSpPr>
            <p:nvPr/>
          </p:nvSpPr>
          <p:spPr bwMode="auto">
            <a:xfrm>
              <a:off x="4440238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2" name="Freeform 952"/>
            <p:cNvSpPr>
              <a:spLocks/>
            </p:cNvSpPr>
            <p:nvPr/>
          </p:nvSpPr>
          <p:spPr bwMode="auto">
            <a:xfrm>
              <a:off x="4502151" y="5938838"/>
              <a:ext cx="117475" cy="17463"/>
            </a:xfrm>
            <a:custGeom>
              <a:avLst/>
              <a:gdLst>
                <a:gd name="T0" fmla="*/ 57 w 733"/>
                <a:gd name="T1" fmla="*/ 0 h 112"/>
                <a:gd name="T2" fmla="*/ 676 w 733"/>
                <a:gd name="T3" fmla="*/ 0 h 112"/>
                <a:gd name="T4" fmla="*/ 694 w 733"/>
                <a:gd name="T5" fmla="*/ 3 h 112"/>
                <a:gd name="T6" fmla="*/ 709 w 733"/>
                <a:gd name="T7" fmla="*/ 11 h 112"/>
                <a:gd name="T8" fmla="*/ 721 w 733"/>
                <a:gd name="T9" fmla="*/ 23 h 112"/>
                <a:gd name="T10" fmla="*/ 730 w 733"/>
                <a:gd name="T11" fmla="*/ 39 h 112"/>
                <a:gd name="T12" fmla="*/ 733 w 733"/>
                <a:gd name="T13" fmla="*/ 56 h 112"/>
                <a:gd name="T14" fmla="*/ 730 w 733"/>
                <a:gd name="T15" fmla="*/ 73 h 112"/>
                <a:gd name="T16" fmla="*/ 721 w 733"/>
                <a:gd name="T17" fmla="*/ 89 h 112"/>
                <a:gd name="T18" fmla="*/ 709 w 733"/>
                <a:gd name="T19" fmla="*/ 101 h 112"/>
                <a:gd name="T20" fmla="*/ 694 w 733"/>
                <a:gd name="T21" fmla="*/ 109 h 112"/>
                <a:gd name="T22" fmla="*/ 676 w 733"/>
                <a:gd name="T23" fmla="*/ 112 h 112"/>
                <a:gd name="T24" fmla="*/ 57 w 733"/>
                <a:gd name="T25" fmla="*/ 112 h 112"/>
                <a:gd name="T26" fmla="*/ 39 w 733"/>
                <a:gd name="T27" fmla="*/ 109 h 112"/>
                <a:gd name="T28" fmla="*/ 24 w 733"/>
                <a:gd name="T29" fmla="*/ 101 h 112"/>
                <a:gd name="T30" fmla="*/ 12 w 733"/>
                <a:gd name="T31" fmla="*/ 89 h 112"/>
                <a:gd name="T32" fmla="*/ 3 w 733"/>
                <a:gd name="T33" fmla="*/ 73 h 112"/>
                <a:gd name="T34" fmla="*/ 0 w 733"/>
                <a:gd name="T35" fmla="*/ 56 h 112"/>
                <a:gd name="T36" fmla="*/ 3 w 733"/>
                <a:gd name="T37" fmla="*/ 39 h 112"/>
                <a:gd name="T38" fmla="*/ 12 w 733"/>
                <a:gd name="T39" fmla="*/ 23 h 112"/>
                <a:gd name="T40" fmla="*/ 24 w 733"/>
                <a:gd name="T41" fmla="*/ 11 h 112"/>
                <a:gd name="T42" fmla="*/ 39 w 733"/>
                <a:gd name="T43" fmla="*/ 3 h 112"/>
                <a:gd name="T44" fmla="*/ 57 w 733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3" h="112">
                  <a:moveTo>
                    <a:pt x="57" y="0"/>
                  </a:moveTo>
                  <a:lnTo>
                    <a:pt x="676" y="0"/>
                  </a:lnTo>
                  <a:lnTo>
                    <a:pt x="694" y="3"/>
                  </a:lnTo>
                  <a:lnTo>
                    <a:pt x="709" y="11"/>
                  </a:lnTo>
                  <a:lnTo>
                    <a:pt x="721" y="23"/>
                  </a:lnTo>
                  <a:lnTo>
                    <a:pt x="730" y="39"/>
                  </a:lnTo>
                  <a:lnTo>
                    <a:pt x="733" y="56"/>
                  </a:lnTo>
                  <a:lnTo>
                    <a:pt x="730" y="73"/>
                  </a:lnTo>
                  <a:lnTo>
                    <a:pt x="721" y="89"/>
                  </a:lnTo>
                  <a:lnTo>
                    <a:pt x="709" y="101"/>
                  </a:lnTo>
                  <a:lnTo>
                    <a:pt x="694" y="109"/>
                  </a:lnTo>
                  <a:lnTo>
                    <a:pt x="676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3" name="Freeform 953"/>
            <p:cNvSpPr>
              <a:spLocks/>
            </p:cNvSpPr>
            <p:nvPr/>
          </p:nvSpPr>
          <p:spPr bwMode="auto">
            <a:xfrm>
              <a:off x="4502151" y="5902326"/>
              <a:ext cx="63500" cy="19050"/>
            </a:xfrm>
            <a:custGeom>
              <a:avLst/>
              <a:gdLst>
                <a:gd name="T0" fmla="*/ 57 w 395"/>
                <a:gd name="T1" fmla="*/ 0 h 113"/>
                <a:gd name="T2" fmla="*/ 338 w 395"/>
                <a:gd name="T3" fmla="*/ 0 h 113"/>
                <a:gd name="T4" fmla="*/ 356 w 395"/>
                <a:gd name="T5" fmla="*/ 3 h 113"/>
                <a:gd name="T6" fmla="*/ 371 w 395"/>
                <a:gd name="T7" fmla="*/ 12 h 113"/>
                <a:gd name="T8" fmla="*/ 383 w 395"/>
                <a:gd name="T9" fmla="*/ 23 h 113"/>
                <a:gd name="T10" fmla="*/ 392 w 395"/>
                <a:gd name="T11" fmla="*/ 39 h 113"/>
                <a:gd name="T12" fmla="*/ 395 w 395"/>
                <a:gd name="T13" fmla="*/ 57 h 113"/>
                <a:gd name="T14" fmla="*/ 392 w 395"/>
                <a:gd name="T15" fmla="*/ 74 h 113"/>
                <a:gd name="T16" fmla="*/ 383 w 395"/>
                <a:gd name="T17" fmla="*/ 89 h 113"/>
                <a:gd name="T18" fmla="*/ 371 w 395"/>
                <a:gd name="T19" fmla="*/ 102 h 113"/>
                <a:gd name="T20" fmla="*/ 356 w 395"/>
                <a:gd name="T21" fmla="*/ 110 h 113"/>
                <a:gd name="T22" fmla="*/ 338 w 395"/>
                <a:gd name="T23" fmla="*/ 113 h 113"/>
                <a:gd name="T24" fmla="*/ 57 w 395"/>
                <a:gd name="T25" fmla="*/ 113 h 113"/>
                <a:gd name="T26" fmla="*/ 39 w 395"/>
                <a:gd name="T27" fmla="*/ 110 h 113"/>
                <a:gd name="T28" fmla="*/ 24 w 395"/>
                <a:gd name="T29" fmla="*/ 102 h 113"/>
                <a:gd name="T30" fmla="*/ 12 w 395"/>
                <a:gd name="T31" fmla="*/ 89 h 113"/>
                <a:gd name="T32" fmla="*/ 3 w 395"/>
                <a:gd name="T33" fmla="*/ 74 h 113"/>
                <a:gd name="T34" fmla="*/ 0 w 395"/>
                <a:gd name="T35" fmla="*/ 57 h 113"/>
                <a:gd name="T36" fmla="*/ 3 w 395"/>
                <a:gd name="T37" fmla="*/ 39 h 113"/>
                <a:gd name="T38" fmla="*/ 12 w 395"/>
                <a:gd name="T39" fmla="*/ 23 h 113"/>
                <a:gd name="T40" fmla="*/ 24 w 395"/>
                <a:gd name="T41" fmla="*/ 12 h 113"/>
                <a:gd name="T42" fmla="*/ 39 w 395"/>
                <a:gd name="T43" fmla="*/ 3 h 113"/>
                <a:gd name="T44" fmla="*/ 57 w 39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5" h="113">
                  <a:moveTo>
                    <a:pt x="57" y="0"/>
                  </a:moveTo>
                  <a:lnTo>
                    <a:pt x="338" y="0"/>
                  </a:lnTo>
                  <a:lnTo>
                    <a:pt x="356" y="3"/>
                  </a:lnTo>
                  <a:lnTo>
                    <a:pt x="371" y="12"/>
                  </a:lnTo>
                  <a:lnTo>
                    <a:pt x="383" y="23"/>
                  </a:lnTo>
                  <a:lnTo>
                    <a:pt x="392" y="39"/>
                  </a:lnTo>
                  <a:lnTo>
                    <a:pt x="395" y="57"/>
                  </a:lnTo>
                  <a:lnTo>
                    <a:pt x="392" y="74"/>
                  </a:lnTo>
                  <a:lnTo>
                    <a:pt x="383" y="89"/>
                  </a:lnTo>
                  <a:lnTo>
                    <a:pt x="371" y="102"/>
                  </a:lnTo>
                  <a:lnTo>
                    <a:pt x="356" y="110"/>
                  </a:lnTo>
                  <a:lnTo>
                    <a:pt x="338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4" name="Freeform 954"/>
            <p:cNvSpPr>
              <a:spLocks/>
            </p:cNvSpPr>
            <p:nvPr/>
          </p:nvSpPr>
          <p:spPr bwMode="auto">
            <a:xfrm>
              <a:off x="4502151" y="5973763"/>
              <a:ext cx="117475" cy="19050"/>
            </a:xfrm>
            <a:custGeom>
              <a:avLst/>
              <a:gdLst>
                <a:gd name="T0" fmla="*/ 57 w 733"/>
                <a:gd name="T1" fmla="*/ 0 h 113"/>
                <a:gd name="T2" fmla="*/ 676 w 733"/>
                <a:gd name="T3" fmla="*/ 0 h 113"/>
                <a:gd name="T4" fmla="*/ 694 w 733"/>
                <a:gd name="T5" fmla="*/ 3 h 113"/>
                <a:gd name="T6" fmla="*/ 709 w 733"/>
                <a:gd name="T7" fmla="*/ 11 h 113"/>
                <a:gd name="T8" fmla="*/ 721 w 733"/>
                <a:gd name="T9" fmla="*/ 24 h 113"/>
                <a:gd name="T10" fmla="*/ 730 w 733"/>
                <a:gd name="T11" fmla="*/ 39 h 113"/>
                <a:gd name="T12" fmla="*/ 733 w 733"/>
                <a:gd name="T13" fmla="*/ 56 h 113"/>
                <a:gd name="T14" fmla="*/ 730 w 733"/>
                <a:gd name="T15" fmla="*/ 74 h 113"/>
                <a:gd name="T16" fmla="*/ 721 w 733"/>
                <a:gd name="T17" fmla="*/ 89 h 113"/>
                <a:gd name="T18" fmla="*/ 709 w 733"/>
                <a:gd name="T19" fmla="*/ 101 h 113"/>
                <a:gd name="T20" fmla="*/ 694 w 733"/>
                <a:gd name="T21" fmla="*/ 110 h 113"/>
                <a:gd name="T22" fmla="*/ 676 w 733"/>
                <a:gd name="T23" fmla="*/ 113 h 113"/>
                <a:gd name="T24" fmla="*/ 57 w 733"/>
                <a:gd name="T25" fmla="*/ 113 h 113"/>
                <a:gd name="T26" fmla="*/ 39 w 733"/>
                <a:gd name="T27" fmla="*/ 110 h 113"/>
                <a:gd name="T28" fmla="*/ 24 w 733"/>
                <a:gd name="T29" fmla="*/ 101 h 113"/>
                <a:gd name="T30" fmla="*/ 12 w 733"/>
                <a:gd name="T31" fmla="*/ 89 h 113"/>
                <a:gd name="T32" fmla="*/ 3 w 733"/>
                <a:gd name="T33" fmla="*/ 74 h 113"/>
                <a:gd name="T34" fmla="*/ 0 w 733"/>
                <a:gd name="T35" fmla="*/ 56 h 113"/>
                <a:gd name="T36" fmla="*/ 3 w 733"/>
                <a:gd name="T37" fmla="*/ 39 h 113"/>
                <a:gd name="T38" fmla="*/ 12 w 733"/>
                <a:gd name="T39" fmla="*/ 24 h 113"/>
                <a:gd name="T40" fmla="*/ 24 w 733"/>
                <a:gd name="T41" fmla="*/ 11 h 113"/>
                <a:gd name="T42" fmla="*/ 39 w 733"/>
                <a:gd name="T43" fmla="*/ 3 h 113"/>
                <a:gd name="T44" fmla="*/ 57 w 73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3" h="113">
                  <a:moveTo>
                    <a:pt x="57" y="0"/>
                  </a:moveTo>
                  <a:lnTo>
                    <a:pt x="676" y="0"/>
                  </a:lnTo>
                  <a:lnTo>
                    <a:pt x="694" y="3"/>
                  </a:lnTo>
                  <a:lnTo>
                    <a:pt x="709" y="11"/>
                  </a:lnTo>
                  <a:lnTo>
                    <a:pt x="721" y="24"/>
                  </a:lnTo>
                  <a:lnTo>
                    <a:pt x="730" y="39"/>
                  </a:lnTo>
                  <a:lnTo>
                    <a:pt x="733" y="56"/>
                  </a:lnTo>
                  <a:lnTo>
                    <a:pt x="730" y="74"/>
                  </a:lnTo>
                  <a:lnTo>
                    <a:pt x="721" y="89"/>
                  </a:lnTo>
                  <a:lnTo>
                    <a:pt x="709" y="101"/>
                  </a:lnTo>
                  <a:lnTo>
                    <a:pt x="694" y="110"/>
                  </a:lnTo>
                  <a:lnTo>
                    <a:pt x="676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5" name="Freeform 955"/>
            <p:cNvSpPr>
              <a:spLocks noEditPoints="1"/>
            </p:cNvSpPr>
            <p:nvPr/>
          </p:nvSpPr>
          <p:spPr bwMode="auto">
            <a:xfrm>
              <a:off x="4511676" y="5992813"/>
              <a:ext cx="403225" cy="177800"/>
            </a:xfrm>
            <a:custGeom>
              <a:avLst/>
              <a:gdLst>
                <a:gd name="T0" fmla="*/ 912 w 2535"/>
                <a:gd name="T1" fmla="*/ 852 h 1126"/>
                <a:gd name="T2" fmla="*/ 943 w 2535"/>
                <a:gd name="T3" fmla="*/ 989 h 1126"/>
                <a:gd name="T4" fmla="*/ 1084 w 2535"/>
                <a:gd name="T5" fmla="*/ 989 h 1126"/>
                <a:gd name="T6" fmla="*/ 1115 w 2535"/>
                <a:gd name="T7" fmla="*/ 852 h 1126"/>
                <a:gd name="T8" fmla="*/ 225 w 2535"/>
                <a:gd name="T9" fmla="*/ 788 h 1126"/>
                <a:gd name="T10" fmla="*/ 115 w 2535"/>
                <a:gd name="T11" fmla="*/ 875 h 1126"/>
                <a:gd name="T12" fmla="*/ 176 w 2535"/>
                <a:gd name="T13" fmla="*/ 1002 h 1126"/>
                <a:gd name="T14" fmla="*/ 313 w 2535"/>
                <a:gd name="T15" fmla="*/ 972 h 1126"/>
                <a:gd name="T16" fmla="*/ 313 w 2535"/>
                <a:gd name="T17" fmla="*/ 830 h 1126"/>
                <a:gd name="T18" fmla="*/ 2284 w 2535"/>
                <a:gd name="T19" fmla="*/ 679 h 1126"/>
                <a:gd name="T20" fmla="*/ 2197 w 2535"/>
                <a:gd name="T21" fmla="*/ 788 h 1126"/>
                <a:gd name="T22" fmla="*/ 2284 w 2535"/>
                <a:gd name="T23" fmla="*/ 898 h 1126"/>
                <a:gd name="T24" fmla="*/ 2411 w 2535"/>
                <a:gd name="T25" fmla="*/ 837 h 1126"/>
                <a:gd name="T26" fmla="*/ 2380 w 2535"/>
                <a:gd name="T27" fmla="*/ 700 h 1126"/>
                <a:gd name="T28" fmla="*/ 570 w 2535"/>
                <a:gd name="T29" fmla="*/ 405 h 1126"/>
                <a:gd name="T30" fmla="*/ 510 w 2535"/>
                <a:gd name="T31" fmla="*/ 532 h 1126"/>
                <a:gd name="T32" fmla="*/ 619 w 2535"/>
                <a:gd name="T33" fmla="*/ 619 h 1126"/>
                <a:gd name="T34" fmla="*/ 729 w 2535"/>
                <a:gd name="T35" fmla="*/ 532 h 1126"/>
                <a:gd name="T36" fmla="*/ 668 w 2535"/>
                <a:gd name="T37" fmla="*/ 405 h 1126"/>
                <a:gd name="T38" fmla="*/ 1675 w 2535"/>
                <a:gd name="T39" fmla="*/ 137 h 1126"/>
                <a:gd name="T40" fmla="*/ 1645 w 2535"/>
                <a:gd name="T41" fmla="*/ 274 h 1126"/>
                <a:gd name="T42" fmla="*/ 1772 w 2535"/>
                <a:gd name="T43" fmla="*/ 335 h 1126"/>
                <a:gd name="T44" fmla="*/ 1859 w 2535"/>
                <a:gd name="T45" fmla="*/ 225 h 1126"/>
                <a:gd name="T46" fmla="*/ 1772 w 2535"/>
                <a:gd name="T47" fmla="*/ 115 h 1126"/>
                <a:gd name="T48" fmla="*/ 1879 w 2535"/>
                <a:gd name="T49" fmla="*/ 43 h 1126"/>
                <a:gd name="T50" fmla="*/ 1971 w 2535"/>
                <a:gd name="T51" fmla="*/ 225 h 1126"/>
                <a:gd name="T52" fmla="*/ 2284 w 2535"/>
                <a:gd name="T53" fmla="*/ 565 h 1126"/>
                <a:gd name="T54" fmla="*/ 2468 w 2535"/>
                <a:gd name="T55" fmla="*/ 629 h 1126"/>
                <a:gd name="T56" fmla="*/ 2532 w 2535"/>
                <a:gd name="T57" fmla="*/ 825 h 1126"/>
                <a:gd name="T58" fmla="*/ 2413 w 2535"/>
                <a:gd name="T59" fmla="*/ 988 h 1126"/>
                <a:gd name="T60" fmla="*/ 2206 w 2535"/>
                <a:gd name="T61" fmla="*/ 988 h 1126"/>
                <a:gd name="T62" fmla="*/ 2087 w 2535"/>
                <a:gd name="T63" fmla="*/ 825 h 1126"/>
                <a:gd name="T64" fmla="*/ 2139 w 2535"/>
                <a:gd name="T65" fmla="*/ 642 h 1126"/>
                <a:gd name="T66" fmla="*/ 1746 w 2535"/>
                <a:gd name="T67" fmla="*/ 450 h 1126"/>
                <a:gd name="T68" fmla="*/ 1207 w 2535"/>
                <a:gd name="T69" fmla="*/ 787 h 1126"/>
                <a:gd name="T70" fmla="*/ 1228 w 2535"/>
                <a:gd name="T71" fmla="*/ 972 h 1126"/>
                <a:gd name="T72" fmla="*/ 1085 w 2535"/>
                <a:gd name="T73" fmla="*/ 1115 h 1126"/>
                <a:gd name="T74" fmla="*/ 881 w 2535"/>
                <a:gd name="T75" fmla="*/ 1082 h 1126"/>
                <a:gd name="T76" fmla="*/ 788 w 2535"/>
                <a:gd name="T77" fmla="*/ 901 h 1126"/>
                <a:gd name="T78" fmla="*/ 766 w 2535"/>
                <a:gd name="T79" fmla="*/ 677 h 1126"/>
                <a:gd name="T80" fmla="*/ 587 w 2535"/>
                <a:gd name="T81" fmla="*/ 730 h 1126"/>
                <a:gd name="T82" fmla="*/ 413 w 2535"/>
                <a:gd name="T83" fmla="*/ 779 h 1126"/>
                <a:gd name="T84" fmla="*/ 439 w 2535"/>
                <a:gd name="T85" fmla="*/ 972 h 1126"/>
                <a:gd name="T86" fmla="*/ 297 w 2535"/>
                <a:gd name="T87" fmla="*/ 1115 h 1126"/>
                <a:gd name="T88" fmla="*/ 92 w 2535"/>
                <a:gd name="T89" fmla="*/ 1082 h 1126"/>
                <a:gd name="T90" fmla="*/ 0 w 2535"/>
                <a:gd name="T91" fmla="*/ 901 h 1126"/>
                <a:gd name="T92" fmla="*/ 92 w 2535"/>
                <a:gd name="T93" fmla="*/ 719 h 1126"/>
                <a:gd name="T94" fmla="*/ 276 w 2535"/>
                <a:gd name="T95" fmla="*/ 682 h 1126"/>
                <a:gd name="T96" fmla="*/ 397 w 2535"/>
                <a:gd name="T97" fmla="*/ 470 h 1126"/>
                <a:gd name="T98" fmla="*/ 516 w 2535"/>
                <a:gd name="T99" fmla="*/ 306 h 1126"/>
                <a:gd name="T100" fmla="*/ 723 w 2535"/>
                <a:gd name="T101" fmla="*/ 306 h 1126"/>
                <a:gd name="T102" fmla="*/ 842 w 2535"/>
                <a:gd name="T103" fmla="*/ 470 h 1126"/>
                <a:gd name="T104" fmla="*/ 962 w 2535"/>
                <a:gd name="T105" fmla="*/ 682 h 1126"/>
                <a:gd name="T106" fmla="*/ 1127 w 2535"/>
                <a:gd name="T107" fmla="*/ 707 h 1126"/>
                <a:gd name="T108" fmla="*/ 1532 w 2535"/>
                <a:gd name="T109" fmla="*/ 154 h 1126"/>
                <a:gd name="T110" fmla="*/ 1674 w 2535"/>
                <a:gd name="T111" fmla="*/ 11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35" h="1126">
                  <a:moveTo>
                    <a:pt x="1014" y="788"/>
                  </a:moveTo>
                  <a:lnTo>
                    <a:pt x="988" y="791"/>
                  </a:lnTo>
                  <a:lnTo>
                    <a:pt x="965" y="800"/>
                  </a:lnTo>
                  <a:lnTo>
                    <a:pt x="943" y="813"/>
                  </a:lnTo>
                  <a:lnTo>
                    <a:pt x="926" y="830"/>
                  </a:lnTo>
                  <a:lnTo>
                    <a:pt x="912" y="852"/>
                  </a:lnTo>
                  <a:lnTo>
                    <a:pt x="904" y="875"/>
                  </a:lnTo>
                  <a:lnTo>
                    <a:pt x="901" y="901"/>
                  </a:lnTo>
                  <a:lnTo>
                    <a:pt x="904" y="927"/>
                  </a:lnTo>
                  <a:lnTo>
                    <a:pt x="912" y="950"/>
                  </a:lnTo>
                  <a:lnTo>
                    <a:pt x="926" y="972"/>
                  </a:lnTo>
                  <a:lnTo>
                    <a:pt x="943" y="989"/>
                  </a:lnTo>
                  <a:lnTo>
                    <a:pt x="965" y="1002"/>
                  </a:lnTo>
                  <a:lnTo>
                    <a:pt x="988" y="1011"/>
                  </a:lnTo>
                  <a:lnTo>
                    <a:pt x="1014" y="1014"/>
                  </a:lnTo>
                  <a:lnTo>
                    <a:pt x="1039" y="1011"/>
                  </a:lnTo>
                  <a:lnTo>
                    <a:pt x="1063" y="1002"/>
                  </a:lnTo>
                  <a:lnTo>
                    <a:pt x="1084" y="989"/>
                  </a:lnTo>
                  <a:lnTo>
                    <a:pt x="1102" y="972"/>
                  </a:lnTo>
                  <a:lnTo>
                    <a:pt x="1115" y="950"/>
                  </a:lnTo>
                  <a:lnTo>
                    <a:pt x="1123" y="927"/>
                  </a:lnTo>
                  <a:lnTo>
                    <a:pt x="1126" y="901"/>
                  </a:lnTo>
                  <a:lnTo>
                    <a:pt x="1123" y="875"/>
                  </a:lnTo>
                  <a:lnTo>
                    <a:pt x="1115" y="852"/>
                  </a:lnTo>
                  <a:lnTo>
                    <a:pt x="1102" y="830"/>
                  </a:lnTo>
                  <a:lnTo>
                    <a:pt x="1084" y="813"/>
                  </a:lnTo>
                  <a:lnTo>
                    <a:pt x="1063" y="800"/>
                  </a:lnTo>
                  <a:lnTo>
                    <a:pt x="1039" y="791"/>
                  </a:lnTo>
                  <a:lnTo>
                    <a:pt x="1014" y="788"/>
                  </a:lnTo>
                  <a:close/>
                  <a:moveTo>
                    <a:pt x="225" y="788"/>
                  </a:moveTo>
                  <a:lnTo>
                    <a:pt x="199" y="791"/>
                  </a:lnTo>
                  <a:lnTo>
                    <a:pt x="176" y="800"/>
                  </a:lnTo>
                  <a:lnTo>
                    <a:pt x="154" y="813"/>
                  </a:lnTo>
                  <a:lnTo>
                    <a:pt x="137" y="830"/>
                  </a:lnTo>
                  <a:lnTo>
                    <a:pt x="124" y="852"/>
                  </a:lnTo>
                  <a:lnTo>
                    <a:pt x="115" y="875"/>
                  </a:lnTo>
                  <a:lnTo>
                    <a:pt x="112" y="901"/>
                  </a:lnTo>
                  <a:lnTo>
                    <a:pt x="115" y="927"/>
                  </a:lnTo>
                  <a:lnTo>
                    <a:pt x="124" y="950"/>
                  </a:lnTo>
                  <a:lnTo>
                    <a:pt x="137" y="972"/>
                  </a:lnTo>
                  <a:lnTo>
                    <a:pt x="154" y="989"/>
                  </a:lnTo>
                  <a:lnTo>
                    <a:pt x="176" y="1002"/>
                  </a:lnTo>
                  <a:lnTo>
                    <a:pt x="199" y="1011"/>
                  </a:lnTo>
                  <a:lnTo>
                    <a:pt x="225" y="1014"/>
                  </a:lnTo>
                  <a:lnTo>
                    <a:pt x="251" y="1011"/>
                  </a:lnTo>
                  <a:lnTo>
                    <a:pt x="274" y="1002"/>
                  </a:lnTo>
                  <a:lnTo>
                    <a:pt x="296" y="989"/>
                  </a:lnTo>
                  <a:lnTo>
                    <a:pt x="313" y="972"/>
                  </a:lnTo>
                  <a:lnTo>
                    <a:pt x="326" y="950"/>
                  </a:lnTo>
                  <a:lnTo>
                    <a:pt x="335" y="927"/>
                  </a:lnTo>
                  <a:lnTo>
                    <a:pt x="338" y="901"/>
                  </a:lnTo>
                  <a:lnTo>
                    <a:pt x="335" y="875"/>
                  </a:lnTo>
                  <a:lnTo>
                    <a:pt x="326" y="852"/>
                  </a:lnTo>
                  <a:lnTo>
                    <a:pt x="313" y="830"/>
                  </a:lnTo>
                  <a:lnTo>
                    <a:pt x="296" y="813"/>
                  </a:lnTo>
                  <a:lnTo>
                    <a:pt x="274" y="800"/>
                  </a:lnTo>
                  <a:lnTo>
                    <a:pt x="251" y="791"/>
                  </a:lnTo>
                  <a:lnTo>
                    <a:pt x="225" y="788"/>
                  </a:lnTo>
                  <a:close/>
                  <a:moveTo>
                    <a:pt x="2309" y="676"/>
                  </a:moveTo>
                  <a:lnTo>
                    <a:pt x="2284" y="679"/>
                  </a:lnTo>
                  <a:lnTo>
                    <a:pt x="2260" y="687"/>
                  </a:lnTo>
                  <a:lnTo>
                    <a:pt x="2239" y="700"/>
                  </a:lnTo>
                  <a:lnTo>
                    <a:pt x="2221" y="718"/>
                  </a:lnTo>
                  <a:lnTo>
                    <a:pt x="2208" y="739"/>
                  </a:lnTo>
                  <a:lnTo>
                    <a:pt x="2200" y="763"/>
                  </a:lnTo>
                  <a:lnTo>
                    <a:pt x="2197" y="788"/>
                  </a:lnTo>
                  <a:lnTo>
                    <a:pt x="2200" y="814"/>
                  </a:lnTo>
                  <a:lnTo>
                    <a:pt x="2208" y="837"/>
                  </a:lnTo>
                  <a:lnTo>
                    <a:pt x="2221" y="859"/>
                  </a:lnTo>
                  <a:lnTo>
                    <a:pt x="2239" y="876"/>
                  </a:lnTo>
                  <a:lnTo>
                    <a:pt x="2260" y="890"/>
                  </a:lnTo>
                  <a:lnTo>
                    <a:pt x="2284" y="898"/>
                  </a:lnTo>
                  <a:lnTo>
                    <a:pt x="2309" y="901"/>
                  </a:lnTo>
                  <a:lnTo>
                    <a:pt x="2335" y="898"/>
                  </a:lnTo>
                  <a:lnTo>
                    <a:pt x="2358" y="890"/>
                  </a:lnTo>
                  <a:lnTo>
                    <a:pt x="2380" y="876"/>
                  </a:lnTo>
                  <a:lnTo>
                    <a:pt x="2397" y="859"/>
                  </a:lnTo>
                  <a:lnTo>
                    <a:pt x="2411" y="837"/>
                  </a:lnTo>
                  <a:lnTo>
                    <a:pt x="2419" y="814"/>
                  </a:lnTo>
                  <a:lnTo>
                    <a:pt x="2422" y="788"/>
                  </a:lnTo>
                  <a:lnTo>
                    <a:pt x="2419" y="763"/>
                  </a:lnTo>
                  <a:lnTo>
                    <a:pt x="2411" y="739"/>
                  </a:lnTo>
                  <a:lnTo>
                    <a:pt x="2397" y="718"/>
                  </a:lnTo>
                  <a:lnTo>
                    <a:pt x="2380" y="700"/>
                  </a:lnTo>
                  <a:lnTo>
                    <a:pt x="2358" y="687"/>
                  </a:lnTo>
                  <a:lnTo>
                    <a:pt x="2335" y="679"/>
                  </a:lnTo>
                  <a:lnTo>
                    <a:pt x="2309" y="676"/>
                  </a:lnTo>
                  <a:close/>
                  <a:moveTo>
                    <a:pt x="619" y="394"/>
                  </a:moveTo>
                  <a:lnTo>
                    <a:pt x="594" y="397"/>
                  </a:lnTo>
                  <a:lnTo>
                    <a:pt x="570" y="405"/>
                  </a:lnTo>
                  <a:lnTo>
                    <a:pt x="549" y="419"/>
                  </a:lnTo>
                  <a:lnTo>
                    <a:pt x="531" y="436"/>
                  </a:lnTo>
                  <a:lnTo>
                    <a:pt x="518" y="458"/>
                  </a:lnTo>
                  <a:lnTo>
                    <a:pt x="510" y="481"/>
                  </a:lnTo>
                  <a:lnTo>
                    <a:pt x="507" y="507"/>
                  </a:lnTo>
                  <a:lnTo>
                    <a:pt x="510" y="532"/>
                  </a:lnTo>
                  <a:lnTo>
                    <a:pt x="518" y="556"/>
                  </a:lnTo>
                  <a:lnTo>
                    <a:pt x="531" y="577"/>
                  </a:lnTo>
                  <a:lnTo>
                    <a:pt x="549" y="595"/>
                  </a:lnTo>
                  <a:lnTo>
                    <a:pt x="570" y="608"/>
                  </a:lnTo>
                  <a:lnTo>
                    <a:pt x="594" y="616"/>
                  </a:lnTo>
                  <a:lnTo>
                    <a:pt x="619" y="619"/>
                  </a:lnTo>
                  <a:lnTo>
                    <a:pt x="645" y="616"/>
                  </a:lnTo>
                  <a:lnTo>
                    <a:pt x="668" y="608"/>
                  </a:lnTo>
                  <a:lnTo>
                    <a:pt x="690" y="595"/>
                  </a:lnTo>
                  <a:lnTo>
                    <a:pt x="707" y="577"/>
                  </a:lnTo>
                  <a:lnTo>
                    <a:pt x="721" y="556"/>
                  </a:lnTo>
                  <a:lnTo>
                    <a:pt x="729" y="532"/>
                  </a:lnTo>
                  <a:lnTo>
                    <a:pt x="732" y="507"/>
                  </a:lnTo>
                  <a:lnTo>
                    <a:pt x="729" y="481"/>
                  </a:lnTo>
                  <a:lnTo>
                    <a:pt x="721" y="458"/>
                  </a:lnTo>
                  <a:lnTo>
                    <a:pt x="707" y="436"/>
                  </a:lnTo>
                  <a:lnTo>
                    <a:pt x="690" y="419"/>
                  </a:lnTo>
                  <a:lnTo>
                    <a:pt x="668" y="405"/>
                  </a:lnTo>
                  <a:lnTo>
                    <a:pt x="645" y="397"/>
                  </a:lnTo>
                  <a:lnTo>
                    <a:pt x="619" y="394"/>
                  </a:lnTo>
                  <a:close/>
                  <a:moveTo>
                    <a:pt x="1746" y="112"/>
                  </a:moveTo>
                  <a:lnTo>
                    <a:pt x="1720" y="115"/>
                  </a:lnTo>
                  <a:lnTo>
                    <a:pt x="1697" y="124"/>
                  </a:lnTo>
                  <a:lnTo>
                    <a:pt x="1675" y="137"/>
                  </a:lnTo>
                  <a:lnTo>
                    <a:pt x="1658" y="154"/>
                  </a:lnTo>
                  <a:lnTo>
                    <a:pt x="1645" y="176"/>
                  </a:lnTo>
                  <a:lnTo>
                    <a:pt x="1636" y="199"/>
                  </a:lnTo>
                  <a:lnTo>
                    <a:pt x="1633" y="225"/>
                  </a:lnTo>
                  <a:lnTo>
                    <a:pt x="1636" y="251"/>
                  </a:lnTo>
                  <a:lnTo>
                    <a:pt x="1645" y="274"/>
                  </a:lnTo>
                  <a:lnTo>
                    <a:pt x="1658" y="296"/>
                  </a:lnTo>
                  <a:lnTo>
                    <a:pt x="1675" y="313"/>
                  </a:lnTo>
                  <a:lnTo>
                    <a:pt x="1697" y="326"/>
                  </a:lnTo>
                  <a:lnTo>
                    <a:pt x="1720" y="335"/>
                  </a:lnTo>
                  <a:lnTo>
                    <a:pt x="1746" y="338"/>
                  </a:lnTo>
                  <a:lnTo>
                    <a:pt x="1772" y="335"/>
                  </a:lnTo>
                  <a:lnTo>
                    <a:pt x="1795" y="326"/>
                  </a:lnTo>
                  <a:lnTo>
                    <a:pt x="1817" y="313"/>
                  </a:lnTo>
                  <a:lnTo>
                    <a:pt x="1834" y="296"/>
                  </a:lnTo>
                  <a:lnTo>
                    <a:pt x="1847" y="274"/>
                  </a:lnTo>
                  <a:lnTo>
                    <a:pt x="1856" y="251"/>
                  </a:lnTo>
                  <a:lnTo>
                    <a:pt x="1859" y="225"/>
                  </a:lnTo>
                  <a:lnTo>
                    <a:pt x="1856" y="199"/>
                  </a:lnTo>
                  <a:lnTo>
                    <a:pt x="1847" y="176"/>
                  </a:lnTo>
                  <a:lnTo>
                    <a:pt x="1834" y="154"/>
                  </a:lnTo>
                  <a:lnTo>
                    <a:pt x="1817" y="137"/>
                  </a:lnTo>
                  <a:lnTo>
                    <a:pt x="1795" y="124"/>
                  </a:lnTo>
                  <a:lnTo>
                    <a:pt x="1772" y="115"/>
                  </a:lnTo>
                  <a:lnTo>
                    <a:pt x="1746" y="112"/>
                  </a:lnTo>
                  <a:close/>
                  <a:moveTo>
                    <a:pt x="1746" y="0"/>
                  </a:moveTo>
                  <a:lnTo>
                    <a:pt x="1783" y="3"/>
                  </a:lnTo>
                  <a:lnTo>
                    <a:pt x="1817" y="11"/>
                  </a:lnTo>
                  <a:lnTo>
                    <a:pt x="1849" y="24"/>
                  </a:lnTo>
                  <a:lnTo>
                    <a:pt x="1879" y="43"/>
                  </a:lnTo>
                  <a:lnTo>
                    <a:pt x="1905" y="65"/>
                  </a:lnTo>
                  <a:lnTo>
                    <a:pt x="1927" y="92"/>
                  </a:lnTo>
                  <a:lnTo>
                    <a:pt x="1946" y="122"/>
                  </a:lnTo>
                  <a:lnTo>
                    <a:pt x="1960" y="154"/>
                  </a:lnTo>
                  <a:lnTo>
                    <a:pt x="1968" y="188"/>
                  </a:lnTo>
                  <a:lnTo>
                    <a:pt x="1971" y="225"/>
                  </a:lnTo>
                  <a:lnTo>
                    <a:pt x="1969" y="252"/>
                  </a:lnTo>
                  <a:lnTo>
                    <a:pt x="1965" y="276"/>
                  </a:lnTo>
                  <a:lnTo>
                    <a:pt x="1957" y="301"/>
                  </a:lnTo>
                  <a:lnTo>
                    <a:pt x="2234" y="577"/>
                  </a:lnTo>
                  <a:lnTo>
                    <a:pt x="2258" y="569"/>
                  </a:lnTo>
                  <a:lnTo>
                    <a:pt x="2284" y="565"/>
                  </a:lnTo>
                  <a:lnTo>
                    <a:pt x="2309" y="563"/>
                  </a:lnTo>
                  <a:lnTo>
                    <a:pt x="2346" y="566"/>
                  </a:lnTo>
                  <a:lnTo>
                    <a:pt x="2380" y="574"/>
                  </a:lnTo>
                  <a:lnTo>
                    <a:pt x="2413" y="588"/>
                  </a:lnTo>
                  <a:lnTo>
                    <a:pt x="2442" y="606"/>
                  </a:lnTo>
                  <a:lnTo>
                    <a:pt x="2468" y="629"/>
                  </a:lnTo>
                  <a:lnTo>
                    <a:pt x="2491" y="655"/>
                  </a:lnTo>
                  <a:lnTo>
                    <a:pt x="2509" y="685"/>
                  </a:lnTo>
                  <a:lnTo>
                    <a:pt x="2523" y="718"/>
                  </a:lnTo>
                  <a:lnTo>
                    <a:pt x="2532" y="751"/>
                  </a:lnTo>
                  <a:lnTo>
                    <a:pt x="2535" y="788"/>
                  </a:lnTo>
                  <a:lnTo>
                    <a:pt x="2532" y="825"/>
                  </a:lnTo>
                  <a:lnTo>
                    <a:pt x="2523" y="860"/>
                  </a:lnTo>
                  <a:lnTo>
                    <a:pt x="2509" y="892"/>
                  </a:lnTo>
                  <a:lnTo>
                    <a:pt x="2491" y="921"/>
                  </a:lnTo>
                  <a:lnTo>
                    <a:pt x="2468" y="948"/>
                  </a:lnTo>
                  <a:lnTo>
                    <a:pt x="2442" y="971"/>
                  </a:lnTo>
                  <a:lnTo>
                    <a:pt x="2413" y="988"/>
                  </a:lnTo>
                  <a:lnTo>
                    <a:pt x="2380" y="1002"/>
                  </a:lnTo>
                  <a:lnTo>
                    <a:pt x="2346" y="1011"/>
                  </a:lnTo>
                  <a:lnTo>
                    <a:pt x="2309" y="1014"/>
                  </a:lnTo>
                  <a:lnTo>
                    <a:pt x="2272" y="1011"/>
                  </a:lnTo>
                  <a:lnTo>
                    <a:pt x="2238" y="1002"/>
                  </a:lnTo>
                  <a:lnTo>
                    <a:pt x="2206" y="988"/>
                  </a:lnTo>
                  <a:lnTo>
                    <a:pt x="2176" y="971"/>
                  </a:lnTo>
                  <a:lnTo>
                    <a:pt x="2150" y="948"/>
                  </a:lnTo>
                  <a:lnTo>
                    <a:pt x="2127" y="921"/>
                  </a:lnTo>
                  <a:lnTo>
                    <a:pt x="2110" y="892"/>
                  </a:lnTo>
                  <a:lnTo>
                    <a:pt x="2095" y="860"/>
                  </a:lnTo>
                  <a:lnTo>
                    <a:pt x="2087" y="825"/>
                  </a:lnTo>
                  <a:lnTo>
                    <a:pt x="2084" y="788"/>
                  </a:lnTo>
                  <a:lnTo>
                    <a:pt x="2086" y="756"/>
                  </a:lnTo>
                  <a:lnTo>
                    <a:pt x="2094" y="724"/>
                  </a:lnTo>
                  <a:lnTo>
                    <a:pt x="2106" y="694"/>
                  </a:lnTo>
                  <a:lnTo>
                    <a:pt x="2121" y="666"/>
                  </a:lnTo>
                  <a:lnTo>
                    <a:pt x="2139" y="642"/>
                  </a:lnTo>
                  <a:lnTo>
                    <a:pt x="1892" y="395"/>
                  </a:lnTo>
                  <a:lnTo>
                    <a:pt x="1868" y="413"/>
                  </a:lnTo>
                  <a:lnTo>
                    <a:pt x="1840" y="429"/>
                  </a:lnTo>
                  <a:lnTo>
                    <a:pt x="1811" y="441"/>
                  </a:lnTo>
                  <a:lnTo>
                    <a:pt x="1779" y="448"/>
                  </a:lnTo>
                  <a:lnTo>
                    <a:pt x="1746" y="450"/>
                  </a:lnTo>
                  <a:lnTo>
                    <a:pt x="1713" y="448"/>
                  </a:lnTo>
                  <a:lnTo>
                    <a:pt x="1681" y="441"/>
                  </a:lnTo>
                  <a:lnTo>
                    <a:pt x="1652" y="429"/>
                  </a:lnTo>
                  <a:lnTo>
                    <a:pt x="1624" y="413"/>
                  </a:lnTo>
                  <a:lnTo>
                    <a:pt x="1600" y="395"/>
                  </a:lnTo>
                  <a:lnTo>
                    <a:pt x="1207" y="787"/>
                  </a:lnTo>
                  <a:lnTo>
                    <a:pt x="1221" y="813"/>
                  </a:lnTo>
                  <a:lnTo>
                    <a:pt x="1231" y="842"/>
                  </a:lnTo>
                  <a:lnTo>
                    <a:pt x="1237" y="870"/>
                  </a:lnTo>
                  <a:lnTo>
                    <a:pt x="1239" y="901"/>
                  </a:lnTo>
                  <a:lnTo>
                    <a:pt x="1236" y="938"/>
                  </a:lnTo>
                  <a:lnTo>
                    <a:pt x="1228" y="972"/>
                  </a:lnTo>
                  <a:lnTo>
                    <a:pt x="1213" y="1004"/>
                  </a:lnTo>
                  <a:lnTo>
                    <a:pt x="1196" y="1034"/>
                  </a:lnTo>
                  <a:lnTo>
                    <a:pt x="1173" y="1060"/>
                  </a:lnTo>
                  <a:lnTo>
                    <a:pt x="1147" y="1082"/>
                  </a:lnTo>
                  <a:lnTo>
                    <a:pt x="1117" y="1101"/>
                  </a:lnTo>
                  <a:lnTo>
                    <a:pt x="1085" y="1115"/>
                  </a:lnTo>
                  <a:lnTo>
                    <a:pt x="1051" y="1123"/>
                  </a:lnTo>
                  <a:lnTo>
                    <a:pt x="1014" y="1126"/>
                  </a:lnTo>
                  <a:lnTo>
                    <a:pt x="977" y="1123"/>
                  </a:lnTo>
                  <a:lnTo>
                    <a:pt x="943" y="1115"/>
                  </a:lnTo>
                  <a:lnTo>
                    <a:pt x="910" y="1101"/>
                  </a:lnTo>
                  <a:lnTo>
                    <a:pt x="881" y="1082"/>
                  </a:lnTo>
                  <a:lnTo>
                    <a:pt x="855" y="1060"/>
                  </a:lnTo>
                  <a:lnTo>
                    <a:pt x="832" y="1034"/>
                  </a:lnTo>
                  <a:lnTo>
                    <a:pt x="814" y="1004"/>
                  </a:lnTo>
                  <a:lnTo>
                    <a:pt x="800" y="972"/>
                  </a:lnTo>
                  <a:lnTo>
                    <a:pt x="791" y="938"/>
                  </a:lnTo>
                  <a:lnTo>
                    <a:pt x="788" y="901"/>
                  </a:lnTo>
                  <a:lnTo>
                    <a:pt x="791" y="868"/>
                  </a:lnTo>
                  <a:lnTo>
                    <a:pt x="799" y="836"/>
                  </a:lnTo>
                  <a:lnTo>
                    <a:pt x="810" y="807"/>
                  </a:lnTo>
                  <a:lnTo>
                    <a:pt x="825" y="779"/>
                  </a:lnTo>
                  <a:lnTo>
                    <a:pt x="844" y="755"/>
                  </a:lnTo>
                  <a:lnTo>
                    <a:pt x="766" y="677"/>
                  </a:lnTo>
                  <a:lnTo>
                    <a:pt x="741" y="695"/>
                  </a:lnTo>
                  <a:lnTo>
                    <a:pt x="714" y="710"/>
                  </a:lnTo>
                  <a:lnTo>
                    <a:pt x="684" y="723"/>
                  </a:lnTo>
                  <a:lnTo>
                    <a:pt x="652" y="730"/>
                  </a:lnTo>
                  <a:lnTo>
                    <a:pt x="619" y="732"/>
                  </a:lnTo>
                  <a:lnTo>
                    <a:pt x="587" y="730"/>
                  </a:lnTo>
                  <a:lnTo>
                    <a:pt x="555" y="723"/>
                  </a:lnTo>
                  <a:lnTo>
                    <a:pt x="525" y="710"/>
                  </a:lnTo>
                  <a:lnTo>
                    <a:pt x="497" y="695"/>
                  </a:lnTo>
                  <a:lnTo>
                    <a:pt x="473" y="677"/>
                  </a:lnTo>
                  <a:lnTo>
                    <a:pt x="395" y="755"/>
                  </a:lnTo>
                  <a:lnTo>
                    <a:pt x="413" y="779"/>
                  </a:lnTo>
                  <a:lnTo>
                    <a:pt x="429" y="807"/>
                  </a:lnTo>
                  <a:lnTo>
                    <a:pt x="441" y="836"/>
                  </a:lnTo>
                  <a:lnTo>
                    <a:pt x="448" y="868"/>
                  </a:lnTo>
                  <a:lnTo>
                    <a:pt x="450" y="901"/>
                  </a:lnTo>
                  <a:lnTo>
                    <a:pt x="447" y="938"/>
                  </a:lnTo>
                  <a:lnTo>
                    <a:pt x="439" y="972"/>
                  </a:lnTo>
                  <a:lnTo>
                    <a:pt x="425" y="1004"/>
                  </a:lnTo>
                  <a:lnTo>
                    <a:pt x="407" y="1034"/>
                  </a:lnTo>
                  <a:lnTo>
                    <a:pt x="385" y="1060"/>
                  </a:lnTo>
                  <a:lnTo>
                    <a:pt x="358" y="1082"/>
                  </a:lnTo>
                  <a:lnTo>
                    <a:pt x="328" y="1101"/>
                  </a:lnTo>
                  <a:lnTo>
                    <a:pt x="297" y="1115"/>
                  </a:lnTo>
                  <a:lnTo>
                    <a:pt x="262" y="1123"/>
                  </a:lnTo>
                  <a:lnTo>
                    <a:pt x="225" y="1126"/>
                  </a:lnTo>
                  <a:lnTo>
                    <a:pt x="188" y="1123"/>
                  </a:lnTo>
                  <a:lnTo>
                    <a:pt x="154" y="1115"/>
                  </a:lnTo>
                  <a:lnTo>
                    <a:pt x="122" y="1101"/>
                  </a:lnTo>
                  <a:lnTo>
                    <a:pt x="92" y="1082"/>
                  </a:lnTo>
                  <a:lnTo>
                    <a:pt x="65" y="1060"/>
                  </a:lnTo>
                  <a:lnTo>
                    <a:pt x="43" y="1034"/>
                  </a:lnTo>
                  <a:lnTo>
                    <a:pt x="24" y="1004"/>
                  </a:lnTo>
                  <a:lnTo>
                    <a:pt x="11" y="972"/>
                  </a:lnTo>
                  <a:lnTo>
                    <a:pt x="3" y="938"/>
                  </a:lnTo>
                  <a:lnTo>
                    <a:pt x="0" y="901"/>
                  </a:lnTo>
                  <a:lnTo>
                    <a:pt x="3" y="864"/>
                  </a:lnTo>
                  <a:lnTo>
                    <a:pt x="11" y="829"/>
                  </a:lnTo>
                  <a:lnTo>
                    <a:pt x="24" y="798"/>
                  </a:lnTo>
                  <a:lnTo>
                    <a:pt x="43" y="768"/>
                  </a:lnTo>
                  <a:lnTo>
                    <a:pt x="65" y="741"/>
                  </a:lnTo>
                  <a:lnTo>
                    <a:pt x="92" y="719"/>
                  </a:lnTo>
                  <a:lnTo>
                    <a:pt x="122" y="701"/>
                  </a:lnTo>
                  <a:lnTo>
                    <a:pt x="154" y="687"/>
                  </a:lnTo>
                  <a:lnTo>
                    <a:pt x="188" y="679"/>
                  </a:lnTo>
                  <a:lnTo>
                    <a:pt x="225" y="676"/>
                  </a:lnTo>
                  <a:lnTo>
                    <a:pt x="252" y="678"/>
                  </a:lnTo>
                  <a:lnTo>
                    <a:pt x="276" y="682"/>
                  </a:lnTo>
                  <a:lnTo>
                    <a:pt x="301" y="690"/>
                  </a:lnTo>
                  <a:lnTo>
                    <a:pt x="408" y="582"/>
                  </a:lnTo>
                  <a:lnTo>
                    <a:pt x="400" y="558"/>
                  </a:lnTo>
                  <a:lnTo>
                    <a:pt x="396" y="533"/>
                  </a:lnTo>
                  <a:lnTo>
                    <a:pt x="394" y="507"/>
                  </a:lnTo>
                  <a:lnTo>
                    <a:pt x="397" y="470"/>
                  </a:lnTo>
                  <a:lnTo>
                    <a:pt x="405" y="436"/>
                  </a:lnTo>
                  <a:lnTo>
                    <a:pt x="420" y="403"/>
                  </a:lnTo>
                  <a:lnTo>
                    <a:pt x="437" y="374"/>
                  </a:lnTo>
                  <a:lnTo>
                    <a:pt x="460" y="347"/>
                  </a:lnTo>
                  <a:lnTo>
                    <a:pt x="486" y="324"/>
                  </a:lnTo>
                  <a:lnTo>
                    <a:pt x="516" y="306"/>
                  </a:lnTo>
                  <a:lnTo>
                    <a:pt x="548" y="293"/>
                  </a:lnTo>
                  <a:lnTo>
                    <a:pt x="582" y="284"/>
                  </a:lnTo>
                  <a:lnTo>
                    <a:pt x="619" y="281"/>
                  </a:lnTo>
                  <a:lnTo>
                    <a:pt x="656" y="284"/>
                  </a:lnTo>
                  <a:lnTo>
                    <a:pt x="690" y="293"/>
                  </a:lnTo>
                  <a:lnTo>
                    <a:pt x="723" y="306"/>
                  </a:lnTo>
                  <a:lnTo>
                    <a:pt x="752" y="324"/>
                  </a:lnTo>
                  <a:lnTo>
                    <a:pt x="778" y="347"/>
                  </a:lnTo>
                  <a:lnTo>
                    <a:pt x="801" y="374"/>
                  </a:lnTo>
                  <a:lnTo>
                    <a:pt x="819" y="403"/>
                  </a:lnTo>
                  <a:lnTo>
                    <a:pt x="833" y="436"/>
                  </a:lnTo>
                  <a:lnTo>
                    <a:pt x="842" y="470"/>
                  </a:lnTo>
                  <a:lnTo>
                    <a:pt x="845" y="507"/>
                  </a:lnTo>
                  <a:lnTo>
                    <a:pt x="843" y="533"/>
                  </a:lnTo>
                  <a:lnTo>
                    <a:pt x="839" y="558"/>
                  </a:lnTo>
                  <a:lnTo>
                    <a:pt x="830" y="582"/>
                  </a:lnTo>
                  <a:lnTo>
                    <a:pt x="938" y="690"/>
                  </a:lnTo>
                  <a:lnTo>
                    <a:pt x="962" y="682"/>
                  </a:lnTo>
                  <a:lnTo>
                    <a:pt x="988" y="678"/>
                  </a:lnTo>
                  <a:lnTo>
                    <a:pt x="1014" y="676"/>
                  </a:lnTo>
                  <a:lnTo>
                    <a:pt x="1044" y="678"/>
                  </a:lnTo>
                  <a:lnTo>
                    <a:pt x="1073" y="684"/>
                  </a:lnTo>
                  <a:lnTo>
                    <a:pt x="1102" y="694"/>
                  </a:lnTo>
                  <a:lnTo>
                    <a:pt x="1127" y="707"/>
                  </a:lnTo>
                  <a:lnTo>
                    <a:pt x="1535" y="301"/>
                  </a:lnTo>
                  <a:lnTo>
                    <a:pt x="1527" y="276"/>
                  </a:lnTo>
                  <a:lnTo>
                    <a:pt x="1523" y="252"/>
                  </a:lnTo>
                  <a:lnTo>
                    <a:pt x="1521" y="225"/>
                  </a:lnTo>
                  <a:lnTo>
                    <a:pt x="1524" y="188"/>
                  </a:lnTo>
                  <a:lnTo>
                    <a:pt x="1532" y="154"/>
                  </a:lnTo>
                  <a:lnTo>
                    <a:pt x="1546" y="122"/>
                  </a:lnTo>
                  <a:lnTo>
                    <a:pt x="1564" y="92"/>
                  </a:lnTo>
                  <a:lnTo>
                    <a:pt x="1586" y="65"/>
                  </a:lnTo>
                  <a:lnTo>
                    <a:pt x="1613" y="43"/>
                  </a:lnTo>
                  <a:lnTo>
                    <a:pt x="1643" y="24"/>
                  </a:lnTo>
                  <a:lnTo>
                    <a:pt x="1674" y="11"/>
                  </a:lnTo>
                  <a:lnTo>
                    <a:pt x="1709" y="3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6" name="Group 1545"/>
          <p:cNvGrpSpPr/>
          <p:nvPr/>
        </p:nvGrpSpPr>
        <p:grpSpPr>
          <a:xfrm>
            <a:off x="5355340" y="5786874"/>
            <a:ext cx="536575" cy="536575"/>
            <a:chOff x="5334000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0" name="Freeform 960"/>
            <p:cNvSpPr>
              <a:spLocks noEditPoints="1"/>
            </p:cNvSpPr>
            <p:nvPr/>
          </p:nvSpPr>
          <p:spPr bwMode="auto">
            <a:xfrm>
              <a:off x="5334000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1" name="Freeform 961"/>
            <p:cNvSpPr>
              <a:spLocks/>
            </p:cNvSpPr>
            <p:nvPr/>
          </p:nvSpPr>
          <p:spPr bwMode="auto">
            <a:xfrm>
              <a:off x="5638800" y="6153151"/>
              <a:ext cx="150813" cy="17463"/>
            </a:xfrm>
            <a:custGeom>
              <a:avLst/>
              <a:gdLst>
                <a:gd name="T0" fmla="*/ 57 w 958"/>
                <a:gd name="T1" fmla="*/ 0 h 112"/>
                <a:gd name="T2" fmla="*/ 902 w 958"/>
                <a:gd name="T3" fmla="*/ 0 h 112"/>
                <a:gd name="T4" fmla="*/ 919 w 958"/>
                <a:gd name="T5" fmla="*/ 3 h 112"/>
                <a:gd name="T6" fmla="*/ 934 w 958"/>
                <a:gd name="T7" fmla="*/ 11 h 112"/>
                <a:gd name="T8" fmla="*/ 947 w 958"/>
                <a:gd name="T9" fmla="*/ 23 h 112"/>
                <a:gd name="T10" fmla="*/ 955 w 958"/>
                <a:gd name="T11" fmla="*/ 39 h 112"/>
                <a:gd name="T12" fmla="*/ 958 w 958"/>
                <a:gd name="T13" fmla="*/ 56 h 112"/>
                <a:gd name="T14" fmla="*/ 955 w 958"/>
                <a:gd name="T15" fmla="*/ 73 h 112"/>
                <a:gd name="T16" fmla="*/ 947 w 958"/>
                <a:gd name="T17" fmla="*/ 89 h 112"/>
                <a:gd name="T18" fmla="*/ 934 w 958"/>
                <a:gd name="T19" fmla="*/ 101 h 112"/>
                <a:gd name="T20" fmla="*/ 919 w 958"/>
                <a:gd name="T21" fmla="*/ 109 h 112"/>
                <a:gd name="T22" fmla="*/ 902 w 958"/>
                <a:gd name="T23" fmla="*/ 112 h 112"/>
                <a:gd name="T24" fmla="*/ 57 w 958"/>
                <a:gd name="T25" fmla="*/ 112 h 112"/>
                <a:gd name="T26" fmla="*/ 39 w 958"/>
                <a:gd name="T27" fmla="*/ 109 h 112"/>
                <a:gd name="T28" fmla="*/ 24 w 958"/>
                <a:gd name="T29" fmla="*/ 101 h 112"/>
                <a:gd name="T30" fmla="*/ 12 w 958"/>
                <a:gd name="T31" fmla="*/ 89 h 112"/>
                <a:gd name="T32" fmla="*/ 3 w 958"/>
                <a:gd name="T33" fmla="*/ 73 h 112"/>
                <a:gd name="T34" fmla="*/ 0 w 958"/>
                <a:gd name="T35" fmla="*/ 56 h 112"/>
                <a:gd name="T36" fmla="*/ 3 w 958"/>
                <a:gd name="T37" fmla="*/ 39 h 112"/>
                <a:gd name="T38" fmla="*/ 12 w 958"/>
                <a:gd name="T39" fmla="*/ 23 h 112"/>
                <a:gd name="T40" fmla="*/ 24 w 958"/>
                <a:gd name="T41" fmla="*/ 11 h 112"/>
                <a:gd name="T42" fmla="*/ 39 w 958"/>
                <a:gd name="T43" fmla="*/ 3 h 112"/>
                <a:gd name="T44" fmla="*/ 57 w 95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2">
                  <a:moveTo>
                    <a:pt x="57" y="0"/>
                  </a:moveTo>
                  <a:lnTo>
                    <a:pt x="902" y="0"/>
                  </a:lnTo>
                  <a:lnTo>
                    <a:pt x="919" y="3"/>
                  </a:lnTo>
                  <a:lnTo>
                    <a:pt x="934" y="11"/>
                  </a:lnTo>
                  <a:lnTo>
                    <a:pt x="947" y="23"/>
                  </a:lnTo>
                  <a:lnTo>
                    <a:pt x="955" y="39"/>
                  </a:lnTo>
                  <a:lnTo>
                    <a:pt x="958" y="56"/>
                  </a:lnTo>
                  <a:lnTo>
                    <a:pt x="955" y="73"/>
                  </a:lnTo>
                  <a:lnTo>
                    <a:pt x="947" y="89"/>
                  </a:lnTo>
                  <a:lnTo>
                    <a:pt x="934" y="101"/>
                  </a:lnTo>
                  <a:lnTo>
                    <a:pt x="919" y="109"/>
                  </a:lnTo>
                  <a:lnTo>
                    <a:pt x="90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2" name="Freeform 962"/>
            <p:cNvSpPr>
              <a:spLocks/>
            </p:cNvSpPr>
            <p:nvPr/>
          </p:nvSpPr>
          <p:spPr bwMode="auto">
            <a:xfrm>
              <a:off x="5414963" y="6091238"/>
              <a:ext cx="106363" cy="17463"/>
            </a:xfrm>
            <a:custGeom>
              <a:avLst/>
              <a:gdLst>
                <a:gd name="T0" fmla="*/ 56 w 676"/>
                <a:gd name="T1" fmla="*/ 0 h 113"/>
                <a:gd name="T2" fmla="*/ 620 w 676"/>
                <a:gd name="T3" fmla="*/ 0 h 113"/>
                <a:gd name="T4" fmla="*/ 637 w 676"/>
                <a:gd name="T5" fmla="*/ 3 h 113"/>
                <a:gd name="T6" fmla="*/ 652 w 676"/>
                <a:gd name="T7" fmla="*/ 12 h 113"/>
                <a:gd name="T8" fmla="*/ 665 w 676"/>
                <a:gd name="T9" fmla="*/ 24 h 113"/>
                <a:gd name="T10" fmla="*/ 673 w 676"/>
                <a:gd name="T11" fmla="*/ 39 h 113"/>
                <a:gd name="T12" fmla="*/ 676 w 676"/>
                <a:gd name="T13" fmla="*/ 57 h 113"/>
                <a:gd name="T14" fmla="*/ 673 w 676"/>
                <a:gd name="T15" fmla="*/ 74 h 113"/>
                <a:gd name="T16" fmla="*/ 665 w 676"/>
                <a:gd name="T17" fmla="*/ 89 h 113"/>
                <a:gd name="T18" fmla="*/ 652 w 676"/>
                <a:gd name="T19" fmla="*/ 102 h 113"/>
                <a:gd name="T20" fmla="*/ 637 w 676"/>
                <a:gd name="T21" fmla="*/ 110 h 113"/>
                <a:gd name="T22" fmla="*/ 620 w 676"/>
                <a:gd name="T23" fmla="*/ 113 h 113"/>
                <a:gd name="T24" fmla="*/ 56 w 676"/>
                <a:gd name="T25" fmla="*/ 113 h 113"/>
                <a:gd name="T26" fmla="*/ 39 w 676"/>
                <a:gd name="T27" fmla="*/ 110 h 113"/>
                <a:gd name="T28" fmla="*/ 24 w 676"/>
                <a:gd name="T29" fmla="*/ 102 h 113"/>
                <a:gd name="T30" fmla="*/ 11 w 676"/>
                <a:gd name="T31" fmla="*/ 89 h 113"/>
                <a:gd name="T32" fmla="*/ 3 w 676"/>
                <a:gd name="T33" fmla="*/ 74 h 113"/>
                <a:gd name="T34" fmla="*/ 0 w 676"/>
                <a:gd name="T35" fmla="*/ 57 h 113"/>
                <a:gd name="T36" fmla="*/ 3 w 676"/>
                <a:gd name="T37" fmla="*/ 39 h 113"/>
                <a:gd name="T38" fmla="*/ 11 w 676"/>
                <a:gd name="T39" fmla="*/ 24 h 113"/>
                <a:gd name="T40" fmla="*/ 24 w 676"/>
                <a:gd name="T41" fmla="*/ 12 h 113"/>
                <a:gd name="T42" fmla="*/ 39 w 676"/>
                <a:gd name="T43" fmla="*/ 3 h 113"/>
                <a:gd name="T44" fmla="*/ 56 w 67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3">
                  <a:moveTo>
                    <a:pt x="56" y="0"/>
                  </a:moveTo>
                  <a:lnTo>
                    <a:pt x="620" y="0"/>
                  </a:lnTo>
                  <a:lnTo>
                    <a:pt x="637" y="3"/>
                  </a:lnTo>
                  <a:lnTo>
                    <a:pt x="652" y="12"/>
                  </a:lnTo>
                  <a:lnTo>
                    <a:pt x="665" y="24"/>
                  </a:lnTo>
                  <a:lnTo>
                    <a:pt x="673" y="39"/>
                  </a:lnTo>
                  <a:lnTo>
                    <a:pt x="676" y="57"/>
                  </a:lnTo>
                  <a:lnTo>
                    <a:pt x="673" y="74"/>
                  </a:lnTo>
                  <a:lnTo>
                    <a:pt x="665" y="89"/>
                  </a:lnTo>
                  <a:lnTo>
                    <a:pt x="652" y="102"/>
                  </a:lnTo>
                  <a:lnTo>
                    <a:pt x="637" y="110"/>
                  </a:lnTo>
                  <a:lnTo>
                    <a:pt x="62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3" name="Freeform 963"/>
            <p:cNvSpPr>
              <a:spLocks/>
            </p:cNvSpPr>
            <p:nvPr/>
          </p:nvSpPr>
          <p:spPr bwMode="auto">
            <a:xfrm>
              <a:off x="5592763" y="6091238"/>
              <a:ext cx="152400" cy="17463"/>
            </a:xfrm>
            <a:custGeom>
              <a:avLst/>
              <a:gdLst>
                <a:gd name="T0" fmla="*/ 56 w 957"/>
                <a:gd name="T1" fmla="*/ 0 h 113"/>
                <a:gd name="T2" fmla="*/ 901 w 957"/>
                <a:gd name="T3" fmla="*/ 0 h 113"/>
                <a:gd name="T4" fmla="*/ 918 w 957"/>
                <a:gd name="T5" fmla="*/ 3 h 113"/>
                <a:gd name="T6" fmla="*/ 934 w 957"/>
                <a:gd name="T7" fmla="*/ 12 h 113"/>
                <a:gd name="T8" fmla="*/ 946 w 957"/>
                <a:gd name="T9" fmla="*/ 24 h 113"/>
                <a:gd name="T10" fmla="*/ 954 w 957"/>
                <a:gd name="T11" fmla="*/ 39 h 113"/>
                <a:gd name="T12" fmla="*/ 957 w 957"/>
                <a:gd name="T13" fmla="*/ 57 h 113"/>
                <a:gd name="T14" fmla="*/ 954 w 957"/>
                <a:gd name="T15" fmla="*/ 74 h 113"/>
                <a:gd name="T16" fmla="*/ 946 w 957"/>
                <a:gd name="T17" fmla="*/ 89 h 113"/>
                <a:gd name="T18" fmla="*/ 934 w 957"/>
                <a:gd name="T19" fmla="*/ 102 h 113"/>
                <a:gd name="T20" fmla="*/ 918 w 957"/>
                <a:gd name="T21" fmla="*/ 110 h 113"/>
                <a:gd name="T22" fmla="*/ 901 w 957"/>
                <a:gd name="T23" fmla="*/ 113 h 113"/>
                <a:gd name="T24" fmla="*/ 56 w 957"/>
                <a:gd name="T25" fmla="*/ 113 h 113"/>
                <a:gd name="T26" fmla="*/ 39 w 957"/>
                <a:gd name="T27" fmla="*/ 110 h 113"/>
                <a:gd name="T28" fmla="*/ 23 w 957"/>
                <a:gd name="T29" fmla="*/ 102 h 113"/>
                <a:gd name="T30" fmla="*/ 11 w 957"/>
                <a:gd name="T31" fmla="*/ 89 h 113"/>
                <a:gd name="T32" fmla="*/ 3 w 957"/>
                <a:gd name="T33" fmla="*/ 74 h 113"/>
                <a:gd name="T34" fmla="*/ 0 w 957"/>
                <a:gd name="T35" fmla="*/ 57 h 113"/>
                <a:gd name="T36" fmla="*/ 3 w 957"/>
                <a:gd name="T37" fmla="*/ 39 h 113"/>
                <a:gd name="T38" fmla="*/ 11 w 957"/>
                <a:gd name="T39" fmla="*/ 24 h 113"/>
                <a:gd name="T40" fmla="*/ 23 w 957"/>
                <a:gd name="T41" fmla="*/ 12 h 113"/>
                <a:gd name="T42" fmla="*/ 39 w 957"/>
                <a:gd name="T43" fmla="*/ 3 h 113"/>
                <a:gd name="T44" fmla="*/ 56 w 95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3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4" y="12"/>
                  </a:lnTo>
                  <a:lnTo>
                    <a:pt x="946" y="24"/>
                  </a:lnTo>
                  <a:lnTo>
                    <a:pt x="954" y="39"/>
                  </a:lnTo>
                  <a:lnTo>
                    <a:pt x="957" y="57"/>
                  </a:lnTo>
                  <a:lnTo>
                    <a:pt x="954" y="74"/>
                  </a:lnTo>
                  <a:lnTo>
                    <a:pt x="946" y="89"/>
                  </a:lnTo>
                  <a:lnTo>
                    <a:pt x="934" y="102"/>
                  </a:lnTo>
                  <a:lnTo>
                    <a:pt x="918" y="110"/>
                  </a:lnTo>
                  <a:lnTo>
                    <a:pt x="90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4" name="Freeform 964"/>
            <p:cNvSpPr>
              <a:spLocks/>
            </p:cNvSpPr>
            <p:nvPr/>
          </p:nvSpPr>
          <p:spPr bwMode="auto">
            <a:xfrm>
              <a:off x="5548313" y="609123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1 h 112"/>
                <a:gd name="T4" fmla="*/ 85 w 113"/>
                <a:gd name="T5" fmla="*/ 8 h 112"/>
                <a:gd name="T6" fmla="*/ 96 w 113"/>
                <a:gd name="T7" fmla="*/ 16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6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0 h 112"/>
                <a:gd name="T40" fmla="*/ 7 w 113"/>
                <a:gd name="T41" fmla="*/ 27 h 112"/>
                <a:gd name="T42" fmla="*/ 16 w 113"/>
                <a:gd name="T43" fmla="*/ 16 h 112"/>
                <a:gd name="T44" fmla="*/ 28 w 113"/>
                <a:gd name="T45" fmla="*/ 8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1"/>
                  </a:lnTo>
                  <a:lnTo>
                    <a:pt x="85" y="8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8" y="8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5" name="Freeform 965"/>
            <p:cNvSpPr>
              <a:spLocks/>
            </p:cNvSpPr>
            <p:nvPr/>
          </p:nvSpPr>
          <p:spPr bwMode="auto">
            <a:xfrm>
              <a:off x="5459413" y="6153151"/>
              <a:ext cx="152400" cy="17463"/>
            </a:xfrm>
            <a:custGeom>
              <a:avLst/>
              <a:gdLst>
                <a:gd name="T0" fmla="*/ 56 w 957"/>
                <a:gd name="T1" fmla="*/ 0 h 112"/>
                <a:gd name="T2" fmla="*/ 901 w 957"/>
                <a:gd name="T3" fmla="*/ 0 h 112"/>
                <a:gd name="T4" fmla="*/ 918 w 957"/>
                <a:gd name="T5" fmla="*/ 3 h 112"/>
                <a:gd name="T6" fmla="*/ 934 w 957"/>
                <a:gd name="T7" fmla="*/ 11 h 112"/>
                <a:gd name="T8" fmla="*/ 946 w 957"/>
                <a:gd name="T9" fmla="*/ 23 h 112"/>
                <a:gd name="T10" fmla="*/ 954 w 957"/>
                <a:gd name="T11" fmla="*/ 39 h 112"/>
                <a:gd name="T12" fmla="*/ 957 w 957"/>
                <a:gd name="T13" fmla="*/ 56 h 112"/>
                <a:gd name="T14" fmla="*/ 954 w 957"/>
                <a:gd name="T15" fmla="*/ 73 h 112"/>
                <a:gd name="T16" fmla="*/ 946 w 957"/>
                <a:gd name="T17" fmla="*/ 89 h 112"/>
                <a:gd name="T18" fmla="*/ 934 w 957"/>
                <a:gd name="T19" fmla="*/ 101 h 112"/>
                <a:gd name="T20" fmla="*/ 918 w 957"/>
                <a:gd name="T21" fmla="*/ 109 h 112"/>
                <a:gd name="T22" fmla="*/ 901 w 957"/>
                <a:gd name="T23" fmla="*/ 112 h 112"/>
                <a:gd name="T24" fmla="*/ 56 w 957"/>
                <a:gd name="T25" fmla="*/ 112 h 112"/>
                <a:gd name="T26" fmla="*/ 39 w 957"/>
                <a:gd name="T27" fmla="*/ 109 h 112"/>
                <a:gd name="T28" fmla="*/ 23 w 957"/>
                <a:gd name="T29" fmla="*/ 101 h 112"/>
                <a:gd name="T30" fmla="*/ 11 w 957"/>
                <a:gd name="T31" fmla="*/ 89 h 112"/>
                <a:gd name="T32" fmla="*/ 3 w 957"/>
                <a:gd name="T33" fmla="*/ 73 h 112"/>
                <a:gd name="T34" fmla="*/ 0 w 957"/>
                <a:gd name="T35" fmla="*/ 56 h 112"/>
                <a:gd name="T36" fmla="*/ 3 w 957"/>
                <a:gd name="T37" fmla="*/ 39 h 112"/>
                <a:gd name="T38" fmla="*/ 11 w 957"/>
                <a:gd name="T39" fmla="*/ 23 h 112"/>
                <a:gd name="T40" fmla="*/ 23 w 957"/>
                <a:gd name="T41" fmla="*/ 11 h 112"/>
                <a:gd name="T42" fmla="*/ 39 w 957"/>
                <a:gd name="T43" fmla="*/ 3 h 112"/>
                <a:gd name="T44" fmla="*/ 56 w 95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2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4" y="11"/>
                  </a:lnTo>
                  <a:lnTo>
                    <a:pt x="946" y="23"/>
                  </a:lnTo>
                  <a:lnTo>
                    <a:pt x="954" y="39"/>
                  </a:lnTo>
                  <a:lnTo>
                    <a:pt x="957" y="56"/>
                  </a:lnTo>
                  <a:lnTo>
                    <a:pt x="954" y="73"/>
                  </a:lnTo>
                  <a:lnTo>
                    <a:pt x="946" y="89"/>
                  </a:lnTo>
                  <a:lnTo>
                    <a:pt x="934" y="101"/>
                  </a:lnTo>
                  <a:lnTo>
                    <a:pt x="918" y="109"/>
                  </a:lnTo>
                  <a:lnTo>
                    <a:pt x="901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6" name="Freeform 966"/>
            <p:cNvSpPr>
              <a:spLocks/>
            </p:cNvSpPr>
            <p:nvPr/>
          </p:nvSpPr>
          <p:spPr bwMode="auto">
            <a:xfrm>
              <a:off x="5414963" y="6153151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5 w 113"/>
                <a:gd name="T5" fmla="*/ 7 h 111"/>
                <a:gd name="T6" fmla="*/ 96 w 113"/>
                <a:gd name="T7" fmla="*/ 15 h 111"/>
                <a:gd name="T8" fmla="*/ 105 w 113"/>
                <a:gd name="T9" fmla="*/ 27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7 h 111"/>
                <a:gd name="T42" fmla="*/ 16 w 113"/>
                <a:gd name="T43" fmla="*/ 15 h 111"/>
                <a:gd name="T44" fmla="*/ 29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5" y="7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9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" name="Freeform 967"/>
            <p:cNvSpPr>
              <a:spLocks/>
            </p:cNvSpPr>
            <p:nvPr/>
          </p:nvSpPr>
          <p:spPr bwMode="auto">
            <a:xfrm>
              <a:off x="5772150" y="609123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5 w 113"/>
                <a:gd name="T5" fmla="*/ 8 h 112"/>
                <a:gd name="T6" fmla="*/ 97 w 113"/>
                <a:gd name="T7" fmla="*/ 16 h 112"/>
                <a:gd name="T8" fmla="*/ 106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3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7 w 113"/>
                <a:gd name="T31" fmla="*/ 96 h 112"/>
                <a:gd name="T32" fmla="*/ 8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0 h 112"/>
                <a:gd name="T40" fmla="*/ 8 w 113"/>
                <a:gd name="T41" fmla="*/ 27 h 112"/>
                <a:gd name="T42" fmla="*/ 17 w 113"/>
                <a:gd name="T43" fmla="*/ 16 h 112"/>
                <a:gd name="T44" fmla="*/ 29 w 113"/>
                <a:gd name="T45" fmla="*/ 8 h 112"/>
                <a:gd name="T46" fmla="*/ 42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5" y="8"/>
                  </a:lnTo>
                  <a:lnTo>
                    <a:pt x="97" y="16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9" y="8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8" name="Freeform 968"/>
            <p:cNvSpPr>
              <a:spLocks/>
            </p:cNvSpPr>
            <p:nvPr/>
          </p:nvSpPr>
          <p:spPr bwMode="auto">
            <a:xfrm>
              <a:off x="5638800" y="5965826"/>
              <a:ext cx="150813" cy="17463"/>
            </a:xfrm>
            <a:custGeom>
              <a:avLst/>
              <a:gdLst>
                <a:gd name="T0" fmla="*/ 57 w 958"/>
                <a:gd name="T1" fmla="*/ 0 h 112"/>
                <a:gd name="T2" fmla="*/ 902 w 958"/>
                <a:gd name="T3" fmla="*/ 0 h 112"/>
                <a:gd name="T4" fmla="*/ 919 w 958"/>
                <a:gd name="T5" fmla="*/ 3 h 112"/>
                <a:gd name="T6" fmla="*/ 934 w 958"/>
                <a:gd name="T7" fmla="*/ 11 h 112"/>
                <a:gd name="T8" fmla="*/ 947 w 958"/>
                <a:gd name="T9" fmla="*/ 23 h 112"/>
                <a:gd name="T10" fmla="*/ 955 w 958"/>
                <a:gd name="T11" fmla="*/ 39 h 112"/>
                <a:gd name="T12" fmla="*/ 958 w 958"/>
                <a:gd name="T13" fmla="*/ 56 h 112"/>
                <a:gd name="T14" fmla="*/ 955 w 958"/>
                <a:gd name="T15" fmla="*/ 73 h 112"/>
                <a:gd name="T16" fmla="*/ 947 w 958"/>
                <a:gd name="T17" fmla="*/ 90 h 112"/>
                <a:gd name="T18" fmla="*/ 934 w 958"/>
                <a:gd name="T19" fmla="*/ 101 h 112"/>
                <a:gd name="T20" fmla="*/ 919 w 958"/>
                <a:gd name="T21" fmla="*/ 109 h 112"/>
                <a:gd name="T22" fmla="*/ 902 w 958"/>
                <a:gd name="T23" fmla="*/ 112 h 112"/>
                <a:gd name="T24" fmla="*/ 57 w 958"/>
                <a:gd name="T25" fmla="*/ 112 h 112"/>
                <a:gd name="T26" fmla="*/ 39 w 958"/>
                <a:gd name="T27" fmla="*/ 109 h 112"/>
                <a:gd name="T28" fmla="*/ 24 w 958"/>
                <a:gd name="T29" fmla="*/ 101 h 112"/>
                <a:gd name="T30" fmla="*/ 12 w 958"/>
                <a:gd name="T31" fmla="*/ 90 h 112"/>
                <a:gd name="T32" fmla="*/ 3 w 958"/>
                <a:gd name="T33" fmla="*/ 73 h 112"/>
                <a:gd name="T34" fmla="*/ 0 w 958"/>
                <a:gd name="T35" fmla="*/ 56 h 112"/>
                <a:gd name="T36" fmla="*/ 3 w 958"/>
                <a:gd name="T37" fmla="*/ 39 h 112"/>
                <a:gd name="T38" fmla="*/ 12 w 958"/>
                <a:gd name="T39" fmla="*/ 23 h 112"/>
                <a:gd name="T40" fmla="*/ 24 w 958"/>
                <a:gd name="T41" fmla="*/ 11 h 112"/>
                <a:gd name="T42" fmla="*/ 39 w 958"/>
                <a:gd name="T43" fmla="*/ 3 h 112"/>
                <a:gd name="T44" fmla="*/ 57 w 95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8" h="112">
                  <a:moveTo>
                    <a:pt x="57" y="0"/>
                  </a:moveTo>
                  <a:lnTo>
                    <a:pt x="902" y="0"/>
                  </a:lnTo>
                  <a:lnTo>
                    <a:pt x="919" y="3"/>
                  </a:lnTo>
                  <a:lnTo>
                    <a:pt x="934" y="11"/>
                  </a:lnTo>
                  <a:lnTo>
                    <a:pt x="947" y="23"/>
                  </a:lnTo>
                  <a:lnTo>
                    <a:pt x="955" y="39"/>
                  </a:lnTo>
                  <a:lnTo>
                    <a:pt x="958" y="56"/>
                  </a:lnTo>
                  <a:lnTo>
                    <a:pt x="955" y="73"/>
                  </a:lnTo>
                  <a:lnTo>
                    <a:pt x="947" y="90"/>
                  </a:lnTo>
                  <a:lnTo>
                    <a:pt x="934" y="101"/>
                  </a:lnTo>
                  <a:lnTo>
                    <a:pt x="919" y="109"/>
                  </a:lnTo>
                  <a:lnTo>
                    <a:pt x="90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9" name="Freeform 969"/>
            <p:cNvSpPr>
              <a:spLocks/>
            </p:cNvSpPr>
            <p:nvPr/>
          </p:nvSpPr>
          <p:spPr bwMode="auto">
            <a:xfrm>
              <a:off x="5683250" y="6027738"/>
              <a:ext cx="106363" cy="17463"/>
            </a:xfrm>
            <a:custGeom>
              <a:avLst/>
              <a:gdLst>
                <a:gd name="T0" fmla="*/ 56 w 676"/>
                <a:gd name="T1" fmla="*/ 0 h 113"/>
                <a:gd name="T2" fmla="*/ 620 w 676"/>
                <a:gd name="T3" fmla="*/ 0 h 113"/>
                <a:gd name="T4" fmla="*/ 637 w 676"/>
                <a:gd name="T5" fmla="*/ 3 h 113"/>
                <a:gd name="T6" fmla="*/ 652 w 676"/>
                <a:gd name="T7" fmla="*/ 11 h 113"/>
                <a:gd name="T8" fmla="*/ 665 w 676"/>
                <a:gd name="T9" fmla="*/ 24 h 113"/>
                <a:gd name="T10" fmla="*/ 673 w 676"/>
                <a:gd name="T11" fmla="*/ 39 h 113"/>
                <a:gd name="T12" fmla="*/ 676 w 676"/>
                <a:gd name="T13" fmla="*/ 56 h 113"/>
                <a:gd name="T14" fmla="*/ 673 w 676"/>
                <a:gd name="T15" fmla="*/ 74 h 113"/>
                <a:gd name="T16" fmla="*/ 665 w 676"/>
                <a:gd name="T17" fmla="*/ 89 h 113"/>
                <a:gd name="T18" fmla="*/ 652 w 676"/>
                <a:gd name="T19" fmla="*/ 101 h 113"/>
                <a:gd name="T20" fmla="*/ 637 w 676"/>
                <a:gd name="T21" fmla="*/ 110 h 113"/>
                <a:gd name="T22" fmla="*/ 620 w 676"/>
                <a:gd name="T23" fmla="*/ 113 h 113"/>
                <a:gd name="T24" fmla="*/ 56 w 676"/>
                <a:gd name="T25" fmla="*/ 113 h 113"/>
                <a:gd name="T26" fmla="*/ 39 w 676"/>
                <a:gd name="T27" fmla="*/ 110 h 113"/>
                <a:gd name="T28" fmla="*/ 24 w 676"/>
                <a:gd name="T29" fmla="*/ 101 h 113"/>
                <a:gd name="T30" fmla="*/ 11 w 676"/>
                <a:gd name="T31" fmla="*/ 89 h 113"/>
                <a:gd name="T32" fmla="*/ 3 w 676"/>
                <a:gd name="T33" fmla="*/ 74 h 113"/>
                <a:gd name="T34" fmla="*/ 0 w 676"/>
                <a:gd name="T35" fmla="*/ 56 h 113"/>
                <a:gd name="T36" fmla="*/ 3 w 676"/>
                <a:gd name="T37" fmla="*/ 39 h 113"/>
                <a:gd name="T38" fmla="*/ 11 w 676"/>
                <a:gd name="T39" fmla="*/ 24 h 113"/>
                <a:gd name="T40" fmla="*/ 24 w 676"/>
                <a:gd name="T41" fmla="*/ 11 h 113"/>
                <a:gd name="T42" fmla="*/ 39 w 676"/>
                <a:gd name="T43" fmla="*/ 3 h 113"/>
                <a:gd name="T44" fmla="*/ 56 w 67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13">
                  <a:moveTo>
                    <a:pt x="56" y="0"/>
                  </a:moveTo>
                  <a:lnTo>
                    <a:pt x="620" y="0"/>
                  </a:lnTo>
                  <a:lnTo>
                    <a:pt x="637" y="3"/>
                  </a:lnTo>
                  <a:lnTo>
                    <a:pt x="652" y="11"/>
                  </a:lnTo>
                  <a:lnTo>
                    <a:pt x="665" y="24"/>
                  </a:lnTo>
                  <a:lnTo>
                    <a:pt x="673" y="39"/>
                  </a:lnTo>
                  <a:lnTo>
                    <a:pt x="676" y="56"/>
                  </a:lnTo>
                  <a:lnTo>
                    <a:pt x="673" y="74"/>
                  </a:lnTo>
                  <a:lnTo>
                    <a:pt x="665" y="89"/>
                  </a:lnTo>
                  <a:lnTo>
                    <a:pt x="652" y="101"/>
                  </a:lnTo>
                  <a:lnTo>
                    <a:pt x="637" y="110"/>
                  </a:lnTo>
                  <a:lnTo>
                    <a:pt x="62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0" name="Freeform 970"/>
            <p:cNvSpPr>
              <a:spLocks/>
            </p:cNvSpPr>
            <p:nvPr/>
          </p:nvSpPr>
          <p:spPr bwMode="auto">
            <a:xfrm>
              <a:off x="5592763" y="6027738"/>
              <a:ext cx="36513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1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4 w 225"/>
                <a:gd name="T17" fmla="*/ 89 h 113"/>
                <a:gd name="T18" fmla="*/ 201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3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" name="Freeform 971"/>
            <p:cNvSpPr>
              <a:spLocks/>
            </p:cNvSpPr>
            <p:nvPr/>
          </p:nvSpPr>
          <p:spPr bwMode="auto">
            <a:xfrm>
              <a:off x="5592763" y="5902326"/>
              <a:ext cx="152400" cy="19050"/>
            </a:xfrm>
            <a:custGeom>
              <a:avLst/>
              <a:gdLst>
                <a:gd name="T0" fmla="*/ 56 w 957"/>
                <a:gd name="T1" fmla="*/ 0 h 113"/>
                <a:gd name="T2" fmla="*/ 901 w 957"/>
                <a:gd name="T3" fmla="*/ 0 h 113"/>
                <a:gd name="T4" fmla="*/ 918 w 957"/>
                <a:gd name="T5" fmla="*/ 3 h 113"/>
                <a:gd name="T6" fmla="*/ 934 w 957"/>
                <a:gd name="T7" fmla="*/ 12 h 113"/>
                <a:gd name="T8" fmla="*/ 946 w 957"/>
                <a:gd name="T9" fmla="*/ 23 h 113"/>
                <a:gd name="T10" fmla="*/ 954 w 957"/>
                <a:gd name="T11" fmla="*/ 39 h 113"/>
                <a:gd name="T12" fmla="*/ 957 w 957"/>
                <a:gd name="T13" fmla="*/ 57 h 113"/>
                <a:gd name="T14" fmla="*/ 954 w 957"/>
                <a:gd name="T15" fmla="*/ 74 h 113"/>
                <a:gd name="T16" fmla="*/ 946 w 957"/>
                <a:gd name="T17" fmla="*/ 89 h 113"/>
                <a:gd name="T18" fmla="*/ 934 w 957"/>
                <a:gd name="T19" fmla="*/ 102 h 113"/>
                <a:gd name="T20" fmla="*/ 918 w 957"/>
                <a:gd name="T21" fmla="*/ 110 h 113"/>
                <a:gd name="T22" fmla="*/ 901 w 957"/>
                <a:gd name="T23" fmla="*/ 113 h 113"/>
                <a:gd name="T24" fmla="*/ 56 w 957"/>
                <a:gd name="T25" fmla="*/ 113 h 113"/>
                <a:gd name="T26" fmla="*/ 39 w 957"/>
                <a:gd name="T27" fmla="*/ 110 h 113"/>
                <a:gd name="T28" fmla="*/ 23 w 957"/>
                <a:gd name="T29" fmla="*/ 102 h 113"/>
                <a:gd name="T30" fmla="*/ 11 w 957"/>
                <a:gd name="T31" fmla="*/ 89 h 113"/>
                <a:gd name="T32" fmla="*/ 3 w 957"/>
                <a:gd name="T33" fmla="*/ 74 h 113"/>
                <a:gd name="T34" fmla="*/ 0 w 957"/>
                <a:gd name="T35" fmla="*/ 57 h 113"/>
                <a:gd name="T36" fmla="*/ 3 w 957"/>
                <a:gd name="T37" fmla="*/ 39 h 113"/>
                <a:gd name="T38" fmla="*/ 11 w 957"/>
                <a:gd name="T39" fmla="*/ 23 h 113"/>
                <a:gd name="T40" fmla="*/ 23 w 957"/>
                <a:gd name="T41" fmla="*/ 12 h 113"/>
                <a:gd name="T42" fmla="*/ 39 w 957"/>
                <a:gd name="T43" fmla="*/ 3 h 113"/>
                <a:gd name="T44" fmla="*/ 56 w 95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7" h="113">
                  <a:moveTo>
                    <a:pt x="56" y="0"/>
                  </a:moveTo>
                  <a:lnTo>
                    <a:pt x="901" y="0"/>
                  </a:lnTo>
                  <a:lnTo>
                    <a:pt x="918" y="3"/>
                  </a:lnTo>
                  <a:lnTo>
                    <a:pt x="934" y="12"/>
                  </a:lnTo>
                  <a:lnTo>
                    <a:pt x="946" y="23"/>
                  </a:lnTo>
                  <a:lnTo>
                    <a:pt x="954" y="39"/>
                  </a:lnTo>
                  <a:lnTo>
                    <a:pt x="957" y="57"/>
                  </a:lnTo>
                  <a:lnTo>
                    <a:pt x="954" y="74"/>
                  </a:lnTo>
                  <a:lnTo>
                    <a:pt x="946" y="89"/>
                  </a:lnTo>
                  <a:lnTo>
                    <a:pt x="934" y="102"/>
                  </a:lnTo>
                  <a:lnTo>
                    <a:pt x="918" y="110"/>
                  </a:lnTo>
                  <a:lnTo>
                    <a:pt x="90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" name="Freeform 972"/>
            <p:cNvSpPr>
              <a:spLocks/>
            </p:cNvSpPr>
            <p:nvPr/>
          </p:nvSpPr>
          <p:spPr bwMode="auto">
            <a:xfrm>
              <a:off x="5772150" y="5902326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4 w 113"/>
                <a:gd name="T5" fmla="*/ 8 h 112"/>
                <a:gd name="T6" fmla="*/ 97 w 113"/>
                <a:gd name="T7" fmla="*/ 16 h 112"/>
                <a:gd name="T8" fmla="*/ 106 w 113"/>
                <a:gd name="T9" fmla="*/ 27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3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7 w 113"/>
                <a:gd name="T31" fmla="*/ 96 h 112"/>
                <a:gd name="T32" fmla="*/ 8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8 w 113"/>
                <a:gd name="T41" fmla="*/ 27 h 112"/>
                <a:gd name="T42" fmla="*/ 17 w 113"/>
                <a:gd name="T43" fmla="*/ 16 h 112"/>
                <a:gd name="T44" fmla="*/ 28 w 113"/>
                <a:gd name="T45" fmla="*/ 8 h 112"/>
                <a:gd name="T46" fmla="*/ 42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4" y="8"/>
                  </a:lnTo>
                  <a:lnTo>
                    <a:pt x="97" y="16"/>
                  </a:lnTo>
                  <a:lnTo>
                    <a:pt x="106" y="27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7" y="96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8" y="8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" name="Freeform 973"/>
            <p:cNvSpPr>
              <a:spLocks/>
            </p:cNvSpPr>
            <p:nvPr/>
          </p:nvSpPr>
          <p:spPr bwMode="auto">
            <a:xfrm>
              <a:off x="5602288" y="5965826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4 w 113"/>
                <a:gd name="T5" fmla="*/ 6 h 111"/>
                <a:gd name="T6" fmla="*/ 96 w 113"/>
                <a:gd name="T7" fmla="*/ 15 h 111"/>
                <a:gd name="T8" fmla="*/ 105 w 113"/>
                <a:gd name="T9" fmla="*/ 26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6 h 111"/>
                <a:gd name="T42" fmla="*/ 16 w 113"/>
                <a:gd name="T43" fmla="*/ 15 h 111"/>
                <a:gd name="T44" fmla="*/ 28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" name="Freeform 974"/>
            <p:cNvSpPr>
              <a:spLocks/>
            </p:cNvSpPr>
            <p:nvPr/>
          </p:nvSpPr>
          <p:spPr bwMode="auto">
            <a:xfrm>
              <a:off x="5646738" y="6027738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0 w 112"/>
                <a:gd name="T3" fmla="*/ 1 h 112"/>
                <a:gd name="T4" fmla="*/ 85 w 112"/>
                <a:gd name="T5" fmla="*/ 6 h 112"/>
                <a:gd name="T6" fmla="*/ 96 w 112"/>
                <a:gd name="T7" fmla="*/ 15 h 112"/>
                <a:gd name="T8" fmla="*/ 105 w 112"/>
                <a:gd name="T9" fmla="*/ 28 h 112"/>
                <a:gd name="T10" fmla="*/ 110 w 112"/>
                <a:gd name="T11" fmla="*/ 41 h 112"/>
                <a:gd name="T12" fmla="*/ 112 w 112"/>
                <a:gd name="T13" fmla="*/ 55 h 112"/>
                <a:gd name="T14" fmla="*/ 110 w 112"/>
                <a:gd name="T15" fmla="*/ 70 h 112"/>
                <a:gd name="T16" fmla="*/ 105 w 112"/>
                <a:gd name="T17" fmla="*/ 83 h 112"/>
                <a:gd name="T18" fmla="*/ 96 w 112"/>
                <a:gd name="T19" fmla="*/ 95 h 112"/>
                <a:gd name="T20" fmla="*/ 84 w 112"/>
                <a:gd name="T21" fmla="*/ 104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4 h 112"/>
                <a:gd name="T30" fmla="*/ 16 w 112"/>
                <a:gd name="T31" fmla="*/ 95 h 112"/>
                <a:gd name="T32" fmla="*/ 7 w 112"/>
                <a:gd name="T33" fmla="*/ 83 h 112"/>
                <a:gd name="T34" fmla="*/ 2 w 112"/>
                <a:gd name="T35" fmla="*/ 70 h 112"/>
                <a:gd name="T36" fmla="*/ 0 w 112"/>
                <a:gd name="T37" fmla="*/ 55 h 112"/>
                <a:gd name="T38" fmla="*/ 2 w 112"/>
                <a:gd name="T39" fmla="*/ 41 h 112"/>
                <a:gd name="T40" fmla="*/ 7 w 112"/>
                <a:gd name="T41" fmla="*/ 28 h 112"/>
                <a:gd name="T42" fmla="*/ 16 w 112"/>
                <a:gd name="T43" fmla="*/ 15 h 112"/>
                <a:gd name="T44" fmla="*/ 27 w 112"/>
                <a:gd name="T45" fmla="*/ 6 h 112"/>
                <a:gd name="T46" fmla="*/ 42 w 112"/>
                <a:gd name="T47" fmla="*/ 1 h 112"/>
                <a:gd name="T48" fmla="*/ 56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0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" name="Freeform 975"/>
            <p:cNvSpPr>
              <a:spLocks noEditPoints="1"/>
            </p:cNvSpPr>
            <p:nvPr/>
          </p:nvSpPr>
          <p:spPr bwMode="auto">
            <a:xfrm>
              <a:off x="5414963" y="5902326"/>
              <a:ext cx="142875" cy="142875"/>
            </a:xfrm>
            <a:custGeom>
              <a:avLst/>
              <a:gdLst>
                <a:gd name="T0" fmla="*/ 113 w 901"/>
                <a:gd name="T1" fmla="*/ 113 h 902"/>
                <a:gd name="T2" fmla="*/ 113 w 901"/>
                <a:gd name="T3" fmla="*/ 789 h 902"/>
                <a:gd name="T4" fmla="*/ 789 w 901"/>
                <a:gd name="T5" fmla="*/ 789 h 902"/>
                <a:gd name="T6" fmla="*/ 789 w 901"/>
                <a:gd name="T7" fmla="*/ 113 h 902"/>
                <a:gd name="T8" fmla="*/ 113 w 901"/>
                <a:gd name="T9" fmla="*/ 113 h 902"/>
                <a:gd name="T10" fmla="*/ 0 w 901"/>
                <a:gd name="T11" fmla="*/ 0 h 902"/>
                <a:gd name="T12" fmla="*/ 901 w 901"/>
                <a:gd name="T13" fmla="*/ 0 h 902"/>
                <a:gd name="T14" fmla="*/ 901 w 901"/>
                <a:gd name="T15" fmla="*/ 902 h 902"/>
                <a:gd name="T16" fmla="*/ 0 w 901"/>
                <a:gd name="T17" fmla="*/ 902 h 902"/>
                <a:gd name="T18" fmla="*/ 0 w 901"/>
                <a:gd name="T19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1" h="902">
                  <a:moveTo>
                    <a:pt x="113" y="113"/>
                  </a:moveTo>
                  <a:lnTo>
                    <a:pt x="113" y="789"/>
                  </a:lnTo>
                  <a:lnTo>
                    <a:pt x="789" y="789"/>
                  </a:lnTo>
                  <a:lnTo>
                    <a:pt x="789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901" y="0"/>
                  </a:lnTo>
                  <a:lnTo>
                    <a:pt x="901" y="902"/>
                  </a:lnTo>
                  <a:lnTo>
                    <a:pt x="0" y="9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55" name="Group 1554"/>
          <p:cNvGrpSpPr/>
          <p:nvPr/>
        </p:nvGrpSpPr>
        <p:grpSpPr>
          <a:xfrm>
            <a:off x="6290834" y="5786874"/>
            <a:ext cx="536575" cy="536575"/>
            <a:chOff x="6299200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0" name="Freeform 980"/>
            <p:cNvSpPr>
              <a:spLocks noEditPoints="1"/>
            </p:cNvSpPr>
            <p:nvPr/>
          </p:nvSpPr>
          <p:spPr bwMode="auto">
            <a:xfrm>
              <a:off x="6299200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1" name="Freeform 981"/>
            <p:cNvSpPr>
              <a:spLocks noEditPoints="1"/>
            </p:cNvSpPr>
            <p:nvPr/>
          </p:nvSpPr>
          <p:spPr bwMode="auto">
            <a:xfrm>
              <a:off x="6656388" y="5902326"/>
              <a:ext cx="134938" cy="134938"/>
            </a:xfrm>
            <a:custGeom>
              <a:avLst/>
              <a:gdLst>
                <a:gd name="T0" fmla="*/ 113 w 844"/>
                <a:gd name="T1" fmla="*/ 115 h 844"/>
                <a:gd name="T2" fmla="*/ 113 w 844"/>
                <a:gd name="T3" fmla="*/ 731 h 844"/>
                <a:gd name="T4" fmla="*/ 730 w 844"/>
                <a:gd name="T5" fmla="*/ 731 h 844"/>
                <a:gd name="T6" fmla="*/ 720 w 844"/>
                <a:gd name="T7" fmla="*/ 666 h 844"/>
                <a:gd name="T8" fmla="*/ 706 w 844"/>
                <a:gd name="T9" fmla="*/ 605 h 844"/>
                <a:gd name="T10" fmla="*/ 687 w 844"/>
                <a:gd name="T11" fmla="*/ 544 h 844"/>
                <a:gd name="T12" fmla="*/ 661 w 844"/>
                <a:gd name="T13" fmla="*/ 487 h 844"/>
                <a:gd name="T14" fmla="*/ 630 w 844"/>
                <a:gd name="T15" fmla="*/ 433 h 844"/>
                <a:gd name="T16" fmla="*/ 595 w 844"/>
                <a:gd name="T17" fmla="*/ 381 h 844"/>
                <a:gd name="T18" fmla="*/ 555 w 844"/>
                <a:gd name="T19" fmla="*/ 333 h 844"/>
                <a:gd name="T20" fmla="*/ 511 w 844"/>
                <a:gd name="T21" fmla="*/ 289 h 844"/>
                <a:gd name="T22" fmla="*/ 463 w 844"/>
                <a:gd name="T23" fmla="*/ 249 h 844"/>
                <a:gd name="T24" fmla="*/ 412 w 844"/>
                <a:gd name="T25" fmla="*/ 214 h 844"/>
                <a:gd name="T26" fmla="*/ 358 w 844"/>
                <a:gd name="T27" fmla="*/ 184 h 844"/>
                <a:gd name="T28" fmla="*/ 300 w 844"/>
                <a:gd name="T29" fmla="*/ 158 h 844"/>
                <a:gd name="T30" fmla="*/ 240 w 844"/>
                <a:gd name="T31" fmla="*/ 139 h 844"/>
                <a:gd name="T32" fmla="*/ 178 w 844"/>
                <a:gd name="T33" fmla="*/ 123 h 844"/>
                <a:gd name="T34" fmla="*/ 113 w 844"/>
                <a:gd name="T35" fmla="*/ 115 h 844"/>
                <a:gd name="T36" fmla="*/ 0 w 844"/>
                <a:gd name="T37" fmla="*/ 0 h 844"/>
                <a:gd name="T38" fmla="*/ 57 w 844"/>
                <a:gd name="T39" fmla="*/ 0 h 844"/>
                <a:gd name="T40" fmla="*/ 128 w 844"/>
                <a:gd name="T41" fmla="*/ 3 h 844"/>
                <a:gd name="T42" fmla="*/ 198 w 844"/>
                <a:gd name="T43" fmla="*/ 13 h 844"/>
                <a:gd name="T44" fmla="*/ 266 w 844"/>
                <a:gd name="T45" fmla="*/ 28 h 844"/>
                <a:gd name="T46" fmla="*/ 331 w 844"/>
                <a:gd name="T47" fmla="*/ 49 h 844"/>
                <a:gd name="T48" fmla="*/ 395 w 844"/>
                <a:gd name="T49" fmla="*/ 76 h 844"/>
                <a:gd name="T50" fmla="*/ 454 w 844"/>
                <a:gd name="T51" fmla="*/ 108 h 844"/>
                <a:gd name="T52" fmla="*/ 510 w 844"/>
                <a:gd name="T53" fmla="*/ 145 h 844"/>
                <a:gd name="T54" fmla="*/ 564 w 844"/>
                <a:gd name="T55" fmla="*/ 186 h 844"/>
                <a:gd name="T56" fmla="*/ 614 w 844"/>
                <a:gd name="T57" fmla="*/ 231 h 844"/>
                <a:gd name="T58" fmla="*/ 659 w 844"/>
                <a:gd name="T59" fmla="*/ 281 h 844"/>
                <a:gd name="T60" fmla="*/ 700 w 844"/>
                <a:gd name="T61" fmla="*/ 334 h 844"/>
                <a:gd name="T62" fmla="*/ 737 w 844"/>
                <a:gd name="T63" fmla="*/ 391 h 844"/>
                <a:gd name="T64" fmla="*/ 769 w 844"/>
                <a:gd name="T65" fmla="*/ 450 h 844"/>
                <a:gd name="T66" fmla="*/ 795 w 844"/>
                <a:gd name="T67" fmla="*/ 513 h 844"/>
                <a:gd name="T68" fmla="*/ 816 w 844"/>
                <a:gd name="T69" fmla="*/ 578 h 844"/>
                <a:gd name="T70" fmla="*/ 832 w 844"/>
                <a:gd name="T71" fmla="*/ 647 h 844"/>
                <a:gd name="T72" fmla="*/ 841 w 844"/>
                <a:gd name="T73" fmla="*/ 716 h 844"/>
                <a:gd name="T74" fmla="*/ 844 w 844"/>
                <a:gd name="T75" fmla="*/ 787 h 844"/>
                <a:gd name="T76" fmla="*/ 844 w 844"/>
                <a:gd name="T77" fmla="*/ 844 h 844"/>
                <a:gd name="T78" fmla="*/ 0 w 844"/>
                <a:gd name="T79" fmla="*/ 844 h 844"/>
                <a:gd name="T80" fmla="*/ 0 w 844"/>
                <a:gd name="T8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44" h="844">
                  <a:moveTo>
                    <a:pt x="113" y="115"/>
                  </a:moveTo>
                  <a:lnTo>
                    <a:pt x="113" y="731"/>
                  </a:lnTo>
                  <a:lnTo>
                    <a:pt x="730" y="731"/>
                  </a:lnTo>
                  <a:lnTo>
                    <a:pt x="720" y="666"/>
                  </a:lnTo>
                  <a:lnTo>
                    <a:pt x="706" y="605"/>
                  </a:lnTo>
                  <a:lnTo>
                    <a:pt x="687" y="544"/>
                  </a:lnTo>
                  <a:lnTo>
                    <a:pt x="661" y="487"/>
                  </a:lnTo>
                  <a:lnTo>
                    <a:pt x="630" y="433"/>
                  </a:lnTo>
                  <a:lnTo>
                    <a:pt x="595" y="381"/>
                  </a:lnTo>
                  <a:lnTo>
                    <a:pt x="555" y="333"/>
                  </a:lnTo>
                  <a:lnTo>
                    <a:pt x="511" y="289"/>
                  </a:lnTo>
                  <a:lnTo>
                    <a:pt x="463" y="249"/>
                  </a:lnTo>
                  <a:lnTo>
                    <a:pt x="412" y="214"/>
                  </a:lnTo>
                  <a:lnTo>
                    <a:pt x="358" y="184"/>
                  </a:lnTo>
                  <a:lnTo>
                    <a:pt x="300" y="158"/>
                  </a:lnTo>
                  <a:lnTo>
                    <a:pt x="240" y="139"/>
                  </a:lnTo>
                  <a:lnTo>
                    <a:pt x="178" y="123"/>
                  </a:lnTo>
                  <a:lnTo>
                    <a:pt x="113" y="115"/>
                  </a:lnTo>
                  <a:close/>
                  <a:moveTo>
                    <a:pt x="0" y="0"/>
                  </a:moveTo>
                  <a:lnTo>
                    <a:pt x="57" y="0"/>
                  </a:lnTo>
                  <a:lnTo>
                    <a:pt x="128" y="3"/>
                  </a:lnTo>
                  <a:lnTo>
                    <a:pt x="198" y="13"/>
                  </a:lnTo>
                  <a:lnTo>
                    <a:pt x="266" y="28"/>
                  </a:lnTo>
                  <a:lnTo>
                    <a:pt x="331" y="49"/>
                  </a:lnTo>
                  <a:lnTo>
                    <a:pt x="395" y="76"/>
                  </a:lnTo>
                  <a:lnTo>
                    <a:pt x="454" y="108"/>
                  </a:lnTo>
                  <a:lnTo>
                    <a:pt x="510" y="145"/>
                  </a:lnTo>
                  <a:lnTo>
                    <a:pt x="564" y="186"/>
                  </a:lnTo>
                  <a:lnTo>
                    <a:pt x="614" y="231"/>
                  </a:lnTo>
                  <a:lnTo>
                    <a:pt x="659" y="281"/>
                  </a:lnTo>
                  <a:lnTo>
                    <a:pt x="700" y="334"/>
                  </a:lnTo>
                  <a:lnTo>
                    <a:pt x="737" y="391"/>
                  </a:lnTo>
                  <a:lnTo>
                    <a:pt x="769" y="450"/>
                  </a:lnTo>
                  <a:lnTo>
                    <a:pt x="795" y="513"/>
                  </a:lnTo>
                  <a:lnTo>
                    <a:pt x="816" y="578"/>
                  </a:lnTo>
                  <a:lnTo>
                    <a:pt x="832" y="647"/>
                  </a:lnTo>
                  <a:lnTo>
                    <a:pt x="841" y="716"/>
                  </a:lnTo>
                  <a:lnTo>
                    <a:pt x="844" y="787"/>
                  </a:lnTo>
                  <a:lnTo>
                    <a:pt x="844" y="844"/>
                  </a:lnTo>
                  <a:lnTo>
                    <a:pt x="0" y="8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2" name="Freeform 982"/>
            <p:cNvSpPr>
              <a:spLocks noEditPoints="1"/>
            </p:cNvSpPr>
            <p:nvPr/>
          </p:nvSpPr>
          <p:spPr bwMode="auto">
            <a:xfrm>
              <a:off x="6343650" y="5929313"/>
              <a:ext cx="420688" cy="250825"/>
            </a:xfrm>
            <a:custGeom>
              <a:avLst/>
              <a:gdLst>
                <a:gd name="T0" fmla="*/ 1675 w 2644"/>
                <a:gd name="T1" fmla="*/ 138 h 1575"/>
                <a:gd name="T2" fmla="*/ 1504 w 2644"/>
                <a:gd name="T3" fmla="*/ 212 h 1575"/>
                <a:gd name="T4" fmla="*/ 1362 w 2644"/>
                <a:gd name="T5" fmla="*/ 330 h 1575"/>
                <a:gd name="T6" fmla="*/ 1256 w 2644"/>
                <a:gd name="T7" fmla="*/ 481 h 1575"/>
                <a:gd name="T8" fmla="*/ 1195 w 2644"/>
                <a:gd name="T9" fmla="*/ 658 h 1575"/>
                <a:gd name="T10" fmla="*/ 1186 w 2644"/>
                <a:gd name="T11" fmla="*/ 845 h 1575"/>
                <a:gd name="T12" fmla="*/ 1222 w 2644"/>
                <a:gd name="T13" fmla="*/ 1011 h 1575"/>
                <a:gd name="T14" fmla="*/ 1498 w 2644"/>
                <a:gd name="T15" fmla="*/ 1023 h 1575"/>
                <a:gd name="T16" fmla="*/ 1521 w 2644"/>
                <a:gd name="T17" fmla="*/ 1068 h 1575"/>
                <a:gd name="T18" fmla="*/ 1498 w 2644"/>
                <a:gd name="T19" fmla="*/ 1113 h 1575"/>
                <a:gd name="T20" fmla="*/ 1274 w 2644"/>
                <a:gd name="T21" fmla="*/ 1124 h 1575"/>
                <a:gd name="T22" fmla="*/ 1379 w 2644"/>
                <a:gd name="T23" fmla="*/ 1262 h 1575"/>
                <a:gd name="T24" fmla="*/ 1516 w 2644"/>
                <a:gd name="T25" fmla="*/ 1369 h 1575"/>
                <a:gd name="T26" fmla="*/ 1677 w 2644"/>
                <a:gd name="T27" fmla="*/ 1437 h 1575"/>
                <a:gd name="T28" fmla="*/ 1858 w 2644"/>
                <a:gd name="T29" fmla="*/ 1462 h 1575"/>
                <a:gd name="T30" fmla="*/ 2048 w 2644"/>
                <a:gd name="T31" fmla="*/ 1434 h 1575"/>
                <a:gd name="T32" fmla="*/ 2217 w 2644"/>
                <a:gd name="T33" fmla="*/ 1358 h 1575"/>
                <a:gd name="T34" fmla="*/ 2358 w 2644"/>
                <a:gd name="T35" fmla="*/ 1239 h 1575"/>
                <a:gd name="T36" fmla="*/ 2462 w 2644"/>
                <a:gd name="T37" fmla="*/ 1086 h 1575"/>
                <a:gd name="T38" fmla="*/ 2521 w 2644"/>
                <a:gd name="T39" fmla="*/ 908 h 1575"/>
                <a:gd name="T40" fmla="*/ 1800 w 2644"/>
                <a:gd name="T41" fmla="*/ 115 h 1575"/>
                <a:gd name="T42" fmla="*/ 1914 w 2644"/>
                <a:gd name="T43" fmla="*/ 732 h 1575"/>
                <a:gd name="T44" fmla="*/ 2641 w 2644"/>
                <a:gd name="T45" fmla="*/ 859 h 1575"/>
                <a:gd name="T46" fmla="*/ 2595 w 2644"/>
                <a:gd name="T47" fmla="*/ 1062 h 1575"/>
                <a:gd name="T48" fmla="*/ 2500 w 2644"/>
                <a:gd name="T49" fmla="*/ 1241 h 1575"/>
                <a:gd name="T50" fmla="*/ 2364 w 2644"/>
                <a:gd name="T51" fmla="*/ 1389 h 1575"/>
                <a:gd name="T52" fmla="*/ 2195 w 2644"/>
                <a:gd name="T53" fmla="*/ 1499 h 1575"/>
                <a:gd name="T54" fmla="*/ 1999 w 2644"/>
                <a:gd name="T55" fmla="*/ 1562 h 1575"/>
                <a:gd name="T56" fmla="*/ 1786 w 2644"/>
                <a:gd name="T57" fmla="*/ 1572 h 1575"/>
                <a:gd name="T58" fmla="*/ 1583 w 2644"/>
                <a:gd name="T59" fmla="*/ 1526 h 1575"/>
                <a:gd name="T60" fmla="*/ 1404 w 2644"/>
                <a:gd name="T61" fmla="*/ 1430 h 1575"/>
                <a:gd name="T62" fmla="*/ 1256 w 2644"/>
                <a:gd name="T63" fmla="*/ 1294 h 1575"/>
                <a:gd name="T64" fmla="*/ 1147 w 2644"/>
                <a:gd name="T65" fmla="*/ 1124 h 1575"/>
                <a:gd name="T66" fmla="*/ 769 w 2644"/>
                <a:gd name="T67" fmla="*/ 1120 h 1575"/>
                <a:gd name="T68" fmla="*/ 759 w 2644"/>
                <a:gd name="T69" fmla="*/ 1116 h 1575"/>
                <a:gd name="T70" fmla="*/ 748 w 2644"/>
                <a:gd name="T71" fmla="*/ 1108 h 1575"/>
                <a:gd name="T72" fmla="*/ 739 w 2644"/>
                <a:gd name="T73" fmla="*/ 1095 h 1575"/>
                <a:gd name="T74" fmla="*/ 39 w 2644"/>
                <a:gd name="T75" fmla="*/ 614 h 1575"/>
                <a:gd name="T76" fmla="*/ 3 w 2644"/>
                <a:gd name="T77" fmla="*/ 578 h 1575"/>
                <a:gd name="T78" fmla="*/ 11 w 2644"/>
                <a:gd name="T79" fmla="*/ 528 h 1575"/>
                <a:gd name="T80" fmla="*/ 56 w 2644"/>
                <a:gd name="T81" fmla="*/ 504 h 1575"/>
                <a:gd name="T82" fmla="*/ 514 w 2644"/>
                <a:gd name="T83" fmla="*/ 505 h 1575"/>
                <a:gd name="T84" fmla="*/ 530 w 2644"/>
                <a:gd name="T85" fmla="*/ 510 h 1575"/>
                <a:gd name="T86" fmla="*/ 544 w 2644"/>
                <a:gd name="T87" fmla="*/ 519 h 1575"/>
                <a:gd name="T88" fmla="*/ 551 w 2644"/>
                <a:gd name="T89" fmla="*/ 528 h 1575"/>
                <a:gd name="T90" fmla="*/ 556 w 2644"/>
                <a:gd name="T91" fmla="*/ 533 h 1575"/>
                <a:gd name="T92" fmla="*/ 1088 w 2644"/>
                <a:gd name="T93" fmla="*/ 957 h 1575"/>
                <a:gd name="T94" fmla="*/ 1070 w 2644"/>
                <a:gd name="T95" fmla="*/ 787 h 1575"/>
                <a:gd name="T96" fmla="*/ 1098 w 2644"/>
                <a:gd name="T97" fmla="*/ 578 h 1575"/>
                <a:gd name="T98" fmla="*/ 1178 w 2644"/>
                <a:gd name="T99" fmla="*/ 391 h 1575"/>
                <a:gd name="T100" fmla="*/ 1300 w 2644"/>
                <a:gd name="T101" fmla="*/ 231 h 1575"/>
                <a:gd name="T102" fmla="*/ 1460 w 2644"/>
                <a:gd name="T103" fmla="*/ 108 h 1575"/>
                <a:gd name="T104" fmla="*/ 1648 w 2644"/>
                <a:gd name="T105" fmla="*/ 29 h 1575"/>
                <a:gd name="T106" fmla="*/ 1858 w 2644"/>
                <a:gd name="T107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44" h="1575">
                  <a:moveTo>
                    <a:pt x="1800" y="115"/>
                  </a:moveTo>
                  <a:lnTo>
                    <a:pt x="1737" y="123"/>
                  </a:lnTo>
                  <a:lnTo>
                    <a:pt x="1675" y="138"/>
                  </a:lnTo>
                  <a:lnTo>
                    <a:pt x="1616" y="158"/>
                  </a:lnTo>
                  <a:lnTo>
                    <a:pt x="1559" y="183"/>
                  </a:lnTo>
                  <a:lnTo>
                    <a:pt x="1504" y="212"/>
                  </a:lnTo>
                  <a:lnTo>
                    <a:pt x="1453" y="247"/>
                  </a:lnTo>
                  <a:lnTo>
                    <a:pt x="1406" y="286"/>
                  </a:lnTo>
                  <a:lnTo>
                    <a:pt x="1362" y="330"/>
                  </a:lnTo>
                  <a:lnTo>
                    <a:pt x="1323" y="376"/>
                  </a:lnTo>
                  <a:lnTo>
                    <a:pt x="1287" y="428"/>
                  </a:lnTo>
                  <a:lnTo>
                    <a:pt x="1256" y="481"/>
                  </a:lnTo>
                  <a:lnTo>
                    <a:pt x="1231" y="537"/>
                  </a:lnTo>
                  <a:lnTo>
                    <a:pt x="1210" y="597"/>
                  </a:lnTo>
                  <a:lnTo>
                    <a:pt x="1195" y="658"/>
                  </a:lnTo>
                  <a:lnTo>
                    <a:pt x="1186" y="722"/>
                  </a:lnTo>
                  <a:lnTo>
                    <a:pt x="1183" y="787"/>
                  </a:lnTo>
                  <a:lnTo>
                    <a:pt x="1186" y="845"/>
                  </a:lnTo>
                  <a:lnTo>
                    <a:pt x="1193" y="903"/>
                  </a:lnTo>
                  <a:lnTo>
                    <a:pt x="1205" y="958"/>
                  </a:lnTo>
                  <a:lnTo>
                    <a:pt x="1222" y="1011"/>
                  </a:lnTo>
                  <a:lnTo>
                    <a:pt x="1464" y="1011"/>
                  </a:lnTo>
                  <a:lnTo>
                    <a:pt x="1482" y="1014"/>
                  </a:lnTo>
                  <a:lnTo>
                    <a:pt x="1498" y="1023"/>
                  </a:lnTo>
                  <a:lnTo>
                    <a:pt x="1509" y="1035"/>
                  </a:lnTo>
                  <a:lnTo>
                    <a:pt x="1518" y="1050"/>
                  </a:lnTo>
                  <a:lnTo>
                    <a:pt x="1521" y="1068"/>
                  </a:lnTo>
                  <a:lnTo>
                    <a:pt x="1518" y="1085"/>
                  </a:lnTo>
                  <a:lnTo>
                    <a:pt x="1509" y="1100"/>
                  </a:lnTo>
                  <a:lnTo>
                    <a:pt x="1498" y="1113"/>
                  </a:lnTo>
                  <a:lnTo>
                    <a:pt x="1482" y="1121"/>
                  </a:lnTo>
                  <a:lnTo>
                    <a:pt x="1464" y="1124"/>
                  </a:lnTo>
                  <a:lnTo>
                    <a:pt x="1274" y="1124"/>
                  </a:lnTo>
                  <a:lnTo>
                    <a:pt x="1305" y="1173"/>
                  </a:lnTo>
                  <a:lnTo>
                    <a:pt x="1340" y="1219"/>
                  </a:lnTo>
                  <a:lnTo>
                    <a:pt x="1379" y="1262"/>
                  </a:lnTo>
                  <a:lnTo>
                    <a:pt x="1421" y="1301"/>
                  </a:lnTo>
                  <a:lnTo>
                    <a:pt x="1467" y="1337"/>
                  </a:lnTo>
                  <a:lnTo>
                    <a:pt x="1516" y="1369"/>
                  </a:lnTo>
                  <a:lnTo>
                    <a:pt x="1567" y="1396"/>
                  </a:lnTo>
                  <a:lnTo>
                    <a:pt x="1621" y="1419"/>
                  </a:lnTo>
                  <a:lnTo>
                    <a:pt x="1677" y="1437"/>
                  </a:lnTo>
                  <a:lnTo>
                    <a:pt x="1736" y="1451"/>
                  </a:lnTo>
                  <a:lnTo>
                    <a:pt x="1795" y="1459"/>
                  </a:lnTo>
                  <a:lnTo>
                    <a:pt x="1858" y="1462"/>
                  </a:lnTo>
                  <a:lnTo>
                    <a:pt x="1922" y="1459"/>
                  </a:lnTo>
                  <a:lnTo>
                    <a:pt x="1987" y="1450"/>
                  </a:lnTo>
                  <a:lnTo>
                    <a:pt x="2048" y="1434"/>
                  </a:lnTo>
                  <a:lnTo>
                    <a:pt x="2108" y="1414"/>
                  </a:lnTo>
                  <a:lnTo>
                    <a:pt x="2164" y="1388"/>
                  </a:lnTo>
                  <a:lnTo>
                    <a:pt x="2217" y="1358"/>
                  </a:lnTo>
                  <a:lnTo>
                    <a:pt x="2268" y="1323"/>
                  </a:lnTo>
                  <a:lnTo>
                    <a:pt x="2314" y="1283"/>
                  </a:lnTo>
                  <a:lnTo>
                    <a:pt x="2358" y="1239"/>
                  </a:lnTo>
                  <a:lnTo>
                    <a:pt x="2397" y="1192"/>
                  </a:lnTo>
                  <a:lnTo>
                    <a:pt x="2432" y="1140"/>
                  </a:lnTo>
                  <a:lnTo>
                    <a:pt x="2462" y="1086"/>
                  </a:lnTo>
                  <a:lnTo>
                    <a:pt x="2487" y="1029"/>
                  </a:lnTo>
                  <a:lnTo>
                    <a:pt x="2507" y="969"/>
                  </a:lnTo>
                  <a:lnTo>
                    <a:pt x="2521" y="908"/>
                  </a:lnTo>
                  <a:lnTo>
                    <a:pt x="2530" y="843"/>
                  </a:lnTo>
                  <a:lnTo>
                    <a:pt x="1800" y="843"/>
                  </a:lnTo>
                  <a:lnTo>
                    <a:pt x="1800" y="115"/>
                  </a:lnTo>
                  <a:close/>
                  <a:moveTo>
                    <a:pt x="1858" y="0"/>
                  </a:moveTo>
                  <a:lnTo>
                    <a:pt x="1914" y="0"/>
                  </a:lnTo>
                  <a:lnTo>
                    <a:pt x="1914" y="732"/>
                  </a:lnTo>
                  <a:lnTo>
                    <a:pt x="2644" y="732"/>
                  </a:lnTo>
                  <a:lnTo>
                    <a:pt x="2644" y="787"/>
                  </a:lnTo>
                  <a:lnTo>
                    <a:pt x="2641" y="859"/>
                  </a:lnTo>
                  <a:lnTo>
                    <a:pt x="2632" y="928"/>
                  </a:lnTo>
                  <a:lnTo>
                    <a:pt x="2617" y="996"/>
                  </a:lnTo>
                  <a:lnTo>
                    <a:pt x="2595" y="1062"/>
                  </a:lnTo>
                  <a:lnTo>
                    <a:pt x="2568" y="1125"/>
                  </a:lnTo>
                  <a:lnTo>
                    <a:pt x="2537" y="1184"/>
                  </a:lnTo>
                  <a:lnTo>
                    <a:pt x="2500" y="1241"/>
                  </a:lnTo>
                  <a:lnTo>
                    <a:pt x="2459" y="1294"/>
                  </a:lnTo>
                  <a:lnTo>
                    <a:pt x="2414" y="1344"/>
                  </a:lnTo>
                  <a:lnTo>
                    <a:pt x="2364" y="1389"/>
                  </a:lnTo>
                  <a:lnTo>
                    <a:pt x="2311" y="1430"/>
                  </a:lnTo>
                  <a:lnTo>
                    <a:pt x="2254" y="1467"/>
                  </a:lnTo>
                  <a:lnTo>
                    <a:pt x="2195" y="1499"/>
                  </a:lnTo>
                  <a:lnTo>
                    <a:pt x="2131" y="1526"/>
                  </a:lnTo>
                  <a:lnTo>
                    <a:pt x="2067" y="1546"/>
                  </a:lnTo>
                  <a:lnTo>
                    <a:pt x="1999" y="1562"/>
                  </a:lnTo>
                  <a:lnTo>
                    <a:pt x="1928" y="1572"/>
                  </a:lnTo>
                  <a:lnTo>
                    <a:pt x="1858" y="1575"/>
                  </a:lnTo>
                  <a:lnTo>
                    <a:pt x="1786" y="1572"/>
                  </a:lnTo>
                  <a:lnTo>
                    <a:pt x="1716" y="1562"/>
                  </a:lnTo>
                  <a:lnTo>
                    <a:pt x="1649" y="1546"/>
                  </a:lnTo>
                  <a:lnTo>
                    <a:pt x="1583" y="1526"/>
                  </a:lnTo>
                  <a:lnTo>
                    <a:pt x="1521" y="1499"/>
                  </a:lnTo>
                  <a:lnTo>
                    <a:pt x="1460" y="1467"/>
                  </a:lnTo>
                  <a:lnTo>
                    <a:pt x="1404" y="1430"/>
                  </a:lnTo>
                  <a:lnTo>
                    <a:pt x="1351" y="1389"/>
                  </a:lnTo>
                  <a:lnTo>
                    <a:pt x="1301" y="1343"/>
                  </a:lnTo>
                  <a:lnTo>
                    <a:pt x="1256" y="1294"/>
                  </a:lnTo>
                  <a:lnTo>
                    <a:pt x="1215" y="1241"/>
                  </a:lnTo>
                  <a:lnTo>
                    <a:pt x="1179" y="1184"/>
                  </a:lnTo>
                  <a:lnTo>
                    <a:pt x="1147" y="1124"/>
                  </a:lnTo>
                  <a:lnTo>
                    <a:pt x="788" y="1124"/>
                  </a:lnTo>
                  <a:lnTo>
                    <a:pt x="778" y="1123"/>
                  </a:lnTo>
                  <a:lnTo>
                    <a:pt x="769" y="1120"/>
                  </a:lnTo>
                  <a:lnTo>
                    <a:pt x="767" y="1119"/>
                  </a:lnTo>
                  <a:lnTo>
                    <a:pt x="765" y="1118"/>
                  </a:lnTo>
                  <a:lnTo>
                    <a:pt x="759" y="1116"/>
                  </a:lnTo>
                  <a:lnTo>
                    <a:pt x="754" y="1112"/>
                  </a:lnTo>
                  <a:lnTo>
                    <a:pt x="749" y="1108"/>
                  </a:lnTo>
                  <a:lnTo>
                    <a:pt x="748" y="1108"/>
                  </a:lnTo>
                  <a:lnTo>
                    <a:pt x="748" y="1108"/>
                  </a:lnTo>
                  <a:lnTo>
                    <a:pt x="743" y="1101"/>
                  </a:lnTo>
                  <a:lnTo>
                    <a:pt x="739" y="1095"/>
                  </a:lnTo>
                  <a:lnTo>
                    <a:pt x="474" y="617"/>
                  </a:lnTo>
                  <a:lnTo>
                    <a:pt x="56" y="617"/>
                  </a:lnTo>
                  <a:lnTo>
                    <a:pt x="39" y="614"/>
                  </a:lnTo>
                  <a:lnTo>
                    <a:pt x="23" y="606"/>
                  </a:lnTo>
                  <a:lnTo>
                    <a:pt x="11" y="594"/>
                  </a:lnTo>
                  <a:lnTo>
                    <a:pt x="3" y="578"/>
                  </a:lnTo>
                  <a:lnTo>
                    <a:pt x="0" y="561"/>
                  </a:lnTo>
                  <a:lnTo>
                    <a:pt x="3" y="543"/>
                  </a:lnTo>
                  <a:lnTo>
                    <a:pt x="11" y="528"/>
                  </a:lnTo>
                  <a:lnTo>
                    <a:pt x="23" y="516"/>
                  </a:lnTo>
                  <a:lnTo>
                    <a:pt x="39" y="507"/>
                  </a:lnTo>
                  <a:lnTo>
                    <a:pt x="56" y="504"/>
                  </a:lnTo>
                  <a:lnTo>
                    <a:pt x="507" y="504"/>
                  </a:lnTo>
                  <a:lnTo>
                    <a:pt x="510" y="505"/>
                  </a:lnTo>
                  <a:lnTo>
                    <a:pt x="514" y="505"/>
                  </a:lnTo>
                  <a:lnTo>
                    <a:pt x="520" y="506"/>
                  </a:lnTo>
                  <a:lnTo>
                    <a:pt x="525" y="508"/>
                  </a:lnTo>
                  <a:lnTo>
                    <a:pt x="530" y="510"/>
                  </a:lnTo>
                  <a:lnTo>
                    <a:pt x="535" y="514"/>
                  </a:lnTo>
                  <a:lnTo>
                    <a:pt x="539" y="516"/>
                  </a:lnTo>
                  <a:lnTo>
                    <a:pt x="544" y="519"/>
                  </a:lnTo>
                  <a:lnTo>
                    <a:pt x="547" y="522"/>
                  </a:lnTo>
                  <a:lnTo>
                    <a:pt x="549" y="525"/>
                  </a:lnTo>
                  <a:lnTo>
                    <a:pt x="551" y="528"/>
                  </a:lnTo>
                  <a:lnTo>
                    <a:pt x="553" y="530"/>
                  </a:lnTo>
                  <a:lnTo>
                    <a:pt x="555" y="531"/>
                  </a:lnTo>
                  <a:lnTo>
                    <a:pt x="556" y="533"/>
                  </a:lnTo>
                  <a:lnTo>
                    <a:pt x="821" y="1011"/>
                  </a:lnTo>
                  <a:lnTo>
                    <a:pt x="1103" y="1011"/>
                  </a:lnTo>
                  <a:lnTo>
                    <a:pt x="1088" y="957"/>
                  </a:lnTo>
                  <a:lnTo>
                    <a:pt x="1078" y="902"/>
                  </a:lnTo>
                  <a:lnTo>
                    <a:pt x="1072" y="845"/>
                  </a:lnTo>
                  <a:lnTo>
                    <a:pt x="1070" y="787"/>
                  </a:lnTo>
                  <a:lnTo>
                    <a:pt x="1073" y="716"/>
                  </a:lnTo>
                  <a:lnTo>
                    <a:pt x="1082" y="646"/>
                  </a:lnTo>
                  <a:lnTo>
                    <a:pt x="1098" y="578"/>
                  </a:lnTo>
                  <a:lnTo>
                    <a:pt x="1119" y="513"/>
                  </a:lnTo>
                  <a:lnTo>
                    <a:pt x="1146" y="450"/>
                  </a:lnTo>
                  <a:lnTo>
                    <a:pt x="1178" y="391"/>
                  </a:lnTo>
                  <a:lnTo>
                    <a:pt x="1214" y="333"/>
                  </a:lnTo>
                  <a:lnTo>
                    <a:pt x="1255" y="281"/>
                  </a:lnTo>
                  <a:lnTo>
                    <a:pt x="1300" y="231"/>
                  </a:lnTo>
                  <a:lnTo>
                    <a:pt x="1351" y="186"/>
                  </a:lnTo>
                  <a:lnTo>
                    <a:pt x="1404" y="145"/>
                  </a:lnTo>
                  <a:lnTo>
                    <a:pt x="1460" y="108"/>
                  </a:lnTo>
                  <a:lnTo>
                    <a:pt x="1520" y="76"/>
                  </a:lnTo>
                  <a:lnTo>
                    <a:pt x="1583" y="50"/>
                  </a:lnTo>
                  <a:lnTo>
                    <a:pt x="1648" y="29"/>
                  </a:lnTo>
                  <a:lnTo>
                    <a:pt x="1716" y="13"/>
                  </a:lnTo>
                  <a:lnTo>
                    <a:pt x="1786" y="3"/>
                  </a:lnTo>
                  <a:lnTo>
                    <a:pt x="18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Freeform 983"/>
            <p:cNvSpPr>
              <a:spLocks/>
            </p:cNvSpPr>
            <p:nvPr/>
          </p:nvSpPr>
          <p:spPr bwMode="auto">
            <a:xfrm>
              <a:off x="6361113" y="5938838"/>
              <a:ext cx="19050" cy="53975"/>
            </a:xfrm>
            <a:custGeom>
              <a:avLst/>
              <a:gdLst>
                <a:gd name="T0" fmla="*/ 57 w 113"/>
                <a:gd name="T1" fmla="*/ 0 h 338"/>
                <a:gd name="T2" fmla="*/ 74 w 113"/>
                <a:gd name="T3" fmla="*/ 3 h 338"/>
                <a:gd name="T4" fmla="*/ 89 w 113"/>
                <a:gd name="T5" fmla="*/ 11 h 338"/>
                <a:gd name="T6" fmla="*/ 102 w 113"/>
                <a:gd name="T7" fmla="*/ 23 h 338"/>
                <a:gd name="T8" fmla="*/ 110 w 113"/>
                <a:gd name="T9" fmla="*/ 39 h 338"/>
                <a:gd name="T10" fmla="*/ 113 w 113"/>
                <a:gd name="T11" fmla="*/ 56 h 338"/>
                <a:gd name="T12" fmla="*/ 113 w 113"/>
                <a:gd name="T13" fmla="*/ 281 h 338"/>
                <a:gd name="T14" fmla="*/ 110 w 113"/>
                <a:gd name="T15" fmla="*/ 299 h 338"/>
                <a:gd name="T16" fmla="*/ 102 w 113"/>
                <a:gd name="T17" fmla="*/ 314 h 338"/>
                <a:gd name="T18" fmla="*/ 89 w 113"/>
                <a:gd name="T19" fmla="*/ 326 h 338"/>
                <a:gd name="T20" fmla="*/ 74 w 113"/>
                <a:gd name="T21" fmla="*/ 335 h 338"/>
                <a:gd name="T22" fmla="*/ 57 w 113"/>
                <a:gd name="T23" fmla="*/ 338 h 338"/>
                <a:gd name="T24" fmla="*/ 39 w 113"/>
                <a:gd name="T25" fmla="*/ 335 h 338"/>
                <a:gd name="T26" fmla="*/ 24 w 113"/>
                <a:gd name="T27" fmla="*/ 326 h 338"/>
                <a:gd name="T28" fmla="*/ 12 w 113"/>
                <a:gd name="T29" fmla="*/ 314 h 338"/>
                <a:gd name="T30" fmla="*/ 3 w 113"/>
                <a:gd name="T31" fmla="*/ 299 h 338"/>
                <a:gd name="T32" fmla="*/ 0 w 113"/>
                <a:gd name="T33" fmla="*/ 281 h 338"/>
                <a:gd name="T34" fmla="*/ 0 w 113"/>
                <a:gd name="T35" fmla="*/ 56 h 338"/>
                <a:gd name="T36" fmla="*/ 3 w 113"/>
                <a:gd name="T37" fmla="*/ 39 h 338"/>
                <a:gd name="T38" fmla="*/ 12 w 113"/>
                <a:gd name="T39" fmla="*/ 23 h 338"/>
                <a:gd name="T40" fmla="*/ 24 w 113"/>
                <a:gd name="T41" fmla="*/ 11 h 338"/>
                <a:gd name="T42" fmla="*/ 39 w 113"/>
                <a:gd name="T43" fmla="*/ 3 h 338"/>
                <a:gd name="T44" fmla="*/ 57 w 113"/>
                <a:gd name="T4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38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281"/>
                  </a:lnTo>
                  <a:lnTo>
                    <a:pt x="110" y="299"/>
                  </a:lnTo>
                  <a:lnTo>
                    <a:pt x="102" y="314"/>
                  </a:lnTo>
                  <a:lnTo>
                    <a:pt x="89" y="326"/>
                  </a:lnTo>
                  <a:lnTo>
                    <a:pt x="74" y="335"/>
                  </a:lnTo>
                  <a:lnTo>
                    <a:pt x="57" y="338"/>
                  </a:lnTo>
                  <a:lnTo>
                    <a:pt x="39" y="335"/>
                  </a:lnTo>
                  <a:lnTo>
                    <a:pt x="24" y="326"/>
                  </a:lnTo>
                  <a:lnTo>
                    <a:pt x="12" y="314"/>
                  </a:lnTo>
                  <a:lnTo>
                    <a:pt x="3" y="299"/>
                  </a:lnTo>
                  <a:lnTo>
                    <a:pt x="0" y="281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Freeform 984"/>
            <p:cNvSpPr>
              <a:spLocks/>
            </p:cNvSpPr>
            <p:nvPr/>
          </p:nvSpPr>
          <p:spPr bwMode="auto">
            <a:xfrm>
              <a:off x="6388100" y="5938838"/>
              <a:ext cx="19050" cy="53975"/>
            </a:xfrm>
            <a:custGeom>
              <a:avLst/>
              <a:gdLst>
                <a:gd name="T0" fmla="*/ 57 w 113"/>
                <a:gd name="T1" fmla="*/ 0 h 338"/>
                <a:gd name="T2" fmla="*/ 74 w 113"/>
                <a:gd name="T3" fmla="*/ 3 h 338"/>
                <a:gd name="T4" fmla="*/ 90 w 113"/>
                <a:gd name="T5" fmla="*/ 11 h 338"/>
                <a:gd name="T6" fmla="*/ 102 w 113"/>
                <a:gd name="T7" fmla="*/ 23 h 338"/>
                <a:gd name="T8" fmla="*/ 110 w 113"/>
                <a:gd name="T9" fmla="*/ 39 h 338"/>
                <a:gd name="T10" fmla="*/ 113 w 113"/>
                <a:gd name="T11" fmla="*/ 56 h 338"/>
                <a:gd name="T12" fmla="*/ 113 w 113"/>
                <a:gd name="T13" fmla="*/ 281 h 338"/>
                <a:gd name="T14" fmla="*/ 110 w 113"/>
                <a:gd name="T15" fmla="*/ 299 h 338"/>
                <a:gd name="T16" fmla="*/ 102 w 113"/>
                <a:gd name="T17" fmla="*/ 314 h 338"/>
                <a:gd name="T18" fmla="*/ 90 w 113"/>
                <a:gd name="T19" fmla="*/ 326 h 338"/>
                <a:gd name="T20" fmla="*/ 74 w 113"/>
                <a:gd name="T21" fmla="*/ 335 h 338"/>
                <a:gd name="T22" fmla="*/ 57 w 113"/>
                <a:gd name="T23" fmla="*/ 338 h 338"/>
                <a:gd name="T24" fmla="*/ 39 w 113"/>
                <a:gd name="T25" fmla="*/ 335 h 338"/>
                <a:gd name="T26" fmla="*/ 24 w 113"/>
                <a:gd name="T27" fmla="*/ 326 h 338"/>
                <a:gd name="T28" fmla="*/ 12 w 113"/>
                <a:gd name="T29" fmla="*/ 314 h 338"/>
                <a:gd name="T30" fmla="*/ 3 w 113"/>
                <a:gd name="T31" fmla="*/ 299 h 338"/>
                <a:gd name="T32" fmla="*/ 0 w 113"/>
                <a:gd name="T33" fmla="*/ 281 h 338"/>
                <a:gd name="T34" fmla="*/ 0 w 113"/>
                <a:gd name="T35" fmla="*/ 56 h 338"/>
                <a:gd name="T36" fmla="*/ 3 w 113"/>
                <a:gd name="T37" fmla="*/ 39 h 338"/>
                <a:gd name="T38" fmla="*/ 12 w 113"/>
                <a:gd name="T39" fmla="*/ 23 h 338"/>
                <a:gd name="T40" fmla="*/ 24 w 113"/>
                <a:gd name="T41" fmla="*/ 11 h 338"/>
                <a:gd name="T42" fmla="*/ 39 w 113"/>
                <a:gd name="T43" fmla="*/ 3 h 338"/>
                <a:gd name="T44" fmla="*/ 57 w 113"/>
                <a:gd name="T4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38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281"/>
                  </a:lnTo>
                  <a:lnTo>
                    <a:pt x="110" y="299"/>
                  </a:lnTo>
                  <a:lnTo>
                    <a:pt x="102" y="314"/>
                  </a:lnTo>
                  <a:lnTo>
                    <a:pt x="90" y="326"/>
                  </a:lnTo>
                  <a:lnTo>
                    <a:pt x="74" y="335"/>
                  </a:lnTo>
                  <a:lnTo>
                    <a:pt x="57" y="338"/>
                  </a:lnTo>
                  <a:lnTo>
                    <a:pt x="39" y="335"/>
                  </a:lnTo>
                  <a:lnTo>
                    <a:pt x="24" y="326"/>
                  </a:lnTo>
                  <a:lnTo>
                    <a:pt x="12" y="314"/>
                  </a:lnTo>
                  <a:lnTo>
                    <a:pt x="3" y="299"/>
                  </a:lnTo>
                  <a:lnTo>
                    <a:pt x="0" y="281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66" name="Group 1565"/>
          <p:cNvGrpSpPr/>
          <p:nvPr/>
        </p:nvGrpSpPr>
        <p:grpSpPr>
          <a:xfrm>
            <a:off x="7226328" y="5786874"/>
            <a:ext cx="536575" cy="536575"/>
            <a:chOff x="7226300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9" name="Freeform 989"/>
            <p:cNvSpPr>
              <a:spLocks noEditPoints="1"/>
            </p:cNvSpPr>
            <p:nvPr/>
          </p:nvSpPr>
          <p:spPr bwMode="auto">
            <a:xfrm>
              <a:off x="7226300" y="5786438"/>
              <a:ext cx="536575" cy="536575"/>
            </a:xfrm>
            <a:custGeom>
              <a:avLst/>
              <a:gdLst>
                <a:gd name="T0" fmla="*/ 1664 w 3380"/>
                <a:gd name="T1" fmla="*/ 3045 h 3380"/>
                <a:gd name="T2" fmla="*/ 1619 w 3380"/>
                <a:gd name="T3" fmla="*/ 3067 h 3380"/>
                <a:gd name="T4" fmla="*/ 1589 w 3380"/>
                <a:gd name="T5" fmla="*/ 3106 h 3380"/>
                <a:gd name="T6" fmla="*/ 1577 w 3380"/>
                <a:gd name="T7" fmla="*/ 3155 h 3380"/>
                <a:gd name="T8" fmla="*/ 1589 w 3380"/>
                <a:gd name="T9" fmla="*/ 3204 h 3380"/>
                <a:gd name="T10" fmla="*/ 1619 w 3380"/>
                <a:gd name="T11" fmla="*/ 3243 h 3380"/>
                <a:gd name="T12" fmla="*/ 1664 w 3380"/>
                <a:gd name="T13" fmla="*/ 3264 h 3380"/>
                <a:gd name="T14" fmla="*/ 1716 w 3380"/>
                <a:gd name="T15" fmla="*/ 3264 h 3380"/>
                <a:gd name="T16" fmla="*/ 1761 w 3380"/>
                <a:gd name="T17" fmla="*/ 3243 h 3380"/>
                <a:gd name="T18" fmla="*/ 1791 w 3380"/>
                <a:gd name="T19" fmla="*/ 3204 h 3380"/>
                <a:gd name="T20" fmla="*/ 1803 w 3380"/>
                <a:gd name="T21" fmla="*/ 3155 h 3380"/>
                <a:gd name="T22" fmla="*/ 1791 w 3380"/>
                <a:gd name="T23" fmla="*/ 3106 h 3380"/>
                <a:gd name="T24" fmla="*/ 1761 w 3380"/>
                <a:gd name="T25" fmla="*/ 3067 h 3380"/>
                <a:gd name="T26" fmla="*/ 1716 w 3380"/>
                <a:gd name="T27" fmla="*/ 3045 h 3380"/>
                <a:gd name="T28" fmla="*/ 225 w 3380"/>
                <a:gd name="T29" fmla="*/ 451 h 3380"/>
                <a:gd name="T30" fmla="*/ 3155 w 3380"/>
                <a:gd name="T31" fmla="*/ 2704 h 3380"/>
                <a:gd name="T32" fmla="*/ 225 w 3380"/>
                <a:gd name="T33" fmla="*/ 451 h 3380"/>
                <a:gd name="T34" fmla="*/ 113 w 3380"/>
                <a:gd name="T35" fmla="*/ 338 h 3380"/>
                <a:gd name="T36" fmla="*/ 3267 w 3380"/>
                <a:gd name="T37" fmla="*/ 113 h 3380"/>
                <a:gd name="T38" fmla="*/ 0 w 3380"/>
                <a:gd name="T39" fmla="*/ 0 h 3380"/>
                <a:gd name="T40" fmla="*/ 3380 w 3380"/>
                <a:gd name="T41" fmla="*/ 451 h 3380"/>
                <a:gd name="T42" fmla="*/ 3267 w 3380"/>
                <a:gd name="T43" fmla="*/ 2704 h 3380"/>
                <a:gd name="T44" fmla="*/ 3341 w 3380"/>
                <a:gd name="T45" fmla="*/ 2707 h 3380"/>
                <a:gd name="T46" fmla="*/ 3369 w 3380"/>
                <a:gd name="T47" fmla="*/ 2727 h 3380"/>
                <a:gd name="T48" fmla="*/ 3380 w 3380"/>
                <a:gd name="T49" fmla="*/ 2760 h 3380"/>
                <a:gd name="T50" fmla="*/ 3369 w 3380"/>
                <a:gd name="T51" fmla="*/ 2793 h 3380"/>
                <a:gd name="T52" fmla="*/ 3341 w 3380"/>
                <a:gd name="T53" fmla="*/ 2814 h 3380"/>
                <a:gd name="T54" fmla="*/ 1746 w 3380"/>
                <a:gd name="T55" fmla="*/ 2817 h 3380"/>
                <a:gd name="T56" fmla="*/ 1746 w 3380"/>
                <a:gd name="T57" fmla="*/ 2932 h 3380"/>
                <a:gd name="T58" fmla="*/ 1744 w 3380"/>
                <a:gd name="T59" fmla="*/ 2937 h 3380"/>
                <a:gd name="T60" fmla="*/ 1806 w 3380"/>
                <a:gd name="T61" fmla="*/ 2962 h 3380"/>
                <a:gd name="T62" fmla="*/ 1856 w 3380"/>
                <a:gd name="T63" fmla="*/ 3003 h 3380"/>
                <a:gd name="T64" fmla="*/ 1893 w 3380"/>
                <a:gd name="T65" fmla="*/ 3057 h 3380"/>
                <a:gd name="T66" fmla="*/ 1912 w 3380"/>
                <a:gd name="T67" fmla="*/ 3120 h 3380"/>
                <a:gd name="T68" fmla="*/ 1912 w 3380"/>
                <a:gd name="T69" fmla="*/ 3192 h 3380"/>
                <a:gd name="T70" fmla="*/ 1890 w 3380"/>
                <a:gd name="T71" fmla="*/ 3258 h 3380"/>
                <a:gd name="T72" fmla="*/ 1849 w 3380"/>
                <a:gd name="T73" fmla="*/ 3314 h 3380"/>
                <a:gd name="T74" fmla="*/ 1793 w 3380"/>
                <a:gd name="T75" fmla="*/ 3354 h 3380"/>
                <a:gd name="T76" fmla="*/ 1727 w 3380"/>
                <a:gd name="T77" fmla="*/ 3377 h 3380"/>
                <a:gd name="T78" fmla="*/ 1653 w 3380"/>
                <a:gd name="T79" fmla="*/ 3377 h 3380"/>
                <a:gd name="T80" fmla="*/ 1587 w 3380"/>
                <a:gd name="T81" fmla="*/ 3354 h 3380"/>
                <a:gd name="T82" fmla="*/ 1531 w 3380"/>
                <a:gd name="T83" fmla="*/ 3314 h 3380"/>
                <a:gd name="T84" fmla="*/ 1490 w 3380"/>
                <a:gd name="T85" fmla="*/ 3258 h 3380"/>
                <a:gd name="T86" fmla="*/ 1468 w 3380"/>
                <a:gd name="T87" fmla="*/ 3192 h 3380"/>
                <a:gd name="T88" fmla="*/ 1468 w 3380"/>
                <a:gd name="T89" fmla="*/ 3120 h 3380"/>
                <a:gd name="T90" fmla="*/ 1487 w 3380"/>
                <a:gd name="T91" fmla="*/ 3057 h 3380"/>
                <a:gd name="T92" fmla="*/ 1524 w 3380"/>
                <a:gd name="T93" fmla="*/ 3003 h 3380"/>
                <a:gd name="T94" fmla="*/ 1574 w 3380"/>
                <a:gd name="T95" fmla="*/ 2962 h 3380"/>
                <a:gd name="T96" fmla="*/ 1636 w 3380"/>
                <a:gd name="T97" fmla="*/ 2937 h 3380"/>
                <a:gd name="T98" fmla="*/ 1634 w 3380"/>
                <a:gd name="T99" fmla="*/ 2932 h 3380"/>
                <a:gd name="T100" fmla="*/ 1634 w 3380"/>
                <a:gd name="T101" fmla="*/ 2817 h 3380"/>
                <a:gd name="T102" fmla="*/ 39 w 3380"/>
                <a:gd name="T103" fmla="*/ 2814 h 3380"/>
                <a:gd name="T104" fmla="*/ 11 w 3380"/>
                <a:gd name="T105" fmla="*/ 2793 h 3380"/>
                <a:gd name="T106" fmla="*/ 0 w 3380"/>
                <a:gd name="T107" fmla="*/ 2760 h 3380"/>
                <a:gd name="T108" fmla="*/ 11 w 3380"/>
                <a:gd name="T109" fmla="*/ 2727 h 3380"/>
                <a:gd name="T110" fmla="*/ 39 w 3380"/>
                <a:gd name="T111" fmla="*/ 2707 h 3380"/>
                <a:gd name="T112" fmla="*/ 113 w 3380"/>
                <a:gd name="T113" fmla="*/ 2704 h 3380"/>
                <a:gd name="T114" fmla="*/ 0 w 3380"/>
                <a:gd name="T115" fmla="*/ 45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80">
                  <a:moveTo>
                    <a:pt x="1690" y="3042"/>
                  </a:moveTo>
                  <a:lnTo>
                    <a:pt x="1664" y="3045"/>
                  </a:lnTo>
                  <a:lnTo>
                    <a:pt x="1641" y="3053"/>
                  </a:lnTo>
                  <a:lnTo>
                    <a:pt x="1619" y="3067"/>
                  </a:lnTo>
                  <a:lnTo>
                    <a:pt x="1602" y="3084"/>
                  </a:lnTo>
                  <a:lnTo>
                    <a:pt x="1589" y="3106"/>
                  </a:lnTo>
                  <a:lnTo>
                    <a:pt x="1580" y="3129"/>
                  </a:lnTo>
                  <a:lnTo>
                    <a:pt x="1577" y="3155"/>
                  </a:lnTo>
                  <a:lnTo>
                    <a:pt x="1580" y="3180"/>
                  </a:lnTo>
                  <a:lnTo>
                    <a:pt x="1589" y="3204"/>
                  </a:lnTo>
                  <a:lnTo>
                    <a:pt x="1602" y="3225"/>
                  </a:lnTo>
                  <a:lnTo>
                    <a:pt x="1619" y="3243"/>
                  </a:lnTo>
                  <a:lnTo>
                    <a:pt x="1641" y="3256"/>
                  </a:lnTo>
                  <a:lnTo>
                    <a:pt x="1664" y="3264"/>
                  </a:lnTo>
                  <a:lnTo>
                    <a:pt x="1690" y="3267"/>
                  </a:lnTo>
                  <a:lnTo>
                    <a:pt x="1716" y="3264"/>
                  </a:lnTo>
                  <a:lnTo>
                    <a:pt x="1739" y="3256"/>
                  </a:lnTo>
                  <a:lnTo>
                    <a:pt x="1761" y="3243"/>
                  </a:lnTo>
                  <a:lnTo>
                    <a:pt x="1778" y="3225"/>
                  </a:lnTo>
                  <a:lnTo>
                    <a:pt x="1791" y="3204"/>
                  </a:lnTo>
                  <a:lnTo>
                    <a:pt x="1800" y="3180"/>
                  </a:lnTo>
                  <a:lnTo>
                    <a:pt x="1803" y="3155"/>
                  </a:lnTo>
                  <a:lnTo>
                    <a:pt x="1800" y="3129"/>
                  </a:lnTo>
                  <a:lnTo>
                    <a:pt x="1791" y="3106"/>
                  </a:lnTo>
                  <a:lnTo>
                    <a:pt x="1778" y="3084"/>
                  </a:lnTo>
                  <a:lnTo>
                    <a:pt x="1761" y="3067"/>
                  </a:lnTo>
                  <a:lnTo>
                    <a:pt x="1739" y="3053"/>
                  </a:lnTo>
                  <a:lnTo>
                    <a:pt x="1716" y="3045"/>
                  </a:lnTo>
                  <a:lnTo>
                    <a:pt x="1690" y="3042"/>
                  </a:lnTo>
                  <a:close/>
                  <a:moveTo>
                    <a:pt x="225" y="451"/>
                  </a:moveTo>
                  <a:lnTo>
                    <a:pt x="225" y="2704"/>
                  </a:lnTo>
                  <a:lnTo>
                    <a:pt x="3155" y="2704"/>
                  </a:lnTo>
                  <a:lnTo>
                    <a:pt x="3155" y="451"/>
                  </a:lnTo>
                  <a:lnTo>
                    <a:pt x="225" y="451"/>
                  </a:lnTo>
                  <a:close/>
                  <a:moveTo>
                    <a:pt x="113" y="113"/>
                  </a:moveTo>
                  <a:lnTo>
                    <a:pt x="113" y="338"/>
                  </a:lnTo>
                  <a:lnTo>
                    <a:pt x="3267" y="338"/>
                  </a:lnTo>
                  <a:lnTo>
                    <a:pt x="326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451"/>
                  </a:lnTo>
                  <a:lnTo>
                    <a:pt x="3267" y="451"/>
                  </a:lnTo>
                  <a:lnTo>
                    <a:pt x="3267" y="2704"/>
                  </a:lnTo>
                  <a:lnTo>
                    <a:pt x="3324" y="2704"/>
                  </a:lnTo>
                  <a:lnTo>
                    <a:pt x="3341" y="2707"/>
                  </a:lnTo>
                  <a:lnTo>
                    <a:pt x="3356" y="2715"/>
                  </a:lnTo>
                  <a:lnTo>
                    <a:pt x="3369" y="2727"/>
                  </a:lnTo>
                  <a:lnTo>
                    <a:pt x="3377" y="2743"/>
                  </a:lnTo>
                  <a:lnTo>
                    <a:pt x="3380" y="2760"/>
                  </a:lnTo>
                  <a:lnTo>
                    <a:pt x="3377" y="2778"/>
                  </a:lnTo>
                  <a:lnTo>
                    <a:pt x="3369" y="2793"/>
                  </a:lnTo>
                  <a:lnTo>
                    <a:pt x="3356" y="2805"/>
                  </a:lnTo>
                  <a:lnTo>
                    <a:pt x="3341" y="2814"/>
                  </a:lnTo>
                  <a:lnTo>
                    <a:pt x="3324" y="2817"/>
                  </a:lnTo>
                  <a:lnTo>
                    <a:pt x="1746" y="2817"/>
                  </a:lnTo>
                  <a:lnTo>
                    <a:pt x="1746" y="2929"/>
                  </a:lnTo>
                  <a:lnTo>
                    <a:pt x="1746" y="2932"/>
                  </a:lnTo>
                  <a:lnTo>
                    <a:pt x="1745" y="2934"/>
                  </a:lnTo>
                  <a:lnTo>
                    <a:pt x="1744" y="2937"/>
                  </a:lnTo>
                  <a:lnTo>
                    <a:pt x="1776" y="2948"/>
                  </a:lnTo>
                  <a:lnTo>
                    <a:pt x="1806" y="2962"/>
                  </a:lnTo>
                  <a:lnTo>
                    <a:pt x="1832" y="2981"/>
                  </a:lnTo>
                  <a:lnTo>
                    <a:pt x="1856" y="3003"/>
                  </a:lnTo>
                  <a:lnTo>
                    <a:pt x="1876" y="3029"/>
                  </a:lnTo>
                  <a:lnTo>
                    <a:pt x="1893" y="3057"/>
                  </a:lnTo>
                  <a:lnTo>
                    <a:pt x="1905" y="3088"/>
                  </a:lnTo>
                  <a:lnTo>
                    <a:pt x="1912" y="3120"/>
                  </a:lnTo>
                  <a:lnTo>
                    <a:pt x="1915" y="3155"/>
                  </a:lnTo>
                  <a:lnTo>
                    <a:pt x="1912" y="3192"/>
                  </a:lnTo>
                  <a:lnTo>
                    <a:pt x="1904" y="3226"/>
                  </a:lnTo>
                  <a:lnTo>
                    <a:pt x="1890" y="3258"/>
                  </a:lnTo>
                  <a:lnTo>
                    <a:pt x="1871" y="3288"/>
                  </a:lnTo>
                  <a:lnTo>
                    <a:pt x="1849" y="3314"/>
                  </a:lnTo>
                  <a:lnTo>
                    <a:pt x="1823" y="3337"/>
                  </a:lnTo>
                  <a:lnTo>
                    <a:pt x="1793" y="3354"/>
                  </a:lnTo>
                  <a:lnTo>
                    <a:pt x="1761" y="3369"/>
                  </a:lnTo>
                  <a:lnTo>
                    <a:pt x="1727" y="3377"/>
                  </a:lnTo>
                  <a:lnTo>
                    <a:pt x="1690" y="3380"/>
                  </a:lnTo>
                  <a:lnTo>
                    <a:pt x="1653" y="3377"/>
                  </a:lnTo>
                  <a:lnTo>
                    <a:pt x="1619" y="3369"/>
                  </a:lnTo>
                  <a:lnTo>
                    <a:pt x="1587" y="3354"/>
                  </a:lnTo>
                  <a:lnTo>
                    <a:pt x="1557" y="3337"/>
                  </a:lnTo>
                  <a:lnTo>
                    <a:pt x="1531" y="3314"/>
                  </a:lnTo>
                  <a:lnTo>
                    <a:pt x="1509" y="3288"/>
                  </a:lnTo>
                  <a:lnTo>
                    <a:pt x="1490" y="3258"/>
                  </a:lnTo>
                  <a:lnTo>
                    <a:pt x="1476" y="3226"/>
                  </a:lnTo>
                  <a:lnTo>
                    <a:pt x="1468" y="3192"/>
                  </a:lnTo>
                  <a:lnTo>
                    <a:pt x="1465" y="3155"/>
                  </a:lnTo>
                  <a:lnTo>
                    <a:pt x="1468" y="3120"/>
                  </a:lnTo>
                  <a:lnTo>
                    <a:pt x="1475" y="3088"/>
                  </a:lnTo>
                  <a:lnTo>
                    <a:pt x="1487" y="3057"/>
                  </a:lnTo>
                  <a:lnTo>
                    <a:pt x="1504" y="3029"/>
                  </a:lnTo>
                  <a:lnTo>
                    <a:pt x="1524" y="3003"/>
                  </a:lnTo>
                  <a:lnTo>
                    <a:pt x="1548" y="2981"/>
                  </a:lnTo>
                  <a:lnTo>
                    <a:pt x="1574" y="2962"/>
                  </a:lnTo>
                  <a:lnTo>
                    <a:pt x="1604" y="2948"/>
                  </a:lnTo>
                  <a:lnTo>
                    <a:pt x="1636" y="2937"/>
                  </a:lnTo>
                  <a:lnTo>
                    <a:pt x="1635" y="2934"/>
                  </a:lnTo>
                  <a:lnTo>
                    <a:pt x="1634" y="2932"/>
                  </a:lnTo>
                  <a:lnTo>
                    <a:pt x="1634" y="2929"/>
                  </a:lnTo>
                  <a:lnTo>
                    <a:pt x="1634" y="2817"/>
                  </a:lnTo>
                  <a:lnTo>
                    <a:pt x="56" y="2817"/>
                  </a:lnTo>
                  <a:lnTo>
                    <a:pt x="39" y="2814"/>
                  </a:lnTo>
                  <a:lnTo>
                    <a:pt x="24" y="2805"/>
                  </a:lnTo>
                  <a:lnTo>
                    <a:pt x="11" y="2793"/>
                  </a:lnTo>
                  <a:lnTo>
                    <a:pt x="3" y="2778"/>
                  </a:lnTo>
                  <a:lnTo>
                    <a:pt x="0" y="2760"/>
                  </a:lnTo>
                  <a:lnTo>
                    <a:pt x="3" y="2743"/>
                  </a:lnTo>
                  <a:lnTo>
                    <a:pt x="11" y="2727"/>
                  </a:lnTo>
                  <a:lnTo>
                    <a:pt x="24" y="2715"/>
                  </a:lnTo>
                  <a:lnTo>
                    <a:pt x="39" y="2707"/>
                  </a:lnTo>
                  <a:lnTo>
                    <a:pt x="56" y="2704"/>
                  </a:lnTo>
                  <a:lnTo>
                    <a:pt x="113" y="2704"/>
                  </a:lnTo>
                  <a:lnTo>
                    <a:pt x="113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Freeform 990"/>
            <p:cNvSpPr>
              <a:spLocks/>
            </p:cNvSpPr>
            <p:nvPr/>
          </p:nvSpPr>
          <p:spPr bwMode="auto">
            <a:xfrm>
              <a:off x="7405688" y="597376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Freeform 991"/>
            <p:cNvSpPr>
              <a:spLocks/>
            </p:cNvSpPr>
            <p:nvPr/>
          </p:nvSpPr>
          <p:spPr bwMode="auto">
            <a:xfrm>
              <a:off x="7405688" y="60102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Freeform 992"/>
            <p:cNvSpPr>
              <a:spLocks/>
            </p:cNvSpPr>
            <p:nvPr/>
          </p:nvSpPr>
          <p:spPr bwMode="auto">
            <a:xfrm>
              <a:off x="7405688" y="6045201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90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Freeform 993"/>
            <p:cNvSpPr>
              <a:spLocks/>
            </p:cNvSpPr>
            <p:nvPr/>
          </p:nvSpPr>
          <p:spPr bwMode="auto">
            <a:xfrm>
              <a:off x="7405688" y="60817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Freeform 994"/>
            <p:cNvSpPr>
              <a:spLocks/>
            </p:cNvSpPr>
            <p:nvPr/>
          </p:nvSpPr>
          <p:spPr bwMode="auto">
            <a:xfrm>
              <a:off x="7405688" y="61166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Freeform 995"/>
            <p:cNvSpPr>
              <a:spLocks noEditPoints="1"/>
            </p:cNvSpPr>
            <p:nvPr/>
          </p:nvSpPr>
          <p:spPr bwMode="auto">
            <a:xfrm>
              <a:off x="7288213" y="5921376"/>
              <a:ext cx="412750" cy="241300"/>
            </a:xfrm>
            <a:custGeom>
              <a:avLst/>
              <a:gdLst>
                <a:gd name="T0" fmla="*/ 1240 w 2592"/>
                <a:gd name="T1" fmla="*/ 1408 h 1521"/>
                <a:gd name="T2" fmla="*/ 338 w 2592"/>
                <a:gd name="T3" fmla="*/ 620 h 1521"/>
                <a:gd name="T4" fmla="*/ 564 w 2592"/>
                <a:gd name="T5" fmla="*/ 620 h 1521"/>
                <a:gd name="T6" fmla="*/ 1352 w 2592"/>
                <a:gd name="T7" fmla="*/ 1408 h 1521"/>
                <a:gd name="T8" fmla="*/ 1352 w 2592"/>
                <a:gd name="T9" fmla="*/ 507 h 1521"/>
                <a:gd name="T10" fmla="*/ 2254 w 2592"/>
                <a:gd name="T11" fmla="*/ 1408 h 1521"/>
                <a:gd name="T12" fmla="*/ 733 w 2592"/>
                <a:gd name="T13" fmla="*/ 282 h 1521"/>
                <a:gd name="T14" fmla="*/ 709 w 2592"/>
                <a:gd name="T15" fmla="*/ 327 h 1521"/>
                <a:gd name="T16" fmla="*/ 676 w 2592"/>
                <a:gd name="T17" fmla="*/ 451 h 1521"/>
                <a:gd name="T18" fmla="*/ 721 w 2592"/>
                <a:gd name="T19" fmla="*/ 473 h 1521"/>
                <a:gd name="T20" fmla="*/ 730 w 2592"/>
                <a:gd name="T21" fmla="*/ 524 h 1521"/>
                <a:gd name="T22" fmla="*/ 694 w 2592"/>
                <a:gd name="T23" fmla="*/ 560 h 1521"/>
                <a:gd name="T24" fmla="*/ 694 w 2592"/>
                <a:gd name="T25" fmla="*/ 679 h 1521"/>
                <a:gd name="T26" fmla="*/ 730 w 2592"/>
                <a:gd name="T27" fmla="*/ 715 h 1521"/>
                <a:gd name="T28" fmla="*/ 721 w 2592"/>
                <a:gd name="T29" fmla="*/ 765 h 1521"/>
                <a:gd name="T30" fmla="*/ 676 w 2592"/>
                <a:gd name="T31" fmla="*/ 789 h 1521"/>
                <a:gd name="T32" fmla="*/ 709 w 2592"/>
                <a:gd name="T33" fmla="*/ 913 h 1521"/>
                <a:gd name="T34" fmla="*/ 733 w 2592"/>
                <a:gd name="T35" fmla="*/ 958 h 1521"/>
                <a:gd name="T36" fmla="*/ 709 w 2592"/>
                <a:gd name="T37" fmla="*/ 1003 h 1521"/>
                <a:gd name="T38" fmla="*/ 676 w 2592"/>
                <a:gd name="T39" fmla="*/ 1127 h 1521"/>
                <a:gd name="T40" fmla="*/ 721 w 2592"/>
                <a:gd name="T41" fmla="*/ 1150 h 1521"/>
                <a:gd name="T42" fmla="*/ 730 w 2592"/>
                <a:gd name="T43" fmla="*/ 1200 h 1521"/>
                <a:gd name="T44" fmla="*/ 694 w 2592"/>
                <a:gd name="T45" fmla="*/ 1236 h 1521"/>
                <a:gd name="T46" fmla="*/ 694 w 2592"/>
                <a:gd name="T47" fmla="*/ 1355 h 1521"/>
                <a:gd name="T48" fmla="*/ 730 w 2592"/>
                <a:gd name="T49" fmla="*/ 1391 h 1521"/>
                <a:gd name="T50" fmla="*/ 848 w 2592"/>
                <a:gd name="T51" fmla="*/ 1391 h 1521"/>
                <a:gd name="T52" fmla="*/ 884 w 2592"/>
                <a:gd name="T53" fmla="*/ 1355 h 1521"/>
                <a:gd name="T54" fmla="*/ 884 w 2592"/>
                <a:gd name="T55" fmla="*/ 1236 h 1521"/>
                <a:gd name="T56" fmla="*/ 848 w 2592"/>
                <a:gd name="T57" fmla="*/ 1200 h 1521"/>
                <a:gd name="T58" fmla="*/ 857 w 2592"/>
                <a:gd name="T59" fmla="*/ 1150 h 1521"/>
                <a:gd name="T60" fmla="*/ 902 w 2592"/>
                <a:gd name="T61" fmla="*/ 1127 h 1521"/>
                <a:gd name="T62" fmla="*/ 869 w 2592"/>
                <a:gd name="T63" fmla="*/ 1003 h 1521"/>
                <a:gd name="T64" fmla="*/ 845 w 2592"/>
                <a:gd name="T65" fmla="*/ 958 h 1521"/>
                <a:gd name="T66" fmla="*/ 869 w 2592"/>
                <a:gd name="T67" fmla="*/ 913 h 1521"/>
                <a:gd name="T68" fmla="*/ 902 w 2592"/>
                <a:gd name="T69" fmla="*/ 789 h 1521"/>
                <a:gd name="T70" fmla="*/ 857 w 2592"/>
                <a:gd name="T71" fmla="*/ 765 h 1521"/>
                <a:gd name="T72" fmla="*/ 848 w 2592"/>
                <a:gd name="T73" fmla="*/ 715 h 1521"/>
                <a:gd name="T74" fmla="*/ 884 w 2592"/>
                <a:gd name="T75" fmla="*/ 679 h 1521"/>
                <a:gd name="T76" fmla="*/ 884 w 2592"/>
                <a:gd name="T77" fmla="*/ 560 h 1521"/>
                <a:gd name="T78" fmla="*/ 848 w 2592"/>
                <a:gd name="T79" fmla="*/ 524 h 1521"/>
                <a:gd name="T80" fmla="*/ 857 w 2592"/>
                <a:gd name="T81" fmla="*/ 473 h 1521"/>
                <a:gd name="T82" fmla="*/ 902 w 2592"/>
                <a:gd name="T83" fmla="*/ 451 h 1521"/>
                <a:gd name="T84" fmla="*/ 869 w 2592"/>
                <a:gd name="T85" fmla="*/ 327 h 1521"/>
                <a:gd name="T86" fmla="*/ 845 w 2592"/>
                <a:gd name="T87" fmla="*/ 282 h 1521"/>
                <a:gd name="T88" fmla="*/ 1690 w 2592"/>
                <a:gd name="T89" fmla="*/ 1408 h 1521"/>
                <a:gd name="T90" fmla="*/ 1690 w 2592"/>
                <a:gd name="T91" fmla="*/ 113 h 1521"/>
                <a:gd name="T92" fmla="*/ 2028 w 2592"/>
                <a:gd name="T93" fmla="*/ 169 h 1521"/>
                <a:gd name="T94" fmla="*/ 2535 w 2592"/>
                <a:gd name="T95" fmla="*/ 1408 h 1521"/>
                <a:gd name="T96" fmla="*/ 2580 w 2592"/>
                <a:gd name="T97" fmla="*/ 1432 h 1521"/>
                <a:gd name="T98" fmla="*/ 2589 w 2592"/>
                <a:gd name="T99" fmla="*/ 1482 h 1521"/>
                <a:gd name="T100" fmla="*/ 2553 w 2592"/>
                <a:gd name="T101" fmla="*/ 1518 h 1521"/>
                <a:gd name="T102" fmla="*/ 39 w 2592"/>
                <a:gd name="T103" fmla="*/ 1518 h 1521"/>
                <a:gd name="T104" fmla="*/ 3 w 2592"/>
                <a:gd name="T105" fmla="*/ 1482 h 1521"/>
                <a:gd name="T106" fmla="*/ 12 w 2592"/>
                <a:gd name="T107" fmla="*/ 1432 h 1521"/>
                <a:gd name="T108" fmla="*/ 57 w 2592"/>
                <a:gd name="T109" fmla="*/ 1408 h 1521"/>
                <a:gd name="T110" fmla="*/ 564 w 2592"/>
                <a:gd name="T111" fmla="*/ 507 h 1521"/>
                <a:gd name="T112" fmla="*/ 1014 w 2592"/>
                <a:gd name="T113" fmla="*/ 732 h 1521"/>
                <a:gd name="T114" fmla="*/ 1578 w 2592"/>
                <a:gd name="T115" fmla="*/ 394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92" h="1521">
                  <a:moveTo>
                    <a:pt x="1014" y="845"/>
                  </a:moveTo>
                  <a:lnTo>
                    <a:pt x="1014" y="1408"/>
                  </a:lnTo>
                  <a:lnTo>
                    <a:pt x="1240" y="1408"/>
                  </a:lnTo>
                  <a:lnTo>
                    <a:pt x="1240" y="845"/>
                  </a:lnTo>
                  <a:lnTo>
                    <a:pt x="1014" y="845"/>
                  </a:lnTo>
                  <a:close/>
                  <a:moveTo>
                    <a:pt x="338" y="620"/>
                  </a:moveTo>
                  <a:lnTo>
                    <a:pt x="338" y="1408"/>
                  </a:lnTo>
                  <a:lnTo>
                    <a:pt x="564" y="1408"/>
                  </a:lnTo>
                  <a:lnTo>
                    <a:pt x="564" y="620"/>
                  </a:lnTo>
                  <a:lnTo>
                    <a:pt x="338" y="620"/>
                  </a:lnTo>
                  <a:close/>
                  <a:moveTo>
                    <a:pt x="1352" y="507"/>
                  </a:moveTo>
                  <a:lnTo>
                    <a:pt x="1352" y="1408"/>
                  </a:lnTo>
                  <a:lnTo>
                    <a:pt x="1578" y="1408"/>
                  </a:lnTo>
                  <a:lnTo>
                    <a:pt x="1578" y="507"/>
                  </a:lnTo>
                  <a:lnTo>
                    <a:pt x="1352" y="507"/>
                  </a:lnTo>
                  <a:close/>
                  <a:moveTo>
                    <a:pt x="2028" y="282"/>
                  </a:moveTo>
                  <a:lnTo>
                    <a:pt x="2028" y="1408"/>
                  </a:lnTo>
                  <a:lnTo>
                    <a:pt x="2254" y="1408"/>
                  </a:lnTo>
                  <a:lnTo>
                    <a:pt x="2254" y="282"/>
                  </a:lnTo>
                  <a:lnTo>
                    <a:pt x="2028" y="282"/>
                  </a:lnTo>
                  <a:close/>
                  <a:moveTo>
                    <a:pt x="733" y="282"/>
                  </a:moveTo>
                  <a:lnTo>
                    <a:pt x="730" y="299"/>
                  </a:lnTo>
                  <a:lnTo>
                    <a:pt x="721" y="314"/>
                  </a:lnTo>
                  <a:lnTo>
                    <a:pt x="709" y="327"/>
                  </a:lnTo>
                  <a:lnTo>
                    <a:pt x="694" y="335"/>
                  </a:lnTo>
                  <a:lnTo>
                    <a:pt x="676" y="338"/>
                  </a:lnTo>
                  <a:lnTo>
                    <a:pt x="676" y="451"/>
                  </a:lnTo>
                  <a:lnTo>
                    <a:pt x="694" y="454"/>
                  </a:lnTo>
                  <a:lnTo>
                    <a:pt x="709" y="462"/>
                  </a:lnTo>
                  <a:lnTo>
                    <a:pt x="721" y="473"/>
                  </a:lnTo>
                  <a:lnTo>
                    <a:pt x="730" y="490"/>
                  </a:lnTo>
                  <a:lnTo>
                    <a:pt x="733" y="507"/>
                  </a:lnTo>
                  <a:lnTo>
                    <a:pt x="730" y="524"/>
                  </a:lnTo>
                  <a:lnTo>
                    <a:pt x="721" y="540"/>
                  </a:lnTo>
                  <a:lnTo>
                    <a:pt x="709" y="552"/>
                  </a:lnTo>
                  <a:lnTo>
                    <a:pt x="694" y="560"/>
                  </a:lnTo>
                  <a:lnTo>
                    <a:pt x="676" y="563"/>
                  </a:lnTo>
                  <a:lnTo>
                    <a:pt x="676" y="676"/>
                  </a:lnTo>
                  <a:lnTo>
                    <a:pt x="694" y="679"/>
                  </a:lnTo>
                  <a:lnTo>
                    <a:pt x="709" y="687"/>
                  </a:lnTo>
                  <a:lnTo>
                    <a:pt x="721" y="700"/>
                  </a:lnTo>
                  <a:lnTo>
                    <a:pt x="730" y="715"/>
                  </a:lnTo>
                  <a:lnTo>
                    <a:pt x="733" y="732"/>
                  </a:lnTo>
                  <a:lnTo>
                    <a:pt x="730" y="750"/>
                  </a:lnTo>
                  <a:lnTo>
                    <a:pt x="721" y="765"/>
                  </a:lnTo>
                  <a:lnTo>
                    <a:pt x="709" y="777"/>
                  </a:lnTo>
                  <a:lnTo>
                    <a:pt x="694" y="786"/>
                  </a:lnTo>
                  <a:lnTo>
                    <a:pt x="676" y="789"/>
                  </a:lnTo>
                  <a:lnTo>
                    <a:pt x="676" y="901"/>
                  </a:lnTo>
                  <a:lnTo>
                    <a:pt x="694" y="904"/>
                  </a:lnTo>
                  <a:lnTo>
                    <a:pt x="709" y="913"/>
                  </a:lnTo>
                  <a:lnTo>
                    <a:pt x="721" y="925"/>
                  </a:lnTo>
                  <a:lnTo>
                    <a:pt x="730" y="940"/>
                  </a:lnTo>
                  <a:lnTo>
                    <a:pt x="733" y="958"/>
                  </a:lnTo>
                  <a:lnTo>
                    <a:pt x="730" y="975"/>
                  </a:lnTo>
                  <a:lnTo>
                    <a:pt x="721" y="990"/>
                  </a:lnTo>
                  <a:lnTo>
                    <a:pt x="709" y="1003"/>
                  </a:lnTo>
                  <a:lnTo>
                    <a:pt x="694" y="1011"/>
                  </a:lnTo>
                  <a:lnTo>
                    <a:pt x="676" y="1014"/>
                  </a:lnTo>
                  <a:lnTo>
                    <a:pt x="676" y="1127"/>
                  </a:lnTo>
                  <a:lnTo>
                    <a:pt x="694" y="1130"/>
                  </a:lnTo>
                  <a:lnTo>
                    <a:pt x="709" y="1138"/>
                  </a:lnTo>
                  <a:lnTo>
                    <a:pt x="721" y="1150"/>
                  </a:lnTo>
                  <a:lnTo>
                    <a:pt x="730" y="1166"/>
                  </a:lnTo>
                  <a:lnTo>
                    <a:pt x="733" y="1183"/>
                  </a:lnTo>
                  <a:lnTo>
                    <a:pt x="730" y="1200"/>
                  </a:lnTo>
                  <a:lnTo>
                    <a:pt x="721" y="1217"/>
                  </a:lnTo>
                  <a:lnTo>
                    <a:pt x="709" y="1228"/>
                  </a:lnTo>
                  <a:lnTo>
                    <a:pt x="694" y="1236"/>
                  </a:lnTo>
                  <a:lnTo>
                    <a:pt x="676" y="1239"/>
                  </a:lnTo>
                  <a:lnTo>
                    <a:pt x="676" y="1352"/>
                  </a:lnTo>
                  <a:lnTo>
                    <a:pt x="694" y="1355"/>
                  </a:lnTo>
                  <a:lnTo>
                    <a:pt x="709" y="1363"/>
                  </a:lnTo>
                  <a:lnTo>
                    <a:pt x="721" y="1376"/>
                  </a:lnTo>
                  <a:lnTo>
                    <a:pt x="730" y="1391"/>
                  </a:lnTo>
                  <a:lnTo>
                    <a:pt x="733" y="1408"/>
                  </a:lnTo>
                  <a:lnTo>
                    <a:pt x="845" y="1408"/>
                  </a:lnTo>
                  <a:lnTo>
                    <a:pt x="848" y="1391"/>
                  </a:lnTo>
                  <a:lnTo>
                    <a:pt x="857" y="1376"/>
                  </a:lnTo>
                  <a:lnTo>
                    <a:pt x="869" y="1363"/>
                  </a:lnTo>
                  <a:lnTo>
                    <a:pt x="884" y="1355"/>
                  </a:lnTo>
                  <a:lnTo>
                    <a:pt x="902" y="1352"/>
                  </a:lnTo>
                  <a:lnTo>
                    <a:pt x="902" y="1239"/>
                  </a:lnTo>
                  <a:lnTo>
                    <a:pt x="884" y="1236"/>
                  </a:lnTo>
                  <a:lnTo>
                    <a:pt x="869" y="1228"/>
                  </a:lnTo>
                  <a:lnTo>
                    <a:pt x="857" y="1217"/>
                  </a:lnTo>
                  <a:lnTo>
                    <a:pt x="848" y="1200"/>
                  </a:lnTo>
                  <a:lnTo>
                    <a:pt x="845" y="1183"/>
                  </a:lnTo>
                  <a:lnTo>
                    <a:pt x="848" y="1166"/>
                  </a:lnTo>
                  <a:lnTo>
                    <a:pt x="857" y="1150"/>
                  </a:lnTo>
                  <a:lnTo>
                    <a:pt x="869" y="1138"/>
                  </a:lnTo>
                  <a:lnTo>
                    <a:pt x="884" y="1130"/>
                  </a:lnTo>
                  <a:lnTo>
                    <a:pt x="902" y="1127"/>
                  </a:lnTo>
                  <a:lnTo>
                    <a:pt x="902" y="1014"/>
                  </a:lnTo>
                  <a:lnTo>
                    <a:pt x="884" y="1011"/>
                  </a:lnTo>
                  <a:lnTo>
                    <a:pt x="869" y="1003"/>
                  </a:lnTo>
                  <a:lnTo>
                    <a:pt x="857" y="990"/>
                  </a:lnTo>
                  <a:lnTo>
                    <a:pt x="848" y="975"/>
                  </a:lnTo>
                  <a:lnTo>
                    <a:pt x="845" y="958"/>
                  </a:lnTo>
                  <a:lnTo>
                    <a:pt x="848" y="940"/>
                  </a:lnTo>
                  <a:lnTo>
                    <a:pt x="857" y="925"/>
                  </a:lnTo>
                  <a:lnTo>
                    <a:pt x="869" y="913"/>
                  </a:lnTo>
                  <a:lnTo>
                    <a:pt x="884" y="904"/>
                  </a:lnTo>
                  <a:lnTo>
                    <a:pt x="902" y="901"/>
                  </a:lnTo>
                  <a:lnTo>
                    <a:pt x="902" y="789"/>
                  </a:lnTo>
                  <a:lnTo>
                    <a:pt x="884" y="786"/>
                  </a:lnTo>
                  <a:lnTo>
                    <a:pt x="869" y="777"/>
                  </a:lnTo>
                  <a:lnTo>
                    <a:pt x="857" y="765"/>
                  </a:lnTo>
                  <a:lnTo>
                    <a:pt x="848" y="750"/>
                  </a:lnTo>
                  <a:lnTo>
                    <a:pt x="845" y="732"/>
                  </a:lnTo>
                  <a:lnTo>
                    <a:pt x="848" y="715"/>
                  </a:lnTo>
                  <a:lnTo>
                    <a:pt x="857" y="700"/>
                  </a:lnTo>
                  <a:lnTo>
                    <a:pt x="869" y="687"/>
                  </a:lnTo>
                  <a:lnTo>
                    <a:pt x="884" y="679"/>
                  </a:lnTo>
                  <a:lnTo>
                    <a:pt x="902" y="676"/>
                  </a:lnTo>
                  <a:lnTo>
                    <a:pt x="902" y="563"/>
                  </a:lnTo>
                  <a:lnTo>
                    <a:pt x="884" y="560"/>
                  </a:lnTo>
                  <a:lnTo>
                    <a:pt x="869" y="552"/>
                  </a:lnTo>
                  <a:lnTo>
                    <a:pt x="857" y="540"/>
                  </a:lnTo>
                  <a:lnTo>
                    <a:pt x="848" y="524"/>
                  </a:lnTo>
                  <a:lnTo>
                    <a:pt x="845" y="507"/>
                  </a:lnTo>
                  <a:lnTo>
                    <a:pt x="848" y="490"/>
                  </a:lnTo>
                  <a:lnTo>
                    <a:pt x="857" y="473"/>
                  </a:lnTo>
                  <a:lnTo>
                    <a:pt x="869" y="462"/>
                  </a:lnTo>
                  <a:lnTo>
                    <a:pt x="884" y="454"/>
                  </a:lnTo>
                  <a:lnTo>
                    <a:pt x="902" y="451"/>
                  </a:lnTo>
                  <a:lnTo>
                    <a:pt x="902" y="338"/>
                  </a:lnTo>
                  <a:lnTo>
                    <a:pt x="884" y="335"/>
                  </a:lnTo>
                  <a:lnTo>
                    <a:pt x="869" y="327"/>
                  </a:lnTo>
                  <a:lnTo>
                    <a:pt x="857" y="314"/>
                  </a:lnTo>
                  <a:lnTo>
                    <a:pt x="848" y="299"/>
                  </a:lnTo>
                  <a:lnTo>
                    <a:pt x="845" y="282"/>
                  </a:lnTo>
                  <a:lnTo>
                    <a:pt x="733" y="282"/>
                  </a:lnTo>
                  <a:close/>
                  <a:moveTo>
                    <a:pt x="1690" y="113"/>
                  </a:moveTo>
                  <a:lnTo>
                    <a:pt x="1690" y="1408"/>
                  </a:lnTo>
                  <a:lnTo>
                    <a:pt x="1916" y="1408"/>
                  </a:lnTo>
                  <a:lnTo>
                    <a:pt x="1916" y="113"/>
                  </a:lnTo>
                  <a:lnTo>
                    <a:pt x="1690" y="113"/>
                  </a:lnTo>
                  <a:close/>
                  <a:moveTo>
                    <a:pt x="1578" y="0"/>
                  </a:moveTo>
                  <a:lnTo>
                    <a:pt x="2028" y="0"/>
                  </a:lnTo>
                  <a:lnTo>
                    <a:pt x="2028" y="169"/>
                  </a:lnTo>
                  <a:lnTo>
                    <a:pt x="2366" y="169"/>
                  </a:lnTo>
                  <a:lnTo>
                    <a:pt x="2366" y="1408"/>
                  </a:lnTo>
                  <a:lnTo>
                    <a:pt x="2535" y="1408"/>
                  </a:lnTo>
                  <a:lnTo>
                    <a:pt x="2553" y="1411"/>
                  </a:lnTo>
                  <a:lnTo>
                    <a:pt x="2568" y="1420"/>
                  </a:lnTo>
                  <a:lnTo>
                    <a:pt x="2580" y="1432"/>
                  </a:lnTo>
                  <a:lnTo>
                    <a:pt x="2589" y="1447"/>
                  </a:lnTo>
                  <a:lnTo>
                    <a:pt x="2592" y="1465"/>
                  </a:lnTo>
                  <a:lnTo>
                    <a:pt x="2589" y="1482"/>
                  </a:lnTo>
                  <a:lnTo>
                    <a:pt x="2580" y="1498"/>
                  </a:lnTo>
                  <a:lnTo>
                    <a:pt x="2568" y="1510"/>
                  </a:lnTo>
                  <a:lnTo>
                    <a:pt x="2553" y="1518"/>
                  </a:lnTo>
                  <a:lnTo>
                    <a:pt x="2535" y="1521"/>
                  </a:lnTo>
                  <a:lnTo>
                    <a:pt x="57" y="1521"/>
                  </a:lnTo>
                  <a:lnTo>
                    <a:pt x="39" y="1518"/>
                  </a:lnTo>
                  <a:lnTo>
                    <a:pt x="24" y="1510"/>
                  </a:lnTo>
                  <a:lnTo>
                    <a:pt x="12" y="1498"/>
                  </a:lnTo>
                  <a:lnTo>
                    <a:pt x="3" y="1482"/>
                  </a:lnTo>
                  <a:lnTo>
                    <a:pt x="0" y="1465"/>
                  </a:lnTo>
                  <a:lnTo>
                    <a:pt x="3" y="1447"/>
                  </a:lnTo>
                  <a:lnTo>
                    <a:pt x="12" y="1432"/>
                  </a:lnTo>
                  <a:lnTo>
                    <a:pt x="24" y="1420"/>
                  </a:lnTo>
                  <a:lnTo>
                    <a:pt x="39" y="1411"/>
                  </a:lnTo>
                  <a:lnTo>
                    <a:pt x="57" y="1408"/>
                  </a:lnTo>
                  <a:lnTo>
                    <a:pt x="226" y="1408"/>
                  </a:lnTo>
                  <a:lnTo>
                    <a:pt x="226" y="507"/>
                  </a:lnTo>
                  <a:lnTo>
                    <a:pt x="564" y="507"/>
                  </a:lnTo>
                  <a:lnTo>
                    <a:pt x="564" y="169"/>
                  </a:lnTo>
                  <a:lnTo>
                    <a:pt x="1014" y="169"/>
                  </a:lnTo>
                  <a:lnTo>
                    <a:pt x="1014" y="732"/>
                  </a:lnTo>
                  <a:lnTo>
                    <a:pt x="1240" y="732"/>
                  </a:lnTo>
                  <a:lnTo>
                    <a:pt x="1240" y="394"/>
                  </a:lnTo>
                  <a:lnTo>
                    <a:pt x="1578" y="394"/>
                  </a:lnTo>
                  <a:lnTo>
                    <a:pt x="1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5" name="Group 1574"/>
          <p:cNvGrpSpPr/>
          <p:nvPr/>
        </p:nvGrpSpPr>
        <p:grpSpPr>
          <a:xfrm>
            <a:off x="8184047" y="5800368"/>
            <a:ext cx="492125" cy="509587"/>
            <a:chOff x="8250238" y="5799138"/>
            <a:chExt cx="492125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0" name="Freeform 1000"/>
            <p:cNvSpPr>
              <a:spLocks noEditPoints="1"/>
            </p:cNvSpPr>
            <p:nvPr/>
          </p:nvSpPr>
          <p:spPr bwMode="auto">
            <a:xfrm>
              <a:off x="8250238" y="5957888"/>
              <a:ext cx="287338" cy="341313"/>
            </a:xfrm>
            <a:custGeom>
              <a:avLst/>
              <a:gdLst>
                <a:gd name="T0" fmla="*/ 158 w 1814"/>
                <a:gd name="T1" fmla="*/ 1440 h 2155"/>
                <a:gd name="T2" fmla="*/ 126 w 1814"/>
                <a:gd name="T3" fmla="*/ 1534 h 2155"/>
                <a:gd name="T4" fmla="*/ 112 w 1814"/>
                <a:gd name="T5" fmla="*/ 1623 h 2155"/>
                <a:gd name="T6" fmla="*/ 118 w 1814"/>
                <a:gd name="T7" fmla="*/ 1707 h 2155"/>
                <a:gd name="T8" fmla="*/ 141 w 1814"/>
                <a:gd name="T9" fmla="*/ 1785 h 2155"/>
                <a:gd name="T10" fmla="*/ 186 w 1814"/>
                <a:gd name="T11" fmla="*/ 1857 h 2155"/>
                <a:gd name="T12" fmla="*/ 250 w 1814"/>
                <a:gd name="T13" fmla="*/ 1921 h 2155"/>
                <a:gd name="T14" fmla="*/ 331 w 1814"/>
                <a:gd name="T15" fmla="*/ 1972 h 2155"/>
                <a:gd name="T16" fmla="*/ 427 w 1814"/>
                <a:gd name="T17" fmla="*/ 2011 h 2155"/>
                <a:gd name="T18" fmla="*/ 536 w 1814"/>
                <a:gd name="T19" fmla="*/ 2034 h 2155"/>
                <a:gd name="T20" fmla="*/ 633 w 1814"/>
                <a:gd name="T21" fmla="*/ 2041 h 2155"/>
                <a:gd name="T22" fmla="*/ 1214 w 1814"/>
                <a:gd name="T23" fmla="*/ 2040 h 2155"/>
                <a:gd name="T24" fmla="*/ 1329 w 1814"/>
                <a:gd name="T25" fmla="*/ 2024 h 2155"/>
                <a:gd name="T26" fmla="*/ 1432 w 1814"/>
                <a:gd name="T27" fmla="*/ 1993 h 2155"/>
                <a:gd name="T28" fmla="*/ 1521 w 1814"/>
                <a:gd name="T29" fmla="*/ 1949 h 2155"/>
                <a:gd name="T30" fmla="*/ 1595 w 1814"/>
                <a:gd name="T31" fmla="*/ 1892 h 2155"/>
                <a:gd name="T32" fmla="*/ 1650 w 1814"/>
                <a:gd name="T33" fmla="*/ 1824 h 2155"/>
                <a:gd name="T34" fmla="*/ 1684 w 1814"/>
                <a:gd name="T35" fmla="*/ 1750 h 2155"/>
                <a:gd name="T36" fmla="*/ 1700 w 1814"/>
                <a:gd name="T37" fmla="*/ 1670 h 2155"/>
                <a:gd name="T38" fmla="*/ 1698 w 1814"/>
                <a:gd name="T39" fmla="*/ 1585 h 2155"/>
                <a:gd name="T40" fmla="*/ 1678 w 1814"/>
                <a:gd name="T41" fmla="*/ 1494 h 2155"/>
                <a:gd name="T42" fmla="*/ 1211 w 1814"/>
                <a:gd name="T43" fmla="*/ 113 h 2155"/>
                <a:gd name="T44" fmla="*/ 480 w 1814"/>
                <a:gd name="T45" fmla="*/ 0 h 2155"/>
                <a:gd name="T46" fmla="*/ 1766 w 1814"/>
                <a:gd name="T47" fmla="*/ 1408 h 2155"/>
                <a:gd name="T48" fmla="*/ 1802 w 1814"/>
                <a:gd name="T49" fmla="*/ 1522 h 2155"/>
                <a:gd name="T50" fmla="*/ 1814 w 1814"/>
                <a:gd name="T51" fmla="*/ 1633 h 2155"/>
                <a:gd name="T52" fmla="*/ 1804 w 1814"/>
                <a:gd name="T53" fmla="*/ 1739 h 2155"/>
                <a:gd name="T54" fmla="*/ 1771 w 1814"/>
                <a:gd name="T55" fmla="*/ 1837 h 2155"/>
                <a:gd name="T56" fmla="*/ 1717 w 1814"/>
                <a:gd name="T57" fmla="*/ 1925 h 2155"/>
                <a:gd name="T58" fmla="*/ 1647 w 1814"/>
                <a:gd name="T59" fmla="*/ 1997 h 2155"/>
                <a:gd name="T60" fmla="*/ 1560 w 1814"/>
                <a:gd name="T61" fmla="*/ 2057 h 2155"/>
                <a:gd name="T62" fmla="*/ 1459 w 1814"/>
                <a:gd name="T63" fmla="*/ 2104 h 2155"/>
                <a:gd name="T64" fmla="*/ 1346 w 1814"/>
                <a:gd name="T65" fmla="*/ 2136 h 2155"/>
                <a:gd name="T66" fmla="*/ 1222 w 1814"/>
                <a:gd name="T67" fmla="*/ 2153 h 2155"/>
                <a:gd name="T68" fmla="*/ 634 w 1814"/>
                <a:gd name="T69" fmla="*/ 2155 h 2155"/>
                <a:gd name="T70" fmla="*/ 524 w 1814"/>
                <a:gd name="T71" fmla="*/ 2147 h 2155"/>
                <a:gd name="T72" fmla="*/ 404 w 1814"/>
                <a:gd name="T73" fmla="*/ 2122 h 2155"/>
                <a:gd name="T74" fmla="*/ 297 w 1814"/>
                <a:gd name="T75" fmla="*/ 2081 h 2155"/>
                <a:gd name="T76" fmla="*/ 203 w 1814"/>
                <a:gd name="T77" fmla="*/ 2027 h 2155"/>
                <a:gd name="T78" fmla="*/ 125 w 1814"/>
                <a:gd name="T79" fmla="*/ 1959 h 2155"/>
                <a:gd name="T80" fmla="*/ 64 w 1814"/>
                <a:gd name="T81" fmla="*/ 1879 h 2155"/>
                <a:gd name="T82" fmla="*/ 25 w 1814"/>
                <a:gd name="T83" fmla="*/ 1794 h 2155"/>
                <a:gd name="T84" fmla="*/ 4 w 1814"/>
                <a:gd name="T85" fmla="*/ 1702 h 2155"/>
                <a:gd name="T86" fmla="*/ 2 w 1814"/>
                <a:gd name="T87" fmla="*/ 1604 h 2155"/>
                <a:gd name="T88" fmla="*/ 18 w 1814"/>
                <a:gd name="T89" fmla="*/ 1502 h 2155"/>
                <a:gd name="T90" fmla="*/ 54 w 1814"/>
                <a:gd name="T91" fmla="*/ 1398 h 2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4" h="2155">
                  <a:moveTo>
                    <a:pt x="562" y="113"/>
                  </a:moveTo>
                  <a:lnTo>
                    <a:pt x="158" y="1440"/>
                  </a:lnTo>
                  <a:lnTo>
                    <a:pt x="140" y="1488"/>
                  </a:lnTo>
                  <a:lnTo>
                    <a:pt x="126" y="1534"/>
                  </a:lnTo>
                  <a:lnTo>
                    <a:pt x="117" y="1579"/>
                  </a:lnTo>
                  <a:lnTo>
                    <a:pt x="112" y="1623"/>
                  </a:lnTo>
                  <a:lnTo>
                    <a:pt x="113" y="1665"/>
                  </a:lnTo>
                  <a:lnTo>
                    <a:pt x="118" y="1707"/>
                  </a:lnTo>
                  <a:lnTo>
                    <a:pt x="127" y="1746"/>
                  </a:lnTo>
                  <a:lnTo>
                    <a:pt x="141" y="1785"/>
                  </a:lnTo>
                  <a:lnTo>
                    <a:pt x="160" y="1821"/>
                  </a:lnTo>
                  <a:lnTo>
                    <a:pt x="186" y="1857"/>
                  </a:lnTo>
                  <a:lnTo>
                    <a:pt x="215" y="1890"/>
                  </a:lnTo>
                  <a:lnTo>
                    <a:pt x="250" y="1921"/>
                  </a:lnTo>
                  <a:lnTo>
                    <a:pt x="288" y="1948"/>
                  </a:lnTo>
                  <a:lnTo>
                    <a:pt x="331" y="1972"/>
                  </a:lnTo>
                  <a:lnTo>
                    <a:pt x="377" y="1993"/>
                  </a:lnTo>
                  <a:lnTo>
                    <a:pt x="427" y="2011"/>
                  </a:lnTo>
                  <a:lnTo>
                    <a:pt x="480" y="2024"/>
                  </a:lnTo>
                  <a:lnTo>
                    <a:pt x="536" y="2034"/>
                  </a:lnTo>
                  <a:lnTo>
                    <a:pt x="595" y="2040"/>
                  </a:lnTo>
                  <a:lnTo>
                    <a:pt x="633" y="2041"/>
                  </a:lnTo>
                  <a:lnTo>
                    <a:pt x="1175" y="2041"/>
                  </a:lnTo>
                  <a:lnTo>
                    <a:pt x="1214" y="2040"/>
                  </a:lnTo>
                  <a:lnTo>
                    <a:pt x="1273" y="2034"/>
                  </a:lnTo>
                  <a:lnTo>
                    <a:pt x="1329" y="2024"/>
                  </a:lnTo>
                  <a:lnTo>
                    <a:pt x="1382" y="2011"/>
                  </a:lnTo>
                  <a:lnTo>
                    <a:pt x="1432" y="1993"/>
                  </a:lnTo>
                  <a:lnTo>
                    <a:pt x="1478" y="1973"/>
                  </a:lnTo>
                  <a:lnTo>
                    <a:pt x="1521" y="1949"/>
                  </a:lnTo>
                  <a:lnTo>
                    <a:pt x="1559" y="1922"/>
                  </a:lnTo>
                  <a:lnTo>
                    <a:pt x="1595" y="1892"/>
                  </a:lnTo>
                  <a:lnTo>
                    <a:pt x="1625" y="1859"/>
                  </a:lnTo>
                  <a:lnTo>
                    <a:pt x="1650" y="1824"/>
                  </a:lnTo>
                  <a:lnTo>
                    <a:pt x="1670" y="1788"/>
                  </a:lnTo>
                  <a:lnTo>
                    <a:pt x="1684" y="1750"/>
                  </a:lnTo>
                  <a:lnTo>
                    <a:pt x="1695" y="1712"/>
                  </a:lnTo>
                  <a:lnTo>
                    <a:pt x="1700" y="1670"/>
                  </a:lnTo>
                  <a:lnTo>
                    <a:pt x="1701" y="1628"/>
                  </a:lnTo>
                  <a:lnTo>
                    <a:pt x="1698" y="1585"/>
                  </a:lnTo>
                  <a:lnTo>
                    <a:pt x="1690" y="1540"/>
                  </a:lnTo>
                  <a:lnTo>
                    <a:pt x="1678" y="1494"/>
                  </a:lnTo>
                  <a:lnTo>
                    <a:pt x="1661" y="1447"/>
                  </a:lnTo>
                  <a:lnTo>
                    <a:pt x="1211" y="113"/>
                  </a:lnTo>
                  <a:lnTo>
                    <a:pt x="562" y="113"/>
                  </a:lnTo>
                  <a:close/>
                  <a:moveTo>
                    <a:pt x="480" y="0"/>
                  </a:moveTo>
                  <a:lnTo>
                    <a:pt x="1291" y="0"/>
                  </a:lnTo>
                  <a:lnTo>
                    <a:pt x="1766" y="1408"/>
                  </a:lnTo>
                  <a:lnTo>
                    <a:pt x="1787" y="1466"/>
                  </a:lnTo>
                  <a:lnTo>
                    <a:pt x="1802" y="1522"/>
                  </a:lnTo>
                  <a:lnTo>
                    <a:pt x="1811" y="1579"/>
                  </a:lnTo>
                  <a:lnTo>
                    <a:pt x="1814" y="1633"/>
                  </a:lnTo>
                  <a:lnTo>
                    <a:pt x="1812" y="1687"/>
                  </a:lnTo>
                  <a:lnTo>
                    <a:pt x="1804" y="1739"/>
                  </a:lnTo>
                  <a:lnTo>
                    <a:pt x="1790" y="1789"/>
                  </a:lnTo>
                  <a:lnTo>
                    <a:pt x="1771" y="1837"/>
                  </a:lnTo>
                  <a:lnTo>
                    <a:pt x="1746" y="1883"/>
                  </a:lnTo>
                  <a:lnTo>
                    <a:pt x="1717" y="1925"/>
                  </a:lnTo>
                  <a:lnTo>
                    <a:pt x="1684" y="1962"/>
                  </a:lnTo>
                  <a:lnTo>
                    <a:pt x="1647" y="1997"/>
                  </a:lnTo>
                  <a:lnTo>
                    <a:pt x="1606" y="2029"/>
                  </a:lnTo>
                  <a:lnTo>
                    <a:pt x="1560" y="2057"/>
                  </a:lnTo>
                  <a:lnTo>
                    <a:pt x="1511" y="2082"/>
                  </a:lnTo>
                  <a:lnTo>
                    <a:pt x="1459" y="2104"/>
                  </a:lnTo>
                  <a:lnTo>
                    <a:pt x="1404" y="2122"/>
                  </a:lnTo>
                  <a:lnTo>
                    <a:pt x="1346" y="2136"/>
                  </a:lnTo>
                  <a:lnTo>
                    <a:pt x="1285" y="2147"/>
                  </a:lnTo>
                  <a:lnTo>
                    <a:pt x="1222" y="2153"/>
                  </a:lnTo>
                  <a:lnTo>
                    <a:pt x="1175" y="2155"/>
                  </a:lnTo>
                  <a:lnTo>
                    <a:pt x="634" y="2155"/>
                  </a:lnTo>
                  <a:lnTo>
                    <a:pt x="587" y="2153"/>
                  </a:lnTo>
                  <a:lnTo>
                    <a:pt x="524" y="2147"/>
                  </a:lnTo>
                  <a:lnTo>
                    <a:pt x="463" y="2136"/>
                  </a:lnTo>
                  <a:lnTo>
                    <a:pt x="404" y="2122"/>
                  </a:lnTo>
                  <a:lnTo>
                    <a:pt x="349" y="2103"/>
                  </a:lnTo>
                  <a:lnTo>
                    <a:pt x="297" y="2081"/>
                  </a:lnTo>
                  <a:lnTo>
                    <a:pt x="248" y="2056"/>
                  </a:lnTo>
                  <a:lnTo>
                    <a:pt x="203" y="2027"/>
                  </a:lnTo>
                  <a:lnTo>
                    <a:pt x="162" y="1994"/>
                  </a:lnTo>
                  <a:lnTo>
                    <a:pt x="125" y="1959"/>
                  </a:lnTo>
                  <a:lnTo>
                    <a:pt x="93" y="1921"/>
                  </a:lnTo>
                  <a:lnTo>
                    <a:pt x="64" y="1879"/>
                  </a:lnTo>
                  <a:lnTo>
                    <a:pt x="42" y="1838"/>
                  </a:lnTo>
                  <a:lnTo>
                    <a:pt x="25" y="1794"/>
                  </a:lnTo>
                  <a:lnTo>
                    <a:pt x="12" y="1748"/>
                  </a:lnTo>
                  <a:lnTo>
                    <a:pt x="4" y="1702"/>
                  </a:lnTo>
                  <a:lnTo>
                    <a:pt x="0" y="1653"/>
                  </a:lnTo>
                  <a:lnTo>
                    <a:pt x="2" y="1604"/>
                  </a:lnTo>
                  <a:lnTo>
                    <a:pt x="8" y="1553"/>
                  </a:lnTo>
                  <a:lnTo>
                    <a:pt x="18" y="1502"/>
                  </a:lnTo>
                  <a:lnTo>
                    <a:pt x="34" y="1451"/>
                  </a:lnTo>
                  <a:lnTo>
                    <a:pt x="54" y="1398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Freeform 1001"/>
            <p:cNvSpPr>
              <a:spLocks noEditPoints="1"/>
            </p:cNvSpPr>
            <p:nvPr/>
          </p:nvSpPr>
          <p:spPr bwMode="auto">
            <a:xfrm>
              <a:off x="8294688" y="5799138"/>
              <a:ext cx="184150" cy="95250"/>
            </a:xfrm>
            <a:custGeom>
              <a:avLst/>
              <a:gdLst>
                <a:gd name="T0" fmla="*/ 788 w 1156"/>
                <a:gd name="T1" fmla="*/ 123 h 601"/>
                <a:gd name="T2" fmla="*/ 683 w 1156"/>
                <a:gd name="T3" fmla="*/ 175 h 601"/>
                <a:gd name="T4" fmla="*/ 606 w 1156"/>
                <a:gd name="T5" fmla="*/ 210 h 601"/>
                <a:gd name="T6" fmla="*/ 523 w 1156"/>
                <a:gd name="T7" fmla="*/ 203 h 601"/>
                <a:gd name="T8" fmla="*/ 442 w 1156"/>
                <a:gd name="T9" fmla="*/ 154 h 601"/>
                <a:gd name="T10" fmla="*/ 333 w 1156"/>
                <a:gd name="T11" fmla="*/ 117 h 601"/>
                <a:gd name="T12" fmla="*/ 222 w 1156"/>
                <a:gd name="T13" fmla="*/ 121 h 601"/>
                <a:gd name="T14" fmla="*/ 134 w 1156"/>
                <a:gd name="T15" fmla="*/ 146 h 601"/>
                <a:gd name="T16" fmla="*/ 115 w 1156"/>
                <a:gd name="T17" fmla="*/ 170 h 601"/>
                <a:gd name="T18" fmla="*/ 116 w 1156"/>
                <a:gd name="T19" fmla="*/ 206 h 601"/>
                <a:gd name="T20" fmla="*/ 164 w 1156"/>
                <a:gd name="T21" fmla="*/ 260 h 601"/>
                <a:gd name="T22" fmla="*/ 234 w 1156"/>
                <a:gd name="T23" fmla="*/ 359 h 601"/>
                <a:gd name="T24" fmla="*/ 275 w 1156"/>
                <a:gd name="T25" fmla="*/ 453 h 601"/>
                <a:gd name="T26" fmla="*/ 306 w 1156"/>
                <a:gd name="T27" fmla="*/ 485 h 601"/>
                <a:gd name="T28" fmla="*/ 850 w 1156"/>
                <a:gd name="T29" fmla="*/ 485 h 601"/>
                <a:gd name="T30" fmla="*/ 882 w 1156"/>
                <a:gd name="T31" fmla="*/ 453 h 601"/>
                <a:gd name="T32" fmla="*/ 923 w 1156"/>
                <a:gd name="T33" fmla="*/ 359 h 601"/>
                <a:gd name="T34" fmla="*/ 993 w 1156"/>
                <a:gd name="T35" fmla="*/ 260 h 601"/>
                <a:gd name="T36" fmla="*/ 1040 w 1156"/>
                <a:gd name="T37" fmla="*/ 206 h 601"/>
                <a:gd name="T38" fmla="*/ 1041 w 1156"/>
                <a:gd name="T39" fmla="*/ 170 h 601"/>
                <a:gd name="T40" fmla="*/ 1022 w 1156"/>
                <a:gd name="T41" fmla="*/ 146 h 601"/>
                <a:gd name="T42" fmla="*/ 914 w 1156"/>
                <a:gd name="T43" fmla="*/ 118 h 601"/>
                <a:gd name="T44" fmla="*/ 898 w 1156"/>
                <a:gd name="T45" fmla="*/ 1 h 601"/>
                <a:gd name="T46" fmla="*/ 1045 w 1156"/>
                <a:gd name="T47" fmla="*/ 33 h 601"/>
                <a:gd name="T48" fmla="*/ 1116 w 1156"/>
                <a:gd name="T49" fmla="*/ 79 h 601"/>
                <a:gd name="T50" fmla="*/ 1153 w 1156"/>
                <a:gd name="T51" fmla="*/ 156 h 601"/>
                <a:gd name="T52" fmla="*/ 1146 w 1156"/>
                <a:gd name="T53" fmla="*/ 244 h 601"/>
                <a:gd name="T54" fmla="*/ 1096 w 1156"/>
                <a:gd name="T55" fmla="*/ 317 h 601"/>
                <a:gd name="T56" fmla="*/ 1027 w 1156"/>
                <a:gd name="T57" fmla="*/ 402 h 601"/>
                <a:gd name="T58" fmla="*/ 988 w 1156"/>
                <a:gd name="T59" fmla="*/ 490 h 601"/>
                <a:gd name="T60" fmla="*/ 940 w 1156"/>
                <a:gd name="T61" fmla="*/ 562 h 601"/>
                <a:gd name="T62" fmla="*/ 864 w 1156"/>
                <a:gd name="T63" fmla="*/ 598 h 601"/>
                <a:gd name="T64" fmla="*/ 293 w 1156"/>
                <a:gd name="T65" fmla="*/ 598 h 601"/>
                <a:gd name="T66" fmla="*/ 216 w 1156"/>
                <a:gd name="T67" fmla="*/ 562 h 601"/>
                <a:gd name="T68" fmla="*/ 168 w 1156"/>
                <a:gd name="T69" fmla="*/ 490 h 601"/>
                <a:gd name="T70" fmla="*/ 129 w 1156"/>
                <a:gd name="T71" fmla="*/ 402 h 601"/>
                <a:gd name="T72" fmla="*/ 60 w 1156"/>
                <a:gd name="T73" fmla="*/ 317 h 601"/>
                <a:gd name="T74" fmla="*/ 10 w 1156"/>
                <a:gd name="T75" fmla="*/ 244 h 601"/>
                <a:gd name="T76" fmla="*/ 3 w 1156"/>
                <a:gd name="T77" fmla="*/ 156 h 601"/>
                <a:gd name="T78" fmla="*/ 40 w 1156"/>
                <a:gd name="T79" fmla="*/ 79 h 601"/>
                <a:gd name="T80" fmla="*/ 111 w 1156"/>
                <a:gd name="T81" fmla="*/ 33 h 601"/>
                <a:gd name="T82" fmla="*/ 273 w 1156"/>
                <a:gd name="T83" fmla="*/ 1 h 601"/>
                <a:gd name="T84" fmla="*/ 418 w 1156"/>
                <a:gd name="T85" fmla="*/ 20 h 601"/>
                <a:gd name="T86" fmla="*/ 544 w 1156"/>
                <a:gd name="T87" fmla="*/ 87 h 601"/>
                <a:gd name="T88" fmla="*/ 585 w 1156"/>
                <a:gd name="T89" fmla="*/ 99 h 601"/>
                <a:gd name="T90" fmla="*/ 648 w 1156"/>
                <a:gd name="T91" fmla="*/ 62 h 601"/>
                <a:gd name="T92" fmla="*/ 765 w 1156"/>
                <a:gd name="T93" fmla="*/ 1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56" h="601">
                  <a:moveTo>
                    <a:pt x="870" y="113"/>
                  </a:moveTo>
                  <a:lnTo>
                    <a:pt x="828" y="116"/>
                  </a:lnTo>
                  <a:lnTo>
                    <a:pt x="788" y="123"/>
                  </a:lnTo>
                  <a:lnTo>
                    <a:pt x="751" y="135"/>
                  </a:lnTo>
                  <a:lnTo>
                    <a:pt x="715" y="153"/>
                  </a:lnTo>
                  <a:lnTo>
                    <a:pt x="683" y="175"/>
                  </a:lnTo>
                  <a:lnTo>
                    <a:pt x="658" y="192"/>
                  </a:lnTo>
                  <a:lnTo>
                    <a:pt x="633" y="203"/>
                  </a:lnTo>
                  <a:lnTo>
                    <a:pt x="606" y="210"/>
                  </a:lnTo>
                  <a:lnTo>
                    <a:pt x="578" y="212"/>
                  </a:lnTo>
                  <a:lnTo>
                    <a:pt x="550" y="210"/>
                  </a:lnTo>
                  <a:lnTo>
                    <a:pt x="523" y="203"/>
                  </a:lnTo>
                  <a:lnTo>
                    <a:pt x="498" y="192"/>
                  </a:lnTo>
                  <a:lnTo>
                    <a:pt x="474" y="175"/>
                  </a:lnTo>
                  <a:lnTo>
                    <a:pt x="442" y="154"/>
                  </a:lnTo>
                  <a:lnTo>
                    <a:pt x="408" y="136"/>
                  </a:lnTo>
                  <a:lnTo>
                    <a:pt x="372" y="124"/>
                  </a:lnTo>
                  <a:lnTo>
                    <a:pt x="333" y="117"/>
                  </a:lnTo>
                  <a:lnTo>
                    <a:pt x="293" y="113"/>
                  </a:lnTo>
                  <a:lnTo>
                    <a:pt x="258" y="116"/>
                  </a:lnTo>
                  <a:lnTo>
                    <a:pt x="222" y="121"/>
                  </a:lnTo>
                  <a:lnTo>
                    <a:pt x="185" y="129"/>
                  </a:lnTo>
                  <a:lnTo>
                    <a:pt x="147" y="140"/>
                  </a:lnTo>
                  <a:lnTo>
                    <a:pt x="134" y="146"/>
                  </a:lnTo>
                  <a:lnTo>
                    <a:pt x="125" y="154"/>
                  </a:lnTo>
                  <a:lnTo>
                    <a:pt x="119" y="162"/>
                  </a:lnTo>
                  <a:lnTo>
                    <a:pt x="115" y="170"/>
                  </a:lnTo>
                  <a:lnTo>
                    <a:pt x="113" y="178"/>
                  </a:lnTo>
                  <a:lnTo>
                    <a:pt x="113" y="192"/>
                  </a:lnTo>
                  <a:lnTo>
                    <a:pt x="116" y="206"/>
                  </a:lnTo>
                  <a:lnTo>
                    <a:pt x="122" y="219"/>
                  </a:lnTo>
                  <a:lnTo>
                    <a:pt x="133" y="231"/>
                  </a:lnTo>
                  <a:lnTo>
                    <a:pt x="164" y="260"/>
                  </a:lnTo>
                  <a:lnTo>
                    <a:pt x="191" y="292"/>
                  </a:lnTo>
                  <a:lnTo>
                    <a:pt x="214" y="325"/>
                  </a:lnTo>
                  <a:lnTo>
                    <a:pt x="234" y="359"/>
                  </a:lnTo>
                  <a:lnTo>
                    <a:pt x="250" y="392"/>
                  </a:lnTo>
                  <a:lnTo>
                    <a:pt x="264" y="423"/>
                  </a:lnTo>
                  <a:lnTo>
                    <a:pt x="275" y="453"/>
                  </a:lnTo>
                  <a:lnTo>
                    <a:pt x="282" y="467"/>
                  </a:lnTo>
                  <a:lnTo>
                    <a:pt x="293" y="478"/>
                  </a:lnTo>
                  <a:lnTo>
                    <a:pt x="306" y="485"/>
                  </a:lnTo>
                  <a:lnTo>
                    <a:pt x="322" y="488"/>
                  </a:lnTo>
                  <a:lnTo>
                    <a:pt x="835" y="488"/>
                  </a:lnTo>
                  <a:lnTo>
                    <a:pt x="850" y="485"/>
                  </a:lnTo>
                  <a:lnTo>
                    <a:pt x="863" y="478"/>
                  </a:lnTo>
                  <a:lnTo>
                    <a:pt x="874" y="467"/>
                  </a:lnTo>
                  <a:lnTo>
                    <a:pt x="882" y="453"/>
                  </a:lnTo>
                  <a:lnTo>
                    <a:pt x="893" y="423"/>
                  </a:lnTo>
                  <a:lnTo>
                    <a:pt x="906" y="392"/>
                  </a:lnTo>
                  <a:lnTo>
                    <a:pt x="923" y="359"/>
                  </a:lnTo>
                  <a:lnTo>
                    <a:pt x="942" y="325"/>
                  </a:lnTo>
                  <a:lnTo>
                    <a:pt x="966" y="292"/>
                  </a:lnTo>
                  <a:lnTo>
                    <a:pt x="993" y="260"/>
                  </a:lnTo>
                  <a:lnTo>
                    <a:pt x="1024" y="231"/>
                  </a:lnTo>
                  <a:lnTo>
                    <a:pt x="1034" y="219"/>
                  </a:lnTo>
                  <a:lnTo>
                    <a:pt x="1040" y="206"/>
                  </a:lnTo>
                  <a:lnTo>
                    <a:pt x="1044" y="192"/>
                  </a:lnTo>
                  <a:lnTo>
                    <a:pt x="1043" y="178"/>
                  </a:lnTo>
                  <a:lnTo>
                    <a:pt x="1041" y="170"/>
                  </a:lnTo>
                  <a:lnTo>
                    <a:pt x="1037" y="162"/>
                  </a:lnTo>
                  <a:lnTo>
                    <a:pt x="1031" y="154"/>
                  </a:lnTo>
                  <a:lnTo>
                    <a:pt x="1022" y="146"/>
                  </a:lnTo>
                  <a:lnTo>
                    <a:pt x="1009" y="140"/>
                  </a:lnTo>
                  <a:lnTo>
                    <a:pt x="961" y="126"/>
                  </a:lnTo>
                  <a:lnTo>
                    <a:pt x="914" y="118"/>
                  </a:lnTo>
                  <a:lnTo>
                    <a:pt x="870" y="113"/>
                  </a:lnTo>
                  <a:close/>
                  <a:moveTo>
                    <a:pt x="852" y="0"/>
                  </a:moveTo>
                  <a:lnTo>
                    <a:pt x="898" y="1"/>
                  </a:lnTo>
                  <a:lnTo>
                    <a:pt x="946" y="8"/>
                  </a:lnTo>
                  <a:lnTo>
                    <a:pt x="995" y="18"/>
                  </a:lnTo>
                  <a:lnTo>
                    <a:pt x="1045" y="33"/>
                  </a:lnTo>
                  <a:lnTo>
                    <a:pt x="1072" y="44"/>
                  </a:lnTo>
                  <a:lnTo>
                    <a:pt x="1095" y="60"/>
                  </a:lnTo>
                  <a:lnTo>
                    <a:pt x="1116" y="79"/>
                  </a:lnTo>
                  <a:lnTo>
                    <a:pt x="1133" y="102"/>
                  </a:lnTo>
                  <a:lnTo>
                    <a:pt x="1145" y="128"/>
                  </a:lnTo>
                  <a:lnTo>
                    <a:pt x="1153" y="156"/>
                  </a:lnTo>
                  <a:lnTo>
                    <a:pt x="1156" y="186"/>
                  </a:lnTo>
                  <a:lnTo>
                    <a:pt x="1154" y="215"/>
                  </a:lnTo>
                  <a:lnTo>
                    <a:pt x="1146" y="244"/>
                  </a:lnTo>
                  <a:lnTo>
                    <a:pt x="1134" y="271"/>
                  </a:lnTo>
                  <a:lnTo>
                    <a:pt x="1117" y="295"/>
                  </a:lnTo>
                  <a:lnTo>
                    <a:pt x="1096" y="317"/>
                  </a:lnTo>
                  <a:lnTo>
                    <a:pt x="1069" y="344"/>
                  </a:lnTo>
                  <a:lnTo>
                    <a:pt x="1046" y="372"/>
                  </a:lnTo>
                  <a:lnTo>
                    <a:pt x="1027" y="402"/>
                  </a:lnTo>
                  <a:lnTo>
                    <a:pt x="1011" y="432"/>
                  </a:lnTo>
                  <a:lnTo>
                    <a:pt x="998" y="463"/>
                  </a:lnTo>
                  <a:lnTo>
                    <a:pt x="988" y="490"/>
                  </a:lnTo>
                  <a:lnTo>
                    <a:pt x="976" y="516"/>
                  </a:lnTo>
                  <a:lnTo>
                    <a:pt x="960" y="540"/>
                  </a:lnTo>
                  <a:lnTo>
                    <a:pt x="940" y="562"/>
                  </a:lnTo>
                  <a:lnTo>
                    <a:pt x="917" y="578"/>
                  </a:lnTo>
                  <a:lnTo>
                    <a:pt x="891" y="591"/>
                  </a:lnTo>
                  <a:lnTo>
                    <a:pt x="864" y="598"/>
                  </a:lnTo>
                  <a:lnTo>
                    <a:pt x="835" y="601"/>
                  </a:lnTo>
                  <a:lnTo>
                    <a:pt x="322" y="601"/>
                  </a:lnTo>
                  <a:lnTo>
                    <a:pt x="293" y="598"/>
                  </a:lnTo>
                  <a:lnTo>
                    <a:pt x="265" y="591"/>
                  </a:lnTo>
                  <a:lnTo>
                    <a:pt x="239" y="578"/>
                  </a:lnTo>
                  <a:lnTo>
                    <a:pt x="216" y="562"/>
                  </a:lnTo>
                  <a:lnTo>
                    <a:pt x="197" y="540"/>
                  </a:lnTo>
                  <a:lnTo>
                    <a:pt x="180" y="516"/>
                  </a:lnTo>
                  <a:lnTo>
                    <a:pt x="168" y="490"/>
                  </a:lnTo>
                  <a:lnTo>
                    <a:pt x="158" y="463"/>
                  </a:lnTo>
                  <a:lnTo>
                    <a:pt x="145" y="432"/>
                  </a:lnTo>
                  <a:lnTo>
                    <a:pt x="129" y="402"/>
                  </a:lnTo>
                  <a:lnTo>
                    <a:pt x="110" y="372"/>
                  </a:lnTo>
                  <a:lnTo>
                    <a:pt x="87" y="344"/>
                  </a:lnTo>
                  <a:lnTo>
                    <a:pt x="60" y="317"/>
                  </a:lnTo>
                  <a:lnTo>
                    <a:pt x="39" y="295"/>
                  </a:lnTo>
                  <a:lnTo>
                    <a:pt x="22" y="271"/>
                  </a:lnTo>
                  <a:lnTo>
                    <a:pt x="10" y="244"/>
                  </a:lnTo>
                  <a:lnTo>
                    <a:pt x="2" y="215"/>
                  </a:lnTo>
                  <a:lnTo>
                    <a:pt x="0" y="186"/>
                  </a:lnTo>
                  <a:lnTo>
                    <a:pt x="3" y="156"/>
                  </a:lnTo>
                  <a:lnTo>
                    <a:pt x="11" y="128"/>
                  </a:lnTo>
                  <a:lnTo>
                    <a:pt x="24" y="102"/>
                  </a:lnTo>
                  <a:lnTo>
                    <a:pt x="40" y="79"/>
                  </a:lnTo>
                  <a:lnTo>
                    <a:pt x="61" y="60"/>
                  </a:lnTo>
                  <a:lnTo>
                    <a:pt x="84" y="44"/>
                  </a:lnTo>
                  <a:lnTo>
                    <a:pt x="111" y="33"/>
                  </a:lnTo>
                  <a:lnTo>
                    <a:pt x="167" y="17"/>
                  </a:lnTo>
                  <a:lnTo>
                    <a:pt x="221" y="6"/>
                  </a:lnTo>
                  <a:lnTo>
                    <a:pt x="273" y="1"/>
                  </a:lnTo>
                  <a:lnTo>
                    <a:pt x="323" y="1"/>
                  </a:lnTo>
                  <a:lnTo>
                    <a:pt x="372" y="8"/>
                  </a:lnTo>
                  <a:lnTo>
                    <a:pt x="418" y="20"/>
                  </a:lnTo>
                  <a:lnTo>
                    <a:pt x="463" y="37"/>
                  </a:lnTo>
                  <a:lnTo>
                    <a:pt x="504" y="59"/>
                  </a:lnTo>
                  <a:lnTo>
                    <a:pt x="544" y="87"/>
                  </a:lnTo>
                  <a:lnTo>
                    <a:pt x="557" y="95"/>
                  </a:lnTo>
                  <a:lnTo>
                    <a:pt x="571" y="99"/>
                  </a:lnTo>
                  <a:lnTo>
                    <a:pt x="585" y="99"/>
                  </a:lnTo>
                  <a:lnTo>
                    <a:pt x="599" y="95"/>
                  </a:lnTo>
                  <a:lnTo>
                    <a:pt x="612" y="87"/>
                  </a:lnTo>
                  <a:lnTo>
                    <a:pt x="648" y="62"/>
                  </a:lnTo>
                  <a:lnTo>
                    <a:pt x="685" y="41"/>
                  </a:lnTo>
                  <a:lnTo>
                    <a:pt x="724" y="24"/>
                  </a:lnTo>
                  <a:lnTo>
                    <a:pt x="765" y="12"/>
                  </a:lnTo>
                  <a:lnTo>
                    <a:pt x="808" y="3"/>
                  </a:lnTo>
                  <a:lnTo>
                    <a:pt x="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2" name="Freeform 1002"/>
            <p:cNvSpPr>
              <a:spLocks/>
            </p:cNvSpPr>
            <p:nvPr/>
          </p:nvSpPr>
          <p:spPr bwMode="auto">
            <a:xfrm>
              <a:off x="8323263" y="5903913"/>
              <a:ext cx="184150" cy="55563"/>
            </a:xfrm>
            <a:custGeom>
              <a:avLst/>
              <a:gdLst>
                <a:gd name="T0" fmla="*/ 786 w 1161"/>
                <a:gd name="T1" fmla="*/ 0 h 351"/>
                <a:gd name="T2" fmla="*/ 819 w 1161"/>
                <a:gd name="T3" fmla="*/ 11 h 351"/>
                <a:gd name="T4" fmla="*/ 839 w 1161"/>
                <a:gd name="T5" fmla="*/ 39 h 351"/>
                <a:gd name="T6" fmla="*/ 842 w 1161"/>
                <a:gd name="T7" fmla="*/ 201 h 351"/>
                <a:gd name="T8" fmla="*/ 890 w 1161"/>
                <a:gd name="T9" fmla="*/ 227 h 351"/>
                <a:gd name="T10" fmla="*/ 942 w 1161"/>
                <a:gd name="T11" fmla="*/ 237 h 351"/>
                <a:gd name="T12" fmla="*/ 994 w 1161"/>
                <a:gd name="T13" fmla="*/ 229 h 351"/>
                <a:gd name="T14" fmla="*/ 1043 w 1161"/>
                <a:gd name="T15" fmla="*/ 205 h 351"/>
                <a:gd name="T16" fmla="*/ 1076 w 1161"/>
                <a:gd name="T17" fmla="*/ 178 h 351"/>
                <a:gd name="T18" fmla="*/ 1104 w 1161"/>
                <a:gd name="T19" fmla="*/ 171 h 351"/>
                <a:gd name="T20" fmla="*/ 1133 w 1161"/>
                <a:gd name="T21" fmla="*/ 178 h 351"/>
                <a:gd name="T22" fmla="*/ 1154 w 1161"/>
                <a:gd name="T23" fmla="*/ 199 h 351"/>
                <a:gd name="T24" fmla="*/ 1161 w 1161"/>
                <a:gd name="T25" fmla="*/ 227 h 351"/>
                <a:gd name="T26" fmla="*/ 1154 w 1161"/>
                <a:gd name="T27" fmla="*/ 256 h 351"/>
                <a:gd name="T28" fmla="*/ 1115 w 1161"/>
                <a:gd name="T29" fmla="*/ 293 h 351"/>
                <a:gd name="T30" fmla="*/ 1051 w 1161"/>
                <a:gd name="T31" fmla="*/ 329 h 351"/>
                <a:gd name="T32" fmla="*/ 981 w 1161"/>
                <a:gd name="T33" fmla="*/ 348 h 351"/>
                <a:gd name="T34" fmla="*/ 907 w 1161"/>
                <a:gd name="T35" fmla="*/ 348 h 351"/>
                <a:gd name="T36" fmla="*/ 834 w 1161"/>
                <a:gd name="T37" fmla="*/ 326 h 351"/>
                <a:gd name="T38" fmla="*/ 767 w 1161"/>
                <a:gd name="T39" fmla="*/ 284 h 351"/>
                <a:gd name="T40" fmla="*/ 38 w 1161"/>
                <a:gd name="T41" fmla="*/ 281 h 351"/>
                <a:gd name="T42" fmla="*/ 11 w 1161"/>
                <a:gd name="T43" fmla="*/ 261 h 351"/>
                <a:gd name="T44" fmla="*/ 0 w 1161"/>
                <a:gd name="T45" fmla="*/ 227 h 351"/>
                <a:gd name="T46" fmla="*/ 11 w 1161"/>
                <a:gd name="T47" fmla="*/ 194 h 351"/>
                <a:gd name="T48" fmla="*/ 38 w 1161"/>
                <a:gd name="T49" fmla="*/ 174 h 351"/>
                <a:gd name="T50" fmla="*/ 730 w 1161"/>
                <a:gd name="T51" fmla="*/ 171 h 351"/>
                <a:gd name="T52" fmla="*/ 56 w 1161"/>
                <a:gd name="T53" fmla="*/ 113 h 351"/>
                <a:gd name="T54" fmla="*/ 23 w 1161"/>
                <a:gd name="T55" fmla="*/ 103 h 351"/>
                <a:gd name="T56" fmla="*/ 3 w 1161"/>
                <a:gd name="T57" fmla="*/ 75 h 351"/>
                <a:gd name="T58" fmla="*/ 3 w 1161"/>
                <a:gd name="T59" fmla="*/ 39 h 351"/>
                <a:gd name="T60" fmla="*/ 23 w 1161"/>
                <a:gd name="T61" fmla="*/ 11 h 351"/>
                <a:gd name="T62" fmla="*/ 56 w 1161"/>
                <a:gd name="T6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1" h="351">
                  <a:moveTo>
                    <a:pt x="56" y="0"/>
                  </a:moveTo>
                  <a:lnTo>
                    <a:pt x="786" y="0"/>
                  </a:lnTo>
                  <a:lnTo>
                    <a:pt x="804" y="3"/>
                  </a:lnTo>
                  <a:lnTo>
                    <a:pt x="819" y="11"/>
                  </a:lnTo>
                  <a:lnTo>
                    <a:pt x="832" y="24"/>
                  </a:lnTo>
                  <a:lnTo>
                    <a:pt x="839" y="39"/>
                  </a:lnTo>
                  <a:lnTo>
                    <a:pt x="842" y="57"/>
                  </a:lnTo>
                  <a:lnTo>
                    <a:pt x="842" y="201"/>
                  </a:lnTo>
                  <a:lnTo>
                    <a:pt x="865" y="216"/>
                  </a:lnTo>
                  <a:lnTo>
                    <a:pt x="890" y="227"/>
                  </a:lnTo>
                  <a:lnTo>
                    <a:pt x="916" y="233"/>
                  </a:lnTo>
                  <a:lnTo>
                    <a:pt x="942" y="237"/>
                  </a:lnTo>
                  <a:lnTo>
                    <a:pt x="969" y="236"/>
                  </a:lnTo>
                  <a:lnTo>
                    <a:pt x="994" y="229"/>
                  </a:lnTo>
                  <a:lnTo>
                    <a:pt x="1019" y="219"/>
                  </a:lnTo>
                  <a:lnTo>
                    <a:pt x="1043" y="205"/>
                  </a:lnTo>
                  <a:lnTo>
                    <a:pt x="1064" y="187"/>
                  </a:lnTo>
                  <a:lnTo>
                    <a:pt x="1076" y="178"/>
                  </a:lnTo>
                  <a:lnTo>
                    <a:pt x="1090" y="172"/>
                  </a:lnTo>
                  <a:lnTo>
                    <a:pt x="1104" y="171"/>
                  </a:lnTo>
                  <a:lnTo>
                    <a:pt x="1119" y="172"/>
                  </a:lnTo>
                  <a:lnTo>
                    <a:pt x="1133" y="178"/>
                  </a:lnTo>
                  <a:lnTo>
                    <a:pt x="1145" y="187"/>
                  </a:lnTo>
                  <a:lnTo>
                    <a:pt x="1154" y="199"/>
                  </a:lnTo>
                  <a:lnTo>
                    <a:pt x="1159" y="213"/>
                  </a:lnTo>
                  <a:lnTo>
                    <a:pt x="1161" y="227"/>
                  </a:lnTo>
                  <a:lnTo>
                    <a:pt x="1159" y="242"/>
                  </a:lnTo>
                  <a:lnTo>
                    <a:pt x="1154" y="256"/>
                  </a:lnTo>
                  <a:lnTo>
                    <a:pt x="1145" y="268"/>
                  </a:lnTo>
                  <a:lnTo>
                    <a:pt x="1115" y="293"/>
                  </a:lnTo>
                  <a:lnTo>
                    <a:pt x="1084" y="313"/>
                  </a:lnTo>
                  <a:lnTo>
                    <a:pt x="1051" y="329"/>
                  </a:lnTo>
                  <a:lnTo>
                    <a:pt x="1016" y="341"/>
                  </a:lnTo>
                  <a:lnTo>
                    <a:pt x="981" y="348"/>
                  </a:lnTo>
                  <a:lnTo>
                    <a:pt x="945" y="351"/>
                  </a:lnTo>
                  <a:lnTo>
                    <a:pt x="907" y="348"/>
                  </a:lnTo>
                  <a:lnTo>
                    <a:pt x="870" y="339"/>
                  </a:lnTo>
                  <a:lnTo>
                    <a:pt x="834" y="326"/>
                  </a:lnTo>
                  <a:lnTo>
                    <a:pt x="799" y="307"/>
                  </a:lnTo>
                  <a:lnTo>
                    <a:pt x="767" y="284"/>
                  </a:lnTo>
                  <a:lnTo>
                    <a:pt x="56" y="284"/>
                  </a:lnTo>
                  <a:lnTo>
                    <a:pt x="38" y="281"/>
                  </a:lnTo>
                  <a:lnTo>
                    <a:pt x="23" y="273"/>
                  </a:lnTo>
                  <a:lnTo>
                    <a:pt x="11" y="261"/>
                  </a:lnTo>
                  <a:lnTo>
                    <a:pt x="3" y="246"/>
                  </a:lnTo>
                  <a:lnTo>
                    <a:pt x="0" y="227"/>
                  </a:lnTo>
                  <a:lnTo>
                    <a:pt x="3" y="209"/>
                  </a:lnTo>
                  <a:lnTo>
                    <a:pt x="11" y="194"/>
                  </a:lnTo>
                  <a:lnTo>
                    <a:pt x="23" y="181"/>
                  </a:lnTo>
                  <a:lnTo>
                    <a:pt x="38" y="174"/>
                  </a:lnTo>
                  <a:lnTo>
                    <a:pt x="56" y="171"/>
                  </a:lnTo>
                  <a:lnTo>
                    <a:pt x="730" y="171"/>
                  </a:lnTo>
                  <a:lnTo>
                    <a:pt x="730" y="113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3" name="Freeform 1003"/>
            <p:cNvSpPr>
              <a:spLocks/>
            </p:cNvSpPr>
            <p:nvPr/>
          </p:nvSpPr>
          <p:spPr bwMode="auto">
            <a:xfrm>
              <a:off x="8288338" y="6191250"/>
              <a:ext cx="53975" cy="63500"/>
            </a:xfrm>
            <a:custGeom>
              <a:avLst/>
              <a:gdLst>
                <a:gd name="T0" fmla="*/ 56 w 337"/>
                <a:gd name="T1" fmla="*/ 0 h 396"/>
                <a:gd name="T2" fmla="*/ 74 w 337"/>
                <a:gd name="T3" fmla="*/ 2 h 396"/>
                <a:gd name="T4" fmla="*/ 90 w 337"/>
                <a:gd name="T5" fmla="*/ 10 h 396"/>
                <a:gd name="T6" fmla="*/ 102 w 337"/>
                <a:gd name="T7" fmla="*/ 23 h 396"/>
                <a:gd name="T8" fmla="*/ 110 w 337"/>
                <a:gd name="T9" fmla="*/ 38 h 396"/>
                <a:gd name="T10" fmla="*/ 112 w 337"/>
                <a:gd name="T11" fmla="*/ 56 h 396"/>
                <a:gd name="T12" fmla="*/ 115 w 337"/>
                <a:gd name="T13" fmla="*/ 93 h 396"/>
                <a:gd name="T14" fmla="*/ 121 w 337"/>
                <a:gd name="T15" fmla="*/ 128 h 396"/>
                <a:gd name="T16" fmla="*/ 131 w 337"/>
                <a:gd name="T17" fmla="*/ 160 h 396"/>
                <a:gd name="T18" fmla="*/ 145 w 337"/>
                <a:gd name="T19" fmla="*/ 189 h 396"/>
                <a:gd name="T20" fmla="*/ 162 w 337"/>
                <a:gd name="T21" fmla="*/ 217 h 396"/>
                <a:gd name="T22" fmla="*/ 182 w 337"/>
                <a:gd name="T23" fmla="*/ 239 h 396"/>
                <a:gd name="T24" fmla="*/ 204 w 337"/>
                <a:gd name="T25" fmla="*/ 257 h 396"/>
                <a:gd name="T26" fmla="*/ 228 w 337"/>
                <a:gd name="T27" fmla="*/ 271 h 396"/>
                <a:gd name="T28" fmla="*/ 254 w 337"/>
                <a:gd name="T29" fmla="*/ 279 h 396"/>
                <a:gd name="T30" fmla="*/ 281 w 337"/>
                <a:gd name="T31" fmla="*/ 282 h 396"/>
                <a:gd name="T32" fmla="*/ 299 w 337"/>
                <a:gd name="T33" fmla="*/ 285 h 396"/>
                <a:gd name="T34" fmla="*/ 314 w 337"/>
                <a:gd name="T35" fmla="*/ 293 h 396"/>
                <a:gd name="T36" fmla="*/ 326 w 337"/>
                <a:gd name="T37" fmla="*/ 305 h 396"/>
                <a:gd name="T38" fmla="*/ 334 w 337"/>
                <a:gd name="T39" fmla="*/ 322 h 396"/>
                <a:gd name="T40" fmla="*/ 337 w 337"/>
                <a:gd name="T41" fmla="*/ 340 h 396"/>
                <a:gd name="T42" fmla="*/ 334 w 337"/>
                <a:gd name="T43" fmla="*/ 357 h 396"/>
                <a:gd name="T44" fmla="*/ 326 w 337"/>
                <a:gd name="T45" fmla="*/ 373 h 396"/>
                <a:gd name="T46" fmla="*/ 314 w 337"/>
                <a:gd name="T47" fmla="*/ 385 h 396"/>
                <a:gd name="T48" fmla="*/ 299 w 337"/>
                <a:gd name="T49" fmla="*/ 393 h 396"/>
                <a:gd name="T50" fmla="*/ 281 w 337"/>
                <a:gd name="T51" fmla="*/ 396 h 396"/>
                <a:gd name="T52" fmla="*/ 243 w 337"/>
                <a:gd name="T53" fmla="*/ 393 h 396"/>
                <a:gd name="T54" fmla="*/ 206 w 337"/>
                <a:gd name="T55" fmla="*/ 384 h 396"/>
                <a:gd name="T56" fmla="*/ 172 w 337"/>
                <a:gd name="T57" fmla="*/ 369 h 396"/>
                <a:gd name="T58" fmla="*/ 139 w 337"/>
                <a:gd name="T59" fmla="*/ 350 h 396"/>
                <a:gd name="T60" fmla="*/ 109 w 337"/>
                <a:gd name="T61" fmla="*/ 326 h 396"/>
                <a:gd name="T62" fmla="*/ 83 w 337"/>
                <a:gd name="T63" fmla="*/ 296 h 396"/>
                <a:gd name="T64" fmla="*/ 59 w 337"/>
                <a:gd name="T65" fmla="*/ 264 h 396"/>
                <a:gd name="T66" fmla="*/ 39 w 337"/>
                <a:gd name="T67" fmla="*/ 228 h 396"/>
                <a:gd name="T68" fmla="*/ 22 w 337"/>
                <a:gd name="T69" fmla="*/ 188 h 396"/>
                <a:gd name="T70" fmla="*/ 10 w 337"/>
                <a:gd name="T71" fmla="*/ 146 h 396"/>
                <a:gd name="T72" fmla="*/ 3 w 337"/>
                <a:gd name="T73" fmla="*/ 102 h 396"/>
                <a:gd name="T74" fmla="*/ 0 w 337"/>
                <a:gd name="T75" fmla="*/ 56 h 396"/>
                <a:gd name="T76" fmla="*/ 3 w 337"/>
                <a:gd name="T77" fmla="*/ 38 h 396"/>
                <a:gd name="T78" fmla="*/ 11 w 337"/>
                <a:gd name="T79" fmla="*/ 23 h 396"/>
                <a:gd name="T80" fmla="*/ 23 w 337"/>
                <a:gd name="T81" fmla="*/ 10 h 396"/>
                <a:gd name="T82" fmla="*/ 39 w 337"/>
                <a:gd name="T83" fmla="*/ 2 h 396"/>
                <a:gd name="T84" fmla="*/ 56 w 337"/>
                <a:gd name="T85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7" h="396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5" y="93"/>
                  </a:lnTo>
                  <a:lnTo>
                    <a:pt x="121" y="128"/>
                  </a:lnTo>
                  <a:lnTo>
                    <a:pt x="131" y="160"/>
                  </a:lnTo>
                  <a:lnTo>
                    <a:pt x="145" y="189"/>
                  </a:lnTo>
                  <a:lnTo>
                    <a:pt x="162" y="217"/>
                  </a:lnTo>
                  <a:lnTo>
                    <a:pt x="182" y="239"/>
                  </a:lnTo>
                  <a:lnTo>
                    <a:pt x="204" y="257"/>
                  </a:lnTo>
                  <a:lnTo>
                    <a:pt x="228" y="271"/>
                  </a:lnTo>
                  <a:lnTo>
                    <a:pt x="254" y="279"/>
                  </a:lnTo>
                  <a:lnTo>
                    <a:pt x="281" y="282"/>
                  </a:lnTo>
                  <a:lnTo>
                    <a:pt x="299" y="285"/>
                  </a:lnTo>
                  <a:lnTo>
                    <a:pt x="314" y="293"/>
                  </a:lnTo>
                  <a:lnTo>
                    <a:pt x="326" y="305"/>
                  </a:lnTo>
                  <a:lnTo>
                    <a:pt x="334" y="322"/>
                  </a:lnTo>
                  <a:lnTo>
                    <a:pt x="337" y="340"/>
                  </a:lnTo>
                  <a:lnTo>
                    <a:pt x="334" y="357"/>
                  </a:lnTo>
                  <a:lnTo>
                    <a:pt x="326" y="373"/>
                  </a:lnTo>
                  <a:lnTo>
                    <a:pt x="314" y="385"/>
                  </a:lnTo>
                  <a:lnTo>
                    <a:pt x="299" y="393"/>
                  </a:lnTo>
                  <a:lnTo>
                    <a:pt x="281" y="396"/>
                  </a:lnTo>
                  <a:lnTo>
                    <a:pt x="243" y="393"/>
                  </a:lnTo>
                  <a:lnTo>
                    <a:pt x="206" y="384"/>
                  </a:lnTo>
                  <a:lnTo>
                    <a:pt x="172" y="369"/>
                  </a:lnTo>
                  <a:lnTo>
                    <a:pt x="139" y="350"/>
                  </a:lnTo>
                  <a:lnTo>
                    <a:pt x="109" y="326"/>
                  </a:lnTo>
                  <a:lnTo>
                    <a:pt x="83" y="296"/>
                  </a:lnTo>
                  <a:lnTo>
                    <a:pt x="59" y="264"/>
                  </a:lnTo>
                  <a:lnTo>
                    <a:pt x="39" y="228"/>
                  </a:lnTo>
                  <a:lnTo>
                    <a:pt x="22" y="188"/>
                  </a:lnTo>
                  <a:lnTo>
                    <a:pt x="10" y="146"/>
                  </a:lnTo>
                  <a:lnTo>
                    <a:pt x="3" y="10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4" name="Freeform 1004"/>
            <p:cNvSpPr>
              <a:spLocks noEditPoints="1"/>
            </p:cNvSpPr>
            <p:nvPr/>
          </p:nvSpPr>
          <p:spPr bwMode="auto">
            <a:xfrm>
              <a:off x="8564563" y="6191250"/>
              <a:ext cx="177800" cy="117475"/>
            </a:xfrm>
            <a:custGeom>
              <a:avLst/>
              <a:gdLst>
                <a:gd name="T0" fmla="*/ 129 w 1123"/>
                <a:gd name="T1" fmla="*/ 526 h 736"/>
                <a:gd name="T2" fmla="*/ 225 w 1123"/>
                <a:gd name="T3" fmla="*/ 572 h 736"/>
                <a:gd name="T4" fmla="*/ 394 w 1123"/>
                <a:gd name="T5" fmla="*/ 611 h 736"/>
                <a:gd name="T6" fmla="*/ 621 w 1123"/>
                <a:gd name="T7" fmla="*/ 621 h 736"/>
                <a:gd name="T8" fmla="*/ 822 w 1123"/>
                <a:gd name="T9" fmla="*/ 594 h 736"/>
                <a:gd name="T10" fmla="*/ 955 w 1123"/>
                <a:gd name="T11" fmla="*/ 548 h 736"/>
                <a:gd name="T12" fmla="*/ 1011 w 1123"/>
                <a:gd name="T13" fmla="*/ 505 h 736"/>
                <a:gd name="T14" fmla="*/ 962 w 1123"/>
                <a:gd name="T15" fmla="*/ 343 h 736"/>
                <a:gd name="T16" fmla="*/ 860 w 1123"/>
                <a:gd name="T17" fmla="*/ 369 h 736"/>
                <a:gd name="T18" fmla="*/ 787 w 1123"/>
                <a:gd name="T19" fmla="*/ 381 h 736"/>
                <a:gd name="T20" fmla="*/ 679 w 1123"/>
                <a:gd name="T21" fmla="*/ 391 h 736"/>
                <a:gd name="T22" fmla="*/ 609 w 1123"/>
                <a:gd name="T23" fmla="*/ 395 h 736"/>
                <a:gd name="T24" fmla="*/ 498 w 1123"/>
                <a:gd name="T25" fmla="*/ 394 h 736"/>
                <a:gd name="T26" fmla="*/ 396 w 1123"/>
                <a:gd name="T27" fmla="*/ 388 h 736"/>
                <a:gd name="T28" fmla="*/ 322 w 1123"/>
                <a:gd name="T29" fmla="*/ 379 h 736"/>
                <a:gd name="T30" fmla="*/ 209 w 1123"/>
                <a:gd name="T31" fmla="*/ 357 h 736"/>
                <a:gd name="T32" fmla="*/ 137 w 1123"/>
                <a:gd name="T33" fmla="*/ 335 h 736"/>
                <a:gd name="T34" fmla="*/ 561 w 1123"/>
                <a:gd name="T35" fmla="*/ 113 h 736"/>
                <a:gd name="T36" fmla="*/ 335 w 1123"/>
                <a:gd name="T37" fmla="*/ 128 h 736"/>
                <a:gd name="T38" fmla="*/ 186 w 1123"/>
                <a:gd name="T39" fmla="*/ 162 h 736"/>
                <a:gd name="T40" fmla="*/ 116 w 1123"/>
                <a:gd name="T41" fmla="*/ 198 h 736"/>
                <a:gd name="T42" fmla="*/ 127 w 1123"/>
                <a:gd name="T43" fmla="*/ 207 h 736"/>
                <a:gd name="T44" fmla="*/ 147 w 1123"/>
                <a:gd name="T45" fmla="*/ 217 h 736"/>
                <a:gd name="T46" fmla="*/ 191 w 1123"/>
                <a:gd name="T47" fmla="*/ 235 h 736"/>
                <a:gd name="T48" fmla="*/ 258 w 1123"/>
                <a:gd name="T49" fmla="*/ 253 h 736"/>
                <a:gd name="T50" fmla="*/ 347 w 1123"/>
                <a:gd name="T51" fmla="*/ 268 h 736"/>
                <a:gd name="T52" fmla="*/ 434 w 1123"/>
                <a:gd name="T53" fmla="*/ 277 h 736"/>
                <a:gd name="T54" fmla="*/ 561 w 1123"/>
                <a:gd name="T55" fmla="*/ 283 h 736"/>
                <a:gd name="T56" fmla="*/ 688 w 1123"/>
                <a:gd name="T57" fmla="*/ 277 h 736"/>
                <a:gd name="T58" fmla="*/ 775 w 1123"/>
                <a:gd name="T59" fmla="*/ 268 h 736"/>
                <a:gd name="T60" fmla="*/ 846 w 1123"/>
                <a:gd name="T61" fmla="*/ 257 h 736"/>
                <a:gd name="T62" fmla="*/ 918 w 1123"/>
                <a:gd name="T63" fmla="*/ 239 h 736"/>
                <a:gd name="T64" fmla="*/ 975 w 1123"/>
                <a:gd name="T65" fmla="*/ 217 h 736"/>
                <a:gd name="T66" fmla="*/ 999 w 1123"/>
                <a:gd name="T67" fmla="*/ 204 h 736"/>
                <a:gd name="T68" fmla="*/ 996 w 1123"/>
                <a:gd name="T69" fmla="*/ 189 h 736"/>
                <a:gd name="T70" fmla="*/ 906 w 1123"/>
                <a:gd name="T71" fmla="*/ 153 h 736"/>
                <a:gd name="T72" fmla="*/ 738 w 1123"/>
                <a:gd name="T73" fmla="*/ 122 h 736"/>
                <a:gd name="T74" fmla="*/ 561 w 1123"/>
                <a:gd name="T75" fmla="*/ 0 h 736"/>
                <a:gd name="T76" fmla="*/ 708 w 1123"/>
                <a:gd name="T77" fmla="*/ 6 h 736"/>
                <a:gd name="T78" fmla="*/ 864 w 1123"/>
                <a:gd name="T79" fmla="*/ 27 h 736"/>
                <a:gd name="T80" fmla="*/ 1004 w 1123"/>
                <a:gd name="T81" fmla="*/ 67 h 736"/>
                <a:gd name="T82" fmla="*/ 1098 w 1123"/>
                <a:gd name="T83" fmla="*/ 132 h 736"/>
                <a:gd name="T84" fmla="*/ 1123 w 1123"/>
                <a:gd name="T85" fmla="*/ 509 h 736"/>
                <a:gd name="T86" fmla="*/ 1079 w 1123"/>
                <a:gd name="T87" fmla="*/ 599 h 736"/>
                <a:gd name="T88" fmla="*/ 962 w 1123"/>
                <a:gd name="T89" fmla="*/ 668 h 736"/>
                <a:gd name="T90" fmla="*/ 797 w 1123"/>
                <a:gd name="T91" fmla="*/ 714 h 736"/>
                <a:gd name="T92" fmla="*/ 609 w 1123"/>
                <a:gd name="T93" fmla="*/ 735 h 736"/>
                <a:gd name="T94" fmla="*/ 418 w 1123"/>
                <a:gd name="T95" fmla="*/ 728 h 736"/>
                <a:gd name="T96" fmla="*/ 238 w 1123"/>
                <a:gd name="T97" fmla="*/ 694 h 736"/>
                <a:gd name="T98" fmla="*/ 95 w 1123"/>
                <a:gd name="T99" fmla="*/ 636 h 736"/>
                <a:gd name="T100" fmla="*/ 11 w 1123"/>
                <a:gd name="T101" fmla="*/ 557 h 736"/>
                <a:gd name="T102" fmla="*/ 2 w 1123"/>
                <a:gd name="T103" fmla="*/ 174 h 736"/>
                <a:gd name="T104" fmla="*/ 64 w 1123"/>
                <a:gd name="T105" fmla="*/ 97 h 736"/>
                <a:gd name="T106" fmla="*/ 184 w 1123"/>
                <a:gd name="T107" fmla="*/ 44 h 736"/>
                <a:gd name="T108" fmla="*/ 336 w 1123"/>
                <a:gd name="T109" fmla="*/ 14 h 736"/>
                <a:gd name="T110" fmla="*/ 491 w 1123"/>
                <a:gd name="T111" fmla="*/ 1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3" h="736">
                  <a:moveTo>
                    <a:pt x="112" y="325"/>
                  </a:moveTo>
                  <a:lnTo>
                    <a:pt x="112" y="509"/>
                  </a:lnTo>
                  <a:lnTo>
                    <a:pt x="118" y="517"/>
                  </a:lnTo>
                  <a:lnTo>
                    <a:pt x="129" y="526"/>
                  </a:lnTo>
                  <a:lnTo>
                    <a:pt x="146" y="538"/>
                  </a:lnTo>
                  <a:lnTo>
                    <a:pt x="167" y="549"/>
                  </a:lnTo>
                  <a:lnTo>
                    <a:pt x="194" y="561"/>
                  </a:lnTo>
                  <a:lnTo>
                    <a:pt x="225" y="572"/>
                  </a:lnTo>
                  <a:lnTo>
                    <a:pt x="261" y="583"/>
                  </a:lnTo>
                  <a:lnTo>
                    <a:pt x="301" y="594"/>
                  </a:lnTo>
                  <a:lnTo>
                    <a:pt x="345" y="603"/>
                  </a:lnTo>
                  <a:lnTo>
                    <a:pt x="394" y="611"/>
                  </a:lnTo>
                  <a:lnTo>
                    <a:pt x="446" y="617"/>
                  </a:lnTo>
                  <a:lnTo>
                    <a:pt x="502" y="621"/>
                  </a:lnTo>
                  <a:lnTo>
                    <a:pt x="561" y="622"/>
                  </a:lnTo>
                  <a:lnTo>
                    <a:pt x="621" y="621"/>
                  </a:lnTo>
                  <a:lnTo>
                    <a:pt x="677" y="617"/>
                  </a:lnTo>
                  <a:lnTo>
                    <a:pt x="729" y="611"/>
                  </a:lnTo>
                  <a:lnTo>
                    <a:pt x="777" y="603"/>
                  </a:lnTo>
                  <a:lnTo>
                    <a:pt x="822" y="594"/>
                  </a:lnTo>
                  <a:lnTo>
                    <a:pt x="862" y="583"/>
                  </a:lnTo>
                  <a:lnTo>
                    <a:pt x="897" y="572"/>
                  </a:lnTo>
                  <a:lnTo>
                    <a:pt x="929" y="560"/>
                  </a:lnTo>
                  <a:lnTo>
                    <a:pt x="955" y="548"/>
                  </a:lnTo>
                  <a:lnTo>
                    <a:pt x="977" y="536"/>
                  </a:lnTo>
                  <a:lnTo>
                    <a:pt x="994" y="524"/>
                  </a:lnTo>
                  <a:lnTo>
                    <a:pt x="1005" y="514"/>
                  </a:lnTo>
                  <a:lnTo>
                    <a:pt x="1011" y="505"/>
                  </a:lnTo>
                  <a:lnTo>
                    <a:pt x="1011" y="325"/>
                  </a:lnTo>
                  <a:lnTo>
                    <a:pt x="1006" y="327"/>
                  </a:lnTo>
                  <a:lnTo>
                    <a:pt x="964" y="343"/>
                  </a:lnTo>
                  <a:lnTo>
                    <a:pt x="962" y="343"/>
                  </a:lnTo>
                  <a:lnTo>
                    <a:pt x="938" y="351"/>
                  </a:lnTo>
                  <a:lnTo>
                    <a:pt x="913" y="357"/>
                  </a:lnTo>
                  <a:lnTo>
                    <a:pt x="897" y="361"/>
                  </a:lnTo>
                  <a:lnTo>
                    <a:pt x="860" y="369"/>
                  </a:lnTo>
                  <a:lnTo>
                    <a:pt x="842" y="372"/>
                  </a:lnTo>
                  <a:lnTo>
                    <a:pt x="801" y="379"/>
                  </a:lnTo>
                  <a:lnTo>
                    <a:pt x="794" y="380"/>
                  </a:lnTo>
                  <a:lnTo>
                    <a:pt x="787" y="381"/>
                  </a:lnTo>
                  <a:lnTo>
                    <a:pt x="733" y="387"/>
                  </a:lnTo>
                  <a:lnTo>
                    <a:pt x="726" y="388"/>
                  </a:lnTo>
                  <a:lnTo>
                    <a:pt x="720" y="388"/>
                  </a:lnTo>
                  <a:lnTo>
                    <a:pt x="679" y="391"/>
                  </a:lnTo>
                  <a:lnTo>
                    <a:pt x="661" y="393"/>
                  </a:lnTo>
                  <a:lnTo>
                    <a:pt x="624" y="394"/>
                  </a:lnTo>
                  <a:lnTo>
                    <a:pt x="616" y="395"/>
                  </a:lnTo>
                  <a:lnTo>
                    <a:pt x="609" y="395"/>
                  </a:lnTo>
                  <a:lnTo>
                    <a:pt x="561" y="396"/>
                  </a:lnTo>
                  <a:lnTo>
                    <a:pt x="514" y="395"/>
                  </a:lnTo>
                  <a:lnTo>
                    <a:pt x="506" y="395"/>
                  </a:lnTo>
                  <a:lnTo>
                    <a:pt x="498" y="394"/>
                  </a:lnTo>
                  <a:lnTo>
                    <a:pt x="461" y="393"/>
                  </a:lnTo>
                  <a:lnTo>
                    <a:pt x="444" y="391"/>
                  </a:lnTo>
                  <a:lnTo>
                    <a:pt x="403" y="388"/>
                  </a:lnTo>
                  <a:lnTo>
                    <a:pt x="396" y="388"/>
                  </a:lnTo>
                  <a:lnTo>
                    <a:pt x="389" y="387"/>
                  </a:lnTo>
                  <a:lnTo>
                    <a:pt x="335" y="381"/>
                  </a:lnTo>
                  <a:lnTo>
                    <a:pt x="328" y="380"/>
                  </a:lnTo>
                  <a:lnTo>
                    <a:pt x="322" y="379"/>
                  </a:lnTo>
                  <a:lnTo>
                    <a:pt x="280" y="372"/>
                  </a:lnTo>
                  <a:lnTo>
                    <a:pt x="263" y="369"/>
                  </a:lnTo>
                  <a:lnTo>
                    <a:pt x="226" y="361"/>
                  </a:lnTo>
                  <a:lnTo>
                    <a:pt x="209" y="357"/>
                  </a:lnTo>
                  <a:lnTo>
                    <a:pt x="185" y="351"/>
                  </a:lnTo>
                  <a:lnTo>
                    <a:pt x="162" y="344"/>
                  </a:lnTo>
                  <a:lnTo>
                    <a:pt x="159" y="343"/>
                  </a:lnTo>
                  <a:lnTo>
                    <a:pt x="137" y="335"/>
                  </a:lnTo>
                  <a:lnTo>
                    <a:pt x="117" y="327"/>
                  </a:lnTo>
                  <a:lnTo>
                    <a:pt x="114" y="326"/>
                  </a:lnTo>
                  <a:lnTo>
                    <a:pt x="112" y="325"/>
                  </a:lnTo>
                  <a:close/>
                  <a:moveTo>
                    <a:pt x="561" y="113"/>
                  </a:moveTo>
                  <a:lnTo>
                    <a:pt x="497" y="114"/>
                  </a:lnTo>
                  <a:lnTo>
                    <a:pt x="438" y="117"/>
                  </a:lnTo>
                  <a:lnTo>
                    <a:pt x="384" y="122"/>
                  </a:lnTo>
                  <a:lnTo>
                    <a:pt x="335" y="128"/>
                  </a:lnTo>
                  <a:lnTo>
                    <a:pt x="290" y="136"/>
                  </a:lnTo>
                  <a:lnTo>
                    <a:pt x="251" y="144"/>
                  </a:lnTo>
                  <a:lnTo>
                    <a:pt x="216" y="153"/>
                  </a:lnTo>
                  <a:lnTo>
                    <a:pt x="186" y="162"/>
                  </a:lnTo>
                  <a:lnTo>
                    <a:pt x="161" y="171"/>
                  </a:lnTo>
                  <a:lnTo>
                    <a:pt x="141" y="180"/>
                  </a:lnTo>
                  <a:lnTo>
                    <a:pt x="126" y="189"/>
                  </a:lnTo>
                  <a:lnTo>
                    <a:pt x="116" y="198"/>
                  </a:lnTo>
                  <a:lnTo>
                    <a:pt x="118" y="200"/>
                  </a:lnTo>
                  <a:lnTo>
                    <a:pt x="119" y="201"/>
                  </a:lnTo>
                  <a:lnTo>
                    <a:pt x="123" y="204"/>
                  </a:lnTo>
                  <a:lnTo>
                    <a:pt x="127" y="207"/>
                  </a:lnTo>
                  <a:lnTo>
                    <a:pt x="131" y="209"/>
                  </a:lnTo>
                  <a:lnTo>
                    <a:pt x="136" y="212"/>
                  </a:lnTo>
                  <a:lnTo>
                    <a:pt x="141" y="214"/>
                  </a:lnTo>
                  <a:lnTo>
                    <a:pt x="147" y="217"/>
                  </a:lnTo>
                  <a:lnTo>
                    <a:pt x="153" y="220"/>
                  </a:lnTo>
                  <a:lnTo>
                    <a:pt x="163" y="224"/>
                  </a:lnTo>
                  <a:lnTo>
                    <a:pt x="173" y="228"/>
                  </a:lnTo>
                  <a:lnTo>
                    <a:pt x="191" y="235"/>
                  </a:lnTo>
                  <a:lnTo>
                    <a:pt x="218" y="243"/>
                  </a:lnTo>
                  <a:lnTo>
                    <a:pt x="230" y="246"/>
                  </a:lnTo>
                  <a:lnTo>
                    <a:pt x="241" y="249"/>
                  </a:lnTo>
                  <a:lnTo>
                    <a:pt x="258" y="253"/>
                  </a:lnTo>
                  <a:lnTo>
                    <a:pt x="276" y="257"/>
                  </a:lnTo>
                  <a:lnTo>
                    <a:pt x="303" y="262"/>
                  </a:lnTo>
                  <a:lnTo>
                    <a:pt x="325" y="265"/>
                  </a:lnTo>
                  <a:lnTo>
                    <a:pt x="347" y="268"/>
                  </a:lnTo>
                  <a:lnTo>
                    <a:pt x="362" y="271"/>
                  </a:lnTo>
                  <a:lnTo>
                    <a:pt x="378" y="273"/>
                  </a:lnTo>
                  <a:lnTo>
                    <a:pt x="405" y="275"/>
                  </a:lnTo>
                  <a:lnTo>
                    <a:pt x="434" y="277"/>
                  </a:lnTo>
                  <a:lnTo>
                    <a:pt x="448" y="279"/>
                  </a:lnTo>
                  <a:lnTo>
                    <a:pt x="463" y="280"/>
                  </a:lnTo>
                  <a:lnTo>
                    <a:pt x="511" y="282"/>
                  </a:lnTo>
                  <a:lnTo>
                    <a:pt x="561" y="283"/>
                  </a:lnTo>
                  <a:lnTo>
                    <a:pt x="611" y="282"/>
                  </a:lnTo>
                  <a:lnTo>
                    <a:pt x="659" y="280"/>
                  </a:lnTo>
                  <a:lnTo>
                    <a:pt x="674" y="279"/>
                  </a:lnTo>
                  <a:lnTo>
                    <a:pt x="688" y="277"/>
                  </a:lnTo>
                  <a:lnTo>
                    <a:pt x="717" y="275"/>
                  </a:lnTo>
                  <a:lnTo>
                    <a:pt x="745" y="273"/>
                  </a:lnTo>
                  <a:lnTo>
                    <a:pt x="760" y="271"/>
                  </a:lnTo>
                  <a:lnTo>
                    <a:pt x="775" y="268"/>
                  </a:lnTo>
                  <a:lnTo>
                    <a:pt x="797" y="265"/>
                  </a:lnTo>
                  <a:lnTo>
                    <a:pt x="819" y="262"/>
                  </a:lnTo>
                  <a:lnTo>
                    <a:pt x="833" y="259"/>
                  </a:lnTo>
                  <a:lnTo>
                    <a:pt x="846" y="257"/>
                  </a:lnTo>
                  <a:lnTo>
                    <a:pt x="864" y="253"/>
                  </a:lnTo>
                  <a:lnTo>
                    <a:pt x="881" y="249"/>
                  </a:lnTo>
                  <a:lnTo>
                    <a:pt x="904" y="243"/>
                  </a:lnTo>
                  <a:lnTo>
                    <a:pt x="918" y="239"/>
                  </a:lnTo>
                  <a:lnTo>
                    <a:pt x="931" y="235"/>
                  </a:lnTo>
                  <a:lnTo>
                    <a:pt x="949" y="228"/>
                  </a:lnTo>
                  <a:lnTo>
                    <a:pt x="969" y="220"/>
                  </a:lnTo>
                  <a:lnTo>
                    <a:pt x="975" y="217"/>
                  </a:lnTo>
                  <a:lnTo>
                    <a:pt x="982" y="214"/>
                  </a:lnTo>
                  <a:lnTo>
                    <a:pt x="989" y="210"/>
                  </a:lnTo>
                  <a:lnTo>
                    <a:pt x="995" y="207"/>
                  </a:lnTo>
                  <a:lnTo>
                    <a:pt x="999" y="204"/>
                  </a:lnTo>
                  <a:lnTo>
                    <a:pt x="1003" y="201"/>
                  </a:lnTo>
                  <a:lnTo>
                    <a:pt x="1005" y="200"/>
                  </a:lnTo>
                  <a:lnTo>
                    <a:pt x="1006" y="198"/>
                  </a:lnTo>
                  <a:lnTo>
                    <a:pt x="996" y="189"/>
                  </a:lnTo>
                  <a:lnTo>
                    <a:pt x="981" y="180"/>
                  </a:lnTo>
                  <a:lnTo>
                    <a:pt x="961" y="171"/>
                  </a:lnTo>
                  <a:lnTo>
                    <a:pt x="936" y="162"/>
                  </a:lnTo>
                  <a:lnTo>
                    <a:pt x="906" y="153"/>
                  </a:lnTo>
                  <a:lnTo>
                    <a:pt x="871" y="144"/>
                  </a:lnTo>
                  <a:lnTo>
                    <a:pt x="832" y="136"/>
                  </a:lnTo>
                  <a:lnTo>
                    <a:pt x="787" y="128"/>
                  </a:lnTo>
                  <a:lnTo>
                    <a:pt x="738" y="122"/>
                  </a:lnTo>
                  <a:lnTo>
                    <a:pt x="684" y="117"/>
                  </a:lnTo>
                  <a:lnTo>
                    <a:pt x="625" y="114"/>
                  </a:lnTo>
                  <a:lnTo>
                    <a:pt x="561" y="113"/>
                  </a:lnTo>
                  <a:close/>
                  <a:moveTo>
                    <a:pt x="561" y="0"/>
                  </a:moveTo>
                  <a:lnTo>
                    <a:pt x="595" y="0"/>
                  </a:lnTo>
                  <a:lnTo>
                    <a:pt x="631" y="1"/>
                  </a:lnTo>
                  <a:lnTo>
                    <a:pt x="669" y="3"/>
                  </a:lnTo>
                  <a:lnTo>
                    <a:pt x="708" y="6"/>
                  </a:lnTo>
                  <a:lnTo>
                    <a:pt x="747" y="9"/>
                  </a:lnTo>
                  <a:lnTo>
                    <a:pt x="786" y="14"/>
                  </a:lnTo>
                  <a:lnTo>
                    <a:pt x="826" y="20"/>
                  </a:lnTo>
                  <a:lnTo>
                    <a:pt x="864" y="27"/>
                  </a:lnTo>
                  <a:lnTo>
                    <a:pt x="902" y="35"/>
                  </a:lnTo>
                  <a:lnTo>
                    <a:pt x="938" y="44"/>
                  </a:lnTo>
                  <a:lnTo>
                    <a:pt x="972" y="55"/>
                  </a:lnTo>
                  <a:lnTo>
                    <a:pt x="1004" y="67"/>
                  </a:lnTo>
                  <a:lnTo>
                    <a:pt x="1033" y="81"/>
                  </a:lnTo>
                  <a:lnTo>
                    <a:pt x="1059" y="97"/>
                  </a:lnTo>
                  <a:lnTo>
                    <a:pt x="1081" y="114"/>
                  </a:lnTo>
                  <a:lnTo>
                    <a:pt x="1098" y="132"/>
                  </a:lnTo>
                  <a:lnTo>
                    <a:pt x="1112" y="152"/>
                  </a:lnTo>
                  <a:lnTo>
                    <a:pt x="1120" y="174"/>
                  </a:lnTo>
                  <a:lnTo>
                    <a:pt x="1123" y="198"/>
                  </a:lnTo>
                  <a:lnTo>
                    <a:pt x="1123" y="509"/>
                  </a:lnTo>
                  <a:lnTo>
                    <a:pt x="1120" y="534"/>
                  </a:lnTo>
                  <a:lnTo>
                    <a:pt x="1111" y="557"/>
                  </a:lnTo>
                  <a:lnTo>
                    <a:pt x="1097" y="578"/>
                  </a:lnTo>
                  <a:lnTo>
                    <a:pt x="1079" y="599"/>
                  </a:lnTo>
                  <a:lnTo>
                    <a:pt x="1055" y="618"/>
                  </a:lnTo>
                  <a:lnTo>
                    <a:pt x="1028" y="636"/>
                  </a:lnTo>
                  <a:lnTo>
                    <a:pt x="996" y="653"/>
                  </a:lnTo>
                  <a:lnTo>
                    <a:pt x="962" y="668"/>
                  </a:lnTo>
                  <a:lnTo>
                    <a:pt x="924" y="682"/>
                  </a:lnTo>
                  <a:lnTo>
                    <a:pt x="884" y="694"/>
                  </a:lnTo>
                  <a:lnTo>
                    <a:pt x="842" y="705"/>
                  </a:lnTo>
                  <a:lnTo>
                    <a:pt x="797" y="714"/>
                  </a:lnTo>
                  <a:lnTo>
                    <a:pt x="751" y="722"/>
                  </a:lnTo>
                  <a:lnTo>
                    <a:pt x="705" y="728"/>
                  </a:lnTo>
                  <a:lnTo>
                    <a:pt x="657" y="732"/>
                  </a:lnTo>
                  <a:lnTo>
                    <a:pt x="609" y="735"/>
                  </a:lnTo>
                  <a:lnTo>
                    <a:pt x="561" y="736"/>
                  </a:lnTo>
                  <a:lnTo>
                    <a:pt x="513" y="735"/>
                  </a:lnTo>
                  <a:lnTo>
                    <a:pt x="466" y="732"/>
                  </a:lnTo>
                  <a:lnTo>
                    <a:pt x="418" y="728"/>
                  </a:lnTo>
                  <a:lnTo>
                    <a:pt x="371" y="722"/>
                  </a:lnTo>
                  <a:lnTo>
                    <a:pt x="325" y="714"/>
                  </a:lnTo>
                  <a:lnTo>
                    <a:pt x="281" y="705"/>
                  </a:lnTo>
                  <a:lnTo>
                    <a:pt x="238" y="694"/>
                  </a:lnTo>
                  <a:lnTo>
                    <a:pt x="198" y="682"/>
                  </a:lnTo>
                  <a:lnTo>
                    <a:pt x="161" y="668"/>
                  </a:lnTo>
                  <a:lnTo>
                    <a:pt x="126" y="653"/>
                  </a:lnTo>
                  <a:lnTo>
                    <a:pt x="95" y="636"/>
                  </a:lnTo>
                  <a:lnTo>
                    <a:pt x="67" y="618"/>
                  </a:lnTo>
                  <a:lnTo>
                    <a:pt x="44" y="599"/>
                  </a:lnTo>
                  <a:lnTo>
                    <a:pt x="25" y="578"/>
                  </a:lnTo>
                  <a:lnTo>
                    <a:pt x="11" y="557"/>
                  </a:lnTo>
                  <a:lnTo>
                    <a:pt x="3" y="534"/>
                  </a:lnTo>
                  <a:lnTo>
                    <a:pt x="0" y="509"/>
                  </a:lnTo>
                  <a:lnTo>
                    <a:pt x="0" y="198"/>
                  </a:lnTo>
                  <a:lnTo>
                    <a:pt x="2" y="174"/>
                  </a:lnTo>
                  <a:lnTo>
                    <a:pt x="11" y="152"/>
                  </a:lnTo>
                  <a:lnTo>
                    <a:pt x="24" y="132"/>
                  </a:lnTo>
                  <a:lnTo>
                    <a:pt x="42" y="114"/>
                  </a:lnTo>
                  <a:lnTo>
                    <a:pt x="64" y="97"/>
                  </a:lnTo>
                  <a:lnTo>
                    <a:pt x="89" y="81"/>
                  </a:lnTo>
                  <a:lnTo>
                    <a:pt x="118" y="67"/>
                  </a:lnTo>
                  <a:lnTo>
                    <a:pt x="150" y="55"/>
                  </a:lnTo>
                  <a:lnTo>
                    <a:pt x="184" y="44"/>
                  </a:lnTo>
                  <a:lnTo>
                    <a:pt x="220" y="35"/>
                  </a:lnTo>
                  <a:lnTo>
                    <a:pt x="258" y="27"/>
                  </a:lnTo>
                  <a:lnTo>
                    <a:pt x="297" y="20"/>
                  </a:lnTo>
                  <a:lnTo>
                    <a:pt x="336" y="14"/>
                  </a:lnTo>
                  <a:lnTo>
                    <a:pt x="376" y="9"/>
                  </a:lnTo>
                  <a:lnTo>
                    <a:pt x="415" y="6"/>
                  </a:lnTo>
                  <a:lnTo>
                    <a:pt x="454" y="3"/>
                  </a:lnTo>
                  <a:lnTo>
                    <a:pt x="491" y="1"/>
                  </a:lnTo>
                  <a:lnTo>
                    <a:pt x="527" y="0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9" name="Group 1598"/>
          <p:cNvGrpSpPr/>
          <p:nvPr/>
        </p:nvGrpSpPr>
        <p:grpSpPr>
          <a:xfrm>
            <a:off x="9123509" y="5786874"/>
            <a:ext cx="484188" cy="536575"/>
            <a:chOff x="9220200" y="5786438"/>
            <a:chExt cx="4841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9" name="Freeform 1009"/>
            <p:cNvSpPr>
              <a:spLocks noEditPoints="1"/>
            </p:cNvSpPr>
            <p:nvPr/>
          </p:nvSpPr>
          <p:spPr bwMode="auto">
            <a:xfrm>
              <a:off x="9220200" y="5786438"/>
              <a:ext cx="484188" cy="536575"/>
            </a:xfrm>
            <a:custGeom>
              <a:avLst/>
              <a:gdLst>
                <a:gd name="T0" fmla="*/ 2872 w 3053"/>
                <a:gd name="T1" fmla="*/ 2253 h 3380"/>
                <a:gd name="T2" fmla="*/ 2921 w 3053"/>
                <a:gd name="T3" fmla="*/ 2234 h 3380"/>
                <a:gd name="T4" fmla="*/ 2941 w 3053"/>
                <a:gd name="T5" fmla="*/ 2186 h 3380"/>
                <a:gd name="T6" fmla="*/ 2932 w 3053"/>
                <a:gd name="T7" fmla="*/ 597 h 3380"/>
                <a:gd name="T8" fmla="*/ 2891 w 3053"/>
                <a:gd name="T9" fmla="*/ 565 h 3380"/>
                <a:gd name="T10" fmla="*/ 2488 w 3053"/>
                <a:gd name="T11" fmla="*/ 563 h 3380"/>
                <a:gd name="T12" fmla="*/ 2602 w 3053"/>
                <a:gd name="T13" fmla="*/ 563 h 3380"/>
                <a:gd name="T14" fmla="*/ 2263 w 3053"/>
                <a:gd name="T15" fmla="*/ 2253 h 3380"/>
                <a:gd name="T16" fmla="*/ 2263 w 3053"/>
                <a:gd name="T17" fmla="*/ 563 h 3380"/>
                <a:gd name="T18" fmla="*/ 258 w 3053"/>
                <a:gd name="T19" fmla="*/ 124 h 3380"/>
                <a:gd name="T20" fmla="*/ 176 w 3053"/>
                <a:gd name="T21" fmla="*/ 174 h 3380"/>
                <a:gd name="T22" fmla="*/ 124 w 3053"/>
                <a:gd name="T23" fmla="*/ 257 h 3380"/>
                <a:gd name="T24" fmla="*/ 114 w 3053"/>
                <a:gd name="T25" fmla="*/ 3057 h 3380"/>
                <a:gd name="T26" fmla="*/ 138 w 3053"/>
                <a:gd name="T27" fmla="*/ 3154 h 3380"/>
                <a:gd name="T28" fmla="*/ 200 w 3053"/>
                <a:gd name="T29" fmla="*/ 3226 h 3380"/>
                <a:gd name="T30" fmla="*/ 291 w 3053"/>
                <a:gd name="T31" fmla="*/ 3264 h 3380"/>
                <a:gd name="T32" fmla="*/ 1972 w 3053"/>
                <a:gd name="T33" fmla="*/ 3264 h 3380"/>
                <a:gd name="T34" fmla="*/ 2062 w 3053"/>
                <a:gd name="T35" fmla="*/ 3226 h 3380"/>
                <a:gd name="T36" fmla="*/ 2125 w 3053"/>
                <a:gd name="T37" fmla="*/ 3154 h 3380"/>
                <a:gd name="T38" fmla="*/ 2149 w 3053"/>
                <a:gd name="T39" fmla="*/ 3057 h 3380"/>
                <a:gd name="T40" fmla="*/ 2138 w 3053"/>
                <a:gd name="T41" fmla="*/ 257 h 3380"/>
                <a:gd name="T42" fmla="*/ 2087 w 3053"/>
                <a:gd name="T43" fmla="*/ 174 h 3380"/>
                <a:gd name="T44" fmla="*/ 2005 w 3053"/>
                <a:gd name="T45" fmla="*/ 124 h 3380"/>
                <a:gd name="T46" fmla="*/ 325 w 3053"/>
                <a:gd name="T47" fmla="*/ 113 h 3380"/>
                <a:gd name="T48" fmla="*/ 1982 w 3053"/>
                <a:gd name="T49" fmla="*/ 3 h 3380"/>
                <a:gd name="T50" fmla="*/ 2101 w 3053"/>
                <a:gd name="T51" fmla="*/ 44 h 3380"/>
                <a:gd name="T52" fmla="*/ 2195 w 3053"/>
                <a:gd name="T53" fmla="*/ 126 h 3380"/>
                <a:gd name="T54" fmla="*/ 2250 w 3053"/>
                <a:gd name="T55" fmla="*/ 238 h 3380"/>
                <a:gd name="T56" fmla="*/ 2263 w 3053"/>
                <a:gd name="T57" fmla="*/ 451 h 3380"/>
                <a:gd name="T58" fmla="*/ 2936 w 3053"/>
                <a:gd name="T59" fmla="*/ 462 h 3380"/>
                <a:gd name="T60" fmla="*/ 3011 w 3053"/>
                <a:gd name="T61" fmla="*/ 515 h 3380"/>
                <a:gd name="T62" fmla="*/ 3051 w 3053"/>
                <a:gd name="T63" fmla="*/ 598 h 3380"/>
                <a:gd name="T64" fmla="*/ 3051 w 3053"/>
                <a:gd name="T65" fmla="*/ 2219 h 3380"/>
                <a:gd name="T66" fmla="*/ 3011 w 3053"/>
                <a:gd name="T67" fmla="*/ 2301 h 3380"/>
                <a:gd name="T68" fmla="*/ 2936 w 3053"/>
                <a:gd name="T69" fmla="*/ 2355 h 3380"/>
                <a:gd name="T70" fmla="*/ 2263 w 3053"/>
                <a:gd name="T71" fmla="*/ 2366 h 3380"/>
                <a:gd name="T72" fmla="*/ 2250 w 3053"/>
                <a:gd name="T73" fmla="*/ 3142 h 3380"/>
                <a:gd name="T74" fmla="*/ 2195 w 3053"/>
                <a:gd name="T75" fmla="*/ 3254 h 3380"/>
                <a:gd name="T76" fmla="*/ 2101 w 3053"/>
                <a:gd name="T77" fmla="*/ 3336 h 3380"/>
                <a:gd name="T78" fmla="*/ 1982 w 3053"/>
                <a:gd name="T79" fmla="*/ 3377 h 3380"/>
                <a:gd name="T80" fmla="*/ 281 w 3053"/>
                <a:gd name="T81" fmla="*/ 3377 h 3380"/>
                <a:gd name="T82" fmla="*/ 161 w 3053"/>
                <a:gd name="T83" fmla="*/ 3336 h 3380"/>
                <a:gd name="T84" fmla="*/ 68 w 3053"/>
                <a:gd name="T85" fmla="*/ 3254 h 3380"/>
                <a:gd name="T86" fmla="*/ 12 w 3053"/>
                <a:gd name="T87" fmla="*/ 3142 h 3380"/>
                <a:gd name="T88" fmla="*/ 0 w 3053"/>
                <a:gd name="T89" fmla="*/ 323 h 3380"/>
                <a:gd name="T90" fmla="*/ 26 w 3053"/>
                <a:gd name="T91" fmla="*/ 198 h 3380"/>
                <a:gd name="T92" fmla="*/ 96 w 3053"/>
                <a:gd name="T93" fmla="*/ 94 h 3380"/>
                <a:gd name="T94" fmla="*/ 198 w 3053"/>
                <a:gd name="T95" fmla="*/ 26 h 3380"/>
                <a:gd name="T96" fmla="*/ 325 w 3053"/>
                <a:gd name="T97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3" h="3380">
                  <a:moveTo>
                    <a:pt x="2714" y="563"/>
                  </a:moveTo>
                  <a:lnTo>
                    <a:pt x="2714" y="2253"/>
                  </a:lnTo>
                  <a:lnTo>
                    <a:pt x="2872" y="2253"/>
                  </a:lnTo>
                  <a:lnTo>
                    <a:pt x="2891" y="2251"/>
                  </a:lnTo>
                  <a:lnTo>
                    <a:pt x="2907" y="2244"/>
                  </a:lnTo>
                  <a:lnTo>
                    <a:pt x="2921" y="2234"/>
                  </a:lnTo>
                  <a:lnTo>
                    <a:pt x="2932" y="2220"/>
                  </a:lnTo>
                  <a:lnTo>
                    <a:pt x="2938" y="2203"/>
                  </a:lnTo>
                  <a:lnTo>
                    <a:pt x="2941" y="2186"/>
                  </a:lnTo>
                  <a:lnTo>
                    <a:pt x="2941" y="631"/>
                  </a:lnTo>
                  <a:lnTo>
                    <a:pt x="2938" y="614"/>
                  </a:lnTo>
                  <a:lnTo>
                    <a:pt x="2932" y="597"/>
                  </a:lnTo>
                  <a:lnTo>
                    <a:pt x="2921" y="583"/>
                  </a:lnTo>
                  <a:lnTo>
                    <a:pt x="2907" y="573"/>
                  </a:lnTo>
                  <a:lnTo>
                    <a:pt x="2891" y="565"/>
                  </a:lnTo>
                  <a:lnTo>
                    <a:pt x="2872" y="563"/>
                  </a:lnTo>
                  <a:lnTo>
                    <a:pt x="2714" y="563"/>
                  </a:lnTo>
                  <a:close/>
                  <a:moveTo>
                    <a:pt x="2488" y="563"/>
                  </a:moveTo>
                  <a:lnTo>
                    <a:pt x="2488" y="2253"/>
                  </a:lnTo>
                  <a:lnTo>
                    <a:pt x="2602" y="2253"/>
                  </a:lnTo>
                  <a:lnTo>
                    <a:pt x="2602" y="563"/>
                  </a:lnTo>
                  <a:lnTo>
                    <a:pt x="2488" y="563"/>
                  </a:lnTo>
                  <a:close/>
                  <a:moveTo>
                    <a:pt x="2263" y="563"/>
                  </a:moveTo>
                  <a:lnTo>
                    <a:pt x="2263" y="2253"/>
                  </a:lnTo>
                  <a:lnTo>
                    <a:pt x="2376" y="2253"/>
                  </a:lnTo>
                  <a:lnTo>
                    <a:pt x="2376" y="563"/>
                  </a:lnTo>
                  <a:lnTo>
                    <a:pt x="2263" y="563"/>
                  </a:lnTo>
                  <a:close/>
                  <a:moveTo>
                    <a:pt x="325" y="113"/>
                  </a:moveTo>
                  <a:lnTo>
                    <a:pt x="291" y="116"/>
                  </a:lnTo>
                  <a:lnTo>
                    <a:pt x="258" y="124"/>
                  </a:lnTo>
                  <a:lnTo>
                    <a:pt x="228" y="136"/>
                  </a:lnTo>
                  <a:lnTo>
                    <a:pt x="200" y="154"/>
                  </a:lnTo>
                  <a:lnTo>
                    <a:pt x="176" y="174"/>
                  </a:lnTo>
                  <a:lnTo>
                    <a:pt x="154" y="199"/>
                  </a:lnTo>
                  <a:lnTo>
                    <a:pt x="138" y="226"/>
                  </a:lnTo>
                  <a:lnTo>
                    <a:pt x="124" y="257"/>
                  </a:lnTo>
                  <a:lnTo>
                    <a:pt x="116" y="289"/>
                  </a:lnTo>
                  <a:lnTo>
                    <a:pt x="114" y="323"/>
                  </a:lnTo>
                  <a:lnTo>
                    <a:pt x="114" y="3057"/>
                  </a:lnTo>
                  <a:lnTo>
                    <a:pt x="116" y="3091"/>
                  </a:lnTo>
                  <a:lnTo>
                    <a:pt x="124" y="3123"/>
                  </a:lnTo>
                  <a:lnTo>
                    <a:pt x="138" y="3154"/>
                  </a:lnTo>
                  <a:lnTo>
                    <a:pt x="154" y="3181"/>
                  </a:lnTo>
                  <a:lnTo>
                    <a:pt x="176" y="3206"/>
                  </a:lnTo>
                  <a:lnTo>
                    <a:pt x="200" y="3226"/>
                  </a:lnTo>
                  <a:lnTo>
                    <a:pt x="228" y="3244"/>
                  </a:lnTo>
                  <a:lnTo>
                    <a:pt x="258" y="3256"/>
                  </a:lnTo>
                  <a:lnTo>
                    <a:pt x="291" y="3264"/>
                  </a:lnTo>
                  <a:lnTo>
                    <a:pt x="325" y="3267"/>
                  </a:lnTo>
                  <a:lnTo>
                    <a:pt x="1938" y="3267"/>
                  </a:lnTo>
                  <a:lnTo>
                    <a:pt x="1972" y="3264"/>
                  </a:lnTo>
                  <a:lnTo>
                    <a:pt x="2005" y="3256"/>
                  </a:lnTo>
                  <a:lnTo>
                    <a:pt x="2035" y="3244"/>
                  </a:lnTo>
                  <a:lnTo>
                    <a:pt x="2062" y="3226"/>
                  </a:lnTo>
                  <a:lnTo>
                    <a:pt x="2087" y="3206"/>
                  </a:lnTo>
                  <a:lnTo>
                    <a:pt x="2109" y="3181"/>
                  </a:lnTo>
                  <a:lnTo>
                    <a:pt x="2125" y="3154"/>
                  </a:lnTo>
                  <a:lnTo>
                    <a:pt x="2138" y="3123"/>
                  </a:lnTo>
                  <a:lnTo>
                    <a:pt x="2147" y="3091"/>
                  </a:lnTo>
                  <a:lnTo>
                    <a:pt x="2149" y="3057"/>
                  </a:lnTo>
                  <a:lnTo>
                    <a:pt x="2149" y="323"/>
                  </a:lnTo>
                  <a:lnTo>
                    <a:pt x="2147" y="289"/>
                  </a:lnTo>
                  <a:lnTo>
                    <a:pt x="2138" y="257"/>
                  </a:lnTo>
                  <a:lnTo>
                    <a:pt x="2125" y="226"/>
                  </a:lnTo>
                  <a:lnTo>
                    <a:pt x="2109" y="199"/>
                  </a:lnTo>
                  <a:lnTo>
                    <a:pt x="2087" y="174"/>
                  </a:lnTo>
                  <a:lnTo>
                    <a:pt x="2062" y="154"/>
                  </a:lnTo>
                  <a:lnTo>
                    <a:pt x="2035" y="136"/>
                  </a:lnTo>
                  <a:lnTo>
                    <a:pt x="2005" y="124"/>
                  </a:lnTo>
                  <a:lnTo>
                    <a:pt x="1972" y="116"/>
                  </a:lnTo>
                  <a:lnTo>
                    <a:pt x="1938" y="113"/>
                  </a:lnTo>
                  <a:lnTo>
                    <a:pt x="325" y="113"/>
                  </a:lnTo>
                  <a:close/>
                  <a:moveTo>
                    <a:pt x="325" y="0"/>
                  </a:moveTo>
                  <a:lnTo>
                    <a:pt x="1938" y="0"/>
                  </a:lnTo>
                  <a:lnTo>
                    <a:pt x="1982" y="3"/>
                  </a:lnTo>
                  <a:lnTo>
                    <a:pt x="2024" y="11"/>
                  </a:lnTo>
                  <a:lnTo>
                    <a:pt x="2064" y="26"/>
                  </a:lnTo>
                  <a:lnTo>
                    <a:pt x="2101" y="44"/>
                  </a:lnTo>
                  <a:lnTo>
                    <a:pt x="2136" y="68"/>
                  </a:lnTo>
                  <a:lnTo>
                    <a:pt x="2167" y="94"/>
                  </a:lnTo>
                  <a:lnTo>
                    <a:pt x="2195" y="126"/>
                  </a:lnTo>
                  <a:lnTo>
                    <a:pt x="2218" y="160"/>
                  </a:lnTo>
                  <a:lnTo>
                    <a:pt x="2237" y="198"/>
                  </a:lnTo>
                  <a:lnTo>
                    <a:pt x="2250" y="238"/>
                  </a:lnTo>
                  <a:lnTo>
                    <a:pt x="2260" y="280"/>
                  </a:lnTo>
                  <a:lnTo>
                    <a:pt x="2263" y="323"/>
                  </a:lnTo>
                  <a:lnTo>
                    <a:pt x="2263" y="451"/>
                  </a:lnTo>
                  <a:lnTo>
                    <a:pt x="2872" y="451"/>
                  </a:lnTo>
                  <a:lnTo>
                    <a:pt x="2905" y="454"/>
                  </a:lnTo>
                  <a:lnTo>
                    <a:pt x="2936" y="462"/>
                  </a:lnTo>
                  <a:lnTo>
                    <a:pt x="2964" y="475"/>
                  </a:lnTo>
                  <a:lnTo>
                    <a:pt x="2990" y="493"/>
                  </a:lnTo>
                  <a:lnTo>
                    <a:pt x="3011" y="515"/>
                  </a:lnTo>
                  <a:lnTo>
                    <a:pt x="3029" y="540"/>
                  </a:lnTo>
                  <a:lnTo>
                    <a:pt x="3042" y="568"/>
                  </a:lnTo>
                  <a:lnTo>
                    <a:pt x="3051" y="598"/>
                  </a:lnTo>
                  <a:lnTo>
                    <a:pt x="3053" y="631"/>
                  </a:lnTo>
                  <a:lnTo>
                    <a:pt x="3053" y="2186"/>
                  </a:lnTo>
                  <a:lnTo>
                    <a:pt x="3051" y="2219"/>
                  </a:lnTo>
                  <a:lnTo>
                    <a:pt x="3042" y="2248"/>
                  </a:lnTo>
                  <a:lnTo>
                    <a:pt x="3029" y="2277"/>
                  </a:lnTo>
                  <a:lnTo>
                    <a:pt x="3011" y="2301"/>
                  </a:lnTo>
                  <a:lnTo>
                    <a:pt x="2990" y="2324"/>
                  </a:lnTo>
                  <a:lnTo>
                    <a:pt x="2964" y="2341"/>
                  </a:lnTo>
                  <a:lnTo>
                    <a:pt x="2936" y="2355"/>
                  </a:lnTo>
                  <a:lnTo>
                    <a:pt x="2905" y="2363"/>
                  </a:lnTo>
                  <a:lnTo>
                    <a:pt x="2872" y="2366"/>
                  </a:lnTo>
                  <a:lnTo>
                    <a:pt x="2263" y="2366"/>
                  </a:lnTo>
                  <a:lnTo>
                    <a:pt x="2263" y="3057"/>
                  </a:lnTo>
                  <a:lnTo>
                    <a:pt x="2260" y="3100"/>
                  </a:lnTo>
                  <a:lnTo>
                    <a:pt x="2250" y="3142"/>
                  </a:lnTo>
                  <a:lnTo>
                    <a:pt x="2237" y="3182"/>
                  </a:lnTo>
                  <a:lnTo>
                    <a:pt x="2218" y="3220"/>
                  </a:lnTo>
                  <a:lnTo>
                    <a:pt x="2195" y="3254"/>
                  </a:lnTo>
                  <a:lnTo>
                    <a:pt x="2167" y="3286"/>
                  </a:lnTo>
                  <a:lnTo>
                    <a:pt x="2136" y="3312"/>
                  </a:lnTo>
                  <a:lnTo>
                    <a:pt x="2101" y="3336"/>
                  </a:lnTo>
                  <a:lnTo>
                    <a:pt x="2064" y="3354"/>
                  </a:lnTo>
                  <a:lnTo>
                    <a:pt x="2024" y="3369"/>
                  </a:lnTo>
                  <a:lnTo>
                    <a:pt x="1982" y="3377"/>
                  </a:lnTo>
                  <a:lnTo>
                    <a:pt x="1938" y="3380"/>
                  </a:lnTo>
                  <a:lnTo>
                    <a:pt x="325" y="3380"/>
                  </a:lnTo>
                  <a:lnTo>
                    <a:pt x="281" y="3377"/>
                  </a:lnTo>
                  <a:lnTo>
                    <a:pt x="238" y="3369"/>
                  </a:lnTo>
                  <a:lnTo>
                    <a:pt x="198" y="3354"/>
                  </a:lnTo>
                  <a:lnTo>
                    <a:pt x="161" y="3336"/>
                  </a:lnTo>
                  <a:lnTo>
                    <a:pt x="126" y="3312"/>
                  </a:lnTo>
                  <a:lnTo>
                    <a:pt x="96" y="3286"/>
                  </a:lnTo>
                  <a:lnTo>
                    <a:pt x="68" y="3254"/>
                  </a:lnTo>
                  <a:lnTo>
                    <a:pt x="45" y="3220"/>
                  </a:lnTo>
                  <a:lnTo>
                    <a:pt x="26" y="3182"/>
                  </a:lnTo>
                  <a:lnTo>
                    <a:pt x="12" y="3142"/>
                  </a:lnTo>
                  <a:lnTo>
                    <a:pt x="3" y="3100"/>
                  </a:lnTo>
                  <a:lnTo>
                    <a:pt x="0" y="3057"/>
                  </a:lnTo>
                  <a:lnTo>
                    <a:pt x="0" y="323"/>
                  </a:lnTo>
                  <a:lnTo>
                    <a:pt x="3" y="280"/>
                  </a:lnTo>
                  <a:lnTo>
                    <a:pt x="12" y="238"/>
                  </a:lnTo>
                  <a:lnTo>
                    <a:pt x="26" y="198"/>
                  </a:lnTo>
                  <a:lnTo>
                    <a:pt x="45" y="160"/>
                  </a:lnTo>
                  <a:lnTo>
                    <a:pt x="68" y="126"/>
                  </a:lnTo>
                  <a:lnTo>
                    <a:pt x="96" y="94"/>
                  </a:lnTo>
                  <a:lnTo>
                    <a:pt x="126" y="68"/>
                  </a:lnTo>
                  <a:lnTo>
                    <a:pt x="161" y="44"/>
                  </a:lnTo>
                  <a:lnTo>
                    <a:pt x="198" y="26"/>
                  </a:lnTo>
                  <a:lnTo>
                    <a:pt x="238" y="11"/>
                  </a:lnTo>
                  <a:lnTo>
                    <a:pt x="281" y="3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Freeform 1010"/>
            <p:cNvSpPr>
              <a:spLocks/>
            </p:cNvSpPr>
            <p:nvPr/>
          </p:nvSpPr>
          <p:spPr bwMode="auto">
            <a:xfrm>
              <a:off x="9659938" y="5902326"/>
              <a:ext cx="17463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2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3 w 114"/>
                <a:gd name="T15" fmla="*/ 89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89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2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1" name="Freeform 1011"/>
            <p:cNvSpPr>
              <a:spLocks/>
            </p:cNvSpPr>
            <p:nvPr/>
          </p:nvSpPr>
          <p:spPr bwMode="auto">
            <a:xfrm>
              <a:off x="9659938" y="5946776"/>
              <a:ext cx="17463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89 h 113"/>
                <a:gd name="T16" fmla="*/ 90 w 114"/>
                <a:gd name="T17" fmla="*/ 101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1 h 113"/>
                <a:gd name="T26" fmla="*/ 11 w 114"/>
                <a:gd name="T27" fmla="*/ 89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Freeform 1012"/>
            <p:cNvSpPr>
              <a:spLocks noEditPoints="1"/>
            </p:cNvSpPr>
            <p:nvPr/>
          </p:nvSpPr>
          <p:spPr bwMode="auto">
            <a:xfrm>
              <a:off x="9264650" y="5867401"/>
              <a:ext cx="269875" cy="115888"/>
            </a:xfrm>
            <a:custGeom>
              <a:avLst/>
              <a:gdLst>
                <a:gd name="T0" fmla="*/ 114 w 1697"/>
                <a:gd name="T1" fmla="*/ 113 h 732"/>
                <a:gd name="T2" fmla="*/ 114 w 1697"/>
                <a:gd name="T3" fmla="*/ 620 h 732"/>
                <a:gd name="T4" fmla="*/ 1583 w 1697"/>
                <a:gd name="T5" fmla="*/ 620 h 732"/>
                <a:gd name="T6" fmla="*/ 1583 w 1697"/>
                <a:gd name="T7" fmla="*/ 113 h 732"/>
                <a:gd name="T8" fmla="*/ 114 w 1697"/>
                <a:gd name="T9" fmla="*/ 113 h 732"/>
                <a:gd name="T10" fmla="*/ 0 w 1697"/>
                <a:gd name="T11" fmla="*/ 0 h 732"/>
                <a:gd name="T12" fmla="*/ 1697 w 1697"/>
                <a:gd name="T13" fmla="*/ 0 h 732"/>
                <a:gd name="T14" fmla="*/ 1697 w 1697"/>
                <a:gd name="T15" fmla="*/ 732 h 732"/>
                <a:gd name="T16" fmla="*/ 0 w 1697"/>
                <a:gd name="T17" fmla="*/ 732 h 732"/>
                <a:gd name="T18" fmla="*/ 0 w 1697"/>
                <a:gd name="T1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7" h="732">
                  <a:moveTo>
                    <a:pt x="114" y="113"/>
                  </a:moveTo>
                  <a:lnTo>
                    <a:pt x="114" y="620"/>
                  </a:lnTo>
                  <a:lnTo>
                    <a:pt x="1583" y="620"/>
                  </a:lnTo>
                  <a:lnTo>
                    <a:pt x="1583" y="113"/>
                  </a:lnTo>
                  <a:lnTo>
                    <a:pt x="114" y="113"/>
                  </a:lnTo>
                  <a:close/>
                  <a:moveTo>
                    <a:pt x="0" y="0"/>
                  </a:moveTo>
                  <a:lnTo>
                    <a:pt x="1697" y="0"/>
                  </a:lnTo>
                  <a:lnTo>
                    <a:pt x="1697" y="732"/>
                  </a:lnTo>
                  <a:lnTo>
                    <a:pt x="0" y="7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Freeform 1013"/>
            <p:cNvSpPr>
              <a:spLocks/>
            </p:cNvSpPr>
            <p:nvPr/>
          </p:nvSpPr>
          <p:spPr bwMode="auto">
            <a:xfrm>
              <a:off x="9256713" y="5830888"/>
              <a:ext cx="71438" cy="17463"/>
            </a:xfrm>
            <a:custGeom>
              <a:avLst/>
              <a:gdLst>
                <a:gd name="T0" fmla="*/ 57 w 454"/>
                <a:gd name="T1" fmla="*/ 0 h 112"/>
                <a:gd name="T2" fmla="*/ 397 w 454"/>
                <a:gd name="T3" fmla="*/ 0 h 112"/>
                <a:gd name="T4" fmla="*/ 414 w 454"/>
                <a:gd name="T5" fmla="*/ 3 h 112"/>
                <a:gd name="T6" fmla="*/ 430 w 454"/>
                <a:gd name="T7" fmla="*/ 11 h 112"/>
                <a:gd name="T8" fmla="*/ 442 w 454"/>
                <a:gd name="T9" fmla="*/ 23 h 112"/>
                <a:gd name="T10" fmla="*/ 450 w 454"/>
                <a:gd name="T11" fmla="*/ 39 h 112"/>
                <a:gd name="T12" fmla="*/ 454 w 454"/>
                <a:gd name="T13" fmla="*/ 56 h 112"/>
                <a:gd name="T14" fmla="*/ 450 w 454"/>
                <a:gd name="T15" fmla="*/ 73 h 112"/>
                <a:gd name="T16" fmla="*/ 442 w 454"/>
                <a:gd name="T17" fmla="*/ 90 h 112"/>
                <a:gd name="T18" fmla="*/ 430 w 454"/>
                <a:gd name="T19" fmla="*/ 101 h 112"/>
                <a:gd name="T20" fmla="*/ 414 w 454"/>
                <a:gd name="T21" fmla="*/ 109 h 112"/>
                <a:gd name="T22" fmla="*/ 397 w 454"/>
                <a:gd name="T23" fmla="*/ 112 h 112"/>
                <a:gd name="T24" fmla="*/ 57 w 454"/>
                <a:gd name="T25" fmla="*/ 112 h 112"/>
                <a:gd name="T26" fmla="*/ 39 w 454"/>
                <a:gd name="T27" fmla="*/ 109 h 112"/>
                <a:gd name="T28" fmla="*/ 24 w 454"/>
                <a:gd name="T29" fmla="*/ 101 h 112"/>
                <a:gd name="T30" fmla="*/ 11 w 454"/>
                <a:gd name="T31" fmla="*/ 90 h 112"/>
                <a:gd name="T32" fmla="*/ 3 w 454"/>
                <a:gd name="T33" fmla="*/ 73 h 112"/>
                <a:gd name="T34" fmla="*/ 0 w 454"/>
                <a:gd name="T35" fmla="*/ 56 h 112"/>
                <a:gd name="T36" fmla="*/ 3 w 454"/>
                <a:gd name="T37" fmla="*/ 39 h 112"/>
                <a:gd name="T38" fmla="*/ 11 w 454"/>
                <a:gd name="T39" fmla="*/ 23 h 112"/>
                <a:gd name="T40" fmla="*/ 24 w 454"/>
                <a:gd name="T41" fmla="*/ 11 h 112"/>
                <a:gd name="T42" fmla="*/ 39 w 454"/>
                <a:gd name="T43" fmla="*/ 3 h 112"/>
                <a:gd name="T44" fmla="*/ 57 w 45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4" h="112">
                  <a:moveTo>
                    <a:pt x="57" y="0"/>
                  </a:moveTo>
                  <a:lnTo>
                    <a:pt x="397" y="0"/>
                  </a:lnTo>
                  <a:lnTo>
                    <a:pt x="414" y="3"/>
                  </a:lnTo>
                  <a:lnTo>
                    <a:pt x="430" y="11"/>
                  </a:lnTo>
                  <a:lnTo>
                    <a:pt x="442" y="23"/>
                  </a:lnTo>
                  <a:lnTo>
                    <a:pt x="450" y="39"/>
                  </a:lnTo>
                  <a:lnTo>
                    <a:pt x="454" y="56"/>
                  </a:lnTo>
                  <a:lnTo>
                    <a:pt x="450" y="73"/>
                  </a:lnTo>
                  <a:lnTo>
                    <a:pt x="442" y="90"/>
                  </a:lnTo>
                  <a:lnTo>
                    <a:pt x="430" y="101"/>
                  </a:lnTo>
                  <a:lnTo>
                    <a:pt x="414" y="109"/>
                  </a:lnTo>
                  <a:lnTo>
                    <a:pt x="39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Freeform 1014"/>
            <p:cNvSpPr>
              <a:spLocks noEditPoints="1"/>
            </p:cNvSpPr>
            <p:nvPr/>
          </p:nvSpPr>
          <p:spPr bwMode="auto">
            <a:xfrm>
              <a:off x="9274175" y="6000751"/>
              <a:ext cx="71438" cy="63500"/>
            </a:xfrm>
            <a:custGeom>
              <a:avLst/>
              <a:gdLst>
                <a:gd name="T0" fmla="*/ 112 w 452"/>
                <a:gd name="T1" fmla="*/ 113 h 394"/>
                <a:gd name="T2" fmla="*/ 112 w 452"/>
                <a:gd name="T3" fmla="*/ 282 h 394"/>
                <a:gd name="T4" fmla="*/ 340 w 452"/>
                <a:gd name="T5" fmla="*/ 282 h 394"/>
                <a:gd name="T6" fmla="*/ 340 w 452"/>
                <a:gd name="T7" fmla="*/ 113 h 394"/>
                <a:gd name="T8" fmla="*/ 112 w 452"/>
                <a:gd name="T9" fmla="*/ 113 h 394"/>
                <a:gd name="T10" fmla="*/ 0 w 452"/>
                <a:gd name="T11" fmla="*/ 0 h 394"/>
                <a:gd name="T12" fmla="*/ 452 w 452"/>
                <a:gd name="T13" fmla="*/ 0 h 394"/>
                <a:gd name="T14" fmla="*/ 452 w 452"/>
                <a:gd name="T15" fmla="*/ 394 h 394"/>
                <a:gd name="T16" fmla="*/ 0 w 452"/>
                <a:gd name="T17" fmla="*/ 394 h 394"/>
                <a:gd name="T18" fmla="*/ 0 w 452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394">
                  <a:moveTo>
                    <a:pt x="112" y="113"/>
                  </a:moveTo>
                  <a:lnTo>
                    <a:pt x="112" y="282"/>
                  </a:lnTo>
                  <a:lnTo>
                    <a:pt x="340" y="282"/>
                  </a:lnTo>
                  <a:lnTo>
                    <a:pt x="340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Freeform 1015"/>
            <p:cNvSpPr>
              <a:spLocks noEditPoints="1"/>
            </p:cNvSpPr>
            <p:nvPr/>
          </p:nvSpPr>
          <p:spPr bwMode="auto">
            <a:xfrm>
              <a:off x="9363075" y="6000751"/>
              <a:ext cx="73025" cy="63500"/>
            </a:xfrm>
            <a:custGeom>
              <a:avLst/>
              <a:gdLst>
                <a:gd name="T0" fmla="*/ 112 w 451"/>
                <a:gd name="T1" fmla="*/ 113 h 394"/>
                <a:gd name="T2" fmla="*/ 112 w 451"/>
                <a:gd name="T3" fmla="*/ 282 h 394"/>
                <a:gd name="T4" fmla="*/ 339 w 451"/>
                <a:gd name="T5" fmla="*/ 282 h 394"/>
                <a:gd name="T6" fmla="*/ 339 w 451"/>
                <a:gd name="T7" fmla="*/ 113 h 394"/>
                <a:gd name="T8" fmla="*/ 112 w 451"/>
                <a:gd name="T9" fmla="*/ 113 h 394"/>
                <a:gd name="T10" fmla="*/ 0 w 451"/>
                <a:gd name="T11" fmla="*/ 0 h 394"/>
                <a:gd name="T12" fmla="*/ 451 w 451"/>
                <a:gd name="T13" fmla="*/ 0 h 394"/>
                <a:gd name="T14" fmla="*/ 451 w 451"/>
                <a:gd name="T15" fmla="*/ 394 h 394"/>
                <a:gd name="T16" fmla="*/ 0 w 451"/>
                <a:gd name="T17" fmla="*/ 394 h 394"/>
                <a:gd name="T18" fmla="*/ 0 w 451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394">
                  <a:moveTo>
                    <a:pt x="112" y="113"/>
                  </a:moveTo>
                  <a:lnTo>
                    <a:pt x="112" y="282"/>
                  </a:lnTo>
                  <a:lnTo>
                    <a:pt x="339" y="282"/>
                  </a:lnTo>
                  <a:lnTo>
                    <a:pt x="339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1" y="0"/>
                  </a:lnTo>
                  <a:lnTo>
                    <a:pt x="451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Freeform 1016"/>
            <p:cNvSpPr>
              <a:spLocks noEditPoints="1"/>
            </p:cNvSpPr>
            <p:nvPr/>
          </p:nvSpPr>
          <p:spPr bwMode="auto">
            <a:xfrm>
              <a:off x="9453563" y="6000751"/>
              <a:ext cx="71438" cy="63500"/>
            </a:xfrm>
            <a:custGeom>
              <a:avLst/>
              <a:gdLst>
                <a:gd name="T0" fmla="*/ 112 w 452"/>
                <a:gd name="T1" fmla="*/ 113 h 394"/>
                <a:gd name="T2" fmla="*/ 112 w 452"/>
                <a:gd name="T3" fmla="*/ 282 h 394"/>
                <a:gd name="T4" fmla="*/ 339 w 452"/>
                <a:gd name="T5" fmla="*/ 282 h 394"/>
                <a:gd name="T6" fmla="*/ 339 w 452"/>
                <a:gd name="T7" fmla="*/ 113 h 394"/>
                <a:gd name="T8" fmla="*/ 112 w 452"/>
                <a:gd name="T9" fmla="*/ 113 h 394"/>
                <a:gd name="T10" fmla="*/ 0 w 452"/>
                <a:gd name="T11" fmla="*/ 0 h 394"/>
                <a:gd name="T12" fmla="*/ 452 w 452"/>
                <a:gd name="T13" fmla="*/ 0 h 394"/>
                <a:gd name="T14" fmla="*/ 452 w 452"/>
                <a:gd name="T15" fmla="*/ 394 h 394"/>
                <a:gd name="T16" fmla="*/ 0 w 452"/>
                <a:gd name="T17" fmla="*/ 394 h 394"/>
                <a:gd name="T18" fmla="*/ 0 w 452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394">
                  <a:moveTo>
                    <a:pt x="112" y="113"/>
                  </a:moveTo>
                  <a:lnTo>
                    <a:pt x="112" y="282"/>
                  </a:lnTo>
                  <a:lnTo>
                    <a:pt x="339" y="282"/>
                  </a:lnTo>
                  <a:lnTo>
                    <a:pt x="339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Freeform 1017"/>
            <p:cNvSpPr>
              <a:spLocks noEditPoints="1"/>
            </p:cNvSpPr>
            <p:nvPr/>
          </p:nvSpPr>
          <p:spPr bwMode="auto">
            <a:xfrm>
              <a:off x="9274175" y="6072188"/>
              <a:ext cx="71438" cy="63500"/>
            </a:xfrm>
            <a:custGeom>
              <a:avLst/>
              <a:gdLst>
                <a:gd name="T0" fmla="*/ 112 w 452"/>
                <a:gd name="T1" fmla="*/ 112 h 394"/>
                <a:gd name="T2" fmla="*/ 112 w 452"/>
                <a:gd name="T3" fmla="*/ 281 h 394"/>
                <a:gd name="T4" fmla="*/ 340 w 452"/>
                <a:gd name="T5" fmla="*/ 281 h 394"/>
                <a:gd name="T6" fmla="*/ 340 w 452"/>
                <a:gd name="T7" fmla="*/ 112 h 394"/>
                <a:gd name="T8" fmla="*/ 112 w 452"/>
                <a:gd name="T9" fmla="*/ 112 h 394"/>
                <a:gd name="T10" fmla="*/ 0 w 452"/>
                <a:gd name="T11" fmla="*/ 0 h 394"/>
                <a:gd name="T12" fmla="*/ 452 w 452"/>
                <a:gd name="T13" fmla="*/ 0 h 394"/>
                <a:gd name="T14" fmla="*/ 452 w 452"/>
                <a:gd name="T15" fmla="*/ 394 h 394"/>
                <a:gd name="T16" fmla="*/ 0 w 452"/>
                <a:gd name="T17" fmla="*/ 394 h 394"/>
                <a:gd name="T18" fmla="*/ 0 w 452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394">
                  <a:moveTo>
                    <a:pt x="112" y="112"/>
                  </a:moveTo>
                  <a:lnTo>
                    <a:pt x="112" y="281"/>
                  </a:lnTo>
                  <a:lnTo>
                    <a:pt x="340" y="281"/>
                  </a:lnTo>
                  <a:lnTo>
                    <a:pt x="340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Freeform 1018"/>
            <p:cNvSpPr>
              <a:spLocks noEditPoints="1"/>
            </p:cNvSpPr>
            <p:nvPr/>
          </p:nvSpPr>
          <p:spPr bwMode="auto">
            <a:xfrm>
              <a:off x="9363075" y="6072188"/>
              <a:ext cx="73025" cy="63500"/>
            </a:xfrm>
            <a:custGeom>
              <a:avLst/>
              <a:gdLst>
                <a:gd name="T0" fmla="*/ 112 w 451"/>
                <a:gd name="T1" fmla="*/ 112 h 394"/>
                <a:gd name="T2" fmla="*/ 112 w 451"/>
                <a:gd name="T3" fmla="*/ 281 h 394"/>
                <a:gd name="T4" fmla="*/ 339 w 451"/>
                <a:gd name="T5" fmla="*/ 281 h 394"/>
                <a:gd name="T6" fmla="*/ 339 w 451"/>
                <a:gd name="T7" fmla="*/ 112 h 394"/>
                <a:gd name="T8" fmla="*/ 112 w 451"/>
                <a:gd name="T9" fmla="*/ 112 h 394"/>
                <a:gd name="T10" fmla="*/ 0 w 451"/>
                <a:gd name="T11" fmla="*/ 0 h 394"/>
                <a:gd name="T12" fmla="*/ 451 w 451"/>
                <a:gd name="T13" fmla="*/ 0 h 394"/>
                <a:gd name="T14" fmla="*/ 451 w 451"/>
                <a:gd name="T15" fmla="*/ 394 h 394"/>
                <a:gd name="T16" fmla="*/ 0 w 451"/>
                <a:gd name="T17" fmla="*/ 394 h 394"/>
                <a:gd name="T18" fmla="*/ 0 w 451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394">
                  <a:moveTo>
                    <a:pt x="112" y="112"/>
                  </a:moveTo>
                  <a:lnTo>
                    <a:pt x="112" y="281"/>
                  </a:lnTo>
                  <a:lnTo>
                    <a:pt x="339" y="281"/>
                  </a:lnTo>
                  <a:lnTo>
                    <a:pt x="339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451" y="0"/>
                  </a:lnTo>
                  <a:lnTo>
                    <a:pt x="451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Freeform 1019"/>
            <p:cNvSpPr>
              <a:spLocks noEditPoints="1"/>
            </p:cNvSpPr>
            <p:nvPr/>
          </p:nvSpPr>
          <p:spPr bwMode="auto">
            <a:xfrm>
              <a:off x="9453563" y="6072188"/>
              <a:ext cx="71438" cy="63500"/>
            </a:xfrm>
            <a:custGeom>
              <a:avLst/>
              <a:gdLst>
                <a:gd name="T0" fmla="*/ 112 w 452"/>
                <a:gd name="T1" fmla="*/ 112 h 394"/>
                <a:gd name="T2" fmla="*/ 112 w 452"/>
                <a:gd name="T3" fmla="*/ 281 h 394"/>
                <a:gd name="T4" fmla="*/ 339 w 452"/>
                <a:gd name="T5" fmla="*/ 281 h 394"/>
                <a:gd name="T6" fmla="*/ 339 w 452"/>
                <a:gd name="T7" fmla="*/ 112 h 394"/>
                <a:gd name="T8" fmla="*/ 112 w 452"/>
                <a:gd name="T9" fmla="*/ 112 h 394"/>
                <a:gd name="T10" fmla="*/ 0 w 452"/>
                <a:gd name="T11" fmla="*/ 0 h 394"/>
                <a:gd name="T12" fmla="*/ 452 w 452"/>
                <a:gd name="T13" fmla="*/ 0 h 394"/>
                <a:gd name="T14" fmla="*/ 452 w 452"/>
                <a:gd name="T15" fmla="*/ 394 h 394"/>
                <a:gd name="T16" fmla="*/ 0 w 452"/>
                <a:gd name="T17" fmla="*/ 394 h 394"/>
                <a:gd name="T18" fmla="*/ 0 w 452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394">
                  <a:moveTo>
                    <a:pt x="112" y="112"/>
                  </a:moveTo>
                  <a:lnTo>
                    <a:pt x="112" y="281"/>
                  </a:lnTo>
                  <a:lnTo>
                    <a:pt x="339" y="281"/>
                  </a:lnTo>
                  <a:lnTo>
                    <a:pt x="339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Freeform 1020"/>
            <p:cNvSpPr>
              <a:spLocks noEditPoints="1"/>
            </p:cNvSpPr>
            <p:nvPr/>
          </p:nvSpPr>
          <p:spPr bwMode="auto">
            <a:xfrm>
              <a:off x="9274175" y="6143626"/>
              <a:ext cx="71438" cy="63500"/>
            </a:xfrm>
            <a:custGeom>
              <a:avLst/>
              <a:gdLst>
                <a:gd name="T0" fmla="*/ 112 w 452"/>
                <a:gd name="T1" fmla="*/ 113 h 395"/>
                <a:gd name="T2" fmla="*/ 112 w 452"/>
                <a:gd name="T3" fmla="*/ 282 h 395"/>
                <a:gd name="T4" fmla="*/ 340 w 452"/>
                <a:gd name="T5" fmla="*/ 282 h 395"/>
                <a:gd name="T6" fmla="*/ 340 w 452"/>
                <a:gd name="T7" fmla="*/ 113 h 395"/>
                <a:gd name="T8" fmla="*/ 112 w 452"/>
                <a:gd name="T9" fmla="*/ 113 h 395"/>
                <a:gd name="T10" fmla="*/ 0 w 452"/>
                <a:gd name="T11" fmla="*/ 0 h 395"/>
                <a:gd name="T12" fmla="*/ 452 w 452"/>
                <a:gd name="T13" fmla="*/ 0 h 395"/>
                <a:gd name="T14" fmla="*/ 452 w 452"/>
                <a:gd name="T15" fmla="*/ 395 h 395"/>
                <a:gd name="T16" fmla="*/ 0 w 452"/>
                <a:gd name="T17" fmla="*/ 395 h 395"/>
                <a:gd name="T18" fmla="*/ 0 w 452"/>
                <a:gd name="T1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395">
                  <a:moveTo>
                    <a:pt x="112" y="113"/>
                  </a:moveTo>
                  <a:lnTo>
                    <a:pt x="112" y="282"/>
                  </a:lnTo>
                  <a:lnTo>
                    <a:pt x="340" y="282"/>
                  </a:lnTo>
                  <a:lnTo>
                    <a:pt x="340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95"/>
                  </a:lnTo>
                  <a:lnTo>
                    <a:pt x="0" y="3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Freeform 1021"/>
            <p:cNvSpPr>
              <a:spLocks noEditPoints="1"/>
            </p:cNvSpPr>
            <p:nvPr/>
          </p:nvSpPr>
          <p:spPr bwMode="auto">
            <a:xfrm>
              <a:off x="9363075" y="6143626"/>
              <a:ext cx="73025" cy="63500"/>
            </a:xfrm>
            <a:custGeom>
              <a:avLst/>
              <a:gdLst>
                <a:gd name="T0" fmla="*/ 112 w 451"/>
                <a:gd name="T1" fmla="*/ 113 h 395"/>
                <a:gd name="T2" fmla="*/ 112 w 451"/>
                <a:gd name="T3" fmla="*/ 282 h 395"/>
                <a:gd name="T4" fmla="*/ 339 w 451"/>
                <a:gd name="T5" fmla="*/ 282 h 395"/>
                <a:gd name="T6" fmla="*/ 339 w 451"/>
                <a:gd name="T7" fmla="*/ 113 h 395"/>
                <a:gd name="T8" fmla="*/ 112 w 451"/>
                <a:gd name="T9" fmla="*/ 113 h 395"/>
                <a:gd name="T10" fmla="*/ 0 w 451"/>
                <a:gd name="T11" fmla="*/ 0 h 395"/>
                <a:gd name="T12" fmla="*/ 451 w 451"/>
                <a:gd name="T13" fmla="*/ 0 h 395"/>
                <a:gd name="T14" fmla="*/ 451 w 451"/>
                <a:gd name="T15" fmla="*/ 395 h 395"/>
                <a:gd name="T16" fmla="*/ 0 w 451"/>
                <a:gd name="T17" fmla="*/ 395 h 395"/>
                <a:gd name="T18" fmla="*/ 0 w 451"/>
                <a:gd name="T1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395">
                  <a:moveTo>
                    <a:pt x="112" y="113"/>
                  </a:moveTo>
                  <a:lnTo>
                    <a:pt x="112" y="282"/>
                  </a:lnTo>
                  <a:lnTo>
                    <a:pt x="339" y="282"/>
                  </a:lnTo>
                  <a:lnTo>
                    <a:pt x="339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1" y="0"/>
                  </a:lnTo>
                  <a:lnTo>
                    <a:pt x="451" y="395"/>
                  </a:lnTo>
                  <a:lnTo>
                    <a:pt x="0" y="3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Freeform 1022"/>
            <p:cNvSpPr>
              <a:spLocks noEditPoints="1"/>
            </p:cNvSpPr>
            <p:nvPr/>
          </p:nvSpPr>
          <p:spPr bwMode="auto">
            <a:xfrm>
              <a:off x="9274175" y="6224588"/>
              <a:ext cx="71438" cy="61913"/>
            </a:xfrm>
            <a:custGeom>
              <a:avLst/>
              <a:gdLst>
                <a:gd name="T0" fmla="*/ 112 w 452"/>
                <a:gd name="T1" fmla="*/ 113 h 395"/>
                <a:gd name="T2" fmla="*/ 112 w 452"/>
                <a:gd name="T3" fmla="*/ 282 h 395"/>
                <a:gd name="T4" fmla="*/ 340 w 452"/>
                <a:gd name="T5" fmla="*/ 282 h 395"/>
                <a:gd name="T6" fmla="*/ 340 w 452"/>
                <a:gd name="T7" fmla="*/ 113 h 395"/>
                <a:gd name="T8" fmla="*/ 112 w 452"/>
                <a:gd name="T9" fmla="*/ 113 h 395"/>
                <a:gd name="T10" fmla="*/ 0 w 452"/>
                <a:gd name="T11" fmla="*/ 0 h 395"/>
                <a:gd name="T12" fmla="*/ 452 w 452"/>
                <a:gd name="T13" fmla="*/ 0 h 395"/>
                <a:gd name="T14" fmla="*/ 452 w 452"/>
                <a:gd name="T15" fmla="*/ 395 h 395"/>
                <a:gd name="T16" fmla="*/ 0 w 452"/>
                <a:gd name="T17" fmla="*/ 395 h 395"/>
                <a:gd name="T18" fmla="*/ 0 w 452"/>
                <a:gd name="T1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395">
                  <a:moveTo>
                    <a:pt x="112" y="113"/>
                  </a:moveTo>
                  <a:lnTo>
                    <a:pt x="112" y="282"/>
                  </a:lnTo>
                  <a:lnTo>
                    <a:pt x="340" y="282"/>
                  </a:lnTo>
                  <a:lnTo>
                    <a:pt x="340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95"/>
                  </a:lnTo>
                  <a:lnTo>
                    <a:pt x="0" y="3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Freeform 1023"/>
            <p:cNvSpPr>
              <a:spLocks noEditPoints="1"/>
            </p:cNvSpPr>
            <p:nvPr/>
          </p:nvSpPr>
          <p:spPr bwMode="auto">
            <a:xfrm>
              <a:off x="9363075" y="6224588"/>
              <a:ext cx="73025" cy="61913"/>
            </a:xfrm>
            <a:custGeom>
              <a:avLst/>
              <a:gdLst>
                <a:gd name="T0" fmla="*/ 112 w 451"/>
                <a:gd name="T1" fmla="*/ 113 h 395"/>
                <a:gd name="T2" fmla="*/ 112 w 451"/>
                <a:gd name="T3" fmla="*/ 282 h 395"/>
                <a:gd name="T4" fmla="*/ 339 w 451"/>
                <a:gd name="T5" fmla="*/ 282 h 395"/>
                <a:gd name="T6" fmla="*/ 339 w 451"/>
                <a:gd name="T7" fmla="*/ 113 h 395"/>
                <a:gd name="T8" fmla="*/ 112 w 451"/>
                <a:gd name="T9" fmla="*/ 113 h 395"/>
                <a:gd name="T10" fmla="*/ 0 w 451"/>
                <a:gd name="T11" fmla="*/ 0 h 395"/>
                <a:gd name="T12" fmla="*/ 451 w 451"/>
                <a:gd name="T13" fmla="*/ 0 h 395"/>
                <a:gd name="T14" fmla="*/ 451 w 451"/>
                <a:gd name="T15" fmla="*/ 395 h 395"/>
                <a:gd name="T16" fmla="*/ 0 w 451"/>
                <a:gd name="T17" fmla="*/ 395 h 395"/>
                <a:gd name="T18" fmla="*/ 0 w 451"/>
                <a:gd name="T1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395">
                  <a:moveTo>
                    <a:pt x="112" y="113"/>
                  </a:moveTo>
                  <a:lnTo>
                    <a:pt x="112" y="282"/>
                  </a:lnTo>
                  <a:lnTo>
                    <a:pt x="339" y="282"/>
                  </a:lnTo>
                  <a:lnTo>
                    <a:pt x="339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1" y="0"/>
                  </a:lnTo>
                  <a:lnTo>
                    <a:pt x="451" y="395"/>
                  </a:lnTo>
                  <a:lnTo>
                    <a:pt x="0" y="3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Freeform 1024"/>
            <p:cNvSpPr>
              <a:spLocks noEditPoints="1"/>
            </p:cNvSpPr>
            <p:nvPr/>
          </p:nvSpPr>
          <p:spPr bwMode="auto">
            <a:xfrm>
              <a:off x="9453563" y="6143626"/>
              <a:ext cx="71438" cy="142875"/>
            </a:xfrm>
            <a:custGeom>
              <a:avLst/>
              <a:gdLst>
                <a:gd name="T0" fmla="*/ 112 w 452"/>
                <a:gd name="T1" fmla="*/ 113 h 902"/>
                <a:gd name="T2" fmla="*/ 112 w 452"/>
                <a:gd name="T3" fmla="*/ 789 h 902"/>
                <a:gd name="T4" fmla="*/ 339 w 452"/>
                <a:gd name="T5" fmla="*/ 789 h 902"/>
                <a:gd name="T6" fmla="*/ 339 w 452"/>
                <a:gd name="T7" fmla="*/ 113 h 902"/>
                <a:gd name="T8" fmla="*/ 112 w 452"/>
                <a:gd name="T9" fmla="*/ 113 h 902"/>
                <a:gd name="T10" fmla="*/ 0 w 452"/>
                <a:gd name="T11" fmla="*/ 0 h 902"/>
                <a:gd name="T12" fmla="*/ 452 w 452"/>
                <a:gd name="T13" fmla="*/ 0 h 902"/>
                <a:gd name="T14" fmla="*/ 452 w 452"/>
                <a:gd name="T15" fmla="*/ 902 h 902"/>
                <a:gd name="T16" fmla="*/ 0 w 452"/>
                <a:gd name="T17" fmla="*/ 902 h 902"/>
                <a:gd name="T18" fmla="*/ 0 w 452"/>
                <a:gd name="T19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2" h="902">
                  <a:moveTo>
                    <a:pt x="112" y="113"/>
                  </a:moveTo>
                  <a:lnTo>
                    <a:pt x="112" y="789"/>
                  </a:lnTo>
                  <a:lnTo>
                    <a:pt x="339" y="789"/>
                  </a:lnTo>
                  <a:lnTo>
                    <a:pt x="339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902"/>
                  </a:lnTo>
                  <a:lnTo>
                    <a:pt x="0" y="9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Freeform 1025"/>
            <p:cNvSpPr>
              <a:spLocks/>
            </p:cNvSpPr>
            <p:nvPr/>
          </p:nvSpPr>
          <p:spPr bwMode="auto">
            <a:xfrm>
              <a:off x="9355138" y="5894388"/>
              <a:ext cx="26988" cy="61913"/>
            </a:xfrm>
            <a:custGeom>
              <a:avLst/>
              <a:gdLst>
                <a:gd name="T0" fmla="*/ 106 w 170"/>
                <a:gd name="T1" fmla="*/ 0 h 393"/>
                <a:gd name="T2" fmla="*/ 121 w 170"/>
                <a:gd name="T3" fmla="*/ 0 h 393"/>
                <a:gd name="T4" fmla="*/ 136 w 170"/>
                <a:gd name="T5" fmla="*/ 3 h 393"/>
                <a:gd name="T6" fmla="*/ 148 w 170"/>
                <a:gd name="T7" fmla="*/ 10 h 393"/>
                <a:gd name="T8" fmla="*/ 158 w 170"/>
                <a:gd name="T9" fmla="*/ 21 h 393"/>
                <a:gd name="T10" fmla="*/ 166 w 170"/>
                <a:gd name="T11" fmla="*/ 34 h 393"/>
                <a:gd name="T12" fmla="*/ 169 w 170"/>
                <a:gd name="T13" fmla="*/ 44 h 393"/>
                <a:gd name="T14" fmla="*/ 170 w 170"/>
                <a:gd name="T15" fmla="*/ 55 h 393"/>
                <a:gd name="T16" fmla="*/ 170 w 170"/>
                <a:gd name="T17" fmla="*/ 337 h 393"/>
                <a:gd name="T18" fmla="*/ 168 w 170"/>
                <a:gd name="T19" fmla="*/ 354 h 393"/>
                <a:gd name="T20" fmla="*/ 160 w 170"/>
                <a:gd name="T21" fmla="*/ 370 h 393"/>
                <a:gd name="T22" fmla="*/ 147 w 170"/>
                <a:gd name="T23" fmla="*/ 382 h 393"/>
                <a:gd name="T24" fmla="*/ 132 w 170"/>
                <a:gd name="T25" fmla="*/ 390 h 393"/>
                <a:gd name="T26" fmla="*/ 114 w 170"/>
                <a:gd name="T27" fmla="*/ 393 h 393"/>
                <a:gd name="T28" fmla="*/ 96 w 170"/>
                <a:gd name="T29" fmla="*/ 390 h 393"/>
                <a:gd name="T30" fmla="*/ 80 w 170"/>
                <a:gd name="T31" fmla="*/ 382 h 393"/>
                <a:gd name="T32" fmla="*/ 68 w 170"/>
                <a:gd name="T33" fmla="*/ 370 h 393"/>
                <a:gd name="T34" fmla="*/ 60 w 170"/>
                <a:gd name="T35" fmla="*/ 354 h 393"/>
                <a:gd name="T36" fmla="*/ 58 w 170"/>
                <a:gd name="T37" fmla="*/ 337 h 393"/>
                <a:gd name="T38" fmla="*/ 58 w 170"/>
                <a:gd name="T39" fmla="*/ 168 h 393"/>
                <a:gd name="T40" fmla="*/ 43 w 170"/>
                <a:gd name="T41" fmla="*/ 166 h 393"/>
                <a:gd name="T42" fmla="*/ 29 w 170"/>
                <a:gd name="T43" fmla="*/ 161 h 393"/>
                <a:gd name="T44" fmla="*/ 18 w 170"/>
                <a:gd name="T45" fmla="*/ 152 h 393"/>
                <a:gd name="T46" fmla="*/ 8 w 170"/>
                <a:gd name="T47" fmla="*/ 139 h 393"/>
                <a:gd name="T48" fmla="*/ 2 w 170"/>
                <a:gd name="T49" fmla="*/ 126 h 393"/>
                <a:gd name="T50" fmla="*/ 0 w 170"/>
                <a:gd name="T51" fmla="*/ 112 h 393"/>
                <a:gd name="T52" fmla="*/ 2 w 170"/>
                <a:gd name="T53" fmla="*/ 97 h 393"/>
                <a:gd name="T54" fmla="*/ 8 w 170"/>
                <a:gd name="T55" fmla="*/ 84 h 393"/>
                <a:gd name="T56" fmla="*/ 18 w 170"/>
                <a:gd name="T57" fmla="*/ 72 h 393"/>
                <a:gd name="T58" fmla="*/ 74 w 170"/>
                <a:gd name="T59" fmla="*/ 15 h 393"/>
                <a:gd name="T60" fmla="*/ 82 w 170"/>
                <a:gd name="T61" fmla="*/ 8 h 393"/>
                <a:gd name="T62" fmla="*/ 92 w 170"/>
                <a:gd name="T63" fmla="*/ 3 h 393"/>
                <a:gd name="T64" fmla="*/ 106 w 170"/>
                <a:gd name="T65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0" h="393">
                  <a:moveTo>
                    <a:pt x="106" y="0"/>
                  </a:moveTo>
                  <a:lnTo>
                    <a:pt x="121" y="0"/>
                  </a:lnTo>
                  <a:lnTo>
                    <a:pt x="136" y="3"/>
                  </a:lnTo>
                  <a:lnTo>
                    <a:pt x="148" y="10"/>
                  </a:lnTo>
                  <a:lnTo>
                    <a:pt x="158" y="21"/>
                  </a:lnTo>
                  <a:lnTo>
                    <a:pt x="166" y="34"/>
                  </a:lnTo>
                  <a:lnTo>
                    <a:pt x="169" y="44"/>
                  </a:lnTo>
                  <a:lnTo>
                    <a:pt x="170" y="55"/>
                  </a:lnTo>
                  <a:lnTo>
                    <a:pt x="170" y="337"/>
                  </a:lnTo>
                  <a:lnTo>
                    <a:pt x="168" y="354"/>
                  </a:lnTo>
                  <a:lnTo>
                    <a:pt x="160" y="370"/>
                  </a:lnTo>
                  <a:lnTo>
                    <a:pt x="147" y="382"/>
                  </a:lnTo>
                  <a:lnTo>
                    <a:pt x="132" y="390"/>
                  </a:lnTo>
                  <a:lnTo>
                    <a:pt x="114" y="393"/>
                  </a:lnTo>
                  <a:lnTo>
                    <a:pt x="96" y="390"/>
                  </a:lnTo>
                  <a:lnTo>
                    <a:pt x="80" y="382"/>
                  </a:lnTo>
                  <a:lnTo>
                    <a:pt x="68" y="370"/>
                  </a:lnTo>
                  <a:lnTo>
                    <a:pt x="60" y="354"/>
                  </a:lnTo>
                  <a:lnTo>
                    <a:pt x="58" y="337"/>
                  </a:lnTo>
                  <a:lnTo>
                    <a:pt x="58" y="168"/>
                  </a:lnTo>
                  <a:lnTo>
                    <a:pt x="43" y="166"/>
                  </a:lnTo>
                  <a:lnTo>
                    <a:pt x="29" y="161"/>
                  </a:lnTo>
                  <a:lnTo>
                    <a:pt x="18" y="152"/>
                  </a:lnTo>
                  <a:lnTo>
                    <a:pt x="8" y="139"/>
                  </a:lnTo>
                  <a:lnTo>
                    <a:pt x="2" y="126"/>
                  </a:lnTo>
                  <a:lnTo>
                    <a:pt x="0" y="112"/>
                  </a:lnTo>
                  <a:lnTo>
                    <a:pt x="2" y="97"/>
                  </a:lnTo>
                  <a:lnTo>
                    <a:pt x="8" y="84"/>
                  </a:lnTo>
                  <a:lnTo>
                    <a:pt x="18" y="72"/>
                  </a:lnTo>
                  <a:lnTo>
                    <a:pt x="74" y="15"/>
                  </a:lnTo>
                  <a:lnTo>
                    <a:pt x="82" y="8"/>
                  </a:lnTo>
                  <a:lnTo>
                    <a:pt x="9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Freeform 1026"/>
            <p:cNvSpPr>
              <a:spLocks/>
            </p:cNvSpPr>
            <p:nvPr/>
          </p:nvSpPr>
          <p:spPr bwMode="auto">
            <a:xfrm>
              <a:off x="9436100" y="5894388"/>
              <a:ext cx="26988" cy="61913"/>
            </a:xfrm>
            <a:custGeom>
              <a:avLst/>
              <a:gdLst>
                <a:gd name="T0" fmla="*/ 106 w 171"/>
                <a:gd name="T1" fmla="*/ 0 h 393"/>
                <a:gd name="T2" fmla="*/ 121 w 171"/>
                <a:gd name="T3" fmla="*/ 0 h 393"/>
                <a:gd name="T4" fmla="*/ 135 w 171"/>
                <a:gd name="T5" fmla="*/ 3 h 393"/>
                <a:gd name="T6" fmla="*/ 148 w 171"/>
                <a:gd name="T7" fmla="*/ 10 h 393"/>
                <a:gd name="T8" fmla="*/ 158 w 171"/>
                <a:gd name="T9" fmla="*/ 21 h 393"/>
                <a:gd name="T10" fmla="*/ 166 w 171"/>
                <a:gd name="T11" fmla="*/ 34 h 393"/>
                <a:gd name="T12" fmla="*/ 169 w 171"/>
                <a:gd name="T13" fmla="*/ 44 h 393"/>
                <a:gd name="T14" fmla="*/ 171 w 171"/>
                <a:gd name="T15" fmla="*/ 55 h 393"/>
                <a:gd name="T16" fmla="*/ 171 w 171"/>
                <a:gd name="T17" fmla="*/ 337 h 393"/>
                <a:gd name="T18" fmla="*/ 168 w 171"/>
                <a:gd name="T19" fmla="*/ 354 h 393"/>
                <a:gd name="T20" fmla="*/ 159 w 171"/>
                <a:gd name="T21" fmla="*/ 370 h 393"/>
                <a:gd name="T22" fmla="*/ 147 w 171"/>
                <a:gd name="T23" fmla="*/ 382 h 393"/>
                <a:gd name="T24" fmla="*/ 132 w 171"/>
                <a:gd name="T25" fmla="*/ 390 h 393"/>
                <a:gd name="T26" fmla="*/ 114 w 171"/>
                <a:gd name="T27" fmla="*/ 393 h 393"/>
                <a:gd name="T28" fmla="*/ 96 w 171"/>
                <a:gd name="T29" fmla="*/ 390 h 393"/>
                <a:gd name="T30" fmla="*/ 80 w 171"/>
                <a:gd name="T31" fmla="*/ 382 h 393"/>
                <a:gd name="T32" fmla="*/ 68 w 171"/>
                <a:gd name="T33" fmla="*/ 370 h 393"/>
                <a:gd name="T34" fmla="*/ 60 w 171"/>
                <a:gd name="T35" fmla="*/ 354 h 393"/>
                <a:gd name="T36" fmla="*/ 58 w 171"/>
                <a:gd name="T37" fmla="*/ 337 h 393"/>
                <a:gd name="T38" fmla="*/ 58 w 171"/>
                <a:gd name="T39" fmla="*/ 168 h 393"/>
                <a:gd name="T40" fmla="*/ 43 w 171"/>
                <a:gd name="T41" fmla="*/ 166 h 393"/>
                <a:gd name="T42" fmla="*/ 29 w 171"/>
                <a:gd name="T43" fmla="*/ 161 h 393"/>
                <a:gd name="T44" fmla="*/ 18 w 171"/>
                <a:gd name="T45" fmla="*/ 152 h 393"/>
                <a:gd name="T46" fmla="*/ 8 w 171"/>
                <a:gd name="T47" fmla="*/ 139 h 393"/>
                <a:gd name="T48" fmla="*/ 2 w 171"/>
                <a:gd name="T49" fmla="*/ 126 h 393"/>
                <a:gd name="T50" fmla="*/ 0 w 171"/>
                <a:gd name="T51" fmla="*/ 112 h 393"/>
                <a:gd name="T52" fmla="*/ 2 w 171"/>
                <a:gd name="T53" fmla="*/ 97 h 393"/>
                <a:gd name="T54" fmla="*/ 8 w 171"/>
                <a:gd name="T55" fmla="*/ 84 h 393"/>
                <a:gd name="T56" fmla="*/ 18 w 171"/>
                <a:gd name="T57" fmla="*/ 72 h 393"/>
                <a:gd name="T58" fmla="*/ 74 w 171"/>
                <a:gd name="T59" fmla="*/ 15 h 393"/>
                <a:gd name="T60" fmla="*/ 82 w 171"/>
                <a:gd name="T61" fmla="*/ 8 h 393"/>
                <a:gd name="T62" fmla="*/ 93 w 171"/>
                <a:gd name="T63" fmla="*/ 3 h 393"/>
                <a:gd name="T64" fmla="*/ 106 w 171"/>
                <a:gd name="T65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" h="393">
                  <a:moveTo>
                    <a:pt x="106" y="0"/>
                  </a:moveTo>
                  <a:lnTo>
                    <a:pt x="121" y="0"/>
                  </a:lnTo>
                  <a:lnTo>
                    <a:pt x="135" y="3"/>
                  </a:lnTo>
                  <a:lnTo>
                    <a:pt x="148" y="10"/>
                  </a:lnTo>
                  <a:lnTo>
                    <a:pt x="158" y="21"/>
                  </a:lnTo>
                  <a:lnTo>
                    <a:pt x="166" y="34"/>
                  </a:lnTo>
                  <a:lnTo>
                    <a:pt x="169" y="44"/>
                  </a:lnTo>
                  <a:lnTo>
                    <a:pt x="171" y="55"/>
                  </a:lnTo>
                  <a:lnTo>
                    <a:pt x="171" y="337"/>
                  </a:lnTo>
                  <a:lnTo>
                    <a:pt x="168" y="354"/>
                  </a:lnTo>
                  <a:lnTo>
                    <a:pt x="159" y="370"/>
                  </a:lnTo>
                  <a:lnTo>
                    <a:pt x="147" y="382"/>
                  </a:lnTo>
                  <a:lnTo>
                    <a:pt x="132" y="390"/>
                  </a:lnTo>
                  <a:lnTo>
                    <a:pt x="114" y="393"/>
                  </a:lnTo>
                  <a:lnTo>
                    <a:pt x="96" y="390"/>
                  </a:lnTo>
                  <a:lnTo>
                    <a:pt x="80" y="382"/>
                  </a:lnTo>
                  <a:lnTo>
                    <a:pt x="68" y="370"/>
                  </a:lnTo>
                  <a:lnTo>
                    <a:pt x="60" y="354"/>
                  </a:lnTo>
                  <a:lnTo>
                    <a:pt x="58" y="337"/>
                  </a:lnTo>
                  <a:lnTo>
                    <a:pt x="58" y="168"/>
                  </a:lnTo>
                  <a:lnTo>
                    <a:pt x="43" y="166"/>
                  </a:lnTo>
                  <a:lnTo>
                    <a:pt x="29" y="161"/>
                  </a:lnTo>
                  <a:lnTo>
                    <a:pt x="18" y="152"/>
                  </a:lnTo>
                  <a:lnTo>
                    <a:pt x="8" y="139"/>
                  </a:lnTo>
                  <a:lnTo>
                    <a:pt x="2" y="126"/>
                  </a:lnTo>
                  <a:lnTo>
                    <a:pt x="0" y="112"/>
                  </a:lnTo>
                  <a:lnTo>
                    <a:pt x="2" y="97"/>
                  </a:lnTo>
                  <a:lnTo>
                    <a:pt x="8" y="84"/>
                  </a:lnTo>
                  <a:lnTo>
                    <a:pt x="18" y="72"/>
                  </a:lnTo>
                  <a:lnTo>
                    <a:pt x="74" y="15"/>
                  </a:lnTo>
                  <a:lnTo>
                    <a:pt x="82" y="8"/>
                  </a:lnTo>
                  <a:lnTo>
                    <a:pt x="93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Freeform 1027"/>
            <p:cNvSpPr>
              <a:spLocks/>
            </p:cNvSpPr>
            <p:nvPr/>
          </p:nvSpPr>
          <p:spPr bwMode="auto">
            <a:xfrm>
              <a:off x="9471025" y="5894388"/>
              <a:ext cx="26988" cy="61913"/>
            </a:xfrm>
            <a:custGeom>
              <a:avLst/>
              <a:gdLst>
                <a:gd name="T0" fmla="*/ 106 w 171"/>
                <a:gd name="T1" fmla="*/ 0 h 393"/>
                <a:gd name="T2" fmla="*/ 122 w 171"/>
                <a:gd name="T3" fmla="*/ 0 h 393"/>
                <a:gd name="T4" fmla="*/ 135 w 171"/>
                <a:gd name="T5" fmla="*/ 3 h 393"/>
                <a:gd name="T6" fmla="*/ 148 w 171"/>
                <a:gd name="T7" fmla="*/ 10 h 393"/>
                <a:gd name="T8" fmla="*/ 159 w 171"/>
                <a:gd name="T9" fmla="*/ 21 h 393"/>
                <a:gd name="T10" fmla="*/ 166 w 171"/>
                <a:gd name="T11" fmla="*/ 34 h 393"/>
                <a:gd name="T12" fmla="*/ 169 w 171"/>
                <a:gd name="T13" fmla="*/ 44 h 393"/>
                <a:gd name="T14" fmla="*/ 171 w 171"/>
                <a:gd name="T15" fmla="*/ 55 h 393"/>
                <a:gd name="T16" fmla="*/ 171 w 171"/>
                <a:gd name="T17" fmla="*/ 337 h 393"/>
                <a:gd name="T18" fmla="*/ 168 w 171"/>
                <a:gd name="T19" fmla="*/ 354 h 393"/>
                <a:gd name="T20" fmla="*/ 160 w 171"/>
                <a:gd name="T21" fmla="*/ 370 h 393"/>
                <a:gd name="T22" fmla="*/ 147 w 171"/>
                <a:gd name="T23" fmla="*/ 382 h 393"/>
                <a:gd name="T24" fmla="*/ 132 w 171"/>
                <a:gd name="T25" fmla="*/ 390 h 393"/>
                <a:gd name="T26" fmla="*/ 114 w 171"/>
                <a:gd name="T27" fmla="*/ 393 h 393"/>
                <a:gd name="T28" fmla="*/ 96 w 171"/>
                <a:gd name="T29" fmla="*/ 390 h 393"/>
                <a:gd name="T30" fmla="*/ 80 w 171"/>
                <a:gd name="T31" fmla="*/ 382 h 393"/>
                <a:gd name="T32" fmla="*/ 68 w 171"/>
                <a:gd name="T33" fmla="*/ 370 h 393"/>
                <a:gd name="T34" fmla="*/ 60 w 171"/>
                <a:gd name="T35" fmla="*/ 354 h 393"/>
                <a:gd name="T36" fmla="*/ 57 w 171"/>
                <a:gd name="T37" fmla="*/ 337 h 393"/>
                <a:gd name="T38" fmla="*/ 57 w 171"/>
                <a:gd name="T39" fmla="*/ 168 h 393"/>
                <a:gd name="T40" fmla="*/ 43 w 171"/>
                <a:gd name="T41" fmla="*/ 166 h 393"/>
                <a:gd name="T42" fmla="*/ 29 w 171"/>
                <a:gd name="T43" fmla="*/ 161 h 393"/>
                <a:gd name="T44" fmla="*/ 18 w 171"/>
                <a:gd name="T45" fmla="*/ 152 h 393"/>
                <a:gd name="T46" fmla="*/ 8 w 171"/>
                <a:gd name="T47" fmla="*/ 139 h 393"/>
                <a:gd name="T48" fmla="*/ 2 w 171"/>
                <a:gd name="T49" fmla="*/ 126 h 393"/>
                <a:gd name="T50" fmla="*/ 0 w 171"/>
                <a:gd name="T51" fmla="*/ 112 h 393"/>
                <a:gd name="T52" fmla="*/ 2 w 171"/>
                <a:gd name="T53" fmla="*/ 97 h 393"/>
                <a:gd name="T54" fmla="*/ 8 w 171"/>
                <a:gd name="T55" fmla="*/ 84 h 393"/>
                <a:gd name="T56" fmla="*/ 18 w 171"/>
                <a:gd name="T57" fmla="*/ 72 h 393"/>
                <a:gd name="T58" fmla="*/ 74 w 171"/>
                <a:gd name="T59" fmla="*/ 15 h 393"/>
                <a:gd name="T60" fmla="*/ 82 w 171"/>
                <a:gd name="T61" fmla="*/ 8 h 393"/>
                <a:gd name="T62" fmla="*/ 93 w 171"/>
                <a:gd name="T63" fmla="*/ 3 h 393"/>
                <a:gd name="T64" fmla="*/ 106 w 171"/>
                <a:gd name="T65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" h="393">
                  <a:moveTo>
                    <a:pt x="106" y="0"/>
                  </a:moveTo>
                  <a:lnTo>
                    <a:pt x="122" y="0"/>
                  </a:lnTo>
                  <a:lnTo>
                    <a:pt x="135" y="3"/>
                  </a:lnTo>
                  <a:lnTo>
                    <a:pt x="148" y="10"/>
                  </a:lnTo>
                  <a:lnTo>
                    <a:pt x="159" y="21"/>
                  </a:lnTo>
                  <a:lnTo>
                    <a:pt x="166" y="34"/>
                  </a:lnTo>
                  <a:lnTo>
                    <a:pt x="169" y="44"/>
                  </a:lnTo>
                  <a:lnTo>
                    <a:pt x="171" y="55"/>
                  </a:lnTo>
                  <a:lnTo>
                    <a:pt x="171" y="337"/>
                  </a:lnTo>
                  <a:lnTo>
                    <a:pt x="168" y="354"/>
                  </a:lnTo>
                  <a:lnTo>
                    <a:pt x="160" y="370"/>
                  </a:lnTo>
                  <a:lnTo>
                    <a:pt x="147" y="382"/>
                  </a:lnTo>
                  <a:lnTo>
                    <a:pt x="132" y="390"/>
                  </a:lnTo>
                  <a:lnTo>
                    <a:pt x="114" y="393"/>
                  </a:lnTo>
                  <a:lnTo>
                    <a:pt x="96" y="390"/>
                  </a:lnTo>
                  <a:lnTo>
                    <a:pt x="80" y="382"/>
                  </a:lnTo>
                  <a:lnTo>
                    <a:pt x="68" y="370"/>
                  </a:lnTo>
                  <a:lnTo>
                    <a:pt x="60" y="354"/>
                  </a:lnTo>
                  <a:lnTo>
                    <a:pt x="57" y="337"/>
                  </a:lnTo>
                  <a:lnTo>
                    <a:pt x="57" y="168"/>
                  </a:lnTo>
                  <a:lnTo>
                    <a:pt x="43" y="166"/>
                  </a:lnTo>
                  <a:lnTo>
                    <a:pt x="29" y="161"/>
                  </a:lnTo>
                  <a:lnTo>
                    <a:pt x="18" y="152"/>
                  </a:lnTo>
                  <a:lnTo>
                    <a:pt x="8" y="139"/>
                  </a:lnTo>
                  <a:lnTo>
                    <a:pt x="2" y="126"/>
                  </a:lnTo>
                  <a:lnTo>
                    <a:pt x="0" y="112"/>
                  </a:lnTo>
                  <a:lnTo>
                    <a:pt x="2" y="97"/>
                  </a:lnTo>
                  <a:lnTo>
                    <a:pt x="8" y="84"/>
                  </a:lnTo>
                  <a:lnTo>
                    <a:pt x="18" y="72"/>
                  </a:lnTo>
                  <a:lnTo>
                    <a:pt x="74" y="15"/>
                  </a:lnTo>
                  <a:lnTo>
                    <a:pt x="82" y="8"/>
                  </a:lnTo>
                  <a:lnTo>
                    <a:pt x="93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Freeform 1028"/>
            <p:cNvSpPr>
              <a:spLocks/>
            </p:cNvSpPr>
            <p:nvPr/>
          </p:nvSpPr>
          <p:spPr bwMode="auto">
            <a:xfrm>
              <a:off x="9399588" y="5929313"/>
              <a:ext cx="26988" cy="26988"/>
            </a:xfrm>
            <a:custGeom>
              <a:avLst/>
              <a:gdLst>
                <a:gd name="T0" fmla="*/ 113 w 170"/>
                <a:gd name="T1" fmla="*/ 0 h 169"/>
                <a:gd name="T2" fmla="*/ 127 w 170"/>
                <a:gd name="T3" fmla="*/ 2 h 169"/>
                <a:gd name="T4" fmla="*/ 142 w 170"/>
                <a:gd name="T5" fmla="*/ 8 h 169"/>
                <a:gd name="T6" fmla="*/ 153 w 170"/>
                <a:gd name="T7" fmla="*/ 17 h 169"/>
                <a:gd name="T8" fmla="*/ 162 w 170"/>
                <a:gd name="T9" fmla="*/ 29 h 169"/>
                <a:gd name="T10" fmla="*/ 168 w 170"/>
                <a:gd name="T11" fmla="*/ 42 h 169"/>
                <a:gd name="T12" fmla="*/ 170 w 170"/>
                <a:gd name="T13" fmla="*/ 57 h 169"/>
                <a:gd name="T14" fmla="*/ 168 w 170"/>
                <a:gd name="T15" fmla="*/ 71 h 169"/>
                <a:gd name="T16" fmla="*/ 162 w 170"/>
                <a:gd name="T17" fmla="*/ 84 h 169"/>
                <a:gd name="T18" fmla="*/ 153 w 170"/>
                <a:gd name="T19" fmla="*/ 97 h 169"/>
                <a:gd name="T20" fmla="*/ 97 w 170"/>
                <a:gd name="T21" fmla="*/ 153 h 169"/>
                <a:gd name="T22" fmla="*/ 85 w 170"/>
                <a:gd name="T23" fmla="*/ 162 h 169"/>
                <a:gd name="T24" fmla="*/ 71 w 170"/>
                <a:gd name="T25" fmla="*/ 167 h 169"/>
                <a:gd name="T26" fmla="*/ 57 w 170"/>
                <a:gd name="T27" fmla="*/ 169 h 169"/>
                <a:gd name="T28" fmla="*/ 43 w 170"/>
                <a:gd name="T29" fmla="*/ 167 h 169"/>
                <a:gd name="T30" fmla="*/ 29 w 170"/>
                <a:gd name="T31" fmla="*/ 162 h 169"/>
                <a:gd name="T32" fmla="*/ 17 w 170"/>
                <a:gd name="T33" fmla="*/ 153 h 169"/>
                <a:gd name="T34" fmla="*/ 8 w 170"/>
                <a:gd name="T35" fmla="*/ 141 h 169"/>
                <a:gd name="T36" fmla="*/ 2 w 170"/>
                <a:gd name="T37" fmla="*/ 127 h 169"/>
                <a:gd name="T38" fmla="*/ 0 w 170"/>
                <a:gd name="T39" fmla="*/ 113 h 169"/>
                <a:gd name="T40" fmla="*/ 2 w 170"/>
                <a:gd name="T41" fmla="*/ 99 h 169"/>
                <a:gd name="T42" fmla="*/ 8 w 170"/>
                <a:gd name="T43" fmla="*/ 85 h 169"/>
                <a:gd name="T44" fmla="*/ 17 w 170"/>
                <a:gd name="T45" fmla="*/ 73 h 169"/>
                <a:gd name="T46" fmla="*/ 74 w 170"/>
                <a:gd name="T47" fmla="*/ 17 h 169"/>
                <a:gd name="T48" fmla="*/ 85 w 170"/>
                <a:gd name="T49" fmla="*/ 8 h 169"/>
                <a:gd name="T50" fmla="*/ 100 w 170"/>
                <a:gd name="T51" fmla="*/ 2 h 169"/>
                <a:gd name="T52" fmla="*/ 113 w 170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169">
                  <a:moveTo>
                    <a:pt x="113" y="0"/>
                  </a:moveTo>
                  <a:lnTo>
                    <a:pt x="127" y="2"/>
                  </a:lnTo>
                  <a:lnTo>
                    <a:pt x="142" y="8"/>
                  </a:lnTo>
                  <a:lnTo>
                    <a:pt x="153" y="17"/>
                  </a:lnTo>
                  <a:lnTo>
                    <a:pt x="162" y="29"/>
                  </a:lnTo>
                  <a:lnTo>
                    <a:pt x="168" y="42"/>
                  </a:lnTo>
                  <a:lnTo>
                    <a:pt x="170" y="57"/>
                  </a:lnTo>
                  <a:lnTo>
                    <a:pt x="168" y="71"/>
                  </a:lnTo>
                  <a:lnTo>
                    <a:pt x="162" y="84"/>
                  </a:lnTo>
                  <a:lnTo>
                    <a:pt x="153" y="97"/>
                  </a:lnTo>
                  <a:lnTo>
                    <a:pt x="97" y="153"/>
                  </a:lnTo>
                  <a:lnTo>
                    <a:pt x="85" y="162"/>
                  </a:lnTo>
                  <a:lnTo>
                    <a:pt x="71" y="167"/>
                  </a:lnTo>
                  <a:lnTo>
                    <a:pt x="57" y="169"/>
                  </a:lnTo>
                  <a:lnTo>
                    <a:pt x="43" y="167"/>
                  </a:lnTo>
                  <a:lnTo>
                    <a:pt x="29" y="162"/>
                  </a:lnTo>
                  <a:lnTo>
                    <a:pt x="17" y="153"/>
                  </a:lnTo>
                  <a:lnTo>
                    <a:pt x="8" y="141"/>
                  </a:lnTo>
                  <a:lnTo>
                    <a:pt x="2" y="127"/>
                  </a:lnTo>
                  <a:lnTo>
                    <a:pt x="0" y="113"/>
                  </a:lnTo>
                  <a:lnTo>
                    <a:pt x="2" y="99"/>
                  </a:lnTo>
                  <a:lnTo>
                    <a:pt x="8" y="85"/>
                  </a:lnTo>
                  <a:lnTo>
                    <a:pt x="17" y="73"/>
                  </a:lnTo>
                  <a:lnTo>
                    <a:pt x="74" y="17"/>
                  </a:lnTo>
                  <a:lnTo>
                    <a:pt x="85" y="8"/>
                  </a:lnTo>
                  <a:lnTo>
                    <a:pt x="100" y="2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9" name="Group 1608"/>
          <p:cNvGrpSpPr/>
          <p:nvPr/>
        </p:nvGrpSpPr>
        <p:grpSpPr>
          <a:xfrm>
            <a:off x="10071703" y="5793224"/>
            <a:ext cx="458788" cy="523875"/>
            <a:chOff x="10064750" y="5792788"/>
            <a:chExt cx="458788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03" name="Freeform 1033"/>
            <p:cNvSpPr>
              <a:spLocks noEditPoints="1"/>
            </p:cNvSpPr>
            <p:nvPr/>
          </p:nvSpPr>
          <p:spPr bwMode="auto">
            <a:xfrm>
              <a:off x="10217150" y="6076950"/>
              <a:ext cx="161925" cy="160337"/>
            </a:xfrm>
            <a:custGeom>
              <a:avLst/>
              <a:gdLst>
                <a:gd name="T0" fmla="*/ 460 w 1019"/>
                <a:gd name="T1" fmla="*/ 115 h 1008"/>
                <a:gd name="T2" fmla="*/ 367 w 1019"/>
                <a:gd name="T3" fmla="*/ 138 h 1008"/>
                <a:gd name="T4" fmla="*/ 284 w 1019"/>
                <a:gd name="T5" fmla="*/ 182 h 1008"/>
                <a:gd name="T6" fmla="*/ 213 w 1019"/>
                <a:gd name="T7" fmla="*/ 243 h 1008"/>
                <a:gd name="T8" fmla="*/ 160 w 1019"/>
                <a:gd name="T9" fmla="*/ 320 h 1008"/>
                <a:gd name="T10" fmla="*/ 126 w 1019"/>
                <a:gd name="T11" fmla="*/ 407 h 1008"/>
                <a:gd name="T12" fmla="*/ 114 w 1019"/>
                <a:gd name="T13" fmla="*/ 504 h 1008"/>
                <a:gd name="T14" fmla="*/ 126 w 1019"/>
                <a:gd name="T15" fmla="*/ 601 h 1008"/>
                <a:gd name="T16" fmla="*/ 160 w 1019"/>
                <a:gd name="T17" fmla="*/ 688 h 1008"/>
                <a:gd name="T18" fmla="*/ 213 w 1019"/>
                <a:gd name="T19" fmla="*/ 764 h 1008"/>
                <a:gd name="T20" fmla="*/ 284 w 1019"/>
                <a:gd name="T21" fmla="*/ 825 h 1008"/>
                <a:gd name="T22" fmla="*/ 367 w 1019"/>
                <a:gd name="T23" fmla="*/ 869 h 1008"/>
                <a:gd name="T24" fmla="*/ 460 w 1019"/>
                <a:gd name="T25" fmla="*/ 893 h 1008"/>
                <a:gd name="T26" fmla="*/ 559 w 1019"/>
                <a:gd name="T27" fmla="*/ 893 h 1008"/>
                <a:gd name="T28" fmla="*/ 652 w 1019"/>
                <a:gd name="T29" fmla="*/ 869 h 1008"/>
                <a:gd name="T30" fmla="*/ 735 w 1019"/>
                <a:gd name="T31" fmla="*/ 825 h 1008"/>
                <a:gd name="T32" fmla="*/ 806 w 1019"/>
                <a:gd name="T33" fmla="*/ 764 h 1008"/>
                <a:gd name="T34" fmla="*/ 859 w 1019"/>
                <a:gd name="T35" fmla="*/ 688 h 1008"/>
                <a:gd name="T36" fmla="*/ 894 w 1019"/>
                <a:gd name="T37" fmla="*/ 601 h 1008"/>
                <a:gd name="T38" fmla="*/ 905 w 1019"/>
                <a:gd name="T39" fmla="*/ 504 h 1008"/>
                <a:gd name="T40" fmla="*/ 894 w 1019"/>
                <a:gd name="T41" fmla="*/ 407 h 1008"/>
                <a:gd name="T42" fmla="*/ 859 w 1019"/>
                <a:gd name="T43" fmla="*/ 320 h 1008"/>
                <a:gd name="T44" fmla="*/ 806 w 1019"/>
                <a:gd name="T45" fmla="*/ 243 h 1008"/>
                <a:gd name="T46" fmla="*/ 735 w 1019"/>
                <a:gd name="T47" fmla="*/ 182 h 1008"/>
                <a:gd name="T48" fmla="*/ 652 w 1019"/>
                <a:gd name="T49" fmla="*/ 138 h 1008"/>
                <a:gd name="T50" fmla="*/ 559 w 1019"/>
                <a:gd name="T51" fmla="*/ 115 h 1008"/>
                <a:gd name="T52" fmla="*/ 509 w 1019"/>
                <a:gd name="T53" fmla="*/ 0 h 1008"/>
                <a:gd name="T54" fmla="*/ 619 w 1019"/>
                <a:gd name="T55" fmla="*/ 11 h 1008"/>
                <a:gd name="T56" fmla="*/ 720 w 1019"/>
                <a:gd name="T57" fmla="*/ 45 h 1008"/>
                <a:gd name="T58" fmla="*/ 810 w 1019"/>
                <a:gd name="T59" fmla="*/ 98 h 1008"/>
                <a:gd name="T60" fmla="*/ 888 w 1019"/>
                <a:gd name="T61" fmla="*/ 166 h 1008"/>
                <a:gd name="T62" fmla="*/ 950 w 1019"/>
                <a:gd name="T63" fmla="*/ 249 h 1008"/>
                <a:gd name="T64" fmla="*/ 993 w 1019"/>
                <a:gd name="T65" fmla="*/ 345 h 1008"/>
                <a:gd name="T66" fmla="*/ 1016 w 1019"/>
                <a:gd name="T67" fmla="*/ 449 h 1008"/>
                <a:gd name="T68" fmla="*/ 1016 w 1019"/>
                <a:gd name="T69" fmla="*/ 559 h 1008"/>
                <a:gd name="T70" fmla="*/ 993 w 1019"/>
                <a:gd name="T71" fmla="*/ 663 h 1008"/>
                <a:gd name="T72" fmla="*/ 950 w 1019"/>
                <a:gd name="T73" fmla="*/ 758 h 1008"/>
                <a:gd name="T74" fmla="*/ 888 w 1019"/>
                <a:gd name="T75" fmla="*/ 842 h 1008"/>
                <a:gd name="T76" fmla="*/ 810 w 1019"/>
                <a:gd name="T77" fmla="*/ 911 h 1008"/>
                <a:gd name="T78" fmla="*/ 720 w 1019"/>
                <a:gd name="T79" fmla="*/ 964 h 1008"/>
                <a:gd name="T80" fmla="*/ 619 w 1019"/>
                <a:gd name="T81" fmla="*/ 997 h 1008"/>
                <a:gd name="T82" fmla="*/ 509 w 1019"/>
                <a:gd name="T83" fmla="*/ 1008 h 1008"/>
                <a:gd name="T84" fmla="*/ 400 w 1019"/>
                <a:gd name="T85" fmla="*/ 997 h 1008"/>
                <a:gd name="T86" fmla="*/ 299 w 1019"/>
                <a:gd name="T87" fmla="*/ 964 h 1008"/>
                <a:gd name="T88" fmla="*/ 209 w 1019"/>
                <a:gd name="T89" fmla="*/ 911 h 1008"/>
                <a:gd name="T90" fmla="*/ 132 w 1019"/>
                <a:gd name="T91" fmla="*/ 842 h 1008"/>
                <a:gd name="T92" fmla="*/ 70 w 1019"/>
                <a:gd name="T93" fmla="*/ 758 h 1008"/>
                <a:gd name="T94" fmla="*/ 26 w 1019"/>
                <a:gd name="T95" fmla="*/ 663 h 1008"/>
                <a:gd name="T96" fmla="*/ 3 w 1019"/>
                <a:gd name="T97" fmla="*/ 559 h 1008"/>
                <a:gd name="T98" fmla="*/ 3 w 1019"/>
                <a:gd name="T99" fmla="*/ 449 h 1008"/>
                <a:gd name="T100" fmla="*/ 26 w 1019"/>
                <a:gd name="T101" fmla="*/ 345 h 1008"/>
                <a:gd name="T102" fmla="*/ 70 w 1019"/>
                <a:gd name="T103" fmla="*/ 249 h 1008"/>
                <a:gd name="T104" fmla="*/ 132 w 1019"/>
                <a:gd name="T105" fmla="*/ 166 h 1008"/>
                <a:gd name="T106" fmla="*/ 209 w 1019"/>
                <a:gd name="T107" fmla="*/ 98 h 1008"/>
                <a:gd name="T108" fmla="*/ 299 w 1019"/>
                <a:gd name="T109" fmla="*/ 45 h 1008"/>
                <a:gd name="T110" fmla="*/ 400 w 1019"/>
                <a:gd name="T111" fmla="*/ 11 h 1008"/>
                <a:gd name="T112" fmla="*/ 509 w 1019"/>
                <a:gd name="T113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19" h="1008">
                  <a:moveTo>
                    <a:pt x="509" y="112"/>
                  </a:moveTo>
                  <a:lnTo>
                    <a:pt x="460" y="115"/>
                  </a:lnTo>
                  <a:lnTo>
                    <a:pt x="412" y="124"/>
                  </a:lnTo>
                  <a:lnTo>
                    <a:pt x="367" y="138"/>
                  </a:lnTo>
                  <a:lnTo>
                    <a:pt x="324" y="158"/>
                  </a:lnTo>
                  <a:lnTo>
                    <a:pt x="284" y="182"/>
                  </a:lnTo>
                  <a:lnTo>
                    <a:pt x="247" y="211"/>
                  </a:lnTo>
                  <a:lnTo>
                    <a:pt x="213" y="243"/>
                  </a:lnTo>
                  <a:lnTo>
                    <a:pt x="185" y="280"/>
                  </a:lnTo>
                  <a:lnTo>
                    <a:pt x="160" y="320"/>
                  </a:lnTo>
                  <a:lnTo>
                    <a:pt x="140" y="363"/>
                  </a:lnTo>
                  <a:lnTo>
                    <a:pt x="126" y="407"/>
                  </a:lnTo>
                  <a:lnTo>
                    <a:pt x="117" y="455"/>
                  </a:lnTo>
                  <a:lnTo>
                    <a:pt x="114" y="504"/>
                  </a:lnTo>
                  <a:lnTo>
                    <a:pt x="117" y="553"/>
                  </a:lnTo>
                  <a:lnTo>
                    <a:pt x="126" y="601"/>
                  </a:lnTo>
                  <a:lnTo>
                    <a:pt x="140" y="646"/>
                  </a:lnTo>
                  <a:lnTo>
                    <a:pt x="160" y="688"/>
                  </a:lnTo>
                  <a:lnTo>
                    <a:pt x="185" y="728"/>
                  </a:lnTo>
                  <a:lnTo>
                    <a:pt x="213" y="764"/>
                  </a:lnTo>
                  <a:lnTo>
                    <a:pt x="247" y="797"/>
                  </a:lnTo>
                  <a:lnTo>
                    <a:pt x="284" y="825"/>
                  </a:lnTo>
                  <a:lnTo>
                    <a:pt x="324" y="850"/>
                  </a:lnTo>
                  <a:lnTo>
                    <a:pt x="367" y="869"/>
                  </a:lnTo>
                  <a:lnTo>
                    <a:pt x="412" y="884"/>
                  </a:lnTo>
                  <a:lnTo>
                    <a:pt x="460" y="893"/>
                  </a:lnTo>
                  <a:lnTo>
                    <a:pt x="509" y="896"/>
                  </a:lnTo>
                  <a:lnTo>
                    <a:pt x="559" y="893"/>
                  </a:lnTo>
                  <a:lnTo>
                    <a:pt x="607" y="884"/>
                  </a:lnTo>
                  <a:lnTo>
                    <a:pt x="652" y="869"/>
                  </a:lnTo>
                  <a:lnTo>
                    <a:pt x="695" y="850"/>
                  </a:lnTo>
                  <a:lnTo>
                    <a:pt x="735" y="825"/>
                  </a:lnTo>
                  <a:lnTo>
                    <a:pt x="772" y="797"/>
                  </a:lnTo>
                  <a:lnTo>
                    <a:pt x="806" y="764"/>
                  </a:lnTo>
                  <a:lnTo>
                    <a:pt x="835" y="728"/>
                  </a:lnTo>
                  <a:lnTo>
                    <a:pt x="859" y="688"/>
                  </a:lnTo>
                  <a:lnTo>
                    <a:pt x="879" y="646"/>
                  </a:lnTo>
                  <a:lnTo>
                    <a:pt x="894" y="601"/>
                  </a:lnTo>
                  <a:lnTo>
                    <a:pt x="902" y="553"/>
                  </a:lnTo>
                  <a:lnTo>
                    <a:pt x="905" y="504"/>
                  </a:lnTo>
                  <a:lnTo>
                    <a:pt x="902" y="455"/>
                  </a:lnTo>
                  <a:lnTo>
                    <a:pt x="894" y="407"/>
                  </a:lnTo>
                  <a:lnTo>
                    <a:pt x="879" y="363"/>
                  </a:lnTo>
                  <a:lnTo>
                    <a:pt x="859" y="320"/>
                  </a:lnTo>
                  <a:lnTo>
                    <a:pt x="835" y="280"/>
                  </a:lnTo>
                  <a:lnTo>
                    <a:pt x="806" y="243"/>
                  </a:lnTo>
                  <a:lnTo>
                    <a:pt x="772" y="211"/>
                  </a:lnTo>
                  <a:lnTo>
                    <a:pt x="735" y="182"/>
                  </a:lnTo>
                  <a:lnTo>
                    <a:pt x="695" y="158"/>
                  </a:lnTo>
                  <a:lnTo>
                    <a:pt x="652" y="138"/>
                  </a:lnTo>
                  <a:lnTo>
                    <a:pt x="607" y="124"/>
                  </a:lnTo>
                  <a:lnTo>
                    <a:pt x="559" y="115"/>
                  </a:lnTo>
                  <a:lnTo>
                    <a:pt x="509" y="112"/>
                  </a:lnTo>
                  <a:close/>
                  <a:moveTo>
                    <a:pt x="509" y="0"/>
                  </a:moveTo>
                  <a:lnTo>
                    <a:pt x="565" y="3"/>
                  </a:lnTo>
                  <a:lnTo>
                    <a:pt x="619" y="11"/>
                  </a:lnTo>
                  <a:lnTo>
                    <a:pt x="670" y="26"/>
                  </a:lnTo>
                  <a:lnTo>
                    <a:pt x="720" y="45"/>
                  </a:lnTo>
                  <a:lnTo>
                    <a:pt x="767" y="69"/>
                  </a:lnTo>
                  <a:lnTo>
                    <a:pt x="810" y="98"/>
                  </a:lnTo>
                  <a:lnTo>
                    <a:pt x="851" y="130"/>
                  </a:lnTo>
                  <a:lnTo>
                    <a:pt x="888" y="166"/>
                  </a:lnTo>
                  <a:lnTo>
                    <a:pt x="920" y="207"/>
                  </a:lnTo>
                  <a:lnTo>
                    <a:pt x="950" y="249"/>
                  </a:lnTo>
                  <a:lnTo>
                    <a:pt x="974" y="296"/>
                  </a:lnTo>
                  <a:lnTo>
                    <a:pt x="993" y="345"/>
                  </a:lnTo>
                  <a:lnTo>
                    <a:pt x="1007" y="396"/>
                  </a:lnTo>
                  <a:lnTo>
                    <a:pt x="1016" y="449"/>
                  </a:lnTo>
                  <a:lnTo>
                    <a:pt x="1019" y="504"/>
                  </a:lnTo>
                  <a:lnTo>
                    <a:pt x="1016" y="559"/>
                  </a:lnTo>
                  <a:lnTo>
                    <a:pt x="1007" y="612"/>
                  </a:lnTo>
                  <a:lnTo>
                    <a:pt x="993" y="663"/>
                  </a:lnTo>
                  <a:lnTo>
                    <a:pt x="974" y="712"/>
                  </a:lnTo>
                  <a:lnTo>
                    <a:pt x="950" y="758"/>
                  </a:lnTo>
                  <a:lnTo>
                    <a:pt x="920" y="801"/>
                  </a:lnTo>
                  <a:lnTo>
                    <a:pt x="888" y="842"/>
                  </a:lnTo>
                  <a:lnTo>
                    <a:pt x="851" y="878"/>
                  </a:lnTo>
                  <a:lnTo>
                    <a:pt x="810" y="911"/>
                  </a:lnTo>
                  <a:lnTo>
                    <a:pt x="767" y="939"/>
                  </a:lnTo>
                  <a:lnTo>
                    <a:pt x="720" y="964"/>
                  </a:lnTo>
                  <a:lnTo>
                    <a:pt x="670" y="982"/>
                  </a:lnTo>
                  <a:lnTo>
                    <a:pt x="619" y="997"/>
                  </a:lnTo>
                  <a:lnTo>
                    <a:pt x="565" y="1005"/>
                  </a:lnTo>
                  <a:lnTo>
                    <a:pt x="509" y="1008"/>
                  </a:lnTo>
                  <a:lnTo>
                    <a:pt x="455" y="1005"/>
                  </a:lnTo>
                  <a:lnTo>
                    <a:pt x="400" y="997"/>
                  </a:lnTo>
                  <a:lnTo>
                    <a:pt x="349" y="982"/>
                  </a:lnTo>
                  <a:lnTo>
                    <a:pt x="299" y="964"/>
                  </a:lnTo>
                  <a:lnTo>
                    <a:pt x="253" y="939"/>
                  </a:lnTo>
                  <a:lnTo>
                    <a:pt x="209" y="911"/>
                  </a:lnTo>
                  <a:lnTo>
                    <a:pt x="169" y="878"/>
                  </a:lnTo>
                  <a:lnTo>
                    <a:pt x="132" y="842"/>
                  </a:lnTo>
                  <a:lnTo>
                    <a:pt x="99" y="801"/>
                  </a:lnTo>
                  <a:lnTo>
                    <a:pt x="70" y="758"/>
                  </a:lnTo>
                  <a:lnTo>
                    <a:pt x="46" y="712"/>
                  </a:lnTo>
                  <a:lnTo>
                    <a:pt x="26" y="663"/>
                  </a:lnTo>
                  <a:lnTo>
                    <a:pt x="13" y="612"/>
                  </a:lnTo>
                  <a:lnTo>
                    <a:pt x="3" y="559"/>
                  </a:lnTo>
                  <a:lnTo>
                    <a:pt x="0" y="504"/>
                  </a:lnTo>
                  <a:lnTo>
                    <a:pt x="3" y="449"/>
                  </a:lnTo>
                  <a:lnTo>
                    <a:pt x="13" y="396"/>
                  </a:lnTo>
                  <a:lnTo>
                    <a:pt x="26" y="345"/>
                  </a:lnTo>
                  <a:lnTo>
                    <a:pt x="46" y="296"/>
                  </a:lnTo>
                  <a:lnTo>
                    <a:pt x="70" y="249"/>
                  </a:lnTo>
                  <a:lnTo>
                    <a:pt x="99" y="207"/>
                  </a:lnTo>
                  <a:lnTo>
                    <a:pt x="132" y="166"/>
                  </a:lnTo>
                  <a:lnTo>
                    <a:pt x="169" y="130"/>
                  </a:lnTo>
                  <a:lnTo>
                    <a:pt x="209" y="98"/>
                  </a:lnTo>
                  <a:lnTo>
                    <a:pt x="253" y="69"/>
                  </a:lnTo>
                  <a:lnTo>
                    <a:pt x="299" y="45"/>
                  </a:lnTo>
                  <a:lnTo>
                    <a:pt x="349" y="26"/>
                  </a:lnTo>
                  <a:lnTo>
                    <a:pt x="400" y="11"/>
                  </a:lnTo>
                  <a:lnTo>
                    <a:pt x="455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4" name="Freeform 1034"/>
            <p:cNvSpPr>
              <a:spLocks/>
            </p:cNvSpPr>
            <p:nvPr/>
          </p:nvSpPr>
          <p:spPr bwMode="auto">
            <a:xfrm>
              <a:off x="10234613" y="6022975"/>
              <a:ext cx="26988" cy="26987"/>
            </a:xfrm>
            <a:custGeom>
              <a:avLst/>
              <a:gdLst>
                <a:gd name="T0" fmla="*/ 85 w 170"/>
                <a:gd name="T1" fmla="*/ 0 h 168"/>
                <a:gd name="T2" fmla="*/ 107 w 170"/>
                <a:gd name="T3" fmla="*/ 3 h 168"/>
                <a:gd name="T4" fmla="*/ 128 w 170"/>
                <a:gd name="T5" fmla="*/ 12 h 168"/>
                <a:gd name="T6" fmla="*/ 144 w 170"/>
                <a:gd name="T7" fmla="*/ 24 h 168"/>
                <a:gd name="T8" fmla="*/ 158 w 170"/>
                <a:gd name="T9" fmla="*/ 42 h 168"/>
                <a:gd name="T10" fmla="*/ 167 w 170"/>
                <a:gd name="T11" fmla="*/ 62 h 168"/>
                <a:gd name="T12" fmla="*/ 170 w 170"/>
                <a:gd name="T13" fmla="*/ 85 h 168"/>
                <a:gd name="T14" fmla="*/ 167 w 170"/>
                <a:gd name="T15" fmla="*/ 106 h 168"/>
                <a:gd name="T16" fmla="*/ 158 w 170"/>
                <a:gd name="T17" fmla="*/ 126 h 168"/>
                <a:gd name="T18" fmla="*/ 144 w 170"/>
                <a:gd name="T19" fmla="*/ 144 h 168"/>
                <a:gd name="T20" fmla="*/ 128 w 170"/>
                <a:gd name="T21" fmla="*/ 156 h 168"/>
                <a:gd name="T22" fmla="*/ 107 w 170"/>
                <a:gd name="T23" fmla="*/ 165 h 168"/>
                <a:gd name="T24" fmla="*/ 85 w 170"/>
                <a:gd name="T25" fmla="*/ 168 h 168"/>
                <a:gd name="T26" fmla="*/ 61 w 170"/>
                <a:gd name="T27" fmla="*/ 165 h 168"/>
                <a:gd name="T28" fmla="*/ 42 w 170"/>
                <a:gd name="T29" fmla="*/ 156 h 168"/>
                <a:gd name="T30" fmla="*/ 25 w 170"/>
                <a:gd name="T31" fmla="*/ 144 h 168"/>
                <a:gd name="T32" fmla="*/ 11 w 170"/>
                <a:gd name="T33" fmla="*/ 126 h 168"/>
                <a:gd name="T34" fmla="*/ 3 w 170"/>
                <a:gd name="T35" fmla="*/ 106 h 168"/>
                <a:gd name="T36" fmla="*/ 0 w 170"/>
                <a:gd name="T37" fmla="*/ 85 h 168"/>
                <a:gd name="T38" fmla="*/ 3 w 170"/>
                <a:gd name="T39" fmla="*/ 62 h 168"/>
                <a:gd name="T40" fmla="*/ 11 w 170"/>
                <a:gd name="T41" fmla="*/ 42 h 168"/>
                <a:gd name="T42" fmla="*/ 25 w 170"/>
                <a:gd name="T43" fmla="*/ 24 h 168"/>
                <a:gd name="T44" fmla="*/ 42 w 170"/>
                <a:gd name="T45" fmla="*/ 12 h 168"/>
                <a:gd name="T46" fmla="*/ 61 w 170"/>
                <a:gd name="T47" fmla="*/ 3 h 168"/>
                <a:gd name="T48" fmla="*/ 85 w 170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68">
                  <a:moveTo>
                    <a:pt x="85" y="0"/>
                  </a:moveTo>
                  <a:lnTo>
                    <a:pt x="107" y="3"/>
                  </a:lnTo>
                  <a:lnTo>
                    <a:pt x="128" y="12"/>
                  </a:lnTo>
                  <a:lnTo>
                    <a:pt x="144" y="24"/>
                  </a:lnTo>
                  <a:lnTo>
                    <a:pt x="158" y="42"/>
                  </a:lnTo>
                  <a:lnTo>
                    <a:pt x="167" y="62"/>
                  </a:lnTo>
                  <a:lnTo>
                    <a:pt x="170" y="85"/>
                  </a:lnTo>
                  <a:lnTo>
                    <a:pt x="167" y="106"/>
                  </a:lnTo>
                  <a:lnTo>
                    <a:pt x="158" y="126"/>
                  </a:lnTo>
                  <a:lnTo>
                    <a:pt x="144" y="144"/>
                  </a:lnTo>
                  <a:lnTo>
                    <a:pt x="128" y="156"/>
                  </a:lnTo>
                  <a:lnTo>
                    <a:pt x="107" y="165"/>
                  </a:lnTo>
                  <a:lnTo>
                    <a:pt x="85" y="168"/>
                  </a:lnTo>
                  <a:lnTo>
                    <a:pt x="61" y="165"/>
                  </a:lnTo>
                  <a:lnTo>
                    <a:pt x="42" y="156"/>
                  </a:lnTo>
                  <a:lnTo>
                    <a:pt x="25" y="144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4"/>
                  </a:lnTo>
                  <a:lnTo>
                    <a:pt x="42" y="12"/>
                  </a:lnTo>
                  <a:lnTo>
                    <a:pt x="61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5" name="Freeform 1035"/>
            <p:cNvSpPr>
              <a:spLocks/>
            </p:cNvSpPr>
            <p:nvPr/>
          </p:nvSpPr>
          <p:spPr bwMode="auto">
            <a:xfrm>
              <a:off x="10334625" y="6022975"/>
              <a:ext cx="26988" cy="26987"/>
            </a:xfrm>
            <a:custGeom>
              <a:avLst/>
              <a:gdLst>
                <a:gd name="T0" fmla="*/ 84 w 169"/>
                <a:gd name="T1" fmla="*/ 0 h 168"/>
                <a:gd name="T2" fmla="*/ 107 w 169"/>
                <a:gd name="T3" fmla="*/ 3 h 168"/>
                <a:gd name="T4" fmla="*/ 127 w 169"/>
                <a:gd name="T5" fmla="*/ 12 h 168"/>
                <a:gd name="T6" fmla="*/ 145 w 169"/>
                <a:gd name="T7" fmla="*/ 24 h 168"/>
                <a:gd name="T8" fmla="*/ 158 w 169"/>
                <a:gd name="T9" fmla="*/ 42 h 168"/>
                <a:gd name="T10" fmla="*/ 166 w 169"/>
                <a:gd name="T11" fmla="*/ 62 h 168"/>
                <a:gd name="T12" fmla="*/ 169 w 169"/>
                <a:gd name="T13" fmla="*/ 85 h 168"/>
                <a:gd name="T14" fmla="*/ 166 w 169"/>
                <a:gd name="T15" fmla="*/ 106 h 168"/>
                <a:gd name="T16" fmla="*/ 158 w 169"/>
                <a:gd name="T17" fmla="*/ 126 h 168"/>
                <a:gd name="T18" fmla="*/ 145 w 169"/>
                <a:gd name="T19" fmla="*/ 144 h 168"/>
                <a:gd name="T20" fmla="*/ 127 w 169"/>
                <a:gd name="T21" fmla="*/ 156 h 168"/>
                <a:gd name="T22" fmla="*/ 107 w 169"/>
                <a:gd name="T23" fmla="*/ 165 h 168"/>
                <a:gd name="T24" fmla="*/ 84 w 169"/>
                <a:gd name="T25" fmla="*/ 168 h 168"/>
                <a:gd name="T26" fmla="*/ 62 w 169"/>
                <a:gd name="T27" fmla="*/ 165 h 168"/>
                <a:gd name="T28" fmla="*/ 42 w 169"/>
                <a:gd name="T29" fmla="*/ 156 h 168"/>
                <a:gd name="T30" fmla="*/ 25 w 169"/>
                <a:gd name="T31" fmla="*/ 144 h 168"/>
                <a:gd name="T32" fmla="*/ 12 w 169"/>
                <a:gd name="T33" fmla="*/ 126 h 168"/>
                <a:gd name="T34" fmla="*/ 4 w 169"/>
                <a:gd name="T35" fmla="*/ 106 h 168"/>
                <a:gd name="T36" fmla="*/ 0 w 169"/>
                <a:gd name="T37" fmla="*/ 85 h 168"/>
                <a:gd name="T38" fmla="*/ 4 w 169"/>
                <a:gd name="T39" fmla="*/ 62 h 168"/>
                <a:gd name="T40" fmla="*/ 12 w 169"/>
                <a:gd name="T41" fmla="*/ 42 h 168"/>
                <a:gd name="T42" fmla="*/ 25 w 169"/>
                <a:gd name="T43" fmla="*/ 24 h 168"/>
                <a:gd name="T44" fmla="*/ 42 w 169"/>
                <a:gd name="T45" fmla="*/ 12 h 168"/>
                <a:gd name="T46" fmla="*/ 62 w 169"/>
                <a:gd name="T47" fmla="*/ 3 h 168"/>
                <a:gd name="T48" fmla="*/ 84 w 169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168">
                  <a:moveTo>
                    <a:pt x="84" y="0"/>
                  </a:moveTo>
                  <a:lnTo>
                    <a:pt x="107" y="3"/>
                  </a:lnTo>
                  <a:lnTo>
                    <a:pt x="127" y="12"/>
                  </a:lnTo>
                  <a:lnTo>
                    <a:pt x="145" y="24"/>
                  </a:lnTo>
                  <a:lnTo>
                    <a:pt x="158" y="42"/>
                  </a:lnTo>
                  <a:lnTo>
                    <a:pt x="166" y="62"/>
                  </a:lnTo>
                  <a:lnTo>
                    <a:pt x="169" y="85"/>
                  </a:lnTo>
                  <a:lnTo>
                    <a:pt x="166" y="106"/>
                  </a:lnTo>
                  <a:lnTo>
                    <a:pt x="158" y="126"/>
                  </a:lnTo>
                  <a:lnTo>
                    <a:pt x="145" y="144"/>
                  </a:lnTo>
                  <a:lnTo>
                    <a:pt x="127" y="156"/>
                  </a:lnTo>
                  <a:lnTo>
                    <a:pt x="107" y="165"/>
                  </a:lnTo>
                  <a:lnTo>
                    <a:pt x="84" y="168"/>
                  </a:lnTo>
                  <a:lnTo>
                    <a:pt x="62" y="165"/>
                  </a:lnTo>
                  <a:lnTo>
                    <a:pt x="42" y="156"/>
                  </a:lnTo>
                  <a:lnTo>
                    <a:pt x="25" y="144"/>
                  </a:lnTo>
                  <a:lnTo>
                    <a:pt x="12" y="126"/>
                  </a:lnTo>
                  <a:lnTo>
                    <a:pt x="4" y="106"/>
                  </a:lnTo>
                  <a:lnTo>
                    <a:pt x="0" y="85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6" name="Freeform 1036"/>
            <p:cNvSpPr>
              <a:spLocks/>
            </p:cNvSpPr>
            <p:nvPr/>
          </p:nvSpPr>
          <p:spPr bwMode="auto">
            <a:xfrm>
              <a:off x="10261600" y="6138863"/>
              <a:ext cx="26988" cy="26987"/>
            </a:xfrm>
            <a:custGeom>
              <a:avLst/>
              <a:gdLst>
                <a:gd name="T0" fmla="*/ 85 w 169"/>
                <a:gd name="T1" fmla="*/ 0 h 168"/>
                <a:gd name="T2" fmla="*/ 107 w 169"/>
                <a:gd name="T3" fmla="*/ 3 h 168"/>
                <a:gd name="T4" fmla="*/ 127 w 169"/>
                <a:gd name="T5" fmla="*/ 11 h 168"/>
                <a:gd name="T6" fmla="*/ 145 w 169"/>
                <a:gd name="T7" fmla="*/ 25 h 168"/>
                <a:gd name="T8" fmla="*/ 157 w 169"/>
                <a:gd name="T9" fmla="*/ 41 h 168"/>
                <a:gd name="T10" fmla="*/ 166 w 169"/>
                <a:gd name="T11" fmla="*/ 61 h 168"/>
                <a:gd name="T12" fmla="*/ 169 w 169"/>
                <a:gd name="T13" fmla="*/ 84 h 168"/>
                <a:gd name="T14" fmla="*/ 166 w 169"/>
                <a:gd name="T15" fmla="*/ 106 h 168"/>
                <a:gd name="T16" fmla="*/ 157 w 169"/>
                <a:gd name="T17" fmla="*/ 127 h 168"/>
                <a:gd name="T18" fmla="*/ 145 w 169"/>
                <a:gd name="T19" fmla="*/ 143 h 168"/>
                <a:gd name="T20" fmla="*/ 127 w 169"/>
                <a:gd name="T21" fmla="*/ 157 h 168"/>
                <a:gd name="T22" fmla="*/ 107 w 169"/>
                <a:gd name="T23" fmla="*/ 165 h 168"/>
                <a:gd name="T24" fmla="*/ 85 w 169"/>
                <a:gd name="T25" fmla="*/ 168 h 168"/>
                <a:gd name="T26" fmla="*/ 62 w 169"/>
                <a:gd name="T27" fmla="*/ 165 h 168"/>
                <a:gd name="T28" fmla="*/ 42 w 169"/>
                <a:gd name="T29" fmla="*/ 157 h 168"/>
                <a:gd name="T30" fmla="*/ 25 w 169"/>
                <a:gd name="T31" fmla="*/ 143 h 168"/>
                <a:gd name="T32" fmla="*/ 11 w 169"/>
                <a:gd name="T33" fmla="*/ 127 h 168"/>
                <a:gd name="T34" fmla="*/ 3 w 169"/>
                <a:gd name="T35" fmla="*/ 106 h 168"/>
                <a:gd name="T36" fmla="*/ 0 w 169"/>
                <a:gd name="T37" fmla="*/ 84 h 168"/>
                <a:gd name="T38" fmla="*/ 3 w 169"/>
                <a:gd name="T39" fmla="*/ 61 h 168"/>
                <a:gd name="T40" fmla="*/ 11 w 169"/>
                <a:gd name="T41" fmla="*/ 41 h 168"/>
                <a:gd name="T42" fmla="*/ 25 w 169"/>
                <a:gd name="T43" fmla="*/ 25 h 168"/>
                <a:gd name="T44" fmla="*/ 42 w 169"/>
                <a:gd name="T45" fmla="*/ 11 h 168"/>
                <a:gd name="T46" fmla="*/ 62 w 169"/>
                <a:gd name="T47" fmla="*/ 3 h 168"/>
                <a:gd name="T48" fmla="*/ 85 w 169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168">
                  <a:moveTo>
                    <a:pt x="85" y="0"/>
                  </a:moveTo>
                  <a:lnTo>
                    <a:pt x="107" y="3"/>
                  </a:lnTo>
                  <a:lnTo>
                    <a:pt x="127" y="11"/>
                  </a:lnTo>
                  <a:lnTo>
                    <a:pt x="145" y="25"/>
                  </a:lnTo>
                  <a:lnTo>
                    <a:pt x="157" y="41"/>
                  </a:lnTo>
                  <a:lnTo>
                    <a:pt x="166" y="61"/>
                  </a:lnTo>
                  <a:lnTo>
                    <a:pt x="169" y="84"/>
                  </a:lnTo>
                  <a:lnTo>
                    <a:pt x="166" y="106"/>
                  </a:lnTo>
                  <a:lnTo>
                    <a:pt x="157" y="127"/>
                  </a:lnTo>
                  <a:lnTo>
                    <a:pt x="145" y="143"/>
                  </a:lnTo>
                  <a:lnTo>
                    <a:pt x="127" y="157"/>
                  </a:lnTo>
                  <a:lnTo>
                    <a:pt x="107" y="165"/>
                  </a:lnTo>
                  <a:lnTo>
                    <a:pt x="85" y="168"/>
                  </a:lnTo>
                  <a:lnTo>
                    <a:pt x="62" y="165"/>
                  </a:lnTo>
                  <a:lnTo>
                    <a:pt x="42" y="157"/>
                  </a:lnTo>
                  <a:lnTo>
                    <a:pt x="25" y="143"/>
                  </a:lnTo>
                  <a:lnTo>
                    <a:pt x="11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5" y="25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7" name="Freeform 1037"/>
            <p:cNvSpPr>
              <a:spLocks/>
            </p:cNvSpPr>
            <p:nvPr/>
          </p:nvSpPr>
          <p:spPr bwMode="auto">
            <a:xfrm>
              <a:off x="10307638" y="6138863"/>
              <a:ext cx="26988" cy="26987"/>
            </a:xfrm>
            <a:custGeom>
              <a:avLst/>
              <a:gdLst>
                <a:gd name="T0" fmla="*/ 85 w 170"/>
                <a:gd name="T1" fmla="*/ 0 h 168"/>
                <a:gd name="T2" fmla="*/ 107 w 170"/>
                <a:gd name="T3" fmla="*/ 3 h 168"/>
                <a:gd name="T4" fmla="*/ 128 w 170"/>
                <a:gd name="T5" fmla="*/ 11 h 168"/>
                <a:gd name="T6" fmla="*/ 145 w 170"/>
                <a:gd name="T7" fmla="*/ 25 h 168"/>
                <a:gd name="T8" fmla="*/ 159 w 170"/>
                <a:gd name="T9" fmla="*/ 41 h 168"/>
                <a:gd name="T10" fmla="*/ 167 w 170"/>
                <a:gd name="T11" fmla="*/ 61 h 168"/>
                <a:gd name="T12" fmla="*/ 170 w 170"/>
                <a:gd name="T13" fmla="*/ 84 h 168"/>
                <a:gd name="T14" fmla="*/ 167 w 170"/>
                <a:gd name="T15" fmla="*/ 106 h 168"/>
                <a:gd name="T16" fmla="*/ 159 w 170"/>
                <a:gd name="T17" fmla="*/ 127 h 168"/>
                <a:gd name="T18" fmla="*/ 145 w 170"/>
                <a:gd name="T19" fmla="*/ 143 h 168"/>
                <a:gd name="T20" fmla="*/ 128 w 170"/>
                <a:gd name="T21" fmla="*/ 157 h 168"/>
                <a:gd name="T22" fmla="*/ 107 w 170"/>
                <a:gd name="T23" fmla="*/ 165 h 168"/>
                <a:gd name="T24" fmla="*/ 85 w 170"/>
                <a:gd name="T25" fmla="*/ 168 h 168"/>
                <a:gd name="T26" fmla="*/ 63 w 170"/>
                <a:gd name="T27" fmla="*/ 165 h 168"/>
                <a:gd name="T28" fmla="*/ 42 w 170"/>
                <a:gd name="T29" fmla="*/ 157 h 168"/>
                <a:gd name="T30" fmla="*/ 25 w 170"/>
                <a:gd name="T31" fmla="*/ 143 h 168"/>
                <a:gd name="T32" fmla="*/ 12 w 170"/>
                <a:gd name="T33" fmla="*/ 127 h 168"/>
                <a:gd name="T34" fmla="*/ 3 w 170"/>
                <a:gd name="T35" fmla="*/ 106 h 168"/>
                <a:gd name="T36" fmla="*/ 0 w 170"/>
                <a:gd name="T37" fmla="*/ 84 h 168"/>
                <a:gd name="T38" fmla="*/ 3 w 170"/>
                <a:gd name="T39" fmla="*/ 61 h 168"/>
                <a:gd name="T40" fmla="*/ 12 w 170"/>
                <a:gd name="T41" fmla="*/ 41 h 168"/>
                <a:gd name="T42" fmla="*/ 25 w 170"/>
                <a:gd name="T43" fmla="*/ 25 h 168"/>
                <a:gd name="T44" fmla="*/ 42 w 170"/>
                <a:gd name="T45" fmla="*/ 11 h 168"/>
                <a:gd name="T46" fmla="*/ 63 w 170"/>
                <a:gd name="T47" fmla="*/ 3 h 168"/>
                <a:gd name="T48" fmla="*/ 85 w 170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68">
                  <a:moveTo>
                    <a:pt x="85" y="0"/>
                  </a:moveTo>
                  <a:lnTo>
                    <a:pt x="107" y="3"/>
                  </a:lnTo>
                  <a:lnTo>
                    <a:pt x="128" y="11"/>
                  </a:lnTo>
                  <a:lnTo>
                    <a:pt x="145" y="25"/>
                  </a:lnTo>
                  <a:lnTo>
                    <a:pt x="159" y="41"/>
                  </a:lnTo>
                  <a:lnTo>
                    <a:pt x="167" y="61"/>
                  </a:lnTo>
                  <a:lnTo>
                    <a:pt x="170" y="84"/>
                  </a:lnTo>
                  <a:lnTo>
                    <a:pt x="167" y="106"/>
                  </a:lnTo>
                  <a:lnTo>
                    <a:pt x="159" y="127"/>
                  </a:lnTo>
                  <a:lnTo>
                    <a:pt x="145" y="143"/>
                  </a:lnTo>
                  <a:lnTo>
                    <a:pt x="128" y="157"/>
                  </a:lnTo>
                  <a:lnTo>
                    <a:pt x="107" y="165"/>
                  </a:lnTo>
                  <a:lnTo>
                    <a:pt x="85" y="168"/>
                  </a:lnTo>
                  <a:lnTo>
                    <a:pt x="63" y="165"/>
                  </a:lnTo>
                  <a:lnTo>
                    <a:pt x="42" y="157"/>
                  </a:lnTo>
                  <a:lnTo>
                    <a:pt x="25" y="143"/>
                  </a:lnTo>
                  <a:lnTo>
                    <a:pt x="12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2" y="41"/>
                  </a:lnTo>
                  <a:lnTo>
                    <a:pt x="25" y="25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" name="Freeform 1038"/>
            <p:cNvSpPr>
              <a:spLocks noEditPoints="1"/>
            </p:cNvSpPr>
            <p:nvPr/>
          </p:nvSpPr>
          <p:spPr bwMode="auto">
            <a:xfrm>
              <a:off x="10064750" y="5792788"/>
              <a:ext cx="458788" cy="523875"/>
            </a:xfrm>
            <a:custGeom>
              <a:avLst/>
              <a:gdLst>
                <a:gd name="T0" fmla="*/ 1508 w 2886"/>
                <a:gd name="T1" fmla="*/ 3022 h 3304"/>
                <a:gd name="T2" fmla="*/ 2136 w 2886"/>
                <a:gd name="T3" fmla="*/ 2781 h 3304"/>
                <a:gd name="T4" fmla="*/ 2245 w 2886"/>
                <a:gd name="T5" fmla="*/ 3172 h 3304"/>
                <a:gd name="T6" fmla="*/ 1076 w 2886"/>
                <a:gd name="T7" fmla="*/ 3192 h 3304"/>
                <a:gd name="T8" fmla="*/ 701 w 2886"/>
                <a:gd name="T9" fmla="*/ 2738 h 3304"/>
                <a:gd name="T10" fmla="*/ 2645 w 2886"/>
                <a:gd name="T11" fmla="*/ 1253 h 3304"/>
                <a:gd name="T12" fmla="*/ 2499 w 2886"/>
                <a:gd name="T13" fmla="*/ 1615 h 3304"/>
                <a:gd name="T14" fmla="*/ 2377 w 2886"/>
                <a:gd name="T15" fmla="*/ 2511 h 3304"/>
                <a:gd name="T16" fmla="*/ 2763 w 2886"/>
                <a:gd name="T17" fmla="*/ 1860 h 3304"/>
                <a:gd name="T18" fmla="*/ 134 w 2886"/>
                <a:gd name="T19" fmla="*/ 1421 h 3304"/>
                <a:gd name="T20" fmla="*/ 309 w 2886"/>
                <a:gd name="T21" fmla="*/ 2440 h 3304"/>
                <a:gd name="T22" fmla="*/ 342 w 2886"/>
                <a:gd name="T23" fmla="*/ 2011 h 3304"/>
                <a:gd name="T24" fmla="*/ 293 w 2886"/>
                <a:gd name="T25" fmla="*/ 1321 h 3304"/>
                <a:gd name="T26" fmla="*/ 1443 w 2886"/>
                <a:gd name="T27" fmla="*/ 952 h 3304"/>
                <a:gd name="T28" fmla="*/ 803 w 2886"/>
                <a:gd name="T29" fmla="*/ 1185 h 3304"/>
                <a:gd name="T30" fmla="*/ 543 w 2886"/>
                <a:gd name="T31" fmla="*/ 1527 h 3304"/>
                <a:gd name="T32" fmla="*/ 547 w 2886"/>
                <a:gd name="T33" fmla="*/ 2348 h 3304"/>
                <a:gd name="T34" fmla="*/ 901 w 2886"/>
                <a:gd name="T35" fmla="*/ 2750 h 3304"/>
                <a:gd name="T36" fmla="*/ 1524 w 2886"/>
                <a:gd name="T37" fmla="*/ 2909 h 3304"/>
                <a:gd name="T38" fmla="*/ 2013 w 2886"/>
                <a:gd name="T39" fmla="*/ 2732 h 3304"/>
                <a:gd name="T40" fmla="*/ 2367 w 2886"/>
                <a:gd name="T41" fmla="*/ 2284 h 3304"/>
                <a:gd name="T42" fmla="*/ 2321 w 2886"/>
                <a:gd name="T43" fmla="*/ 1479 h 3304"/>
                <a:gd name="T44" fmla="*/ 1992 w 2886"/>
                <a:gd name="T45" fmla="*/ 1117 h 3304"/>
                <a:gd name="T46" fmla="*/ 2453 w 2886"/>
                <a:gd name="T47" fmla="*/ 929 h 3304"/>
                <a:gd name="T48" fmla="*/ 2217 w 2886"/>
                <a:gd name="T49" fmla="*/ 1155 h 3304"/>
                <a:gd name="T50" fmla="*/ 2429 w 2886"/>
                <a:gd name="T51" fmla="*/ 1359 h 3304"/>
                <a:gd name="T52" fmla="*/ 259 w 2886"/>
                <a:gd name="T53" fmla="*/ 902 h 3304"/>
                <a:gd name="T54" fmla="*/ 480 w 2886"/>
                <a:gd name="T55" fmla="*/ 1400 h 3304"/>
                <a:gd name="T56" fmla="*/ 714 w 2886"/>
                <a:gd name="T57" fmla="*/ 1114 h 3304"/>
                <a:gd name="T58" fmla="*/ 378 w 2886"/>
                <a:gd name="T59" fmla="*/ 917 h 3304"/>
                <a:gd name="T60" fmla="*/ 2094 w 2886"/>
                <a:gd name="T61" fmla="*/ 781 h 3304"/>
                <a:gd name="T62" fmla="*/ 2015 w 2886"/>
                <a:gd name="T63" fmla="*/ 860 h 3304"/>
                <a:gd name="T64" fmla="*/ 1689 w 2886"/>
                <a:gd name="T65" fmla="*/ 679 h 3304"/>
                <a:gd name="T66" fmla="*/ 1295 w 2886"/>
                <a:gd name="T67" fmla="*/ 650 h 3304"/>
                <a:gd name="T68" fmla="*/ 923 w 2886"/>
                <a:gd name="T69" fmla="*/ 791 h 3304"/>
                <a:gd name="T70" fmla="*/ 752 w 2886"/>
                <a:gd name="T71" fmla="*/ 802 h 3304"/>
                <a:gd name="T72" fmla="*/ 912 w 2886"/>
                <a:gd name="T73" fmla="*/ 456 h 3304"/>
                <a:gd name="T74" fmla="*/ 392 w 2886"/>
                <a:gd name="T75" fmla="*/ 806 h 3304"/>
                <a:gd name="T76" fmla="*/ 732 w 2886"/>
                <a:gd name="T77" fmla="*/ 932 h 3304"/>
                <a:gd name="T78" fmla="*/ 1522 w 2886"/>
                <a:gd name="T79" fmla="*/ 843 h 3304"/>
                <a:gd name="T80" fmla="*/ 2194 w 2886"/>
                <a:gd name="T81" fmla="*/ 912 h 3304"/>
                <a:gd name="T82" fmla="*/ 2504 w 2886"/>
                <a:gd name="T83" fmla="*/ 804 h 3304"/>
                <a:gd name="T84" fmla="*/ 1345 w 2886"/>
                <a:gd name="T85" fmla="*/ 124 h 3304"/>
                <a:gd name="T86" fmla="*/ 1025 w 2886"/>
                <a:gd name="T87" fmla="*/ 464 h 3304"/>
                <a:gd name="T88" fmla="*/ 1116 w 2886"/>
                <a:gd name="T89" fmla="*/ 573 h 3304"/>
                <a:gd name="T90" fmla="*/ 1367 w 2886"/>
                <a:gd name="T91" fmla="*/ 531 h 3304"/>
                <a:gd name="T92" fmla="*/ 1652 w 2886"/>
                <a:gd name="T93" fmla="*/ 555 h 3304"/>
                <a:gd name="T94" fmla="*/ 1866 w 2886"/>
                <a:gd name="T95" fmla="*/ 500 h 3304"/>
                <a:gd name="T96" fmla="*/ 1588 w 2886"/>
                <a:gd name="T97" fmla="*/ 137 h 3304"/>
                <a:gd name="T98" fmla="*/ 1825 w 2886"/>
                <a:gd name="T99" fmla="*/ 158 h 3304"/>
                <a:gd name="T100" fmla="*/ 2487 w 2886"/>
                <a:gd name="T101" fmla="*/ 614 h 3304"/>
                <a:gd name="T102" fmla="*/ 2858 w 2886"/>
                <a:gd name="T103" fmla="*/ 1367 h 3304"/>
                <a:gd name="T104" fmla="*/ 2669 w 2886"/>
                <a:gd name="T105" fmla="*/ 2508 h 3304"/>
                <a:gd name="T106" fmla="*/ 2288 w 2886"/>
                <a:gd name="T107" fmla="*/ 3279 h 3304"/>
                <a:gd name="T108" fmla="*/ 1613 w 2886"/>
                <a:gd name="T109" fmla="*/ 3237 h 3304"/>
                <a:gd name="T110" fmla="*/ 1114 w 2886"/>
                <a:gd name="T111" fmla="*/ 3304 h 3304"/>
                <a:gd name="T112" fmla="*/ 442 w 2886"/>
                <a:gd name="T113" fmla="*/ 2809 h 3304"/>
                <a:gd name="T114" fmla="*/ 3 w 2886"/>
                <a:gd name="T115" fmla="*/ 1779 h 3304"/>
                <a:gd name="T116" fmla="*/ 244 w 2886"/>
                <a:gd name="T117" fmla="*/ 789 h 3304"/>
                <a:gd name="T118" fmla="*/ 946 w 2886"/>
                <a:gd name="T119" fmla="*/ 330 h 3304"/>
                <a:gd name="T120" fmla="*/ 1443 w 2886"/>
                <a:gd name="T121" fmla="*/ 0 h 3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86" h="3304">
                  <a:moveTo>
                    <a:pt x="1189" y="2994"/>
                  </a:moveTo>
                  <a:lnTo>
                    <a:pt x="1189" y="3109"/>
                  </a:lnTo>
                  <a:lnTo>
                    <a:pt x="1273" y="3124"/>
                  </a:lnTo>
                  <a:lnTo>
                    <a:pt x="1358" y="3133"/>
                  </a:lnTo>
                  <a:lnTo>
                    <a:pt x="1443" y="3136"/>
                  </a:lnTo>
                  <a:lnTo>
                    <a:pt x="1528" y="3133"/>
                  </a:lnTo>
                  <a:lnTo>
                    <a:pt x="1613" y="3124"/>
                  </a:lnTo>
                  <a:lnTo>
                    <a:pt x="1698" y="3109"/>
                  </a:lnTo>
                  <a:lnTo>
                    <a:pt x="1698" y="2994"/>
                  </a:lnTo>
                  <a:lnTo>
                    <a:pt x="1636" y="3006"/>
                  </a:lnTo>
                  <a:lnTo>
                    <a:pt x="1573" y="3016"/>
                  </a:lnTo>
                  <a:lnTo>
                    <a:pt x="1508" y="3022"/>
                  </a:lnTo>
                  <a:lnTo>
                    <a:pt x="1443" y="3024"/>
                  </a:lnTo>
                  <a:lnTo>
                    <a:pt x="1378" y="3022"/>
                  </a:lnTo>
                  <a:lnTo>
                    <a:pt x="1314" y="3016"/>
                  </a:lnTo>
                  <a:lnTo>
                    <a:pt x="1251" y="3006"/>
                  </a:lnTo>
                  <a:lnTo>
                    <a:pt x="1189" y="2994"/>
                  </a:lnTo>
                  <a:close/>
                  <a:moveTo>
                    <a:pt x="2263" y="2661"/>
                  </a:moveTo>
                  <a:lnTo>
                    <a:pt x="2232" y="2694"/>
                  </a:lnTo>
                  <a:lnTo>
                    <a:pt x="2220" y="2707"/>
                  </a:lnTo>
                  <a:lnTo>
                    <a:pt x="2187" y="2739"/>
                  </a:lnTo>
                  <a:lnTo>
                    <a:pt x="2151" y="2769"/>
                  </a:lnTo>
                  <a:lnTo>
                    <a:pt x="2144" y="2774"/>
                  </a:lnTo>
                  <a:lnTo>
                    <a:pt x="2136" y="2781"/>
                  </a:lnTo>
                  <a:lnTo>
                    <a:pt x="2085" y="2820"/>
                  </a:lnTo>
                  <a:lnTo>
                    <a:pt x="2030" y="2855"/>
                  </a:lnTo>
                  <a:lnTo>
                    <a:pt x="1975" y="2889"/>
                  </a:lnTo>
                  <a:lnTo>
                    <a:pt x="1963" y="2895"/>
                  </a:lnTo>
                  <a:lnTo>
                    <a:pt x="1914" y="2920"/>
                  </a:lnTo>
                  <a:lnTo>
                    <a:pt x="1863" y="2943"/>
                  </a:lnTo>
                  <a:lnTo>
                    <a:pt x="1812" y="2961"/>
                  </a:lnTo>
                  <a:lnTo>
                    <a:pt x="1812" y="3192"/>
                  </a:lnTo>
                  <a:lnTo>
                    <a:pt x="2196" y="3192"/>
                  </a:lnTo>
                  <a:lnTo>
                    <a:pt x="2214" y="3190"/>
                  </a:lnTo>
                  <a:lnTo>
                    <a:pt x="2231" y="3183"/>
                  </a:lnTo>
                  <a:lnTo>
                    <a:pt x="2245" y="3172"/>
                  </a:lnTo>
                  <a:lnTo>
                    <a:pt x="2255" y="3159"/>
                  </a:lnTo>
                  <a:lnTo>
                    <a:pt x="2261" y="3143"/>
                  </a:lnTo>
                  <a:lnTo>
                    <a:pt x="2263" y="3126"/>
                  </a:lnTo>
                  <a:lnTo>
                    <a:pt x="2263" y="2661"/>
                  </a:lnTo>
                  <a:close/>
                  <a:moveTo>
                    <a:pt x="623" y="2661"/>
                  </a:moveTo>
                  <a:lnTo>
                    <a:pt x="623" y="3135"/>
                  </a:lnTo>
                  <a:lnTo>
                    <a:pt x="626" y="3153"/>
                  </a:lnTo>
                  <a:lnTo>
                    <a:pt x="634" y="3168"/>
                  </a:lnTo>
                  <a:lnTo>
                    <a:pt x="646" y="3181"/>
                  </a:lnTo>
                  <a:lnTo>
                    <a:pt x="662" y="3189"/>
                  </a:lnTo>
                  <a:lnTo>
                    <a:pt x="681" y="3192"/>
                  </a:lnTo>
                  <a:lnTo>
                    <a:pt x="1076" y="3192"/>
                  </a:lnTo>
                  <a:lnTo>
                    <a:pt x="1076" y="2961"/>
                  </a:lnTo>
                  <a:lnTo>
                    <a:pt x="1024" y="2943"/>
                  </a:lnTo>
                  <a:lnTo>
                    <a:pt x="974" y="2920"/>
                  </a:lnTo>
                  <a:lnTo>
                    <a:pt x="924" y="2895"/>
                  </a:lnTo>
                  <a:lnTo>
                    <a:pt x="918" y="2892"/>
                  </a:lnTo>
                  <a:lnTo>
                    <a:pt x="912" y="2889"/>
                  </a:lnTo>
                  <a:lnTo>
                    <a:pt x="856" y="2855"/>
                  </a:lnTo>
                  <a:lnTo>
                    <a:pt x="802" y="2820"/>
                  </a:lnTo>
                  <a:lnTo>
                    <a:pt x="751" y="2781"/>
                  </a:lnTo>
                  <a:lnTo>
                    <a:pt x="744" y="2774"/>
                  </a:lnTo>
                  <a:lnTo>
                    <a:pt x="735" y="2769"/>
                  </a:lnTo>
                  <a:lnTo>
                    <a:pt x="701" y="2738"/>
                  </a:lnTo>
                  <a:lnTo>
                    <a:pt x="667" y="2707"/>
                  </a:lnTo>
                  <a:lnTo>
                    <a:pt x="661" y="2700"/>
                  </a:lnTo>
                  <a:lnTo>
                    <a:pt x="655" y="2694"/>
                  </a:lnTo>
                  <a:lnTo>
                    <a:pt x="623" y="2661"/>
                  </a:lnTo>
                  <a:close/>
                  <a:moveTo>
                    <a:pt x="2690" y="1172"/>
                  </a:moveTo>
                  <a:lnTo>
                    <a:pt x="2689" y="1174"/>
                  </a:lnTo>
                  <a:lnTo>
                    <a:pt x="2688" y="1176"/>
                  </a:lnTo>
                  <a:lnTo>
                    <a:pt x="2670" y="1213"/>
                  </a:lnTo>
                  <a:lnTo>
                    <a:pt x="2669" y="1214"/>
                  </a:lnTo>
                  <a:lnTo>
                    <a:pt x="2669" y="1215"/>
                  </a:lnTo>
                  <a:lnTo>
                    <a:pt x="2648" y="1248"/>
                  </a:lnTo>
                  <a:lnTo>
                    <a:pt x="2645" y="1253"/>
                  </a:lnTo>
                  <a:lnTo>
                    <a:pt x="2641" y="1258"/>
                  </a:lnTo>
                  <a:lnTo>
                    <a:pt x="2623" y="1283"/>
                  </a:lnTo>
                  <a:lnTo>
                    <a:pt x="2620" y="1287"/>
                  </a:lnTo>
                  <a:lnTo>
                    <a:pt x="2616" y="1291"/>
                  </a:lnTo>
                  <a:lnTo>
                    <a:pt x="2593" y="1321"/>
                  </a:lnTo>
                  <a:lnTo>
                    <a:pt x="2571" y="1350"/>
                  </a:lnTo>
                  <a:lnTo>
                    <a:pt x="2550" y="1379"/>
                  </a:lnTo>
                  <a:lnTo>
                    <a:pt x="2530" y="1410"/>
                  </a:lnTo>
                  <a:lnTo>
                    <a:pt x="2512" y="1442"/>
                  </a:lnTo>
                  <a:lnTo>
                    <a:pt x="2498" y="1476"/>
                  </a:lnTo>
                  <a:lnTo>
                    <a:pt x="2472" y="1542"/>
                  </a:lnTo>
                  <a:lnTo>
                    <a:pt x="2499" y="1615"/>
                  </a:lnTo>
                  <a:lnTo>
                    <a:pt x="2519" y="1691"/>
                  </a:lnTo>
                  <a:lnTo>
                    <a:pt x="2534" y="1770"/>
                  </a:lnTo>
                  <a:lnTo>
                    <a:pt x="2544" y="1850"/>
                  </a:lnTo>
                  <a:lnTo>
                    <a:pt x="2547" y="1932"/>
                  </a:lnTo>
                  <a:lnTo>
                    <a:pt x="2544" y="2011"/>
                  </a:lnTo>
                  <a:lnTo>
                    <a:pt x="2535" y="2088"/>
                  </a:lnTo>
                  <a:lnTo>
                    <a:pt x="2522" y="2164"/>
                  </a:lnTo>
                  <a:lnTo>
                    <a:pt x="2502" y="2238"/>
                  </a:lnTo>
                  <a:lnTo>
                    <a:pt x="2478" y="2311"/>
                  </a:lnTo>
                  <a:lnTo>
                    <a:pt x="2448" y="2379"/>
                  </a:lnTo>
                  <a:lnTo>
                    <a:pt x="2415" y="2447"/>
                  </a:lnTo>
                  <a:lnTo>
                    <a:pt x="2377" y="2511"/>
                  </a:lnTo>
                  <a:lnTo>
                    <a:pt x="2377" y="2717"/>
                  </a:lnTo>
                  <a:lnTo>
                    <a:pt x="2434" y="2652"/>
                  </a:lnTo>
                  <a:lnTo>
                    <a:pt x="2486" y="2584"/>
                  </a:lnTo>
                  <a:lnTo>
                    <a:pt x="2534" y="2513"/>
                  </a:lnTo>
                  <a:lnTo>
                    <a:pt x="2579" y="2440"/>
                  </a:lnTo>
                  <a:lnTo>
                    <a:pt x="2618" y="2363"/>
                  </a:lnTo>
                  <a:lnTo>
                    <a:pt x="2654" y="2284"/>
                  </a:lnTo>
                  <a:lnTo>
                    <a:pt x="2685" y="2203"/>
                  </a:lnTo>
                  <a:lnTo>
                    <a:pt x="2712" y="2119"/>
                  </a:lnTo>
                  <a:lnTo>
                    <a:pt x="2734" y="2034"/>
                  </a:lnTo>
                  <a:lnTo>
                    <a:pt x="2751" y="1948"/>
                  </a:lnTo>
                  <a:lnTo>
                    <a:pt x="2763" y="1860"/>
                  </a:lnTo>
                  <a:lnTo>
                    <a:pt x="2771" y="1770"/>
                  </a:lnTo>
                  <a:lnTo>
                    <a:pt x="2773" y="1680"/>
                  </a:lnTo>
                  <a:lnTo>
                    <a:pt x="2771" y="1592"/>
                  </a:lnTo>
                  <a:lnTo>
                    <a:pt x="2763" y="1506"/>
                  </a:lnTo>
                  <a:lnTo>
                    <a:pt x="2752" y="1421"/>
                  </a:lnTo>
                  <a:lnTo>
                    <a:pt x="2736" y="1337"/>
                  </a:lnTo>
                  <a:lnTo>
                    <a:pt x="2715" y="1254"/>
                  </a:lnTo>
                  <a:lnTo>
                    <a:pt x="2690" y="1172"/>
                  </a:lnTo>
                  <a:close/>
                  <a:moveTo>
                    <a:pt x="196" y="1172"/>
                  </a:moveTo>
                  <a:lnTo>
                    <a:pt x="171" y="1254"/>
                  </a:lnTo>
                  <a:lnTo>
                    <a:pt x="151" y="1337"/>
                  </a:lnTo>
                  <a:lnTo>
                    <a:pt x="134" y="1421"/>
                  </a:lnTo>
                  <a:lnTo>
                    <a:pt x="123" y="1506"/>
                  </a:lnTo>
                  <a:lnTo>
                    <a:pt x="115" y="1592"/>
                  </a:lnTo>
                  <a:lnTo>
                    <a:pt x="113" y="1680"/>
                  </a:lnTo>
                  <a:lnTo>
                    <a:pt x="117" y="1770"/>
                  </a:lnTo>
                  <a:lnTo>
                    <a:pt x="124" y="1860"/>
                  </a:lnTo>
                  <a:lnTo>
                    <a:pt x="136" y="1948"/>
                  </a:lnTo>
                  <a:lnTo>
                    <a:pt x="153" y="2034"/>
                  </a:lnTo>
                  <a:lnTo>
                    <a:pt x="175" y="2119"/>
                  </a:lnTo>
                  <a:lnTo>
                    <a:pt x="202" y="2203"/>
                  </a:lnTo>
                  <a:lnTo>
                    <a:pt x="233" y="2284"/>
                  </a:lnTo>
                  <a:lnTo>
                    <a:pt x="269" y="2363"/>
                  </a:lnTo>
                  <a:lnTo>
                    <a:pt x="309" y="2440"/>
                  </a:lnTo>
                  <a:lnTo>
                    <a:pt x="353" y="2513"/>
                  </a:lnTo>
                  <a:lnTo>
                    <a:pt x="401" y="2584"/>
                  </a:lnTo>
                  <a:lnTo>
                    <a:pt x="453" y="2652"/>
                  </a:lnTo>
                  <a:lnTo>
                    <a:pt x="509" y="2717"/>
                  </a:lnTo>
                  <a:lnTo>
                    <a:pt x="509" y="2511"/>
                  </a:lnTo>
                  <a:lnTo>
                    <a:pt x="472" y="2447"/>
                  </a:lnTo>
                  <a:lnTo>
                    <a:pt x="438" y="2379"/>
                  </a:lnTo>
                  <a:lnTo>
                    <a:pt x="409" y="2311"/>
                  </a:lnTo>
                  <a:lnTo>
                    <a:pt x="384" y="2238"/>
                  </a:lnTo>
                  <a:lnTo>
                    <a:pt x="365" y="2164"/>
                  </a:lnTo>
                  <a:lnTo>
                    <a:pt x="352" y="2088"/>
                  </a:lnTo>
                  <a:lnTo>
                    <a:pt x="342" y="2011"/>
                  </a:lnTo>
                  <a:lnTo>
                    <a:pt x="340" y="1932"/>
                  </a:lnTo>
                  <a:lnTo>
                    <a:pt x="343" y="1850"/>
                  </a:lnTo>
                  <a:lnTo>
                    <a:pt x="353" y="1770"/>
                  </a:lnTo>
                  <a:lnTo>
                    <a:pt x="368" y="1691"/>
                  </a:lnTo>
                  <a:lnTo>
                    <a:pt x="389" y="1615"/>
                  </a:lnTo>
                  <a:lnTo>
                    <a:pt x="414" y="1542"/>
                  </a:lnTo>
                  <a:lnTo>
                    <a:pt x="390" y="1476"/>
                  </a:lnTo>
                  <a:lnTo>
                    <a:pt x="375" y="1442"/>
                  </a:lnTo>
                  <a:lnTo>
                    <a:pt x="357" y="1410"/>
                  </a:lnTo>
                  <a:lnTo>
                    <a:pt x="337" y="1379"/>
                  </a:lnTo>
                  <a:lnTo>
                    <a:pt x="315" y="1350"/>
                  </a:lnTo>
                  <a:lnTo>
                    <a:pt x="293" y="1321"/>
                  </a:lnTo>
                  <a:lnTo>
                    <a:pt x="270" y="1291"/>
                  </a:lnTo>
                  <a:lnTo>
                    <a:pt x="264" y="1283"/>
                  </a:lnTo>
                  <a:lnTo>
                    <a:pt x="246" y="1258"/>
                  </a:lnTo>
                  <a:lnTo>
                    <a:pt x="243" y="1254"/>
                  </a:lnTo>
                  <a:lnTo>
                    <a:pt x="238" y="1248"/>
                  </a:lnTo>
                  <a:lnTo>
                    <a:pt x="218" y="1215"/>
                  </a:lnTo>
                  <a:lnTo>
                    <a:pt x="217" y="1214"/>
                  </a:lnTo>
                  <a:lnTo>
                    <a:pt x="217" y="1213"/>
                  </a:lnTo>
                  <a:lnTo>
                    <a:pt x="198" y="1176"/>
                  </a:lnTo>
                  <a:lnTo>
                    <a:pt x="197" y="1174"/>
                  </a:lnTo>
                  <a:lnTo>
                    <a:pt x="196" y="1172"/>
                  </a:lnTo>
                  <a:close/>
                  <a:moveTo>
                    <a:pt x="1443" y="952"/>
                  </a:moveTo>
                  <a:lnTo>
                    <a:pt x="1367" y="955"/>
                  </a:lnTo>
                  <a:lnTo>
                    <a:pt x="1294" y="964"/>
                  </a:lnTo>
                  <a:lnTo>
                    <a:pt x="1221" y="977"/>
                  </a:lnTo>
                  <a:lnTo>
                    <a:pt x="1152" y="996"/>
                  </a:lnTo>
                  <a:lnTo>
                    <a:pt x="1084" y="1019"/>
                  </a:lnTo>
                  <a:lnTo>
                    <a:pt x="1018" y="1048"/>
                  </a:lnTo>
                  <a:lnTo>
                    <a:pt x="955" y="1080"/>
                  </a:lnTo>
                  <a:lnTo>
                    <a:pt x="894" y="1117"/>
                  </a:lnTo>
                  <a:lnTo>
                    <a:pt x="877" y="1130"/>
                  </a:lnTo>
                  <a:lnTo>
                    <a:pt x="850" y="1149"/>
                  </a:lnTo>
                  <a:lnTo>
                    <a:pt x="822" y="1169"/>
                  </a:lnTo>
                  <a:lnTo>
                    <a:pt x="803" y="1185"/>
                  </a:lnTo>
                  <a:lnTo>
                    <a:pt x="777" y="1208"/>
                  </a:lnTo>
                  <a:lnTo>
                    <a:pt x="753" y="1231"/>
                  </a:lnTo>
                  <a:lnTo>
                    <a:pt x="746" y="1237"/>
                  </a:lnTo>
                  <a:lnTo>
                    <a:pt x="739" y="1244"/>
                  </a:lnTo>
                  <a:lnTo>
                    <a:pt x="699" y="1287"/>
                  </a:lnTo>
                  <a:lnTo>
                    <a:pt x="662" y="1332"/>
                  </a:lnTo>
                  <a:lnTo>
                    <a:pt x="627" y="1379"/>
                  </a:lnTo>
                  <a:lnTo>
                    <a:pt x="614" y="1398"/>
                  </a:lnTo>
                  <a:lnTo>
                    <a:pt x="598" y="1424"/>
                  </a:lnTo>
                  <a:lnTo>
                    <a:pt x="582" y="1450"/>
                  </a:lnTo>
                  <a:lnTo>
                    <a:pt x="566" y="1479"/>
                  </a:lnTo>
                  <a:lnTo>
                    <a:pt x="543" y="1527"/>
                  </a:lnTo>
                  <a:lnTo>
                    <a:pt x="528" y="1559"/>
                  </a:lnTo>
                  <a:lnTo>
                    <a:pt x="502" y="1630"/>
                  </a:lnTo>
                  <a:lnTo>
                    <a:pt x="481" y="1702"/>
                  </a:lnTo>
                  <a:lnTo>
                    <a:pt x="465" y="1776"/>
                  </a:lnTo>
                  <a:lnTo>
                    <a:pt x="456" y="1853"/>
                  </a:lnTo>
                  <a:lnTo>
                    <a:pt x="453" y="1932"/>
                  </a:lnTo>
                  <a:lnTo>
                    <a:pt x="456" y="2006"/>
                  </a:lnTo>
                  <a:lnTo>
                    <a:pt x="464" y="2078"/>
                  </a:lnTo>
                  <a:lnTo>
                    <a:pt x="478" y="2149"/>
                  </a:lnTo>
                  <a:lnTo>
                    <a:pt x="496" y="2217"/>
                  </a:lnTo>
                  <a:lnTo>
                    <a:pt x="520" y="2284"/>
                  </a:lnTo>
                  <a:lnTo>
                    <a:pt x="547" y="2348"/>
                  </a:lnTo>
                  <a:lnTo>
                    <a:pt x="580" y="2410"/>
                  </a:lnTo>
                  <a:lnTo>
                    <a:pt x="617" y="2470"/>
                  </a:lnTo>
                  <a:lnTo>
                    <a:pt x="646" y="2511"/>
                  </a:lnTo>
                  <a:lnTo>
                    <a:pt x="671" y="2544"/>
                  </a:lnTo>
                  <a:lnTo>
                    <a:pt x="686" y="2561"/>
                  </a:lnTo>
                  <a:lnTo>
                    <a:pt x="701" y="2578"/>
                  </a:lnTo>
                  <a:lnTo>
                    <a:pt x="731" y="2612"/>
                  </a:lnTo>
                  <a:lnTo>
                    <a:pt x="761" y="2641"/>
                  </a:lnTo>
                  <a:lnTo>
                    <a:pt x="799" y="2674"/>
                  </a:lnTo>
                  <a:lnTo>
                    <a:pt x="829" y="2698"/>
                  </a:lnTo>
                  <a:lnTo>
                    <a:pt x="873" y="2732"/>
                  </a:lnTo>
                  <a:lnTo>
                    <a:pt x="901" y="2750"/>
                  </a:lnTo>
                  <a:lnTo>
                    <a:pt x="955" y="2784"/>
                  </a:lnTo>
                  <a:lnTo>
                    <a:pt x="978" y="2797"/>
                  </a:lnTo>
                  <a:lnTo>
                    <a:pt x="1012" y="2814"/>
                  </a:lnTo>
                  <a:lnTo>
                    <a:pt x="1047" y="2829"/>
                  </a:lnTo>
                  <a:lnTo>
                    <a:pt x="1054" y="2832"/>
                  </a:lnTo>
                  <a:lnTo>
                    <a:pt x="1061" y="2836"/>
                  </a:lnTo>
                  <a:lnTo>
                    <a:pt x="1132" y="2863"/>
                  </a:lnTo>
                  <a:lnTo>
                    <a:pt x="1207" y="2883"/>
                  </a:lnTo>
                  <a:lnTo>
                    <a:pt x="1283" y="2899"/>
                  </a:lnTo>
                  <a:lnTo>
                    <a:pt x="1362" y="2909"/>
                  </a:lnTo>
                  <a:lnTo>
                    <a:pt x="1443" y="2913"/>
                  </a:lnTo>
                  <a:lnTo>
                    <a:pt x="1524" y="2909"/>
                  </a:lnTo>
                  <a:lnTo>
                    <a:pt x="1603" y="2899"/>
                  </a:lnTo>
                  <a:lnTo>
                    <a:pt x="1679" y="2883"/>
                  </a:lnTo>
                  <a:lnTo>
                    <a:pt x="1754" y="2863"/>
                  </a:lnTo>
                  <a:lnTo>
                    <a:pt x="1826" y="2836"/>
                  </a:lnTo>
                  <a:lnTo>
                    <a:pt x="1833" y="2832"/>
                  </a:lnTo>
                  <a:lnTo>
                    <a:pt x="1839" y="2829"/>
                  </a:lnTo>
                  <a:lnTo>
                    <a:pt x="1874" y="2814"/>
                  </a:lnTo>
                  <a:lnTo>
                    <a:pt x="1908" y="2797"/>
                  </a:lnTo>
                  <a:lnTo>
                    <a:pt x="1932" y="2784"/>
                  </a:lnTo>
                  <a:lnTo>
                    <a:pt x="1959" y="2767"/>
                  </a:lnTo>
                  <a:lnTo>
                    <a:pt x="1986" y="2750"/>
                  </a:lnTo>
                  <a:lnTo>
                    <a:pt x="2013" y="2732"/>
                  </a:lnTo>
                  <a:lnTo>
                    <a:pt x="2059" y="2698"/>
                  </a:lnTo>
                  <a:lnTo>
                    <a:pt x="2088" y="2674"/>
                  </a:lnTo>
                  <a:lnTo>
                    <a:pt x="2125" y="2641"/>
                  </a:lnTo>
                  <a:lnTo>
                    <a:pt x="2155" y="2612"/>
                  </a:lnTo>
                  <a:lnTo>
                    <a:pt x="2186" y="2578"/>
                  </a:lnTo>
                  <a:lnTo>
                    <a:pt x="2201" y="2561"/>
                  </a:lnTo>
                  <a:lnTo>
                    <a:pt x="2216" y="2544"/>
                  </a:lnTo>
                  <a:lnTo>
                    <a:pt x="2240" y="2511"/>
                  </a:lnTo>
                  <a:lnTo>
                    <a:pt x="2271" y="2470"/>
                  </a:lnTo>
                  <a:lnTo>
                    <a:pt x="2307" y="2410"/>
                  </a:lnTo>
                  <a:lnTo>
                    <a:pt x="2339" y="2348"/>
                  </a:lnTo>
                  <a:lnTo>
                    <a:pt x="2367" y="2284"/>
                  </a:lnTo>
                  <a:lnTo>
                    <a:pt x="2391" y="2217"/>
                  </a:lnTo>
                  <a:lnTo>
                    <a:pt x="2409" y="2149"/>
                  </a:lnTo>
                  <a:lnTo>
                    <a:pt x="2422" y="2078"/>
                  </a:lnTo>
                  <a:lnTo>
                    <a:pt x="2430" y="2006"/>
                  </a:lnTo>
                  <a:lnTo>
                    <a:pt x="2434" y="1932"/>
                  </a:lnTo>
                  <a:lnTo>
                    <a:pt x="2430" y="1853"/>
                  </a:lnTo>
                  <a:lnTo>
                    <a:pt x="2421" y="1776"/>
                  </a:lnTo>
                  <a:lnTo>
                    <a:pt x="2406" y="1702"/>
                  </a:lnTo>
                  <a:lnTo>
                    <a:pt x="2385" y="1629"/>
                  </a:lnTo>
                  <a:lnTo>
                    <a:pt x="2359" y="1559"/>
                  </a:lnTo>
                  <a:lnTo>
                    <a:pt x="2344" y="1527"/>
                  </a:lnTo>
                  <a:lnTo>
                    <a:pt x="2321" y="1479"/>
                  </a:lnTo>
                  <a:lnTo>
                    <a:pt x="2304" y="1451"/>
                  </a:lnTo>
                  <a:lnTo>
                    <a:pt x="2273" y="1398"/>
                  </a:lnTo>
                  <a:lnTo>
                    <a:pt x="2260" y="1379"/>
                  </a:lnTo>
                  <a:lnTo>
                    <a:pt x="2226" y="1332"/>
                  </a:lnTo>
                  <a:lnTo>
                    <a:pt x="2188" y="1287"/>
                  </a:lnTo>
                  <a:lnTo>
                    <a:pt x="2148" y="1244"/>
                  </a:lnTo>
                  <a:lnTo>
                    <a:pt x="2134" y="1231"/>
                  </a:lnTo>
                  <a:lnTo>
                    <a:pt x="2109" y="1208"/>
                  </a:lnTo>
                  <a:lnTo>
                    <a:pt x="2084" y="1185"/>
                  </a:lnTo>
                  <a:lnTo>
                    <a:pt x="2064" y="1169"/>
                  </a:lnTo>
                  <a:lnTo>
                    <a:pt x="2010" y="1130"/>
                  </a:lnTo>
                  <a:lnTo>
                    <a:pt x="1992" y="1117"/>
                  </a:lnTo>
                  <a:lnTo>
                    <a:pt x="1933" y="1080"/>
                  </a:lnTo>
                  <a:lnTo>
                    <a:pt x="1869" y="1048"/>
                  </a:lnTo>
                  <a:lnTo>
                    <a:pt x="1803" y="1019"/>
                  </a:lnTo>
                  <a:lnTo>
                    <a:pt x="1735" y="996"/>
                  </a:lnTo>
                  <a:lnTo>
                    <a:pt x="1665" y="977"/>
                  </a:lnTo>
                  <a:lnTo>
                    <a:pt x="1592" y="964"/>
                  </a:lnTo>
                  <a:lnTo>
                    <a:pt x="1519" y="955"/>
                  </a:lnTo>
                  <a:lnTo>
                    <a:pt x="1443" y="952"/>
                  </a:lnTo>
                  <a:close/>
                  <a:moveTo>
                    <a:pt x="2627" y="902"/>
                  </a:moveTo>
                  <a:lnTo>
                    <a:pt x="2567" y="909"/>
                  </a:lnTo>
                  <a:lnTo>
                    <a:pt x="2508" y="917"/>
                  </a:lnTo>
                  <a:lnTo>
                    <a:pt x="2453" y="929"/>
                  </a:lnTo>
                  <a:lnTo>
                    <a:pt x="2399" y="946"/>
                  </a:lnTo>
                  <a:lnTo>
                    <a:pt x="2346" y="966"/>
                  </a:lnTo>
                  <a:lnTo>
                    <a:pt x="2295" y="988"/>
                  </a:lnTo>
                  <a:lnTo>
                    <a:pt x="2245" y="1011"/>
                  </a:lnTo>
                  <a:lnTo>
                    <a:pt x="2195" y="1037"/>
                  </a:lnTo>
                  <a:lnTo>
                    <a:pt x="2145" y="1064"/>
                  </a:lnTo>
                  <a:lnTo>
                    <a:pt x="2127" y="1075"/>
                  </a:lnTo>
                  <a:lnTo>
                    <a:pt x="2131" y="1079"/>
                  </a:lnTo>
                  <a:lnTo>
                    <a:pt x="2136" y="1083"/>
                  </a:lnTo>
                  <a:lnTo>
                    <a:pt x="2173" y="1114"/>
                  </a:lnTo>
                  <a:lnTo>
                    <a:pt x="2195" y="1135"/>
                  </a:lnTo>
                  <a:lnTo>
                    <a:pt x="2217" y="1155"/>
                  </a:lnTo>
                  <a:lnTo>
                    <a:pt x="2246" y="1185"/>
                  </a:lnTo>
                  <a:lnTo>
                    <a:pt x="2269" y="1209"/>
                  </a:lnTo>
                  <a:lnTo>
                    <a:pt x="2291" y="1234"/>
                  </a:lnTo>
                  <a:lnTo>
                    <a:pt x="2303" y="1249"/>
                  </a:lnTo>
                  <a:lnTo>
                    <a:pt x="2316" y="1265"/>
                  </a:lnTo>
                  <a:lnTo>
                    <a:pt x="2335" y="1291"/>
                  </a:lnTo>
                  <a:lnTo>
                    <a:pt x="2354" y="1317"/>
                  </a:lnTo>
                  <a:lnTo>
                    <a:pt x="2370" y="1340"/>
                  </a:lnTo>
                  <a:lnTo>
                    <a:pt x="2383" y="1363"/>
                  </a:lnTo>
                  <a:lnTo>
                    <a:pt x="2396" y="1381"/>
                  </a:lnTo>
                  <a:lnTo>
                    <a:pt x="2407" y="1400"/>
                  </a:lnTo>
                  <a:lnTo>
                    <a:pt x="2429" y="1359"/>
                  </a:lnTo>
                  <a:lnTo>
                    <a:pt x="2454" y="1320"/>
                  </a:lnTo>
                  <a:lnTo>
                    <a:pt x="2479" y="1286"/>
                  </a:lnTo>
                  <a:lnTo>
                    <a:pt x="2504" y="1254"/>
                  </a:lnTo>
                  <a:lnTo>
                    <a:pt x="2524" y="1227"/>
                  </a:lnTo>
                  <a:lnTo>
                    <a:pt x="2544" y="1201"/>
                  </a:lnTo>
                  <a:lnTo>
                    <a:pt x="2561" y="1175"/>
                  </a:lnTo>
                  <a:lnTo>
                    <a:pt x="2576" y="1149"/>
                  </a:lnTo>
                  <a:lnTo>
                    <a:pt x="2589" y="1121"/>
                  </a:lnTo>
                  <a:lnTo>
                    <a:pt x="2599" y="1090"/>
                  </a:lnTo>
                  <a:lnTo>
                    <a:pt x="2605" y="1058"/>
                  </a:lnTo>
                  <a:lnTo>
                    <a:pt x="2627" y="902"/>
                  </a:lnTo>
                  <a:close/>
                  <a:moveTo>
                    <a:pt x="259" y="902"/>
                  </a:moveTo>
                  <a:lnTo>
                    <a:pt x="281" y="1058"/>
                  </a:lnTo>
                  <a:lnTo>
                    <a:pt x="288" y="1090"/>
                  </a:lnTo>
                  <a:lnTo>
                    <a:pt x="298" y="1121"/>
                  </a:lnTo>
                  <a:lnTo>
                    <a:pt x="311" y="1149"/>
                  </a:lnTo>
                  <a:lnTo>
                    <a:pt x="326" y="1175"/>
                  </a:lnTo>
                  <a:lnTo>
                    <a:pt x="343" y="1201"/>
                  </a:lnTo>
                  <a:lnTo>
                    <a:pt x="362" y="1227"/>
                  </a:lnTo>
                  <a:lnTo>
                    <a:pt x="382" y="1254"/>
                  </a:lnTo>
                  <a:lnTo>
                    <a:pt x="407" y="1286"/>
                  </a:lnTo>
                  <a:lnTo>
                    <a:pt x="434" y="1320"/>
                  </a:lnTo>
                  <a:lnTo>
                    <a:pt x="458" y="1359"/>
                  </a:lnTo>
                  <a:lnTo>
                    <a:pt x="480" y="1400"/>
                  </a:lnTo>
                  <a:lnTo>
                    <a:pt x="492" y="1381"/>
                  </a:lnTo>
                  <a:lnTo>
                    <a:pt x="504" y="1363"/>
                  </a:lnTo>
                  <a:lnTo>
                    <a:pt x="518" y="1339"/>
                  </a:lnTo>
                  <a:lnTo>
                    <a:pt x="532" y="1317"/>
                  </a:lnTo>
                  <a:lnTo>
                    <a:pt x="551" y="1290"/>
                  </a:lnTo>
                  <a:lnTo>
                    <a:pt x="572" y="1265"/>
                  </a:lnTo>
                  <a:lnTo>
                    <a:pt x="597" y="1234"/>
                  </a:lnTo>
                  <a:lnTo>
                    <a:pt x="619" y="1208"/>
                  </a:lnTo>
                  <a:lnTo>
                    <a:pt x="642" y="1184"/>
                  </a:lnTo>
                  <a:lnTo>
                    <a:pt x="669" y="1155"/>
                  </a:lnTo>
                  <a:lnTo>
                    <a:pt x="691" y="1134"/>
                  </a:lnTo>
                  <a:lnTo>
                    <a:pt x="714" y="1114"/>
                  </a:lnTo>
                  <a:lnTo>
                    <a:pt x="732" y="1099"/>
                  </a:lnTo>
                  <a:lnTo>
                    <a:pt x="751" y="1083"/>
                  </a:lnTo>
                  <a:lnTo>
                    <a:pt x="755" y="1079"/>
                  </a:lnTo>
                  <a:lnTo>
                    <a:pt x="760" y="1075"/>
                  </a:lnTo>
                  <a:lnTo>
                    <a:pt x="743" y="1064"/>
                  </a:lnTo>
                  <a:lnTo>
                    <a:pt x="692" y="1037"/>
                  </a:lnTo>
                  <a:lnTo>
                    <a:pt x="642" y="1011"/>
                  </a:lnTo>
                  <a:lnTo>
                    <a:pt x="591" y="988"/>
                  </a:lnTo>
                  <a:lnTo>
                    <a:pt x="540" y="966"/>
                  </a:lnTo>
                  <a:lnTo>
                    <a:pt x="488" y="946"/>
                  </a:lnTo>
                  <a:lnTo>
                    <a:pt x="434" y="929"/>
                  </a:lnTo>
                  <a:lnTo>
                    <a:pt x="378" y="917"/>
                  </a:lnTo>
                  <a:lnTo>
                    <a:pt x="320" y="909"/>
                  </a:lnTo>
                  <a:lnTo>
                    <a:pt x="259" y="902"/>
                  </a:lnTo>
                  <a:close/>
                  <a:moveTo>
                    <a:pt x="1975" y="453"/>
                  </a:moveTo>
                  <a:lnTo>
                    <a:pt x="1976" y="460"/>
                  </a:lnTo>
                  <a:lnTo>
                    <a:pt x="1980" y="496"/>
                  </a:lnTo>
                  <a:lnTo>
                    <a:pt x="1981" y="532"/>
                  </a:lnTo>
                  <a:lnTo>
                    <a:pt x="1979" y="580"/>
                  </a:lnTo>
                  <a:lnTo>
                    <a:pt x="1971" y="628"/>
                  </a:lnTo>
                  <a:lnTo>
                    <a:pt x="1960" y="676"/>
                  </a:lnTo>
                  <a:lnTo>
                    <a:pt x="2008" y="708"/>
                  </a:lnTo>
                  <a:lnTo>
                    <a:pt x="2053" y="743"/>
                  </a:lnTo>
                  <a:lnTo>
                    <a:pt x="2094" y="781"/>
                  </a:lnTo>
                  <a:lnTo>
                    <a:pt x="2104" y="792"/>
                  </a:lnTo>
                  <a:lnTo>
                    <a:pt x="2109" y="806"/>
                  </a:lnTo>
                  <a:lnTo>
                    <a:pt x="2111" y="820"/>
                  </a:lnTo>
                  <a:lnTo>
                    <a:pt x="2109" y="835"/>
                  </a:lnTo>
                  <a:lnTo>
                    <a:pt x="2104" y="848"/>
                  </a:lnTo>
                  <a:lnTo>
                    <a:pt x="2094" y="860"/>
                  </a:lnTo>
                  <a:lnTo>
                    <a:pt x="2083" y="869"/>
                  </a:lnTo>
                  <a:lnTo>
                    <a:pt x="2069" y="874"/>
                  </a:lnTo>
                  <a:lnTo>
                    <a:pt x="2054" y="876"/>
                  </a:lnTo>
                  <a:lnTo>
                    <a:pt x="2041" y="874"/>
                  </a:lnTo>
                  <a:lnTo>
                    <a:pt x="2027" y="869"/>
                  </a:lnTo>
                  <a:lnTo>
                    <a:pt x="2015" y="860"/>
                  </a:lnTo>
                  <a:lnTo>
                    <a:pt x="1979" y="826"/>
                  </a:lnTo>
                  <a:lnTo>
                    <a:pt x="1939" y="796"/>
                  </a:lnTo>
                  <a:lnTo>
                    <a:pt x="1897" y="768"/>
                  </a:lnTo>
                  <a:lnTo>
                    <a:pt x="1884" y="761"/>
                  </a:lnTo>
                  <a:lnTo>
                    <a:pt x="1863" y="751"/>
                  </a:lnTo>
                  <a:lnTo>
                    <a:pt x="1824" y="730"/>
                  </a:lnTo>
                  <a:lnTo>
                    <a:pt x="1783" y="712"/>
                  </a:lnTo>
                  <a:lnTo>
                    <a:pt x="1779" y="710"/>
                  </a:lnTo>
                  <a:lnTo>
                    <a:pt x="1738" y="694"/>
                  </a:lnTo>
                  <a:lnTo>
                    <a:pt x="1695" y="681"/>
                  </a:lnTo>
                  <a:lnTo>
                    <a:pt x="1692" y="680"/>
                  </a:lnTo>
                  <a:lnTo>
                    <a:pt x="1689" y="679"/>
                  </a:lnTo>
                  <a:lnTo>
                    <a:pt x="1644" y="667"/>
                  </a:lnTo>
                  <a:lnTo>
                    <a:pt x="1598" y="657"/>
                  </a:lnTo>
                  <a:lnTo>
                    <a:pt x="1598" y="657"/>
                  </a:lnTo>
                  <a:lnTo>
                    <a:pt x="1550" y="650"/>
                  </a:lnTo>
                  <a:lnTo>
                    <a:pt x="1502" y="645"/>
                  </a:lnTo>
                  <a:lnTo>
                    <a:pt x="1461" y="642"/>
                  </a:lnTo>
                  <a:lnTo>
                    <a:pt x="1421" y="641"/>
                  </a:lnTo>
                  <a:lnTo>
                    <a:pt x="1403" y="641"/>
                  </a:lnTo>
                  <a:lnTo>
                    <a:pt x="1367" y="644"/>
                  </a:lnTo>
                  <a:lnTo>
                    <a:pt x="1307" y="648"/>
                  </a:lnTo>
                  <a:lnTo>
                    <a:pt x="1301" y="649"/>
                  </a:lnTo>
                  <a:lnTo>
                    <a:pt x="1295" y="650"/>
                  </a:lnTo>
                  <a:lnTo>
                    <a:pt x="1237" y="658"/>
                  </a:lnTo>
                  <a:lnTo>
                    <a:pt x="1219" y="662"/>
                  </a:lnTo>
                  <a:lnTo>
                    <a:pt x="1185" y="671"/>
                  </a:lnTo>
                  <a:lnTo>
                    <a:pt x="1152" y="680"/>
                  </a:lnTo>
                  <a:lnTo>
                    <a:pt x="1105" y="694"/>
                  </a:lnTo>
                  <a:lnTo>
                    <a:pt x="1082" y="704"/>
                  </a:lnTo>
                  <a:lnTo>
                    <a:pt x="1052" y="716"/>
                  </a:lnTo>
                  <a:lnTo>
                    <a:pt x="1035" y="726"/>
                  </a:lnTo>
                  <a:lnTo>
                    <a:pt x="1015" y="735"/>
                  </a:lnTo>
                  <a:lnTo>
                    <a:pt x="1009" y="738"/>
                  </a:lnTo>
                  <a:lnTo>
                    <a:pt x="965" y="763"/>
                  </a:lnTo>
                  <a:lnTo>
                    <a:pt x="923" y="791"/>
                  </a:lnTo>
                  <a:lnTo>
                    <a:pt x="884" y="822"/>
                  </a:lnTo>
                  <a:lnTo>
                    <a:pt x="848" y="856"/>
                  </a:lnTo>
                  <a:lnTo>
                    <a:pt x="835" y="865"/>
                  </a:lnTo>
                  <a:lnTo>
                    <a:pt x="821" y="870"/>
                  </a:lnTo>
                  <a:lnTo>
                    <a:pt x="808" y="872"/>
                  </a:lnTo>
                  <a:lnTo>
                    <a:pt x="793" y="870"/>
                  </a:lnTo>
                  <a:lnTo>
                    <a:pt x="779" y="865"/>
                  </a:lnTo>
                  <a:lnTo>
                    <a:pt x="767" y="856"/>
                  </a:lnTo>
                  <a:lnTo>
                    <a:pt x="758" y="844"/>
                  </a:lnTo>
                  <a:lnTo>
                    <a:pt x="752" y="831"/>
                  </a:lnTo>
                  <a:lnTo>
                    <a:pt x="751" y="816"/>
                  </a:lnTo>
                  <a:lnTo>
                    <a:pt x="752" y="802"/>
                  </a:lnTo>
                  <a:lnTo>
                    <a:pt x="757" y="788"/>
                  </a:lnTo>
                  <a:lnTo>
                    <a:pt x="767" y="777"/>
                  </a:lnTo>
                  <a:lnTo>
                    <a:pt x="802" y="743"/>
                  </a:lnTo>
                  <a:lnTo>
                    <a:pt x="840" y="713"/>
                  </a:lnTo>
                  <a:lnTo>
                    <a:pt x="880" y="684"/>
                  </a:lnTo>
                  <a:lnTo>
                    <a:pt x="921" y="658"/>
                  </a:lnTo>
                  <a:lnTo>
                    <a:pt x="913" y="616"/>
                  </a:lnTo>
                  <a:lnTo>
                    <a:pt x="907" y="574"/>
                  </a:lnTo>
                  <a:lnTo>
                    <a:pt x="905" y="532"/>
                  </a:lnTo>
                  <a:lnTo>
                    <a:pt x="907" y="496"/>
                  </a:lnTo>
                  <a:lnTo>
                    <a:pt x="912" y="460"/>
                  </a:lnTo>
                  <a:lnTo>
                    <a:pt x="912" y="456"/>
                  </a:lnTo>
                  <a:lnTo>
                    <a:pt x="912" y="453"/>
                  </a:lnTo>
                  <a:lnTo>
                    <a:pt x="838" y="476"/>
                  </a:lnTo>
                  <a:lnTo>
                    <a:pt x="768" y="503"/>
                  </a:lnTo>
                  <a:lnTo>
                    <a:pt x="702" y="534"/>
                  </a:lnTo>
                  <a:lnTo>
                    <a:pt x="640" y="569"/>
                  </a:lnTo>
                  <a:lnTo>
                    <a:pt x="581" y="608"/>
                  </a:lnTo>
                  <a:lnTo>
                    <a:pt x="526" y="651"/>
                  </a:lnTo>
                  <a:lnTo>
                    <a:pt x="475" y="698"/>
                  </a:lnTo>
                  <a:lnTo>
                    <a:pt x="427" y="748"/>
                  </a:lnTo>
                  <a:lnTo>
                    <a:pt x="383" y="804"/>
                  </a:lnTo>
                  <a:lnTo>
                    <a:pt x="388" y="805"/>
                  </a:lnTo>
                  <a:lnTo>
                    <a:pt x="392" y="806"/>
                  </a:lnTo>
                  <a:lnTo>
                    <a:pt x="415" y="810"/>
                  </a:lnTo>
                  <a:lnTo>
                    <a:pt x="452" y="818"/>
                  </a:lnTo>
                  <a:lnTo>
                    <a:pt x="476" y="824"/>
                  </a:lnTo>
                  <a:lnTo>
                    <a:pt x="509" y="835"/>
                  </a:lnTo>
                  <a:lnTo>
                    <a:pt x="534" y="843"/>
                  </a:lnTo>
                  <a:lnTo>
                    <a:pt x="565" y="855"/>
                  </a:lnTo>
                  <a:lnTo>
                    <a:pt x="588" y="864"/>
                  </a:lnTo>
                  <a:lnTo>
                    <a:pt x="620" y="877"/>
                  </a:lnTo>
                  <a:lnTo>
                    <a:pt x="641" y="887"/>
                  </a:lnTo>
                  <a:lnTo>
                    <a:pt x="675" y="903"/>
                  </a:lnTo>
                  <a:lnTo>
                    <a:pt x="693" y="912"/>
                  </a:lnTo>
                  <a:lnTo>
                    <a:pt x="732" y="932"/>
                  </a:lnTo>
                  <a:lnTo>
                    <a:pt x="745" y="939"/>
                  </a:lnTo>
                  <a:lnTo>
                    <a:pt x="796" y="967"/>
                  </a:lnTo>
                  <a:lnTo>
                    <a:pt x="866" y="1003"/>
                  </a:lnTo>
                  <a:lnTo>
                    <a:pt x="931" y="967"/>
                  </a:lnTo>
                  <a:lnTo>
                    <a:pt x="998" y="935"/>
                  </a:lnTo>
                  <a:lnTo>
                    <a:pt x="1067" y="906"/>
                  </a:lnTo>
                  <a:lnTo>
                    <a:pt x="1139" y="883"/>
                  </a:lnTo>
                  <a:lnTo>
                    <a:pt x="1212" y="865"/>
                  </a:lnTo>
                  <a:lnTo>
                    <a:pt x="1288" y="851"/>
                  </a:lnTo>
                  <a:lnTo>
                    <a:pt x="1364" y="843"/>
                  </a:lnTo>
                  <a:lnTo>
                    <a:pt x="1443" y="840"/>
                  </a:lnTo>
                  <a:lnTo>
                    <a:pt x="1522" y="843"/>
                  </a:lnTo>
                  <a:lnTo>
                    <a:pt x="1600" y="851"/>
                  </a:lnTo>
                  <a:lnTo>
                    <a:pt x="1675" y="865"/>
                  </a:lnTo>
                  <a:lnTo>
                    <a:pt x="1749" y="883"/>
                  </a:lnTo>
                  <a:lnTo>
                    <a:pt x="1820" y="906"/>
                  </a:lnTo>
                  <a:lnTo>
                    <a:pt x="1890" y="935"/>
                  </a:lnTo>
                  <a:lnTo>
                    <a:pt x="1957" y="967"/>
                  </a:lnTo>
                  <a:lnTo>
                    <a:pt x="2021" y="1003"/>
                  </a:lnTo>
                  <a:lnTo>
                    <a:pt x="2090" y="967"/>
                  </a:lnTo>
                  <a:lnTo>
                    <a:pt x="2142" y="939"/>
                  </a:lnTo>
                  <a:lnTo>
                    <a:pt x="2148" y="936"/>
                  </a:lnTo>
                  <a:lnTo>
                    <a:pt x="2154" y="932"/>
                  </a:lnTo>
                  <a:lnTo>
                    <a:pt x="2194" y="912"/>
                  </a:lnTo>
                  <a:lnTo>
                    <a:pt x="2212" y="903"/>
                  </a:lnTo>
                  <a:lnTo>
                    <a:pt x="2246" y="887"/>
                  </a:lnTo>
                  <a:lnTo>
                    <a:pt x="2267" y="877"/>
                  </a:lnTo>
                  <a:lnTo>
                    <a:pt x="2299" y="864"/>
                  </a:lnTo>
                  <a:lnTo>
                    <a:pt x="2321" y="855"/>
                  </a:lnTo>
                  <a:lnTo>
                    <a:pt x="2354" y="842"/>
                  </a:lnTo>
                  <a:lnTo>
                    <a:pt x="2377" y="835"/>
                  </a:lnTo>
                  <a:lnTo>
                    <a:pt x="2412" y="824"/>
                  </a:lnTo>
                  <a:lnTo>
                    <a:pt x="2436" y="818"/>
                  </a:lnTo>
                  <a:lnTo>
                    <a:pt x="2472" y="810"/>
                  </a:lnTo>
                  <a:lnTo>
                    <a:pt x="2496" y="806"/>
                  </a:lnTo>
                  <a:lnTo>
                    <a:pt x="2504" y="804"/>
                  </a:lnTo>
                  <a:lnTo>
                    <a:pt x="2460" y="748"/>
                  </a:lnTo>
                  <a:lnTo>
                    <a:pt x="2413" y="698"/>
                  </a:lnTo>
                  <a:lnTo>
                    <a:pt x="2361" y="651"/>
                  </a:lnTo>
                  <a:lnTo>
                    <a:pt x="2307" y="608"/>
                  </a:lnTo>
                  <a:lnTo>
                    <a:pt x="2248" y="569"/>
                  </a:lnTo>
                  <a:lnTo>
                    <a:pt x="2186" y="534"/>
                  </a:lnTo>
                  <a:lnTo>
                    <a:pt x="2120" y="503"/>
                  </a:lnTo>
                  <a:lnTo>
                    <a:pt x="2049" y="476"/>
                  </a:lnTo>
                  <a:lnTo>
                    <a:pt x="1975" y="453"/>
                  </a:lnTo>
                  <a:close/>
                  <a:moveTo>
                    <a:pt x="1443" y="112"/>
                  </a:moveTo>
                  <a:lnTo>
                    <a:pt x="1394" y="116"/>
                  </a:lnTo>
                  <a:lnTo>
                    <a:pt x="1345" y="124"/>
                  </a:lnTo>
                  <a:lnTo>
                    <a:pt x="1299" y="137"/>
                  </a:lnTo>
                  <a:lnTo>
                    <a:pt x="1255" y="156"/>
                  </a:lnTo>
                  <a:lnTo>
                    <a:pt x="1214" y="179"/>
                  </a:lnTo>
                  <a:lnTo>
                    <a:pt x="1176" y="206"/>
                  </a:lnTo>
                  <a:lnTo>
                    <a:pt x="1142" y="237"/>
                  </a:lnTo>
                  <a:lnTo>
                    <a:pt x="1110" y="272"/>
                  </a:lnTo>
                  <a:lnTo>
                    <a:pt x="1083" y="311"/>
                  </a:lnTo>
                  <a:lnTo>
                    <a:pt x="1061" y="351"/>
                  </a:lnTo>
                  <a:lnTo>
                    <a:pt x="1042" y="396"/>
                  </a:lnTo>
                  <a:lnTo>
                    <a:pt x="1032" y="427"/>
                  </a:lnTo>
                  <a:lnTo>
                    <a:pt x="1026" y="461"/>
                  </a:lnTo>
                  <a:lnTo>
                    <a:pt x="1025" y="464"/>
                  </a:lnTo>
                  <a:lnTo>
                    <a:pt x="1024" y="468"/>
                  </a:lnTo>
                  <a:lnTo>
                    <a:pt x="1021" y="500"/>
                  </a:lnTo>
                  <a:lnTo>
                    <a:pt x="1019" y="532"/>
                  </a:lnTo>
                  <a:lnTo>
                    <a:pt x="1021" y="569"/>
                  </a:lnTo>
                  <a:lnTo>
                    <a:pt x="1026" y="605"/>
                  </a:lnTo>
                  <a:lnTo>
                    <a:pt x="1033" y="602"/>
                  </a:lnTo>
                  <a:lnTo>
                    <a:pt x="1042" y="599"/>
                  </a:lnTo>
                  <a:lnTo>
                    <a:pt x="1063" y="591"/>
                  </a:lnTo>
                  <a:lnTo>
                    <a:pt x="1066" y="589"/>
                  </a:lnTo>
                  <a:lnTo>
                    <a:pt x="1068" y="588"/>
                  </a:lnTo>
                  <a:lnTo>
                    <a:pt x="1092" y="580"/>
                  </a:lnTo>
                  <a:lnTo>
                    <a:pt x="1116" y="573"/>
                  </a:lnTo>
                  <a:lnTo>
                    <a:pt x="1151" y="563"/>
                  </a:lnTo>
                  <a:lnTo>
                    <a:pt x="1185" y="555"/>
                  </a:lnTo>
                  <a:lnTo>
                    <a:pt x="1215" y="549"/>
                  </a:lnTo>
                  <a:lnTo>
                    <a:pt x="1245" y="544"/>
                  </a:lnTo>
                  <a:lnTo>
                    <a:pt x="1273" y="540"/>
                  </a:lnTo>
                  <a:lnTo>
                    <a:pt x="1278" y="539"/>
                  </a:lnTo>
                  <a:lnTo>
                    <a:pt x="1282" y="539"/>
                  </a:lnTo>
                  <a:lnTo>
                    <a:pt x="1289" y="537"/>
                  </a:lnTo>
                  <a:lnTo>
                    <a:pt x="1296" y="536"/>
                  </a:lnTo>
                  <a:lnTo>
                    <a:pt x="1357" y="532"/>
                  </a:lnTo>
                  <a:lnTo>
                    <a:pt x="1362" y="531"/>
                  </a:lnTo>
                  <a:lnTo>
                    <a:pt x="1367" y="531"/>
                  </a:lnTo>
                  <a:lnTo>
                    <a:pt x="1428" y="528"/>
                  </a:lnTo>
                  <a:lnTo>
                    <a:pt x="1432" y="529"/>
                  </a:lnTo>
                  <a:lnTo>
                    <a:pt x="1434" y="529"/>
                  </a:lnTo>
                  <a:lnTo>
                    <a:pt x="1473" y="530"/>
                  </a:lnTo>
                  <a:lnTo>
                    <a:pt x="1511" y="533"/>
                  </a:lnTo>
                  <a:lnTo>
                    <a:pt x="1512" y="533"/>
                  </a:lnTo>
                  <a:lnTo>
                    <a:pt x="1513" y="533"/>
                  </a:lnTo>
                  <a:lnTo>
                    <a:pt x="1549" y="537"/>
                  </a:lnTo>
                  <a:lnTo>
                    <a:pt x="1579" y="542"/>
                  </a:lnTo>
                  <a:lnTo>
                    <a:pt x="1607" y="546"/>
                  </a:lnTo>
                  <a:lnTo>
                    <a:pt x="1630" y="550"/>
                  </a:lnTo>
                  <a:lnTo>
                    <a:pt x="1652" y="555"/>
                  </a:lnTo>
                  <a:lnTo>
                    <a:pt x="1696" y="565"/>
                  </a:lnTo>
                  <a:lnTo>
                    <a:pt x="1726" y="573"/>
                  </a:lnTo>
                  <a:lnTo>
                    <a:pt x="1754" y="582"/>
                  </a:lnTo>
                  <a:lnTo>
                    <a:pt x="1780" y="591"/>
                  </a:lnTo>
                  <a:lnTo>
                    <a:pt x="1814" y="603"/>
                  </a:lnTo>
                  <a:lnTo>
                    <a:pt x="1846" y="616"/>
                  </a:lnTo>
                  <a:lnTo>
                    <a:pt x="1850" y="619"/>
                  </a:lnTo>
                  <a:lnTo>
                    <a:pt x="1854" y="620"/>
                  </a:lnTo>
                  <a:lnTo>
                    <a:pt x="1858" y="622"/>
                  </a:lnTo>
                  <a:lnTo>
                    <a:pt x="1865" y="577"/>
                  </a:lnTo>
                  <a:lnTo>
                    <a:pt x="1867" y="532"/>
                  </a:lnTo>
                  <a:lnTo>
                    <a:pt x="1866" y="500"/>
                  </a:lnTo>
                  <a:lnTo>
                    <a:pt x="1862" y="468"/>
                  </a:lnTo>
                  <a:lnTo>
                    <a:pt x="1861" y="461"/>
                  </a:lnTo>
                  <a:lnTo>
                    <a:pt x="1854" y="427"/>
                  </a:lnTo>
                  <a:lnTo>
                    <a:pt x="1844" y="396"/>
                  </a:lnTo>
                  <a:lnTo>
                    <a:pt x="1826" y="351"/>
                  </a:lnTo>
                  <a:lnTo>
                    <a:pt x="1803" y="311"/>
                  </a:lnTo>
                  <a:lnTo>
                    <a:pt x="1776" y="272"/>
                  </a:lnTo>
                  <a:lnTo>
                    <a:pt x="1746" y="237"/>
                  </a:lnTo>
                  <a:lnTo>
                    <a:pt x="1711" y="206"/>
                  </a:lnTo>
                  <a:lnTo>
                    <a:pt x="1672" y="179"/>
                  </a:lnTo>
                  <a:lnTo>
                    <a:pt x="1631" y="156"/>
                  </a:lnTo>
                  <a:lnTo>
                    <a:pt x="1588" y="137"/>
                  </a:lnTo>
                  <a:lnTo>
                    <a:pt x="1542" y="124"/>
                  </a:lnTo>
                  <a:lnTo>
                    <a:pt x="1494" y="116"/>
                  </a:lnTo>
                  <a:lnTo>
                    <a:pt x="1443" y="112"/>
                  </a:lnTo>
                  <a:close/>
                  <a:moveTo>
                    <a:pt x="1443" y="0"/>
                  </a:moveTo>
                  <a:lnTo>
                    <a:pt x="1499" y="3"/>
                  </a:lnTo>
                  <a:lnTo>
                    <a:pt x="1552" y="11"/>
                  </a:lnTo>
                  <a:lnTo>
                    <a:pt x="1604" y="24"/>
                  </a:lnTo>
                  <a:lnTo>
                    <a:pt x="1654" y="43"/>
                  </a:lnTo>
                  <a:lnTo>
                    <a:pt x="1702" y="66"/>
                  </a:lnTo>
                  <a:lnTo>
                    <a:pt x="1746" y="93"/>
                  </a:lnTo>
                  <a:lnTo>
                    <a:pt x="1788" y="124"/>
                  </a:lnTo>
                  <a:lnTo>
                    <a:pt x="1825" y="158"/>
                  </a:lnTo>
                  <a:lnTo>
                    <a:pt x="1860" y="197"/>
                  </a:lnTo>
                  <a:lnTo>
                    <a:pt x="1892" y="238"/>
                  </a:lnTo>
                  <a:lnTo>
                    <a:pt x="1918" y="283"/>
                  </a:lnTo>
                  <a:lnTo>
                    <a:pt x="1940" y="330"/>
                  </a:lnTo>
                  <a:lnTo>
                    <a:pt x="2023" y="351"/>
                  </a:lnTo>
                  <a:lnTo>
                    <a:pt x="2101" y="376"/>
                  </a:lnTo>
                  <a:lnTo>
                    <a:pt x="2174" y="405"/>
                  </a:lnTo>
                  <a:lnTo>
                    <a:pt x="2245" y="439"/>
                  </a:lnTo>
                  <a:lnTo>
                    <a:pt x="2311" y="476"/>
                  </a:lnTo>
                  <a:lnTo>
                    <a:pt x="2374" y="518"/>
                  </a:lnTo>
                  <a:lnTo>
                    <a:pt x="2433" y="565"/>
                  </a:lnTo>
                  <a:lnTo>
                    <a:pt x="2487" y="614"/>
                  </a:lnTo>
                  <a:lnTo>
                    <a:pt x="2539" y="668"/>
                  </a:lnTo>
                  <a:lnTo>
                    <a:pt x="2586" y="727"/>
                  </a:lnTo>
                  <a:lnTo>
                    <a:pt x="2630" y="790"/>
                  </a:lnTo>
                  <a:lnTo>
                    <a:pt x="2643" y="789"/>
                  </a:lnTo>
                  <a:lnTo>
                    <a:pt x="2643" y="788"/>
                  </a:lnTo>
                  <a:lnTo>
                    <a:pt x="2644" y="789"/>
                  </a:lnTo>
                  <a:lnTo>
                    <a:pt x="2758" y="778"/>
                  </a:lnTo>
                  <a:lnTo>
                    <a:pt x="2731" y="974"/>
                  </a:lnTo>
                  <a:lnTo>
                    <a:pt x="2772" y="1070"/>
                  </a:lnTo>
                  <a:lnTo>
                    <a:pt x="2806" y="1166"/>
                  </a:lnTo>
                  <a:lnTo>
                    <a:pt x="2836" y="1266"/>
                  </a:lnTo>
                  <a:lnTo>
                    <a:pt x="2858" y="1367"/>
                  </a:lnTo>
                  <a:lnTo>
                    <a:pt x="2874" y="1470"/>
                  </a:lnTo>
                  <a:lnTo>
                    <a:pt x="2883" y="1574"/>
                  </a:lnTo>
                  <a:lnTo>
                    <a:pt x="2886" y="1680"/>
                  </a:lnTo>
                  <a:lnTo>
                    <a:pt x="2884" y="1779"/>
                  </a:lnTo>
                  <a:lnTo>
                    <a:pt x="2876" y="1876"/>
                  </a:lnTo>
                  <a:lnTo>
                    <a:pt x="2861" y="1972"/>
                  </a:lnTo>
                  <a:lnTo>
                    <a:pt x="2842" y="2066"/>
                  </a:lnTo>
                  <a:lnTo>
                    <a:pt x="2818" y="2159"/>
                  </a:lnTo>
                  <a:lnTo>
                    <a:pt x="2788" y="2250"/>
                  </a:lnTo>
                  <a:lnTo>
                    <a:pt x="2753" y="2339"/>
                  </a:lnTo>
                  <a:lnTo>
                    <a:pt x="2714" y="2425"/>
                  </a:lnTo>
                  <a:lnTo>
                    <a:pt x="2669" y="2508"/>
                  </a:lnTo>
                  <a:lnTo>
                    <a:pt x="2620" y="2588"/>
                  </a:lnTo>
                  <a:lnTo>
                    <a:pt x="2566" y="2665"/>
                  </a:lnTo>
                  <a:lnTo>
                    <a:pt x="2507" y="2739"/>
                  </a:lnTo>
                  <a:lnTo>
                    <a:pt x="2444" y="2809"/>
                  </a:lnTo>
                  <a:lnTo>
                    <a:pt x="2377" y="2875"/>
                  </a:lnTo>
                  <a:lnTo>
                    <a:pt x="2377" y="3126"/>
                  </a:lnTo>
                  <a:lnTo>
                    <a:pt x="2375" y="3158"/>
                  </a:lnTo>
                  <a:lnTo>
                    <a:pt x="2366" y="3188"/>
                  </a:lnTo>
                  <a:lnTo>
                    <a:pt x="2353" y="3215"/>
                  </a:lnTo>
                  <a:lnTo>
                    <a:pt x="2335" y="3240"/>
                  </a:lnTo>
                  <a:lnTo>
                    <a:pt x="2313" y="3262"/>
                  </a:lnTo>
                  <a:lnTo>
                    <a:pt x="2288" y="3279"/>
                  </a:lnTo>
                  <a:lnTo>
                    <a:pt x="2259" y="3293"/>
                  </a:lnTo>
                  <a:lnTo>
                    <a:pt x="2229" y="3301"/>
                  </a:lnTo>
                  <a:lnTo>
                    <a:pt x="2196" y="3304"/>
                  </a:lnTo>
                  <a:lnTo>
                    <a:pt x="1772" y="3304"/>
                  </a:lnTo>
                  <a:lnTo>
                    <a:pt x="1752" y="3301"/>
                  </a:lnTo>
                  <a:lnTo>
                    <a:pt x="1735" y="3294"/>
                  </a:lnTo>
                  <a:lnTo>
                    <a:pt x="1719" y="3283"/>
                  </a:lnTo>
                  <a:lnTo>
                    <a:pt x="1708" y="3268"/>
                  </a:lnTo>
                  <a:lnTo>
                    <a:pt x="1700" y="3250"/>
                  </a:lnTo>
                  <a:lnTo>
                    <a:pt x="1698" y="3231"/>
                  </a:lnTo>
                  <a:lnTo>
                    <a:pt x="1698" y="3223"/>
                  </a:lnTo>
                  <a:lnTo>
                    <a:pt x="1613" y="3237"/>
                  </a:lnTo>
                  <a:lnTo>
                    <a:pt x="1528" y="3245"/>
                  </a:lnTo>
                  <a:lnTo>
                    <a:pt x="1443" y="3248"/>
                  </a:lnTo>
                  <a:lnTo>
                    <a:pt x="1358" y="3245"/>
                  </a:lnTo>
                  <a:lnTo>
                    <a:pt x="1273" y="3237"/>
                  </a:lnTo>
                  <a:lnTo>
                    <a:pt x="1189" y="3223"/>
                  </a:lnTo>
                  <a:lnTo>
                    <a:pt x="1189" y="3230"/>
                  </a:lnTo>
                  <a:lnTo>
                    <a:pt x="1186" y="3249"/>
                  </a:lnTo>
                  <a:lnTo>
                    <a:pt x="1178" y="3267"/>
                  </a:lnTo>
                  <a:lnTo>
                    <a:pt x="1167" y="3283"/>
                  </a:lnTo>
                  <a:lnTo>
                    <a:pt x="1151" y="3294"/>
                  </a:lnTo>
                  <a:lnTo>
                    <a:pt x="1133" y="3301"/>
                  </a:lnTo>
                  <a:lnTo>
                    <a:pt x="1114" y="3304"/>
                  </a:lnTo>
                  <a:lnTo>
                    <a:pt x="681" y="3304"/>
                  </a:lnTo>
                  <a:lnTo>
                    <a:pt x="649" y="3301"/>
                  </a:lnTo>
                  <a:lnTo>
                    <a:pt x="621" y="3293"/>
                  </a:lnTo>
                  <a:lnTo>
                    <a:pt x="594" y="3280"/>
                  </a:lnTo>
                  <a:lnTo>
                    <a:pt x="570" y="3264"/>
                  </a:lnTo>
                  <a:lnTo>
                    <a:pt x="549" y="3244"/>
                  </a:lnTo>
                  <a:lnTo>
                    <a:pt x="532" y="3220"/>
                  </a:lnTo>
                  <a:lnTo>
                    <a:pt x="520" y="3194"/>
                  </a:lnTo>
                  <a:lnTo>
                    <a:pt x="513" y="3165"/>
                  </a:lnTo>
                  <a:lnTo>
                    <a:pt x="509" y="3135"/>
                  </a:lnTo>
                  <a:lnTo>
                    <a:pt x="509" y="2875"/>
                  </a:lnTo>
                  <a:lnTo>
                    <a:pt x="442" y="2809"/>
                  </a:lnTo>
                  <a:lnTo>
                    <a:pt x="379" y="2739"/>
                  </a:lnTo>
                  <a:lnTo>
                    <a:pt x="321" y="2665"/>
                  </a:lnTo>
                  <a:lnTo>
                    <a:pt x="267" y="2588"/>
                  </a:lnTo>
                  <a:lnTo>
                    <a:pt x="217" y="2508"/>
                  </a:lnTo>
                  <a:lnTo>
                    <a:pt x="173" y="2424"/>
                  </a:lnTo>
                  <a:lnTo>
                    <a:pt x="133" y="2339"/>
                  </a:lnTo>
                  <a:lnTo>
                    <a:pt x="99" y="2250"/>
                  </a:lnTo>
                  <a:lnTo>
                    <a:pt x="69" y="2159"/>
                  </a:lnTo>
                  <a:lnTo>
                    <a:pt x="45" y="2066"/>
                  </a:lnTo>
                  <a:lnTo>
                    <a:pt x="25" y="1972"/>
                  </a:lnTo>
                  <a:lnTo>
                    <a:pt x="12" y="1876"/>
                  </a:lnTo>
                  <a:lnTo>
                    <a:pt x="3" y="1779"/>
                  </a:lnTo>
                  <a:lnTo>
                    <a:pt x="0" y="1680"/>
                  </a:lnTo>
                  <a:lnTo>
                    <a:pt x="3" y="1574"/>
                  </a:lnTo>
                  <a:lnTo>
                    <a:pt x="14" y="1470"/>
                  </a:lnTo>
                  <a:lnTo>
                    <a:pt x="29" y="1367"/>
                  </a:lnTo>
                  <a:lnTo>
                    <a:pt x="51" y="1266"/>
                  </a:lnTo>
                  <a:lnTo>
                    <a:pt x="80" y="1166"/>
                  </a:lnTo>
                  <a:lnTo>
                    <a:pt x="114" y="1070"/>
                  </a:lnTo>
                  <a:lnTo>
                    <a:pt x="155" y="974"/>
                  </a:lnTo>
                  <a:lnTo>
                    <a:pt x="128" y="778"/>
                  </a:lnTo>
                  <a:lnTo>
                    <a:pt x="244" y="789"/>
                  </a:lnTo>
                  <a:lnTo>
                    <a:pt x="244" y="788"/>
                  </a:lnTo>
                  <a:lnTo>
                    <a:pt x="244" y="789"/>
                  </a:lnTo>
                  <a:lnTo>
                    <a:pt x="257" y="790"/>
                  </a:lnTo>
                  <a:lnTo>
                    <a:pt x="300" y="727"/>
                  </a:lnTo>
                  <a:lnTo>
                    <a:pt x="349" y="668"/>
                  </a:lnTo>
                  <a:lnTo>
                    <a:pt x="399" y="614"/>
                  </a:lnTo>
                  <a:lnTo>
                    <a:pt x="455" y="565"/>
                  </a:lnTo>
                  <a:lnTo>
                    <a:pt x="514" y="518"/>
                  </a:lnTo>
                  <a:lnTo>
                    <a:pt x="576" y="476"/>
                  </a:lnTo>
                  <a:lnTo>
                    <a:pt x="642" y="439"/>
                  </a:lnTo>
                  <a:lnTo>
                    <a:pt x="712" y="405"/>
                  </a:lnTo>
                  <a:lnTo>
                    <a:pt x="786" y="376"/>
                  </a:lnTo>
                  <a:lnTo>
                    <a:pt x="864" y="351"/>
                  </a:lnTo>
                  <a:lnTo>
                    <a:pt x="946" y="330"/>
                  </a:lnTo>
                  <a:lnTo>
                    <a:pt x="968" y="283"/>
                  </a:lnTo>
                  <a:lnTo>
                    <a:pt x="996" y="238"/>
                  </a:lnTo>
                  <a:lnTo>
                    <a:pt x="1026" y="197"/>
                  </a:lnTo>
                  <a:lnTo>
                    <a:pt x="1061" y="158"/>
                  </a:lnTo>
                  <a:lnTo>
                    <a:pt x="1100" y="124"/>
                  </a:lnTo>
                  <a:lnTo>
                    <a:pt x="1141" y="93"/>
                  </a:lnTo>
                  <a:lnTo>
                    <a:pt x="1186" y="66"/>
                  </a:lnTo>
                  <a:lnTo>
                    <a:pt x="1233" y="43"/>
                  </a:lnTo>
                  <a:lnTo>
                    <a:pt x="1282" y="24"/>
                  </a:lnTo>
                  <a:lnTo>
                    <a:pt x="1334" y="11"/>
                  </a:lnTo>
                  <a:lnTo>
                    <a:pt x="1387" y="3"/>
                  </a:lnTo>
                  <a:lnTo>
                    <a:pt x="1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7" name="Group 1616"/>
          <p:cNvGrpSpPr/>
          <p:nvPr/>
        </p:nvGrpSpPr>
        <p:grpSpPr>
          <a:xfrm>
            <a:off x="10969103" y="5788461"/>
            <a:ext cx="534987" cy="533400"/>
            <a:chOff x="10987088" y="5783263"/>
            <a:chExt cx="534987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3" name="Freeform 1043"/>
            <p:cNvSpPr>
              <a:spLocks noEditPoints="1"/>
            </p:cNvSpPr>
            <p:nvPr/>
          </p:nvSpPr>
          <p:spPr bwMode="auto">
            <a:xfrm>
              <a:off x="11083925" y="6013450"/>
              <a:ext cx="63500" cy="61912"/>
            </a:xfrm>
            <a:custGeom>
              <a:avLst/>
              <a:gdLst>
                <a:gd name="T0" fmla="*/ 197 w 393"/>
                <a:gd name="T1" fmla="*/ 112 h 392"/>
                <a:gd name="T2" fmla="*/ 174 w 393"/>
                <a:gd name="T3" fmla="*/ 114 h 392"/>
                <a:gd name="T4" fmla="*/ 154 w 393"/>
                <a:gd name="T5" fmla="*/ 124 h 392"/>
                <a:gd name="T6" fmla="*/ 138 w 393"/>
                <a:gd name="T7" fmla="*/ 136 h 392"/>
                <a:gd name="T8" fmla="*/ 124 w 393"/>
                <a:gd name="T9" fmla="*/ 153 h 392"/>
                <a:gd name="T10" fmla="*/ 116 w 393"/>
                <a:gd name="T11" fmla="*/ 174 h 392"/>
                <a:gd name="T12" fmla="*/ 113 w 393"/>
                <a:gd name="T13" fmla="*/ 195 h 392"/>
                <a:gd name="T14" fmla="*/ 116 w 393"/>
                <a:gd name="T15" fmla="*/ 218 h 392"/>
                <a:gd name="T16" fmla="*/ 124 w 393"/>
                <a:gd name="T17" fmla="*/ 238 h 392"/>
                <a:gd name="T18" fmla="*/ 138 w 393"/>
                <a:gd name="T19" fmla="*/ 255 h 392"/>
                <a:gd name="T20" fmla="*/ 154 w 393"/>
                <a:gd name="T21" fmla="*/ 268 h 392"/>
                <a:gd name="T22" fmla="*/ 174 w 393"/>
                <a:gd name="T23" fmla="*/ 276 h 392"/>
                <a:gd name="T24" fmla="*/ 197 w 393"/>
                <a:gd name="T25" fmla="*/ 280 h 392"/>
                <a:gd name="T26" fmla="*/ 219 w 393"/>
                <a:gd name="T27" fmla="*/ 276 h 392"/>
                <a:gd name="T28" fmla="*/ 239 w 393"/>
                <a:gd name="T29" fmla="*/ 268 h 392"/>
                <a:gd name="T30" fmla="*/ 257 w 393"/>
                <a:gd name="T31" fmla="*/ 255 h 392"/>
                <a:gd name="T32" fmla="*/ 269 w 393"/>
                <a:gd name="T33" fmla="*/ 238 h 392"/>
                <a:gd name="T34" fmla="*/ 279 w 393"/>
                <a:gd name="T35" fmla="*/ 218 h 392"/>
                <a:gd name="T36" fmla="*/ 282 w 393"/>
                <a:gd name="T37" fmla="*/ 195 h 392"/>
                <a:gd name="T38" fmla="*/ 279 w 393"/>
                <a:gd name="T39" fmla="*/ 174 h 392"/>
                <a:gd name="T40" fmla="*/ 269 w 393"/>
                <a:gd name="T41" fmla="*/ 153 h 392"/>
                <a:gd name="T42" fmla="*/ 257 w 393"/>
                <a:gd name="T43" fmla="*/ 136 h 392"/>
                <a:gd name="T44" fmla="*/ 239 w 393"/>
                <a:gd name="T45" fmla="*/ 124 h 392"/>
                <a:gd name="T46" fmla="*/ 219 w 393"/>
                <a:gd name="T47" fmla="*/ 114 h 392"/>
                <a:gd name="T48" fmla="*/ 197 w 393"/>
                <a:gd name="T49" fmla="*/ 112 h 392"/>
                <a:gd name="T50" fmla="*/ 197 w 393"/>
                <a:gd name="T51" fmla="*/ 0 h 392"/>
                <a:gd name="T52" fmla="*/ 233 w 393"/>
                <a:gd name="T53" fmla="*/ 3 h 392"/>
                <a:gd name="T54" fmla="*/ 265 w 393"/>
                <a:gd name="T55" fmla="*/ 11 h 392"/>
                <a:gd name="T56" fmla="*/ 296 w 393"/>
                <a:gd name="T57" fmla="*/ 26 h 392"/>
                <a:gd name="T58" fmla="*/ 323 w 393"/>
                <a:gd name="T59" fmla="*/ 46 h 392"/>
                <a:gd name="T60" fmla="*/ 347 w 393"/>
                <a:gd name="T61" fmla="*/ 70 h 392"/>
                <a:gd name="T62" fmla="*/ 366 w 393"/>
                <a:gd name="T63" fmla="*/ 97 h 392"/>
                <a:gd name="T64" fmla="*/ 381 w 393"/>
                <a:gd name="T65" fmla="*/ 127 h 392"/>
                <a:gd name="T66" fmla="*/ 390 w 393"/>
                <a:gd name="T67" fmla="*/ 160 h 392"/>
                <a:gd name="T68" fmla="*/ 393 w 393"/>
                <a:gd name="T69" fmla="*/ 195 h 392"/>
                <a:gd name="T70" fmla="*/ 390 w 393"/>
                <a:gd name="T71" fmla="*/ 231 h 392"/>
                <a:gd name="T72" fmla="*/ 381 w 393"/>
                <a:gd name="T73" fmla="*/ 263 h 392"/>
                <a:gd name="T74" fmla="*/ 366 w 393"/>
                <a:gd name="T75" fmla="*/ 294 h 392"/>
                <a:gd name="T76" fmla="*/ 347 w 393"/>
                <a:gd name="T77" fmla="*/ 322 h 392"/>
                <a:gd name="T78" fmla="*/ 323 w 393"/>
                <a:gd name="T79" fmla="*/ 345 h 392"/>
                <a:gd name="T80" fmla="*/ 296 w 393"/>
                <a:gd name="T81" fmla="*/ 365 h 392"/>
                <a:gd name="T82" fmla="*/ 265 w 393"/>
                <a:gd name="T83" fmla="*/ 379 h 392"/>
                <a:gd name="T84" fmla="*/ 233 w 393"/>
                <a:gd name="T85" fmla="*/ 389 h 392"/>
                <a:gd name="T86" fmla="*/ 197 w 393"/>
                <a:gd name="T87" fmla="*/ 392 h 392"/>
                <a:gd name="T88" fmla="*/ 162 w 393"/>
                <a:gd name="T89" fmla="*/ 389 h 392"/>
                <a:gd name="T90" fmla="*/ 128 w 393"/>
                <a:gd name="T91" fmla="*/ 379 h 392"/>
                <a:gd name="T92" fmla="*/ 98 w 393"/>
                <a:gd name="T93" fmla="*/ 365 h 392"/>
                <a:gd name="T94" fmla="*/ 70 w 393"/>
                <a:gd name="T95" fmla="*/ 345 h 392"/>
                <a:gd name="T96" fmla="*/ 47 w 393"/>
                <a:gd name="T97" fmla="*/ 322 h 392"/>
                <a:gd name="T98" fmla="*/ 27 w 393"/>
                <a:gd name="T99" fmla="*/ 294 h 392"/>
                <a:gd name="T100" fmla="*/ 13 w 393"/>
                <a:gd name="T101" fmla="*/ 263 h 392"/>
                <a:gd name="T102" fmla="*/ 3 w 393"/>
                <a:gd name="T103" fmla="*/ 231 h 392"/>
                <a:gd name="T104" fmla="*/ 0 w 393"/>
                <a:gd name="T105" fmla="*/ 195 h 392"/>
                <a:gd name="T106" fmla="*/ 3 w 393"/>
                <a:gd name="T107" fmla="*/ 160 h 392"/>
                <a:gd name="T108" fmla="*/ 13 w 393"/>
                <a:gd name="T109" fmla="*/ 127 h 392"/>
                <a:gd name="T110" fmla="*/ 27 w 393"/>
                <a:gd name="T111" fmla="*/ 97 h 392"/>
                <a:gd name="T112" fmla="*/ 47 w 393"/>
                <a:gd name="T113" fmla="*/ 70 h 392"/>
                <a:gd name="T114" fmla="*/ 70 w 393"/>
                <a:gd name="T115" fmla="*/ 46 h 392"/>
                <a:gd name="T116" fmla="*/ 98 w 393"/>
                <a:gd name="T117" fmla="*/ 26 h 392"/>
                <a:gd name="T118" fmla="*/ 128 w 393"/>
                <a:gd name="T119" fmla="*/ 11 h 392"/>
                <a:gd name="T120" fmla="*/ 162 w 393"/>
                <a:gd name="T121" fmla="*/ 3 h 392"/>
                <a:gd name="T122" fmla="*/ 197 w 393"/>
                <a:gd name="T12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3" h="392">
                  <a:moveTo>
                    <a:pt x="197" y="112"/>
                  </a:moveTo>
                  <a:lnTo>
                    <a:pt x="174" y="114"/>
                  </a:lnTo>
                  <a:lnTo>
                    <a:pt x="154" y="124"/>
                  </a:lnTo>
                  <a:lnTo>
                    <a:pt x="138" y="136"/>
                  </a:lnTo>
                  <a:lnTo>
                    <a:pt x="124" y="153"/>
                  </a:lnTo>
                  <a:lnTo>
                    <a:pt x="116" y="174"/>
                  </a:lnTo>
                  <a:lnTo>
                    <a:pt x="113" y="195"/>
                  </a:lnTo>
                  <a:lnTo>
                    <a:pt x="116" y="218"/>
                  </a:lnTo>
                  <a:lnTo>
                    <a:pt x="124" y="238"/>
                  </a:lnTo>
                  <a:lnTo>
                    <a:pt x="138" y="255"/>
                  </a:lnTo>
                  <a:lnTo>
                    <a:pt x="154" y="268"/>
                  </a:lnTo>
                  <a:lnTo>
                    <a:pt x="174" y="276"/>
                  </a:lnTo>
                  <a:lnTo>
                    <a:pt x="197" y="280"/>
                  </a:lnTo>
                  <a:lnTo>
                    <a:pt x="219" y="276"/>
                  </a:lnTo>
                  <a:lnTo>
                    <a:pt x="239" y="268"/>
                  </a:lnTo>
                  <a:lnTo>
                    <a:pt x="257" y="255"/>
                  </a:lnTo>
                  <a:lnTo>
                    <a:pt x="269" y="238"/>
                  </a:lnTo>
                  <a:lnTo>
                    <a:pt x="279" y="218"/>
                  </a:lnTo>
                  <a:lnTo>
                    <a:pt x="282" y="195"/>
                  </a:lnTo>
                  <a:lnTo>
                    <a:pt x="279" y="174"/>
                  </a:lnTo>
                  <a:lnTo>
                    <a:pt x="269" y="153"/>
                  </a:lnTo>
                  <a:lnTo>
                    <a:pt x="257" y="136"/>
                  </a:lnTo>
                  <a:lnTo>
                    <a:pt x="239" y="124"/>
                  </a:lnTo>
                  <a:lnTo>
                    <a:pt x="219" y="114"/>
                  </a:lnTo>
                  <a:lnTo>
                    <a:pt x="197" y="112"/>
                  </a:lnTo>
                  <a:close/>
                  <a:moveTo>
                    <a:pt x="197" y="0"/>
                  </a:moveTo>
                  <a:lnTo>
                    <a:pt x="233" y="3"/>
                  </a:lnTo>
                  <a:lnTo>
                    <a:pt x="265" y="11"/>
                  </a:lnTo>
                  <a:lnTo>
                    <a:pt x="296" y="26"/>
                  </a:lnTo>
                  <a:lnTo>
                    <a:pt x="323" y="46"/>
                  </a:lnTo>
                  <a:lnTo>
                    <a:pt x="347" y="70"/>
                  </a:lnTo>
                  <a:lnTo>
                    <a:pt x="366" y="97"/>
                  </a:lnTo>
                  <a:lnTo>
                    <a:pt x="381" y="127"/>
                  </a:lnTo>
                  <a:lnTo>
                    <a:pt x="390" y="160"/>
                  </a:lnTo>
                  <a:lnTo>
                    <a:pt x="393" y="195"/>
                  </a:lnTo>
                  <a:lnTo>
                    <a:pt x="390" y="231"/>
                  </a:lnTo>
                  <a:lnTo>
                    <a:pt x="381" y="263"/>
                  </a:lnTo>
                  <a:lnTo>
                    <a:pt x="366" y="294"/>
                  </a:lnTo>
                  <a:lnTo>
                    <a:pt x="347" y="322"/>
                  </a:lnTo>
                  <a:lnTo>
                    <a:pt x="323" y="345"/>
                  </a:lnTo>
                  <a:lnTo>
                    <a:pt x="296" y="365"/>
                  </a:lnTo>
                  <a:lnTo>
                    <a:pt x="265" y="379"/>
                  </a:lnTo>
                  <a:lnTo>
                    <a:pt x="233" y="389"/>
                  </a:lnTo>
                  <a:lnTo>
                    <a:pt x="197" y="392"/>
                  </a:lnTo>
                  <a:lnTo>
                    <a:pt x="162" y="389"/>
                  </a:lnTo>
                  <a:lnTo>
                    <a:pt x="128" y="379"/>
                  </a:lnTo>
                  <a:lnTo>
                    <a:pt x="98" y="365"/>
                  </a:lnTo>
                  <a:lnTo>
                    <a:pt x="70" y="345"/>
                  </a:lnTo>
                  <a:lnTo>
                    <a:pt x="47" y="322"/>
                  </a:lnTo>
                  <a:lnTo>
                    <a:pt x="27" y="294"/>
                  </a:lnTo>
                  <a:lnTo>
                    <a:pt x="13" y="263"/>
                  </a:lnTo>
                  <a:lnTo>
                    <a:pt x="3" y="231"/>
                  </a:lnTo>
                  <a:lnTo>
                    <a:pt x="0" y="195"/>
                  </a:lnTo>
                  <a:lnTo>
                    <a:pt x="3" y="160"/>
                  </a:lnTo>
                  <a:lnTo>
                    <a:pt x="13" y="127"/>
                  </a:lnTo>
                  <a:lnTo>
                    <a:pt x="27" y="97"/>
                  </a:lnTo>
                  <a:lnTo>
                    <a:pt x="47" y="70"/>
                  </a:lnTo>
                  <a:lnTo>
                    <a:pt x="70" y="46"/>
                  </a:lnTo>
                  <a:lnTo>
                    <a:pt x="98" y="26"/>
                  </a:lnTo>
                  <a:lnTo>
                    <a:pt x="128" y="11"/>
                  </a:lnTo>
                  <a:lnTo>
                    <a:pt x="162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4" name="Freeform 1044"/>
            <p:cNvSpPr>
              <a:spLocks noEditPoints="1"/>
            </p:cNvSpPr>
            <p:nvPr/>
          </p:nvSpPr>
          <p:spPr bwMode="auto">
            <a:xfrm>
              <a:off x="10987088" y="5783263"/>
              <a:ext cx="534987" cy="533400"/>
            </a:xfrm>
            <a:custGeom>
              <a:avLst/>
              <a:gdLst>
                <a:gd name="T0" fmla="*/ 2327 w 3367"/>
                <a:gd name="T1" fmla="*/ 3241 h 3360"/>
                <a:gd name="T2" fmla="*/ 2820 w 3367"/>
                <a:gd name="T3" fmla="*/ 3121 h 3360"/>
                <a:gd name="T4" fmla="*/ 542 w 3367"/>
                <a:gd name="T5" fmla="*/ 3215 h 3360"/>
                <a:gd name="T6" fmla="*/ 687 w 3367"/>
                <a:gd name="T7" fmla="*/ 3029 h 3360"/>
                <a:gd name="T8" fmla="*/ 3077 w 3367"/>
                <a:gd name="T9" fmla="*/ 1998 h 3360"/>
                <a:gd name="T10" fmla="*/ 3254 w 3367"/>
                <a:gd name="T11" fmla="*/ 1843 h 3360"/>
                <a:gd name="T12" fmla="*/ 2923 w 3367"/>
                <a:gd name="T13" fmla="*/ 1643 h 3360"/>
                <a:gd name="T14" fmla="*/ 2863 w 3367"/>
                <a:gd name="T15" fmla="*/ 1733 h 3360"/>
                <a:gd name="T16" fmla="*/ 3005 w 3367"/>
                <a:gd name="T17" fmla="*/ 1898 h 3360"/>
                <a:gd name="T18" fmla="*/ 3139 w 3367"/>
                <a:gd name="T19" fmla="*/ 1731 h 3360"/>
                <a:gd name="T20" fmla="*/ 580 w 3367"/>
                <a:gd name="T21" fmla="*/ 998 h 3360"/>
                <a:gd name="T22" fmla="*/ 537 w 3367"/>
                <a:gd name="T23" fmla="*/ 1414 h 3360"/>
                <a:gd name="T24" fmla="*/ 267 w 3367"/>
                <a:gd name="T25" fmla="*/ 1787 h 3360"/>
                <a:gd name="T26" fmla="*/ 132 w 3367"/>
                <a:gd name="T27" fmla="*/ 1883 h 3360"/>
                <a:gd name="T28" fmla="*/ 133 w 3367"/>
                <a:gd name="T29" fmla="*/ 2358 h 3360"/>
                <a:gd name="T30" fmla="*/ 426 w 3367"/>
                <a:gd name="T31" fmla="*/ 2556 h 3360"/>
                <a:gd name="T32" fmla="*/ 979 w 3367"/>
                <a:gd name="T33" fmla="*/ 3059 h 3360"/>
                <a:gd name="T34" fmla="*/ 1900 w 3367"/>
                <a:gd name="T35" fmla="*/ 3196 h 3360"/>
                <a:gd name="T36" fmla="*/ 2448 w 3367"/>
                <a:gd name="T37" fmla="*/ 3035 h 3360"/>
                <a:gd name="T38" fmla="*/ 2837 w 3367"/>
                <a:gd name="T39" fmla="*/ 2674 h 3360"/>
                <a:gd name="T40" fmla="*/ 2957 w 3367"/>
                <a:gd name="T41" fmla="*/ 2006 h 3360"/>
                <a:gd name="T42" fmla="*/ 2794 w 3367"/>
                <a:gd name="T43" fmla="*/ 1902 h 3360"/>
                <a:gd name="T44" fmla="*/ 2749 w 3367"/>
                <a:gd name="T45" fmla="*/ 1759 h 3360"/>
                <a:gd name="T46" fmla="*/ 2823 w 3367"/>
                <a:gd name="T47" fmla="*/ 1581 h 3360"/>
                <a:gd name="T48" fmla="*/ 2457 w 3367"/>
                <a:gd name="T49" fmla="*/ 1066 h 3360"/>
                <a:gd name="T50" fmla="*/ 2395 w 3367"/>
                <a:gd name="T51" fmla="*/ 1236 h 3360"/>
                <a:gd name="T52" fmla="*/ 2390 w 3367"/>
                <a:gd name="T53" fmla="*/ 1374 h 3360"/>
                <a:gd name="T54" fmla="*/ 1923 w 3367"/>
                <a:gd name="T55" fmla="*/ 1141 h 3360"/>
                <a:gd name="T56" fmla="*/ 1532 w 3367"/>
                <a:gd name="T57" fmla="*/ 1189 h 3360"/>
                <a:gd name="T58" fmla="*/ 1245 w 3367"/>
                <a:gd name="T59" fmla="*/ 1374 h 3360"/>
                <a:gd name="T60" fmla="*/ 1220 w 3367"/>
                <a:gd name="T61" fmla="*/ 1254 h 3360"/>
                <a:gd name="T62" fmla="*/ 1177 w 3367"/>
                <a:gd name="T63" fmla="*/ 1081 h 3360"/>
                <a:gd name="T64" fmla="*/ 929 w 3367"/>
                <a:gd name="T65" fmla="*/ 1012 h 3360"/>
                <a:gd name="T66" fmla="*/ 1646 w 3367"/>
                <a:gd name="T67" fmla="*/ 124 h 3360"/>
                <a:gd name="T68" fmla="*/ 1201 w 3367"/>
                <a:gd name="T69" fmla="*/ 525 h 3360"/>
                <a:gd name="T70" fmla="*/ 1273 w 3367"/>
                <a:gd name="T71" fmla="*/ 1024 h 3360"/>
                <a:gd name="T72" fmla="*/ 1476 w 3367"/>
                <a:gd name="T73" fmla="*/ 1090 h 3360"/>
                <a:gd name="T74" fmla="*/ 1940 w 3367"/>
                <a:gd name="T75" fmla="*/ 1032 h 3360"/>
                <a:gd name="T76" fmla="*/ 2310 w 3367"/>
                <a:gd name="T77" fmla="*/ 923 h 3360"/>
                <a:gd name="T78" fmla="*/ 2254 w 3367"/>
                <a:gd name="T79" fmla="*/ 371 h 3360"/>
                <a:gd name="T80" fmla="*/ 1765 w 3367"/>
                <a:gd name="T81" fmla="*/ 0 h 3360"/>
                <a:gd name="T82" fmla="*/ 2360 w 3367"/>
                <a:gd name="T83" fmla="*/ 328 h 3360"/>
                <a:gd name="T84" fmla="*/ 2501 w 3367"/>
                <a:gd name="T85" fmla="*/ 964 h 3360"/>
                <a:gd name="T86" fmla="*/ 3001 w 3367"/>
                <a:gd name="T87" fmla="*/ 1507 h 3360"/>
                <a:gd name="T88" fmla="*/ 3145 w 3367"/>
                <a:gd name="T89" fmla="*/ 1474 h 3360"/>
                <a:gd name="T90" fmla="*/ 3240 w 3367"/>
                <a:gd name="T91" fmla="*/ 1415 h 3360"/>
                <a:gd name="T92" fmla="*/ 3367 w 3367"/>
                <a:gd name="T93" fmla="*/ 1843 h 3360"/>
                <a:gd name="T94" fmla="*/ 3085 w 3367"/>
                <a:gd name="T95" fmla="*/ 2173 h 3360"/>
                <a:gd name="T96" fmla="*/ 2896 w 3367"/>
                <a:gd name="T97" fmla="*/ 2793 h 3360"/>
                <a:gd name="T98" fmla="*/ 2841 w 3367"/>
                <a:gd name="T99" fmla="*/ 3306 h 3360"/>
                <a:gd name="T100" fmla="*/ 2231 w 3367"/>
                <a:gd name="T101" fmla="*/ 3303 h 3360"/>
                <a:gd name="T102" fmla="*/ 1415 w 3367"/>
                <a:gd name="T103" fmla="*/ 3296 h 3360"/>
                <a:gd name="T104" fmla="*/ 624 w 3367"/>
                <a:gd name="T105" fmla="*/ 3360 h 3360"/>
                <a:gd name="T106" fmla="*/ 395 w 3367"/>
                <a:gd name="T107" fmla="*/ 3141 h 3360"/>
                <a:gd name="T108" fmla="*/ 237 w 3367"/>
                <a:gd name="T109" fmla="*/ 2568 h 3360"/>
                <a:gd name="T110" fmla="*/ 1 w 3367"/>
                <a:gd name="T111" fmla="*/ 2268 h 3360"/>
                <a:gd name="T112" fmla="*/ 158 w 3367"/>
                <a:gd name="T113" fmla="*/ 1697 h 3360"/>
                <a:gd name="T114" fmla="*/ 429 w 3367"/>
                <a:gd name="T115" fmla="*/ 1377 h 3360"/>
                <a:gd name="T116" fmla="*/ 439 w 3367"/>
                <a:gd name="T117" fmla="*/ 981 h 3360"/>
                <a:gd name="T118" fmla="*/ 364 w 3367"/>
                <a:gd name="T119" fmla="*/ 798 h 3360"/>
                <a:gd name="T120" fmla="*/ 824 w 3367"/>
                <a:gd name="T121" fmla="*/ 853 h 3360"/>
                <a:gd name="T122" fmla="*/ 1091 w 3367"/>
                <a:gd name="T123" fmla="*/ 504 h 3360"/>
                <a:gd name="T124" fmla="*/ 1568 w 3367"/>
                <a:gd name="T125" fmla="*/ 28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7" h="3360">
                  <a:moveTo>
                    <a:pt x="2767" y="2943"/>
                  </a:moveTo>
                  <a:lnTo>
                    <a:pt x="2713" y="2991"/>
                  </a:lnTo>
                  <a:lnTo>
                    <a:pt x="2655" y="3038"/>
                  </a:lnTo>
                  <a:lnTo>
                    <a:pt x="2593" y="3081"/>
                  </a:lnTo>
                  <a:lnTo>
                    <a:pt x="2529" y="3120"/>
                  </a:lnTo>
                  <a:lnTo>
                    <a:pt x="2460" y="3157"/>
                  </a:lnTo>
                  <a:lnTo>
                    <a:pt x="2388" y="3190"/>
                  </a:lnTo>
                  <a:lnTo>
                    <a:pt x="2313" y="3219"/>
                  </a:lnTo>
                  <a:lnTo>
                    <a:pt x="2314" y="3222"/>
                  </a:lnTo>
                  <a:lnTo>
                    <a:pt x="2319" y="3233"/>
                  </a:lnTo>
                  <a:lnTo>
                    <a:pt x="2327" y="3241"/>
                  </a:lnTo>
                  <a:lnTo>
                    <a:pt x="2338" y="3246"/>
                  </a:lnTo>
                  <a:lnTo>
                    <a:pt x="2349" y="3248"/>
                  </a:lnTo>
                  <a:lnTo>
                    <a:pt x="2688" y="3248"/>
                  </a:lnTo>
                  <a:lnTo>
                    <a:pt x="2713" y="3246"/>
                  </a:lnTo>
                  <a:lnTo>
                    <a:pt x="2737" y="3239"/>
                  </a:lnTo>
                  <a:lnTo>
                    <a:pt x="2759" y="3227"/>
                  </a:lnTo>
                  <a:lnTo>
                    <a:pt x="2779" y="3212"/>
                  </a:lnTo>
                  <a:lnTo>
                    <a:pt x="2795" y="3192"/>
                  </a:lnTo>
                  <a:lnTo>
                    <a:pt x="2809" y="3170"/>
                  </a:lnTo>
                  <a:lnTo>
                    <a:pt x="2817" y="3146"/>
                  </a:lnTo>
                  <a:lnTo>
                    <a:pt x="2820" y="3121"/>
                  </a:lnTo>
                  <a:lnTo>
                    <a:pt x="2819" y="3096"/>
                  </a:lnTo>
                  <a:lnTo>
                    <a:pt x="2813" y="3071"/>
                  </a:lnTo>
                  <a:lnTo>
                    <a:pt x="2767" y="2943"/>
                  </a:lnTo>
                  <a:close/>
                  <a:moveTo>
                    <a:pt x="576" y="2940"/>
                  </a:moveTo>
                  <a:lnTo>
                    <a:pt x="516" y="3089"/>
                  </a:lnTo>
                  <a:lnTo>
                    <a:pt x="510" y="3111"/>
                  </a:lnTo>
                  <a:lnTo>
                    <a:pt x="508" y="3134"/>
                  </a:lnTo>
                  <a:lnTo>
                    <a:pt x="510" y="3156"/>
                  </a:lnTo>
                  <a:lnTo>
                    <a:pt x="517" y="3177"/>
                  </a:lnTo>
                  <a:lnTo>
                    <a:pt x="528" y="3197"/>
                  </a:lnTo>
                  <a:lnTo>
                    <a:pt x="542" y="3215"/>
                  </a:lnTo>
                  <a:lnTo>
                    <a:pt x="560" y="3229"/>
                  </a:lnTo>
                  <a:lnTo>
                    <a:pt x="580" y="3240"/>
                  </a:lnTo>
                  <a:lnTo>
                    <a:pt x="601" y="3246"/>
                  </a:lnTo>
                  <a:lnTo>
                    <a:pt x="624" y="3248"/>
                  </a:lnTo>
                  <a:lnTo>
                    <a:pt x="1002" y="3248"/>
                  </a:lnTo>
                  <a:lnTo>
                    <a:pt x="1023" y="3200"/>
                  </a:lnTo>
                  <a:lnTo>
                    <a:pt x="950" y="3171"/>
                  </a:lnTo>
                  <a:lnTo>
                    <a:pt x="880" y="3140"/>
                  </a:lnTo>
                  <a:lnTo>
                    <a:pt x="812" y="3106"/>
                  </a:lnTo>
                  <a:lnTo>
                    <a:pt x="749" y="3068"/>
                  </a:lnTo>
                  <a:lnTo>
                    <a:pt x="687" y="3029"/>
                  </a:lnTo>
                  <a:lnTo>
                    <a:pt x="630" y="2986"/>
                  </a:lnTo>
                  <a:lnTo>
                    <a:pt x="576" y="2940"/>
                  </a:lnTo>
                  <a:close/>
                  <a:moveTo>
                    <a:pt x="3250" y="1800"/>
                  </a:moveTo>
                  <a:lnTo>
                    <a:pt x="3242" y="1835"/>
                  </a:lnTo>
                  <a:lnTo>
                    <a:pt x="3228" y="1867"/>
                  </a:lnTo>
                  <a:lnTo>
                    <a:pt x="3212" y="1897"/>
                  </a:lnTo>
                  <a:lnTo>
                    <a:pt x="3191" y="1924"/>
                  </a:lnTo>
                  <a:lnTo>
                    <a:pt x="3167" y="1948"/>
                  </a:lnTo>
                  <a:lnTo>
                    <a:pt x="3140" y="1969"/>
                  </a:lnTo>
                  <a:lnTo>
                    <a:pt x="3109" y="1985"/>
                  </a:lnTo>
                  <a:lnTo>
                    <a:pt x="3077" y="1998"/>
                  </a:lnTo>
                  <a:lnTo>
                    <a:pt x="3080" y="2029"/>
                  </a:lnTo>
                  <a:lnTo>
                    <a:pt x="3082" y="2060"/>
                  </a:lnTo>
                  <a:lnTo>
                    <a:pt x="3113" y="2050"/>
                  </a:lnTo>
                  <a:lnTo>
                    <a:pt x="3144" y="2035"/>
                  </a:lnTo>
                  <a:lnTo>
                    <a:pt x="3171" y="2016"/>
                  </a:lnTo>
                  <a:lnTo>
                    <a:pt x="3195" y="1995"/>
                  </a:lnTo>
                  <a:lnTo>
                    <a:pt x="3215" y="1969"/>
                  </a:lnTo>
                  <a:lnTo>
                    <a:pt x="3231" y="1941"/>
                  </a:lnTo>
                  <a:lnTo>
                    <a:pt x="3244" y="1909"/>
                  </a:lnTo>
                  <a:lnTo>
                    <a:pt x="3251" y="1877"/>
                  </a:lnTo>
                  <a:lnTo>
                    <a:pt x="3254" y="1843"/>
                  </a:lnTo>
                  <a:lnTo>
                    <a:pt x="3253" y="1821"/>
                  </a:lnTo>
                  <a:lnTo>
                    <a:pt x="3250" y="1800"/>
                  </a:lnTo>
                  <a:close/>
                  <a:moveTo>
                    <a:pt x="3001" y="1618"/>
                  </a:moveTo>
                  <a:lnTo>
                    <a:pt x="2975" y="1621"/>
                  </a:lnTo>
                  <a:lnTo>
                    <a:pt x="2950" y="1629"/>
                  </a:lnTo>
                  <a:lnTo>
                    <a:pt x="2949" y="1629"/>
                  </a:lnTo>
                  <a:lnTo>
                    <a:pt x="2944" y="1632"/>
                  </a:lnTo>
                  <a:lnTo>
                    <a:pt x="2937" y="1635"/>
                  </a:lnTo>
                  <a:lnTo>
                    <a:pt x="2932" y="1637"/>
                  </a:lnTo>
                  <a:lnTo>
                    <a:pt x="2927" y="1640"/>
                  </a:lnTo>
                  <a:lnTo>
                    <a:pt x="2923" y="1643"/>
                  </a:lnTo>
                  <a:lnTo>
                    <a:pt x="2919" y="1646"/>
                  </a:lnTo>
                  <a:lnTo>
                    <a:pt x="2912" y="1652"/>
                  </a:lnTo>
                  <a:lnTo>
                    <a:pt x="2907" y="1656"/>
                  </a:lnTo>
                  <a:lnTo>
                    <a:pt x="2903" y="1659"/>
                  </a:lnTo>
                  <a:lnTo>
                    <a:pt x="2900" y="1662"/>
                  </a:lnTo>
                  <a:lnTo>
                    <a:pt x="2885" y="1681"/>
                  </a:lnTo>
                  <a:lnTo>
                    <a:pt x="2873" y="1701"/>
                  </a:lnTo>
                  <a:lnTo>
                    <a:pt x="2872" y="1705"/>
                  </a:lnTo>
                  <a:lnTo>
                    <a:pt x="2871" y="1708"/>
                  </a:lnTo>
                  <a:lnTo>
                    <a:pt x="2865" y="1726"/>
                  </a:lnTo>
                  <a:lnTo>
                    <a:pt x="2863" y="1733"/>
                  </a:lnTo>
                  <a:lnTo>
                    <a:pt x="2861" y="1745"/>
                  </a:lnTo>
                  <a:lnTo>
                    <a:pt x="2861" y="1759"/>
                  </a:lnTo>
                  <a:lnTo>
                    <a:pt x="2864" y="1787"/>
                  </a:lnTo>
                  <a:lnTo>
                    <a:pt x="2872" y="1813"/>
                  </a:lnTo>
                  <a:lnTo>
                    <a:pt x="2885" y="1837"/>
                  </a:lnTo>
                  <a:lnTo>
                    <a:pt x="2902" y="1857"/>
                  </a:lnTo>
                  <a:lnTo>
                    <a:pt x="2923" y="1875"/>
                  </a:lnTo>
                  <a:lnTo>
                    <a:pt x="2947" y="1888"/>
                  </a:lnTo>
                  <a:lnTo>
                    <a:pt x="2973" y="1896"/>
                  </a:lnTo>
                  <a:lnTo>
                    <a:pt x="3001" y="1899"/>
                  </a:lnTo>
                  <a:lnTo>
                    <a:pt x="3005" y="1898"/>
                  </a:lnTo>
                  <a:lnTo>
                    <a:pt x="3009" y="1898"/>
                  </a:lnTo>
                  <a:lnTo>
                    <a:pt x="3012" y="1897"/>
                  </a:lnTo>
                  <a:lnTo>
                    <a:pt x="3022" y="1897"/>
                  </a:lnTo>
                  <a:lnTo>
                    <a:pt x="3050" y="1890"/>
                  </a:lnTo>
                  <a:lnTo>
                    <a:pt x="3075" y="1877"/>
                  </a:lnTo>
                  <a:lnTo>
                    <a:pt x="3098" y="1861"/>
                  </a:lnTo>
                  <a:lnTo>
                    <a:pt x="3116" y="1839"/>
                  </a:lnTo>
                  <a:lnTo>
                    <a:pt x="3129" y="1815"/>
                  </a:lnTo>
                  <a:lnTo>
                    <a:pt x="3139" y="1788"/>
                  </a:lnTo>
                  <a:lnTo>
                    <a:pt x="3142" y="1759"/>
                  </a:lnTo>
                  <a:lnTo>
                    <a:pt x="3139" y="1731"/>
                  </a:lnTo>
                  <a:lnTo>
                    <a:pt x="3130" y="1705"/>
                  </a:lnTo>
                  <a:lnTo>
                    <a:pt x="3118" y="1681"/>
                  </a:lnTo>
                  <a:lnTo>
                    <a:pt x="3100" y="1660"/>
                  </a:lnTo>
                  <a:lnTo>
                    <a:pt x="3079" y="1642"/>
                  </a:lnTo>
                  <a:lnTo>
                    <a:pt x="3056" y="1630"/>
                  </a:lnTo>
                  <a:lnTo>
                    <a:pt x="3029" y="1621"/>
                  </a:lnTo>
                  <a:lnTo>
                    <a:pt x="3001" y="1618"/>
                  </a:lnTo>
                  <a:close/>
                  <a:moveTo>
                    <a:pt x="513" y="894"/>
                  </a:moveTo>
                  <a:lnTo>
                    <a:pt x="539" y="926"/>
                  </a:lnTo>
                  <a:lnTo>
                    <a:pt x="561" y="961"/>
                  </a:lnTo>
                  <a:lnTo>
                    <a:pt x="580" y="998"/>
                  </a:lnTo>
                  <a:lnTo>
                    <a:pt x="596" y="1035"/>
                  </a:lnTo>
                  <a:lnTo>
                    <a:pt x="611" y="1073"/>
                  </a:lnTo>
                  <a:lnTo>
                    <a:pt x="625" y="1110"/>
                  </a:lnTo>
                  <a:lnTo>
                    <a:pt x="644" y="1161"/>
                  </a:lnTo>
                  <a:lnTo>
                    <a:pt x="664" y="1208"/>
                  </a:lnTo>
                  <a:lnTo>
                    <a:pt x="681" y="1244"/>
                  </a:lnTo>
                  <a:lnTo>
                    <a:pt x="653" y="1272"/>
                  </a:lnTo>
                  <a:lnTo>
                    <a:pt x="616" y="1310"/>
                  </a:lnTo>
                  <a:lnTo>
                    <a:pt x="585" y="1345"/>
                  </a:lnTo>
                  <a:lnTo>
                    <a:pt x="559" y="1379"/>
                  </a:lnTo>
                  <a:lnTo>
                    <a:pt x="537" y="1414"/>
                  </a:lnTo>
                  <a:lnTo>
                    <a:pt x="519" y="1448"/>
                  </a:lnTo>
                  <a:lnTo>
                    <a:pt x="504" y="1483"/>
                  </a:lnTo>
                  <a:lnTo>
                    <a:pt x="491" y="1520"/>
                  </a:lnTo>
                  <a:lnTo>
                    <a:pt x="482" y="1558"/>
                  </a:lnTo>
                  <a:lnTo>
                    <a:pt x="472" y="1599"/>
                  </a:lnTo>
                  <a:lnTo>
                    <a:pt x="465" y="1641"/>
                  </a:lnTo>
                  <a:lnTo>
                    <a:pt x="458" y="1688"/>
                  </a:lnTo>
                  <a:lnTo>
                    <a:pt x="450" y="1738"/>
                  </a:lnTo>
                  <a:lnTo>
                    <a:pt x="444" y="1787"/>
                  </a:lnTo>
                  <a:lnTo>
                    <a:pt x="275" y="1787"/>
                  </a:lnTo>
                  <a:lnTo>
                    <a:pt x="267" y="1787"/>
                  </a:lnTo>
                  <a:lnTo>
                    <a:pt x="257" y="1787"/>
                  </a:lnTo>
                  <a:lnTo>
                    <a:pt x="245" y="1788"/>
                  </a:lnTo>
                  <a:lnTo>
                    <a:pt x="234" y="1790"/>
                  </a:lnTo>
                  <a:lnTo>
                    <a:pt x="220" y="1794"/>
                  </a:lnTo>
                  <a:lnTo>
                    <a:pt x="206" y="1799"/>
                  </a:lnTo>
                  <a:lnTo>
                    <a:pt x="192" y="1805"/>
                  </a:lnTo>
                  <a:lnTo>
                    <a:pt x="178" y="1816"/>
                  </a:lnTo>
                  <a:lnTo>
                    <a:pt x="166" y="1827"/>
                  </a:lnTo>
                  <a:lnTo>
                    <a:pt x="153" y="1843"/>
                  </a:lnTo>
                  <a:lnTo>
                    <a:pt x="142" y="1862"/>
                  </a:lnTo>
                  <a:lnTo>
                    <a:pt x="132" y="1883"/>
                  </a:lnTo>
                  <a:lnTo>
                    <a:pt x="124" y="1909"/>
                  </a:lnTo>
                  <a:lnTo>
                    <a:pt x="118" y="1941"/>
                  </a:lnTo>
                  <a:lnTo>
                    <a:pt x="114" y="1976"/>
                  </a:lnTo>
                  <a:lnTo>
                    <a:pt x="113" y="2016"/>
                  </a:lnTo>
                  <a:lnTo>
                    <a:pt x="113" y="2218"/>
                  </a:lnTo>
                  <a:lnTo>
                    <a:pt x="113" y="2242"/>
                  </a:lnTo>
                  <a:lnTo>
                    <a:pt x="114" y="2266"/>
                  </a:lnTo>
                  <a:lnTo>
                    <a:pt x="117" y="2290"/>
                  </a:lnTo>
                  <a:lnTo>
                    <a:pt x="121" y="2314"/>
                  </a:lnTo>
                  <a:lnTo>
                    <a:pt x="126" y="2337"/>
                  </a:lnTo>
                  <a:lnTo>
                    <a:pt x="133" y="2358"/>
                  </a:lnTo>
                  <a:lnTo>
                    <a:pt x="143" y="2379"/>
                  </a:lnTo>
                  <a:lnTo>
                    <a:pt x="154" y="2399"/>
                  </a:lnTo>
                  <a:lnTo>
                    <a:pt x="168" y="2416"/>
                  </a:lnTo>
                  <a:lnTo>
                    <a:pt x="185" y="2430"/>
                  </a:lnTo>
                  <a:lnTo>
                    <a:pt x="202" y="2442"/>
                  </a:lnTo>
                  <a:lnTo>
                    <a:pt x="224" y="2451"/>
                  </a:lnTo>
                  <a:lnTo>
                    <a:pt x="248" y="2456"/>
                  </a:lnTo>
                  <a:lnTo>
                    <a:pt x="275" y="2458"/>
                  </a:lnTo>
                  <a:lnTo>
                    <a:pt x="390" y="2458"/>
                  </a:lnTo>
                  <a:lnTo>
                    <a:pt x="402" y="2497"/>
                  </a:lnTo>
                  <a:lnTo>
                    <a:pt x="426" y="2556"/>
                  </a:lnTo>
                  <a:lnTo>
                    <a:pt x="455" y="2613"/>
                  </a:lnTo>
                  <a:lnTo>
                    <a:pt x="488" y="2669"/>
                  </a:lnTo>
                  <a:lnTo>
                    <a:pt x="527" y="2722"/>
                  </a:lnTo>
                  <a:lnTo>
                    <a:pt x="568" y="2773"/>
                  </a:lnTo>
                  <a:lnTo>
                    <a:pt x="616" y="2822"/>
                  </a:lnTo>
                  <a:lnTo>
                    <a:pt x="667" y="2868"/>
                  </a:lnTo>
                  <a:lnTo>
                    <a:pt x="722" y="2911"/>
                  </a:lnTo>
                  <a:lnTo>
                    <a:pt x="781" y="2953"/>
                  </a:lnTo>
                  <a:lnTo>
                    <a:pt x="844" y="2990"/>
                  </a:lnTo>
                  <a:lnTo>
                    <a:pt x="909" y="3027"/>
                  </a:lnTo>
                  <a:lnTo>
                    <a:pt x="979" y="3059"/>
                  </a:lnTo>
                  <a:lnTo>
                    <a:pt x="1052" y="3088"/>
                  </a:lnTo>
                  <a:lnTo>
                    <a:pt x="1085" y="3101"/>
                  </a:lnTo>
                  <a:lnTo>
                    <a:pt x="1168" y="3126"/>
                  </a:lnTo>
                  <a:lnTo>
                    <a:pt x="1253" y="3150"/>
                  </a:lnTo>
                  <a:lnTo>
                    <a:pt x="1343" y="3169"/>
                  </a:lnTo>
                  <a:lnTo>
                    <a:pt x="1434" y="3185"/>
                  </a:lnTo>
                  <a:lnTo>
                    <a:pt x="1528" y="3195"/>
                  </a:lnTo>
                  <a:lnTo>
                    <a:pt x="1625" y="3202"/>
                  </a:lnTo>
                  <a:lnTo>
                    <a:pt x="1723" y="3204"/>
                  </a:lnTo>
                  <a:lnTo>
                    <a:pt x="1812" y="3202"/>
                  </a:lnTo>
                  <a:lnTo>
                    <a:pt x="1900" y="3196"/>
                  </a:lnTo>
                  <a:lnTo>
                    <a:pt x="1985" y="3185"/>
                  </a:lnTo>
                  <a:lnTo>
                    <a:pt x="2068" y="3171"/>
                  </a:lnTo>
                  <a:lnTo>
                    <a:pt x="2147" y="3152"/>
                  </a:lnTo>
                  <a:lnTo>
                    <a:pt x="2224" y="3130"/>
                  </a:lnTo>
                  <a:lnTo>
                    <a:pt x="2226" y="3130"/>
                  </a:lnTo>
                  <a:lnTo>
                    <a:pt x="2244" y="3123"/>
                  </a:lnTo>
                  <a:lnTo>
                    <a:pt x="2284" y="3109"/>
                  </a:lnTo>
                  <a:lnTo>
                    <a:pt x="2322" y="3094"/>
                  </a:lnTo>
                  <a:lnTo>
                    <a:pt x="2358" y="3080"/>
                  </a:lnTo>
                  <a:lnTo>
                    <a:pt x="2420" y="3050"/>
                  </a:lnTo>
                  <a:lnTo>
                    <a:pt x="2448" y="3035"/>
                  </a:lnTo>
                  <a:lnTo>
                    <a:pt x="2488" y="3012"/>
                  </a:lnTo>
                  <a:lnTo>
                    <a:pt x="2526" y="2988"/>
                  </a:lnTo>
                  <a:lnTo>
                    <a:pt x="2553" y="2971"/>
                  </a:lnTo>
                  <a:lnTo>
                    <a:pt x="2611" y="2928"/>
                  </a:lnTo>
                  <a:lnTo>
                    <a:pt x="2630" y="2912"/>
                  </a:lnTo>
                  <a:lnTo>
                    <a:pt x="2667" y="2880"/>
                  </a:lnTo>
                  <a:lnTo>
                    <a:pt x="2702" y="2847"/>
                  </a:lnTo>
                  <a:lnTo>
                    <a:pt x="2704" y="2846"/>
                  </a:lnTo>
                  <a:lnTo>
                    <a:pt x="2753" y="2792"/>
                  </a:lnTo>
                  <a:lnTo>
                    <a:pt x="2798" y="2735"/>
                  </a:lnTo>
                  <a:lnTo>
                    <a:pt x="2837" y="2674"/>
                  </a:lnTo>
                  <a:lnTo>
                    <a:pt x="2873" y="2611"/>
                  </a:lnTo>
                  <a:lnTo>
                    <a:pt x="2903" y="2545"/>
                  </a:lnTo>
                  <a:lnTo>
                    <a:pt x="2928" y="2477"/>
                  </a:lnTo>
                  <a:lnTo>
                    <a:pt x="2948" y="2406"/>
                  </a:lnTo>
                  <a:lnTo>
                    <a:pt x="2961" y="2332"/>
                  </a:lnTo>
                  <a:lnTo>
                    <a:pt x="2971" y="2257"/>
                  </a:lnTo>
                  <a:lnTo>
                    <a:pt x="2973" y="2179"/>
                  </a:lnTo>
                  <a:lnTo>
                    <a:pt x="2972" y="2093"/>
                  </a:lnTo>
                  <a:lnTo>
                    <a:pt x="2965" y="2008"/>
                  </a:lnTo>
                  <a:lnTo>
                    <a:pt x="2961" y="2007"/>
                  </a:lnTo>
                  <a:lnTo>
                    <a:pt x="2957" y="2006"/>
                  </a:lnTo>
                  <a:lnTo>
                    <a:pt x="2948" y="2004"/>
                  </a:lnTo>
                  <a:lnTo>
                    <a:pt x="2937" y="2002"/>
                  </a:lnTo>
                  <a:lnTo>
                    <a:pt x="2911" y="1994"/>
                  </a:lnTo>
                  <a:lnTo>
                    <a:pt x="2892" y="1985"/>
                  </a:lnTo>
                  <a:lnTo>
                    <a:pt x="2870" y="1973"/>
                  </a:lnTo>
                  <a:lnTo>
                    <a:pt x="2853" y="1961"/>
                  </a:lnTo>
                  <a:lnTo>
                    <a:pt x="2832" y="1945"/>
                  </a:lnTo>
                  <a:lnTo>
                    <a:pt x="2825" y="1937"/>
                  </a:lnTo>
                  <a:lnTo>
                    <a:pt x="2817" y="1930"/>
                  </a:lnTo>
                  <a:lnTo>
                    <a:pt x="2801" y="1910"/>
                  </a:lnTo>
                  <a:lnTo>
                    <a:pt x="2794" y="1902"/>
                  </a:lnTo>
                  <a:lnTo>
                    <a:pt x="2789" y="1894"/>
                  </a:lnTo>
                  <a:lnTo>
                    <a:pt x="2776" y="1870"/>
                  </a:lnTo>
                  <a:lnTo>
                    <a:pt x="2771" y="1862"/>
                  </a:lnTo>
                  <a:lnTo>
                    <a:pt x="2767" y="1852"/>
                  </a:lnTo>
                  <a:lnTo>
                    <a:pt x="2762" y="1838"/>
                  </a:lnTo>
                  <a:lnTo>
                    <a:pt x="2758" y="1822"/>
                  </a:lnTo>
                  <a:lnTo>
                    <a:pt x="2756" y="1818"/>
                  </a:lnTo>
                  <a:lnTo>
                    <a:pt x="2755" y="1813"/>
                  </a:lnTo>
                  <a:lnTo>
                    <a:pt x="2754" y="1808"/>
                  </a:lnTo>
                  <a:lnTo>
                    <a:pt x="2750" y="1784"/>
                  </a:lnTo>
                  <a:lnTo>
                    <a:pt x="2749" y="1759"/>
                  </a:lnTo>
                  <a:lnTo>
                    <a:pt x="2750" y="1736"/>
                  </a:lnTo>
                  <a:lnTo>
                    <a:pt x="2753" y="1713"/>
                  </a:lnTo>
                  <a:lnTo>
                    <a:pt x="2754" y="1709"/>
                  </a:lnTo>
                  <a:lnTo>
                    <a:pt x="2755" y="1705"/>
                  </a:lnTo>
                  <a:lnTo>
                    <a:pt x="2760" y="1683"/>
                  </a:lnTo>
                  <a:lnTo>
                    <a:pt x="2767" y="1662"/>
                  </a:lnTo>
                  <a:lnTo>
                    <a:pt x="2769" y="1658"/>
                  </a:lnTo>
                  <a:lnTo>
                    <a:pt x="2784" y="1631"/>
                  </a:lnTo>
                  <a:lnTo>
                    <a:pt x="2801" y="1606"/>
                  </a:lnTo>
                  <a:lnTo>
                    <a:pt x="2820" y="1583"/>
                  </a:lnTo>
                  <a:lnTo>
                    <a:pt x="2823" y="1581"/>
                  </a:lnTo>
                  <a:lnTo>
                    <a:pt x="2826" y="1578"/>
                  </a:lnTo>
                  <a:lnTo>
                    <a:pt x="2841" y="1564"/>
                  </a:lnTo>
                  <a:lnTo>
                    <a:pt x="2858" y="1552"/>
                  </a:lnTo>
                  <a:lnTo>
                    <a:pt x="2824" y="1479"/>
                  </a:lnTo>
                  <a:lnTo>
                    <a:pt x="2785" y="1409"/>
                  </a:lnTo>
                  <a:lnTo>
                    <a:pt x="2741" y="1344"/>
                  </a:lnTo>
                  <a:lnTo>
                    <a:pt x="2693" y="1282"/>
                  </a:lnTo>
                  <a:lnTo>
                    <a:pt x="2641" y="1222"/>
                  </a:lnTo>
                  <a:lnTo>
                    <a:pt x="2584" y="1166"/>
                  </a:lnTo>
                  <a:lnTo>
                    <a:pt x="2522" y="1114"/>
                  </a:lnTo>
                  <a:lnTo>
                    <a:pt x="2457" y="1066"/>
                  </a:lnTo>
                  <a:lnTo>
                    <a:pt x="2387" y="1023"/>
                  </a:lnTo>
                  <a:lnTo>
                    <a:pt x="2385" y="1026"/>
                  </a:lnTo>
                  <a:lnTo>
                    <a:pt x="2383" y="1030"/>
                  </a:lnTo>
                  <a:lnTo>
                    <a:pt x="2364" y="1062"/>
                  </a:lnTo>
                  <a:lnTo>
                    <a:pt x="2348" y="1087"/>
                  </a:lnTo>
                  <a:lnTo>
                    <a:pt x="2328" y="1116"/>
                  </a:lnTo>
                  <a:lnTo>
                    <a:pt x="2305" y="1144"/>
                  </a:lnTo>
                  <a:lnTo>
                    <a:pt x="2299" y="1153"/>
                  </a:lnTo>
                  <a:lnTo>
                    <a:pt x="2293" y="1160"/>
                  </a:lnTo>
                  <a:lnTo>
                    <a:pt x="2345" y="1196"/>
                  </a:lnTo>
                  <a:lnTo>
                    <a:pt x="2395" y="1236"/>
                  </a:lnTo>
                  <a:lnTo>
                    <a:pt x="2443" y="1281"/>
                  </a:lnTo>
                  <a:lnTo>
                    <a:pt x="2452" y="1292"/>
                  </a:lnTo>
                  <a:lnTo>
                    <a:pt x="2458" y="1305"/>
                  </a:lnTo>
                  <a:lnTo>
                    <a:pt x="2460" y="1320"/>
                  </a:lnTo>
                  <a:lnTo>
                    <a:pt x="2458" y="1334"/>
                  </a:lnTo>
                  <a:lnTo>
                    <a:pt x="2452" y="1347"/>
                  </a:lnTo>
                  <a:lnTo>
                    <a:pt x="2443" y="1360"/>
                  </a:lnTo>
                  <a:lnTo>
                    <a:pt x="2432" y="1369"/>
                  </a:lnTo>
                  <a:lnTo>
                    <a:pt x="2418" y="1374"/>
                  </a:lnTo>
                  <a:lnTo>
                    <a:pt x="2403" y="1376"/>
                  </a:lnTo>
                  <a:lnTo>
                    <a:pt x="2390" y="1374"/>
                  </a:lnTo>
                  <a:lnTo>
                    <a:pt x="2376" y="1369"/>
                  </a:lnTo>
                  <a:lnTo>
                    <a:pt x="2364" y="1360"/>
                  </a:lnTo>
                  <a:lnTo>
                    <a:pt x="2318" y="1317"/>
                  </a:lnTo>
                  <a:lnTo>
                    <a:pt x="2269" y="1278"/>
                  </a:lnTo>
                  <a:lnTo>
                    <a:pt x="2218" y="1245"/>
                  </a:lnTo>
                  <a:lnTo>
                    <a:pt x="2165" y="1216"/>
                  </a:lnTo>
                  <a:lnTo>
                    <a:pt x="2110" y="1191"/>
                  </a:lnTo>
                  <a:lnTo>
                    <a:pt x="2106" y="1190"/>
                  </a:lnTo>
                  <a:lnTo>
                    <a:pt x="2046" y="1168"/>
                  </a:lnTo>
                  <a:lnTo>
                    <a:pt x="1985" y="1153"/>
                  </a:lnTo>
                  <a:lnTo>
                    <a:pt x="1923" y="1141"/>
                  </a:lnTo>
                  <a:lnTo>
                    <a:pt x="1860" y="1135"/>
                  </a:lnTo>
                  <a:lnTo>
                    <a:pt x="1797" y="1134"/>
                  </a:lnTo>
                  <a:lnTo>
                    <a:pt x="1734" y="1138"/>
                  </a:lnTo>
                  <a:lnTo>
                    <a:pt x="1671" y="1147"/>
                  </a:lnTo>
                  <a:lnTo>
                    <a:pt x="1668" y="1149"/>
                  </a:lnTo>
                  <a:lnTo>
                    <a:pt x="1666" y="1149"/>
                  </a:lnTo>
                  <a:lnTo>
                    <a:pt x="1604" y="1164"/>
                  </a:lnTo>
                  <a:lnTo>
                    <a:pt x="1599" y="1165"/>
                  </a:lnTo>
                  <a:lnTo>
                    <a:pt x="1593" y="1167"/>
                  </a:lnTo>
                  <a:lnTo>
                    <a:pt x="1563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472" y="1216"/>
                  </a:lnTo>
                  <a:lnTo>
                    <a:pt x="1450" y="1226"/>
                  </a:lnTo>
                  <a:lnTo>
                    <a:pt x="1423" y="1241"/>
                  </a:lnTo>
                  <a:lnTo>
                    <a:pt x="1398" y="1258"/>
                  </a:lnTo>
                  <a:lnTo>
                    <a:pt x="1389" y="1263"/>
                  </a:lnTo>
                  <a:lnTo>
                    <a:pt x="1348" y="1292"/>
                  </a:lnTo>
                  <a:lnTo>
                    <a:pt x="1309" y="1324"/>
                  </a:lnTo>
                  <a:lnTo>
                    <a:pt x="1271" y="1360"/>
                  </a:lnTo>
                  <a:lnTo>
                    <a:pt x="1259" y="1369"/>
                  </a:lnTo>
                  <a:lnTo>
                    <a:pt x="1245" y="1374"/>
                  </a:lnTo>
                  <a:lnTo>
                    <a:pt x="1231" y="1376"/>
                  </a:lnTo>
                  <a:lnTo>
                    <a:pt x="1217" y="1374"/>
                  </a:lnTo>
                  <a:lnTo>
                    <a:pt x="1203" y="1369"/>
                  </a:lnTo>
                  <a:lnTo>
                    <a:pt x="1192" y="1360"/>
                  </a:lnTo>
                  <a:lnTo>
                    <a:pt x="1182" y="1347"/>
                  </a:lnTo>
                  <a:lnTo>
                    <a:pt x="1177" y="1334"/>
                  </a:lnTo>
                  <a:lnTo>
                    <a:pt x="1175" y="1320"/>
                  </a:lnTo>
                  <a:lnTo>
                    <a:pt x="1177" y="1305"/>
                  </a:lnTo>
                  <a:lnTo>
                    <a:pt x="1182" y="1292"/>
                  </a:lnTo>
                  <a:lnTo>
                    <a:pt x="1192" y="1281"/>
                  </a:lnTo>
                  <a:lnTo>
                    <a:pt x="1220" y="1254"/>
                  </a:lnTo>
                  <a:lnTo>
                    <a:pt x="1249" y="1229"/>
                  </a:lnTo>
                  <a:lnTo>
                    <a:pt x="1279" y="1205"/>
                  </a:lnTo>
                  <a:lnTo>
                    <a:pt x="1274" y="1199"/>
                  </a:lnTo>
                  <a:lnTo>
                    <a:pt x="1269" y="1194"/>
                  </a:lnTo>
                  <a:lnTo>
                    <a:pt x="1263" y="1187"/>
                  </a:lnTo>
                  <a:lnTo>
                    <a:pt x="1256" y="1181"/>
                  </a:lnTo>
                  <a:lnTo>
                    <a:pt x="1232" y="1154"/>
                  </a:lnTo>
                  <a:lnTo>
                    <a:pt x="1208" y="1126"/>
                  </a:lnTo>
                  <a:lnTo>
                    <a:pt x="1204" y="1119"/>
                  </a:lnTo>
                  <a:lnTo>
                    <a:pt x="1200" y="1114"/>
                  </a:lnTo>
                  <a:lnTo>
                    <a:pt x="1177" y="1081"/>
                  </a:lnTo>
                  <a:lnTo>
                    <a:pt x="1156" y="1048"/>
                  </a:lnTo>
                  <a:lnTo>
                    <a:pt x="1154" y="1045"/>
                  </a:lnTo>
                  <a:lnTo>
                    <a:pt x="1153" y="1041"/>
                  </a:lnTo>
                  <a:lnTo>
                    <a:pt x="1132" y="1002"/>
                  </a:lnTo>
                  <a:lnTo>
                    <a:pt x="1115" y="960"/>
                  </a:lnTo>
                  <a:lnTo>
                    <a:pt x="1073" y="975"/>
                  </a:lnTo>
                  <a:lnTo>
                    <a:pt x="1034" y="988"/>
                  </a:lnTo>
                  <a:lnTo>
                    <a:pt x="1001" y="1001"/>
                  </a:lnTo>
                  <a:lnTo>
                    <a:pt x="972" y="1012"/>
                  </a:lnTo>
                  <a:lnTo>
                    <a:pt x="951" y="1021"/>
                  </a:lnTo>
                  <a:lnTo>
                    <a:pt x="929" y="1012"/>
                  </a:lnTo>
                  <a:lnTo>
                    <a:pt x="864" y="987"/>
                  </a:lnTo>
                  <a:lnTo>
                    <a:pt x="803" y="965"/>
                  </a:lnTo>
                  <a:lnTo>
                    <a:pt x="747" y="945"/>
                  </a:lnTo>
                  <a:lnTo>
                    <a:pt x="693" y="929"/>
                  </a:lnTo>
                  <a:lnTo>
                    <a:pt x="644" y="916"/>
                  </a:lnTo>
                  <a:lnTo>
                    <a:pt x="599" y="906"/>
                  </a:lnTo>
                  <a:lnTo>
                    <a:pt x="555" y="899"/>
                  </a:lnTo>
                  <a:lnTo>
                    <a:pt x="513" y="894"/>
                  </a:lnTo>
                  <a:close/>
                  <a:moveTo>
                    <a:pt x="1765" y="112"/>
                  </a:moveTo>
                  <a:lnTo>
                    <a:pt x="1705" y="115"/>
                  </a:lnTo>
                  <a:lnTo>
                    <a:pt x="1646" y="124"/>
                  </a:lnTo>
                  <a:lnTo>
                    <a:pt x="1590" y="138"/>
                  </a:lnTo>
                  <a:lnTo>
                    <a:pt x="1536" y="158"/>
                  </a:lnTo>
                  <a:lnTo>
                    <a:pt x="1484" y="183"/>
                  </a:lnTo>
                  <a:lnTo>
                    <a:pt x="1435" y="212"/>
                  </a:lnTo>
                  <a:lnTo>
                    <a:pt x="1390" y="246"/>
                  </a:lnTo>
                  <a:lnTo>
                    <a:pt x="1348" y="285"/>
                  </a:lnTo>
                  <a:lnTo>
                    <a:pt x="1310" y="326"/>
                  </a:lnTo>
                  <a:lnTo>
                    <a:pt x="1276" y="371"/>
                  </a:lnTo>
                  <a:lnTo>
                    <a:pt x="1246" y="420"/>
                  </a:lnTo>
                  <a:lnTo>
                    <a:pt x="1221" y="471"/>
                  </a:lnTo>
                  <a:lnTo>
                    <a:pt x="1201" y="525"/>
                  </a:lnTo>
                  <a:lnTo>
                    <a:pt x="1187" y="582"/>
                  </a:lnTo>
                  <a:lnTo>
                    <a:pt x="1178" y="640"/>
                  </a:lnTo>
                  <a:lnTo>
                    <a:pt x="1175" y="701"/>
                  </a:lnTo>
                  <a:lnTo>
                    <a:pt x="1178" y="756"/>
                  </a:lnTo>
                  <a:lnTo>
                    <a:pt x="1187" y="811"/>
                  </a:lnTo>
                  <a:lnTo>
                    <a:pt x="1199" y="865"/>
                  </a:lnTo>
                  <a:lnTo>
                    <a:pt x="1205" y="883"/>
                  </a:lnTo>
                  <a:lnTo>
                    <a:pt x="1224" y="931"/>
                  </a:lnTo>
                  <a:lnTo>
                    <a:pt x="1246" y="978"/>
                  </a:lnTo>
                  <a:lnTo>
                    <a:pt x="1272" y="1022"/>
                  </a:lnTo>
                  <a:lnTo>
                    <a:pt x="1273" y="1024"/>
                  </a:lnTo>
                  <a:lnTo>
                    <a:pt x="1275" y="1026"/>
                  </a:lnTo>
                  <a:lnTo>
                    <a:pt x="1295" y="1053"/>
                  </a:lnTo>
                  <a:lnTo>
                    <a:pt x="1316" y="1080"/>
                  </a:lnTo>
                  <a:lnTo>
                    <a:pt x="1322" y="1087"/>
                  </a:lnTo>
                  <a:lnTo>
                    <a:pt x="1348" y="1114"/>
                  </a:lnTo>
                  <a:lnTo>
                    <a:pt x="1375" y="1140"/>
                  </a:lnTo>
                  <a:lnTo>
                    <a:pt x="1379" y="1138"/>
                  </a:lnTo>
                  <a:lnTo>
                    <a:pt x="1385" y="1135"/>
                  </a:lnTo>
                  <a:lnTo>
                    <a:pt x="1420" y="1116"/>
                  </a:lnTo>
                  <a:lnTo>
                    <a:pt x="1456" y="1100"/>
                  </a:lnTo>
                  <a:lnTo>
                    <a:pt x="1476" y="1090"/>
                  </a:lnTo>
                  <a:lnTo>
                    <a:pt x="1521" y="1073"/>
                  </a:lnTo>
                  <a:lnTo>
                    <a:pt x="1567" y="1058"/>
                  </a:lnTo>
                  <a:lnTo>
                    <a:pt x="1582" y="1055"/>
                  </a:lnTo>
                  <a:lnTo>
                    <a:pt x="1595" y="1051"/>
                  </a:lnTo>
                  <a:lnTo>
                    <a:pt x="1660" y="1036"/>
                  </a:lnTo>
                  <a:lnTo>
                    <a:pt x="1705" y="1030"/>
                  </a:lnTo>
                  <a:lnTo>
                    <a:pt x="1753" y="1025"/>
                  </a:lnTo>
                  <a:lnTo>
                    <a:pt x="1803" y="1023"/>
                  </a:lnTo>
                  <a:lnTo>
                    <a:pt x="1846" y="1024"/>
                  </a:lnTo>
                  <a:lnTo>
                    <a:pt x="1899" y="1026"/>
                  </a:lnTo>
                  <a:lnTo>
                    <a:pt x="1940" y="1032"/>
                  </a:lnTo>
                  <a:lnTo>
                    <a:pt x="1985" y="1039"/>
                  </a:lnTo>
                  <a:lnTo>
                    <a:pt x="2029" y="1049"/>
                  </a:lnTo>
                  <a:lnTo>
                    <a:pt x="2077" y="1061"/>
                  </a:lnTo>
                  <a:lnTo>
                    <a:pt x="2099" y="1068"/>
                  </a:lnTo>
                  <a:lnTo>
                    <a:pt x="2121" y="1077"/>
                  </a:lnTo>
                  <a:lnTo>
                    <a:pt x="2171" y="1096"/>
                  </a:lnTo>
                  <a:lnTo>
                    <a:pt x="2192" y="1105"/>
                  </a:lnTo>
                  <a:lnTo>
                    <a:pt x="2227" y="1063"/>
                  </a:lnTo>
                  <a:lnTo>
                    <a:pt x="2260" y="1020"/>
                  </a:lnTo>
                  <a:lnTo>
                    <a:pt x="2287" y="973"/>
                  </a:lnTo>
                  <a:lnTo>
                    <a:pt x="2310" y="923"/>
                  </a:lnTo>
                  <a:lnTo>
                    <a:pt x="2319" y="902"/>
                  </a:lnTo>
                  <a:lnTo>
                    <a:pt x="2335" y="853"/>
                  </a:lnTo>
                  <a:lnTo>
                    <a:pt x="2345" y="803"/>
                  </a:lnTo>
                  <a:lnTo>
                    <a:pt x="2352" y="753"/>
                  </a:lnTo>
                  <a:lnTo>
                    <a:pt x="2354" y="701"/>
                  </a:lnTo>
                  <a:lnTo>
                    <a:pt x="2351" y="640"/>
                  </a:lnTo>
                  <a:lnTo>
                    <a:pt x="2343" y="582"/>
                  </a:lnTo>
                  <a:lnTo>
                    <a:pt x="2328" y="525"/>
                  </a:lnTo>
                  <a:lnTo>
                    <a:pt x="2309" y="471"/>
                  </a:lnTo>
                  <a:lnTo>
                    <a:pt x="2284" y="420"/>
                  </a:lnTo>
                  <a:lnTo>
                    <a:pt x="2254" y="371"/>
                  </a:lnTo>
                  <a:lnTo>
                    <a:pt x="2220" y="326"/>
                  </a:lnTo>
                  <a:lnTo>
                    <a:pt x="2182" y="285"/>
                  </a:lnTo>
                  <a:lnTo>
                    <a:pt x="2140" y="246"/>
                  </a:lnTo>
                  <a:lnTo>
                    <a:pt x="2095" y="212"/>
                  </a:lnTo>
                  <a:lnTo>
                    <a:pt x="2046" y="183"/>
                  </a:lnTo>
                  <a:lnTo>
                    <a:pt x="1995" y="158"/>
                  </a:lnTo>
                  <a:lnTo>
                    <a:pt x="1940" y="138"/>
                  </a:lnTo>
                  <a:lnTo>
                    <a:pt x="1883" y="124"/>
                  </a:lnTo>
                  <a:lnTo>
                    <a:pt x="1825" y="115"/>
                  </a:lnTo>
                  <a:lnTo>
                    <a:pt x="1765" y="112"/>
                  </a:lnTo>
                  <a:close/>
                  <a:moveTo>
                    <a:pt x="1765" y="0"/>
                  </a:moveTo>
                  <a:lnTo>
                    <a:pt x="1832" y="3"/>
                  </a:lnTo>
                  <a:lnTo>
                    <a:pt x="1898" y="12"/>
                  </a:lnTo>
                  <a:lnTo>
                    <a:pt x="1961" y="28"/>
                  </a:lnTo>
                  <a:lnTo>
                    <a:pt x="2023" y="49"/>
                  </a:lnTo>
                  <a:lnTo>
                    <a:pt x="2081" y="76"/>
                  </a:lnTo>
                  <a:lnTo>
                    <a:pt x="2138" y="107"/>
                  </a:lnTo>
                  <a:lnTo>
                    <a:pt x="2190" y="142"/>
                  </a:lnTo>
                  <a:lnTo>
                    <a:pt x="2239" y="183"/>
                  </a:lnTo>
                  <a:lnTo>
                    <a:pt x="2284" y="228"/>
                  </a:lnTo>
                  <a:lnTo>
                    <a:pt x="2324" y="276"/>
                  </a:lnTo>
                  <a:lnTo>
                    <a:pt x="2360" y="328"/>
                  </a:lnTo>
                  <a:lnTo>
                    <a:pt x="2392" y="385"/>
                  </a:lnTo>
                  <a:lnTo>
                    <a:pt x="2418" y="443"/>
                  </a:lnTo>
                  <a:lnTo>
                    <a:pt x="2439" y="504"/>
                  </a:lnTo>
                  <a:lnTo>
                    <a:pt x="2455" y="568"/>
                  </a:lnTo>
                  <a:lnTo>
                    <a:pt x="2464" y="633"/>
                  </a:lnTo>
                  <a:lnTo>
                    <a:pt x="2467" y="701"/>
                  </a:lnTo>
                  <a:lnTo>
                    <a:pt x="2465" y="757"/>
                  </a:lnTo>
                  <a:lnTo>
                    <a:pt x="2458" y="812"/>
                  </a:lnTo>
                  <a:lnTo>
                    <a:pt x="2446" y="866"/>
                  </a:lnTo>
                  <a:lnTo>
                    <a:pt x="2431" y="920"/>
                  </a:lnTo>
                  <a:lnTo>
                    <a:pt x="2501" y="964"/>
                  </a:lnTo>
                  <a:lnTo>
                    <a:pt x="2569" y="1010"/>
                  </a:lnTo>
                  <a:lnTo>
                    <a:pt x="2633" y="1061"/>
                  </a:lnTo>
                  <a:lnTo>
                    <a:pt x="2692" y="1116"/>
                  </a:lnTo>
                  <a:lnTo>
                    <a:pt x="2748" y="1173"/>
                  </a:lnTo>
                  <a:lnTo>
                    <a:pt x="2799" y="1235"/>
                  </a:lnTo>
                  <a:lnTo>
                    <a:pt x="2846" y="1299"/>
                  </a:lnTo>
                  <a:lnTo>
                    <a:pt x="2889" y="1367"/>
                  </a:lnTo>
                  <a:lnTo>
                    <a:pt x="2927" y="1437"/>
                  </a:lnTo>
                  <a:lnTo>
                    <a:pt x="2961" y="1511"/>
                  </a:lnTo>
                  <a:lnTo>
                    <a:pt x="2981" y="1508"/>
                  </a:lnTo>
                  <a:lnTo>
                    <a:pt x="3001" y="1507"/>
                  </a:lnTo>
                  <a:lnTo>
                    <a:pt x="3010" y="1507"/>
                  </a:lnTo>
                  <a:lnTo>
                    <a:pt x="3020" y="1508"/>
                  </a:lnTo>
                  <a:lnTo>
                    <a:pt x="3023" y="1508"/>
                  </a:lnTo>
                  <a:lnTo>
                    <a:pt x="3026" y="1507"/>
                  </a:lnTo>
                  <a:lnTo>
                    <a:pt x="3029" y="1507"/>
                  </a:lnTo>
                  <a:lnTo>
                    <a:pt x="3064" y="1508"/>
                  </a:lnTo>
                  <a:lnTo>
                    <a:pt x="3099" y="1514"/>
                  </a:lnTo>
                  <a:lnTo>
                    <a:pt x="3132" y="1523"/>
                  </a:lnTo>
                  <a:lnTo>
                    <a:pt x="3164" y="1535"/>
                  </a:lnTo>
                  <a:lnTo>
                    <a:pt x="3156" y="1504"/>
                  </a:lnTo>
                  <a:lnTo>
                    <a:pt x="3145" y="1474"/>
                  </a:lnTo>
                  <a:lnTo>
                    <a:pt x="3141" y="1459"/>
                  </a:lnTo>
                  <a:lnTo>
                    <a:pt x="3141" y="1445"/>
                  </a:lnTo>
                  <a:lnTo>
                    <a:pt x="3144" y="1430"/>
                  </a:lnTo>
                  <a:lnTo>
                    <a:pt x="3151" y="1418"/>
                  </a:lnTo>
                  <a:lnTo>
                    <a:pt x="3160" y="1407"/>
                  </a:lnTo>
                  <a:lnTo>
                    <a:pt x="3173" y="1399"/>
                  </a:lnTo>
                  <a:lnTo>
                    <a:pt x="3188" y="1395"/>
                  </a:lnTo>
                  <a:lnTo>
                    <a:pt x="3202" y="1395"/>
                  </a:lnTo>
                  <a:lnTo>
                    <a:pt x="3217" y="1398"/>
                  </a:lnTo>
                  <a:lnTo>
                    <a:pt x="3229" y="1405"/>
                  </a:lnTo>
                  <a:lnTo>
                    <a:pt x="3240" y="1415"/>
                  </a:lnTo>
                  <a:lnTo>
                    <a:pt x="3247" y="1428"/>
                  </a:lnTo>
                  <a:lnTo>
                    <a:pt x="3265" y="1474"/>
                  </a:lnTo>
                  <a:lnTo>
                    <a:pt x="3276" y="1522"/>
                  </a:lnTo>
                  <a:lnTo>
                    <a:pt x="3281" y="1571"/>
                  </a:lnTo>
                  <a:lnTo>
                    <a:pt x="3280" y="1618"/>
                  </a:lnTo>
                  <a:lnTo>
                    <a:pt x="3305" y="1651"/>
                  </a:lnTo>
                  <a:lnTo>
                    <a:pt x="3326" y="1684"/>
                  </a:lnTo>
                  <a:lnTo>
                    <a:pt x="3343" y="1721"/>
                  </a:lnTo>
                  <a:lnTo>
                    <a:pt x="3356" y="1760"/>
                  </a:lnTo>
                  <a:lnTo>
                    <a:pt x="3364" y="1800"/>
                  </a:lnTo>
                  <a:lnTo>
                    <a:pt x="3367" y="1843"/>
                  </a:lnTo>
                  <a:lnTo>
                    <a:pt x="3364" y="1888"/>
                  </a:lnTo>
                  <a:lnTo>
                    <a:pt x="3355" y="1930"/>
                  </a:lnTo>
                  <a:lnTo>
                    <a:pt x="3341" y="1971"/>
                  </a:lnTo>
                  <a:lnTo>
                    <a:pt x="3322" y="2009"/>
                  </a:lnTo>
                  <a:lnTo>
                    <a:pt x="3299" y="2043"/>
                  </a:lnTo>
                  <a:lnTo>
                    <a:pt x="3271" y="2076"/>
                  </a:lnTo>
                  <a:lnTo>
                    <a:pt x="3241" y="2104"/>
                  </a:lnTo>
                  <a:lnTo>
                    <a:pt x="3205" y="2129"/>
                  </a:lnTo>
                  <a:lnTo>
                    <a:pt x="3168" y="2148"/>
                  </a:lnTo>
                  <a:lnTo>
                    <a:pt x="3128" y="2164"/>
                  </a:lnTo>
                  <a:lnTo>
                    <a:pt x="3085" y="2173"/>
                  </a:lnTo>
                  <a:lnTo>
                    <a:pt x="3085" y="2176"/>
                  </a:lnTo>
                  <a:lnTo>
                    <a:pt x="3085" y="2179"/>
                  </a:lnTo>
                  <a:lnTo>
                    <a:pt x="3083" y="2255"/>
                  </a:lnTo>
                  <a:lnTo>
                    <a:pt x="3076" y="2330"/>
                  </a:lnTo>
                  <a:lnTo>
                    <a:pt x="3063" y="2403"/>
                  </a:lnTo>
                  <a:lnTo>
                    <a:pt x="3047" y="2474"/>
                  </a:lnTo>
                  <a:lnTo>
                    <a:pt x="3025" y="2542"/>
                  </a:lnTo>
                  <a:lnTo>
                    <a:pt x="2999" y="2608"/>
                  </a:lnTo>
                  <a:lnTo>
                    <a:pt x="2969" y="2672"/>
                  </a:lnTo>
                  <a:lnTo>
                    <a:pt x="2934" y="2734"/>
                  </a:lnTo>
                  <a:lnTo>
                    <a:pt x="2896" y="2793"/>
                  </a:lnTo>
                  <a:lnTo>
                    <a:pt x="2853" y="2849"/>
                  </a:lnTo>
                  <a:lnTo>
                    <a:pt x="2919" y="3034"/>
                  </a:lnTo>
                  <a:lnTo>
                    <a:pt x="2928" y="3067"/>
                  </a:lnTo>
                  <a:lnTo>
                    <a:pt x="2932" y="3101"/>
                  </a:lnTo>
                  <a:lnTo>
                    <a:pt x="2932" y="3133"/>
                  </a:lnTo>
                  <a:lnTo>
                    <a:pt x="2928" y="3166"/>
                  </a:lnTo>
                  <a:lnTo>
                    <a:pt x="2919" y="3197"/>
                  </a:lnTo>
                  <a:lnTo>
                    <a:pt x="2905" y="3228"/>
                  </a:lnTo>
                  <a:lnTo>
                    <a:pt x="2887" y="3257"/>
                  </a:lnTo>
                  <a:lnTo>
                    <a:pt x="2866" y="3283"/>
                  </a:lnTo>
                  <a:lnTo>
                    <a:pt x="2841" y="3306"/>
                  </a:lnTo>
                  <a:lnTo>
                    <a:pt x="2815" y="3325"/>
                  </a:lnTo>
                  <a:lnTo>
                    <a:pt x="2785" y="3340"/>
                  </a:lnTo>
                  <a:lnTo>
                    <a:pt x="2755" y="3351"/>
                  </a:lnTo>
                  <a:lnTo>
                    <a:pt x="2721" y="3358"/>
                  </a:lnTo>
                  <a:lnTo>
                    <a:pt x="2688" y="3360"/>
                  </a:lnTo>
                  <a:lnTo>
                    <a:pt x="2349" y="3360"/>
                  </a:lnTo>
                  <a:lnTo>
                    <a:pt x="2322" y="3357"/>
                  </a:lnTo>
                  <a:lnTo>
                    <a:pt x="2296" y="3350"/>
                  </a:lnTo>
                  <a:lnTo>
                    <a:pt x="2271" y="3339"/>
                  </a:lnTo>
                  <a:lnTo>
                    <a:pt x="2250" y="3322"/>
                  </a:lnTo>
                  <a:lnTo>
                    <a:pt x="2231" y="3303"/>
                  </a:lnTo>
                  <a:lnTo>
                    <a:pt x="2217" y="3279"/>
                  </a:lnTo>
                  <a:lnTo>
                    <a:pt x="2206" y="3254"/>
                  </a:lnTo>
                  <a:lnTo>
                    <a:pt x="2206" y="3253"/>
                  </a:lnTo>
                  <a:lnTo>
                    <a:pt x="2116" y="3275"/>
                  </a:lnTo>
                  <a:lnTo>
                    <a:pt x="2022" y="3293"/>
                  </a:lnTo>
                  <a:lnTo>
                    <a:pt x="1925" y="3306"/>
                  </a:lnTo>
                  <a:lnTo>
                    <a:pt x="1825" y="3314"/>
                  </a:lnTo>
                  <a:lnTo>
                    <a:pt x="1723" y="3317"/>
                  </a:lnTo>
                  <a:lnTo>
                    <a:pt x="1617" y="3314"/>
                  </a:lnTo>
                  <a:lnTo>
                    <a:pt x="1515" y="3307"/>
                  </a:lnTo>
                  <a:lnTo>
                    <a:pt x="1415" y="3296"/>
                  </a:lnTo>
                  <a:lnTo>
                    <a:pt x="1317" y="3280"/>
                  </a:lnTo>
                  <a:lnTo>
                    <a:pt x="1223" y="3260"/>
                  </a:lnTo>
                  <a:lnTo>
                    <a:pt x="1131" y="3236"/>
                  </a:lnTo>
                  <a:lnTo>
                    <a:pt x="1110" y="3287"/>
                  </a:lnTo>
                  <a:lnTo>
                    <a:pt x="1100" y="3307"/>
                  </a:lnTo>
                  <a:lnTo>
                    <a:pt x="1085" y="3326"/>
                  </a:lnTo>
                  <a:lnTo>
                    <a:pt x="1068" y="3341"/>
                  </a:lnTo>
                  <a:lnTo>
                    <a:pt x="1048" y="3351"/>
                  </a:lnTo>
                  <a:lnTo>
                    <a:pt x="1026" y="3357"/>
                  </a:lnTo>
                  <a:lnTo>
                    <a:pt x="1002" y="3360"/>
                  </a:lnTo>
                  <a:lnTo>
                    <a:pt x="624" y="3360"/>
                  </a:lnTo>
                  <a:lnTo>
                    <a:pt x="592" y="3358"/>
                  </a:lnTo>
                  <a:lnTo>
                    <a:pt x="561" y="3351"/>
                  </a:lnTo>
                  <a:lnTo>
                    <a:pt x="531" y="3341"/>
                  </a:lnTo>
                  <a:lnTo>
                    <a:pt x="504" y="3326"/>
                  </a:lnTo>
                  <a:lnTo>
                    <a:pt x="478" y="3307"/>
                  </a:lnTo>
                  <a:lnTo>
                    <a:pt x="455" y="3286"/>
                  </a:lnTo>
                  <a:lnTo>
                    <a:pt x="435" y="3260"/>
                  </a:lnTo>
                  <a:lnTo>
                    <a:pt x="418" y="3233"/>
                  </a:lnTo>
                  <a:lnTo>
                    <a:pt x="407" y="3202"/>
                  </a:lnTo>
                  <a:lnTo>
                    <a:pt x="399" y="3172"/>
                  </a:lnTo>
                  <a:lnTo>
                    <a:pt x="395" y="3141"/>
                  </a:lnTo>
                  <a:lnTo>
                    <a:pt x="396" y="3110"/>
                  </a:lnTo>
                  <a:lnTo>
                    <a:pt x="401" y="3078"/>
                  </a:lnTo>
                  <a:lnTo>
                    <a:pt x="412" y="3048"/>
                  </a:lnTo>
                  <a:lnTo>
                    <a:pt x="489" y="2854"/>
                  </a:lnTo>
                  <a:lnTo>
                    <a:pt x="445" y="2802"/>
                  </a:lnTo>
                  <a:lnTo>
                    <a:pt x="405" y="2747"/>
                  </a:lnTo>
                  <a:lnTo>
                    <a:pt x="369" y="2691"/>
                  </a:lnTo>
                  <a:lnTo>
                    <a:pt x="338" y="2632"/>
                  </a:lnTo>
                  <a:lnTo>
                    <a:pt x="311" y="2570"/>
                  </a:lnTo>
                  <a:lnTo>
                    <a:pt x="275" y="2570"/>
                  </a:lnTo>
                  <a:lnTo>
                    <a:pt x="237" y="2568"/>
                  </a:lnTo>
                  <a:lnTo>
                    <a:pt x="201" y="2561"/>
                  </a:lnTo>
                  <a:lnTo>
                    <a:pt x="168" y="2550"/>
                  </a:lnTo>
                  <a:lnTo>
                    <a:pt x="137" y="2534"/>
                  </a:lnTo>
                  <a:lnTo>
                    <a:pt x="109" y="2514"/>
                  </a:lnTo>
                  <a:lnTo>
                    <a:pt x="84" y="2490"/>
                  </a:lnTo>
                  <a:lnTo>
                    <a:pt x="63" y="2462"/>
                  </a:lnTo>
                  <a:lnTo>
                    <a:pt x="44" y="2431"/>
                  </a:lnTo>
                  <a:lnTo>
                    <a:pt x="28" y="2396"/>
                  </a:lnTo>
                  <a:lnTo>
                    <a:pt x="16" y="2356"/>
                  </a:lnTo>
                  <a:lnTo>
                    <a:pt x="7" y="2314"/>
                  </a:lnTo>
                  <a:lnTo>
                    <a:pt x="1" y="2268"/>
                  </a:lnTo>
                  <a:lnTo>
                    <a:pt x="0" y="2218"/>
                  </a:lnTo>
                  <a:lnTo>
                    <a:pt x="0" y="2016"/>
                  </a:lnTo>
                  <a:lnTo>
                    <a:pt x="2" y="1963"/>
                  </a:lnTo>
                  <a:lnTo>
                    <a:pt x="8" y="1916"/>
                  </a:lnTo>
                  <a:lnTo>
                    <a:pt x="18" y="1871"/>
                  </a:lnTo>
                  <a:lnTo>
                    <a:pt x="32" y="1831"/>
                  </a:lnTo>
                  <a:lnTo>
                    <a:pt x="50" y="1795"/>
                  </a:lnTo>
                  <a:lnTo>
                    <a:pt x="72" y="1764"/>
                  </a:lnTo>
                  <a:lnTo>
                    <a:pt x="97" y="1737"/>
                  </a:lnTo>
                  <a:lnTo>
                    <a:pt x="126" y="1714"/>
                  </a:lnTo>
                  <a:lnTo>
                    <a:pt x="158" y="1697"/>
                  </a:lnTo>
                  <a:lnTo>
                    <a:pt x="194" y="1685"/>
                  </a:lnTo>
                  <a:lnTo>
                    <a:pt x="234" y="1678"/>
                  </a:lnTo>
                  <a:lnTo>
                    <a:pt x="275" y="1674"/>
                  </a:lnTo>
                  <a:lnTo>
                    <a:pt x="346" y="1674"/>
                  </a:lnTo>
                  <a:lnTo>
                    <a:pt x="353" y="1627"/>
                  </a:lnTo>
                  <a:lnTo>
                    <a:pt x="362" y="1581"/>
                  </a:lnTo>
                  <a:lnTo>
                    <a:pt x="370" y="1537"/>
                  </a:lnTo>
                  <a:lnTo>
                    <a:pt x="382" y="1496"/>
                  </a:lnTo>
                  <a:lnTo>
                    <a:pt x="394" y="1455"/>
                  </a:lnTo>
                  <a:lnTo>
                    <a:pt x="410" y="1416"/>
                  </a:lnTo>
                  <a:lnTo>
                    <a:pt x="429" y="1377"/>
                  </a:lnTo>
                  <a:lnTo>
                    <a:pt x="450" y="1339"/>
                  </a:lnTo>
                  <a:lnTo>
                    <a:pt x="478" y="1299"/>
                  </a:lnTo>
                  <a:lnTo>
                    <a:pt x="509" y="1260"/>
                  </a:lnTo>
                  <a:lnTo>
                    <a:pt x="546" y="1219"/>
                  </a:lnTo>
                  <a:lnTo>
                    <a:pt x="519" y="1149"/>
                  </a:lnTo>
                  <a:lnTo>
                    <a:pt x="508" y="1117"/>
                  </a:lnTo>
                  <a:lnTo>
                    <a:pt x="496" y="1087"/>
                  </a:lnTo>
                  <a:lnTo>
                    <a:pt x="484" y="1058"/>
                  </a:lnTo>
                  <a:lnTo>
                    <a:pt x="470" y="1030"/>
                  </a:lnTo>
                  <a:lnTo>
                    <a:pt x="456" y="1004"/>
                  </a:lnTo>
                  <a:lnTo>
                    <a:pt x="439" y="981"/>
                  </a:lnTo>
                  <a:lnTo>
                    <a:pt x="421" y="960"/>
                  </a:lnTo>
                  <a:lnTo>
                    <a:pt x="399" y="943"/>
                  </a:lnTo>
                  <a:lnTo>
                    <a:pt x="376" y="929"/>
                  </a:lnTo>
                  <a:lnTo>
                    <a:pt x="359" y="918"/>
                  </a:lnTo>
                  <a:lnTo>
                    <a:pt x="346" y="903"/>
                  </a:lnTo>
                  <a:lnTo>
                    <a:pt x="337" y="887"/>
                  </a:lnTo>
                  <a:lnTo>
                    <a:pt x="333" y="867"/>
                  </a:lnTo>
                  <a:lnTo>
                    <a:pt x="334" y="847"/>
                  </a:lnTo>
                  <a:lnTo>
                    <a:pt x="339" y="827"/>
                  </a:lnTo>
                  <a:lnTo>
                    <a:pt x="349" y="812"/>
                  </a:lnTo>
                  <a:lnTo>
                    <a:pt x="364" y="798"/>
                  </a:lnTo>
                  <a:lnTo>
                    <a:pt x="381" y="789"/>
                  </a:lnTo>
                  <a:lnTo>
                    <a:pt x="400" y="785"/>
                  </a:lnTo>
                  <a:lnTo>
                    <a:pt x="440" y="782"/>
                  </a:lnTo>
                  <a:lnTo>
                    <a:pt x="481" y="781"/>
                  </a:lnTo>
                  <a:lnTo>
                    <a:pt x="522" y="783"/>
                  </a:lnTo>
                  <a:lnTo>
                    <a:pt x="566" y="788"/>
                  </a:lnTo>
                  <a:lnTo>
                    <a:pt x="613" y="795"/>
                  </a:lnTo>
                  <a:lnTo>
                    <a:pt x="661" y="806"/>
                  </a:lnTo>
                  <a:lnTo>
                    <a:pt x="712" y="818"/>
                  </a:lnTo>
                  <a:lnTo>
                    <a:pt x="766" y="834"/>
                  </a:lnTo>
                  <a:lnTo>
                    <a:pt x="824" y="853"/>
                  </a:lnTo>
                  <a:lnTo>
                    <a:pt x="885" y="875"/>
                  </a:lnTo>
                  <a:lnTo>
                    <a:pt x="950" y="900"/>
                  </a:lnTo>
                  <a:lnTo>
                    <a:pt x="988" y="886"/>
                  </a:lnTo>
                  <a:lnTo>
                    <a:pt x="1032" y="870"/>
                  </a:lnTo>
                  <a:lnTo>
                    <a:pt x="1080" y="854"/>
                  </a:lnTo>
                  <a:lnTo>
                    <a:pt x="1071" y="803"/>
                  </a:lnTo>
                  <a:lnTo>
                    <a:pt x="1065" y="753"/>
                  </a:lnTo>
                  <a:lnTo>
                    <a:pt x="1063" y="701"/>
                  </a:lnTo>
                  <a:lnTo>
                    <a:pt x="1066" y="633"/>
                  </a:lnTo>
                  <a:lnTo>
                    <a:pt x="1075" y="568"/>
                  </a:lnTo>
                  <a:lnTo>
                    <a:pt x="1091" y="504"/>
                  </a:lnTo>
                  <a:lnTo>
                    <a:pt x="1112" y="443"/>
                  </a:lnTo>
                  <a:lnTo>
                    <a:pt x="1139" y="385"/>
                  </a:lnTo>
                  <a:lnTo>
                    <a:pt x="1170" y="328"/>
                  </a:lnTo>
                  <a:lnTo>
                    <a:pt x="1206" y="276"/>
                  </a:lnTo>
                  <a:lnTo>
                    <a:pt x="1247" y="228"/>
                  </a:lnTo>
                  <a:lnTo>
                    <a:pt x="1292" y="183"/>
                  </a:lnTo>
                  <a:lnTo>
                    <a:pt x="1340" y="142"/>
                  </a:lnTo>
                  <a:lnTo>
                    <a:pt x="1393" y="107"/>
                  </a:lnTo>
                  <a:lnTo>
                    <a:pt x="1448" y="76"/>
                  </a:lnTo>
                  <a:lnTo>
                    <a:pt x="1507" y="49"/>
                  </a:lnTo>
                  <a:lnTo>
                    <a:pt x="1568" y="28"/>
                  </a:lnTo>
                  <a:lnTo>
                    <a:pt x="1632" y="12"/>
                  </a:lnTo>
                  <a:lnTo>
                    <a:pt x="1698" y="3"/>
                  </a:lnTo>
                  <a:lnTo>
                    <a:pt x="17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5" name="Freeform 1045"/>
            <p:cNvSpPr>
              <a:spLocks/>
            </p:cNvSpPr>
            <p:nvPr/>
          </p:nvSpPr>
          <p:spPr bwMode="auto">
            <a:xfrm>
              <a:off x="11191875" y="5816600"/>
              <a:ext cx="150812" cy="134937"/>
            </a:xfrm>
            <a:custGeom>
              <a:avLst/>
              <a:gdLst>
                <a:gd name="T0" fmla="*/ 526 w 942"/>
                <a:gd name="T1" fmla="*/ 3 h 852"/>
                <a:gd name="T2" fmla="*/ 630 w 942"/>
                <a:gd name="T3" fmla="*/ 28 h 852"/>
                <a:gd name="T4" fmla="*/ 724 w 942"/>
                <a:gd name="T5" fmla="*/ 74 h 852"/>
                <a:gd name="T6" fmla="*/ 804 w 942"/>
                <a:gd name="T7" fmla="*/ 138 h 852"/>
                <a:gd name="T8" fmla="*/ 869 w 942"/>
                <a:gd name="T9" fmla="*/ 218 h 852"/>
                <a:gd name="T10" fmla="*/ 914 w 942"/>
                <a:gd name="T11" fmla="*/ 312 h 852"/>
                <a:gd name="T12" fmla="*/ 938 w 942"/>
                <a:gd name="T13" fmla="*/ 416 h 852"/>
                <a:gd name="T14" fmla="*/ 939 w 942"/>
                <a:gd name="T15" fmla="*/ 518 h 852"/>
                <a:gd name="T16" fmla="*/ 920 w 942"/>
                <a:gd name="T17" fmla="*/ 612 h 852"/>
                <a:gd name="T18" fmla="*/ 881 w 942"/>
                <a:gd name="T19" fmla="*/ 700 h 852"/>
                <a:gd name="T20" fmla="*/ 825 w 942"/>
                <a:gd name="T21" fmla="*/ 779 h 852"/>
                <a:gd name="T22" fmla="*/ 778 w 942"/>
                <a:gd name="T23" fmla="*/ 823 h 852"/>
                <a:gd name="T24" fmla="*/ 750 w 942"/>
                <a:gd name="T25" fmla="*/ 829 h 852"/>
                <a:gd name="T26" fmla="*/ 723 w 942"/>
                <a:gd name="T27" fmla="*/ 821 h 852"/>
                <a:gd name="T28" fmla="*/ 702 w 942"/>
                <a:gd name="T29" fmla="*/ 799 h 852"/>
                <a:gd name="T30" fmla="*/ 695 w 942"/>
                <a:gd name="T31" fmla="*/ 771 h 852"/>
                <a:gd name="T32" fmla="*/ 704 w 942"/>
                <a:gd name="T33" fmla="*/ 744 h 852"/>
                <a:gd name="T34" fmla="*/ 743 w 942"/>
                <a:gd name="T35" fmla="*/ 701 h 852"/>
                <a:gd name="T36" fmla="*/ 790 w 942"/>
                <a:gd name="T37" fmla="*/ 632 h 852"/>
                <a:gd name="T38" fmla="*/ 820 w 942"/>
                <a:gd name="T39" fmla="*/ 554 h 852"/>
                <a:gd name="T40" fmla="*/ 829 w 942"/>
                <a:gd name="T41" fmla="*/ 470 h 852"/>
                <a:gd name="T42" fmla="*/ 816 w 942"/>
                <a:gd name="T43" fmla="*/ 375 h 852"/>
                <a:gd name="T44" fmla="*/ 780 w 942"/>
                <a:gd name="T45" fmla="*/ 290 h 852"/>
                <a:gd name="T46" fmla="*/ 725 w 942"/>
                <a:gd name="T47" fmla="*/ 217 h 852"/>
                <a:gd name="T48" fmla="*/ 652 w 942"/>
                <a:gd name="T49" fmla="*/ 161 h 852"/>
                <a:gd name="T50" fmla="*/ 566 w 942"/>
                <a:gd name="T51" fmla="*/ 126 h 852"/>
                <a:gd name="T52" fmla="*/ 471 w 942"/>
                <a:gd name="T53" fmla="*/ 112 h 852"/>
                <a:gd name="T54" fmla="*/ 375 w 942"/>
                <a:gd name="T55" fmla="*/ 126 h 852"/>
                <a:gd name="T56" fmla="*/ 290 w 942"/>
                <a:gd name="T57" fmla="*/ 161 h 852"/>
                <a:gd name="T58" fmla="*/ 217 w 942"/>
                <a:gd name="T59" fmla="*/ 217 h 852"/>
                <a:gd name="T60" fmla="*/ 162 w 942"/>
                <a:gd name="T61" fmla="*/ 290 h 852"/>
                <a:gd name="T62" fmla="*/ 125 w 942"/>
                <a:gd name="T63" fmla="*/ 375 h 852"/>
                <a:gd name="T64" fmla="*/ 113 w 942"/>
                <a:gd name="T65" fmla="*/ 470 h 852"/>
                <a:gd name="T66" fmla="*/ 122 w 942"/>
                <a:gd name="T67" fmla="*/ 551 h 852"/>
                <a:gd name="T68" fmla="*/ 149 w 942"/>
                <a:gd name="T69" fmla="*/ 627 h 852"/>
                <a:gd name="T70" fmla="*/ 193 w 942"/>
                <a:gd name="T71" fmla="*/ 695 h 852"/>
                <a:gd name="T72" fmla="*/ 251 w 942"/>
                <a:gd name="T73" fmla="*/ 752 h 852"/>
                <a:gd name="T74" fmla="*/ 269 w 942"/>
                <a:gd name="T75" fmla="*/ 775 h 852"/>
                <a:gd name="T76" fmla="*/ 273 w 942"/>
                <a:gd name="T77" fmla="*/ 803 h 852"/>
                <a:gd name="T78" fmla="*/ 262 w 942"/>
                <a:gd name="T79" fmla="*/ 830 h 852"/>
                <a:gd name="T80" fmla="*/ 234 w 942"/>
                <a:gd name="T81" fmla="*/ 850 h 852"/>
                <a:gd name="T82" fmla="*/ 205 w 942"/>
                <a:gd name="T83" fmla="*/ 851 h 852"/>
                <a:gd name="T84" fmla="*/ 182 w 942"/>
                <a:gd name="T85" fmla="*/ 841 h 852"/>
                <a:gd name="T86" fmla="*/ 113 w 942"/>
                <a:gd name="T87" fmla="*/ 774 h 852"/>
                <a:gd name="T88" fmla="*/ 58 w 942"/>
                <a:gd name="T89" fmla="*/ 697 h 852"/>
                <a:gd name="T90" fmla="*/ 22 w 942"/>
                <a:gd name="T91" fmla="*/ 611 h 852"/>
                <a:gd name="T92" fmla="*/ 2 w 942"/>
                <a:gd name="T93" fmla="*/ 517 h 852"/>
                <a:gd name="T94" fmla="*/ 3 w 942"/>
                <a:gd name="T95" fmla="*/ 416 h 852"/>
                <a:gd name="T96" fmla="*/ 27 w 942"/>
                <a:gd name="T97" fmla="*/ 312 h 852"/>
                <a:gd name="T98" fmla="*/ 73 w 942"/>
                <a:gd name="T99" fmla="*/ 218 h 852"/>
                <a:gd name="T100" fmla="*/ 138 w 942"/>
                <a:gd name="T101" fmla="*/ 138 h 852"/>
                <a:gd name="T102" fmla="*/ 219 w 942"/>
                <a:gd name="T103" fmla="*/ 74 h 852"/>
                <a:gd name="T104" fmla="*/ 312 w 942"/>
                <a:gd name="T105" fmla="*/ 28 h 852"/>
                <a:gd name="T106" fmla="*/ 416 w 942"/>
                <a:gd name="T107" fmla="*/ 3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2" h="852">
                  <a:moveTo>
                    <a:pt x="471" y="0"/>
                  </a:moveTo>
                  <a:lnTo>
                    <a:pt x="526" y="3"/>
                  </a:lnTo>
                  <a:lnTo>
                    <a:pt x="579" y="12"/>
                  </a:lnTo>
                  <a:lnTo>
                    <a:pt x="630" y="28"/>
                  </a:lnTo>
                  <a:lnTo>
                    <a:pt x="678" y="48"/>
                  </a:lnTo>
                  <a:lnTo>
                    <a:pt x="724" y="74"/>
                  </a:lnTo>
                  <a:lnTo>
                    <a:pt x="765" y="104"/>
                  </a:lnTo>
                  <a:lnTo>
                    <a:pt x="804" y="138"/>
                  </a:lnTo>
                  <a:lnTo>
                    <a:pt x="838" y="176"/>
                  </a:lnTo>
                  <a:lnTo>
                    <a:pt x="869" y="218"/>
                  </a:lnTo>
                  <a:lnTo>
                    <a:pt x="894" y="264"/>
                  </a:lnTo>
                  <a:lnTo>
                    <a:pt x="914" y="312"/>
                  </a:lnTo>
                  <a:lnTo>
                    <a:pt x="929" y="363"/>
                  </a:lnTo>
                  <a:lnTo>
                    <a:pt x="938" y="416"/>
                  </a:lnTo>
                  <a:lnTo>
                    <a:pt x="942" y="470"/>
                  </a:lnTo>
                  <a:lnTo>
                    <a:pt x="939" y="518"/>
                  </a:lnTo>
                  <a:lnTo>
                    <a:pt x="932" y="566"/>
                  </a:lnTo>
                  <a:lnTo>
                    <a:pt x="920" y="612"/>
                  </a:lnTo>
                  <a:lnTo>
                    <a:pt x="902" y="658"/>
                  </a:lnTo>
                  <a:lnTo>
                    <a:pt x="881" y="700"/>
                  </a:lnTo>
                  <a:lnTo>
                    <a:pt x="855" y="741"/>
                  </a:lnTo>
                  <a:lnTo>
                    <a:pt x="825" y="779"/>
                  </a:lnTo>
                  <a:lnTo>
                    <a:pt x="790" y="815"/>
                  </a:lnTo>
                  <a:lnTo>
                    <a:pt x="778" y="823"/>
                  </a:lnTo>
                  <a:lnTo>
                    <a:pt x="764" y="827"/>
                  </a:lnTo>
                  <a:lnTo>
                    <a:pt x="750" y="829"/>
                  </a:lnTo>
                  <a:lnTo>
                    <a:pt x="736" y="826"/>
                  </a:lnTo>
                  <a:lnTo>
                    <a:pt x="723" y="821"/>
                  </a:lnTo>
                  <a:lnTo>
                    <a:pt x="711" y="811"/>
                  </a:lnTo>
                  <a:lnTo>
                    <a:pt x="702" y="799"/>
                  </a:lnTo>
                  <a:lnTo>
                    <a:pt x="698" y="786"/>
                  </a:lnTo>
                  <a:lnTo>
                    <a:pt x="695" y="771"/>
                  </a:lnTo>
                  <a:lnTo>
                    <a:pt x="699" y="756"/>
                  </a:lnTo>
                  <a:lnTo>
                    <a:pt x="704" y="744"/>
                  </a:lnTo>
                  <a:lnTo>
                    <a:pt x="714" y="732"/>
                  </a:lnTo>
                  <a:lnTo>
                    <a:pt x="743" y="701"/>
                  </a:lnTo>
                  <a:lnTo>
                    <a:pt x="769" y="667"/>
                  </a:lnTo>
                  <a:lnTo>
                    <a:pt x="790" y="632"/>
                  </a:lnTo>
                  <a:lnTo>
                    <a:pt x="807" y="593"/>
                  </a:lnTo>
                  <a:lnTo>
                    <a:pt x="820" y="554"/>
                  </a:lnTo>
                  <a:lnTo>
                    <a:pt x="827" y="512"/>
                  </a:lnTo>
                  <a:lnTo>
                    <a:pt x="829" y="470"/>
                  </a:lnTo>
                  <a:lnTo>
                    <a:pt x="826" y="421"/>
                  </a:lnTo>
                  <a:lnTo>
                    <a:pt x="816" y="375"/>
                  </a:lnTo>
                  <a:lnTo>
                    <a:pt x="801" y="330"/>
                  </a:lnTo>
                  <a:lnTo>
                    <a:pt x="780" y="290"/>
                  </a:lnTo>
                  <a:lnTo>
                    <a:pt x="755" y="251"/>
                  </a:lnTo>
                  <a:lnTo>
                    <a:pt x="725" y="217"/>
                  </a:lnTo>
                  <a:lnTo>
                    <a:pt x="690" y="187"/>
                  </a:lnTo>
                  <a:lnTo>
                    <a:pt x="652" y="161"/>
                  </a:lnTo>
                  <a:lnTo>
                    <a:pt x="610" y="140"/>
                  </a:lnTo>
                  <a:lnTo>
                    <a:pt x="566" y="126"/>
                  </a:lnTo>
                  <a:lnTo>
                    <a:pt x="519" y="115"/>
                  </a:lnTo>
                  <a:lnTo>
                    <a:pt x="471" y="112"/>
                  </a:lnTo>
                  <a:lnTo>
                    <a:pt x="422" y="115"/>
                  </a:lnTo>
                  <a:lnTo>
                    <a:pt x="375" y="126"/>
                  </a:lnTo>
                  <a:lnTo>
                    <a:pt x="332" y="140"/>
                  </a:lnTo>
                  <a:lnTo>
                    <a:pt x="290" y="161"/>
                  </a:lnTo>
                  <a:lnTo>
                    <a:pt x="252" y="187"/>
                  </a:lnTo>
                  <a:lnTo>
                    <a:pt x="217" y="217"/>
                  </a:lnTo>
                  <a:lnTo>
                    <a:pt x="187" y="251"/>
                  </a:lnTo>
                  <a:lnTo>
                    <a:pt x="162" y="290"/>
                  </a:lnTo>
                  <a:lnTo>
                    <a:pt x="141" y="330"/>
                  </a:lnTo>
                  <a:lnTo>
                    <a:pt x="125" y="375"/>
                  </a:lnTo>
                  <a:lnTo>
                    <a:pt x="116" y="421"/>
                  </a:lnTo>
                  <a:lnTo>
                    <a:pt x="113" y="470"/>
                  </a:lnTo>
                  <a:lnTo>
                    <a:pt x="115" y="511"/>
                  </a:lnTo>
                  <a:lnTo>
                    <a:pt x="122" y="551"/>
                  </a:lnTo>
                  <a:lnTo>
                    <a:pt x="133" y="590"/>
                  </a:lnTo>
                  <a:lnTo>
                    <a:pt x="149" y="627"/>
                  </a:lnTo>
                  <a:lnTo>
                    <a:pt x="169" y="662"/>
                  </a:lnTo>
                  <a:lnTo>
                    <a:pt x="193" y="695"/>
                  </a:lnTo>
                  <a:lnTo>
                    <a:pt x="220" y="725"/>
                  </a:lnTo>
                  <a:lnTo>
                    <a:pt x="251" y="752"/>
                  </a:lnTo>
                  <a:lnTo>
                    <a:pt x="263" y="763"/>
                  </a:lnTo>
                  <a:lnTo>
                    <a:pt x="269" y="775"/>
                  </a:lnTo>
                  <a:lnTo>
                    <a:pt x="273" y="790"/>
                  </a:lnTo>
                  <a:lnTo>
                    <a:pt x="273" y="803"/>
                  </a:lnTo>
                  <a:lnTo>
                    <a:pt x="269" y="818"/>
                  </a:lnTo>
                  <a:lnTo>
                    <a:pt x="262" y="830"/>
                  </a:lnTo>
                  <a:lnTo>
                    <a:pt x="249" y="843"/>
                  </a:lnTo>
                  <a:lnTo>
                    <a:pt x="234" y="850"/>
                  </a:lnTo>
                  <a:lnTo>
                    <a:pt x="217" y="852"/>
                  </a:lnTo>
                  <a:lnTo>
                    <a:pt x="205" y="851"/>
                  </a:lnTo>
                  <a:lnTo>
                    <a:pt x="194" y="847"/>
                  </a:lnTo>
                  <a:lnTo>
                    <a:pt x="182" y="841"/>
                  </a:lnTo>
                  <a:lnTo>
                    <a:pt x="146" y="809"/>
                  </a:lnTo>
                  <a:lnTo>
                    <a:pt x="113" y="774"/>
                  </a:lnTo>
                  <a:lnTo>
                    <a:pt x="83" y="737"/>
                  </a:lnTo>
                  <a:lnTo>
                    <a:pt x="58" y="697"/>
                  </a:lnTo>
                  <a:lnTo>
                    <a:pt x="38" y="655"/>
                  </a:lnTo>
                  <a:lnTo>
                    <a:pt x="22" y="611"/>
                  </a:lnTo>
                  <a:lnTo>
                    <a:pt x="9" y="565"/>
                  </a:lnTo>
                  <a:lnTo>
                    <a:pt x="2" y="517"/>
                  </a:lnTo>
                  <a:lnTo>
                    <a:pt x="0" y="470"/>
                  </a:lnTo>
                  <a:lnTo>
                    <a:pt x="3" y="416"/>
                  </a:lnTo>
                  <a:lnTo>
                    <a:pt x="13" y="363"/>
                  </a:lnTo>
                  <a:lnTo>
                    <a:pt x="27" y="312"/>
                  </a:lnTo>
                  <a:lnTo>
                    <a:pt x="48" y="264"/>
                  </a:lnTo>
                  <a:lnTo>
                    <a:pt x="73" y="218"/>
                  </a:lnTo>
                  <a:lnTo>
                    <a:pt x="103" y="176"/>
                  </a:lnTo>
                  <a:lnTo>
                    <a:pt x="138" y="138"/>
                  </a:lnTo>
                  <a:lnTo>
                    <a:pt x="176" y="104"/>
                  </a:lnTo>
                  <a:lnTo>
                    <a:pt x="219" y="74"/>
                  </a:lnTo>
                  <a:lnTo>
                    <a:pt x="264" y="48"/>
                  </a:lnTo>
                  <a:lnTo>
                    <a:pt x="312" y="28"/>
                  </a:lnTo>
                  <a:lnTo>
                    <a:pt x="363" y="12"/>
                  </a:lnTo>
                  <a:lnTo>
                    <a:pt x="416" y="3"/>
                  </a:lnTo>
                  <a:lnTo>
                    <a:pt x="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6" name="Freeform 1046"/>
            <p:cNvSpPr>
              <a:spLocks/>
            </p:cNvSpPr>
            <p:nvPr/>
          </p:nvSpPr>
          <p:spPr bwMode="auto">
            <a:xfrm>
              <a:off x="11149013" y="6237288"/>
              <a:ext cx="131762" cy="36512"/>
            </a:xfrm>
            <a:custGeom>
              <a:avLst/>
              <a:gdLst>
                <a:gd name="T0" fmla="*/ 49 w 826"/>
                <a:gd name="T1" fmla="*/ 0 h 232"/>
                <a:gd name="T2" fmla="*/ 63 w 826"/>
                <a:gd name="T3" fmla="*/ 0 h 232"/>
                <a:gd name="T4" fmla="*/ 78 w 826"/>
                <a:gd name="T5" fmla="*/ 4 h 232"/>
                <a:gd name="T6" fmla="*/ 151 w 826"/>
                <a:gd name="T7" fmla="*/ 35 h 232"/>
                <a:gd name="T8" fmla="*/ 224 w 826"/>
                <a:gd name="T9" fmla="*/ 61 h 232"/>
                <a:gd name="T10" fmla="*/ 297 w 826"/>
                <a:gd name="T11" fmla="*/ 81 h 232"/>
                <a:gd name="T12" fmla="*/ 371 w 826"/>
                <a:gd name="T13" fmla="*/ 97 h 232"/>
                <a:gd name="T14" fmla="*/ 446 w 826"/>
                <a:gd name="T15" fmla="*/ 109 h 232"/>
                <a:gd name="T16" fmla="*/ 522 w 826"/>
                <a:gd name="T17" fmla="*/ 117 h 232"/>
                <a:gd name="T18" fmla="*/ 600 w 826"/>
                <a:gd name="T19" fmla="*/ 120 h 232"/>
                <a:gd name="T20" fmla="*/ 682 w 826"/>
                <a:gd name="T21" fmla="*/ 119 h 232"/>
                <a:gd name="T22" fmla="*/ 765 w 826"/>
                <a:gd name="T23" fmla="*/ 114 h 232"/>
                <a:gd name="T24" fmla="*/ 783 w 826"/>
                <a:gd name="T25" fmla="*/ 115 h 232"/>
                <a:gd name="T26" fmla="*/ 799 w 826"/>
                <a:gd name="T27" fmla="*/ 121 h 232"/>
                <a:gd name="T28" fmla="*/ 812 w 826"/>
                <a:gd name="T29" fmla="*/ 132 h 232"/>
                <a:gd name="T30" fmla="*/ 822 w 826"/>
                <a:gd name="T31" fmla="*/ 147 h 232"/>
                <a:gd name="T32" fmla="*/ 826 w 826"/>
                <a:gd name="T33" fmla="*/ 164 h 232"/>
                <a:gd name="T34" fmla="*/ 825 w 826"/>
                <a:gd name="T35" fmla="*/ 182 h 232"/>
                <a:gd name="T36" fmla="*/ 818 w 826"/>
                <a:gd name="T37" fmla="*/ 198 h 232"/>
                <a:gd name="T38" fmla="*/ 807 w 826"/>
                <a:gd name="T39" fmla="*/ 211 h 232"/>
                <a:gd name="T40" fmla="*/ 792 w 826"/>
                <a:gd name="T41" fmla="*/ 221 h 232"/>
                <a:gd name="T42" fmla="*/ 775 w 826"/>
                <a:gd name="T43" fmla="*/ 225 h 232"/>
                <a:gd name="T44" fmla="*/ 698 w 826"/>
                <a:gd name="T45" fmla="*/ 230 h 232"/>
                <a:gd name="T46" fmla="*/ 623 w 826"/>
                <a:gd name="T47" fmla="*/ 232 h 232"/>
                <a:gd name="T48" fmla="*/ 535 w 826"/>
                <a:gd name="T49" fmla="*/ 229 h 232"/>
                <a:gd name="T50" fmla="*/ 448 w 826"/>
                <a:gd name="T51" fmla="*/ 222 h 232"/>
                <a:gd name="T52" fmla="*/ 363 w 826"/>
                <a:gd name="T53" fmla="*/ 209 h 232"/>
                <a:gd name="T54" fmla="*/ 279 w 826"/>
                <a:gd name="T55" fmla="*/ 191 h 232"/>
                <a:gd name="T56" fmla="*/ 196 w 826"/>
                <a:gd name="T57" fmla="*/ 169 h 232"/>
                <a:gd name="T58" fmla="*/ 115 w 826"/>
                <a:gd name="T59" fmla="*/ 141 h 232"/>
                <a:gd name="T60" fmla="*/ 33 w 826"/>
                <a:gd name="T61" fmla="*/ 107 h 232"/>
                <a:gd name="T62" fmla="*/ 20 w 826"/>
                <a:gd name="T63" fmla="*/ 99 h 232"/>
                <a:gd name="T64" fmla="*/ 10 w 826"/>
                <a:gd name="T65" fmla="*/ 89 h 232"/>
                <a:gd name="T66" fmla="*/ 3 w 826"/>
                <a:gd name="T67" fmla="*/ 76 h 232"/>
                <a:gd name="T68" fmla="*/ 0 w 826"/>
                <a:gd name="T69" fmla="*/ 63 h 232"/>
                <a:gd name="T70" fmla="*/ 0 w 826"/>
                <a:gd name="T71" fmla="*/ 48 h 232"/>
                <a:gd name="T72" fmla="*/ 4 w 826"/>
                <a:gd name="T73" fmla="*/ 33 h 232"/>
                <a:gd name="T74" fmla="*/ 12 w 826"/>
                <a:gd name="T75" fmla="*/ 20 h 232"/>
                <a:gd name="T76" fmla="*/ 23 w 826"/>
                <a:gd name="T77" fmla="*/ 11 h 232"/>
                <a:gd name="T78" fmla="*/ 35 w 826"/>
                <a:gd name="T79" fmla="*/ 3 h 232"/>
                <a:gd name="T80" fmla="*/ 49 w 826"/>
                <a:gd name="T8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6" h="232">
                  <a:moveTo>
                    <a:pt x="49" y="0"/>
                  </a:moveTo>
                  <a:lnTo>
                    <a:pt x="63" y="0"/>
                  </a:lnTo>
                  <a:lnTo>
                    <a:pt x="78" y="4"/>
                  </a:lnTo>
                  <a:lnTo>
                    <a:pt x="151" y="35"/>
                  </a:lnTo>
                  <a:lnTo>
                    <a:pt x="224" y="61"/>
                  </a:lnTo>
                  <a:lnTo>
                    <a:pt x="297" y="81"/>
                  </a:lnTo>
                  <a:lnTo>
                    <a:pt x="371" y="97"/>
                  </a:lnTo>
                  <a:lnTo>
                    <a:pt x="446" y="109"/>
                  </a:lnTo>
                  <a:lnTo>
                    <a:pt x="522" y="117"/>
                  </a:lnTo>
                  <a:lnTo>
                    <a:pt x="600" y="120"/>
                  </a:lnTo>
                  <a:lnTo>
                    <a:pt x="682" y="119"/>
                  </a:lnTo>
                  <a:lnTo>
                    <a:pt x="765" y="114"/>
                  </a:lnTo>
                  <a:lnTo>
                    <a:pt x="783" y="115"/>
                  </a:lnTo>
                  <a:lnTo>
                    <a:pt x="799" y="121"/>
                  </a:lnTo>
                  <a:lnTo>
                    <a:pt x="812" y="132"/>
                  </a:lnTo>
                  <a:lnTo>
                    <a:pt x="822" y="147"/>
                  </a:lnTo>
                  <a:lnTo>
                    <a:pt x="826" y="164"/>
                  </a:lnTo>
                  <a:lnTo>
                    <a:pt x="825" y="182"/>
                  </a:lnTo>
                  <a:lnTo>
                    <a:pt x="818" y="198"/>
                  </a:lnTo>
                  <a:lnTo>
                    <a:pt x="807" y="211"/>
                  </a:lnTo>
                  <a:lnTo>
                    <a:pt x="792" y="221"/>
                  </a:lnTo>
                  <a:lnTo>
                    <a:pt x="775" y="225"/>
                  </a:lnTo>
                  <a:lnTo>
                    <a:pt x="698" y="230"/>
                  </a:lnTo>
                  <a:lnTo>
                    <a:pt x="623" y="232"/>
                  </a:lnTo>
                  <a:lnTo>
                    <a:pt x="535" y="229"/>
                  </a:lnTo>
                  <a:lnTo>
                    <a:pt x="448" y="222"/>
                  </a:lnTo>
                  <a:lnTo>
                    <a:pt x="363" y="209"/>
                  </a:lnTo>
                  <a:lnTo>
                    <a:pt x="279" y="191"/>
                  </a:lnTo>
                  <a:lnTo>
                    <a:pt x="196" y="169"/>
                  </a:lnTo>
                  <a:lnTo>
                    <a:pt x="115" y="141"/>
                  </a:lnTo>
                  <a:lnTo>
                    <a:pt x="33" y="107"/>
                  </a:lnTo>
                  <a:lnTo>
                    <a:pt x="20" y="99"/>
                  </a:lnTo>
                  <a:lnTo>
                    <a:pt x="10" y="89"/>
                  </a:lnTo>
                  <a:lnTo>
                    <a:pt x="3" y="76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4" y="33"/>
                  </a:lnTo>
                  <a:lnTo>
                    <a:pt x="12" y="20"/>
                  </a:lnTo>
                  <a:lnTo>
                    <a:pt x="23" y="11"/>
                  </a:lnTo>
                  <a:lnTo>
                    <a:pt x="35" y="3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Business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0975453" y="2004389"/>
            <a:ext cx="522287" cy="379413"/>
            <a:chOff x="10968038" y="2000250"/>
            <a:chExt cx="522287" cy="379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10968038" y="2000250"/>
              <a:ext cx="522287" cy="379413"/>
            </a:xfrm>
            <a:custGeom>
              <a:avLst/>
              <a:gdLst>
                <a:gd name="T0" fmla="*/ 113 w 3288"/>
                <a:gd name="T1" fmla="*/ 577 h 2391"/>
                <a:gd name="T2" fmla="*/ 113 w 3288"/>
                <a:gd name="T3" fmla="*/ 2277 h 2391"/>
                <a:gd name="T4" fmla="*/ 3175 w 3288"/>
                <a:gd name="T5" fmla="*/ 2277 h 2391"/>
                <a:gd name="T6" fmla="*/ 3175 w 3288"/>
                <a:gd name="T7" fmla="*/ 577 h 2391"/>
                <a:gd name="T8" fmla="*/ 113 w 3288"/>
                <a:gd name="T9" fmla="*/ 577 h 2391"/>
                <a:gd name="T10" fmla="*/ 227 w 3288"/>
                <a:gd name="T11" fmla="*/ 354 h 2391"/>
                <a:gd name="T12" fmla="*/ 227 w 3288"/>
                <a:gd name="T13" fmla="*/ 463 h 2391"/>
                <a:gd name="T14" fmla="*/ 1584 w 3288"/>
                <a:gd name="T15" fmla="*/ 463 h 2391"/>
                <a:gd name="T16" fmla="*/ 666 w 3288"/>
                <a:gd name="T17" fmla="*/ 390 h 2391"/>
                <a:gd name="T18" fmla="*/ 284 w 3288"/>
                <a:gd name="T19" fmla="*/ 360 h 2391"/>
                <a:gd name="T20" fmla="*/ 284 w 3288"/>
                <a:gd name="T21" fmla="*/ 358 h 2391"/>
                <a:gd name="T22" fmla="*/ 227 w 3288"/>
                <a:gd name="T23" fmla="*/ 354 h 2391"/>
                <a:gd name="T24" fmla="*/ 397 w 3288"/>
                <a:gd name="T25" fmla="*/ 132 h 2391"/>
                <a:gd name="T26" fmla="*/ 397 w 3288"/>
                <a:gd name="T27" fmla="*/ 255 h 2391"/>
                <a:gd name="T28" fmla="*/ 1916 w 3288"/>
                <a:gd name="T29" fmla="*/ 376 h 2391"/>
                <a:gd name="T30" fmla="*/ 397 w 3288"/>
                <a:gd name="T31" fmla="*/ 132 h 2391"/>
                <a:gd name="T32" fmla="*/ 284 w 3288"/>
                <a:gd name="T33" fmla="*/ 0 h 2391"/>
                <a:gd name="T34" fmla="*/ 3179 w 3288"/>
                <a:gd name="T35" fmla="*/ 463 h 2391"/>
                <a:gd name="T36" fmla="*/ 3288 w 3288"/>
                <a:gd name="T37" fmla="*/ 463 h 2391"/>
                <a:gd name="T38" fmla="*/ 3288 w 3288"/>
                <a:gd name="T39" fmla="*/ 2391 h 2391"/>
                <a:gd name="T40" fmla="*/ 0 w 3288"/>
                <a:gd name="T41" fmla="*/ 2391 h 2391"/>
                <a:gd name="T42" fmla="*/ 0 w 3288"/>
                <a:gd name="T43" fmla="*/ 463 h 2391"/>
                <a:gd name="T44" fmla="*/ 113 w 3288"/>
                <a:gd name="T45" fmla="*/ 463 h 2391"/>
                <a:gd name="T46" fmla="*/ 113 w 3288"/>
                <a:gd name="T47" fmla="*/ 231 h 2391"/>
                <a:gd name="T48" fmla="*/ 284 w 3288"/>
                <a:gd name="T49" fmla="*/ 245 h 2391"/>
                <a:gd name="T50" fmla="*/ 284 w 3288"/>
                <a:gd name="T51" fmla="*/ 0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8" h="2391">
                  <a:moveTo>
                    <a:pt x="113" y="577"/>
                  </a:moveTo>
                  <a:lnTo>
                    <a:pt x="113" y="2277"/>
                  </a:lnTo>
                  <a:lnTo>
                    <a:pt x="3175" y="2277"/>
                  </a:lnTo>
                  <a:lnTo>
                    <a:pt x="3175" y="577"/>
                  </a:lnTo>
                  <a:lnTo>
                    <a:pt x="113" y="577"/>
                  </a:lnTo>
                  <a:close/>
                  <a:moveTo>
                    <a:pt x="227" y="354"/>
                  </a:moveTo>
                  <a:lnTo>
                    <a:pt x="227" y="463"/>
                  </a:lnTo>
                  <a:lnTo>
                    <a:pt x="1584" y="463"/>
                  </a:lnTo>
                  <a:lnTo>
                    <a:pt x="666" y="39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27" y="354"/>
                  </a:lnTo>
                  <a:close/>
                  <a:moveTo>
                    <a:pt x="397" y="132"/>
                  </a:moveTo>
                  <a:lnTo>
                    <a:pt x="397" y="255"/>
                  </a:lnTo>
                  <a:lnTo>
                    <a:pt x="1916" y="376"/>
                  </a:lnTo>
                  <a:lnTo>
                    <a:pt x="397" y="132"/>
                  </a:lnTo>
                  <a:close/>
                  <a:moveTo>
                    <a:pt x="284" y="0"/>
                  </a:moveTo>
                  <a:lnTo>
                    <a:pt x="3179" y="463"/>
                  </a:lnTo>
                  <a:lnTo>
                    <a:pt x="3288" y="463"/>
                  </a:lnTo>
                  <a:lnTo>
                    <a:pt x="3288" y="2391"/>
                  </a:lnTo>
                  <a:lnTo>
                    <a:pt x="0" y="2391"/>
                  </a:lnTo>
                  <a:lnTo>
                    <a:pt x="0" y="463"/>
                  </a:lnTo>
                  <a:lnTo>
                    <a:pt x="113" y="463"/>
                  </a:lnTo>
                  <a:lnTo>
                    <a:pt x="113" y="231"/>
                  </a:lnTo>
                  <a:lnTo>
                    <a:pt x="284" y="245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10995025" y="2100263"/>
              <a:ext cx="63500" cy="63500"/>
            </a:xfrm>
            <a:custGeom>
              <a:avLst/>
              <a:gdLst>
                <a:gd name="T0" fmla="*/ 176 w 397"/>
                <a:gd name="T1" fmla="*/ 117 h 397"/>
                <a:gd name="T2" fmla="*/ 139 w 397"/>
                <a:gd name="T3" fmla="*/ 138 h 397"/>
                <a:gd name="T4" fmla="*/ 117 w 397"/>
                <a:gd name="T5" fmla="*/ 176 h 397"/>
                <a:gd name="T6" fmla="*/ 117 w 397"/>
                <a:gd name="T7" fmla="*/ 221 h 397"/>
                <a:gd name="T8" fmla="*/ 139 w 397"/>
                <a:gd name="T9" fmla="*/ 258 h 397"/>
                <a:gd name="T10" fmla="*/ 176 w 397"/>
                <a:gd name="T11" fmla="*/ 281 h 397"/>
                <a:gd name="T12" fmla="*/ 221 w 397"/>
                <a:gd name="T13" fmla="*/ 281 h 397"/>
                <a:gd name="T14" fmla="*/ 259 w 397"/>
                <a:gd name="T15" fmla="*/ 258 h 397"/>
                <a:gd name="T16" fmla="*/ 280 w 397"/>
                <a:gd name="T17" fmla="*/ 221 h 397"/>
                <a:gd name="T18" fmla="*/ 280 w 397"/>
                <a:gd name="T19" fmla="*/ 176 h 397"/>
                <a:gd name="T20" fmla="*/ 259 w 397"/>
                <a:gd name="T21" fmla="*/ 138 h 397"/>
                <a:gd name="T22" fmla="*/ 221 w 397"/>
                <a:gd name="T23" fmla="*/ 117 h 397"/>
                <a:gd name="T24" fmla="*/ 198 w 397"/>
                <a:gd name="T25" fmla="*/ 0 h 397"/>
                <a:gd name="T26" fmla="*/ 261 w 397"/>
                <a:gd name="T27" fmla="*/ 10 h 397"/>
                <a:gd name="T28" fmla="*/ 315 w 397"/>
                <a:gd name="T29" fmla="*/ 38 h 397"/>
                <a:gd name="T30" fmla="*/ 359 w 397"/>
                <a:gd name="T31" fmla="*/ 82 h 397"/>
                <a:gd name="T32" fmla="*/ 387 w 397"/>
                <a:gd name="T33" fmla="*/ 136 h 397"/>
                <a:gd name="T34" fmla="*/ 397 w 397"/>
                <a:gd name="T35" fmla="*/ 199 h 397"/>
                <a:gd name="T36" fmla="*/ 387 w 397"/>
                <a:gd name="T37" fmla="*/ 261 h 397"/>
                <a:gd name="T38" fmla="*/ 359 w 397"/>
                <a:gd name="T39" fmla="*/ 316 h 397"/>
                <a:gd name="T40" fmla="*/ 315 w 397"/>
                <a:gd name="T41" fmla="*/ 358 h 397"/>
                <a:gd name="T42" fmla="*/ 261 w 397"/>
                <a:gd name="T43" fmla="*/ 387 h 397"/>
                <a:gd name="T44" fmla="*/ 198 w 397"/>
                <a:gd name="T45" fmla="*/ 397 h 397"/>
                <a:gd name="T46" fmla="*/ 136 w 397"/>
                <a:gd name="T47" fmla="*/ 387 h 397"/>
                <a:gd name="T48" fmla="*/ 81 w 397"/>
                <a:gd name="T49" fmla="*/ 358 h 397"/>
                <a:gd name="T50" fmla="*/ 38 w 397"/>
                <a:gd name="T51" fmla="*/ 316 h 397"/>
                <a:gd name="T52" fmla="*/ 10 w 397"/>
                <a:gd name="T53" fmla="*/ 261 h 397"/>
                <a:gd name="T54" fmla="*/ 0 w 397"/>
                <a:gd name="T55" fmla="*/ 199 h 397"/>
                <a:gd name="T56" fmla="*/ 10 w 397"/>
                <a:gd name="T57" fmla="*/ 136 h 397"/>
                <a:gd name="T58" fmla="*/ 38 w 397"/>
                <a:gd name="T59" fmla="*/ 82 h 397"/>
                <a:gd name="T60" fmla="*/ 81 w 397"/>
                <a:gd name="T61" fmla="*/ 38 h 397"/>
                <a:gd name="T62" fmla="*/ 136 w 397"/>
                <a:gd name="T63" fmla="*/ 10 h 397"/>
                <a:gd name="T64" fmla="*/ 198 w 397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97">
                  <a:moveTo>
                    <a:pt x="198" y="114"/>
                  </a:moveTo>
                  <a:lnTo>
                    <a:pt x="176" y="117"/>
                  </a:lnTo>
                  <a:lnTo>
                    <a:pt x="156" y="125"/>
                  </a:lnTo>
                  <a:lnTo>
                    <a:pt x="139" y="138"/>
                  </a:lnTo>
                  <a:lnTo>
                    <a:pt x="125" y="155"/>
                  </a:lnTo>
                  <a:lnTo>
                    <a:pt x="117" y="176"/>
                  </a:lnTo>
                  <a:lnTo>
                    <a:pt x="114" y="199"/>
                  </a:lnTo>
                  <a:lnTo>
                    <a:pt x="117" y="221"/>
                  </a:lnTo>
                  <a:lnTo>
                    <a:pt x="125" y="241"/>
                  </a:lnTo>
                  <a:lnTo>
                    <a:pt x="139" y="258"/>
                  </a:lnTo>
                  <a:lnTo>
                    <a:pt x="156" y="272"/>
                  </a:lnTo>
                  <a:lnTo>
                    <a:pt x="176" y="281"/>
                  </a:lnTo>
                  <a:lnTo>
                    <a:pt x="198" y="284"/>
                  </a:lnTo>
                  <a:lnTo>
                    <a:pt x="221" y="281"/>
                  </a:lnTo>
                  <a:lnTo>
                    <a:pt x="242" y="272"/>
                  </a:lnTo>
                  <a:lnTo>
                    <a:pt x="259" y="258"/>
                  </a:lnTo>
                  <a:lnTo>
                    <a:pt x="272" y="241"/>
                  </a:lnTo>
                  <a:lnTo>
                    <a:pt x="280" y="221"/>
                  </a:lnTo>
                  <a:lnTo>
                    <a:pt x="283" y="199"/>
                  </a:lnTo>
                  <a:lnTo>
                    <a:pt x="280" y="176"/>
                  </a:lnTo>
                  <a:lnTo>
                    <a:pt x="272" y="155"/>
                  </a:lnTo>
                  <a:lnTo>
                    <a:pt x="259" y="138"/>
                  </a:lnTo>
                  <a:lnTo>
                    <a:pt x="242" y="125"/>
                  </a:lnTo>
                  <a:lnTo>
                    <a:pt x="221" y="117"/>
                  </a:lnTo>
                  <a:lnTo>
                    <a:pt x="198" y="114"/>
                  </a:lnTo>
                  <a:close/>
                  <a:moveTo>
                    <a:pt x="198" y="0"/>
                  </a:moveTo>
                  <a:lnTo>
                    <a:pt x="231" y="3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9"/>
                  </a:lnTo>
                  <a:lnTo>
                    <a:pt x="359" y="82"/>
                  </a:lnTo>
                  <a:lnTo>
                    <a:pt x="375" y="108"/>
                  </a:lnTo>
                  <a:lnTo>
                    <a:pt x="387" y="136"/>
                  </a:lnTo>
                  <a:lnTo>
                    <a:pt x="394" y="167"/>
                  </a:lnTo>
                  <a:lnTo>
                    <a:pt x="397" y="199"/>
                  </a:lnTo>
                  <a:lnTo>
                    <a:pt x="394" y="231"/>
                  </a:lnTo>
                  <a:lnTo>
                    <a:pt x="387" y="261"/>
                  </a:lnTo>
                  <a:lnTo>
                    <a:pt x="375" y="290"/>
                  </a:lnTo>
                  <a:lnTo>
                    <a:pt x="359" y="316"/>
                  </a:lnTo>
                  <a:lnTo>
                    <a:pt x="339" y="339"/>
                  </a:lnTo>
                  <a:lnTo>
                    <a:pt x="315" y="358"/>
                  </a:lnTo>
                  <a:lnTo>
                    <a:pt x="289" y="375"/>
                  </a:lnTo>
                  <a:lnTo>
                    <a:pt x="261" y="387"/>
                  </a:lnTo>
                  <a:lnTo>
                    <a:pt x="231" y="395"/>
                  </a:lnTo>
                  <a:lnTo>
                    <a:pt x="198" y="397"/>
                  </a:lnTo>
                  <a:lnTo>
                    <a:pt x="166" y="395"/>
                  </a:lnTo>
                  <a:lnTo>
                    <a:pt x="136" y="387"/>
                  </a:lnTo>
                  <a:lnTo>
                    <a:pt x="108" y="375"/>
                  </a:lnTo>
                  <a:lnTo>
                    <a:pt x="81" y="358"/>
                  </a:lnTo>
                  <a:lnTo>
                    <a:pt x="58" y="339"/>
                  </a:lnTo>
                  <a:lnTo>
                    <a:pt x="38" y="316"/>
                  </a:lnTo>
                  <a:lnTo>
                    <a:pt x="22" y="290"/>
                  </a:lnTo>
                  <a:lnTo>
                    <a:pt x="10" y="261"/>
                  </a:lnTo>
                  <a:lnTo>
                    <a:pt x="3" y="231"/>
                  </a:lnTo>
                  <a:lnTo>
                    <a:pt x="0" y="199"/>
                  </a:lnTo>
                  <a:lnTo>
                    <a:pt x="3" y="167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2"/>
                  </a:lnTo>
                  <a:lnTo>
                    <a:pt x="58" y="59"/>
                  </a:lnTo>
                  <a:lnTo>
                    <a:pt x="81" y="38"/>
                  </a:lnTo>
                  <a:lnTo>
                    <a:pt x="108" y="22"/>
                  </a:lnTo>
                  <a:lnTo>
                    <a:pt x="136" y="10"/>
                  </a:lnTo>
                  <a:lnTo>
                    <a:pt x="166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11399838" y="2100263"/>
              <a:ext cx="63500" cy="63500"/>
            </a:xfrm>
            <a:custGeom>
              <a:avLst/>
              <a:gdLst>
                <a:gd name="T0" fmla="*/ 175 w 396"/>
                <a:gd name="T1" fmla="*/ 117 h 397"/>
                <a:gd name="T2" fmla="*/ 138 w 396"/>
                <a:gd name="T3" fmla="*/ 138 h 397"/>
                <a:gd name="T4" fmla="*/ 117 w 396"/>
                <a:gd name="T5" fmla="*/ 176 h 397"/>
                <a:gd name="T6" fmla="*/ 117 w 396"/>
                <a:gd name="T7" fmla="*/ 221 h 397"/>
                <a:gd name="T8" fmla="*/ 138 w 396"/>
                <a:gd name="T9" fmla="*/ 258 h 397"/>
                <a:gd name="T10" fmla="*/ 175 w 396"/>
                <a:gd name="T11" fmla="*/ 281 h 397"/>
                <a:gd name="T12" fmla="*/ 221 w 396"/>
                <a:gd name="T13" fmla="*/ 281 h 397"/>
                <a:gd name="T14" fmla="*/ 258 w 396"/>
                <a:gd name="T15" fmla="*/ 258 h 397"/>
                <a:gd name="T16" fmla="*/ 280 w 396"/>
                <a:gd name="T17" fmla="*/ 221 h 397"/>
                <a:gd name="T18" fmla="*/ 280 w 396"/>
                <a:gd name="T19" fmla="*/ 176 h 397"/>
                <a:gd name="T20" fmla="*/ 258 w 396"/>
                <a:gd name="T21" fmla="*/ 138 h 397"/>
                <a:gd name="T22" fmla="*/ 221 w 396"/>
                <a:gd name="T23" fmla="*/ 117 h 397"/>
                <a:gd name="T24" fmla="*/ 198 w 396"/>
                <a:gd name="T25" fmla="*/ 0 h 397"/>
                <a:gd name="T26" fmla="*/ 261 w 396"/>
                <a:gd name="T27" fmla="*/ 10 h 397"/>
                <a:gd name="T28" fmla="*/ 315 w 396"/>
                <a:gd name="T29" fmla="*/ 38 h 397"/>
                <a:gd name="T30" fmla="*/ 358 w 396"/>
                <a:gd name="T31" fmla="*/ 82 h 397"/>
                <a:gd name="T32" fmla="*/ 386 w 396"/>
                <a:gd name="T33" fmla="*/ 136 h 397"/>
                <a:gd name="T34" fmla="*/ 396 w 396"/>
                <a:gd name="T35" fmla="*/ 199 h 397"/>
                <a:gd name="T36" fmla="*/ 386 w 396"/>
                <a:gd name="T37" fmla="*/ 261 h 397"/>
                <a:gd name="T38" fmla="*/ 358 w 396"/>
                <a:gd name="T39" fmla="*/ 316 h 397"/>
                <a:gd name="T40" fmla="*/ 315 w 396"/>
                <a:gd name="T41" fmla="*/ 358 h 397"/>
                <a:gd name="T42" fmla="*/ 261 w 396"/>
                <a:gd name="T43" fmla="*/ 387 h 397"/>
                <a:gd name="T44" fmla="*/ 198 w 396"/>
                <a:gd name="T45" fmla="*/ 397 h 397"/>
                <a:gd name="T46" fmla="*/ 136 w 396"/>
                <a:gd name="T47" fmla="*/ 387 h 397"/>
                <a:gd name="T48" fmla="*/ 81 w 396"/>
                <a:gd name="T49" fmla="*/ 358 h 397"/>
                <a:gd name="T50" fmla="*/ 38 w 396"/>
                <a:gd name="T51" fmla="*/ 316 h 397"/>
                <a:gd name="T52" fmla="*/ 10 w 396"/>
                <a:gd name="T53" fmla="*/ 261 h 397"/>
                <a:gd name="T54" fmla="*/ 0 w 396"/>
                <a:gd name="T55" fmla="*/ 199 h 397"/>
                <a:gd name="T56" fmla="*/ 10 w 396"/>
                <a:gd name="T57" fmla="*/ 136 h 397"/>
                <a:gd name="T58" fmla="*/ 38 w 396"/>
                <a:gd name="T59" fmla="*/ 82 h 397"/>
                <a:gd name="T60" fmla="*/ 81 w 396"/>
                <a:gd name="T61" fmla="*/ 38 h 397"/>
                <a:gd name="T62" fmla="*/ 136 w 396"/>
                <a:gd name="T63" fmla="*/ 10 h 397"/>
                <a:gd name="T64" fmla="*/ 198 w 396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397">
                  <a:moveTo>
                    <a:pt x="198" y="114"/>
                  </a:moveTo>
                  <a:lnTo>
                    <a:pt x="175" y="117"/>
                  </a:lnTo>
                  <a:lnTo>
                    <a:pt x="155" y="125"/>
                  </a:lnTo>
                  <a:lnTo>
                    <a:pt x="138" y="138"/>
                  </a:lnTo>
                  <a:lnTo>
                    <a:pt x="125" y="155"/>
                  </a:lnTo>
                  <a:lnTo>
                    <a:pt x="117" y="176"/>
                  </a:lnTo>
                  <a:lnTo>
                    <a:pt x="114" y="199"/>
                  </a:lnTo>
                  <a:lnTo>
                    <a:pt x="117" y="221"/>
                  </a:lnTo>
                  <a:lnTo>
                    <a:pt x="125" y="241"/>
                  </a:lnTo>
                  <a:lnTo>
                    <a:pt x="138" y="258"/>
                  </a:lnTo>
                  <a:lnTo>
                    <a:pt x="155" y="272"/>
                  </a:lnTo>
                  <a:lnTo>
                    <a:pt x="175" y="281"/>
                  </a:lnTo>
                  <a:lnTo>
                    <a:pt x="198" y="284"/>
                  </a:lnTo>
                  <a:lnTo>
                    <a:pt x="221" y="281"/>
                  </a:lnTo>
                  <a:lnTo>
                    <a:pt x="241" y="272"/>
                  </a:lnTo>
                  <a:lnTo>
                    <a:pt x="258" y="258"/>
                  </a:lnTo>
                  <a:lnTo>
                    <a:pt x="271" y="241"/>
                  </a:lnTo>
                  <a:lnTo>
                    <a:pt x="280" y="221"/>
                  </a:lnTo>
                  <a:lnTo>
                    <a:pt x="283" y="199"/>
                  </a:lnTo>
                  <a:lnTo>
                    <a:pt x="280" y="176"/>
                  </a:lnTo>
                  <a:lnTo>
                    <a:pt x="271" y="155"/>
                  </a:lnTo>
                  <a:lnTo>
                    <a:pt x="258" y="138"/>
                  </a:lnTo>
                  <a:lnTo>
                    <a:pt x="241" y="125"/>
                  </a:lnTo>
                  <a:lnTo>
                    <a:pt x="221" y="117"/>
                  </a:lnTo>
                  <a:lnTo>
                    <a:pt x="198" y="114"/>
                  </a:lnTo>
                  <a:close/>
                  <a:moveTo>
                    <a:pt x="198" y="0"/>
                  </a:moveTo>
                  <a:lnTo>
                    <a:pt x="231" y="3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9"/>
                  </a:lnTo>
                  <a:lnTo>
                    <a:pt x="358" y="82"/>
                  </a:lnTo>
                  <a:lnTo>
                    <a:pt x="374" y="108"/>
                  </a:lnTo>
                  <a:lnTo>
                    <a:pt x="386" y="136"/>
                  </a:lnTo>
                  <a:lnTo>
                    <a:pt x="394" y="167"/>
                  </a:lnTo>
                  <a:lnTo>
                    <a:pt x="396" y="199"/>
                  </a:lnTo>
                  <a:lnTo>
                    <a:pt x="394" y="231"/>
                  </a:lnTo>
                  <a:lnTo>
                    <a:pt x="386" y="261"/>
                  </a:lnTo>
                  <a:lnTo>
                    <a:pt x="374" y="290"/>
                  </a:lnTo>
                  <a:lnTo>
                    <a:pt x="358" y="316"/>
                  </a:lnTo>
                  <a:lnTo>
                    <a:pt x="339" y="339"/>
                  </a:lnTo>
                  <a:lnTo>
                    <a:pt x="315" y="358"/>
                  </a:lnTo>
                  <a:lnTo>
                    <a:pt x="289" y="375"/>
                  </a:lnTo>
                  <a:lnTo>
                    <a:pt x="261" y="387"/>
                  </a:lnTo>
                  <a:lnTo>
                    <a:pt x="231" y="395"/>
                  </a:lnTo>
                  <a:lnTo>
                    <a:pt x="198" y="397"/>
                  </a:lnTo>
                  <a:lnTo>
                    <a:pt x="166" y="395"/>
                  </a:lnTo>
                  <a:lnTo>
                    <a:pt x="136" y="387"/>
                  </a:lnTo>
                  <a:lnTo>
                    <a:pt x="106" y="375"/>
                  </a:lnTo>
                  <a:lnTo>
                    <a:pt x="81" y="358"/>
                  </a:lnTo>
                  <a:lnTo>
                    <a:pt x="58" y="339"/>
                  </a:lnTo>
                  <a:lnTo>
                    <a:pt x="38" y="316"/>
                  </a:lnTo>
                  <a:lnTo>
                    <a:pt x="22" y="290"/>
                  </a:lnTo>
                  <a:lnTo>
                    <a:pt x="10" y="261"/>
                  </a:lnTo>
                  <a:lnTo>
                    <a:pt x="3" y="231"/>
                  </a:lnTo>
                  <a:lnTo>
                    <a:pt x="0" y="199"/>
                  </a:lnTo>
                  <a:lnTo>
                    <a:pt x="3" y="167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2"/>
                  </a:lnTo>
                  <a:lnTo>
                    <a:pt x="58" y="59"/>
                  </a:lnTo>
                  <a:lnTo>
                    <a:pt x="81" y="38"/>
                  </a:lnTo>
                  <a:lnTo>
                    <a:pt x="106" y="22"/>
                  </a:lnTo>
                  <a:lnTo>
                    <a:pt x="136" y="10"/>
                  </a:lnTo>
                  <a:lnTo>
                    <a:pt x="166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10995025" y="2289175"/>
              <a:ext cx="63500" cy="63500"/>
            </a:xfrm>
            <a:custGeom>
              <a:avLst/>
              <a:gdLst>
                <a:gd name="T0" fmla="*/ 176 w 397"/>
                <a:gd name="T1" fmla="*/ 116 h 397"/>
                <a:gd name="T2" fmla="*/ 139 w 397"/>
                <a:gd name="T3" fmla="*/ 138 h 397"/>
                <a:gd name="T4" fmla="*/ 117 w 397"/>
                <a:gd name="T5" fmla="*/ 176 h 397"/>
                <a:gd name="T6" fmla="*/ 117 w 397"/>
                <a:gd name="T7" fmla="*/ 221 h 397"/>
                <a:gd name="T8" fmla="*/ 139 w 397"/>
                <a:gd name="T9" fmla="*/ 258 h 397"/>
                <a:gd name="T10" fmla="*/ 176 w 397"/>
                <a:gd name="T11" fmla="*/ 281 h 397"/>
                <a:gd name="T12" fmla="*/ 221 w 397"/>
                <a:gd name="T13" fmla="*/ 281 h 397"/>
                <a:gd name="T14" fmla="*/ 259 w 397"/>
                <a:gd name="T15" fmla="*/ 258 h 397"/>
                <a:gd name="T16" fmla="*/ 280 w 397"/>
                <a:gd name="T17" fmla="*/ 221 h 397"/>
                <a:gd name="T18" fmla="*/ 280 w 397"/>
                <a:gd name="T19" fmla="*/ 176 h 397"/>
                <a:gd name="T20" fmla="*/ 259 w 397"/>
                <a:gd name="T21" fmla="*/ 138 h 397"/>
                <a:gd name="T22" fmla="*/ 221 w 397"/>
                <a:gd name="T23" fmla="*/ 116 h 397"/>
                <a:gd name="T24" fmla="*/ 198 w 397"/>
                <a:gd name="T25" fmla="*/ 0 h 397"/>
                <a:gd name="T26" fmla="*/ 261 w 397"/>
                <a:gd name="T27" fmla="*/ 10 h 397"/>
                <a:gd name="T28" fmla="*/ 315 w 397"/>
                <a:gd name="T29" fmla="*/ 38 h 397"/>
                <a:gd name="T30" fmla="*/ 359 w 397"/>
                <a:gd name="T31" fmla="*/ 81 h 397"/>
                <a:gd name="T32" fmla="*/ 387 w 397"/>
                <a:gd name="T33" fmla="*/ 135 h 397"/>
                <a:gd name="T34" fmla="*/ 397 w 397"/>
                <a:gd name="T35" fmla="*/ 198 h 397"/>
                <a:gd name="T36" fmla="*/ 387 w 397"/>
                <a:gd name="T37" fmla="*/ 262 h 397"/>
                <a:gd name="T38" fmla="*/ 359 w 397"/>
                <a:gd name="T39" fmla="*/ 315 h 397"/>
                <a:gd name="T40" fmla="*/ 315 w 397"/>
                <a:gd name="T41" fmla="*/ 358 h 397"/>
                <a:gd name="T42" fmla="*/ 261 w 397"/>
                <a:gd name="T43" fmla="*/ 387 h 397"/>
                <a:gd name="T44" fmla="*/ 198 w 397"/>
                <a:gd name="T45" fmla="*/ 397 h 397"/>
                <a:gd name="T46" fmla="*/ 136 w 397"/>
                <a:gd name="T47" fmla="*/ 387 h 397"/>
                <a:gd name="T48" fmla="*/ 81 w 397"/>
                <a:gd name="T49" fmla="*/ 358 h 397"/>
                <a:gd name="T50" fmla="*/ 38 w 397"/>
                <a:gd name="T51" fmla="*/ 315 h 397"/>
                <a:gd name="T52" fmla="*/ 10 w 397"/>
                <a:gd name="T53" fmla="*/ 262 h 397"/>
                <a:gd name="T54" fmla="*/ 0 w 397"/>
                <a:gd name="T55" fmla="*/ 198 h 397"/>
                <a:gd name="T56" fmla="*/ 10 w 397"/>
                <a:gd name="T57" fmla="*/ 135 h 397"/>
                <a:gd name="T58" fmla="*/ 38 w 397"/>
                <a:gd name="T59" fmla="*/ 81 h 397"/>
                <a:gd name="T60" fmla="*/ 81 w 397"/>
                <a:gd name="T61" fmla="*/ 38 h 397"/>
                <a:gd name="T62" fmla="*/ 136 w 397"/>
                <a:gd name="T63" fmla="*/ 10 h 397"/>
                <a:gd name="T64" fmla="*/ 198 w 397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97">
                  <a:moveTo>
                    <a:pt x="198" y="113"/>
                  </a:moveTo>
                  <a:lnTo>
                    <a:pt x="176" y="116"/>
                  </a:lnTo>
                  <a:lnTo>
                    <a:pt x="156" y="125"/>
                  </a:lnTo>
                  <a:lnTo>
                    <a:pt x="139" y="138"/>
                  </a:lnTo>
                  <a:lnTo>
                    <a:pt x="125" y="156"/>
                  </a:lnTo>
                  <a:lnTo>
                    <a:pt x="117" y="176"/>
                  </a:lnTo>
                  <a:lnTo>
                    <a:pt x="114" y="198"/>
                  </a:lnTo>
                  <a:lnTo>
                    <a:pt x="117" y="221"/>
                  </a:lnTo>
                  <a:lnTo>
                    <a:pt x="125" y="241"/>
                  </a:lnTo>
                  <a:lnTo>
                    <a:pt x="139" y="258"/>
                  </a:lnTo>
                  <a:lnTo>
                    <a:pt x="156" y="272"/>
                  </a:lnTo>
                  <a:lnTo>
                    <a:pt x="176" y="281"/>
                  </a:lnTo>
                  <a:lnTo>
                    <a:pt x="198" y="284"/>
                  </a:lnTo>
                  <a:lnTo>
                    <a:pt x="221" y="281"/>
                  </a:lnTo>
                  <a:lnTo>
                    <a:pt x="242" y="272"/>
                  </a:lnTo>
                  <a:lnTo>
                    <a:pt x="259" y="258"/>
                  </a:lnTo>
                  <a:lnTo>
                    <a:pt x="272" y="241"/>
                  </a:lnTo>
                  <a:lnTo>
                    <a:pt x="280" y="221"/>
                  </a:lnTo>
                  <a:lnTo>
                    <a:pt x="283" y="198"/>
                  </a:lnTo>
                  <a:lnTo>
                    <a:pt x="280" y="176"/>
                  </a:lnTo>
                  <a:lnTo>
                    <a:pt x="272" y="156"/>
                  </a:lnTo>
                  <a:lnTo>
                    <a:pt x="259" y="138"/>
                  </a:lnTo>
                  <a:lnTo>
                    <a:pt x="242" y="125"/>
                  </a:lnTo>
                  <a:lnTo>
                    <a:pt x="221" y="116"/>
                  </a:lnTo>
                  <a:lnTo>
                    <a:pt x="198" y="113"/>
                  </a:lnTo>
                  <a:close/>
                  <a:moveTo>
                    <a:pt x="198" y="0"/>
                  </a:moveTo>
                  <a:lnTo>
                    <a:pt x="231" y="2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9" y="81"/>
                  </a:lnTo>
                  <a:lnTo>
                    <a:pt x="375" y="107"/>
                  </a:lnTo>
                  <a:lnTo>
                    <a:pt x="387" y="135"/>
                  </a:lnTo>
                  <a:lnTo>
                    <a:pt x="394" y="167"/>
                  </a:lnTo>
                  <a:lnTo>
                    <a:pt x="397" y="198"/>
                  </a:lnTo>
                  <a:lnTo>
                    <a:pt x="394" y="230"/>
                  </a:lnTo>
                  <a:lnTo>
                    <a:pt x="387" y="262"/>
                  </a:lnTo>
                  <a:lnTo>
                    <a:pt x="375" y="290"/>
                  </a:lnTo>
                  <a:lnTo>
                    <a:pt x="359" y="315"/>
                  </a:lnTo>
                  <a:lnTo>
                    <a:pt x="339" y="338"/>
                  </a:lnTo>
                  <a:lnTo>
                    <a:pt x="315" y="358"/>
                  </a:lnTo>
                  <a:lnTo>
                    <a:pt x="289" y="375"/>
                  </a:lnTo>
                  <a:lnTo>
                    <a:pt x="261" y="387"/>
                  </a:lnTo>
                  <a:lnTo>
                    <a:pt x="231" y="394"/>
                  </a:lnTo>
                  <a:lnTo>
                    <a:pt x="198" y="397"/>
                  </a:lnTo>
                  <a:lnTo>
                    <a:pt x="166" y="394"/>
                  </a:lnTo>
                  <a:lnTo>
                    <a:pt x="136" y="387"/>
                  </a:lnTo>
                  <a:lnTo>
                    <a:pt x="108" y="375"/>
                  </a:lnTo>
                  <a:lnTo>
                    <a:pt x="81" y="358"/>
                  </a:lnTo>
                  <a:lnTo>
                    <a:pt x="58" y="338"/>
                  </a:lnTo>
                  <a:lnTo>
                    <a:pt x="38" y="315"/>
                  </a:lnTo>
                  <a:lnTo>
                    <a:pt x="22" y="290"/>
                  </a:lnTo>
                  <a:lnTo>
                    <a:pt x="10" y="262"/>
                  </a:lnTo>
                  <a:lnTo>
                    <a:pt x="3" y="230"/>
                  </a:lnTo>
                  <a:lnTo>
                    <a:pt x="0" y="198"/>
                  </a:lnTo>
                  <a:lnTo>
                    <a:pt x="3" y="167"/>
                  </a:lnTo>
                  <a:lnTo>
                    <a:pt x="10" y="135"/>
                  </a:lnTo>
                  <a:lnTo>
                    <a:pt x="22" y="107"/>
                  </a:lnTo>
                  <a:lnTo>
                    <a:pt x="38" y="81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8" y="22"/>
                  </a:lnTo>
                  <a:lnTo>
                    <a:pt x="136" y="10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11399838" y="2289175"/>
              <a:ext cx="63500" cy="63500"/>
            </a:xfrm>
            <a:custGeom>
              <a:avLst/>
              <a:gdLst>
                <a:gd name="T0" fmla="*/ 175 w 396"/>
                <a:gd name="T1" fmla="*/ 116 h 397"/>
                <a:gd name="T2" fmla="*/ 138 w 396"/>
                <a:gd name="T3" fmla="*/ 138 h 397"/>
                <a:gd name="T4" fmla="*/ 117 w 396"/>
                <a:gd name="T5" fmla="*/ 176 h 397"/>
                <a:gd name="T6" fmla="*/ 117 w 396"/>
                <a:gd name="T7" fmla="*/ 221 h 397"/>
                <a:gd name="T8" fmla="*/ 138 w 396"/>
                <a:gd name="T9" fmla="*/ 258 h 397"/>
                <a:gd name="T10" fmla="*/ 175 w 396"/>
                <a:gd name="T11" fmla="*/ 281 h 397"/>
                <a:gd name="T12" fmla="*/ 221 w 396"/>
                <a:gd name="T13" fmla="*/ 281 h 397"/>
                <a:gd name="T14" fmla="*/ 258 w 396"/>
                <a:gd name="T15" fmla="*/ 258 h 397"/>
                <a:gd name="T16" fmla="*/ 280 w 396"/>
                <a:gd name="T17" fmla="*/ 221 h 397"/>
                <a:gd name="T18" fmla="*/ 280 w 396"/>
                <a:gd name="T19" fmla="*/ 176 h 397"/>
                <a:gd name="T20" fmla="*/ 258 w 396"/>
                <a:gd name="T21" fmla="*/ 138 h 397"/>
                <a:gd name="T22" fmla="*/ 221 w 396"/>
                <a:gd name="T23" fmla="*/ 116 h 397"/>
                <a:gd name="T24" fmla="*/ 198 w 396"/>
                <a:gd name="T25" fmla="*/ 0 h 397"/>
                <a:gd name="T26" fmla="*/ 261 w 396"/>
                <a:gd name="T27" fmla="*/ 10 h 397"/>
                <a:gd name="T28" fmla="*/ 315 w 396"/>
                <a:gd name="T29" fmla="*/ 38 h 397"/>
                <a:gd name="T30" fmla="*/ 358 w 396"/>
                <a:gd name="T31" fmla="*/ 81 h 397"/>
                <a:gd name="T32" fmla="*/ 386 w 396"/>
                <a:gd name="T33" fmla="*/ 135 h 397"/>
                <a:gd name="T34" fmla="*/ 396 w 396"/>
                <a:gd name="T35" fmla="*/ 198 h 397"/>
                <a:gd name="T36" fmla="*/ 386 w 396"/>
                <a:gd name="T37" fmla="*/ 262 h 397"/>
                <a:gd name="T38" fmla="*/ 358 w 396"/>
                <a:gd name="T39" fmla="*/ 315 h 397"/>
                <a:gd name="T40" fmla="*/ 315 w 396"/>
                <a:gd name="T41" fmla="*/ 358 h 397"/>
                <a:gd name="T42" fmla="*/ 261 w 396"/>
                <a:gd name="T43" fmla="*/ 387 h 397"/>
                <a:gd name="T44" fmla="*/ 198 w 396"/>
                <a:gd name="T45" fmla="*/ 397 h 397"/>
                <a:gd name="T46" fmla="*/ 136 w 396"/>
                <a:gd name="T47" fmla="*/ 387 h 397"/>
                <a:gd name="T48" fmla="*/ 81 w 396"/>
                <a:gd name="T49" fmla="*/ 358 h 397"/>
                <a:gd name="T50" fmla="*/ 38 w 396"/>
                <a:gd name="T51" fmla="*/ 315 h 397"/>
                <a:gd name="T52" fmla="*/ 10 w 396"/>
                <a:gd name="T53" fmla="*/ 262 h 397"/>
                <a:gd name="T54" fmla="*/ 0 w 396"/>
                <a:gd name="T55" fmla="*/ 198 h 397"/>
                <a:gd name="T56" fmla="*/ 10 w 396"/>
                <a:gd name="T57" fmla="*/ 135 h 397"/>
                <a:gd name="T58" fmla="*/ 38 w 396"/>
                <a:gd name="T59" fmla="*/ 81 h 397"/>
                <a:gd name="T60" fmla="*/ 81 w 396"/>
                <a:gd name="T61" fmla="*/ 38 h 397"/>
                <a:gd name="T62" fmla="*/ 136 w 396"/>
                <a:gd name="T63" fmla="*/ 10 h 397"/>
                <a:gd name="T64" fmla="*/ 198 w 396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397">
                  <a:moveTo>
                    <a:pt x="198" y="113"/>
                  </a:moveTo>
                  <a:lnTo>
                    <a:pt x="175" y="116"/>
                  </a:lnTo>
                  <a:lnTo>
                    <a:pt x="155" y="125"/>
                  </a:lnTo>
                  <a:lnTo>
                    <a:pt x="138" y="138"/>
                  </a:lnTo>
                  <a:lnTo>
                    <a:pt x="125" y="156"/>
                  </a:lnTo>
                  <a:lnTo>
                    <a:pt x="117" y="176"/>
                  </a:lnTo>
                  <a:lnTo>
                    <a:pt x="114" y="198"/>
                  </a:lnTo>
                  <a:lnTo>
                    <a:pt x="117" y="221"/>
                  </a:lnTo>
                  <a:lnTo>
                    <a:pt x="125" y="241"/>
                  </a:lnTo>
                  <a:lnTo>
                    <a:pt x="138" y="258"/>
                  </a:lnTo>
                  <a:lnTo>
                    <a:pt x="155" y="272"/>
                  </a:lnTo>
                  <a:lnTo>
                    <a:pt x="175" y="281"/>
                  </a:lnTo>
                  <a:lnTo>
                    <a:pt x="198" y="284"/>
                  </a:lnTo>
                  <a:lnTo>
                    <a:pt x="221" y="281"/>
                  </a:lnTo>
                  <a:lnTo>
                    <a:pt x="241" y="272"/>
                  </a:lnTo>
                  <a:lnTo>
                    <a:pt x="258" y="258"/>
                  </a:lnTo>
                  <a:lnTo>
                    <a:pt x="271" y="241"/>
                  </a:lnTo>
                  <a:lnTo>
                    <a:pt x="280" y="221"/>
                  </a:lnTo>
                  <a:lnTo>
                    <a:pt x="283" y="198"/>
                  </a:lnTo>
                  <a:lnTo>
                    <a:pt x="280" y="176"/>
                  </a:lnTo>
                  <a:lnTo>
                    <a:pt x="271" y="156"/>
                  </a:lnTo>
                  <a:lnTo>
                    <a:pt x="258" y="138"/>
                  </a:lnTo>
                  <a:lnTo>
                    <a:pt x="241" y="125"/>
                  </a:lnTo>
                  <a:lnTo>
                    <a:pt x="221" y="116"/>
                  </a:lnTo>
                  <a:lnTo>
                    <a:pt x="198" y="113"/>
                  </a:lnTo>
                  <a:close/>
                  <a:moveTo>
                    <a:pt x="198" y="0"/>
                  </a:moveTo>
                  <a:lnTo>
                    <a:pt x="231" y="2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8" y="81"/>
                  </a:lnTo>
                  <a:lnTo>
                    <a:pt x="374" y="107"/>
                  </a:lnTo>
                  <a:lnTo>
                    <a:pt x="386" y="135"/>
                  </a:lnTo>
                  <a:lnTo>
                    <a:pt x="394" y="167"/>
                  </a:lnTo>
                  <a:lnTo>
                    <a:pt x="396" y="198"/>
                  </a:lnTo>
                  <a:lnTo>
                    <a:pt x="394" y="230"/>
                  </a:lnTo>
                  <a:lnTo>
                    <a:pt x="386" y="262"/>
                  </a:lnTo>
                  <a:lnTo>
                    <a:pt x="374" y="290"/>
                  </a:lnTo>
                  <a:lnTo>
                    <a:pt x="358" y="315"/>
                  </a:lnTo>
                  <a:lnTo>
                    <a:pt x="339" y="338"/>
                  </a:lnTo>
                  <a:lnTo>
                    <a:pt x="315" y="358"/>
                  </a:lnTo>
                  <a:lnTo>
                    <a:pt x="289" y="375"/>
                  </a:lnTo>
                  <a:lnTo>
                    <a:pt x="261" y="387"/>
                  </a:lnTo>
                  <a:lnTo>
                    <a:pt x="231" y="394"/>
                  </a:lnTo>
                  <a:lnTo>
                    <a:pt x="198" y="397"/>
                  </a:lnTo>
                  <a:lnTo>
                    <a:pt x="166" y="394"/>
                  </a:lnTo>
                  <a:lnTo>
                    <a:pt x="136" y="387"/>
                  </a:lnTo>
                  <a:lnTo>
                    <a:pt x="106" y="375"/>
                  </a:lnTo>
                  <a:lnTo>
                    <a:pt x="81" y="358"/>
                  </a:lnTo>
                  <a:lnTo>
                    <a:pt x="58" y="338"/>
                  </a:lnTo>
                  <a:lnTo>
                    <a:pt x="38" y="315"/>
                  </a:lnTo>
                  <a:lnTo>
                    <a:pt x="22" y="290"/>
                  </a:lnTo>
                  <a:lnTo>
                    <a:pt x="10" y="262"/>
                  </a:lnTo>
                  <a:lnTo>
                    <a:pt x="3" y="230"/>
                  </a:lnTo>
                  <a:lnTo>
                    <a:pt x="0" y="198"/>
                  </a:lnTo>
                  <a:lnTo>
                    <a:pt x="3" y="167"/>
                  </a:lnTo>
                  <a:lnTo>
                    <a:pt x="10" y="135"/>
                  </a:lnTo>
                  <a:lnTo>
                    <a:pt x="22" y="107"/>
                  </a:lnTo>
                  <a:lnTo>
                    <a:pt x="38" y="81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6" y="22"/>
                  </a:lnTo>
                  <a:lnTo>
                    <a:pt x="136" y="10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11012488" y="2100263"/>
              <a:ext cx="431800" cy="252413"/>
            </a:xfrm>
            <a:custGeom>
              <a:avLst/>
              <a:gdLst>
                <a:gd name="T0" fmla="*/ 1081 w 2720"/>
                <a:gd name="T1" fmla="*/ 655 h 1588"/>
                <a:gd name="T2" fmla="*/ 1013 w 2720"/>
                <a:gd name="T3" fmla="*/ 872 h 1588"/>
                <a:gd name="T4" fmla="*/ 1125 w 2720"/>
                <a:gd name="T5" fmla="*/ 1052 h 1588"/>
                <a:gd name="T6" fmla="*/ 1239 w 2720"/>
                <a:gd name="T7" fmla="*/ 1301 h 1588"/>
                <a:gd name="T8" fmla="*/ 1202 w 2720"/>
                <a:gd name="T9" fmla="*/ 1456 h 1588"/>
                <a:gd name="T10" fmla="*/ 1644 w 2720"/>
                <a:gd name="T11" fmla="*/ 1411 h 1588"/>
                <a:gd name="T12" fmla="*/ 1442 w 2720"/>
                <a:gd name="T13" fmla="*/ 1149 h 1588"/>
                <a:gd name="T14" fmla="*/ 1628 w 2720"/>
                <a:gd name="T15" fmla="*/ 921 h 1588"/>
                <a:gd name="T16" fmla="*/ 1674 w 2720"/>
                <a:gd name="T17" fmla="*/ 791 h 1588"/>
                <a:gd name="T18" fmla="*/ 1541 w 2720"/>
                <a:gd name="T19" fmla="*/ 573 h 1588"/>
                <a:gd name="T20" fmla="*/ 1204 w 2720"/>
                <a:gd name="T21" fmla="*/ 523 h 1588"/>
                <a:gd name="T22" fmla="*/ 1971 w 2720"/>
                <a:gd name="T23" fmla="*/ 289 h 1588"/>
                <a:gd name="T24" fmla="*/ 2149 w 2720"/>
                <a:gd name="T25" fmla="*/ 708 h 1588"/>
                <a:gd name="T26" fmla="*/ 2139 w 2720"/>
                <a:gd name="T27" fmla="*/ 945 h 1588"/>
                <a:gd name="T28" fmla="*/ 1958 w 2720"/>
                <a:gd name="T29" fmla="*/ 1314 h 1588"/>
                <a:gd name="T30" fmla="*/ 2321 w 2720"/>
                <a:gd name="T31" fmla="*/ 1196 h 1588"/>
                <a:gd name="T32" fmla="*/ 2607 w 2720"/>
                <a:gd name="T33" fmla="*/ 566 h 1588"/>
                <a:gd name="T34" fmla="*/ 2301 w 2720"/>
                <a:gd name="T35" fmla="*/ 354 h 1588"/>
                <a:gd name="T36" fmla="*/ 398 w 2720"/>
                <a:gd name="T37" fmla="*/ 392 h 1588"/>
                <a:gd name="T38" fmla="*/ 113 w 2720"/>
                <a:gd name="T39" fmla="*/ 1022 h 1588"/>
                <a:gd name="T40" fmla="*/ 418 w 2720"/>
                <a:gd name="T41" fmla="*/ 1233 h 1588"/>
                <a:gd name="T42" fmla="*/ 739 w 2720"/>
                <a:gd name="T43" fmla="*/ 1288 h 1588"/>
                <a:gd name="T44" fmla="*/ 571 w 2720"/>
                <a:gd name="T45" fmla="*/ 875 h 1588"/>
                <a:gd name="T46" fmla="*/ 615 w 2720"/>
                <a:gd name="T47" fmla="*/ 521 h 1588"/>
                <a:gd name="T48" fmla="*/ 789 w 2720"/>
                <a:gd name="T49" fmla="*/ 244 h 1588"/>
                <a:gd name="T50" fmla="*/ 1142 w 2720"/>
                <a:gd name="T51" fmla="*/ 150 h 1588"/>
                <a:gd name="T52" fmla="*/ 837 w 2720"/>
                <a:gd name="T53" fmla="*/ 360 h 1588"/>
                <a:gd name="T54" fmla="*/ 722 w 2720"/>
                <a:gd name="T55" fmla="*/ 561 h 1588"/>
                <a:gd name="T56" fmla="*/ 689 w 2720"/>
                <a:gd name="T57" fmla="*/ 898 h 1588"/>
                <a:gd name="T58" fmla="*/ 789 w 2720"/>
                <a:gd name="T59" fmla="*/ 1162 h 1588"/>
                <a:gd name="T60" fmla="*/ 1146 w 2720"/>
                <a:gd name="T61" fmla="*/ 1231 h 1588"/>
                <a:gd name="T62" fmla="*/ 955 w 2720"/>
                <a:gd name="T63" fmla="*/ 991 h 1588"/>
                <a:gd name="T64" fmla="*/ 920 w 2720"/>
                <a:gd name="T65" fmla="*/ 744 h 1588"/>
                <a:gd name="T66" fmla="*/ 1014 w 2720"/>
                <a:gd name="T67" fmla="*/ 521 h 1588"/>
                <a:gd name="T68" fmla="*/ 1003 w 2720"/>
                <a:gd name="T69" fmla="*/ 377 h 1588"/>
                <a:gd name="T70" fmla="*/ 1121 w 2720"/>
                <a:gd name="T71" fmla="*/ 345 h 1588"/>
                <a:gd name="T72" fmla="*/ 1318 w 2720"/>
                <a:gd name="T73" fmla="*/ 419 h 1588"/>
                <a:gd name="T74" fmla="*/ 1643 w 2720"/>
                <a:gd name="T75" fmla="*/ 509 h 1588"/>
                <a:gd name="T76" fmla="*/ 1764 w 2720"/>
                <a:gd name="T77" fmla="*/ 722 h 1588"/>
                <a:gd name="T78" fmla="*/ 1764 w 2720"/>
                <a:gd name="T79" fmla="*/ 972 h 1588"/>
                <a:gd name="T80" fmla="*/ 1556 w 2720"/>
                <a:gd name="T81" fmla="*/ 1221 h 1588"/>
                <a:gd name="T82" fmla="*/ 1883 w 2720"/>
                <a:gd name="T83" fmla="*/ 1228 h 1588"/>
                <a:gd name="T84" fmla="*/ 2014 w 2720"/>
                <a:gd name="T85" fmla="*/ 979 h 1588"/>
                <a:gd name="T86" fmla="*/ 2021 w 2720"/>
                <a:gd name="T87" fmla="*/ 637 h 1588"/>
                <a:gd name="T88" fmla="*/ 1864 w 2720"/>
                <a:gd name="T89" fmla="*/ 339 h 1588"/>
                <a:gd name="T90" fmla="*/ 1472 w 2720"/>
                <a:gd name="T91" fmla="*/ 123 h 1588"/>
                <a:gd name="T92" fmla="*/ 1714 w 2720"/>
                <a:gd name="T93" fmla="*/ 85 h 1588"/>
                <a:gd name="T94" fmla="*/ 2443 w 2720"/>
                <a:gd name="T95" fmla="*/ 365 h 1588"/>
                <a:gd name="T96" fmla="*/ 2720 w 2720"/>
                <a:gd name="T97" fmla="*/ 1141 h 1588"/>
                <a:gd name="T98" fmla="*/ 2421 w 2720"/>
                <a:gd name="T99" fmla="*/ 1251 h 1588"/>
                <a:gd name="T100" fmla="*/ 1759 w 2720"/>
                <a:gd name="T101" fmla="*/ 1479 h 1588"/>
                <a:gd name="T102" fmla="*/ 1504 w 2720"/>
                <a:gd name="T103" fmla="*/ 1574 h 1588"/>
                <a:gd name="T104" fmla="*/ 1194 w 2720"/>
                <a:gd name="T105" fmla="*/ 1571 h 1588"/>
                <a:gd name="T106" fmla="*/ 987 w 2720"/>
                <a:gd name="T107" fmla="*/ 1495 h 1588"/>
                <a:gd name="T108" fmla="*/ 315 w 2720"/>
                <a:gd name="T109" fmla="*/ 1282 h 1588"/>
                <a:gd name="T110" fmla="*/ 61 w 2720"/>
                <a:gd name="T111" fmla="*/ 1136 h 1588"/>
                <a:gd name="T112" fmla="*/ 252 w 2720"/>
                <a:gd name="T113" fmla="*/ 391 h 1588"/>
                <a:gd name="T114" fmla="*/ 953 w 2720"/>
                <a:gd name="T115" fmla="*/ 114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20" h="1588">
                  <a:moveTo>
                    <a:pt x="1132" y="497"/>
                  </a:moveTo>
                  <a:lnTo>
                    <a:pt x="1132" y="514"/>
                  </a:lnTo>
                  <a:lnTo>
                    <a:pt x="1130" y="530"/>
                  </a:lnTo>
                  <a:lnTo>
                    <a:pt x="1126" y="545"/>
                  </a:lnTo>
                  <a:lnTo>
                    <a:pt x="1120" y="561"/>
                  </a:lnTo>
                  <a:lnTo>
                    <a:pt x="1112" y="579"/>
                  </a:lnTo>
                  <a:lnTo>
                    <a:pt x="1105" y="596"/>
                  </a:lnTo>
                  <a:lnTo>
                    <a:pt x="1095" y="617"/>
                  </a:lnTo>
                  <a:lnTo>
                    <a:pt x="1081" y="655"/>
                  </a:lnTo>
                  <a:lnTo>
                    <a:pt x="1071" y="698"/>
                  </a:lnTo>
                  <a:lnTo>
                    <a:pt x="1065" y="741"/>
                  </a:lnTo>
                  <a:lnTo>
                    <a:pt x="1061" y="771"/>
                  </a:lnTo>
                  <a:lnTo>
                    <a:pt x="1035" y="785"/>
                  </a:lnTo>
                  <a:lnTo>
                    <a:pt x="1027" y="791"/>
                  </a:lnTo>
                  <a:lnTo>
                    <a:pt x="1020" y="799"/>
                  </a:lnTo>
                  <a:lnTo>
                    <a:pt x="1015" y="810"/>
                  </a:lnTo>
                  <a:lnTo>
                    <a:pt x="1013" y="822"/>
                  </a:lnTo>
                  <a:lnTo>
                    <a:pt x="1013" y="872"/>
                  </a:lnTo>
                  <a:lnTo>
                    <a:pt x="1015" y="885"/>
                  </a:lnTo>
                  <a:lnTo>
                    <a:pt x="1021" y="896"/>
                  </a:lnTo>
                  <a:lnTo>
                    <a:pt x="1030" y="905"/>
                  </a:lnTo>
                  <a:lnTo>
                    <a:pt x="1042" y="911"/>
                  </a:lnTo>
                  <a:lnTo>
                    <a:pt x="1072" y="921"/>
                  </a:lnTo>
                  <a:lnTo>
                    <a:pt x="1080" y="951"/>
                  </a:lnTo>
                  <a:lnTo>
                    <a:pt x="1092" y="988"/>
                  </a:lnTo>
                  <a:lnTo>
                    <a:pt x="1107" y="1023"/>
                  </a:lnTo>
                  <a:lnTo>
                    <a:pt x="1125" y="1052"/>
                  </a:lnTo>
                  <a:lnTo>
                    <a:pt x="1145" y="1078"/>
                  </a:lnTo>
                  <a:lnTo>
                    <a:pt x="1169" y="1100"/>
                  </a:lnTo>
                  <a:lnTo>
                    <a:pt x="1195" y="1119"/>
                  </a:lnTo>
                  <a:lnTo>
                    <a:pt x="1225" y="1135"/>
                  </a:lnTo>
                  <a:lnTo>
                    <a:pt x="1259" y="1149"/>
                  </a:lnTo>
                  <a:lnTo>
                    <a:pt x="1259" y="1243"/>
                  </a:lnTo>
                  <a:lnTo>
                    <a:pt x="1257" y="1264"/>
                  </a:lnTo>
                  <a:lnTo>
                    <a:pt x="1250" y="1284"/>
                  </a:lnTo>
                  <a:lnTo>
                    <a:pt x="1239" y="1301"/>
                  </a:lnTo>
                  <a:lnTo>
                    <a:pt x="1225" y="1316"/>
                  </a:lnTo>
                  <a:lnTo>
                    <a:pt x="1206" y="1327"/>
                  </a:lnTo>
                  <a:lnTo>
                    <a:pt x="1056" y="1402"/>
                  </a:lnTo>
                  <a:lnTo>
                    <a:pt x="1074" y="1411"/>
                  </a:lnTo>
                  <a:lnTo>
                    <a:pt x="1113" y="1427"/>
                  </a:lnTo>
                  <a:lnTo>
                    <a:pt x="1138" y="1436"/>
                  </a:lnTo>
                  <a:lnTo>
                    <a:pt x="1192" y="1453"/>
                  </a:lnTo>
                  <a:lnTo>
                    <a:pt x="1197" y="1454"/>
                  </a:lnTo>
                  <a:lnTo>
                    <a:pt x="1202" y="1456"/>
                  </a:lnTo>
                  <a:lnTo>
                    <a:pt x="1265" y="1467"/>
                  </a:lnTo>
                  <a:lnTo>
                    <a:pt x="1328" y="1473"/>
                  </a:lnTo>
                  <a:lnTo>
                    <a:pt x="1391" y="1473"/>
                  </a:lnTo>
                  <a:lnTo>
                    <a:pt x="1454" y="1467"/>
                  </a:lnTo>
                  <a:lnTo>
                    <a:pt x="1516" y="1456"/>
                  </a:lnTo>
                  <a:lnTo>
                    <a:pt x="1577" y="1438"/>
                  </a:lnTo>
                  <a:lnTo>
                    <a:pt x="1585" y="1435"/>
                  </a:lnTo>
                  <a:lnTo>
                    <a:pt x="1615" y="1424"/>
                  </a:lnTo>
                  <a:lnTo>
                    <a:pt x="1644" y="1411"/>
                  </a:lnTo>
                  <a:lnTo>
                    <a:pt x="1647" y="1409"/>
                  </a:lnTo>
                  <a:lnTo>
                    <a:pt x="1650" y="1408"/>
                  </a:lnTo>
                  <a:lnTo>
                    <a:pt x="1493" y="1327"/>
                  </a:lnTo>
                  <a:lnTo>
                    <a:pt x="1476" y="1316"/>
                  </a:lnTo>
                  <a:lnTo>
                    <a:pt x="1462" y="1301"/>
                  </a:lnTo>
                  <a:lnTo>
                    <a:pt x="1451" y="1284"/>
                  </a:lnTo>
                  <a:lnTo>
                    <a:pt x="1445" y="1264"/>
                  </a:lnTo>
                  <a:lnTo>
                    <a:pt x="1442" y="1244"/>
                  </a:lnTo>
                  <a:lnTo>
                    <a:pt x="1442" y="1149"/>
                  </a:lnTo>
                  <a:lnTo>
                    <a:pt x="1476" y="1135"/>
                  </a:lnTo>
                  <a:lnTo>
                    <a:pt x="1505" y="1119"/>
                  </a:lnTo>
                  <a:lnTo>
                    <a:pt x="1532" y="1100"/>
                  </a:lnTo>
                  <a:lnTo>
                    <a:pt x="1556" y="1078"/>
                  </a:lnTo>
                  <a:lnTo>
                    <a:pt x="1577" y="1052"/>
                  </a:lnTo>
                  <a:lnTo>
                    <a:pt x="1594" y="1023"/>
                  </a:lnTo>
                  <a:lnTo>
                    <a:pt x="1609" y="988"/>
                  </a:lnTo>
                  <a:lnTo>
                    <a:pt x="1621" y="951"/>
                  </a:lnTo>
                  <a:lnTo>
                    <a:pt x="1628" y="921"/>
                  </a:lnTo>
                  <a:lnTo>
                    <a:pt x="1659" y="911"/>
                  </a:lnTo>
                  <a:lnTo>
                    <a:pt x="1671" y="905"/>
                  </a:lnTo>
                  <a:lnTo>
                    <a:pt x="1681" y="896"/>
                  </a:lnTo>
                  <a:lnTo>
                    <a:pt x="1687" y="885"/>
                  </a:lnTo>
                  <a:lnTo>
                    <a:pt x="1689" y="872"/>
                  </a:lnTo>
                  <a:lnTo>
                    <a:pt x="1689" y="823"/>
                  </a:lnTo>
                  <a:lnTo>
                    <a:pt x="1687" y="810"/>
                  </a:lnTo>
                  <a:lnTo>
                    <a:pt x="1681" y="799"/>
                  </a:lnTo>
                  <a:lnTo>
                    <a:pt x="1674" y="791"/>
                  </a:lnTo>
                  <a:lnTo>
                    <a:pt x="1666" y="785"/>
                  </a:lnTo>
                  <a:lnTo>
                    <a:pt x="1639" y="771"/>
                  </a:lnTo>
                  <a:lnTo>
                    <a:pt x="1635" y="742"/>
                  </a:lnTo>
                  <a:lnTo>
                    <a:pt x="1629" y="705"/>
                  </a:lnTo>
                  <a:lnTo>
                    <a:pt x="1619" y="670"/>
                  </a:lnTo>
                  <a:lnTo>
                    <a:pt x="1605" y="640"/>
                  </a:lnTo>
                  <a:lnTo>
                    <a:pt x="1588" y="614"/>
                  </a:lnTo>
                  <a:lnTo>
                    <a:pt x="1567" y="592"/>
                  </a:lnTo>
                  <a:lnTo>
                    <a:pt x="1541" y="573"/>
                  </a:lnTo>
                  <a:lnTo>
                    <a:pt x="1511" y="558"/>
                  </a:lnTo>
                  <a:lnTo>
                    <a:pt x="1478" y="546"/>
                  </a:lnTo>
                  <a:lnTo>
                    <a:pt x="1440" y="538"/>
                  </a:lnTo>
                  <a:lnTo>
                    <a:pt x="1397" y="533"/>
                  </a:lnTo>
                  <a:lnTo>
                    <a:pt x="1351" y="531"/>
                  </a:lnTo>
                  <a:lnTo>
                    <a:pt x="1328" y="532"/>
                  </a:lnTo>
                  <a:lnTo>
                    <a:pt x="1285" y="533"/>
                  </a:lnTo>
                  <a:lnTo>
                    <a:pt x="1244" y="530"/>
                  </a:lnTo>
                  <a:lnTo>
                    <a:pt x="1204" y="523"/>
                  </a:lnTo>
                  <a:lnTo>
                    <a:pt x="1167" y="512"/>
                  </a:lnTo>
                  <a:lnTo>
                    <a:pt x="1132" y="497"/>
                  </a:lnTo>
                  <a:close/>
                  <a:moveTo>
                    <a:pt x="1915" y="227"/>
                  </a:moveTo>
                  <a:lnTo>
                    <a:pt x="1916" y="228"/>
                  </a:lnTo>
                  <a:lnTo>
                    <a:pt x="1917" y="229"/>
                  </a:lnTo>
                  <a:lnTo>
                    <a:pt x="1931" y="244"/>
                  </a:lnTo>
                  <a:lnTo>
                    <a:pt x="1945" y="259"/>
                  </a:lnTo>
                  <a:lnTo>
                    <a:pt x="1958" y="274"/>
                  </a:lnTo>
                  <a:lnTo>
                    <a:pt x="1971" y="289"/>
                  </a:lnTo>
                  <a:lnTo>
                    <a:pt x="1975" y="295"/>
                  </a:lnTo>
                  <a:lnTo>
                    <a:pt x="1980" y="300"/>
                  </a:lnTo>
                  <a:lnTo>
                    <a:pt x="2018" y="351"/>
                  </a:lnTo>
                  <a:lnTo>
                    <a:pt x="2051" y="406"/>
                  </a:lnTo>
                  <a:lnTo>
                    <a:pt x="2080" y="462"/>
                  </a:lnTo>
                  <a:lnTo>
                    <a:pt x="2105" y="521"/>
                  </a:lnTo>
                  <a:lnTo>
                    <a:pt x="2125" y="581"/>
                  </a:lnTo>
                  <a:lnTo>
                    <a:pt x="2139" y="644"/>
                  </a:lnTo>
                  <a:lnTo>
                    <a:pt x="2149" y="708"/>
                  </a:lnTo>
                  <a:lnTo>
                    <a:pt x="2149" y="711"/>
                  </a:lnTo>
                  <a:lnTo>
                    <a:pt x="2149" y="713"/>
                  </a:lnTo>
                  <a:lnTo>
                    <a:pt x="2152" y="753"/>
                  </a:lnTo>
                  <a:lnTo>
                    <a:pt x="2153" y="793"/>
                  </a:lnTo>
                  <a:lnTo>
                    <a:pt x="2152" y="835"/>
                  </a:lnTo>
                  <a:lnTo>
                    <a:pt x="2149" y="875"/>
                  </a:lnTo>
                  <a:lnTo>
                    <a:pt x="2149" y="877"/>
                  </a:lnTo>
                  <a:lnTo>
                    <a:pt x="2148" y="880"/>
                  </a:lnTo>
                  <a:lnTo>
                    <a:pt x="2139" y="945"/>
                  </a:lnTo>
                  <a:lnTo>
                    <a:pt x="2124" y="1006"/>
                  </a:lnTo>
                  <a:lnTo>
                    <a:pt x="2105" y="1067"/>
                  </a:lnTo>
                  <a:lnTo>
                    <a:pt x="2080" y="1125"/>
                  </a:lnTo>
                  <a:lnTo>
                    <a:pt x="2051" y="1182"/>
                  </a:lnTo>
                  <a:lnTo>
                    <a:pt x="2018" y="1237"/>
                  </a:lnTo>
                  <a:lnTo>
                    <a:pt x="1980" y="1288"/>
                  </a:lnTo>
                  <a:lnTo>
                    <a:pt x="1975" y="1293"/>
                  </a:lnTo>
                  <a:lnTo>
                    <a:pt x="1971" y="1299"/>
                  </a:lnTo>
                  <a:lnTo>
                    <a:pt x="1958" y="1314"/>
                  </a:lnTo>
                  <a:lnTo>
                    <a:pt x="1945" y="1328"/>
                  </a:lnTo>
                  <a:lnTo>
                    <a:pt x="1917" y="1359"/>
                  </a:lnTo>
                  <a:lnTo>
                    <a:pt x="1916" y="1360"/>
                  </a:lnTo>
                  <a:lnTo>
                    <a:pt x="1915" y="1361"/>
                  </a:lnTo>
                  <a:lnTo>
                    <a:pt x="2268" y="1361"/>
                  </a:lnTo>
                  <a:lnTo>
                    <a:pt x="2274" y="1316"/>
                  </a:lnTo>
                  <a:lnTo>
                    <a:pt x="2285" y="1274"/>
                  </a:lnTo>
                  <a:lnTo>
                    <a:pt x="2301" y="1233"/>
                  </a:lnTo>
                  <a:lnTo>
                    <a:pt x="2321" y="1196"/>
                  </a:lnTo>
                  <a:lnTo>
                    <a:pt x="2347" y="1161"/>
                  </a:lnTo>
                  <a:lnTo>
                    <a:pt x="2375" y="1129"/>
                  </a:lnTo>
                  <a:lnTo>
                    <a:pt x="2406" y="1100"/>
                  </a:lnTo>
                  <a:lnTo>
                    <a:pt x="2442" y="1076"/>
                  </a:lnTo>
                  <a:lnTo>
                    <a:pt x="2480" y="1055"/>
                  </a:lnTo>
                  <a:lnTo>
                    <a:pt x="2520" y="1039"/>
                  </a:lnTo>
                  <a:lnTo>
                    <a:pt x="2563" y="1028"/>
                  </a:lnTo>
                  <a:lnTo>
                    <a:pt x="2607" y="1022"/>
                  </a:lnTo>
                  <a:lnTo>
                    <a:pt x="2607" y="566"/>
                  </a:lnTo>
                  <a:lnTo>
                    <a:pt x="2563" y="560"/>
                  </a:lnTo>
                  <a:lnTo>
                    <a:pt x="2520" y="549"/>
                  </a:lnTo>
                  <a:lnTo>
                    <a:pt x="2480" y="533"/>
                  </a:lnTo>
                  <a:lnTo>
                    <a:pt x="2442" y="512"/>
                  </a:lnTo>
                  <a:lnTo>
                    <a:pt x="2406" y="488"/>
                  </a:lnTo>
                  <a:lnTo>
                    <a:pt x="2375" y="459"/>
                  </a:lnTo>
                  <a:lnTo>
                    <a:pt x="2347" y="427"/>
                  </a:lnTo>
                  <a:lnTo>
                    <a:pt x="2321" y="392"/>
                  </a:lnTo>
                  <a:lnTo>
                    <a:pt x="2301" y="354"/>
                  </a:lnTo>
                  <a:lnTo>
                    <a:pt x="2285" y="314"/>
                  </a:lnTo>
                  <a:lnTo>
                    <a:pt x="2274" y="272"/>
                  </a:lnTo>
                  <a:lnTo>
                    <a:pt x="2268" y="227"/>
                  </a:lnTo>
                  <a:lnTo>
                    <a:pt x="1915" y="227"/>
                  </a:lnTo>
                  <a:close/>
                  <a:moveTo>
                    <a:pt x="452" y="227"/>
                  </a:moveTo>
                  <a:lnTo>
                    <a:pt x="446" y="272"/>
                  </a:lnTo>
                  <a:lnTo>
                    <a:pt x="434" y="314"/>
                  </a:lnTo>
                  <a:lnTo>
                    <a:pt x="418" y="354"/>
                  </a:lnTo>
                  <a:lnTo>
                    <a:pt x="398" y="392"/>
                  </a:lnTo>
                  <a:lnTo>
                    <a:pt x="373" y="427"/>
                  </a:lnTo>
                  <a:lnTo>
                    <a:pt x="345" y="459"/>
                  </a:lnTo>
                  <a:lnTo>
                    <a:pt x="313" y="488"/>
                  </a:lnTo>
                  <a:lnTo>
                    <a:pt x="278" y="512"/>
                  </a:lnTo>
                  <a:lnTo>
                    <a:pt x="240" y="533"/>
                  </a:lnTo>
                  <a:lnTo>
                    <a:pt x="199" y="549"/>
                  </a:lnTo>
                  <a:lnTo>
                    <a:pt x="157" y="560"/>
                  </a:lnTo>
                  <a:lnTo>
                    <a:pt x="113" y="566"/>
                  </a:lnTo>
                  <a:lnTo>
                    <a:pt x="113" y="1022"/>
                  </a:lnTo>
                  <a:lnTo>
                    <a:pt x="157" y="1028"/>
                  </a:lnTo>
                  <a:lnTo>
                    <a:pt x="199" y="1039"/>
                  </a:lnTo>
                  <a:lnTo>
                    <a:pt x="240" y="1055"/>
                  </a:lnTo>
                  <a:lnTo>
                    <a:pt x="278" y="1076"/>
                  </a:lnTo>
                  <a:lnTo>
                    <a:pt x="313" y="1100"/>
                  </a:lnTo>
                  <a:lnTo>
                    <a:pt x="345" y="1129"/>
                  </a:lnTo>
                  <a:lnTo>
                    <a:pt x="373" y="1161"/>
                  </a:lnTo>
                  <a:lnTo>
                    <a:pt x="398" y="1196"/>
                  </a:lnTo>
                  <a:lnTo>
                    <a:pt x="418" y="1233"/>
                  </a:lnTo>
                  <a:lnTo>
                    <a:pt x="434" y="1274"/>
                  </a:lnTo>
                  <a:lnTo>
                    <a:pt x="446" y="1316"/>
                  </a:lnTo>
                  <a:lnTo>
                    <a:pt x="452" y="1361"/>
                  </a:lnTo>
                  <a:lnTo>
                    <a:pt x="805" y="1361"/>
                  </a:lnTo>
                  <a:lnTo>
                    <a:pt x="803" y="1359"/>
                  </a:lnTo>
                  <a:lnTo>
                    <a:pt x="775" y="1328"/>
                  </a:lnTo>
                  <a:lnTo>
                    <a:pt x="748" y="1299"/>
                  </a:lnTo>
                  <a:lnTo>
                    <a:pt x="744" y="1293"/>
                  </a:lnTo>
                  <a:lnTo>
                    <a:pt x="739" y="1288"/>
                  </a:lnTo>
                  <a:lnTo>
                    <a:pt x="702" y="1237"/>
                  </a:lnTo>
                  <a:lnTo>
                    <a:pt x="669" y="1182"/>
                  </a:lnTo>
                  <a:lnTo>
                    <a:pt x="639" y="1125"/>
                  </a:lnTo>
                  <a:lnTo>
                    <a:pt x="615" y="1067"/>
                  </a:lnTo>
                  <a:lnTo>
                    <a:pt x="595" y="1006"/>
                  </a:lnTo>
                  <a:lnTo>
                    <a:pt x="581" y="945"/>
                  </a:lnTo>
                  <a:lnTo>
                    <a:pt x="571" y="880"/>
                  </a:lnTo>
                  <a:lnTo>
                    <a:pt x="571" y="878"/>
                  </a:lnTo>
                  <a:lnTo>
                    <a:pt x="571" y="875"/>
                  </a:lnTo>
                  <a:lnTo>
                    <a:pt x="568" y="835"/>
                  </a:lnTo>
                  <a:lnTo>
                    <a:pt x="567" y="793"/>
                  </a:lnTo>
                  <a:lnTo>
                    <a:pt x="568" y="753"/>
                  </a:lnTo>
                  <a:lnTo>
                    <a:pt x="571" y="713"/>
                  </a:lnTo>
                  <a:lnTo>
                    <a:pt x="571" y="711"/>
                  </a:lnTo>
                  <a:lnTo>
                    <a:pt x="571" y="708"/>
                  </a:lnTo>
                  <a:lnTo>
                    <a:pt x="581" y="644"/>
                  </a:lnTo>
                  <a:lnTo>
                    <a:pt x="596" y="581"/>
                  </a:lnTo>
                  <a:lnTo>
                    <a:pt x="615" y="521"/>
                  </a:lnTo>
                  <a:lnTo>
                    <a:pt x="639" y="462"/>
                  </a:lnTo>
                  <a:lnTo>
                    <a:pt x="669" y="406"/>
                  </a:lnTo>
                  <a:lnTo>
                    <a:pt x="702" y="351"/>
                  </a:lnTo>
                  <a:lnTo>
                    <a:pt x="739" y="301"/>
                  </a:lnTo>
                  <a:lnTo>
                    <a:pt x="744" y="295"/>
                  </a:lnTo>
                  <a:lnTo>
                    <a:pt x="748" y="289"/>
                  </a:lnTo>
                  <a:lnTo>
                    <a:pt x="761" y="274"/>
                  </a:lnTo>
                  <a:lnTo>
                    <a:pt x="775" y="259"/>
                  </a:lnTo>
                  <a:lnTo>
                    <a:pt x="789" y="244"/>
                  </a:lnTo>
                  <a:lnTo>
                    <a:pt x="803" y="230"/>
                  </a:lnTo>
                  <a:lnTo>
                    <a:pt x="804" y="228"/>
                  </a:lnTo>
                  <a:lnTo>
                    <a:pt x="805" y="227"/>
                  </a:lnTo>
                  <a:lnTo>
                    <a:pt x="452" y="227"/>
                  </a:lnTo>
                  <a:close/>
                  <a:moveTo>
                    <a:pt x="1360" y="114"/>
                  </a:moveTo>
                  <a:lnTo>
                    <a:pt x="1303" y="116"/>
                  </a:lnTo>
                  <a:lnTo>
                    <a:pt x="1248" y="123"/>
                  </a:lnTo>
                  <a:lnTo>
                    <a:pt x="1193" y="134"/>
                  </a:lnTo>
                  <a:lnTo>
                    <a:pt x="1142" y="150"/>
                  </a:lnTo>
                  <a:lnTo>
                    <a:pt x="1091" y="170"/>
                  </a:lnTo>
                  <a:lnTo>
                    <a:pt x="1043" y="193"/>
                  </a:lnTo>
                  <a:lnTo>
                    <a:pt x="997" y="220"/>
                  </a:lnTo>
                  <a:lnTo>
                    <a:pt x="951" y="251"/>
                  </a:lnTo>
                  <a:lnTo>
                    <a:pt x="909" y="286"/>
                  </a:lnTo>
                  <a:lnTo>
                    <a:pt x="870" y="323"/>
                  </a:lnTo>
                  <a:lnTo>
                    <a:pt x="862" y="331"/>
                  </a:lnTo>
                  <a:lnTo>
                    <a:pt x="855" y="339"/>
                  </a:lnTo>
                  <a:lnTo>
                    <a:pt x="837" y="360"/>
                  </a:lnTo>
                  <a:lnTo>
                    <a:pt x="821" y="382"/>
                  </a:lnTo>
                  <a:lnTo>
                    <a:pt x="804" y="404"/>
                  </a:lnTo>
                  <a:lnTo>
                    <a:pt x="789" y="426"/>
                  </a:lnTo>
                  <a:lnTo>
                    <a:pt x="775" y="449"/>
                  </a:lnTo>
                  <a:lnTo>
                    <a:pt x="762" y="469"/>
                  </a:lnTo>
                  <a:lnTo>
                    <a:pt x="746" y="502"/>
                  </a:lnTo>
                  <a:lnTo>
                    <a:pt x="731" y="535"/>
                  </a:lnTo>
                  <a:lnTo>
                    <a:pt x="726" y="548"/>
                  </a:lnTo>
                  <a:lnTo>
                    <a:pt x="722" y="561"/>
                  </a:lnTo>
                  <a:lnTo>
                    <a:pt x="706" y="609"/>
                  </a:lnTo>
                  <a:lnTo>
                    <a:pt x="699" y="637"/>
                  </a:lnTo>
                  <a:lnTo>
                    <a:pt x="689" y="689"/>
                  </a:lnTo>
                  <a:lnTo>
                    <a:pt x="685" y="715"/>
                  </a:lnTo>
                  <a:lnTo>
                    <a:pt x="681" y="754"/>
                  </a:lnTo>
                  <a:lnTo>
                    <a:pt x="680" y="793"/>
                  </a:lnTo>
                  <a:lnTo>
                    <a:pt x="681" y="834"/>
                  </a:lnTo>
                  <a:lnTo>
                    <a:pt x="685" y="873"/>
                  </a:lnTo>
                  <a:lnTo>
                    <a:pt x="689" y="898"/>
                  </a:lnTo>
                  <a:lnTo>
                    <a:pt x="698" y="951"/>
                  </a:lnTo>
                  <a:lnTo>
                    <a:pt x="706" y="979"/>
                  </a:lnTo>
                  <a:lnTo>
                    <a:pt x="713" y="1003"/>
                  </a:lnTo>
                  <a:lnTo>
                    <a:pt x="721" y="1027"/>
                  </a:lnTo>
                  <a:lnTo>
                    <a:pt x="731" y="1053"/>
                  </a:lnTo>
                  <a:lnTo>
                    <a:pt x="745" y="1086"/>
                  </a:lnTo>
                  <a:lnTo>
                    <a:pt x="762" y="1118"/>
                  </a:lnTo>
                  <a:lnTo>
                    <a:pt x="775" y="1139"/>
                  </a:lnTo>
                  <a:lnTo>
                    <a:pt x="789" y="1162"/>
                  </a:lnTo>
                  <a:lnTo>
                    <a:pt x="804" y="1184"/>
                  </a:lnTo>
                  <a:lnTo>
                    <a:pt x="820" y="1206"/>
                  </a:lnTo>
                  <a:lnTo>
                    <a:pt x="855" y="1249"/>
                  </a:lnTo>
                  <a:lnTo>
                    <a:pt x="869" y="1265"/>
                  </a:lnTo>
                  <a:lnTo>
                    <a:pt x="907" y="1300"/>
                  </a:lnTo>
                  <a:lnTo>
                    <a:pt x="946" y="1332"/>
                  </a:lnTo>
                  <a:lnTo>
                    <a:pt x="955" y="1326"/>
                  </a:lnTo>
                  <a:lnTo>
                    <a:pt x="963" y="1321"/>
                  </a:lnTo>
                  <a:lnTo>
                    <a:pt x="1146" y="1231"/>
                  </a:lnTo>
                  <a:lnTo>
                    <a:pt x="1146" y="1221"/>
                  </a:lnTo>
                  <a:lnTo>
                    <a:pt x="1113" y="1200"/>
                  </a:lnTo>
                  <a:lnTo>
                    <a:pt x="1083" y="1177"/>
                  </a:lnTo>
                  <a:lnTo>
                    <a:pt x="1056" y="1149"/>
                  </a:lnTo>
                  <a:lnTo>
                    <a:pt x="1033" y="1118"/>
                  </a:lnTo>
                  <a:lnTo>
                    <a:pt x="1012" y="1084"/>
                  </a:lnTo>
                  <a:lnTo>
                    <a:pt x="994" y="1047"/>
                  </a:lnTo>
                  <a:lnTo>
                    <a:pt x="978" y="1006"/>
                  </a:lnTo>
                  <a:lnTo>
                    <a:pt x="955" y="991"/>
                  </a:lnTo>
                  <a:lnTo>
                    <a:pt x="936" y="972"/>
                  </a:lnTo>
                  <a:lnTo>
                    <a:pt x="921" y="951"/>
                  </a:lnTo>
                  <a:lnTo>
                    <a:pt x="909" y="926"/>
                  </a:lnTo>
                  <a:lnTo>
                    <a:pt x="902" y="899"/>
                  </a:lnTo>
                  <a:lnTo>
                    <a:pt x="899" y="871"/>
                  </a:lnTo>
                  <a:lnTo>
                    <a:pt x="899" y="822"/>
                  </a:lnTo>
                  <a:lnTo>
                    <a:pt x="902" y="794"/>
                  </a:lnTo>
                  <a:lnTo>
                    <a:pt x="909" y="768"/>
                  </a:lnTo>
                  <a:lnTo>
                    <a:pt x="920" y="744"/>
                  </a:lnTo>
                  <a:lnTo>
                    <a:pt x="936" y="722"/>
                  </a:lnTo>
                  <a:lnTo>
                    <a:pt x="955" y="703"/>
                  </a:lnTo>
                  <a:lnTo>
                    <a:pt x="963" y="657"/>
                  </a:lnTo>
                  <a:lnTo>
                    <a:pt x="975" y="615"/>
                  </a:lnTo>
                  <a:lnTo>
                    <a:pt x="989" y="573"/>
                  </a:lnTo>
                  <a:lnTo>
                    <a:pt x="997" y="557"/>
                  </a:lnTo>
                  <a:lnTo>
                    <a:pt x="1004" y="543"/>
                  </a:lnTo>
                  <a:lnTo>
                    <a:pt x="1009" y="531"/>
                  </a:lnTo>
                  <a:lnTo>
                    <a:pt x="1014" y="521"/>
                  </a:lnTo>
                  <a:lnTo>
                    <a:pt x="1017" y="513"/>
                  </a:lnTo>
                  <a:lnTo>
                    <a:pt x="1018" y="506"/>
                  </a:lnTo>
                  <a:lnTo>
                    <a:pt x="1019" y="498"/>
                  </a:lnTo>
                  <a:lnTo>
                    <a:pt x="1018" y="489"/>
                  </a:lnTo>
                  <a:lnTo>
                    <a:pt x="1016" y="475"/>
                  </a:lnTo>
                  <a:lnTo>
                    <a:pt x="1012" y="458"/>
                  </a:lnTo>
                  <a:lnTo>
                    <a:pt x="1006" y="425"/>
                  </a:lnTo>
                  <a:lnTo>
                    <a:pt x="1003" y="395"/>
                  </a:lnTo>
                  <a:lnTo>
                    <a:pt x="1003" y="377"/>
                  </a:lnTo>
                  <a:lnTo>
                    <a:pt x="1007" y="360"/>
                  </a:lnTo>
                  <a:lnTo>
                    <a:pt x="1016" y="346"/>
                  </a:lnTo>
                  <a:lnTo>
                    <a:pt x="1028" y="334"/>
                  </a:lnTo>
                  <a:lnTo>
                    <a:pt x="1043" y="325"/>
                  </a:lnTo>
                  <a:lnTo>
                    <a:pt x="1059" y="321"/>
                  </a:lnTo>
                  <a:lnTo>
                    <a:pt x="1076" y="321"/>
                  </a:lnTo>
                  <a:lnTo>
                    <a:pt x="1093" y="325"/>
                  </a:lnTo>
                  <a:lnTo>
                    <a:pt x="1108" y="333"/>
                  </a:lnTo>
                  <a:lnTo>
                    <a:pt x="1121" y="345"/>
                  </a:lnTo>
                  <a:lnTo>
                    <a:pt x="1132" y="358"/>
                  </a:lnTo>
                  <a:lnTo>
                    <a:pt x="1146" y="370"/>
                  </a:lnTo>
                  <a:lnTo>
                    <a:pt x="1164" y="384"/>
                  </a:lnTo>
                  <a:lnTo>
                    <a:pt x="1190" y="399"/>
                  </a:lnTo>
                  <a:lnTo>
                    <a:pt x="1219" y="409"/>
                  </a:lnTo>
                  <a:lnTo>
                    <a:pt x="1246" y="416"/>
                  </a:lnTo>
                  <a:lnTo>
                    <a:pt x="1272" y="419"/>
                  </a:lnTo>
                  <a:lnTo>
                    <a:pt x="1296" y="420"/>
                  </a:lnTo>
                  <a:lnTo>
                    <a:pt x="1318" y="419"/>
                  </a:lnTo>
                  <a:lnTo>
                    <a:pt x="1351" y="418"/>
                  </a:lnTo>
                  <a:lnTo>
                    <a:pt x="1400" y="419"/>
                  </a:lnTo>
                  <a:lnTo>
                    <a:pt x="1447" y="424"/>
                  </a:lnTo>
                  <a:lnTo>
                    <a:pt x="1489" y="432"/>
                  </a:lnTo>
                  <a:lnTo>
                    <a:pt x="1526" y="443"/>
                  </a:lnTo>
                  <a:lnTo>
                    <a:pt x="1561" y="456"/>
                  </a:lnTo>
                  <a:lnTo>
                    <a:pt x="1592" y="472"/>
                  </a:lnTo>
                  <a:lnTo>
                    <a:pt x="1619" y="490"/>
                  </a:lnTo>
                  <a:lnTo>
                    <a:pt x="1643" y="509"/>
                  </a:lnTo>
                  <a:lnTo>
                    <a:pt x="1665" y="530"/>
                  </a:lnTo>
                  <a:lnTo>
                    <a:pt x="1683" y="552"/>
                  </a:lnTo>
                  <a:lnTo>
                    <a:pt x="1699" y="576"/>
                  </a:lnTo>
                  <a:lnTo>
                    <a:pt x="1712" y="601"/>
                  </a:lnTo>
                  <a:lnTo>
                    <a:pt x="1723" y="626"/>
                  </a:lnTo>
                  <a:lnTo>
                    <a:pt x="1732" y="651"/>
                  </a:lnTo>
                  <a:lnTo>
                    <a:pt x="1739" y="676"/>
                  </a:lnTo>
                  <a:lnTo>
                    <a:pt x="1744" y="703"/>
                  </a:lnTo>
                  <a:lnTo>
                    <a:pt x="1764" y="722"/>
                  </a:lnTo>
                  <a:lnTo>
                    <a:pt x="1781" y="744"/>
                  </a:lnTo>
                  <a:lnTo>
                    <a:pt x="1792" y="768"/>
                  </a:lnTo>
                  <a:lnTo>
                    <a:pt x="1799" y="794"/>
                  </a:lnTo>
                  <a:lnTo>
                    <a:pt x="1802" y="822"/>
                  </a:lnTo>
                  <a:lnTo>
                    <a:pt x="1802" y="871"/>
                  </a:lnTo>
                  <a:lnTo>
                    <a:pt x="1799" y="899"/>
                  </a:lnTo>
                  <a:lnTo>
                    <a:pt x="1792" y="926"/>
                  </a:lnTo>
                  <a:lnTo>
                    <a:pt x="1781" y="951"/>
                  </a:lnTo>
                  <a:lnTo>
                    <a:pt x="1764" y="972"/>
                  </a:lnTo>
                  <a:lnTo>
                    <a:pt x="1745" y="991"/>
                  </a:lnTo>
                  <a:lnTo>
                    <a:pt x="1722" y="1006"/>
                  </a:lnTo>
                  <a:lnTo>
                    <a:pt x="1707" y="1047"/>
                  </a:lnTo>
                  <a:lnTo>
                    <a:pt x="1689" y="1084"/>
                  </a:lnTo>
                  <a:lnTo>
                    <a:pt x="1668" y="1118"/>
                  </a:lnTo>
                  <a:lnTo>
                    <a:pt x="1644" y="1149"/>
                  </a:lnTo>
                  <a:lnTo>
                    <a:pt x="1617" y="1177"/>
                  </a:lnTo>
                  <a:lnTo>
                    <a:pt x="1588" y="1200"/>
                  </a:lnTo>
                  <a:lnTo>
                    <a:pt x="1556" y="1221"/>
                  </a:lnTo>
                  <a:lnTo>
                    <a:pt x="1556" y="1231"/>
                  </a:lnTo>
                  <a:lnTo>
                    <a:pt x="1731" y="1321"/>
                  </a:lnTo>
                  <a:lnTo>
                    <a:pt x="1746" y="1330"/>
                  </a:lnTo>
                  <a:lnTo>
                    <a:pt x="1761" y="1340"/>
                  </a:lnTo>
                  <a:lnTo>
                    <a:pt x="1792" y="1317"/>
                  </a:lnTo>
                  <a:lnTo>
                    <a:pt x="1822" y="1292"/>
                  </a:lnTo>
                  <a:lnTo>
                    <a:pt x="1849" y="1265"/>
                  </a:lnTo>
                  <a:lnTo>
                    <a:pt x="1864" y="1249"/>
                  </a:lnTo>
                  <a:lnTo>
                    <a:pt x="1883" y="1228"/>
                  </a:lnTo>
                  <a:lnTo>
                    <a:pt x="1899" y="1207"/>
                  </a:lnTo>
                  <a:lnTo>
                    <a:pt x="1916" y="1184"/>
                  </a:lnTo>
                  <a:lnTo>
                    <a:pt x="1931" y="1162"/>
                  </a:lnTo>
                  <a:lnTo>
                    <a:pt x="1945" y="1139"/>
                  </a:lnTo>
                  <a:lnTo>
                    <a:pt x="1957" y="1118"/>
                  </a:lnTo>
                  <a:lnTo>
                    <a:pt x="1973" y="1086"/>
                  </a:lnTo>
                  <a:lnTo>
                    <a:pt x="1988" y="1053"/>
                  </a:lnTo>
                  <a:lnTo>
                    <a:pt x="1998" y="1027"/>
                  </a:lnTo>
                  <a:lnTo>
                    <a:pt x="2014" y="979"/>
                  </a:lnTo>
                  <a:lnTo>
                    <a:pt x="2021" y="951"/>
                  </a:lnTo>
                  <a:lnTo>
                    <a:pt x="2031" y="898"/>
                  </a:lnTo>
                  <a:lnTo>
                    <a:pt x="2035" y="873"/>
                  </a:lnTo>
                  <a:lnTo>
                    <a:pt x="2039" y="834"/>
                  </a:lnTo>
                  <a:lnTo>
                    <a:pt x="2040" y="793"/>
                  </a:lnTo>
                  <a:lnTo>
                    <a:pt x="2039" y="754"/>
                  </a:lnTo>
                  <a:lnTo>
                    <a:pt x="2035" y="715"/>
                  </a:lnTo>
                  <a:lnTo>
                    <a:pt x="2031" y="689"/>
                  </a:lnTo>
                  <a:lnTo>
                    <a:pt x="2021" y="637"/>
                  </a:lnTo>
                  <a:lnTo>
                    <a:pt x="2014" y="609"/>
                  </a:lnTo>
                  <a:lnTo>
                    <a:pt x="1998" y="561"/>
                  </a:lnTo>
                  <a:lnTo>
                    <a:pt x="1988" y="535"/>
                  </a:lnTo>
                  <a:lnTo>
                    <a:pt x="1973" y="502"/>
                  </a:lnTo>
                  <a:lnTo>
                    <a:pt x="1957" y="469"/>
                  </a:lnTo>
                  <a:lnTo>
                    <a:pt x="1945" y="449"/>
                  </a:lnTo>
                  <a:lnTo>
                    <a:pt x="1916" y="404"/>
                  </a:lnTo>
                  <a:lnTo>
                    <a:pt x="1899" y="382"/>
                  </a:lnTo>
                  <a:lnTo>
                    <a:pt x="1864" y="339"/>
                  </a:lnTo>
                  <a:lnTo>
                    <a:pt x="1849" y="323"/>
                  </a:lnTo>
                  <a:lnTo>
                    <a:pt x="1811" y="286"/>
                  </a:lnTo>
                  <a:lnTo>
                    <a:pt x="1768" y="251"/>
                  </a:lnTo>
                  <a:lnTo>
                    <a:pt x="1723" y="220"/>
                  </a:lnTo>
                  <a:lnTo>
                    <a:pt x="1677" y="193"/>
                  </a:lnTo>
                  <a:lnTo>
                    <a:pt x="1628" y="170"/>
                  </a:lnTo>
                  <a:lnTo>
                    <a:pt x="1578" y="150"/>
                  </a:lnTo>
                  <a:lnTo>
                    <a:pt x="1526" y="134"/>
                  </a:lnTo>
                  <a:lnTo>
                    <a:pt x="1472" y="123"/>
                  </a:lnTo>
                  <a:lnTo>
                    <a:pt x="1416" y="116"/>
                  </a:lnTo>
                  <a:lnTo>
                    <a:pt x="1360" y="114"/>
                  </a:lnTo>
                  <a:close/>
                  <a:moveTo>
                    <a:pt x="1360" y="0"/>
                  </a:moveTo>
                  <a:lnTo>
                    <a:pt x="1422" y="3"/>
                  </a:lnTo>
                  <a:lnTo>
                    <a:pt x="1485" y="10"/>
                  </a:lnTo>
                  <a:lnTo>
                    <a:pt x="1544" y="22"/>
                  </a:lnTo>
                  <a:lnTo>
                    <a:pt x="1603" y="39"/>
                  </a:lnTo>
                  <a:lnTo>
                    <a:pt x="1660" y="60"/>
                  </a:lnTo>
                  <a:lnTo>
                    <a:pt x="1714" y="85"/>
                  </a:lnTo>
                  <a:lnTo>
                    <a:pt x="1766" y="114"/>
                  </a:lnTo>
                  <a:lnTo>
                    <a:pt x="2387" y="114"/>
                  </a:lnTo>
                  <a:lnTo>
                    <a:pt x="2381" y="176"/>
                  </a:lnTo>
                  <a:lnTo>
                    <a:pt x="2380" y="199"/>
                  </a:lnTo>
                  <a:lnTo>
                    <a:pt x="2383" y="236"/>
                  </a:lnTo>
                  <a:lnTo>
                    <a:pt x="2391" y="273"/>
                  </a:lnTo>
                  <a:lnTo>
                    <a:pt x="2404" y="306"/>
                  </a:lnTo>
                  <a:lnTo>
                    <a:pt x="2421" y="337"/>
                  </a:lnTo>
                  <a:lnTo>
                    <a:pt x="2443" y="365"/>
                  </a:lnTo>
                  <a:lnTo>
                    <a:pt x="2468" y="391"/>
                  </a:lnTo>
                  <a:lnTo>
                    <a:pt x="2496" y="413"/>
                  </a:lnTo>
                  <a:lnTo>
                    <a:pt x="2527" y="430"/>
                  </a:lnTo>
                  <a:lnTo>
                    <a:pt x="2562" y="443"/>
                  </a:lnTo>
                  <a:lnTo>
                    <a:pt x="2597" y="451"/>
                  </a:lnTo>
                  <a:lnTo>
                    <a:pt x="2635" y="453"/>
                  </a:lnTo>
                  <a:lnTo>
                    <a:pt x="2659" y="452"/>
                  </a:lnTo>
                  <a:lnTo>
                    <a:pt x="2720" y="447"/>
                  </a:lnTo>
                  <a:lnTo>
                    <a:pt x="2720" y="1141"/>
                  </a:lnTo>
                  <a:lnTo>
                    <a:pt x="2659" y="1136"/>
                  </a:lnTo>
                  <a:lnTo>
                    <a:pt x="2635" y="1135"/>
                  </a:lnTo>
                  <a:lnTo>
                    <a:pt x="2597" y="1137"/>
                  </a:lnTo>
                  <a:lnTo>
                    <a:pt x="2562" y="1145"/>
                  </a:lnTo>
                  <a:lnTo>
                    <a:pt x="2527" y="1158"/>
                  </a:lnTo>
                  <a:lnTo>
                    <a:pt x="2496" y="1175"/>
                  </a:lnTo>
                  <a:lnTo>
                    <a:pt x="2468" y="1197"/>
                  </a:lnTo>
                  <a:lnTo>
                    <a:pt x="2443" y="1222"/>
                  </a:lnTo>
                  <a:lnTo>
                    <a:pt x="2421" y="1251"/>
                  </a:lnTo>
                  <a:lnTo>
                    <a:pt x="2404" y="1282"/>
                  </a:lnTo>
                  <a:lnTo>
                    <a:pt x="2391" y="1316"/>
                  </a:lnTo>
                  <a:lnTo>
                    <a:pt x="2383" y="1352"/>
                  </a:lnTo>
                  <a:lnTo>
                    <a:pt x="2380" y="1389"/>
                  </a:lnTo>
                  <a:lnTo>
                    <a:pt x="2381" y="1413"/>
                  </a:lnTo>
                  <a:lnTo>
                    <a:pt x="2387" y="1475"/>
                  </a:lnTo>
                  <a:lnTo>
                    <a:pt x="1766" y="1475"/>
                  </a:lnTo>
                  <a:lnTo>
                    <a:pt x="1763" y="1477"/>
                  </a:lnTo>
                  <a:lnTo>
                    <a:pt x="1759" y="1479"/>
                  </a:lnTo>
                  <a:lnTo>
                    <a:pt x="1737" y="1491"/>
                  </a:lnTo>
                  <a:lnTo>
                    <a:pt x="1714" y="1503"/>
                  </a:lnTo>
                  <a:lnTo>
                    <a:pt x="1681" y="1519"/>
                  </a:lnTo>
                  <a:lnTo>
                    <a:pt x="1650" y="1531"/>
                  </a:lnTo>
                  <a:lnTo>
                    <a:pt x="1615" y="1545"/>
                  </a:lnTo>
                  <a:lnTo>
                    <a:pt x="1587" y="1554"/>
                  </a:lnTo>
                  <a:lnTo>
                    <a:pt x="1557" y="1563"/>
                  </a:lnTo>
                  <a:lnTo>
                    <a:pt x="1525" y="1571"/>
                  </a:lnTo>
                  <a:lnTo>
                    <a:pt x="1504" y="1574"/>
                  </a:lnTo>
                  <a:lnTo>
                    <a:pt x="1454" y="1582"/>
                  </a:lnTo>
                  <a:lnTo>
                    <a:pt x="1431" y="1584"/>
                  </a:lnTo>
                  <a:lnTo>
                    <a:pt x="1395" y="1587"/>
                  </a:lnTo>
                  <a:lnTo>
                    <a:pt x="1360" y="1588"/>
                  </a:lnTo>
                  <a:lnTo>
                    <a:pt x="1323" y="1587"/>
                  </a:lnTo>
                  <a:lnTo>
                    <a:pt x="1287" y="1584"/>
                  </a:lnTo>
                  <a:lnTo>
                    <a:pt x="1267" y="1582"/>
                  </a:lnTo>
                  <a:lnTo>
                    <a:pt x="1211" y="1574"/>
                  </a:lnTo>
                  <a:lnTo>
                    <a:pt x="1194" y="1571"/>
                  </a:lnTo>
                  <a:lnTo>
                    <a:pt x="1159" y="1562"/>
                  </a:lnTo>
                  <a:lnTo>
                    <a:pt x="1125" y="1552"/>
                  </a:lnTo>
                  <a:lnTo>
                    <a:pt x="1123" y="1551"/>
                  </a:lnTo>
                  <a:lnTo>
                    <a:pt x="1089" y="1540"/>
                  </a:lnTo>
                  <a:lnTo>
                    <a:pt x="1057" y="1527"/>
                  </a:lnTo>
                  <a:lnTo>
                    <a:pt x="1050" y="1524"/>
                  </a:lnTo>
                  <a:lnTo>
                    <a:pt x="1044" y="1522"/>
                  </a:lnTo>
                  <a:lnTo>
                    <a:pt x="1016" y="1509"/>
                  </a:lnTo>
                  <a:lnTo>
                    <a:pt x="987" y="1495"/>
                  </a:lnTo>
                  <a:lnTo>
                    <a:pt x="983" y="1492"/>
                  </a:lnTo>
                  <a:lnTo>
                    <a:pt x="979" y="1490"/>
                  </a:lnTo>
                  <a:lnTo>
                    <a:pt x="952" y="1475"/>
                  </a:lnTo>
                  <a:lnTo>
                    <a:pt x="333" y="1475"/>
                  </a:lnTo>
                  <a:lnTo>
                    <a:pt x="339" y="1412"/>
                  </a:lnTo>
                  <a:lnTo>
                    <a:pt x="340" y="1389"/>
                  </a:lnTo>
                  <a:lnTo>
                    <a:pt x="337" y="1352"/>
                  </a:lnTo>
                  <a:lnTo>
                    <a:pt x="329" y="1316"/>
                  </a:lnTo>
                  <a:lnTo>
                    <a:pt x="315" y="1282"/>
                  </a:lnTo>
                  <a:lnTo>
                    <a:pt x="298" y="1251"/>
                  </a:lnTo>
                  <a:lnTo>
                    <a:pt x="277" y="1222"/>
                  </a:lnTo>
                  <a:lnTo>
                    <a:pt x="252" y="1197"/>
                  </a:lnTo>
                  <a:lnTo>
                    <a:pt x="224" y="1175"/>
                  </a:lnTo>
                  <a:lnTo>
                    <a:pt x="192" y="1158"/>
                  </a:lnTo>
                  <a:lnTo>
                    <a:pt x="158" y="1145"/>
                  </a:lnTo>
                  <a:lnTo>
                    <a:pt x="122" y="1137"/>
                  </a:lnTo>
                  <a:lnTo>
                    <a:pt x="84" y="1135"/>
                  </a:lnTo>
                  <a:lnTo>
                    <a:pt x="61" y="1136"/>
                  </a:lnTo>
                  <a:lnTo>
                    <a:pt x="0" y="1141"/>
                  </a:lnTo>
                  <a:lnTo>
                    <a:pt x="0" y="447"/>
                  </a:lnTo>
                  <a:lnTo>
                    <a:pt x="61" y="452"/>
                  </a:lnTo>
                  <a:lnTo>
                    <a:pt x="84" y="453"/>
                  </a:lnTo>
                  <a:lnTo>
                    <a:pt x="122" y="451"/>
                  </a:lnTo>
                  <a:lnTo>
                    <a:pt x="158" y="443"/>
                  </a:lnTo>
                  <a:lnTo>
                    <a:pt x="192" y="430"/>
                  </a:lnTo>
                  <a:lnTo>
                    <a:pt x="224" y="413"/>
                  </a:lnTo>
                  <a:lnTo>
                    <a:pt x="252" y="391"/>
                  </a:lnTo>
                  <a:lnTo>
                    <a:pt x="277" y="365"/>
                  </a:lnTo>
                  <a:lnTo>
                    <a:pt x="298" y="337"/>
                  </a:lnTo>
                  <a:lnTo>
                    <a:pt x="315" y="306"/>
                  </a:lnTo>
                  <a:lnTo>
                    <a:pt x="329" y="273"/>
                  </a:lnTo>
                  <a:lnTo>
                    <a:pt x="337" y="236"/>
                  </a:lnTo>
                  <a:lnTo>
                    <a:pt x="340" y="199"/>
                  </a:lnTo>
                  <a:lnTo>
                    <a:pt x="339" y="176"/>
                  </a:lnTo>
                  <a:lnTo>
                    <a:pt x="333" y="114"/>
                  </a:lnTo>
                  <a:lnTo>
                    <a:pt x="953" y="114"/>
                  </a:lnTo>
                  <a:lnTo>
                    <a:pt x="1006" y="85"/>
                  </a:lnTo>
                  <a:lnTo>
                    <a:pt x="1060" y="60"/>
                  </a:lnTo>
                  <a:lnTo>
                    <a:pt x="1117" y="39"/>
                  </a:lnTo>
                  <a:lnTo>
                    <a:pt x="1175" y="22"/>
                  </a:lnTo>
                  <a:lnTo>
                    <a:pt x="1235" y="10"/>
                  </a:lnTo>
                  <a:lnTo>
                    <a:pt x="1296" y="3"/>
                  </a:lnTo>
                  <a:lnTo>
                    <a:pt x="1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0039953" y="1974226"/>
            <a:ext cx="522288" cy="439738"/>
            <a:chOff x="10001250" y="1973263"/>
            <a:chExt cx="522288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10001250" y="1973263"/>
              <a:ext cx="522288" cy="439738"/>
            </a:xfrm>
            <a:custGeom>
              <a:avLst/>
              <a:gdLst>
                <a:gd name="T0" fmla="*/ 113 w 3288"/>
                <a:gd name="T1" fmla="*/ 2604 h 2773"/>
                <a:gd name="T2" fmla="*/ 113 w 3288"/>
                <a:gd name="T3" fmla="*/ 2661 h 2773"/>
                <a:gd name="T4" fmla="*/ 3175 w 3288"/>
                <a:gd name="T5" fmla="*/ 2661 h 2773"/>
                <a:gd name="T6" fmla="*/ 3175 w 3288"/>
                <a:gd name="T7" fmla="*/ 2604 h 2773"/>
                <a:gd name="T8" fmla="*/ 113 w 3288"/>
                <a:gd name="T9" fmla="*/ 2604 h 2773"/>
                <a:gd name="T10" fmla="*/ 113 w 3288"/>
                <a:gd name="T11" fmla="*/ 2434 h 2773"/>
                <a:gd name="T12" fmla="*/ 113 w 3288"/>
                <a:gd name="T13" fmla="*/ 2490 h 2773"/>
                <a:gd name="T14" fmla="*/ 3175 w 3288"/>
                <a:gd name="T15" fmla="*/ 2490 h 2773"/>
                <a:gd name="T16" fmla="*/ 3175 w 3288"/>
                <a:gd name="T17" fmla="*/ 2434 h 2773"/>
                <a:gd name="T18" fmla="*/ 113 w 3288"/>
                <a:gd name="T19" fmla="*/ 2434 h 2773"/>
                <a:gd name="T20" fmla="*/ 113 w 3288"/>
                <a:gd name="T21" fmla="*/ 2265 h 2773"/>
                <a:gd name="T22" fmla="*/ 113 w 3288"/>
                <a:gd name="T23" fmla="*/ 2321 h 2773"/>
                <a:gd name="T24" fmla="*/ 3175 w 3288"/>
                <a:gd name="T25" fmla="*/ 2321 h 2773"/>
                <a:gd name="T26" fmla="*/ 3175 w 3288"/>
                <a:gd name="T27" fmla="*/ 2265 h 2773"/>
                <a:gd name="T28" fmla="*/ 113 w 3288"/>
                <a:gd name="T29" fmla="*/ 2265 h 2773"/>
                <a:gd name="T30" fmla="*/ 113 w 3288"/>
                <a:gd name="T31" fmla="*/ 2094 h 2773"/>
                <a:gd name="T32" fmla="*/ 113 w 3288"/>
                <a:gd name="T33" fmla="*/ 2151 h 2773"/>
                <a:gd name="T34" fmla="*/ 3175 w 3288"/>
                <a:gd name="T35" fmla="*/ 2151 h 2773"/>
                <a:gd name="T36" fmla="*/ 3175 w 3288"/>
                <a:gd name="T37" fmla="*/ 2094 h 2773"/>
                <a:gd name="T38" fmla="*/ 113 w 3288"/>
                <a:gd name="T39" fmla="*/ 2094 h 2773"/>
                <a:gd name="T40" fmla="*/ 113 w 3288"/>
                <a:gd name="T41" fmla="*/ 1925 h 2773"/>
                <a:gd name="T42" fmla="*/ 113 w 3288"/>
                <a:gd name="T43" fmla="*/ 1981 h 2773"/>
                <a:gd name="T44" fmla="*/ 3175 w 3288"/>
                <a:gd name="T45" fmla="*/ 1981 h 2773"/>
                <a:gd name="T46" fmla="*/ 3175 w 3288"/>
                <a:gd name="T47" fmla="*/ 1925 h 2773"/>
                <a:gd name="T48" fmla="*/ 113 w 3288"/>
                <a:gd name="T49" fmla="*/ 1925 h 2773"/>
                <a:gd name="T50" fmla="*/ 113 w 3288"/>
                <a:gd name="T51" fmla="*/ 113 h 2773"/>
                <a:gd name="T52" fmla="*/ 113 w 3288"/>
                <a:gd name="T53" fmla="*/ 1811 h 2773"/>
                <a:gd name="T54" fmla="*/ 3175 w 3288"/>
                <a:gd name="T55" fmla="*/ 1811 h 2773"/>
                <a:gd name="T56" fmla="*/ 3175 w 3288"/>
                <a:gd name="T57" fmla="*/ 113 h 2773"/>
                <a:gd name="T58" fmla="*/ 113 w 3288"/>
                <a:gd name="T59" fmla="*/ 113 h 2773"/>
                <a:gd name="T60" fmla="*/ 0 w 3288"/>
                <a:gd name="T61" fmla="*/ 0 h 2773"/>
                <a:gd name="T62" fmla="*/ 3288 w 3288"/>
                <a:gd name="T63" fmla="*/ 0 h 2773"/>
                <a:gd name="T64" fmla="*/ 3288 w 3288"/>
                <a:gd name="T65" fmla="*/ 2773 h 2773"/>
                <a:gd name="T66" fmla="*/ 0 w 3288"/>
                <a:gd name="T67" fmla="*/ 2773 h 2773"/>
                <a:gd name="T68" fmla="*/ 0 w 3288"/>
                <a:gd name="T69" fmla="*/ 0 h 2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8" h="2773">
                  <a:moveTo>
                    <a:pt x="113" y="2604"/>
                  </a:moveTo>
                  <a:lnTo>
                    <a:pt x="113" y="2661"/>
                  </a:lnTo>
                  <a:lnTo>
                    <a:pt x="3175" y="2661"/>
                  </a:lnTo>
                  <a:lnTo>
                    <a:pt x="3175" y="2604"/>
                  </a:lnTo>
                  <a:lnTo>
                    <a:pt x="113" y="2604"/>
                  </a:lnTo>
                  <a:close/>
                  <a:moveTo>
                    <a:pt x="113" y="2434"/>
                  </a:moveTo>
                  <a:lnTo>
                    <a:pt x="113" y="2490"/>
                  </a:lnTo>
                  <a:lnTo>
                    <a:pt x="3175" y="2490"/>
                  </a:lnTo>
                  <a:lnTo>
                    <a:pt x="3175" y="2434"/>
                  </a:lnTo>
                  <a:lnTo>
                    <a:pt x="113" y="2434"/>
                  </a:lnTo>
                  <a:close/>
                  <a:moveTo>
                    <a:pt x="113" y="2265"/>
                  </a:moveTo>
                  <a:lnTo>
                    <a:pt x="113" y="2321"/>
                  </a:lnTo>
                  <a:lnTo>
                    <a:pt x="3175" y="2321"/>
                  </a:lnTo>
                  <a:lnTo>
                    <a:pt x="3175" y="2265"/>
                  </a:lnTo>
                  <a:lnTo>
                    <a:pt x="113" y="2265"/>
                  </a:lnTo>
                  <a:close/>
                  <a:moveTo>
                    <a:pt x="113" y="2094"/>
                  </a:moveTo>
                  <a:lnTo>
                    <a:pt x="113" y="2151"/>
                  </a:lnTo>
                  <a:lnTo>
                    <a:pt x="3175" y="2151"/>
                  </a:lnTo>
                  <a:lnTo>
                    <a:pt x="3175" y="2094"/>
                  </a:lnTo>
                  <a:lnTo>
                    <a:pt x="113" y="2094"/>
                  </a:lnTo>
                  <a:close/>
                  <a:moveTo>
                    <a:pt x="113" y="1925"/>
                  </a:moveTo>
                  <a:lnTo>
                    <a:pt x="113" y="1981"/>
                  </a:lnTo>
                  <a:lnTo>
                    <a:pt x="3175" y="1981"/>
                  </a:lnTo>
                  <a:lnTo>
                    <a:pt x="3175" y="1925"/>
                  </a:lnTo>
                  <a:lnTo>
                    <a:pt x="113" y="1925"/>
                  </a:lnTo>
                  <a:close/>
                  <a:moveTo>
                    <a:pt x="113" y="113"/>
                  </a:moveTo>
                  <a:lnTo>
                    <a:pt x="113" y="1811"/>
                  </a:lnTo>
                  <a:lnTo>
                    <a:pt x="3175" y="1811"/>
                  </a:lnTo>
                  <a:lnTo>
                    <a:pt x="3175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288" y="0"/>
                  </a:lnTo>
                  <a:lnTo>
                    <a:pt x="3288" y="2773"/>
                  </a:lnTo>
                  <a:lnTo>
                    <a:pt x="0" y="27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10028238" y="2000251"/>
              <a:ext cx="63500" cy="61913"/>
            </a:xfrm>
            <a:custGeom>
              <a:avLst/>
              <a:gdLst>
                <a:gd name="T0" fmla="*/ 176 w 397"/>
                <a:gd name="T1" fmla="*/ 117 h 397"/>
                <a:gd name="T2" fmla="*/ 139 w 397"/>
                <a:gd name="T3" fmla="*/ 138 h 397"/>
                <a:gd name="T4" fmla="*/ 117 w 397"/>
                <a:gd name="T5" fmla="*/ 176 h 397"/>
                <a:gd name="T6" fmla="*/ 117 w 397"/>
                <a:gd name="T7" fmla="*/ 220 h 397"/>
                <a:gd name="T8" fmla="*/ 139 w 397"/>
                <a:gd name="T9" fmla="*/ 258 h 397"/>
                <a:gd name="T10" fmla="*/ 176 w 397"/>
                <a:gd name="T11" fmla="*/ 280 h 397"/>
                <a:gd name="T12" fmla="*/ 221 w 397"/>
                <a:gd name="T13" fmla="*/ 280 h 397"/>
                <a:gd name="T14" fmla="*/ 259 w 397"/>
                <a:gd name="T15" fmla="*/ 258 h 397"/>
                <a:gd name="T16" fmla="*/ 280 w 397"/>
                <a:gd name="T17" fmla="*/ 220 h 397"/>
                <a:gd name="T18" fmla="*/ 280 w 397"/>
                <a:gd name="T19" fmla="*/ 176 h 397"/>
                <a:gd name="T20" fmla="*/ 259 w 397"/>
                <a:gd name="T21" fmla="*/ 138 h 397"/>
                <a:gd name="T22" fmla="*/ 221 w 397"/>
                <a:gd name="T23" fmla="*/ 117 h 397"/>
                <a:gd name="T24" fmla="*/ 198 w 397"/>
                <a:gd name="T25" fmla="*/ 0 h 397"/>
                <a:gd name="T26" fmla="*/ 261 w 397"/>
                <a:gd name="T27" fmla="*/ 10 h 397"/>
                <a:gd name="T28" fmla="*/ 315 w 397"/>
                <a:gd name="T29" fmla="*/ 38 h 397"/>
                <a:gd name="T30" fmla="*/ 359 w 397"/>
                <a:gd name="T31" fmla="*/ 81 h 397"/>
                <a:gd name="T32" fmla="*/ 387 w 397"/>
                <a:gd name="T33" fmla="*/ 136 h 397"/>
                <a:gd name="T34" fmla="*/ 397 w 397"/>
                <a:gd name="T35" fmla="*/ 198 h 397"/>
                <a:gd name="T36" fmla="*/ 387 w 397"/>
                <a:gd name="T37" fmla="*/ 261 h 397"/>
                <a:gd name="T38" fmla="*/ 359 w 397"/>
                <a:gd name="T39" fmla="*/ 315 h 397"/>
                <a:gd name="T40" fmla="*/ 315 w 397"/>
                <a:gd name="T41" fmla="*/ 357 h 397"/>
                <a:gd name="T42" fmla="*/ 261 w 397"/>
                <a:gd name="T43" fmla="*/ 386 h 397"/>
                <a:gd name="T44" fmla="*/ 198 w 397"/>
                <a:gd name="T45" fmla="*/ 397 h 397"/>
                <a:gd name="T46" fmla="*/ 136 w 397"/>
                <a:gd name="T47" fmla="*/ 386 h 397"/>
                <a:gd name="T48" fmla="*/ 81 w 397"/>
                <a:gd name="T49" fmla="*/ 357 h 397"/>
                <a:gd name="T50" fmla="*/ 38 w 397"/>
                <a:gd name="T51" fmla="*/ 315 h 397"/>
                <a:gd name="T52" fmla="*/ 10 w 397"/>
                <a:gd name="T53" fmla="*/ 261 h 397"/>
                <a:gd name="T54" fmla="*/ 0 w 397"/>
                <a:gd name="T55" fmla="*/ 198 h 397"/>
                <a:gd name="T56" fmla="*/ 10 w 397"/>
                <a:gd name="T57" fmla="*/ 136 h 397"/>
                <a:gd name="T58" fmla="*/ 38 w 397"/>
                <a:gd name="T59" fmla="*/ 81 h 397"/>
                <a:gd name="T60" fmla="*/ 81 w 397"/>
                <a:gd name="T61" fmla="*/ 38 h 397"/>
                <a:gd name="T62" fmla="*/ 136 w 397"/>
                <a:gd name="T63" fmla="*/ 10 h 397"/>
                <a:gd name="T64" fmla="*/ 198 w 397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97">
                  <a:moveTo>
                    <a:pt x="198" y="114"/>
                  </a:moveTo>
                  <a:lnTo>
                    <a:pt x="176" y="117"/>
                  </a:lnTo>
                  <a:lnTo>
                    <a:pt x="156" y="125"/>
                  </a:lnTo>
                  <a:lnTo>
                    <a:pt x="139" y="138"/>
                  </a:lnTo>
                  <a:lnTo>
                    <a:pt x="125" y="155"/>
                  </a:lnTo>
                  <a:lnTo>
                    <a:pt x="117" y="176"/>
                  </a:lnTo>
                  <a:lnTo>
                    <a:pt x="114" y="198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9" y="258"/>
                  </a:lnTo>
                  <a:lnTo>
                    <a:pt x="156" y="272"/>
                  </a:lnTo>
                  <a:lnTo>
                    <a:pt x="176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2" y="272"/>
                  </a:lnTo>
                  <a:lnTo>
                    <a:pt x="259" y="258"/>
                  </a:lnTo>
                  <a:lnTo>
                    <a:pt x="272" y="241"/>
                  </a:lnTo>
                  <a:lnTo>
                    <a:pt x="280" y="220"/>
                  </a:lnTo>
                  <a:lnTo>
                    <a:pt x="283" y="198"/>
                  </a:lnTo>
                  <a:lnTo>
                    <a:pt x="280" y="176"/>
                  </a:lnTo>
                  <a:lnTo>
                    <a:pt x="272" y="155"/>
                  </a:lnTo>
                  <a:lnTo>
                    <a:pt x="259" y="138"/>
                  </a:lnTo>
                  <a:lnTo>
                    <a:pt x="242" y="125"/>
                  </a:lnTo>
                  <a:lnTo>
                    <a:pt x="221" y="117"/>
                  </a:lnTo>
                  <a:lnTo>
                    <a:pt x="198" y="114"/>
                  </a:lnTo>
                  <a:close/>
                  <a:moveTo>
                    <a:pt x="198" y="0"/>
                  </a:moveTo>
                  <a:lnTo>
                    <a:pt x="231" y="3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9" y="81"/>
                  </a:lnTo>
                  <a:lnTo>
                    <a:pt x="375" y="108"/>
                  </a:lnTo>
                  <a:lnTo>
                    <a:pt x="387" y="136"/>
                  </a:lnTo>
                  <a:lnTo>
                    <a:pt x="394" y="166"/>
                  </a:lnTo>
                  <a:lnTo>
                    <a:pt x="397" y="198"/>
                  </a:lnTo>
                  <a:lnTo>
                    <a:pt x="394" y="230"/>
                  </a:lnTo>
                  <a:lnTo>
                    <a:pt x="387" y="261"/>
                  </a:lnTo>
                  <a:lnTo>
                    <a:pt x="375" y="289"/>
                  </a:lnTo>
                  <a:lnTo>
                    <a:pt x="359" y="315"/>
                  </a:lnTo>
                  <a:lnTo>
                    <a:pt x="339" y="338"/>
                  </a:lnTo>
                  <a:lnTo>
                    <a:pt x="315" y="357"/>
                  </a:lnTo>
                  <a:lnTo>
                    <a:pt x="289" y="375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7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8" y="375"/>
                  </a:lnTo>
                  <a:lnTo>
                    <a:pt x="81" y="357"/>
                  </a:lnTo>
                  <a:lnTo>
                    <a:pt x="58" y="338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30"/>
                  </a:lnTo>
                  <a:lnTo>
                    <a:pt x="0" y="198"/>
                  </a:lnTo>
                  <a:lnTo>
                    <a:pt x="3" y="166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1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8" y="22"/>
                  </a:lnTo>
                  <a:lnTo>
                    <a:pt x="136" y="10"/>
                  </a:lnTo>
                  <a:lnTo>
                    <a:pt x="166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auto">
            <a:xfrm>
              <a:off x="10433050" y="2000251"/>
              <a:ext cx="63500" cy="61913"/>
            </a:xfrm>
            <a:custGeom>
              <a:avLst/>
              <a:gdLst>
                <a:gd name="T0" fmla="*/ 175 w 396"/>
                <a:gd name="T1" fmla="*/ 117 h 397"/>
                <a:gd name="T2" fmla="*/ 138 w 396"/>
                <a:gd name="T3" fmla="*/ 138 h 397"/>
                <a:gd name="T4" fmla="*/ 117 w 396"/>
                <a:gd name="T5" fmla="*/ 176 h 397"/>
                <a:gd name="T6" fmla="*/ 117 w 396"/>
                <a:gd name="T7" fmla="*/ 220 h 397"/>
                <a:gd name="T8" fmla="*/ 138 w 396"/>
                <a:gd name="T9" fmla="*/ 258 h 397"/>
                <a:gd name="T10" fmla="*/ 175 w 396"/>
                <a:gd name="T11" fmla="*/ 280 h 397"/>
                <a:gd name="T12" fmla="*/ 221 w 396"/>
                <a:gd name="T13" fmla="*/ 280 h 397"/>
                <a:gd name="T14" fmla="*/ 258 w 396"/>
                <a:gd name="T15" fmla="*/ 258 h 397"/>
                <a:gd name="T16" fmla="*/ 280 w 396"/>
                <a:gd name="T17" fmla="*/ 220 h 397"/>
                <a:gd name="T18" fmla="*/ 280 w 396"/>
                <a:gd name="T19" fmla="*/ 176 h 397"/>
                <a:gd name="T20" fmla="*/ 258 w 396"/>
                <a:gd name="T21" fmla="*/ 138 h 397"/>
                <a:gd name="T22" fmla="*/ 221 w 396"/>
                <a:gd name="T23" fmla="*/ 117 h 397"/>
                <a:gd name="T24" fmla="*/ 198 w 396"/>
                <a:gd name="T25" fmla="*/ 0 h 397"/>
                <a:gd name="T26" fmla="*/ 261 w 396"/>
                <a:gd name="T27" fmla="*/ 10 h 397"/>
                <a:gd name="T28" fmla="*/ 315 w 396"/>
                <a:gd name="T29" fmla="*/ 38 h 397"/>
                <a:gd name="T30" fmla="*/ 358 w 396"/>
                <a:gd name="T31" fmla="*/ 81 h 397"/>
                <a:gd name="T32" fmla="*/ 386 w 396"/>
                <a:gd name="T33" fmla="*/ 136 h 397"/>
                <a:gd name="T34" fmla="*/ 396 w 396"/>
                <a:gd name="T35" fmla="*/ 198 h 397"/>
                <a:gd name="T36" fmla="*/ 386 w 396"/>
                <a:gd name="T37" fmla="*/ 261 h 397"/>
                <a:gd name="T38" fmla="*/ 358 w 396"/>
                <a:gd name="T39" fmla="*/ 315 h 397"/>
                <a:gd name="T40" fmla="*/ 315 w 396"/>
                <a:gd name="T41" fmla="*/ 357 h 397"/>
                <a:gd name="T42" fmla="*/ 261 w 396"/>
                <a:gd name="T43" fmla="*/ 386 h 397"/>
                <a:gd name="T44" fmla="*/ 198 w 396"/>
                <a:gd name="T45" fmla="*/ 397 h 397"/>
                <a:gd name="T46" fmla="*/ 136 w 396"/>
                <a:gd name="T47" fmla="*/ 386 h 397"/>
                <a:gd name="T48" fmla="*/ 81 w 396"/>
                <a:gd name="T49" fmla="*/ 357 h 397"/>
                <a:gd name="T50" fmla="*/ 38 w 396"/>
                <a:gd name="T51" fmla="*/ 315 h 397"/>
                <a:gd name="T52" fmla="*/ 10 w 396"/>
                <a:gd name="T53" fmla="*/ 261 h 397"/>
                <a:gd name="T54" fmla="*/ 0 w 396"/>
                <a:gd name="T55" fmla="*/ 198 h 397"/>
                <a:gd name="T56" fmla="*/ 10 w 396"/>
                <a:gd name="T57" fmla="*/ 136 h 397"/>
                <a:gd name="T58" fmla="*/ 38 w 396"/>
                <a:gd name="T59" fmla="*/ 81 h 397"/>
                <a:gd name="T60" fmla="*/ 81 w 396"/>
                <a:gd name="T61" fmla="*/ 38 h 397"/>
                <a:gd name="T62" fmla="*/ 136 w 396"/>
                <a:gd name="T63" fmla="*/ 10 h 397"/>
                <a:gd name="T64" fmla="*/ 198 w 396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397">
                  <a:moveTo>
                    <a:pt x="198" y="114"/>
                  </a:moveTo>
                  <a:lnTo>
                    <a:pt x="175" y="117"/>
                  </a:lnTo>
                  <a:lnTo>
                    <a:pt x="155" y="125"/>
                  </a:lnTo>
                  <a:lnTo>
                    <a:pt x="138" y="138"/>
                  </a:lnTo>
                  <a:lnTo>
                    <a:pt x="125" y="155"/>
                  </a:lnTo>
                  <a:lnTo>
                    <a:pt x="117" y="176"/>
                  </a:lnTo>
                  <a:lnTo>
                    <a:pt x="114" y="198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8" y="258"/>
                  </a:lnTo>
                  <a:lnTo>
                    <a:pt x="155" y="272"/>
                  </a:lnTo>
                  <a:lnTo>
                    <a:pt x="175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1" y="272"/>
                  </a:lnTo>
                  <a:lnTo>
                    <a:pt x="258" y="258"/>
                  </a:lnTo>
                  <a:lnTo>
                    <a:pt x="271" y="241"/>
                  </a:lnTo>
                  <a:lnTo>
                    <a:pt x="280" y="220"/>
                  </a:lnTo>
                  <a:lnTo>
                    <a:pt x="283" y="198"/>
                  </a:lnTo>
                  <a:lnTo>
                    <a:pt x="280" y="176"/>
                  </a:lnTo>
                  <a:lnTo>
                    <a:pt x="271" y="155"/>
                  </a:lnTo>
                  <a:lnTo>
                    <a:pt x="258" y="138"/>
                  </a:lnTo>
                  <a:lnTo>
                    <a:pt x="241" y="125"/>
                  </a:lnTo>
                  <a:lnTo>
                    <a:pt x="221" y="117"/>
                  </a:lnTo>
                  <a:lnTo>
                    <a:pt x="198" y="114"/>
                  </a:lnTo>
                  <a:close/>
                  <a:moveTo>
                    <a:pt x="198" y="0"/>
                  </a:moveTo>
                  <a:lnTo>
                    <a:pt x="231" y="3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8" y="81"/>
                  </a:lnTo>
                  <a:lnTo>
                    <a:pt x="374" y="108"/>
                  </a:lnTo>
                  <a:lnTo>
                    <a:pt x="386" y="136"/>
                  </a:lnTo>
                  <a:lnTo>
                    <a:pt x="394" y="166"/>
                  </a:lnTo>
                  <a:lnTo>
                    <a:pt x="396" y="198"/>
                  </a:lnTo>
                  <a:lnTo>
                    <a:pt x="394" y="230"/>
                  </a:lnTo>
                  <a:lnTo>
                    <a:pt x="386" y="261"/>
                  </a:lnTo>
                  <a:lnTo>
                    <a:pt x="374" y="289"/>
                  </a:lnTo>
                  <a:lnTo>
                    <a:pt x="358" y="315"/>
                  </a:lnTo>
                  <a:lnTo>
                    <a:pt x="339" y="338"/>
                  </a:lnTo>
                  <a:lnTo>
                    <a:pt x="315" y="357"/>
                  </a:lnTo>
                  <a:lnTo>
                    <a:pt x="289" y="375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7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6" y="375"/>
                  </a:lnTo>
                  <a:lnTo>
                    <a:pt x="81" y="357"/>
                  </a:lnTo>
                  <a:lnTo>
                    <a:pt x="58" y="338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30"/>
                  </a:lnTo>
                  <a:lnTo>
                    <a:pt x="0" y="198"/>
                  </a:lnTo>
                  <a:lnTo>
                    <a:pt x="3" y="166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1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6" y="22"/>
                  </a:lnTo>
                  <a:lnTo>
                    <a:pt x="136" y="10"/>
                  </a:lnTo>
                  <a:lnTo>
                    <a:pt x="166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10028238" y="2187576"/>
              <a:ext cx="63500" cy="63500"/>
            </a:xfrm>
            <a:custGeom>
              <a:avLst/>
              <a:gdLst>
                <a:gd name="T0" fmla="*/ 176 w 397"/>
                <a:gd name="T1" fmla="*/ 116 h 396"/>
                <a:gd name="T2" fmla="*/ 139 w 397"/>
                <a:gd name="T3" fmla="*/ 138 h 396"/>
                <a:gd name="T4" fmla="*/ 117 w 397"/>
                <a:gd name="T5" fmla="*/ 175 h 396"/>
                <a:gd name="T6" fmla="*/ 117 w 397"/>
                <a:gd name="T7" fmla="*/ 220 h 396"/>
                <a:gd name="T8" fmla="*/ 139 w 397"/>
                <a:gd name="T9" fmla="*/ 258 h 396"/>
                <a:gd name="T10" fmla="*/ 176 w 397"/>
                <a:gd name="T11" fmla="*/ 280 h 396"/>
                <a:gd name="T12" fmla="*/ 221 w 397"/>
                <a:gd name="T13" fmla="*/ 280 h 396"/>
                <a:gd name="T14" fmla="*/ 259 w 397"/>
                <a:gd name="T15" fmla="*/ 258 h 396"/>
                <a:gd name="T16" fmla="*/ 280 w 397"/>
                <a:gd name="T17" fmla="*/ 220 h 396"/>
                <a:gd name="T18" fmla="*/ 280 w 397"/>
                <a:gd name="T19" fmla="*/ 175 h 396"/>
                <a:gd name="T20" fmla="*/ 259 w 397"/>
                <a:gd name="T21" fmla="*/ 138 h 396"/>
                <a:gd name="T22" fmla="*/ 221 w 397"/>
                <a:gd name="T23" fmla="*/ 116 h 396"/>
                <a:gd name="T24" fmla="*/ 198 w 397"/>
                <a:gd name="T25" fmla="*/ 0 h 396"/>
                <a:gd name="T26" fmla="*/ 261 w 397"/>
                <a:gd name="T27" fmla="*/ 10 h 396"/>
                <a:gd name="T28" fmla="*/ 315 w 397"/>
                <a:gd name="T29" fmla="*/ 38 h 396"/>
                <a:gd name="T30" fmla="*/ 359 w 397"/>
                <a:gd name="T31" fmla="*/ 80 h 396"/>
                <a:gd name="T32" fmla="*/ 387 w 397"/>
                <a:gd name="T33" fmla="*/ 135 h 396"/>
                <a:gd name="T34" fmla="*/ 397 w 397"/>
                <a:gd name="T35" fmla="*/ 197 h 396"/>
                <a:gd name="T36" fmla="*/ 387 w 397"/>
                <a:gd name="T37" fmla="*/ 261 h 396"/>
                <a:gd name="T38" fmla="*/ 359 w 397"/>
                <a:gd name="T39" fmla="*/ 315 h 396"/>
                <a:gd name="T40" fmla="*/ 315 w 397"/>
                <a:gd name="T41" fmla="*/ 357 h 396"/>
                <a:gd name="T42" fmla="*/ 261 w 397"/>
                <a:gd name="T43" fmla="*/ 386 h 396"/>
                <a:gd name="T44" fmla="*/ 198 w 397"/>
                <a:gd name="T45" fmla="*/ 396 h 396"/>
                <a:gd name="T46" fmla="*/ 136 w 397"/>
                <a:gd name="T47" fmla="*/ 386 h 396"/>
                <a:gd name="T48" fmla="*/ 81 w 397"/>
                <a:gd name="T49" fmla="*/ 357 h 396"/>
                <a:gd name="T50" fmla="*/ 38 w 397"/>
                <a:gd name="T51" fmla="*/ 315 h 396"/>
                <a:gd name="T52" fmla="*/ 10 w 397"/>
                <a:gd name="T53" fmla="*/ 261 h 396"/>
                <a:gd name="T54" fmla="*/ 0 w 397"/>
                <a:gd name="T55" fmla="*/ 197 h 396"/>
                <a:gd name="T56" fmla="*/ 10 w 397"/>
                <a:gd name="T57" fmla="*/ 135 h 396"/>
                <a:gd name="T58" fmla="*/ 38 w 397"/>
                <a:gd name="T59" fmla="*/ 80 h 396"/>
                <a:gd name="T60" fmla="*/ 81 w 397"/>
                <a:gd name="T61" fmla="*/ 38 h 396"/>
                <a:gd name="T62" fmla="*/ 136 w 397"/>
                <a:gd name="T63" fmla="*/ 10 h 396"/>
                <a:gd name="T64" fmla="*/ 198 w 397"/>
                <a:gd name="T65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96">
                  <a:moveTo>
                    <a:pt x="198" y="113"/>
                  </a:moveTo>
                  <a:lnTo>
                    <a:pt x="176" y="116"/>
                  </a:lnTo>
                  <a:lnTo>
                    <a:pt x="156" y="125"/>
                  </a:lnTo>
                  <a:lnTo>
                    <a:pt x="139" y="138"/>
                  </a:lnTo>
                  <a:lnTo>
                    <a:pt x="125" y="155"/>
                  </a:lnTo>
                  <a:lnTo>
                    <a:pt x="117" y="175"/>
                  </a:lnTo>
                  <a:lnTo>
                    <a:pt x="114" y="197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9" y="258"/>
                  </a:lnTo>
                  <a:lnTo>
                    <a:pt x="156" y="271"/>
                  </a:lnTo>
                  <a:lnTo>
                    <a:pt x="176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2" y="271"/>
                  </a:lnTo>
                  <a:lnTo>
                    <a:pt x="259" y="258"/>
                  </a:lnTo>
                  <a:lnTo>
                    <a:pt x="272" y="241"/>
                  </a:lnTo>
                  <a:lnTo>
                    <a:pt x="280" y="220"/>
                  </a:lnTo>
                  <a:lnTo>
                    <a:pt x="283" y="197"/>
                  </a:lnTo>
                  <a:lnTo>
                    <a:pt x="280" y="175"/>
                  </a:lnTo>
                  <a:lnTo>
                    <a:pt x="272" y="155"/>
                  </a:lnTo>
                  <a:lnTo>
                    <a:pt x="259" y="138"/>
                  </a:lnTo>
                  <a:lnTo>
                    <a:pt x="242" y="125"/>
                  </a:lnTo>
                  <a:lnTo>
                    <a:pt x="221" y="116"/>
                  </a:lnTo>
                  <a:lnTo>
                    <a:pt x="198" y="113"/>
                  </a:lnTo>
                  <a:close/>
                  <a:moveTo>
                    <a:pt x="198" y="0"/>
                  </a:moveTo>
                  <a:lnTo>
                    <a:pt x="231" y="2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9" y="80"/>
                  </a:lnTo>
                  <a:lnTo>
                    <a:pt x="375" y="107"/>
                  </a:lnTo>
                  <a:lnTo>
                    <a:pt x="387" y="135"/>
                  </a:lnTo>
                  <a:lnTo>
                    <a:pt x="394" y="166"/>
                  </a:lnTo>
                  <a:lnTo>
                    <a:pt x="397" y="197"/>
                  </a:lnTo>
                  <a:lnTo>
                    <a:pt x="394" y="229"/>
                  </a:lnTo>
                  <a:lnTo>
                    <a:pt x="387" y="261"/>
                  </a:lnTo>
                  <a:lnTo>
                    <a:pt x="375" y="289"/>
                  </a:lnTo>
                  <a:lnTo>
                    <a:pt x="359" y="315"/>
                  </a:lnTo>
                  <a:lnTo>
                    <a:pt x="339" y="337"/>
                  </a:lnTo>
                  <a:lnTo>
                    <a:pt x="315" y="357"/>
                  </a:lnTo>
                  <a:lnTo>
                    <a:pt x="289" y="374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6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8" y="374"/>
                  </a:lnTo>
                  <a:lnTo>
                    <a:pt x="81" y="357"/>
                  </a:lnTo>
                  <a:lnTo>
                    <a:pt x="58" y="337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29"/>
                  </a:lnTo>
                  <a:lnTo>
                    <a:pt x="0" y="197"/>
                  </a:lnTo>
                  <a:lnTo>
                    <a:pt x="3" y="166"/>
                  </a:lnTo>
                  <a:lnTo>
                    <a:pt x="10" y="135"/>
                  </a:lnTo>
                  <a:lnTo>
                    <a:pt x="22" y="107"/>
                  </a:lnTo>
                  <a:lnTo>
                    <a:pt x="38" y="80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8" y="22"/>
                  </a:lnTo>
                  <a:lnTo>
                    <a:pt x="136" y="10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10433050" y="2187576"/>
              <a:ext cx="63500" cy="63500"/>
            </a:xfrm>
            <a:custGeom>
              <a:avLst/>
              <a:gdLst>
                <a:gd name="T0" fmla="*/ 175 w 396"/>
                <a:gd name="T1" fmla="*/ 116 h 396"/>
                <a:gd name="T2" fmla="*/ 138 w 396"/>
                <a:gd name="T3" fmla="*/ 138 h 396"/>
                <a:gd name="T4" fmla="*/ 117 w 396"/>
                <a:gd name="T5" fmla="*/ 175 h 396"/>
                <a:gd name="T6" fmla="*/ 117 w 396"/>
                <a:gd name="T7" fmla="*/ 220 h 396"/>
                <a:gd name="T8" fmla="*/ 138 w 396"/>
                <a:gd name="T9" fmla="*/ 258 h 396"/>
                <a:gd name="T10" fmla="*/ 175 w 396"/>
                <a:gd name="T11" fmla="*/ 280 h 396"/>
                <a:gd name="T12" fmla="*/ 221 w 396"/>
                <a:gd name="T13" fmla="*/ 280 h 396"/>
                <a:gd name="T14" fmla="*/ 258 w 396"/>
                <a:gd name="T15" fmla="*/ 258 h 396"/>
                <a:gd name="T16" fmla="*/ 280 w 396"/>
                <a:gd name="T17" fmla="*/ 220 h 396"/>
                <a:gd name="T18" fmla="*/ 280 w 396"/>
                <a:gd name="T19" fmla="*/ 175 h 396"/>
                <a:gd name="T20" fmla="*/ 258 w 396"/>
                <a:gd name="T21" fmla="*/ 138 h 396"/>
                <a:gd name="T22" fmla="*/ 221 w 396"/>
                <a:gd name="T23" fmla="*/ 116 h 396"/>
                <a:gd name="T24" fmla="*/ 198 w 396"/>
                <a:gd name="T25" fmla="*/ 0 h 396"/>
                <a:gd name="T26" fmla="*/ 261 w 396"/>
                <a:gd name="T27" fmla="*/ 10 h 396"/>
                <a:gd name="T28" fmla="*/ 315 w 396"/>
                <a:gd name="T29" fmla="*/ 38 h 396"/>
                <a:gd name="T30" fmla="*/ 358 w 396"/>
                <a:gd name="T31" fmla="*/ 80 h 396"/>
                <a:gd name="T32" fmla="*/ 386 w 396"/>
                <a:gd name="T33" fmla="*/ 135 h 396"/>
                <a:gd name="T34" fmla="*/ 396 w 396"/>
                <a:gd name="T35" fmla="*/ 197 h 396"/>
                <a:gd name="T36" fmla="*/ 386 w 396"/>
                <a:gd name="T37" fmla="*/ 261 h 396"/>
                <a:gd name="T38" fmla="*/ 358 w 396"/>
                <a:gd name="T39" fmla="*/ 315 h 396"/>
                <a:gd name="T40" fmla="*/ 315 w 396"/>
                <a:gd name="T41" fmla="*/ 357 h 396"/>
                <a:gd name="T42" fmla="*/ 261 w 396"/>
                <a:gd name="T43" fmla="*/ 386 h 396"/>
                <a:gd name="T44" fmla="*/ 198 w 396"/>
                <a:gd name="T45" fmla="*/ 396 h 396"/>
                <a:gd name="T46" fmla="*/ 136 w 396"/>
                <a:gd name="T47" fmla="*/ 386 h 396"/>
                <a:gd name="T48" fmla="*/ 81 w 396"/>
                <a:gd name="T49" fmla="*/ 357 h 396"/>
                <a:gd name="T50" fmla="*/ 38 w 396"/>
                <a:gd name="T51" fmla="*/ 315 h 396"/>
                <a:gd name="T52" fmla="*/ 10 w 396"/>
                <a:gd name="T53" fmla="*/ 261 h 396"/>
                <a:gd name="T54" fmla="*/ 0 w 396"/>
                <a:gd name="T55" fmla="*/ 197 h 396"/>
                <a:gd name="T56" fmla="*/ 10 w 396"/>
                <a:gd name="T57" fmla="*/ 135 h 396"/>
                <a:gd name="T58" fmla="*/ 38 w 396"/>
                <a:gd name="T59" fmla="*/ 80 h 396"/>
                <a:gd name="T60" fmla="*/ 81 w 396"/>
                <a:gd name="T61" fmla="*/ 38 h 396"/>
                <a:gd name="T62" fmla="*/ 136 w 396"/>
                <a:gd name="T63" fmla="*/ 10 h 396"/>
                <a:gd name="T64" fmla="*/ 198 w 396"/>
                <a:gd name="T65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396">
                  <a:moveTo>
                    <a:pt x="198" y="113"/>
                  </a:moveTo>
                  <a:lnTo>
                    <a:pt x="175" y="116"/>
                  </a:lnTo>
                  <a:lnTo>
                    <a:pt x="155" y="125"/>
                  </a:lnTo>
                  <a:lnTo>
                    <a:pt x="138" y="138"/>
                  </a:lnTo>
                  <a:lnTo>
                    <a:pt x="125" y="155"/>
                  </a:lnTo>
                  <a:lnTo>
                    <a:pt x="117" y="175"/>
                  </a:lnTo>
                  <a:lnTo>
                    <a:pt x="114" y="197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8" y="258"/>
                  </a:lnTo>
                  <a:lnTo>
                    <a:pt x="155" y="271"/>
                  </a:lnTo>
                  <a:lnTo>
                    <a:pt x="175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1" y="271"/>
                  </a:lnTo>
                  <a:lnTo>
                    <a:pt x="258" y="258"/>
                  </a:lnTo>
                  <a:lnTo>
                    <a:pt x="271" y="241"/>
                  </a:lnTo>
                  <a:lnTo>
                    <a:pt x="280" y="220"/>
                  </a:lnTo>
                  <a:lnTo>
                    <a:pt x="283" y="197"/>
                  </a:lnTo>
                  <a:lnTo>
                    <a:pt x="280" y="175"/>
                  </a:lnTo>
                  <a:lnTo>
                    <a:pt x="271" y="155"/>
                  </a:lnTo>
                  <a:lnTo>
                    <a:pt x="258" y="138"/>
                  </a:lnTo>
                  <a:lnTo>
                    <a:pt x="241" y="125"/>
                  </a:lnTo>
                  <a:lnTo>
                    <a:pt x="221" y="116"/>
                  </a:lnTo>
                  <a:lnTo>
                    <a:pt x="198" y="113"/>
                  </a:lnTo>
                  <a:close/>
                  <a:moveTo>
                    <a:pt x="198" y="0"/>
                  </a:moveTo>
                  <a:lnTo>
                    <a:pt x="231" y="2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8" y="80"/>
                  </a:lnTo>
                  <a:lnTo>
                    <a:pt x="374" y="107"/>
                  </a:lnTo>
                  <a:lnTo>
                    <a:pt x="386" y="135"/>
                  </a:lnTo>
                  <a:lnTo>
                    <a:pt x="394" y="166"/>
                  </a:lnTo>
                  <a:lnTo>
                    <a:pt x="396" y="197"/>
                  </a:lnTo>
                  <a:lnTo>
                    <a:pt x="394" y="229"/>
                  </a:lnTo>
                  <a:lnTo>
                    <a:pt x="386" y="261"/>
                  </a:lnTo>
                  <a:lnTo>
                    <a:pt x="374" y="289"/>
                  </a:lnTo>
                  <a:lnTo>
                    <a:pt x="358" y="315"/>
                  </a:lnTo>
                  <a:lnTo>
                    <a:pt x="339" y="337"/>
                  </a:lnTo>
                  <a:lnTo>
                    <a:pt x="315" y="357"/>
                  </a:lnTo>
                  <a:lnTo>
                    <a:pt x="289" y="374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6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6" y="374"/>
                  </a:lnTo>
                  <a:lnTo>
                    <a:pt x="81" y="357"/>
                  </a:lnTo>
                  <a:lnTo>
                    <a:pt x="58" y="337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29"/>
                  </a:lnTo>
                  <a:lnTo>
                    <a:pt x="0" y="197"/>
                  </a:lnTo>
                  <a:lnTo>
                    <a:pt x="3" y="166"/>
                  </a:lnTo>
                  <a:lnTo>
                    <a:pt x="10" y="135"/>
                  </a:lnTo>
                  <a:lnTo>
                    <a:pt x="22" y="107"/>
                  </a:lnTo>
                  <a:lnTo>
                    <a:pt x="38" y="80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6" y="22"/>
                  </a:lnTo>
                  <a:lnTo>
                    <a:pt x="136" y="10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10045700" y="2000251"/>
              <a:ext cx="431800" cy="250825"/>
            </a:xfrm>
            <a:custGeom>
              <a:avLst/>
              <a:gdLst>
                <a:gd name="T0" fmla="*/ 1138 w 2720"/>
                <a:gd name="T1" fmla="*/ 529 h 1585"/>
                <a:gd name="T2" fmla="*/ 1155 w 2720"/>
                <a:gd name="T3" fmla="*/ 752 h 1585"/>
                <a:gd name="T4" fmla="*/ 1189 w 2720"/>
                <a:gd name="T5" fmla="*/ 934 h 1585"/>
                <a:gd name="T6" fmla="*/ 1229 w 2720"/>
                <a:gd name="T7" fmla="*/ 1130 h 1585"/>
                <a:gd name="T8" fmla="*/ 1105 w 2720"/>
                <a:gd name="T9" fmla="*/ 1421 h 1585"/>
                <a:gd name="T10" fmla="*/ 1289 w 2720"/>
                <a:gd name="T11" fmla="*/ 1468 h 1585"/>
                <a:gd name="T12" fmla="*/ 1499 w 2720"/>
                <a:gd name="T13" fmla="*/ 1457 h 1585"/>
                <a:gd name="T14" fmla="*/ 1676 w 2720"/>
                <a:gd name="T15" fmla="*/ 1393 h 1585"/>
                <a:gd name="T16" fmla="*/ 1474 w 2720"/>
                <a:gd name="T17" fmla="*/ 1046 h 1585"/>
                <a:gd name="T18" fmla="*/ 1551 w 2720"/>
                <a:gd name="T19" fmla="*/ 904 h 1585"/>
                <a:gd name="T20" fmla="*/ 1659 w 2720"/>
                <a:gd name="T21" fmla="*/ 800 h 1585"/>
                <a:gd name="T22" fmla="*/ 1623 w 2720"/>
                <a:gd name="T23" fmla="*/ 644 h 1585"/>
                <a:gd name="T24" fmla="*/ 1396 w 2720"/>
                <a:gd name="T25" fmla="*/ 470 h 1585"/>
                <a:gd name="T26" fmla="*/ 1958 w 2720"/>
                <a:gd name="T27" fmla="*/ 274 h 1585"/>
                <a:gd name="T28" fmla="*/ 2139 w 2720"/>
                <a:gd name="T29" fmla="*/ 643 h 1585"/>
                <a:gd name="T30" fmla="*/ 2148 w 2720"/>
                <a:gd name="T31" fmla="*/ 879 h 1585"/>
                <a:gd name="T32" fmla="*/ 1971 w 2720"/>
                <a:gd name="T33" fmla="*/ 1298 h 1585"/>
                <a:gd name="T34" fmla="*/ 2301 w 2720"/>
                <a:gd name="T35" fmla="*/ 1231 h 1585"/>
                <a:gd name="T36" fmla="*/ 2607 w 2720"/>
                <a:gd name="T37" fmla="*/ 1020 h 1585"/>
                <a:gd name="T38" fmla="*/ 2321 w 2720"/>
                <a:gd name="T39" fmla="*/ 392 h 1585"/>
                <a:gd name="T40" fmla="*/ 418 w 2720"/>
                <a:gd name="T41" fmla="*/ 353 h 1585"/>
                <a:gd name="T42" fmla="*/ 113 w 2720"/>
                <a:gd name="T43" fmla="*/ 565 h 1585"/>
                <a:gd name="T44" fmla="*/ 398 w 2720"/>
                <a:gd name="T45" fmla="*/ 1194 h 1585"/>
                <a:gd name="T46" fmla="*/ 748 w 2720"/>
                <a:gd name="T47" fmla="*/ 1298 h 1585"/>
                <a:gd name="T48" fmla="*/ 571 w 2720"/>
                <a:gd name="T49" fmla="*/ 879 h 1585"/>
                <a:gd name="T50" fmla="*/ 581 w 2720"/>
                <a:gd name="T51" fmla="*/ 643 h 1585"/>
                <a:gd name="T52" fmla="*/ 761 w 2720"/>
                <a:gd name="T53" fmla="*/ 274 h 1585"/>
                <a:gd name="T54" fmla="*/ 1193 w 2720"/>
                <a:gd name="T55" fmla="*/ 134 h 1585"/>
                <a:gd name="T56" fmla="*/ 820 w 2720"/>
                <a:gd name="T57" fmla="*/ 381 h 1585"/>
                <a:gd name="T58" fmla="*/ 699 w 2720"/>
                <a:gd name="T59" fmla="*/ 637 h 1585"/>
                <a:gd name="T60" fmla="*/ 706 w 2720"/>
                <a:gd name="T61" fmla="*/ 977 h 1585"/>
                <a:gd name="T62" fmla="*/ 804 w 2720"/>
                <a:gd name="T63" fmla="*/ 1182 h 1585"/>
                <a:gd name="T64" fmla="*/ 1125 w 2720"/>
                <a:gd name="T65" fmla="*/ 1086 h 1585"/>
                <a:gd name="T66" fmla="*/ 1076 w 2720"/>
                <a:gd name="T67" fmla="*/ 982 h 1585"/>
                <a:gd name="T68" fmla="*/ 1040 w 2720"/>
                <a:gd name="T69" fmla="*/ 733 h 1585"/>
                <a:gd name="T70" fmla="*/ 1018 w 2720"/>
                <a:gd name="T71" fmla="*/ 477 h 1585"/>
                <a:gd name="T72" fmla="*/ 1115 w 2720"/>
                <a:gd name="T73" fmla="*/ 377 h 1585"/>
                <a:gd name="T74" fmla="*/ 1417 w 2720"/>
                <a:gd name="T75" fmla="*/ 359 h 1585"/>
                <a:gd name="T76" fmla="*/ 1665 w 2720"/>
                <a:gd name="T77" fmla="*/ 512 h 1585"/>
                <a:gd name="T78" fmla="*/ 1783 w 2720"/>
                <a:gd name="T79" fmla="*/ 739 h 1585"/>
                <a:gd name="T80" fmla="*/ 1682 w 2720"/>
                <a:gd name="T81" fmla="*/ 922 h 1585"/>
                <a:gd name="T82" fmla="*/ 1588 w 2720"/>
                <a:gd name="T83" fmla="*/ 1037 h 1585"/>
                <a:gd name="T84" fmla="*/ 1899 w 2720"/>
                <a:gd name="T85" fmla="*/ 1205 h 1585"/>
                <a:gd name="T86" fmla="*/ 2014 w 2720"/>
                <a:gd name="T87" fmla="*/ 977 h 1585"/>
                <a:gd name="T88" fmla="*/ 2021 w 2720"/>
                <a:gd name="T89" fmla="*/ 637 h 1585"/>
                <a:gd name="T90" fmla="*/ 1899 w 2720"/>
                <a:gd name="T91" fmla="*/ 381 h 1585"/>
                <a:gd name="T92" fmla="*/ 1526 w 2720"/>
                <a:gd name="T93" fmla="*/ 134 h 1585"/>
                <a:gd name="T94" fmla="*/ 1660 w 2720"/>
                <a:gd name="T95" fmla="*/ 59 h 1585"/>
                <a:gd name="T96" fmla="*/ 2421 w 2720"/>
                <a:gd name="T97" fmla="*/ 336 h 1585"/>
                <a:gd name="T98" fmla="*/ 2720 w 2720"/>
                <a:gd name="T99" fmla="*/ 446 h 1585"/>
                <a:gd name="T100" fmla="*/ 2443 w 2720"/>
                <a:gd name="T101" fmla="*/ 1220 h 1585"/>
                <a:gd name="T102" fmla="*/ 1763 w 2720"/>
                <a:gd name="T103" fmla="*/ 1474 h 1585"/>
                <a:gd name="T104" fmla="*/ 1509 w 2720"/>
                <a:gd name="T105" fmla="*/ 1571 h 1585"/>
                <a:gd name="T106" fmla="*/ 1210 w 2720"/>
                <a:gd name="T107" fmla="*/ 1571 h 1585"/>
                <a:gd name="T108" fmla="*/ 956 w 2720"/>
                <a:gd name="T109" fmla="*/ 1474 h 1585"/>
                <a:gd name="T110" fmla="*/ 277 w 2720"/>
                <a:gd name="T111" fmla="*/ 1220 h 1585"/>
                <a:gd name="T112" fmla="*/ 0 w 2720"/>
                <a:gd name="T113" fmla="*/ 446 h 1585"/>
                <a:gd name="T114" fmla="*/ 298 w 2720"/>
                <a:gd name="T115" fmla="*/ 336 h 1585"/>
                <a:gd name="T116" fmla="*/ 1060 w 2720"/>
                <a:gd name="T117" fmla="*/ 59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20" h="1585">
                  <a:moveTo>
                    <a:pt x="1288" y="459"/>
                  </a:moveTo>
                  <a:lnTo>
                    <a:pt x="1255" y="461"/>
                  </a:lnTo>
                  <a:lnTo>
                    <a:pt x="1225" y="465"/>
                  </a:lnTo>
                  <a:lnTo>
                    <a:pt x="1196" y="471"/>
                  </a:lnTo>
                  <a:lnTo>
                    <a:pt x="1171" y="477"/>
                  </a:lnTo>
                  <a:lnTo>
                    <a:pt x="1149" y="484"/>
                  </a:lnTo>
                  <a:lnTo>
                    <a:pt x="1131" y="491"/>
                  </a:lnTo>
                  <a:lnTo>
                    <a:pt x="1134" y="510"/>
                  </a:lnTo>
                  <a:lnTo>
                    <a:pt x="1138" y="529"/>
                  </a:lnTo>
                  <a:lnTo>
                    <a:pt x="1144" y="549"/>
                  </a:lnTo>
                  <a:lnTo>
                    <a:pt x="1151" y="569"/>
                  </a:lnTo>
                  <a:lnTo>
                    <a:pt x="1159" y="586"/>
                  </a:lnTo>
                  <a:lnTo>
                    <a:pt x="1167" y="599"/>
                  </a:lnTo>
                  <a:lnTo>
                    <a:pt x="1174" y="608"/>
                  </a:lnTo>
                  <a:lnTo>
                    <a:pt x="1255" y="637"/>
                  </a:lnTo>
                  <a:lnTo>
                    <a:pt x="1192" y="697"/>
                  </a:lnTo>
                  <a:lnTo>
                    <a:pt x="1171" y="723"/>
                  </a:lnTo>
                  <a:lnTo>
                    <a:pt x="1155" y="752"/>
                  </a:lnTo>
                  <a:lnTo>
                    <a:pt x="1143" y="784"/>
                  </a:lnTo>
                  <a:lnTo>
                    <a:pt x="1136" y="816"/>
                  </a:lnTo>
                  <a:lnTo>
                    <a:pt x="1133" y="849"/>
                  </a:lnTo>
                  <a:lnTo>
                    <a:pt x="1135" y="865"/>
                  </a:lnTo>
                  <a:lnTo>
                    <a:pt x="1141" y="879"/>
                  </a:lnTo>
                  <a:lnTo>
                    <a:pt x="1149" y="893"/>
                  </a:lnTo>
                  <a:lnTo>
                    <a:pt x="1160" y="907"/>
                  </a:lnTo>
                  <a:lnTo>
                    <a:pt x="1174" y="920"/>
                  </a:lnTo>
                  <a:lnTo>
                    <a:pt x="1189" y="934"/>
                  </a:lnTo>
                  <a:lnTo>
                    <a:pt x="1204" y="946"/>
                  </a:lnTo>
                  <a:lnTo>
                    <a:pt x="1218" y="959"/>
                  </a:lnTo>
                  <a:lnTo>
                    <a:pt x="1228" y="973"/>
                  </a:lnTo>
                  <a:lnTo>
                    <a:pt x="1236" y="989"/>
                  </a:lnTo>
                  <a:lnTo>
                    <a:pt x="1244" y="1018"/>
                  </a:lnTo>
                  <a:lnTo>
                    <a:pt x="1247" y="1049"/>
                  </a:lnTo>
                  <a:lnTo>
                    <a:pt x="1245" y="1077"/>
                  </a:lnTo>
                  <a:lnTo>
                    <a:pt x="1239" y="1104"/>
                  </a:lnTo>
                  <a:lnTo>
                    <a:pt x="1229" y="1130"/>
                  </a:lnTo>
                  <a:lnTo>
                    <a:pt x="1215" y="1156"/>
                  </a:lnTo>
                  <a:lnTo>
                    <a:pt x="1197" y="1180"/>
                  </a:lnTo>
                  <a:lnTo>
                    <a:pt x="1176" y="1202"/>
                  </a:lnTo>
                  <a:lnTo>
                    <a:pt x="996" y="1365"/>
                  </a:lnTo>
                  <a:lnTo>
                    <a:pt x="1021" y="1380"/>
                  </a:lnTo>
                  <a:lnTo>
                    <a:pt x="1043" y="1393"/>
                  </a:lnTo>
                  <a:lnTo>
                    <a:pt x="1089" y="1415"/>
                  </a:lnTo>
                  <a:lnTo>
                    <a:pt x="1096" y="1418"/>
                  </a:lnTo>
                  <a:lnTo>
                    <a:pt x="1105" y="1421"/>
                  </a:lnTo>
                  <a:lnTo>
                    <a:pt x="1150" y="1439"/>
                  </a:lnTo>
                  <a:lnTo>
                    <a:pt x="1156" y="1440"/>
                  </a:lnTo>
                  <a:lnTo>
                    <a:pt x="1161" y="1442"/>
                  </a:lnTo>
                  <a:lnTo>
                    <a:pt x="1191" y="1450"/>
                  </a:lnTo>
                  <a:lnTo>
                    <a:pt x="1221" y="1457"/>
                  </a:lnTo>
                  <a:lnTo>
                    <a:pt x="1225" y="1458"/>
                  </a:lnTo>
                  <a:lnTo>
                    <a:pt x="1229" y="1459"/>
                  </a:lnTo>
                  <a:lnTo>
                    <a:pt x="1282" y="1467"/>
                  </a:lnTo>
                  <a:lnTo>
                    <a:pt x="1289" y="1468"/>
                  </a:lnTo>
                  <a:lnTo>
                    <a:pt x="1297" y="1469"/>
                  </a:lnTo>
                  <a:lnTo>
                    <a:pt x="1329" y="1471"/>
                  </a:lnTo>
                  <a:lnTo>
                    <a:pt x="1360" y="1472"/>
                  </a:lnTo>
                  <a:lnTo>
                    <a:pt x="1391" y="1471"/>
                  </a:lnTo>
                  <a:lnTo>
                    <a:pt x="1422" y="1469"/>
                  </a:lnTo>
                  <a:lnTo>
                    <a:pt x="1429" y="1468"/>
                  </a:lnTo>
                  <a:lnTo>
                    <a:pt x="1438" y="1467"/>
                  </a:lnTo>
                  <a:lnTo>
                    <a:pt x="1491" y="1459"/>
                  </a:lnTo>
                  <a:lnTo>
                    <a:pt x="1499" y="1457"/>
                  </a:lnTo>
                  <a:lnTo>
                    <a:pt x="1528" y="1451"/>
                  </a:lnTo>
                  <a:lnTo>
                    <a:pt x="1558" y="1443"/>
                  </a:lnTo>
                  <a:lnTo>
                    <a:pt x="1564" y="1441"/>
                  </a:lnTo>
                  <a:lnTo>
                    <a:pt x="1570" y="1439"/>
                  </a:lnTo>
                  <a:lnTo>
                    <a:pt x="1614" y="1421"/>
                  </a:lnTo>
                  <a:lnTo>
                    <a:pt x="1622" y="1418"/>
                  </a:lnTo>
                  <a:lnTo>
                    <a:pt x="1630" y="1415"/>
                  </a:lnTo>
                  <a:lnTo>
                    <a:pt x="1653" y="1404"/>
                  </a:lnTo>
                  <a:lnTo>
                    <a:pt x="1676" y="1393"/>
                  </a:lnTo>
                  <a:lnTo>
                    <a:pt x="1699" y="1380"/>
                  </a:lnTo>
                  <a:lnTo>
                    <a:pt x="1724" y="1365"/>
                  </a:lnTo>
                  <a:lnTo>
                    <a:pt x="1545" y="1204"/>
                  </a:lnTo>
                  <a:lnTo>
                    <a:pt x="1523" y="1182"/>
                  </a:lnTo>
                  <a:lnTo>
                    <a:pt x="1506" y="1156"/>
                  </a:lnTo>
                  <a:lnTo>
                    <a:pt x="1491" y="1130"/>
                  </a:lnTo>
                  <a:lnTo>
                    <a:pt x="1481" y="1103"/>
                  </a:lnTo>
                  <a:lnTo>
                    <a:pt x="1475" y="1075"/>
                  </a:lnTo>
                  <a:lnTo>
                    <a:pt x="1474" y="1046"/>
                  </a:lnTo>
                  <a:lnTo>
                    <a:pt x="1476" y="1017"/>
                  </a:lnTo>
                  <a:lnTo>
                    <a:pt x="1484" y="988"/>
                  </a:lnTo>
                  <a:lnTo>
                    <a:pt x="1488" y="978"/>
                  </a:lnTo>
                  <a:lnTo>
                    <a:pt x="1493" y="969"/>
                  </a:lnTo>
                  <a:lnTo>
                    <a:pt x="1501" y="958"/>
                  </a:lnTo>
                  <a:lnTo>
                    <a:pt x="1512" y="946"/>
                  </a:lnTo>
                  <a:lnTo>
                    <a:pt x="1525" y="931"/>
                  </a:lnTo>
                  <a:lnTo>
                    <a:pt x="1541" y="913"/>
                  </a:lnTo>
                  <a:lnTo>
                    <a:pt x="1551" y="904"/>
                  </a:lnTo>
                  <a:lnTo>
                    <a:pt x="1561" y="892"/>
                  </a:lnTo>
                  <a:lnTo>
                    <a:pt x="1570" y="881"/>
                  </a:lnTo>
                  <a:lnTo>
                    <a:pt x="1579" y="871"/>
                  </a:lnTo>
                  <a:lnTo>
                    <a:pt x="1586" y="862"/>
                  </a:lnTo>
                  <a:lnTo>
                    <a:pt x="1588" y="840"/>
                  </a:lnTo>
                  <a:lnTo>
                    <a:pt x="1619" y="827"/>
                  </a:lnTo>
                  <a:lnTo>
                    <a:pt x="1636" y="818"/>
                  </a:lnTo>
                  <a:lnTo>
                    <a:pt x="1649" y="809"/>
                  </a:lnTo>
                  <a:lnTo>
                    <a:pt x="1659" y="800"/>
                  </a:lnTo>
                  <a:lnTo>
                    <a:pt x="1665" y="792"/>
                  </a:lnTo>
                  <a:lnTo>
                    <a:pt x="1669" y="784"/>
                  </a:lnTo>
                  <a:lnTo>
                    <a:pt x="1671" y="777"/>
                  </a:lnTo>
                  <a:lnTo>
                    <a:pt x="1672" y="757"/>
                  </a:lnTo>
                  <a:lnTo>
                    <a:pt x="1668" y="736"/>
                  </a:lnTo>
                  <a:lnTo>
                    <a:pt x="1661" y="714"/>
                  </a:lnTo>
                  <a:lnTo>
                    <a:pt x="1650" y="691"/>
                  </a:lnTo>
                  <a:lnTo>
                    <a:pt x="1637" y="667"/>
                  </a:lnTo>
                  <a:lnTo>
                    <a:pt x="1623" y="644"/>
                  </a:lnTo>
                  <a:lnTo>
                    <a:pt x="1607" y="621"/>
                  </a:lnTo>
                  <a:lnTo>
                    <a:pt x="1591" y="600"/>
                  </a:lnTo>
                  <a:lnTo>
                    <a:pt x="1575" y="581"/>
                  </a:lnTo>
                  <a:lnTo>
                    <a:pt x="1560" y="564"/>
                  </a:lnTo>
                  <a:lnTo>
                    <a:pt x="1546" y="550"/>
                  </a:lnTo>
                  <a:lnTo>
                    <a:pt x="1509" y="522"/>
                  </a:lnTo>
                  <a:lnTo>
                    <a:pt x="1472" y="500"/>
                  </a:lnTo>
                  <a:lnTo>
                    <a:pt x="1434" y="482"/>
                  </a:lnTo>
                  <a:lnTo>
                    <a:pt x="1396" y="470"/>
                  </a:lnTo>
                  <a:lnTo>
                    <a:pt x="1360" y="463"/>
                  </a:lnTo>
                  <a:lnTo>
                    <a:pt x="1323" y="460"/>
                  </a:lnTo>
                  <a:lnTo>
                    <a:pt x="1288" y="459"/>
                  </a:lnTo>
                  <a:close/>
                  <a:moveTo>
                    <a:pt x="1915" y="226"/>
                  </a:moveTo>
                  <a:lnTo>
                    <a:pt x="1916" y="227"/>
                  </a:lnTo>
                  <a:lnTo>
                    <a:pt x="1917" y="229"/>
                  </a:lnTo>
                  <a:lnTo>
                    <a:pt x="1931" y="244"/>
                  </a:lnTo>
                  <a:lnTo>
                    <a:pt x="1945" y="259"/>
                  </a:lnTo>
                  <a:lnTo>
                    <a:pt x="1958" y="274"/>
                  </a:lnTo>
                  <a:lnTo>
                    <a:pt x="1971" y="288"/>
                  </a:lnTo>
                  <a:lnTo>
                    <a:pt x="1976" y="294"/>
                  </a:lnTo>
                  <a:lnTo>
                    <a:pt x="1980" y="301"/>
                  </a:lnTo>
                  <a:lnTo>
                    <a:pt x="2019" y="351"/>
                  </a:lnTo>
                  <a:lnTo>
                    <a:pt x="2052" y="406"/>
                  </a:lnTo>
                  <a:lnTo>
                    <a:pt x="2080" y="461"/>
                  </a:lnTo>
                  <a:lnTo>
                    <a:pt x="2105" y="520"/>
                  </a:lnTo>
                  <a:lnTo>
                    <a:pt x="2125" y="580"/>
                  </a:lnTo>
                  <a:lnTo>
                    <a:pt x="2139" y="643"/>
                  </a:lnTo>
                  <a:lnTo>
                    <a:pt x="2149" y="706"/>
                  </a:lnTo>
                  <a:lnTo>
                    <a:pt x="2149" y="709"/>
                  </a:lnTo>
                  <a:lnTo>
                    <a:pt x="2149" y="711"/>
                  </a:lnTo>
                  <a:lnTo>
                    <a:pt x="2152" y="751"/>
                  </a:lnTo>
                  <a:lnTo>
                    <a:pt x="2153" y="793"/>
                  </a:lnTo>
                  <a:lnTo>
                    <a:pt x="2152" y="833"/>
                  </a:lnTo>
                  <a:lnTo>
                    <a:pt x="2149" y="873"/>
                  </a:lnTo>
                  <a:lnTo>
                    <a:pt x="2149" y="876"/>
                  </a:lnTo>
                  <a:lnTo>
                    <a:pt x="2148" y="879"/>
                  </a:lnTo>
                  <a:lnTo>
                    <a:pt x="2139" y="943"/>
                  </a:lnTo>
                  <a:lnTo>
                    <a:pt x="2124" y="1004"/>
                  </a:lnTo>
                  <a:lnTo>
                    <a:pt x="2105" y="1065"/>
                  </a:lnTo>
                  <a:lnTo>
                    <a:pt x="2080" y="1123"/>
                  </a:lnTo>
                  <a:lnTo>
                    <a:pt x="2051" y="1180"/>
                  </a:lnTo>
                  <a:lnTo>
                    <a:pt x="2019" y="1233"/>
                  </a:lnTo>
                  <a:lnTo>
                    <a:pt x="1980" y="1284"/>
                  </a:lnTo>
                  <a:lnTo>
                    <a:pt x="1976" y="1291"/>
                  </a:lnTo>
                  <a:lnTo>
                    <a:pt x="1971" y="1298"/>
                  </a:lnTo>
                  <a:lnTo>
                    <a:pt x="1945" y="1326"/>
                  </a:lnTo>
                  <a:lnTo>
                    <a:pt x="1931" y="1341"/>
                  </a:lnTo>
                  <a:lnTo>
                    <a:pt x="1917" y="1356"/>
                  </a:lnTo>
                  <a:lnTo>
                    <a:pt x="1916" y="1357"/>
                  </a:lnTo>
                  <a:lnTo>
                    <a:pt x="1915" y="1359"/>
                  </a:lnTo>
                  <a:lnTo>
                    <a:pt x="2268" y="1359"/>
                  </a:lnTo>
                  <a:lnTo>
                    <a:pt x="2274" y="1315"/>
                  </a:lnTo>
                  <a:lnTo>
                    <a:pt x="2285" y="1271"/>
                  </a:lnTo>
                  <a:lnTo>
                    <a:pt x="2301" y="1231"/>
                  </a:lnTo>
                  <a:lnTo>
                    <a:pt x="2321" y="1194"/>
                  </a:lnTo>
                  <a:lnTo>
                    <a:pt x="2347" y="1159"/>
                  </a:lnTo>
                  <a:lnTo>
                    <a:pt x="2375" y="1127"/>
                  </a:lnTo>
                  <a:lnTo>
                    <a:pt x="2406" y="1098"/>
                  </a:lnTo>
                  <a:lnTo>
                    <a:pt x="2442" y="1074"/>
                  </a:lnTo>
                  <a:lnTo>
                    <a:pt x="2480" y="1054"/>
                  </a:lnTo>
                  <a:lnTo>
                    <a:pt x="2520" y="1038"/>
                  </a:lnTo>
                  <a:lnTo>
                    <a:pt x="2563" y="1027"/>
                  </a:lnTo>
                  <a:lnTo>
                    <a:pt x="2607" y="1020"/>
                  </a:lnTo>
                  <a:lnTo>
                    <a:pt x="2607" y="565"/>
                  </a:lnTo>
                  <a:lnTo>
                    <a:pt x="2563" y="559"/>
                  </a:lnTo>
                  <a:lnTo>
                    <a:pt x="2520" y="548"/>
                  </a:lnTo>
                  <a:lnTo>
                    <a:pt x="2480" y="532"/>
                  </a:lnTo>
                  <a:lnTo>
                    <a:pt x="2442" y="512"/>
                  </a:lnTo>
                  <a:lnTo>
                    <a:pt x="2406" y="486"/>
                  </a:lnTo>
                  <a:lnTo>
                    <a:pt x="2375" y="458"/>
                  </a:lnTo>
                  <a:lnTo>
                    <a:pt x="2347" y="426"/>
                  </a:lnTo>
                  <a:lnTo>
                    <a:pt x="2321" y="392"/>
                  </a:lnTo>
                  <a:lnTo>
                    <a:pt x="2301" y="353"/>
                  </a:lnTo>
                  <a:lnTo>
                    <a:pt x="2285" y="313"/>
                  </a:lnTo>
                  <a:lnTo>
                    <a:pt x="2274" y="271"/>
                  </a:lnTo>
                  <a:lnTo>
                    <a:pt x="2268" y="226"/>
                  </a:lnTo>
                  <a:lnTo>
                    <a:pt x="1915" y="226"/>
                  </a:lnTo>
                  <a:close/>
                  <a:moveTo>
                    <a:pt x="452" y="226"/>
                  </a:moveTo>
                  <a:lnTo>
                    <a:pt x="446" y="271"/>
                  </a:lnTo>
                  <a:lnTo>
                    <a:pt x="434" y="313"/>
                  </a:lnTo>
                  <a:lnTo>
                    <a:pt x="418" y="353"/>
                  </a:lnTo>
                  <a:lnTo>
                    <a:pt x="398" y="392"/>
                  </a:lnTo>
                  <a:lnTo>
                    <a:pt x="373" y="426"/>
                  </a:lnTo>
                  <a:lnTo>
                    <a:pt x="345" y="458"/>
                  </a:lnTo>
                  <a:lnTo>
                    <a:pt x="313" y="486"/>
                  </a:lnTo>
                  <a:lnTo>
                    <a:pt x="278" y="512"/>
                  </a:lnTo>
                  <a:lnTo>
                    <a:pt x="240" y="532"/>
                  </a:lnTo>
                  <a:lnTo>
                    <a:pt x="199" y="548"/>
                  </a:lnTo>
                  <a:lnTo>
                    <a:pt x="157" y="559"/>
                  </a:lnTo>
                  <a:lnTo>
                    <a:pt x="113" y="565"/>
                  </a:lnTo>
                  <a:lnTo>
                    <a:pt x="113" y="1020"/>
                  </a:lnTo>
                  <a:lnTo>
                    <a:pt x="157" y="1027"/>
                  </a:lnTo>
                  <a:lnTo>
                    <a:pt x="199" y="1038"/>
                  </a:lnTo>
                  <a:lnTo>
                    <a:pt x="240" y="1054"/>
                  </a:lnTo>
                  <a:lnTo>
                    <a:pt x="278" y="1074"/>
                  </a:lnTo>
                  <a:lnTo>
                    <a:pt x="313" y="1098"/>
                  </a:lnTo>
                  <a:lnTo>
                    <a:pt x="345" y="1127"/>
                  </a:lnTo>
                  <a:lnTo>
                    <a:pt x="373" y="1159"/>
                  </a:lnTo>
                  <a:lnTo>
                    <a:pt x="398" y="1194"/>
                  </a:lnTo>
                  <a:lnTo>
                    <a:pt x="418" y="1231"/>
                  </a:lnTo>
                  <a:lnTo>
                    <a:pt x="434" y="1271"/>
                  </a:lnTo>
                  <a:lnTo>
                    <a:pt x="446" y="1315"/>
                  </a:lnTo>
                  <a:lnTo>
                    <a:pt x="452" y="1359"/>
                  </a:lnTo>
                  <a:lnTo>
                    <a:pt x="805" y="1359"/>
                  </a:lnTo>
                  <a:lnTo>
                    <a:pt x="804" y="1357"/>
                  </a:lnTo>
                  <a:lnTo>
                    <a:pt x="803" y="1356"/>
                  </a:lnTo>
                  <a:lnTo>
                    <a:pt x="775" y="1326"/>
                  </a:lnTo>
                  <a:lnTo>
                    <a:pt x="748" y="1298"/>
                  </a:lnTo>
                  <a:lnTo>
                    <a:pt x="743" y="1291"/>
                  </a:lnTo>
                  <a:lnTo>
                    <a:pt x="738" y="1284"/>
                  </a:lnTo>
                  <a:lnTo>
                    <a:pt x="701" y="1233"/>
                  </a:lnTo>
                  <a:lnTo>
                    <a:pt x="668" y="1180"/>
                  </a:lnTo>
                  <a:lnTo>
                    <a:pt x="639" y="1123"/>
                  </a:lnTo>
                  <a:lnTo>
                    <a:pt x="615" y="1065"/>
                  </a:lnTo>
                  <a:lnTo>
                    <a:pt x="595" y="1004"/>
                  </a:lnTo>
                  <a:lnTo>
                    <a:pt x="581" y="943"/>
                  </a:lnTo>
                  <a:lnTo>
                    <a:pt x="571" y="879"/>
                  </a:lnTo>
                  <a:lnTo>
                    <a:pt x="571" y="876"/>
                  </a:lnTo>
                  <a:lnTo>
                    <a:pt x="571" y="873"/>
                  </a:lnTo>
                  <a:lnTo>
                    <a:pt x="568" y="833"/>
                  </a:lnTo>
                  <a:lnTo>
                    <a:pt x="567" y="793"/>
                  </a:lnTo>
                  <a:lnTo>
                    <a:pt x="568" y="751"/>
                  </a:lnTo>
                  <a:lnTo>
                    <a:pt x="571" y="711"/>
                  </a:lnTo>
                  <a:lnTo>
                    <a:pt x="571" y="709"/>
                  </a:lnTo>
                  <a:lnTo>
                    <a:pt x="571" y="706"/>
                  </a:lnTo>
                  <a:lnTo>
                    <a:pt x="581" y="643"/>
                  </a:lnTo>
                  <a:lnTo>
                    <a:pt x="595" y="580"/>
                  </a:lnTo>
                  <a:lnTo>
                    <a:pt x="615" y="520"/>
                  </a:lnTo>
                  <a:lnTo>
                    <a:pt x="639" y="461"/>
                  </a:lnTo>
                  <a:lnTo>
                    <a:pt x="668" y="406"/>
                  </a:lnTo>
                  <a:lnTo>
                    <a:pt x="701" y="351"/>
                  </a:lnTo>
                  <a:lnTo>
                    <a:pt x="738" y="301"/>
                  </a:lnTo>
                  <a:lnTo>
                    <a:pt x="743" y="294"/>
                  </a:lnTo>
                  <a:lnTo>
                    <a:pt x="748" y="288"/>
                  </a:lnTo>
                  <a:lnTo>
                    <a:pt x="761" y="274"/>
                  </a:lnTo>
                  <a:lnTo>
                    <a:pt x="775" y="259"/>
                  </a:lnTo>
                  <a:lnTo>
                    <a:pt x="789" y="244"/>
                  </a:lnTo>
                  <a:lnTo>
                    <a:pt x="803" y="229"/>
                  </a:lnTo>
                  <a:lnTo>
                    <a:pt x="805" y="226"/>
                  </a:lnTo>
                  <a:lnTo>
                    <a:pt x="452" y="226"/>
                  </a:lnTo>
                  <a:close/>
                  <a:moveTo>
                    <a:pt x="1360" y="114"/>
                  </a:moveTo>
                  <a:lnTo>
                    <a:pt x="1303" y="116"/>
                  </a:lnTo>
                  <a:lnTo>
                    <a:pt x="1248" y="123"/>
                  </a:lnTo>
                  <a:lnTo>
                    <a:pt x="1193" y="134"/>
                  </a:lnTo>
                  <a:lnTo>
                    <a:pt x="1141" y="150"/>
                  </a:lnTo>
                  <a:lnTo>
                    <a:pt x="1090" y="169"/>
                  </a:lnTo>
                  <a:lnTo>
                    <a:pt x="1042" y="192"/>
                  </a:lnTo>
                  <a:lnTo>
                    <a:pt x="996" y="219"/>
                  </a:lnTo>
                  <a:lnTo>
                    <a:pt x="951" y="251"/>
                  </a:lnTo>
                  <a:lnTo>
                    <a:pt x="909" y="285"/>
                  </a:lnTo>
                  <a:lnTo>
                    <a:pt x="869" y="322"/>
                  </a:lnTo>
                  <a:lnTo>
                    <a:pt x="855" y="338"/>
                  </a:lnTo>
                  <a:lnTo>
                    <a:pt x="820" y="381"/>
                  </a:lnTo>
                  <a:lnTo>
                    <a:pt x="804" y="403"/>
                  </a:lnTo>
                  <a:lnTo>
                    <a:pt x="775" y="448"/>
                  </a:lnTo>
                  <a:lnTo>
                    <a:pt x="768" y="458"/>
                  </a:lnTo>
                  <a:lnTo>
                    <a:pt x="762" y="468"/>
                  </a:lnTo>
                  <a:lnTo>
                    <a:pt x="745" y="501"/>
                  </a:lnTo>
                  <a:lnTo>
                    <a:pt x="731" y="534"/>
                  </a:lnTo>
                  <a:lnTo>
                    <a:pt x="721" y="560"/>
                  </a:lnTo>
                  <a:lnTo>
                    <a:pt x="706" y="608"/>
                  </a:lnTo>
                  <a:lnTo>
                    <a:pt x="699" y="637"/>
                  </a:lnTo>
                  <a:lnTo>
                    <a:pt x="689" y="688"/>
                  </a:lnTo>
                  <a:lnTo>
                    <a:pt x="685" y="713"/>
                  </a:lnTo>
                  <a:lnTo>
                    <a:pt x="681" y="752"/>
                  </a:lnTo>
                  <a:lnTo>
                    <a:pt x="680" y="793"/>
                  </a:lnTo>
                  <a:lnTo>
                    <a:pt x="681" y="832"/>
                  </a:lnTo>
                  <a:lnTo>
                    <a:pt x="685" y="871"/>
                  </a:lnTo>
                  <a:lnTo>
                    <a:pt x="689" y="897"/>
                  </a:lnTo>
                  <a:lnTo>
                    <a:pt x="699" y="949"/>
                  </a:lnTo>
                  <a:lnTo>
                    <a:pt x="706" y="977"/>
                  </a:lnTo>
                  <a:lnTo>
                    <a:pt x="722" y="1025"/>
                  </a:lnTo>
                  <a:lnTo>
                    <a:pt x="726" y="1039"/>
                  </a:lnTo>
                  <a:lnTo>
                    <a:pt x="731" y="1051"/>
                  </a:lnTo>
                  <a:lnTo>
                    <a:pt x="746" y="1084"/>
                  </a:lnTo>
                  <a:lnTo>
                    <a:pt x="762" y="1117"/>
                  </a:lnTo>
                  <a:lnTo>
                    <a:pt x="768" y="1127"/>
                  </a:lnTo>
                  <a:lnTo>
                    <a:pt x="775" y="1136"/>
                  </a:lnTo>
                  <a:lnTo>
                    <a:pt x="789" y="1160"/>
                  </a:lnTo>
                  <a:lnTo>
                    <a:pt x="804" y="1182"/>
                  </a:lnTo>
                  <a:lnTo>
                    <a:pt x="821" y="1205"/>
                  </a:lnTo>
                  <a:lnTo>
                    <a:pt x="837" y="1226"/>
                  </a:lnTo>
                  <a:lnTo>
                    <a:pt x="855" y="1246"/>
                  </a:lnTo>
                  <a:lnTo>
                    <a:pt x="870" y="1262"/>
                  </a:lnTo>
                  <a:lnTo>
                    <a:pt x="888" y="1279"/>
                  </a:lnTo>
                  <a:lnTo>
                    <a:pt x="905" y="1295"/>
                  </a:lnTo>
                  <a:lnTo>
                    <a:pt x="1099" y="1118"/>
                  </a:lnTo>
                  <a:lnTo>
                    <a:pt x="1114" y="1103"/>
                  </a:lnTo>
                  <a:lnTo>
                    <a:pt x="1125" y="1086"/>
                  </a:lnTo>
                  <a:lnTo>
                    <a:pt x="1131" y="1069"/>
                  </a:lnTo>
                  <a:lnTo>
                    <a:pt x="1133" y="1051"/>
                  </a:lnTo>
                  <a:lnTo>
                    <a:pt x="1131" y="1033"/>
                  </a:lnTo>
                  <a:lnTo>
                    <a:pt x="1127" y="1029"/>
                  </a:lnTo>
                  <a:lnTo>
                    <a:pt x="1122" y="1024"/>
                  </a:lnTo>
                  <a:lnTo>
                    <a:pt x="1117" y="1019"/>
                  </a:lnTo>
                  <a:lnTo>
                    <a:pt x="1104" y="1009"/>
                  </a:lnTo>
                  <a:lnTo>
                    <a:pt x="1090" y="997"/>
                  </a:lnTo>
                  <a:lnTo>
                    <a:pt x="1076" y="982"/>
                  </a:lnTo>
                  <a:lnTo>
                    <a:pt x="1062" y="966"/>
                  </a:lnTo>
                  <a:lnTo>
                    <a:pt x="1049" y="948"/>
                  </a:lnTo>
                  <a:lnTo>
                    <a:pt x="1037" y="927"/>
                  </a:lnTo>
                  <a:lnTo>
                    <a:pt x="1028" y="904"/>
                  </a:lnTo>
                  <a:lnTo>
                    <a:pt x="1022" y="877"/>
                  </a:lnTo>
                  <a:lnTo>
                    <a:pt x="1020" y="849"/>
                  </a:lnTo>
                  <a:lnTo>
                    <a:pt x="1022" y="810"/>
                  </a:lnTo>
                  <a:lnTo>
                    <a:pt x="1029" y="772"/>
                  </a:lnTo>
                  <a:lnTo>
                    <a:pt x="1040" y="733"/>
                  </a:lnTo>
                  <a:lnTo>
                    <a:pt x="1055" y="698"/>
                  </a:lnTo>
                  <a:lnTo>
                    <a:pt x="1075" y="664"/>
                  </a:lnTo>
                  <a:lnTo>
                    <a:pt x="1060" y="641"/>
                  </a:lnTo>
                  <a:lnTo>
                    <a:pt x="1048" y="614"/>
                  </a:lnTo>
                  <a:lnTo>
                    <a:pt x="1038" y="586"/>
                  </a:lnTo>
                  <a:lnTo>
                    <a:pt x="1029" y="558"/>
                  </a:lnTo>
                  <a:lnTo>
                    <a:pt x="1023" y="530"/>
                  </a:lnTo>
                  <a:lnTo>
                    <a:pt x="1019" y="503"/>
                  </a:lnTo>
                  <a:lnTo>
                    <a:pt x="1018" y="477"/>
                  </a:lnTo>
                  <a:lnTo>
                    <a:pt x="1019" y="455"/>
                  </a:lnTo>
                  <a:lnTo>
                    <a:pt x="1022" y="437"/>
                  </a:lnTo>
                  <a:lnTo>
                    <a:pt x="1029" y="414"/>
                  </a:lnTo>
                  <a:lnTo>
                    <a:pt x="1050" y="403"/>
                  </a:lnTo>
                  <a:lnTo>
                    <a:pt x="1055" y="401"/>
                  </a:lnTo>
                  <a:lnTo>
                    <a:pt x="1063" y="397"/>
                  </a:lnTo>
                  <a:lnTo>
                    <a:pt x="1076" y="391"/>
                  </a:lnTo>
                  <a:lnTo>
                    <a:pt x="1093" y="384"/>
                  </a:lnTo>
                  <a:lnTo>
                    <a:pt x="1115" y="377"/>
                  </a:lnTo>
                  <a:lnTo>
                    <a:pt x="1139" y="370"/>
                  </a:lnTo>
                  <a:lnTo>
                    <a:pt x="1166" y="362"/>
                  </a:lnTo>
                  <a:lnTo>
                    <a:pt x="1195" y="355"/>
                  </a:lnTo>
                  <a:lnTo>
                    <a:pt x="1228" y="350"/>
                  </a:lnTo>
                  <a:lnTo>
                    <a:pt x="1263" y="347"/>
                  </a:lnTo>
                  <a:lnTo>
                    <a:pt x="1299" y="345"/>
                  </a:lnTo>
                  <a:lnTo>
                    <a:pt x="1338" y="347"/>
                  </a:lnTo>
                  <a:lnTo>
                    <a:pt x="1377" y="351"/>
                  </a:lnTo>
                  <a:lnTo>
                    <a:pt x="1417" y="359"/>
                  </a:lnTo>
                  <a:lnTo>
                    <a:pt x="1458" y="371"/>
                  </a:lnTo>
                  <a:lnTo>
                    <a:pt x="1500" y="387"/>
                  </a:lnTo>
                  <a:lnTo>
                    <a:pt x="1541" y="408"/>
                  </a:lnTo>
                  <a:lnTo>
                    <a:pt x="1583" y="435"/>
                  </a:lnTo>
                  <a:lnTo>
                    <a:pt x="1624" y="466"/>
                  </a:lnTo>
                  <a:lnTo>
                    <a:pt x="1630" y="472"/>
                  </a:lnTo>
                  <a:lnTo>
                    <a:pt x="1639" y="482"/>
                  </a:lnTo>
                  <a:lnTo>
                    <a:pt x="1651" y="495"/>
                  </a:lnTo>
                  <a:lnTo>
                    <a:pt x="1665" y="512"/>
                  </a:lnTo>
                  <a:lnTo>
                    <a:pt x="1681" y="530"/>
                  </a:lnTo>
                  <a:lnTo>
                    <a:pt x="1697" y="551"/>
                  </a:lnTo>
                  <a:lnTo>
                    <a:pt x="1713" y="574"/>
                  </a:lnTo>
                  <a:lnTo>
                    <a:pt x="1729" y="599"/>
                  </a:lnTo>
                  <a:lnTo>
                    <a:pt x="1744" y="625"/>
                  </a:lnTo>
                  <a:lnTo>
                    <a:pt x="1757" y="653"/>
                  </a:lnTo>
                  <a:lnTo>
                    <a:pt x="1768" y="681"/>
                  </a:lnTo>
                  <a:lnTo>
                    <a:pt x="1778" y="710"/>
                  </a:lnTo>
                  <a:lnTo>
                    <a:pt x="1783" y="739"/>
                  </a:lnTo>
                  <a:lnTo>
                    <a:pt x="1785" y="769"/>
                  </a:lnTo>
                  <a:lnTo>
                    <a:pt x="1782" y="798"/>
                  </a:lnTo>
                  <a:lnTo>
                    <a:pt x="1778" y="815"/>
                  </a:lnTo>
                  <a:lnTo>
                    <a:pt x="1771" y="833"/>
                  </a:lnTo>
                  <a:lnTo>
                    <a:pt x="1761" y="851"/>
                  </a:lnTo>
                  <a:lnTo>
                    <a:pt x="1748" y="870"/>
                  </a:lnTo>
                  <a:lnTo>
                    <a:pt x="1731" y="888"/>
                  </a:lnTo>
                  <a:lnTo>
                    <a:pt x="1709" y="906"/>
                  </a:lnTo>
                  <a:lnTo>
                    <a:pt x="1682" y="922"/>
                  </a:lnTo>
                  <a:lnTo>
                    <a:pt x="1673" y="935"/>
                  </a:lnTo>
                  <a:lnTo>
                    <a:pt x="1661" y="950"/>
                  </a:lnTo>
                  <a:lnTo>
                    <a:pt x="1644" y="968"/>
                  </a:lnTo>
                  <a:lnTo>
                    <a:pt x="1625" y="989"/>
                  </a:lnTo>
                  <a:lnTo>
                    <a:pt x="1615" y="999"/>
                  </a:lnTo>
                  <a:lnTo>
                    <a:pt x="1605" y="1010"/>
                  </a:lnTo>
                  <a:lnTo>
                    <a:pt x="1596" y="1020"/>
                  </a:lnTo>
                  <a:lnTo>
                    <a:pt x="1590" y="1029"/>
                  </a:lnTo>
                  <a:lnTo>
                    <a:pt x="1588" y="1037"/>
                  </a:lnTo>
                  <a:lnTo>
                    <a:pt x="1588" y="1058"/>
                  </a:lnTo>
                  <a:lnTo>
                    <a:pt x="1594" y="1080"/>
                  </a:lnTo>
                  <a:lnTo>
                    <a:pt x="1605" y="1101"/>
                  </a:lnTo>
                  <a:lnTo>
                    <a:pt x="1622" y="1120"/>
                  </a:lnTo>
                  <a:lnTo>
                    <a:pt x="1815" y="1296"/>
                  </a:lnTo>
                  <a:lnTo>
                    <a:pt x="1832" y="1279"/>
                  </a:lnTo>
                  <a:lnTo>
                    <a:pt x="1849" y="1262"/>
                  </a:lnTo>
                  <a:lnTo>
                    <a:pt x="1864" y="1246"/>
                  </a:lnTo>
                  <a:lnTo>
                    <a:pt x="1899" y="1205"/>
                  </a:lnTo>
                  <a:lnTo>
                    <a:pt x="1916" y="1183"/>
                  </a:lnTo>
                  <a:lnTo>
                    <a:pt x="1931" y="1160"/>
                  </a:lnTo>
                  <a:lnTo>
                    <a:pt x="1945" y="1137"/>
                  </a:lnTo>
                  <a:lnTo>
                    <a:pt x="1957" y="1117"/>
                  </a:lnTo>
                  <a:lnTo>
                    <a:pt x="1973" y="1085"/>
                  </a:lnTo>
                  <a:lnTo>
                    <a:pt x="1988" y="1052"/>
                  </a:lnTo>
                  <a:lnTo>
                    <a:pt x="1998" y="1025"/>
                  </a:lnTo>
                  <a:lnTo>
                    <a:pt x="2007" y="1001"/>
                  </a:lnTo>
                  <a:lnTo>
                    <a:pt x="2014" y="977"/>
                  </a:lnTo>
                  <a:lnTo>
                    <a:pt x="2021" y="949"/>
                  </a:lnTo>
                  <a:lnTo>
                    <a:pt x="2031" y="897"/>
                  </a:lnTo>
                  <a:lnTo>
                    <a:pt x="2035" y="871"/>
                  </a:lnTo>
                  <a:lnTo>
                    <a:pt x="2039" y="832"/>
                  </a:lnTo>
                  <a:lnTo>
                    <a:pt x="2040" y="793"/>
                  </a:lnTo>
                  <a:lnTo>
                    <a:pt x="2039" y="752"/>
                  </a:lnTo>
                  <a:lnTo>
                    <a:pt x="2035" y="713"/>
                  </a:lnTo>
                  <a:lnTo>
                    <a:pt x="2031" y="688"/>
                  </a:lnTo>
                  <a:lnTo>
                    <a:pt x="2021" y="637"/>
                  </a:lnTo>
                  <a:lnTo>
                    <a:pt x="2014" y="608"/>
                  </a:lnTo>
                  <a:lnTo>
                    <a:pt x="1998" y="560"/>
                  </a:lnTo>
                  <a:lnTo>
                    <a:pt x="1988" y="534"/>
                  </a:lnTo>
                  <a:lnTo>
                    <a:pt x="1973" y="501"/>
                  </a:lnTo>
                  <a:lnTo>
                    <a:pt x="1957" y="468"/>
                  </a:lnTo>
                  <a:lnTo>
                    <a:pt x="1951" y="458"/>
                  </a:lnTo>
                  <a:lnTo>
                    <a:pt x="1945" y="448"/>
                  </a:lnTo>
                  <a:lnTo>
                    <a:pt x="1916" y="403"/>
                  </a:lnTo>
                  <a:lnTo>
                    <a:pt x="1899" y="381"/>
                  </a:lnTo>
                  <a:lnTo>
                    <a:pt x="1864" y="338"/>
                  </a:lnTo>
                  <a:lnTo>
                    <a:pt x="1849" y="322"/>
                  </a:lnTo>
                  <a:lnTo>
                    <a:pt x="1811" y="285"/>
                  </a:lnTo>
                  <a:lnTo>
                    <a:pt x="1768" y="251"/>
                  </a:lnTo>
                  <a:lnTo>
                    <a:pt x="1723" y="219"/>
                  </a:lnTo>
                  <a:lnTo>
                    <a:pt x="1677" y="192"/>
                  </a:lnTo>
                  <a:lnTo>
                    <a:pt x="1628" y="169"/>
                  </a:lnTo>
                  <a:lnTo>
                    <a:pt x="1578" y="150"/>
                  </a:lnTo>
                  <a:lnTo>
                    <a:pt x="1526" y="134"/>
                  </a:lnTo>
                  <a:lnTo>
                    <a:pt x="1472" y="123"/>
                  </a:lnTo>
                  <a:lnTo>
                    <a:pt x="1416" y="116"/>
                  </a:lnTo>
                  <a:lnTo>
                    <a:pt x="1360" y="114"/>
                  </a:lnTo>
                  <a:close/>
                  <a:moveTo>
                    <a:pt x="1360" y="0"/>
                  </a:moveTo>
                  <a:lnTo>
                    <a:pt x="1422" y="3"/>
                  </a:lnTo>
                  <a:lnTo>
                    <a:pt x="1485" y="10"/>
                  </a:lnTo>
                  <a:lnTo>
                    <a:pt x="1544" y="22"/>
                  </a:lnTo>
                  <a:lnTo>
                    <a:pt x="1603" y="39"/>
                  </a:lnTo>
                  <a:lnTo>
                    <a:pt x="1660" y="59"/>
                  </a:lnTo>
                  <a:lnTo>
                    <a:pt x="1714" y="84"/>
                  </a:lnTo>
                  <a:lnTo>
                    <a:pt x="1766" y="114"/>
                  </a:lnTo>
                  <a:lnTo>
                    <a:pt x="2387" y="114"/>
                  </a:lnTo>
                  <a:lnTo>
                    <a:pt x="2381" y="175"/>
                  </a:lnTo>
                  <a:lnTo>
                    <a:pt x="2380" y="198"/>
                  </a:lnTo>
                  <a:lnTo>
                    <a:pt x="2383" y="236"/>
                  </a:lnTo>
                  <a:lnTo>
                    <a:pt x="2391" y="272"/>
                  </a:lnTo>
                  <a:lnTo>
                    <a:pt x="2404" y="305"/>
                  </a:lnTo>
                  <a:lnTo>
                    <a:pt x="2421" y="336"/>
                  </a:lnTo>
                  <a:lnTo>
                    <a:pt x="2443" y="365"/>
                  </a:lnTo>
                  <a:lnTo>
                    <a:pt x="2468" y="391"/>
                  </a:lnTo>
                  <a:lnTo>
                    <a:pt x="2496" y="412"/>
                  </a:lnTo>
                  <a:lnTo>
                    <a:pt x="2527" y="429"/>
                  </a:lnTo>
                  <a:lnTo>
                    <a:pt x="2562" y="442"/>
                  </a:lnTo>
                  <a:lnTo>
                    <a:pt x="2597" y="450"/>
                  </a:lnTo>
                  <a:lnTo>
                    <a:pt x="2635" y="453"/>
                  </a:lnTo>
                  <a:lnTo>
                    <a:pt x="2659" y="451"/>
                  </a:lnTo>
                  <a:lnTo>
                    <a:pt x="2720" y="446"/>
                  </a:lnTo>
                  <a:lnTo>
                    <a:pt x="2720" y="1138"/>
                  </a:lnTo>
                  <a:lnTo>
                    <a:pt x="2659" y="1133"/>
                  </a:lnTo>
                  <a:lnTo>
                    <a:pt x="2635" y="1132"/>
                  </a:lnTo>
                  <a:lnTo>
                    <a:pt x="2597" y="1134"/>
                  </a:lnTo>
                  <a:lnTo>
                    <a:pt x="2562" y="1142"/>
                  </a:lnTo>
                  <a:lnTo>
                    <a:pt x="2527" y="1155"/>
                  </a:lnTo>
                  <a:lnTo>
                    <a:pt x="2496" y="1173"/>
                  </a:lnTo>
                  <a:lnTo>
                    <a:pt x="2468" y="1195"/>
                  </a:lnTo>
                  <a:lnTo>
                    <a:pt x="2443" y="1220"/>
                  </a:lnTo>
                  <a:lnTo>
                    <a:pt x="2421" y="1248"/>
                  </a:lnTo>
                  <a:lnTo>
                    <a:pt x="2404" y="1279"/>
                  </a:lnTo>
                  <a:lnTo>
                    <a:pt x="2391" y="1314"/>
                  </a:lnTo>
                  <a:lnTo>
                    <a:pt x="2383" y="1349"/>
                  </a:lnTo>
                  <a:lnTo>
                    <a:pt x="2380" y="1386"/>
                  </a:lnTo>
                  <a:lnTo>
                    <a:pt x="2381" y="1410"/>
                  </a:lnTo>
                  <a:lnTo>
                    <a:pt x="2387" y="1472"/>
                  </a:lnTo>
                  <a:lnTo>
                    <a:pt x="1766" y="1472"/>
                  </a:lnTo>
                  <a:lnTo>
                    <a:pt x="1763" y="1474"/>
                  </a:lnTo>
                  <a:lnTo>
                    <a:pt x="1760" y="1476"/>
                  </a:lnTo>
                  <a:lnTo>
                    <a:pt x="1725" y="1495"/>
                  </a:lnTo>
                  <a:lnTo>
                    <a:pt x="1699" y="1508"/>
                  </a:lnTo>
                  <a:lnTo>
                    <a:pt x="1673" y="1520"/>
                  </a:lnTo>
                  <a:lnTo>
                    <a:pt x="1653" y="1528"/>
                  </a:lnTo>
                  <a:lnTo>
                    <a:pt x="1604" y="1546"/>
                  </a:lnTo>
                  <a:lnTo>
                    <a:pt x="1583" y="1552"/>
                  </a:lnTo>
                  <a:lnTo>
                    <a:pt x="1532" y="1566"/>
                  </a:lnTo>
                  <a:lnTo>
                    <a:pt x="1509" y="1571"/>
                  </a:lnTo>
                  <a:lnTo>
                    <a:pt x="1457" y="1579"/>
                  </a:lnTo>
                  <a:lnTo>
                    <a:pt x="1435" y="1581"/>
                  </a:lnTo>
                  <a:lnTo>
                    <a:pt x="1397" y="1584"/>
                  </a:lnTo>
                  <a:lnTo>
                    <a:pt x="1360" y="1585"/>
                  </a:lnTo>
                  <a:lnTo>
                    <a:pt x="1322" y="1584"/>
                  </a:lnTo>
                  <a:lnTo>
                    <a:pt x="1285" y="1581"/>
                  </a:lnTo>
                  <a:lnTo>
                    <a:pt x="1263" y="1579"/>
                  </a:lnTo>
                  <a:lnTo>
                    <a:pt x="1237" y="1575"/>
                  </a:lnTo>
                  <a:lnTo>
                    <a:pt x="1210" y="1571"/>
                  </a:lnTo>
                  <a:lnTo>
                    <a:pt x="1187" y="1566"/>
                  </a:lnTo>
                  <a:lnTo>
                    <a:pt x="1137" y="1552"/>
                  </a:lnTo>
                  <a:lnTo>
                    <a:pt x="1116" y="1546"/>
                  </a:lnTo>
                  <a:lnTo>
                    <a:pt x="1066" y="1528"/>
                  </a:lnTo>
                  <a:lnTo>
                    <a:pt x="1047" y="1520"/>
                  </a:lnTo>
                  <a:lnTo>
                    <a:pt x="1021" y="1508"/>
                  </a:lnTo>
                  <a:lnTo>
                    <a:pt x="995" y="1495"/>
                  </a:lnTo>
                  <a:lnTo>
                    <a:pt x="959" y="1476"/>
                  </a:lnTo>
                  <a:lnTo>
                    <a:pt x="956" y="1474"/>
                  </a:lnTo>
                  <a:lnTo>
                    <a:pt x="953" y="1472"/>
                  </a:lnTo>
                  <a:lnTo>
                    <a:pt x="333" y="1472"/>
                  </a:lnTo>
                  <a:lnTo>
                    <a:pt x="339" y="1410"/>
                  </a:lnTo>
                  <a:lnTo>
                    <a:pt x="340" y="1386"/>
                  </a:lnTo>
                  <a:lnTo>
                    <a:pt x="337" y="1349"/>
                  </a:lnTo>
                  <a:lnTo>
                    <a:pt x="329" y="1314"/>
                  </a:lnTo>
                  <a:lnTo>
                    <a:pt x="315" y="1279"/>
                  </a:lnTo>
                  <a:lnTo>
                    <a:pt x="298" y="1248"/>
                  </a:lnTo>
                  <a:lnTo>
                    <a:pt x="277" y="1220"/>
                  </a:lnTo>
                  <a:lnTo>
                    <a:pt x="252" y="1195"/>
                  </a:lnTo>
                  <a:lnTo>
                    <a:pt x="224" y="1173"/>
                  </a:lnTo>
                  <a:lnTo>
                    <a:pt x="192" y="1155"/>
                  </a:lnTo>
                  <a:lnTo>
                    <a:pt x="158" y="1142"/>
                  </a:lnTo>
                  <a:lnTo>
                    <a:pt x="122" y="1134"/>
                  </a:lnTo>
                  <a:lnTo>
                    <a:pt x="84" y="1132"/>
                  </a:lnTo>
                  <a:lnTo>
                    <a:pt x="61" y="1133"/>
                  </a:lnTo>
                  <a:lnTo>
                    <a:pt x="0" y="1138"/>
                  </a:lnTo>
                  <a:lnTo>
                    <a:pt x="0" y="446"/>
                  </a:lnTo>
                  <a:lnTo>
                    <a:pt x="61" y="451"/>
                  </a:lnTo>
                  <a:lnTo>
                    <a:pt x="84" y="453"/>
                  </a:lnTo>
                  <a:lnTo>
                    <a:pt x="122" y="450"/>
                  </a:lnTo>
                  <a:lnTo>
                    <a:pt x="158" y="442"/>
                  </a:lnTo>
                  <a:lnTo>
                    <a:pt x="192" y="429"/>
                  </a:lnTo>
                  <a:lnTo>
                    <a:pt x="224" y="412"/>
                  </a:lnTo>
                  <a:lnTo>
                    <a:pt x="252" y="391"/>
                  </a:lnTo>
                  <a:lnTo>
                    <a:pt x="277" y="365"/>
                  </a:lnTo>
                  <a:lnTo>
                    <a:pt x="298" y="336"/>
                  </a:lnTo>
                  <a:lnTo>
                    <a:pt x="315" y="305"/>
                  </a:lnTo>
                  <a:lnTo>
                    <a:pt x="329" y="272"/>
                  </a:lnTo>
                  <a:lnTo>
                    <a:pt x="337" y="236"/>
                  </a:lnTo>
                  <a:lnTo>
                    <a:pt x="340" y="198"/>
                  </a:lnTo>
                  <a:lnTo>
                    <a:pt x="339" y="175"/>
                  </a:lnTo>
                  <a:lnTo>
                    <a:pt x="333" y="114"/>
                  </a:lnTo>
                  <a:lnTo>
                    <a:pt x="953" y="114"/>
                  </a:lnTo>
                  <a:lnTo>
                    <a:pt x="1006" y="84"/>
                  </a:lnTo>
                  <a:lnTo>
                    <a:pt x="1060" y="59"/>
                  </a:lnTo>
                  <a:lnTo>
                    <a:pt x="1117" y="39"/>
                  </a:lnTo>
                  <a:lnTo>
                    <a:pt x="1175" y="22"/>
                  </a:lnTo>
                  <a:lnTo>
                    <a:pt x="1235" y="10"/>
                  </a:lnTo>
                  <a:lnTo>
                    <a:pt x="1296" y="3"/>
                  </a:lnTo>
                  <a:lnTo>
                    <a:pt x="1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9104460" y="1974226"/>
            <a:ext cx="522287" cy="439738"/>
            <a:chOff x="9139238" y="1973263"/>
            <a:chExt cx="522287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Freeform 26"/>
            <p:cNvSpPr>
              <a:spLocks noEditPoints="1"/>
            </p:cNvSpPr>
            <p:nvPr/>
          </p:nvSpPr>
          <p:spPr bwMode="auto">
            <a:xfrm>
              <a:off x="9139238" y="1973263"/>
              <a:ext cx="522287" cy="439738"/>
            </a:xfrm>
            <a:custGeom>
              <a:avLst/>
              <a:gdLst>
                <a:gd name="T0" fmla="*/ 113 w 3288"/>
                <a:gd name="T1" fmla="*/ 2661 h 2773"/>
                <a:gd name="T2" fmla="*/ 3175 w 3288"/>
                <a:gd name="T3" fmla="*/ 2434 h 2773"/>
                <a:gd name="T4" fmla="*/ 2040 w 3288"/>
                <a:gd name="T5" fmla="*/ 2265 h 2773"/>
                <a:gd name="T6" fmla="*/ 1247 w 3288"/>
                <a:gd name="T7" fmla="*/ 2321 h 2773"/>
                <a:gd name="T8" fmla="*/ 2040 w 3288"/>
                <a:gd name="T9" fmla="*/ 2094 h 2773"/>
                <a:gd name="T10" fmla="*/ 2040 w 3288"/>
                <a:gd name="T11" fmla="*/ 1981 h 2773"/>
                <a:gd name="T12" fmla="*/ 1927 w 3288"/>
                <a:gd name="T13" fmla="*/ 1925 h 2773"/>
                <a:gd name="T14" fmla="*/ 1247 w 3288"/>
                <a:gd name="T15" fmla="*/ 414 h 2773"/>
                <a:gd name="T16" fmla="*/ 1088 w 3288"/>
                <a:gd name="T17" fmla="*/ 572 h 2773"/>
                <a:gd name="T18" fmla="*/ 1016 w 3288"/>
                <a:gd name="T19" fmla="*/ 701 h 2773"/>
                <a:gd name="T20" fmla="*/ 974 w 3288"/>
                <a:gd name="T21" fmla="*/ 849 h 2773"/>
                <a:gd name="T22" fmla="*/ 975 w 3288"/>
                <a:gd name="T23" fmla="*/ 1077 h 2773"/>
                <a:gd name="T24" fmla="*/ 1016 w 3288"/>
                <a:gd name="T25" fmla="*/ 1224 h 2773"/>
                <a:gd name="T26" fmla="*/ 1088 w 3288"/>
                <a:gd name="T27" fmla="*/ 1353 h 2773"/>
                <a:gd name="T28" fmla="*/ 1223 w 3288"/>
                <a:gd name="T29" fmla="*/ 1495 h 2773"/>
                <a:gd name="T30" fmla="*/ 2085 w 3288"/>
                <a:gd name="T31" fmla="*/ 1478 h 2773"/>
                <a:gd name="T32" fmla="*/ 2226 w 3288"/>
                <a:gd name="T33" fmla="*/ 1311 h 2773"/>
                <a:gd name="T34" fmla="*/ 2293 w 3288"/>
                <a:gd name="T35" fmla="*/ 1162 h 2773"/>
                <a:gd name="T36" fmla="*/ 2324 w 3288"/>
                <a:gd name="T37" fmla="*/ 963 h 2773"/>
                <a:gd name="T38" fmla="*/ 2293 w 3288"/>
                <a:gd name="T39" fmla="*/ 762 h 2773"/>
                <a:gd name="T40" fmla="*/ 2213 w 3288"/>
                <a:gd name="T41" fmla="*/ 592 h 2773"/>
                <a:gd name="T42" fmla="*/ 2106 w 3288"/>
                <a:gd name="T43" fmla="*/ 466 h 2773"/>
                <a:gd name="T44" fmla="*/ 2225 w 3288"/>
                <a:gd name="T45" fmla="*/ 424 h 2773"/>
                <a:gd name="T46" fmla="*/ 2336 w 3288"/>
                <a:gd name="T47" fmla="*/ 575 h 2773"/>
                <a:gd name="T48" fmla="*/ 2413 w 3288"/>
                <a:gd name="T49" fmla="*/ 768 h 2773"/>
                <a:gd name="T50" fmla="*/ 2436 w 3288"/>
                <a:gd name="T51" fmla="*/ 998 h 2773"/>
                <a:gd name="T52" fmla="*/ 2404 w 3288"/>
                <a:gd name="T53" fmla="*/ 1189 h 2773"/>
                <a:gd name="T54" fmla="*/ 2343 w 3288"/>
                <a:gd name="T55" fmla="*/ 1337 h 2773"/>
                <a:gd name="T56" fmla="*/ 2253 w 3288"/>
                <a:gd name="T57" fmla="*/ 1470 h 2773"/>
                <a:gd name="T58" fmla="*/ 2569 w 3288"/>
                <a:gd name="T59" fmla="*/ 1441 h 2773"/>
                <a:gd name="T60" fmla="*/ 2764 w 3288"/>
                <a:gd name="T61" fmla="*/ 1224 h 2773"/>
                <a:gd name="T62" fmla="*/ 2764 w 3288"/>
                <a:gd name="T63" fmla="*/ 702 h 2773"/>
                <a:gd name="T64" fmla="*/ 2569 w 3288"/>
                <a:gd name="T65" fmla="*/ 483 h 2773"/>
                <a:gd name="T66" fmla="*/ 702 w 3288"/>
                <a:gd name="T67" fmla="*/ 523 h 2773"/>
                <a:gd name="T68" fmla="*/ 483 w 3288"/>
                <a:gd name="T69" fmla="*/ 718 h 2773"/>
                <a:gd name="T70" fmla="*/ 562 w 3288"/>
                <a:gd name="T71" fmla="*/ 1244 h 2773"/>
                <a:gd name="T72" fmla="*/ 730 w 3288"/>
                <a:gd name="T73" fmla="*/ 1485 h 2773"/>
                <a:gd name="T74" fmla="*/ 1034 w 3288"/>
                <a:gd name="T75" fmla="*/ 1470 h 2773"/>
                <a:gd name="T76" fmla="*/ 945 w 3288"/>
                <a:gd name="T77" fmla="*/ 1336 h 2773"/>
                <a:gd name="T78" fmla="*/ 867 w 3288"/>
                <a:gd name="T79" fmla="*/ 1123 h 2773"/>
                <a:gd name="T80" fmla="*/ 852 w 3288"/>
                <a:gd name="T81" fmla="*/ 926 h 2773"/>
                <a:gd name="T82" fmla="*/ 884 w 3288"/>
                <a:gd name="T83" fmla="*/ 735 h 2773"/>
                <a:gd name="T84" fmla="*/ 953 w 3288"/>
                <a:gd name="T85" fmla="*/ 575 h 2773"/>
                <a:gd name="T86" fmla="*/ 1037 w 3288"/>
                <a:gd name="T87" fmla="*/ 452 h 2773"/>
                <a:gd name="T88" fmla="*/ 2051 w 3288"/>
                <a:gd name="T89" fmla="*/ 284 h 2773"/>
                <a:gd name="T90" fmla="*/ 2665 w 3288"/>
                <a:gd name="T91" fmla="*/ 345 h 2773"/>
                <a:gd name="T92" fmla="*/ 2752 w 3288"/>
                <a:gd name="T93" fmla="*/ 561 h 2773"/>
                <a:gd name="T94" fmla="*/ 2958 w 3288"/>
                <a:gd name="T95" fmla="*/ 622 h 2773"/>
                <a:gd name="T96" fmla="*/ 3002 w 3288"/>
                <a:gd name="T97" fmla="*/ 1262 h 2773"/>
                <a:gd name="T98" fmla="*/ 2881 w 3288"/>
                <a:gd name="T99" fmla="*/ 1304 h 2773"/>
                <a:gd name="T100" fmla="*/ 2688 w 3288"/>
                <a:gd name="T101" fmla="*/ 1449 h 2773"/>
                <a:gd name="T102" fmla="*/ 2651 w 3288"/>
                <a:gd name="T103" fmla="*/ 1624 h 2773"/>
                <a:gd name="T104" fmla="*/ 3175 w 3288"/>
                <a:gd name="T105" fmla="*/ 1811 h 2773"/>
                <a:gd name="T106" fmla="*/ 1360 w 3288"/>
                <a:gd name="T107" fmla="*/ 113 h 2773"/>
                <a:gd name="T108" fmla="*/ 678 w 3288"/>
                <a:gd name="T109" fmla="*/ 1642 h 2773"/>
                <a:gd name="T110" fmla="*/ 624 w 3288"/>
                <a:gd name="T111" fmla="*/ 1556 h 2773"/>
                <a:gd name="T112" fmla="*/ 508 w 3288"/>
                <a:gd name="T113" fmla="*/ 1343 h 2773"/>
                <a:gd name="T114" fmla="*/ 315 w 3288"/>
                <a:gd name="T115" fmla="*/ 1297 h 2773"/>
                <a:gd name="T116" fmla="*/ 292 w 3288"/>
                <a:gd name="T117" fmla="*/ 648 h 2773"/>
                <a:gd name="T118" fmla="*/ 442 w 3288"/>
                <a:gd name="T119" fmla="*/ 612 h 2773"/>
                <a:gd name="T120" fmla="*/ 613 w 3288"/>
                <a:gd name="T121" fmla="*/ 442 h 2773"/>
                <a:gd name="T122" fmla="*/ 649 w 3288"/>
                <a:gd name="T123" fmla="*/ 292 h 2773"/>
                <a:gd name="T124" fmla="*/ 113 w 3288"/>
                <a:gd name="T125" fmla="*/ 113 h 2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88" h="2773">
                  <a:moveTo>
                    <a:pt x="2040" y="2604"/>
                  </a:moveTo>
                  <a:lnTo>
                    <a:pt x="2040" y="2661"/>
                  </a:lnTo>
                  <a:lnTo>
                    <a:pt x="3175" y="2661"/>
                  </a:lnTo>
                  <a:lnTo>
                    <a:pt x="3175" y="2604"/>
                  </a:lnTo>
                  <a:lnTo>
                    <a:pt x="2040" y="2604"/>
                  </a:lnTo>
                  <a:close/>
                  <a:moveTo>
                    <a:pt x="113" y="2604"/>
                  </a:moveTo>
                  <a:lnTo>
                    <a:pt x="113" y="2661"/>
                  </a:lnTo>
                  <a:lnTo>
                    <a:pt x="1247" y="2661"/>
                  </a:lnTo>
                  <a:lnTo>
                    <a:pt x="1247" y="2604"/>
                  </a:lnTo>
                  <a:lnTo>
                    <a:pt x="113" y="2604"/>
                  </a:lnTo>
                  <a:close/>
                  <a:moveTo>
                    <a:pt x="2040" y="2434"/>
                  </a:moveTo>
                  <a:lnTo>
                    <a:pt x="2040" y="2490"/>
                  </a:lnTo>
                  <a:lnTo>
                    <a:pt x="3175" y="2490"/>
                  </a:lnTo>
                  <a:lnTo>
                    <a:pt x="3175" y="2434"/>
                  </a:lnTo>
                  <a:lnTo>
                    <a:pt x="2040" y="2434"/>
                  </a:lnTo>
                  <a:close/>
                  <a:moveTo>
                    <a:pt x="113" y="2434"/>
                  </a:moveTo>
                  <a:lnTo>
                    <a:pt x="113" y="2490"/>
                  </a:lnTo>
                  <a:lnTo>
                    <a:pt x="1247" y="2490"/>
                  </a:lnTo>
                  <a:lnTo>
                    <a:pt x="1247" y="2434"/>
                  </a:lnTo>
                  <a:lnTo>
                    <a:pt x="113" y="2434"/>
                  </a:lnTo>
                  <a:close/>
                  <a:moveTo>
                    <a:pt x="2040" y="2265"/>
                  </a:moveTo>
                  <a:lnTo>
                    <a:pt x="2040" y="2321"/>
                  </a:lnTo>
                  <a:lnTo>
                    <a:pt x="3175" y="2321"/>
                  </a:lnTo>
                  <a:lnTo>
                    <a:pt x="3175" y="2265"/>
                  </a:lnTo>
                  <a:lnTo>
                    <a:pt x="2040" y="2265"/>
                  </a:lnTo>
                  <a:close/>
                  <a:moveTo>
                    <a:pt x="113" y="2265"/>
                  </a:moveTo>
                  <a:lnTo>
                    <a:pt x="113" y="2321"/>
                  </a:lnTo>
                  <a:lnTo>
                    <a:pt x="1247" y="2321"/>
                  </a:lnTo>
                  <a:lnTo>
                    <a:pt x="1247" y="2265"/>
                  </a:lnTo>
                  <a:lnTo>
                    <a:pt x="113" y="2265"/>
                  </a:lnTo>
                  <a:close/>
                  <a:moveTo>
                    <a:pt x="2040" y="2094"/>
                  </a:moveTo>
                  <a:lnTo>
                    <a:pt x="2040" y="2151"/>
                  </a:lnTo>
                  <a:lnTo>
                    <a:pt x="3175" y="2151"/>
                  </a:lnTo>
                  <a:lnTo>
                    <a:pt x="3175" y="2094"/>
                  </a:lnTo>
                  <a:lnTo>
                    <a:pt x="2040" y="2094"/>
                  </a:lnTo>
                  <a:close/>
                  <a:moveTo>
                    <a:pt x="113" y="2094"/>
                  </a:moveTo>
                  <a:lnTo>
                    <a:pt x="113" y="2151"/>
                  </a:lnTo>
                  <a:lnTo>
                    <a:pt x="1247" y="2151"/>
                  </a:lnTo>
                  <a:lnTo>
                    <a:pt x="1247" y="2094"/>
                  </a:lnTo>
                  <a:lnTo>
                    <a:pt x="113" y="2094"/>
                  </a:lnTo>
                  <a:close/>
                  <a:moveTo>
                    <a:pt x="2040" y="1925"/>
                  </a:moveTo>
                  <a:lnTo>
                    <a:pt x="2040" y="1981"/>
                  </a:lnTo>
                  <a:lnTo>
                    <a:pt x="3175" y="1981"/>
                  </a:lnTo>
                  <a:lnTo>
                    <a:pt x="3175" y="1925"/>
                  </a:lnTo>
                  <a:lnTo>
                    <a:pt x="2040" y="1925"/>
                  </a:lnTo>
                  <a:close/>
                  <a:moveTo>
                    <a:pt x="1360" y="1925"/>
                  </a:moveTo>
                  <a:lnTo>
                    <a:pt x="1360" y="2661"/>
                  </a:lnTo>
                  <a:lnTo>
                    <a:pt x="1927" y="2661"/>
                  </a:lnTo>
                  <a:lnTo>
                    <a:pt x="1927" y="1925"/>
                  </a:lnTo>
                  <a:lnTo>
                    <a:pt x="1360" y="1925"/>
                  </a:lnTo>
                  <a:close/>
                  <a:moveTo>
                    <a:pt x="113" y="1925"/>
                  </a:moveTo>
                  <a:lnTo>
                    <a:pt x="113" y="1981"/>
                  </a:lnTo>
                  <a:lnTo>
                    <a:pt x="1247" y="1981"/>
                  </a:lnTo>
                  <a:lnTo>
                    <a:pt x="1247" y="1925"/>
                  </a:lnTo>
                  <a:lnTo>
                    <a:pt x="113" y="1925"/>
                  </a:lnTo>
                  <a:close/>
                  <a:moveTo>
                    <a:pt x="1247" y="414"/>
                  </a:moveTo>
                  <a:lnTo>
                    <a:pt x="1223" y="431"/>
                  </a:lnTo>
                  <a:lnTo>
                    <a:pt x="1203" y="447"/>
                  </a:lnTo>
                  <a:lnTo>
                    <a:pt x="1161" y="486"/>
                  </a:lnTo>
                  <a:lnTo>
                    <a:pt x="1141" y="506"/>
                  </a:lnTo>
                  <a:lnTo>
                    <a:pt x="1124" y="526"/>
                  </a:lnTo>
                  <a:lnTo>
                    <a:pt x="1107" y="547"/>
                  </a:lnTo>
                  <a:lnTo>
                    <a:pt x="1088" y="572"/>
                  </a:lnTo>
                  <a:lnTo>
                    <a:pt x="1075" y="592"/>
                  </a:lnTo>
                  <a:lnTo>
                    <a:pt x="1062" y="613"/>
                  </a:lnTo>
                  <a:lnTo>
                    <a:pt x="1052" y="628"/>
                  </a:lnTo>
                  <a:lnTo>
                    <a:pt x="1044" y="642"/>
                  </a:lnTo>
                  <a:lnTo>
                    <a:pt x="1033" y="663"/>
                  </a:lnTo>
                  <a:lnTo>
                    <a:pt x="1024" y="685"/>
                  </a:lnTo>
                  <a:lnTo>
                    <a:pt x="1016" y="701"/>
                  </a:lnTo>
                  <a:lnTo>
                    <a:pt x="1009" y="718"/>
                  </a:lnTo>
                  <a:lnTo>
                    <a:pt x="1002" y="740"/>
                  </a:lnTo>
                  <a:lnTo>
                    <a:pt x="995" y="762"/>
                  </a:lnTo>
                  <a:lnTo>
                    <a:pt x="989" y="779"/>
                  </a:lnTo>
                  <a:lnTo>
                    <a:pt x="985" y="796"/>
                  </a:lnTo>
                  <a:lnTo>
                    <a:pt x="979" y="823"/>
                  </a:lnTo>
                  <a:lnTo>
                    <a:pt x="974" y="849"/>
                  </a:lnTo>
                  <a:lnTo>
                    <a:pt x="972" y="863"/>
                  </a:lnTo>
                  <a:lnTo>
                    <a:pt x="969" y="878"/>
                  </a:lnTo>
                  <a:lnTo>
                    <a:pt x="965" y="920"/>
                  </a:lnTo>
                  <a:lnTo>
                    <a:pt x="964" y="963"/>
                  </a:lnTo>
                  <a:lnTo>
                    <a:pt x="965" y="1005"/>
                  </a:lnTo>
                  <a:lnTo>
                    <a:pt x="969" y="1046"/>
                  </a:lnTo>
                  <a:lnTo>
                    <a:pt x="975" y="1077"/>
                  </a:lnTo>
                  <a:lnTo>
                    <a:pt x="979" y="1103"/>
                  </a:lnTo>
                  <a:lnTo>
                    <a:pt x="985" y="1128"/>
                  </a:lnTo>
                  <a:lnTo>
                    <a:pt x="989" y="1145"/>
                  </a:lnTo>
                  <a:lnTo>
                    <a:pt x="995" y="1162"/>
                  </a:lnTo>
                  <a:lnTo>
                    <a:pt x="1002" y="1184"/>
                  </a:lnTo>
                  <a:lnTo>
                    <a:pt x="1010" y="1208"/>
                  </a:lnTo>
                  <a:lnTo>
                    <a:pt x="1016" y="1224"/>
                  </a:lnTo>
                  <a:lnTo>
                    <a:pt x="1024" y="1240"/>
                  </a:lnTo>
                  <a:lnTo>
                    <a:pt x="1033" y="1261"/>
                  </a:lnTo>
                  <a:lnTo>
                    <a:pt x="1044" y="1282"/>
                  </a:lnTo>
                  <a:lnTo>
                    <a:pt x="1052" y="1297"/>
                  </a:lnTo>
                  <a:lnTo>
                    <a:pt x="1062" y="1311"/>
                  </a:lnTo>
                  <a:lnTo>
                    <a:pt x="1075" y="1333"/>
                  </a:lnTo>
                  <a:lnTo>
                    <a:pt x="1088" y="1353"/>
                  </a:lnTo>
                  <a:lnTo>
                    <a:pt x="1107" y="1378"/>
                  </a:lnTo>
                  <a:lnTo>
                    <a:pt x="1124" y="1399"/>
                  </a:lnTo>
                  <a:lnTo>
                    <a:pt x="1141" y="1419"/>
                  </a:lnTo>
                  <a:lnTo>
                    <a:pt x="1161" y="1439"/>
                  </a:lnTo>
                  <a:lnTo>
                    <a:pt x="1182" y="1458"/>
                  </a:lnTo>
                  <a:lnTo>
                    <a:pt x="1203" y="1478"/>
                  </a:lnTo>
                  <a:lnTo>
                    <a:pt x="1223" y="1495"/>
                  </a:lnTo>
                  <a:lnTo>
                    <a:pt x="1247" y="1512"/>
                  </a:lnTo>
                  <a:lnTo>
                    <a:pt x="1247" y="414"/>
                  </a:lnTo>
                  <a:close/>
                  <a:moveTo>
                    <a:pt x="2040" y="414"/>
                  </a:moveTo>
                  <a:lnTo>
                    <a:pt x="2040" y="1512"/>
                  </a:lnTo>
                  <a:lnTo>
                    <a:pt x="2052" y="1503"/>
                  </a:lnTo>
                  <a:lnTo>
                    <a:pt x="2065" y="1495"/>
                  </a:lnTo>
                  <a:lnTo>
                    <a:pt x="2085" y="1478"/>
                  </a:lnTo>
                  <a:lnTo>
                    <a:pt x="2106" y="1458"/>
                  </a:lnTo>
                  <a:lnTo>
                    <a:pt x="2127" y="1439"/>
                  </a:lnTo>
                  <a:lnTo>
                    <a:pt x="2146" y="1419"/>
                  </a:lnTo>
                  <a:lnTo>
                    <a:pt x="2181" y="1378"/>
                  </a:lnTo>
                  <a:lnTo>
                    <a:pt x="2199" y="1354"/>
                  </a:lnTo>
                  <a:lnTo>
                    <a:pt x="2213" y="1333"/>
                  </a:lnTo>
                  <a:lnTo>
                    <a:pt x="2226" y="1311"/>
                  </a:lnTo>
                  <a:lnTo>
                    <a:pt x="2243" y="1282"/>
                  </a:lnTo>
                  <a:lnTo>
                    <a:pt x="2253" y="1261"/>
                  </a:lnTo>
                  <a:lnTo>
                    <a:pt x="2263" y="1240"/>
                  </a:lnTo>
                  <a:lnTo>
                    <a:pt x="2270" y="1224"/>
                  </a:lnTo>
                  <a:lnTo>
                    <a:pt x="2278" y="1208"/>
                  </a:lnTo>
                  <a:lnTo>
                    <a:pt x="2286" y="1184"/>
                  </a:lnTo>
                  <a:lnTo>
                    <a:pt x="2293" y="1162"/>
                  </a:lnTo>
                  <a:lnTo>
                    <a:pt x="2303" y="1129"/>
                  </a:lnTo>
                  <a:lnTo>
                    <a:pt x="2309" y="1103"/>
                  </a:lnTo>
                  <a:lnTo>
                    <a:pt x="2313" y="1077"/>
                  </a:lnTo>
                  <a:lnTo>
                    <a:pt x="2316" y="1061"/>
                  </a:lnTo>
                  <a:lnTo>
                    <a:pt x="2319" y="1046"/>
                  </a:lnTo>
                  <a:lnTo>
                    <a:pt x="2323" y="1005"/>
                  </a:lnTo>
                  <a:lnTo>
                    <a:pt x="2324" y="963"/>
                  </a:lnTo>
                  <a:lnTo>
                    <a:pt x="2323" y="920"/>
                  </a:lnTo>
                  <a:lnTo>
                    <a:pt x="2319" y="878"/>
                  </a:lnTo>
                  <a:lnTo>
                    <a:pt x="2313" y="849"/>
                  </a:lnTo>
                  <a:lnTo>
                    <a:pt x="2309" y="823"/>
                  </a:lnTo>
                  <a:lnTo>
                    <a:pt x="2303" y="796"/>
                  </a:lnTo>
                  <a:lnTo>
                    <a:pt x="2298" y="779"/>
                  </a:lnTo>
                  <a:lnTo>
                    <a:pt x="2293" y="762"/>
                  </a:lnTo>
                  <a:lnTo>
                    <a:pt x="2286" y="740"/>
                  </a:lnTo>
                  <a:lnTo>
                    <a:pt x="2278" y="718"/>
                  </a:lnTo>
                  <a:lnTo>
                    <a:pt x="2263" y="685"/>
                  </a:lnTo>
                  <a:lnTo>
                    <a:pt x="2253" y="663"/>
                  </a:lnTo>
                  <a:lnTo>
                    <a:pt x="2243" y="642"/>
                  </a:lnTo>
                  <a:lnTo>
                    <a:pt x="2226" y="613"/>
                  </a:lnTo>
                  <a:lnTo>
                    <a:pt x="2213" y="592"/>
                  </a:lnTo>
                  <a:lnTo>
                    <a:pt x="2199" y="572"/>
                  </a:lnTo>
                  <a:lnTo>
                    <a:pt x="2190" y="560"/>
                  </a:lnTo>
                  <a:lnTo>
                    <a:pt x="2181" y="547"/>
                  </a:lnTo>
                  <a:lnTo>
                    <a:pt x="2163" y="526"/>
                  </a:lnTo>
                  <a:lnTo>
                    <a:pt x="2146" y="506"/>
                  </a:lnTo>
                  <a:lnTo>
                    <a:pt x="2126" y="486"/>
                  </a:lnTo>
                  <a:lnTo>
                    <a:pt x="2106" y="466"/>
                  </a:lnTo>
                  <a:lnTo>
                    <a:pt x="2085" y="447"/>
                  </a:lnTo>
                  <a:lnTo>
                    <a:pt x="2065" y="431"/>
                  </a:lnTo>
                  <a:lnTo>
                    <a:pt x="2052" y="422"/>
                  </a:lnTo>
                  <a:lnTo>
                    <a:pt x="2040" y="414"/>
                  </a:lnTo>
                  <a:close/>
                  <a:moveTo>
                    <a:pt x="2199" y="396"/>
                  </a:moveTo>
                  <a:lnTo>
                    <a:pt x="2199" y="397"/>
                  </a:lnTo>
                  <a:lnTo>
                    <a:pt x="2225" y="424"/>
                  </a:lnTo>
                  <a:lnTo>
                    <a:pt x="2250" y="452"/>
                  </a:lnTo>
                  <a:lnTo>
                    <a:pt x="2253" y="456"/>
                  </a:lnTo>
                  <a:lnTo>
                    <a:pt x="2277" y="484"/>
                  </a:lnTo>
                  <a:lnTo>
                    <a:pt x="2299" y="514"/>
                  </a:lnTo>
                  <a:lnTo>
                    <a:pt x="2301" y="518"/>
                  </a:lnTo>
                  <a:lnTo>
                    <a:pt x="2304" y="522"/>
                  </a:lnTo>
                  <a:lnTo>
                    <a:pt x="2336" y="575"/>
                  </a:lnTo>
                  <a:lnTo>
                    <a:pt x="2343" y="589"/>
                  </a:lnTo>
                  <a:lnTo>
                    <a:pt x="2359" y="619"/>
                  </a:lnTo>
                  <a:lnTo>
                    <a:pt x="2373" y="650"/>
                  </a:lnTo>
                  <a:lnTo>
                    <a:pt x="2378" y="663"/>
                  </a:lnTo>
                  <a:lnTo>
                    <a:pt x="2398" y="716"/>
                  </a:lnTo>
                  <a:lnTo>
                    <a:pt x="2404" y="735"/>
                  </a:lnTo>
                  <a:lnTo>
                    <a:pt x="2413" y="768"/>
                  </a:lnTo>
                  <a:lnTo>
                    <a:pt x="2421" y="802"/>
                  </a:lnTo>
                  <a:lnTo>
                    <a:pt x="2423" y="812"/>
                  </a:lnTo>
                  <a:lnTo>
                    <a:pt x="2432" y="872"/>
                  </a:lnTo>
                  <a:lnTo>
                    <a:pt x="2434" y="891"/>
                  </a:lnTo>
                  <a:lnTo>
                    <a:pt x="2436" y="926"/>
                  </a:lnTo>
                  <a:lnTo>
                    <a:pt x="2437" y="963"/>
                  </a:lnTo>
                  <a:lnTo>
                    <a:pt x="2436" y="998"/>
                  </a:lnTo>
                  <a:lnTo>
                    <a:pt x="2434" y="1034"/>
                  </a:lnTo>
                  <a:lnTo>
                    <a:pt x="2432" y="1053"/>
                  </a:lnTo>
                  <a:lnTo>
                    <a:pt x="2423" y="1114"/>
                  </a:lnTo>
                  <a:lnTo>
                    <a:pt x="2422" y="1119"/>
                  </a:lnTo>
                  <a:lnTo>
                    <a:pt x="2421" y="1124"/>
                  </a:lnTo>
                  <a:lnTo>
                    <a:pt x="2413" y="1157"/>
                  </a:lnTo>
                  <a:lnTo>
                    <a:pt x="2404" y="1189"/>
                  </a:lnTo>
                  <a:lnTo>
                    <a:pt x="2398" y="1209"/>
                  </a:lnTo>
                  <a:lnTo>
                    <a:pt x="2389" y="1235"/>
                  </a:lnTo>
                  <a:lnTo>
                    <a:pt x="2378" y="1261"/>
                  </a:lnTo>
                  <a:lnTo>
                    <a:pt x="2375" y="1268"/>
                  </a:lnTo>
                  <a:lnTo>
                    <a:pt x="2373" y="1274"/>
                  </a:lnTo>
                  <a:lnTo>
                    <a:pt x="2359" y="1305"/>
                  </a:lnTo>
                  <a:lnTo>
                    <a:pt x="2343" y="1337"/>
                  </a:lnTo>
                  <a:lnTo>
                    <a:pt x="2336" y="1350"/>
                  </a:lnTo>
                  <a:lnTo>
                    <a:pt x="2320" y="1377"/>
                  </a:lnTo>
                  <a:lnTo>
                    <a:pt x="2304" y="1402"/>
                  </a:lnTo>
                  <a:lnTo>
                    <a:pt x="2301" y="1406"/>
                  </a:lnTo>
                  <a:lnTo>
                    <a:pt x="2298" y="1410"/>
                  </a:lnTo>
                  <a:lnTo>
                    <a:pt x="2277" y="1440"/>
                  </a:lnTo>
                  <a:lnTo>
                    <a:pt x="2253" y="1470"/>
                  </a:lnTo>
                  <a:lnTo>
                    <a:pt x="2250" y="1474"/>
                  </a:lnTo>
                  <a:lnTo>
                    <a:pt x="2225" y="1501"/>
                  </a:lnTo>
                  <a:lnTo>
                    <a:pt x="2199" y="1528"/>
                  </a:lnTo>
                  <a:lnTo>
                    <a:pt x="2199" y="1529"/>
                  </a:lnTo>
                  <a:lnTo>
                    <a:pt x="2552" y="1529"/>
                  </a:lnTo>
                  <a:lnTo>
                    <a:pt x="2558" y="1485"/>
                  </a:lnTo>
                  <a:lnTo>
                    <a:pt x="2569" y="1441"/>
                  </a:lnTo>
                  <a:lnTo>
                    <a:pt x="2585" y="1401"/>
                  </a:lnTo>
                  <a:lnTo>
                    <a:pt x="2605" y="1364"/>
                  </a:lnTo>
                  <a:lnTo>
                    <a:pt x="2631" y="1329"/>
                  </a:lnTo>
                  <a:lnTo>
                    <a:pt x="2659" y="1297"/>
                  </a:lnTo>
                  <a:lnTo>
                    <a:pt x="2690" y="1268"/>
                  </a:lnTo>
                  <a:lnTo>
                    <a:pt x="2726" y="1244"/>
                  </a:lnTo>
                  <a:lnTo>
                    <a:pt x="2764" y="1224"/>
                  </a:lnTo>
                  <a:lnTo>
                    <a:pt x="2804" y="1208"/>
                  </a:lnTo>
                  <a:lnTo>
                    <a:pt x="2847" y="1197"/>
                  </a:lnTo>
                  <a:lnTo>
                    <a:pt x="2891" y="1190"/>
                  </a:lnTo>
                  <a:lnTo>
                    <a:pt x="2891" y="735"/>
                  </a:lnTo>
                  <a:lnTo>
                    <a:pt x="2847" y="729"/>
                  </a:lnTo>
                  <a:lnTo>
                    <a:pt x="2804" y="718"/>
                  </a:lnTo>
                  <a:lnTo>
                    <a:pt x="2764" y="702"/>
                  </a:lnTo>
                  <a:lnTo>
                    <a:pt x="2726" y="682"/>
                  </a:lnTo>
                  <a:lnTo>
                    <a:pt x="2690" y="656"/>
                  </a:lnTo>
                  <a:lnTo>
                    <a:pt x="2659" y="628"/>
                  </a:lnTo>
                  <a:lnTo>
                    <a:pt x="2631" y="596"/>
                  </a:lnTo>
                  <a:lnTo>
                    <a:pt x="2605" y="562"/>
                  </a:lnTo>
                  <a:lnTo>
                    <a:pt x="2585" y="523"/>
                  </a:lnTo>
                  <a:lnTo>
                    <a:pt x="2569" y="483"/>
                  </a:lnTo>
                  <a:lnTo>
                    <a:pt x="2558" y="441"/>
                  </a:lnTo>
                  <a:lnTo>
                    <a:pt x="2552" y="396"/>
                  </a:lnTo>
                  <a:lnTo>
                    <a:pt x="2199" y="396"/>
                  </a:lnTo>
                  <a:close/>
                  <a:moveTo>
                    <a:pt x="736" y="396"/>
                  </a:moveTo>
                  <a:lnTo>
                    <a:pt x="730" y="441"/>
                  </a:lnTo>
                  <a:lnTo>
                    <a:pt x="718" y="483"/>
                  </a:lnTo>
                  <a:lnTo>
                    <a:pt x="702" y="523"/>
                  </a:lnTo>
                  <a:lnTo>
                    <a:pt x="682" y="562"/>
                  </a:lnTo>
                  <a:lnTo>
                    <a:pt x="657" y="596"/>
                  </a:lnTo>
                  <a:lnTo>
                    <a:pt x="629" y="628"/>
                  </a:lnTo>
                  <a:lnTo>
                    <a:pt x="597" y="656"/>
                  </a:lnTo>
                  <a:lnTo>
                    <a:pt x="562" y="682"/>
                  </a:lnTo>
                  <a:lnTo>
                    <a:pt x="524" y="702"/>
                  </a:lnTo>
                  <a:lnTo>
                    <a:pt x="483" y="718"/>
                  </a:lnTo>
                  <a:lnTo>
                    <a:pt x="441" y="729"/>
                  </a:lnTo>
                  <a:lnTo>
                    <a:pt x="397" y="735"/>
                  </a:lnTo>
                  <a:lnTo>
                    <a:pt x="397" y="1190"/>
                  </a:lnTo>
                  <a:lnTo>
                    <a:pt x="441" y="1197"/>
                  </a:lnTo>
                  <a:lnTo>
                    <a:pt x="483" y="1208"/>
                  </a:lnTo>
                  <a:lnTo>
                    <a:pt x="524" y="1224"/>
                  </a:lnTo>
                  <a:lnTo>
                    <a:pt x="562" y="1244"/>
                  </a:lnTo>
                  <a:lnTo>
                    <a:pt x="597" y="1268"/>
                  </a:lnTo>
                  <a:lnTo>
                    <a:pt x="629" y="1297"/>
                  </a:lnTo>
                  <a:lnTo>
                    <a:pt x="657" y="1329"/>
                  </a:lnTo>
                  <a:lnTo>
                    <a:pt x="682" y="1364"/>
                  </a:lnTo>
                  <a:lnTo>
                    <a:pt x="702" y="1401"/>
                  </a:lnTo>
                  <a:lnTo>
                    <a:pt x="718" y="1441"/>
                  </a:lnTo>
                  <a:lnTo>
                    <a:pt x="730" y="1485"/>
                  </a:lnTo>
                  <a:lnTo>
                    <a:pt x="736" y="1529"/>
                  </a:lnTo>
                  <a:lnTo>
                    <a:pt x="1089" y="1529"/>
                  </a:lnTo>
                  <a:lnTo>
                    <a:pt x="1088" y="1528"/>
                  </a:lnTo>
                  <a:lnTo>
                    <a:pt x="1063" y="1501"/>
                  </a:lnTo>
                  <a:lnTo>
                    <a:pt x="1037" y="1474"/>
                  </a:lnTo>
                  <a:lnTo>
                    <a:pt x="1035" y="1472"/>
                  </a:lnTo>
                  <a:lnTo>
                    <a:pt x="1034" y="1470"/>
                  </a:lnTo>
                  <a:lnTo>
                    <a:pt x="1011" y="1440"/>
                  </a:lnTo>
                  <a:lnTo>
                    <a:pt x="990" y="1410"/>
                  </a:lnTo>
                  <a:lnTo>
                    <a:pt x="984" y="1402"/>
                  </a:lnTo>
                  <a:lnTo>
                    <a:pt x="968" y="1377"/>
                  </a:lnTo>
                  <a:lnTo>
                    <a:pt x="952" y="1350"/>
                  </a:lnTo>
                  <a:lnTo>
                    <a:pt x="948" y="1343"/>
                  </a:lnTo>
                  <a:lnTo>
                    <a:pt x="945" y="1336"/>
                  </a:lnTo>
                  <a:lnTo>
                    <a:pt x="928" y="1305"/>
                  </a:lnTo>
                  <a:lnTo>
                    <a:pt x="914" y="1274"/>
                  </a:lnTo>
                  <a:lnTo>
                    <a:pt x="909" y="1261"/>
                  </a:lnTo>
                  <a:lnTo>
                    <a:pt x="890" y="1209"/>
                  </a:lnTo>
                  <a:lnTo>
                    <a:pt x="884" y="1189"/>
                  </a:lnTo>
                  <a:lnTo>
                    <a:pt x="875" y="1157"/>
                  </a:lnTo>
                  <a:lnTo>
                    <a:pt x="867" y="1123"/>
                  </a:lnTo>
                  <a:lnTo>
                    <a:pt x="866" y="1119"/>
                  </a:lnTo>
                  <a:lnTo>
                    <a:pt x="865" y="1114"/>
                  </a:lnTo>
                  <a:lnTo>
                    <a:pt x="856" y="1053"/>
                  </a:lnTo>
                  <a:lnTo>
                    <a:pt x="854" y="1034"/>
                  </a:lnTo>
                  <a:lnTo>
                    <a:pt x="852" y="998"/>
                  </a:lnTo>
                  <a:lnTo>
                    <a:pt x="851" y="963"/>
                  </a:lnTo>
                  <a:lnTo>
                    <a:pt x="852" y="926"/>
                  </a:lnTo>
                  <a:lnTo>
                    <a:pt x="854" y="891"/>
                  </a:lnTo>
                  <a:lnTo>
                    <a:pt x="856" y="872"/>
                  </a:lnTo>
                  <a:lnTo>
                    <a:pt x="865" y="812"/>
                  </a:lnTo>
                  <a:lnTo>
                    <a:pt x="866" y="807"/>
                  </a:lnTo>
                  <a:lnTo>
                    <a:pt x="867" y="802"/>
                  </a:lnTo>
                  <a:lnTo>
                    <a:pt x="875" y="768"/>
                  </a:lnTo>
                  <a:lnTo>
                    <a:pt x="884" y="735"/>
                  </a:lnTo>
                  <a:lnTo>
                    <a:pt x="890" y="716"/>
                  </a:lnTo>
                  <a:lnTo>
                    <a:pt x="909" y="663"/>
                  </a:lnTo>
                  <a:lnTo>
                    <a:pt x="914" y="650"/>
                  </a:lnTo>
                  <a:lnTo>
                    <a:pt x="928" y="619"/>
                  </a:lnTo>
                  <a:lnTo>
                    <a:pt x="945" y="589"/>
                  </a:lnTo>
                  <a:lnTo>
                    <a:pt x="948" y="582"/>
                  </a:lnTo>
                  <a:lnTo>
                    <a:pt x="953" y="575"/>
                  </a:lnTo>
                  <a:lnTo>
                    <a:pt x="968" y="549"/>
                  </a:lnTo>
                  <a:lnTo>
                    <a:pt x="984" y="522"/>
                  </a:lnTo>
                  <a:lnTo>
                    <a:pt x="990" y="514"/>
                  </a:lnTo>
                  <a:lnTo>
                    <a:pt x="1011" y="484"/>
                  </a:lnTo>
                  <a:lnTo>
                    <a:pt x="1034" y="456"/>
                  </a:lnTo>
                  <a:lnTo>
                    <a:pt x="1035" y="454"/>
                  </a:lnTo>
                  <a:lnTo>
                    <a:pt x="1037" y="452"/>
                  </a:lnTo>
                  <a:lnTo>
                    <a:pt x="1063" y="424"/>
                  </a:lnTo>
                  <a:lnTo>
                    <a:pt x="1088" y="397"/>
                  </a:lnTo>
                  <a:lnTo>
                    <a:pt x="1089" y="396"/>
                  </a:lnTo>
                  <a:lnTo>
                    <a:pt x="736" y="396"/>
                  </a:lnTo>
                  <a:close/>
                  <a:moveTo>
                    <a:pt x="2040" y="113"/>
                  </a:moveTo>
                  <a:lnTo>
                    <a:pt x="2040" y="278"/>
                  </a:lnTo>
                  <a:lnTo>
                    <a:pt x="2051" y="284"/>
                  </a:lnTo>
                  <a:lnTo>
                    <a:pt x="2609" y="284"/>
                  </a:lnTo>
                  <a:lnTo>
                    <a:pt x="2625" y="286"/>
                  </a:lnTo>
                  <a:lnTo>
                    <a:pt x="2639" y="292"/>
                  </a:lnTo>
                  <a:lnTo>
                    <a:pt x="2651" y="302"/>
                  </a:lnTo>
                  <a:lnTo>
                    <a:pt x="2659" y="315"/>
                  </a:lnTo>
                  <a:lnTo>
                    <a:pt x="2664" y="329"/>
                  </a:lnTo>
                  <a:lnTo>
                    <a:pt x="2665" y="345"/>
                  </a:lnTo>
                  <a:lnTo>
                    <a:pt x="2664" y="368"/>
                  </a:lnTo>
                  <a:lnTo>
                    <a:pt x="2667" y="406"/>
                  </a:lnTo>
                  <a:lnTo>
                    <a:pt x="2675" y="442"/>
                  </a:lnTo>
                  <a:lnTo>
                    <a:pt x="2688" y="475"/>
                  </a:lnTo>
                  <a:lnTo>
                    <a:pt x="2705" y="506"/>
                  </a:lnTo>
                  <a:lnTo>
                    <a:pt x="2727" y="535"/>
                  </a:lnTo>
                  <a:lnTo>
                    <a:pt x="2752" y="561"/>
                  </a:lnTo>
                  <a:lnTo>
                    <a:pt x="2780" y="582"/>
                  </a:lnTo>
                  <a:lnTo>
                    <a:pt x="2811" y="599"/>
                  </a:lnTo>
                  <a:lnTo>
                    <a:pt x="2846" y="612"/>
                  </a:lnTo>
                  <a:lnTo>
                    <a:pt x="2881" y="620"/>
                  </a:lnTo>
                  <a:lnTo>
                    <a:pt x="2919" y="623"/>
                  </a:lnTo>
                  <a:lnTo>
                    <a:pt x="2943" y="621"/>
                  </a:lnTo>
                  <a:lnTo>
                    <a:pt x="2958" y="622"/>
                  </a:lnTo>
                  <a:lnTo>
                    <a:pt x="2973" y="627"/>
                  </a:lnTo>
                  <a:lnTo>
                    <a:pt x="2986" y="636"/>
                  </a:lnTo>
                  <a:lnTo>
                    <a:pt x="2996" y="648"/>
                  </a:lnTo>
                  <a:lnTo>
                    <a:pt x="3002" y="662"/>
                  </a:lnTo>
                  <a:lnTo>
                    <a:pt x="3004" y="678"/>
                  </a:lnTo>
                  <a:lnTo>
                    <a:pt x="3004" y="1247"/>
                  </a:lnTo>
                  <a:lnTo>
                    <a:pt x="3002" y="1262"/>
                  </a:lnTo>
                  <a:lnTo>
                    <a:pt x="2996" y="1276"/>
                  </a:lnTo>
                  <a:lnTo>
                    <a:pt x="2986" y="1288"/>
                  </a:lnTo>
                  <a:lnTo>
                    <a:pt x="2973" y="1297"/>
                  </a:lnTo>
                  <a:lnTo>
                    <a:pt x="2958" y="1302"/>
                  </a:lnTo>
                  <a:lnTo>
                    <a:pt x="2943" y="1303"/>
                  </a:lnTo>
                  <a:lnTo>
                    <a:pt x="2919" y="1302"/>
                  </a:lnTo>
                  <a:lnTo>
                    <a:pt x="2881" y="1304"/>
                  </a:lnTo>
                  <a:lnTo>
                    <a:pt x="2846" y="1312"/>
                  </a:lnTo>
                  <a:lnTo>
                    <a:pt x="2811" y="1325"/>
                  </a:lnTo>
                  <a:lnTo>
                    <a:pt x="2780" y="1343"/>
                  </a:lnTo>
                  <a:lnTo>
                    <a:pt x="2752" y="1365"/>
                  </a:lnTo>
                  <a:lnTo>
                    <a:pt x="2727" y="1390"/>
                  </a:lnTo>
                  <a:lnTo>
                    <a:pt x="2705" y="1418"/>
                  </a:lnTo>
                  <a:lnTo>
                    <a:pt x="2688" y="1449"/>
                  </a:lnTo>
                  <a:lnTo>
                    <a:pt x="2675" y="1484"/>
                  </a:lnTo>
                  <a:lnTo>
                    <a:pt x="2667" y="1519"/>
                  </a:lnTo>
                  <a:lnTo>
                    <a:pt x="2664" y="1556"/>
                  </a:lnTo>
                  <a:lnTo>
                    <a:pt x="2665" y="1580"/>
                  </a:lnTo>
                  <a:lnTo>
                    <a:pt x="2664" y="1596"/>
                  </a:lnTo>
                  <a:lnTo>
                    <a:pt x="2659" y="1611"/>
                  </a:lnTo>
                  <a:lnTo>
                    <a:pt x="2651" y="1624"/>
                  </a:lnTo>
                  <a:lnTo>
                    <a:pt x="2639" y="1633"/>
                  </a:lnTo>
                  <a:lnTo>
                    <a:pt x="2625" y="1640"/>
                  </a:lnTo>
                  <a:lnTo>
                    <a:pt x="2609" y="1642"/>
                  </a:lnTo>
                  <a:lnTo>
                    <a:pt x="2051" y="1642"/>
                  </a:lnTo>
                  <a:lnTo>
                    <a:pt x="2040" y="1648"/>
                  </a:lnTo>
                  <a:lnTo>
                    <a:pt x="2040" y="1811"/>
                  </a:lnTo>
                  <a:lnTo>
                    <a:pt x="3175" y="1811"/>
                  </a:lnTo>
                  <a:lnTo>
                    <a:pt x="3175" y="113"/>
                  </a:lnTo>
                  <a:lnTo>
                    <a:pt x="2040" y="113"/>
                  </a:lnTo>
                  <a:close/>
                  <a:moveTo>
                    <a:pt x="1360" y="113"/>
                  </a:moveTo>
                  <a:lnTo>
                    <a:pt x="1360" y="1811"/>
                  </a:lnTo>
                  <a:lnTo>
                    <a:pt x="1927" y="1811"/>
                  </a:lnTo>
                  <a:lnTo>
                    <a:pt x="1927" y="113"/>
                  </a:lnTo>
                  <a:lnTo>
                    <a:pt x="1360" y="113"/>
                  </a:lnTo>
                  <a:close/>
                  <a:moveTo>
                    <a:pt x="113" y="113"/>
                  </a:moveTo>
                  <a:lnTo>
                    <a:pt x="113" y="1811"/>
                  </a:lnTo>
                  <a:lnTo>
                    <a:pt x="1247" y="1811"/>
                  </a:lnTo>
                  <a:lnTo>
                    <a:pt x="1247" y="1648"/>
                  </a:lnTo>
                  <a:lnTo>
                    <a:pt x="1241" y="1645"/>
                  </a:lnTo>
                  <a:lnTo>
                    <a:pt x="1236" y="1642"/>
                  </a:lnTo>
                  <a:lnTo>
                    <a:pt x="678" y="1642"/>
                  </a:lnTo>
                  <a:lnTo>
                    <a:pt x="663" y="1640"/>
                  </a:lnTo>
                  <a:lnTo>
                    <a:pt x="649" y="1633"/>
                  </a:lnTo>
                  <a:lnTo>
                    <a:pt x="637" y="1624"/>
                  </a:lnTo>
                  <a:lnTo>
                    <a:pt x="629" y="1611"/>
                  </a:lnTo>
                  <a:lnTo>
                    <a:pt x="624" y="1596"/>
                  </a:lnTo>
                  <a:lnTo>
                    <a:pt x="623" y="1580"/>
                  </a:lnTo>
                  <a:lnTo>
                    <a:pt x="624" y="1556"/>
                  </a:lnTo>
                  <a:lnTo>
                    <a:pt x="621" y="1519"/>
                  </a:lnTo>
                  <a:lnTo>
                    <a:pt x="613" y="1484"/>
                  </a:lnTo>
                  <a:lnTo>
                    <a:pt x="599" y="1449"/>
                  </a:lnTo>
                  <a:lnTo>
                    <a:pt x="582" y="1418"/>
                  </a:lnTo>
                  <a:lnTo>
                    <a:pt x="561" y="1390"/>
                  </a:lnTo>
                  <a:lnTo>
                    <a:pt x="536" y="1365"/>
                  </a:lnTo>
                  <a:lnTo>
                    <a:pt x="508" y="1343"/>
                  </a:lnTo>
                  <a:lnTo>
                    <a:pt x="476" y="1325"/>
                  </a:lnTo>
                  <a:lnTo>
                    <a:pt x="442" y="1312"/>
                  </a:lnTo>
                  <a:lnTo>
                    <a:pt x="406" y="1304"/>
                  </a:lnTo>
                  <a:lnTo>
                    <a:pt x="368" y="1302"/>
                  </a:lnTo>
                  <a:lnTo>
                    <a:pt x="345" y="1303"/>
                  </a:lnTo>
                  <a:lnTo>
                    <a:pt x="329" y="1302"/>
                  </a:lnTo>
                  <a:lnTo>
                    <a:pt x="315" y="1297"/>
                  </a:lnTo>
                  <a:lnTo>
                    <a:pt x="302" y="1288"/>
                  </a:lnTo>
                  <a:lnTo>
                    <a:pt x="292" y="1276"/>
                  </a:lnTo>
                  <a:lnTo>
                    <a:pt x="286" y="1262"/>
                  </a:lnTo>
                  <a:lnTo>
                    <a:pt x="284" y="1247"/>
                  </a:lnTo>
                  <a:lnTo>
                    <a:pt x="284" y="678"/>
                  </a:lnTo>
                  <a:lnTo>
                    <a:pt x="286" y="662"/>
                  </a:lnTo>
                  <a:lnTo>
                    <a:pt x="292" y="648"/>
                  </a:lnTo>
                  <a:lnTo>
                    <a:pt x="302" y="636"/>
                  </a:lnTo>
                  <a:lnTo>
                    <a:pt x="315" y="627"/>
                  </a:lnTo>
                  <a:lnTo>
                    <a:pt x="329" y="622"/>
                  </a:lnTo>
                  <a:lnTo>
                    <a:pt x="345" y="621"/>
                  </a:lnTo>
                  <a:lnTo>
                    <a:pt x="368" y="623"/>
                  </a:lnTo>
                  <a:lnTo>
                    <a:pt x="406" y="620"/>
                  </a:lnTo>
                  <a:lnTo>
                    <a:pt x="442" y="612"/>
                  </a:lnTo>
                  <a:lnTo>
                    <a:pt x="476" y="599"/>
                  </a:lnTo>
                  <a:lnTo>
                    <a:pt x="508" y="582"/>
                  </a:lnTo>
                  <a:lnTo>
                    <a:pt x="536" y="561"/>
                  </a:lnTo>
                  <a:lnTo>
                    <a:pt x="561" y="535"/>
                  </a:lnTo>
                  <a:lnTo>
                    <a:pt x="582" y="506"/>
                  </a:lnTo>
                  <a:lnTo>
                    <a:pt x="599" y="475"/>
                  </a:lnTo>
                  <a:lnTo>
                    <a:pt x="613" y="442"/>
                  </a:lnTo>
                  <a:lnTo>
                    <a:pt x="621" y="406"/>
                  </a:lnTo>
                  <a:lnTo>
                    <a:pt x="624" y="368"/>
                  </a:lnTo>
                  <a:lnTo>
                    <a:pt x="623" y="345"/>
                  </a:lnTo>
                  <a:lnTo>
                    <a:pt x="623" y="329"/>
                  </a:lnTo>
                  <a:lnTo>
                    <a:pt x="628" y="315"/>
                  </a:lnTo>
                  <a:lnTo>
                    <a:pt x="637" y="302"/>
                  </a:lnTo>
                  <a:lnTo>
                    <a:pt x="649" y="292"/>
                  </a:lnTo>
                  <a:lnTo>
                    <a:pt x="663" y="286"/>
                  </a:lnTo>
                  <a:lnTo>
                    <a:pt x="678" y="284"/>
                  </a:lnTo>
                  <a:lnTo>
                    <a:pt x="1236" y="284"/>
                  </a:lnTo>
                  <a:lnTo>
                    <a:pt x="1241" y="281"/>
                  </a:lnTo>
                  <a:lnTo>
                    <a:pt x="1247" y="278"/>
                  </a:lnTo>
                  <a:lnTo>
                    <a:pt x="124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288" y="0"/>
                  </a:lnTo>
                  <a:lnTo>
                    <a:pt x="3288" y="2773"/>
                  </a:lnTo>
                  <a:lnTo>
                    <a:pt x="0" y="27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7"/>
            <p:cNvSpPr>
              <a:spLocks noEditPoints="1"/>
            </p:cNvSpPr>
            <p:nvPr/>
          </p:nvSpPr>
          <p:spPr bwMode="auto">
            <a:xfrm>
              <a:off x="9166225" y="2000251"/>
              <a:ext cx="63500" cy="61913"/>
            </a:xfrm>
            <a:custGeom>
              <a:avLst/>
              <a:gdLst>
                <a:gd name="T0" fmla="*/ 176 w 397"/>
                <a:gd name="T1" fmla="*/ 117 h 397"/>
                <a:gd name="T2" fmla="*/ 139 w 397"/>
                <a:gd name="T3" fmla="*/ 138 h 397"/>
                <a:gd name="T4" fmla="*/ 117 w 397"/>
                <a:gd name="T5" fmla="*/ 176 h 397"/>
                <a:gd name="T6" fmla="*/ 117 w 397"/>
                <a:gd name="T7" fmla="*/ 220 h 397"/>
                <a:gd name="T8" fmla="*/ 139 w 397"/>
                <a:gd name="T9" fmla="*/ 258 h 397"/>
                <a:gd name="T10" fmla="*/ 176 w 397"/>
                <a:gd name="T11" fmla="*/ 280 h 397"/>
                <a:gd name="T12" fmla="*/ 221 w 397"/>
                <a:gd name="T13" fmla="*/ 280 h 397"/>
                <a:gd name="T14" fmla="*/ 259 w 397"/>
                <a:gd name="T15" fmla="*/ 258 h 397"/>
                <a:gd name="T16" fmla="*/ 280 w 397"/>
                <a:gd name="T17" fmla="*/ 220 h 397"/>
                <a:gd name="T18" fmla="*/ 280 w 397"/>
                <a:gd name="T19" fmla="*/ 176 h 397"/>
                <a:gd name="T20" fmla="*/ 259 w 397"/>
                <a:gd name="T21" fmla="*/ 138 h 397"/>
                <a:gd name="T22" fmla="*/ 221 w 397"/>
                <a:gd name="T23" fmla="*/ 117 h 397"/>
                <a:gd name="T24" fmla="*/ 198 w 397"/>
                <a:gd name="T25" fmla="*/ 0 h 397"/>
                <a:gd name="T26" fmla="*/ 261 w 397"/>
                <a:gd name="T27" fmla="*/ 10 h 397"/>
                <a:gd name="T28" fmla="*/ 315 w 397"/>
                <a:gd name="T29" fmla="*/ 38 h 397"/>
                <a:gd name="T30" fmla="*/ 359 w 397"/>
                <a:gd name="T31" fmla="*/ 81 h 397"/>
                <a:gd name="T32" fmla="*/ 387 w 397"/>
                <a:gd name="T33" fmla="*/ 136 h 397"/>
                <a:gd name="T34" fmla="*/ 397 w 397"/>
                <a:gd name="T35" fmla="*/ 198 h 397"/>
                <a:gd name="T36" fmla="*/ 387 w 397"/>
                <a:gd name="T37" fmla="*/ 261 h 397"/>
                <a:gd name="T38" fmla="*/ 359 w 397"/>
                <a:gd name="T39" fmla="*/ 315 h 397"/>
                <a:gd name="T40" fmla="*/ 315 w 397"/>
                <a:gd name="T41" fmla="*/ 357 h 397"/>
                <a:gd name="T42" fmla="*/ 261 w 397"/>
                <a:gd name="T43" fmla="*/ 386 h 397"/>
                <a:gd name="T44" fmla="*/ 198 w 397"/>
                <a:gd name="T45" fmla="*/ 397 h 397"/>
                <a:gd name="T46" fmla="*/ 136 w 397"/>
                <a:gd name="T47" fmla="*/ 386 h 397"/>
                <a:gd name="T48" fmla="*/ 81 w 397"/>
                <a:gd name="T49" fmla="*/ 357 h 397"/>
                <a:gd name="T50" fmla="*/ 38 w 397"/>
                <a:gd name="T51" fmla="*/ 315 h 397"/>
                <a:gd name="T52" fmla="*/ 10 w 397"/>
                <a:gd name="T53" fmla="*/ 261 h 397"/>
                <a:gd name="T54" fmla="*/ 0 w 397"/>
                <a:gd name="T55" fmla="*/ 198 h 397"/>
                <a:gd name="T56" fmla="*/ 10 w 397"/>
                <a:gd name="T57" fmla="*/ 136 h 397"/>
                <a:gd name="T58" fmla="*/ 38 w 397"/>
                <a:gd name="T59" fmla="*/ 81 h 397"/>
                <a:gd name="T60" fmla="*/ 81 w 397"/>
                <a:gd name="T61" fmla="*/ 38 h 397"/>
                <a:gd name="T62" fmla="*/ 136 w 397"/>
                <a:gd name="T63" fmla="*/ 10 h 397"/>
                <a:gd name="T64" fmla="*/ 198 w 397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97">
                  <a:moveTo>
                    <a:pt x="198" y="114"/>
                  </a:moveTo>
                  <a:lnTo>
                    <a:pt x="176" y="117"/>
                  </a:lnTo>
                  <a:lnTo>
                    <a:pt x="156" y="125"/>
                  </a:lnTo>
                  <a:lnTo>
                    <a:pt x="139" y="138"/>
                  </a:lnTo>
                  <a:lnTo>
                    <a:pt x="125" y="155"/>
                  </a:lnTo>
                  <a:lnTo>
                    <a:pt x="117" y="176"/>
                  </a:lnTo>
                  <a:lnTo>
                    <a:pt x="114" y="198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9" y="258"/>
                  </a:lnTo>
                  <a:lnTo>
                    <a:pt x="156" y="272"/>
                  </a:lnTo>
                  <a:lnTo>
                    <a:pt x="176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2" y="272"/>
                  </a:lnTo>
                  <a:lnTo>
                    <a:pt x="259" y="258"/>
                  </a:lnTo>
                  <a:lnTo>
                    <a:pt x="272" y="241"/>
                  </a:lnTo>
                  <a:lnTo>
                    <a:pt x="280" y="220"/>
                  </a:lnTo>
                  <a:lnTo>
                    <a:pt x="283" y="198"/>
                  </a:lnTo>
                  <a:lnTo>
                    <a:pt x="280" y="176"/>
                  </a:lnTo>
                  <a:lnTo>
                    <a:pt x="272" y="155"/>
                  </a:lnTo>
                  <a:lnTo>
                    <a:pt x="259" y="138"/>
                  </a:lnTo>
                  <a:lnTo>
                    <a:pt x="242" y="125"/>
                  </a:lnTo>
                  <a:lnTo>
                    <a:pt x="221" y="117"/>
                  </a:lnTo>
                  <a:lnTo>
                    <a:pt x="198" y="114"/>
                  </a:lnTo>
                  <a:close/>
                  <a:moveTo>
                    <a:pt x="198" y="0"/>
                  </a:moveTo>
                  <a:lnTo>
                    <a:pt x="231" y="3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9" y="81"/>
                  </a:lnTo>
                  <a:lnTo>
                    <a:pt x="375" y="108"/>
                  </a:lnTo>
                  <a:lnTo>
                    <a:pt x="387" y="136"/>
                  </a:lnTo>
                  <a:lnTo>
                    <a:pt x="394" y="166"/>
                  </a:lnTo>
                  <a:lnTo>
                    <a:pt x="397" y="198"/>
                  </a:lnTo>
                  <a:lnTo>
                    <a:pt x="394" y="230"/>
                  </a:lnTo>
                  <a:lnTo>
                    <a:pt x="387" y="261"/>
                  </a:lnTo>
                  <a:lnTo>
                    <a:pt x="375" y="289"/>
                  </a:lnTo>
                  <a:lnTo>
                    <a:pt x="359" y="315"/>
                  </a:lnTo>
                  <a:lnTo>
                    <a:pt x="339" y="338"/>
                  </a:lnTo>
                  <a:lnTo>
                    <a:pt x="315" y="357"/>
                  </a:lnTo>
                  <a:lnTo>
                    <a:pt x="289" y="375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7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8" y="375"/>
                  </a:lnTo>
                  <a:lnTo>
                    <a:pt x="81" y="357"/>
                  </a:lnTo>
                  <a:lnTo>
                    <a:pt x="58" y="338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30"/>
                  </a:lnTo>
                  <a:lnTo>
                    <a:pt x="0" y="198"/>
                  </a:lnTo>
                  <a:lnTo>
                    <a:pt x="3" y="166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1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8" y="22"/>
                  </a:lnTo>
                  <a:lnTo>
                    <a:pt x="136" y="10"/>
                  </a:lnTo>
                  <a:lnTo>
                    <a:pt x="166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8"/>
            <p:cNvSpPr>
              <a:spLocks noEditPoints="1"/>
            </p:cNvSpPr>
            <p:nvPr/>
          </p:nvSpPr>
          <p:spPr bwMode="auto">
            <a:xfrm>
              <a:off x="9571038" y="2000251"/>
              <a:ext cx="63500" cy="61913"/>
            </a:xfrm>
            <a:custGeom>
              <a:avLst/>
              <a:gdLst>
                <a:gd name="T0" fmla="*/ 175 w 396"/>
                <a:gd name="T1" fmla="*/ 117 h 397"/>
                <a:gd name="T2" fmla="*/ 138 w 396"/>
                <a:gd name="T3" fmla="*/ 138 h 397"/>
                <a:gd name="T4" fmla="*/ 117 w 396"/>
                <a:gd name="T5" fmla="*/ 176 h 397"/>
                <a:gd name="T6" fmla="*/ 117 w 396"/>
                <a:gd name="T7" fmla="*/ 220 h 397"/>
                <a:gd name="T8" fmla="*/ 138 w 396"/>
                <a:gd name="T9" fmla="*/ 258 h 397"/>
                <a:gd name="T10" fmla="*/ 175 w 396"/>
                <a:gd name="T11" fmla="*/ 280 h 397"/>
                <a:gd name="T12" fmla="*/ 221 w 396"/>
                <a:gd name="T13" fmla="*/ 280 h 397"/>
                <a:gd name="T14" fmla="*/ 258 w 396"/>
                <a:gd name="T15" fmla="*/ 258 h 397"/>
                <a:gd name="T16" fmla="*/ 280 w 396"/>
                <a:gd name="T17" fmla="*/ 220 h 397"/>
                <a:gd name="T18" fmla="*/ 280 w 396"/>
                <a:gd name="T19" fmla="*/ 176 h 397"/>
                <a:gd name="T20" fmla="*/ 258 w 396"/>
                <a:gd name="T21" fmla="*/ 138 h 397"/>
                <a:gd name="T22" fmla="*/ 221 w 396"/>
                <a:gd name="T23" fmla="*/ 117 h 397"/>
                <a:gd name="T24" fmla="*/ 198 w 396"/>
                <a:gd name="T25" fmla="*/ 0 h 397"/>
                <a:gd name="T26" fmla="*/ 261 w 396"/>
                <a:gd name="T27" fmla="*/ 10 h 397"/>
                <a:gd name="T28" fmla="*/ 315 w 396"/>
                <a:gd name="T29" fmla="*/ 38 h 397"/>
                <a:gd name="T30" fmla="*/ 358 w 396"/>
                <a:gd name="T31" fmla="*/ 81 h 397"/>
                <a:gd name="T32" fmla="*/ 386 w 396"/>
                <a:gd name="T33" fmla="*/ 136 h 397"/>
                <a:gd name="T34" fmla="*/ 396 w 396"/>
                <a:gd name="T35" fmla="*/ 198 h 397"/>
                <a:gd name="T36" fmla="*/ 386 w 396"/>
                <a:gd name="T37" fmla="*/ 261 h 397"/>
                <a:gd name="T38" fmla="*/ 358 w 396"/>
                <a:gd name="T39" fmla="*/ 315 h 397"/>
                <a:gd name="T40" fmla="*/ 315 w 396"/>
                <a:gd name="T41" fmla="*/ 357 h 397"/>
                <a:gd name="T42" fmla="*/ 261 w 396"/>
                <a:gd name="T43" fmla="*/ 386 h 397"/>
                <a:gd name="T44" fmla="*/ 198 w 396"/>
                <a:gd name="T45" fmla="*/ 397 h 397"/>
                <a:gd name="T46" fmla="*/ 136 w 396"/>
                <a:gd name="T47" fmla="*/ 386 h 397"/>
                <a:gd name="T48" fmla="*/ 81 w 396"/>
                <a:gd name="T49" fmla="*/ 357 h 397"/>
                <a:gd name="T50" fmla="*/ 38 w 396"/>
                <a:gd name="T51" fmla="*/ 315 h 397"/>
                <a:gd name="T52" fmla="*/ 10 w 396"/>
                <a:gd name="T53" fmla="*/ 261 h 397"/>
                <a:gd name="T54" fmla="*/ 0 w 396"/>
                <a:gd name="T55" fmla="*/ 198 h 397"/>
                <a:gd name="T56" fmla="*/ 10 w 396"/>
                <a:gd name="T57" fmla="*/ 136 h 397"/>
                <a:gd name="T58" fmla="*/ 38 w 396"/>
                <a:gd name="T59" fmla="*/ 81 h 397"/>
                <a:gd name="T60" fmla="*/ 81 w 396"/>
                <a:gd name="T61" fmla="*/ 38 h 397"/>
                <a:gd name="T62" fmla="*/ 136 w 396"/>
                <a:gd name="T63" fmla="*/ 10 h 397"/>
                <a:gd name="T64" fmla="*/ 198 w 396"/>
                <a:gd name="T6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397">
                  <a:moveTo>
                    <a:pt x="198" y="114"/>
                  </a:moveTo>
                  <a:lnTo>
                    <a:pt x="175" y="117"/>
                  </a:lnTo>
                  <a:lnTo>
                    <a:pt x="155" y="125"/>
                  </a:lnTo>
                  <a:lnTo>
                    <a:pt x="138" y="138"/>
                  </a:lnTo>
                  <a:lnTo>
                    <a:pt x="125" y="155"/>
                  </a:lnTo>
                  <a:lnTo>
                    <a:pt x="117" y="176"/>
                  </a:lnTo>
                  <a:lnTo>
                    <a:pt x="114" y="198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8" y="258"/>
                  </a:lnTo>
                  <a:lnTo>
                    <a:pt x="155" y="272"/>
                  </a:lnTo>
                  <a:lnTo>
                    <a:pt x="175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1" y="272"/>
                  </a:lnTo>
                  <a:lnTo>
                    <a:pt x="258" y="258"/>
                  </a:lnTo>
                  <a:lnTo>
                    <a:pt x="271" y="241"/>
                  </a:lnTo>
                  <a:lnTo>
                    <a:pt x="280" y="220"/>
                  </a:lnTo>
                  <a:lnTo>
                    <a:pt x="283" y="198"/>
                  </a:lnTo>
                  <a:lnTo>
                    <a:pt x="280" y="176"/>
                  </a:lnTo>
                  <a:lnTo>
                    <a:pt x="271" y="155"/>
                  </a:lnTo>
                  <a:lnTo>
                    <a:pt x="258" y="138"/>
                  </a:lnTo>
                  <a:lnTo>
                    <a:pt x="241" y="125"/>
                  </a:lnTo>
                  <a:lnTo>
                    <a:pt x="221" y="117"/>
                  </a:lnTo>
                  <a:lnTo>
                    <a:pt x="198" y="114"/>
                  </a:lnTo>
                  <a:close/>
                  <a:moveTo>
                    <a:pt x="198" y="0"/>
                  </a:moveTo>
                  <a:lnTo>
                    <a:pt x="231" y="3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8" y="81"/>
                  </a:lnTo>
                  <a:lnTo>
                    <a:pt x="374" y="108"/>
                  </a:lnTo>
                  <a:lnTo>
                    <a:pt x="386" y="136"/>
                  </a:lnTo>
                  <a:lnTo>
                    <a:pt x="394" y="166"/>
                  </a:lnTo>
                  <a:lnTo>
                    <a:pt x="396" y="198"/>
                  </a:lnTo>
                  <a:lnTo>
                    <a:pt x="394" y="230"/>
                  </a:lnTo>
                  <a:lnTo>
                    <a:pt x="386" y="261"/>
                  </a:lnTo>
                  <a:lnTo>
                    <a:pt x="374" y="289"/>
                  </a:lnTo>
                  <a:lnTo>
                    <a:pt x="358" y="315"/>
                  </a:lnTo>
                  <a:lnTo>
                    <a:pt x="339" y="338"/>
                  </a:lnTo>
                  <a:lnTo>
                    <a:pt x="315" y="357"/>
                  </a:lnTo>
                  <a:lnTo>
                    <a:pt x="289" y="375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7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6" y="375"/>
                  </a:lnTo>
                  <a:lnTo>
                    <a:pt x="81" y="357"/>
                  </a:lnTo>
                  <a:lnTo>
                    <a:pt x="58" y="338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30"/>
                  </a:lnTo>
                  <a:lnTo>
                    <a:pt x="0" y="198"/>
                  </a:lnTo>
                  <a:lnTo>
                    <a:pt x="3" y="166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1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6" y="22"/>
                  </a:lnTo>
                  <a:lnTo>
                    <a:pt x="136" y="10"/>
                  </a:lnTo>
                  <a:lnTo>
                    <a:pt x="166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9"/>
            <p:cNvSpPr>
              <a:spLocks noEditPoints="1"/>
            </p:cNvSpPr>
            <p:nvPr/>
          </p:nvSpPr>
          <p:spPr bwMode="auto">
            <a:xfrm>
              <a:off x="9166225" y="2187576"/>
              <a:ext cx="63500" cy="63500"/>
            </a:xfrm>
            <a:custGeom>
              <a:avLst/>
              <a:gdLst>
                <a:gd name="T0" fmla="*/ 176 w 397"/>
                <a:gd name="T1" fmla="*/ 116 h 396"/>
                <a:gd name="T2" fmla="*/ 139 w 397"/>
                <a:gd name="T3" fmla="*/ 138 h 396"/>
                <a:gd name="T4" fmla="*/ 117 w 397"/>
                <a:gd name="T5" fmla="*/ 175 h 396"/>
                <a:gd name="T6" fmla="*/ 117 w 397"/>
                <a:gd name="T7" fmla="*/ 220 h 396"/>
                <a:gd name="T8" fmla="*/ 139 w 397"/>
                <a:gd name="T9" fmla="*/ 258 h 396"/>
                <a:gd name="T10" fmla="*/ 176 w 397"/>
                <a:gd name="T11" fmla="*/ 280 h 396"/>
                <a:gd name="T12" fmla="*/ 221 w 397"/>
                <a:gd name="T13" fmla="*/ 280 h 396"/>
                <a:gd name="T14" fmla="*/ 259 w 397"/>
                <a:gd name="T15" fmla="*/ 258 h 396"/>
                <a:gd name="T16" fmla="*/ 280 w 397"/>
                <a:gd name="T17" fmla="*/ 220 h 396"/>
                <a:gd name="T18" fmla="*/ 280 w 397"/>
                <a:gd name="T19" fmla="*/ 175 h 396"/>
                <a:gd name="T20" fmla="*/ 259 w 397"/>
                <a:gd name="T21" fmla="*/ 138 h 396"/>
                <a:gd name="T22" fmla="*/ 221 w 397"/>
                <a:gd name="T23" fmla="*/ 116 h 396"/>
                <a:gd name="T24" fmla="*/ 198 w 397"/>
                <a:gd name="T25" fmla="*/ 0 h 396"/>
                <a:gd name="T26" fmla="*/ 261 w 397"/>
                <a:gd name="T27" fmla="*/ 10 h 396"/>
                <a:gd name="T28" fmla="*/ 315 w 397"/>
                <a:gd name="T29" fmla="*/ 38 h 396"/>
                <a:gd name="T30" fmla="*/ 359 w 397"/>
                <a:gd name="T31" fmla="*/ 80 h 396"/>
                <a:gd name="T32" fmla="*/ 387 w 397"/>
                <a:gd name="T33" fmla="*/ 135 h 396"/>
                <a:gd name="T34" fmla="*/ 397 w 397"/>
                <a:gd name="T35" fmla="*/ 197 h 396"/>
                <a:gd name="T36" fmla="*/ 387 w 397"/>
                <a:gd name="T37" fmla="*/ 261 h 396"/>
                <a:gd name="T38" fmla="*/ 359 w 397"/>
                <a:gd name="T39" fmla="*/ 315 h 396"/>
                <a:gd name="T40" fmla="*/ 315 w 397"/>
                <a:gd name="T41" fmla="*/ 357 h 396"/>
                <a:gd name="T42" fmla="*/ 261 w 397"/>
                <a:gd name="T43" fmla="*/ 386 h 396"/>
                <a:gd name="T44" fmla="*/ 198 w 397"/>
                <a:gd name="T45" fmla="*/ 396 h 396"/>
                <a:gd name="T46" fmla="*/ 136 w 397"/>
                <a:gd name="T47" fmla="*/ 386 h 396"/>
                <a:gd name="T48" fmla="*/ 81 w 397"/>
                <a:gd name="T49" fmla="*/ 357 h 396"/>
                <a:gd name="T50" fmla="*/ 38 w 397"/>
                <a:gd name="T51" fmla="*/ 315 h 396"/>
                <a:gd name="T52" fmla="*/ 10 w 397"/>
                <a:gd name="T53" fmla="*/ 261 h 396"/>
                <a:gd name="T54" fmla="*/ 0 w 397"/>
                <a:gd name="T55" fmla="*/ 197 h 396"/>
                <a:gd name="T56" fmla="*/ 10 w 397"/>
                <a:gd name="T57" fmla="*/ 135 h 396"/>
                <a:gd name="T58" fmla="*/ 38 w 397"/>
                <a:gd name="T59" fmla="*/ 80 h 396"/>
                <a:gd name="T60" fmla="*/ 81 w 397"/>
                <a:gd name="T61" fmla="*/ 38 h 396"/>
                <a:gd name="T62" fmla="*/ 136 w 397"/>
                <a:gd name="T63" fmla="*/ 10 h 396"/>
                <a:gd name="T64" fmla="*/ 198 w 397"/>
                <a:gd name="T65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96">
                  <a:moveTo>
                    <a:pt x="198" y="113"/>
                  </a:moveTo>
                  <a:lnTo>
                    <a:pt x="176" y="116"/>
                  </a:lnTo>
                  <a:lnTo>
                    <a:pt x="156" y="125"/>
                  </a:lnTo>
                  <a:lnTo>
                    <a:pt x="139" y="138"/>
                  </a:lnTo>
                  <a:lnTo>
                    <a:pt x="125" y="155"/>
                  </a:lnTo>
                  <a:lnTo>
                    <a:pt x="117" y="175"/>
                  </a:lnTo>
                  <a:lnTo>
                    <a:pt x="114" y="197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9" y="258"/>
                  </a:lnTo>
                  <a:lnTo>
                    <a:pt x="156" y="271"/>
                  </a:lnTo>
                  <a:lnTo>
                    <a:pt x="176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2" y="271"/>
                  </a:lnTo>
                  <a:lnTo>
                    <a:pt x="259" y="258"/>
                  </a:lnTo>
                  <a:lnTo>
                    <a:pt x="272" y="241"/>
                  </a:lnTo>
                  <a:lnTo>
                    <a:pt x="280" y="220"/>
                  </a:lnTo>
                  <a:lnTo>
                    <a:pt x="283" y="197"/>
                  </a:lnTo>
                  <a:lnTo>
                    <a:pt x="280" y="175"/>
                  </a:lnTo>
                  <a:lnTo>
                    <a:pt x="272" y="155"/>
                  </a:lnTo>
                  <a:lnTo>
                    <a:pt x="259" y="138"/>
                  </a:lnTo>
                  <a:lnTo>
                    <a:pt x="242" y="125"/>
                  </a:lnTo>
                  <a:lnTo>
                    <a:pt x="221" y="116"/>
                  </a:lnTo>
                  <a:lnTo>
                    <a:pt x="198" y="113"/>
                  </a:lnTo>
                  <a:close/>
                  <a:moveTo>
                    <a:pt x="198" y="0"/>
                  </a:moveTo>
                  <a:lnTo>
                    <a:pt x="231" y="2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9" y="80"/>
                  </a:lnTo>
                  <a:lnTo>
                    <a:pt x="375" y="107"/>
                  </a:lnTo>
                  <a:lnTo>
                    <a:pt x="387" y="135"/>
                  </a:lnTo>
                  <a:lnTo>
                    <a:pt x="394" y="166"/>
                  </a:lnTo>
                  <a:lnTo>
                    <a:pt x="397" y="197"/>
                  </a:lnTo>
                  <a:lnTo>
                    <a:pt x="394" y="229"/>
                  </a:lnTo>
                  <a:lnTo>
                    <a:pt x="387" y="261"/>
                  </a:lnTo>
                  <a:lnTo>
                    <a:pt x="375" y="289"/>
                  </a:lnTo>
                  <a:lnTo>
                    <a:pt x="359" y="315"/>
                  </a:lnTo>
                  <a:lnTo>
                    <a:pt x="339" y="337"/>
                  </a:lnTo>
                  <a:lnTo>
                    <a:pt x="315" y="357"/>
                  </a:lnTo>
                  <a:lnTo>
                    <a:pt x="289" y="374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6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8" y="374"/>
                  </a:lnTo>
                  <a:lnTo>
                    <a:pt x="81" y="357"/>
                  </a:lnTo>
                  <a:lnTo>
                    <a:pt x="58" y="337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29"/>
                  </a:lnTo>
                  <a:lnTo>
                    <a:pt x="0" y="197"/>
                  </a:lnTo>
                  <a:lnTo>
                    <a:pt x="3" y="166"/>
                  </a:lnTo>
                  <a:lnTo>
                    <a:pt x="10" y="135"/>
                  </a:lnTo>
                  <a:lnTo>
                    <a:pt x="22" y="107"/>
                  </a:lnTo>
                  <a:lnTo>
                    <a:pt x="38" y="80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8" y="22"/>
                  </a:lnTo>
                  <a:lnTo>
                    <a:pt x="136" y="10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0"/>
            <p:cNvSpPr>
              <a:spLocks noEditPoints="1"/>
            </p:cNvSpPr>
            <p:nvPr/>
          </p:nvSpPr>
          <p:spPr bwMode="auto">
            <a:xfrm>
              <a:off x="9571038" y="2187576"/>
              <a:ext cx="63500" cy="63500"/>
            </a:xfrm>
            <a:custGeom>
              <a:avLst/>
              <a:gdLst>
                <a:gd name="T0" fmla="*/ 175 w 396"/>
                <a:gd name="T1" fmla="*/ 116 h 396"/>
                <a:gd name="T2" fmla="*/ 138 w 396"/>
                <a:gd name="T3" fmla="*/ 138 h 396"/>
                <a:gd name="T4" fmla="*/ 117 w 396"/>
                <a:gd name="T5" fmla="*/ 175 h 396"/>
                <a:gd name="T6" fmla="*/ 117 w 396"/>
                <a:gd name="T7" fmla="*/ 220 h 396"/>
                <a:gd name="T8" fmla="*/ 138 w 396"/>
                <a:gd name="T9" fmla="*/ 258 h 396"/>
                <a:gd name="T10" fmla="*/ 175 w 396"/>
                <a:gd name="T11" fmla="*/ 280 h 396"/>
                <a:gd name="T12" fmla="*/ 221 w 396"/>
                <a:gd name="T13" fmla="*/ 280 h 396"/>
                <a:gd name="T14" fmla="*/ 258 w 396"/>
                <a:gd name="T15" fmla="*/ 258 h 396"/>
                <a:gd name="T16" fmla="*/ 280 w 396"/>
                <a:gd name="T17" fmla="*/ 220 h 396"/>
                <a:gd name="T18" fmla="*/ 280 w 396"/>
                <a:gd name="T19" fmla="*/ 175 h 396"/>
                <a:gd name="T20" fmla="*/ 258 w 396"/>
                <a:gd name="T21" fmla="*/ 138 h 396"/>
                <a:gd name="T22" fmla="*/ 221 w 396"/>
                <a:gd name="T23" fmla="*/ 116 h 396"/>
                <a:gd name="T24" fmla="*/ 198 w 396"/>
                <a:gd name="T25" fmla="*/ 0 h 396"/>
                <a:gd name="T26" fmla="*/ 261 w 396"/>
                <a:gd name="T27" fmla="*/ 10 h 396"/>
                <a:gd name="T28" fmla="*/ 315 w 396"/>
                <a:gd name="T29" fmla="*/ 38 h 396"/>
                <a:gd name="T30" fmla="*/ 358 w 396"/>
                <a:gd name="T31" fmla="*/ 80 h 396"/>
                <a:gd name="T32" fmla="*/ 386 w 396"/>
                <a:gd name="T33" fmla="*/ 135 h 396"/>
                <a:gd name="T34" fmla="*/ 396 w 396"/>
                <a:gd name="T35" fmla="*/ 197 h 396"/>
                <a:gd name="T36" fmla="*/ 386 w 396"/>
                <a:gd name="T37" fmla="*/ 261 h 396"/>
                <a:gd name="T38" fmla="*/ 358 w 396"/>
                <a:gd name="T39" fmla="*/ 315 h 396"/>
                <a:gd name="T40" fmla="*/ 315 w 396"/>
                <a:gd name="T41" fmla="*/ 357 h 396"/>
                <a:gd name="T42" fmla="*/ 261 w 396"/>
                <a:gd name="T43" fmla="*/ 386 h 396"/>
                <a:gd name="T44" fmla="*/ 198 w 396"/>
                <a:gd name="T45" fmla="*/ 396 h 396"/>
                <a:gd name="T46" fmla="*/ 136 w 396"/>
                <a:gd name="T47" fmla="*/ 386 h 396"/>
                <a:gd name="T48" fmla="*/ 81 w 396"/>
                <a:gd name="T49" fmla="*/ 357 h 396"/>
                <a:gd name="T50" fmla="*/ 38 w 396"/>
                <a:gd name="T51" fmla="*/ 315 h 396"/>
                <a:gd name="T52" fmla="*/ 10 w 396"/>
                <a:gd name="T53" fmla="*/ 261 h 396"/>
                <a:gd name="T54" fmla="*/ 0 w 396"/>
                <a:gd name="T55" fmla="*/ 197 h 396"/>
                <a:gd name="T56" fmla="*/ 10 w 396"/>
                <a:gd name="T57" fmla="*/ 135 h 396"/>
                <a:gd name="T58" fmla="*/ 38 w 396"/>
                <a:gd name="T59" fmla="*/ 80 h 396"/>
                <a:gd name="T60" fmla="*/ 81 w 396"/>
                <a:gd name="T61" fmla="*/ 38 h 396"/>
                <a:gd name="T62" fmla="*/ 136 w 396"/>
                <a:gd name="T63" fmla="*/ 10 h 396"/>
                <a:gd name="T64" fmla="*/ 198 w 396"/>
                <a:gd name="T65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396">
                  <a:moveTo>
                    <a:pt x="198" y="113"/>
                  </a:moveTo>
                  <a:lnTo>
                    <a:pt x="175" y="116"/>
                  </a:lnTo>
                  <a:lnTo>
                    <a:pt x="155" y="125"/>
                  </a:lnTo>
                  <a:lnTo>
                    <a:pt x="138" y="138"/>
                  </a:lnTo>
                  <a:lnTo>
                    <a:pt x="125" y="155"/>
                  </a:lnTo>
                  <a:lnTo>
                    <a:pt x="117" y="175"/>
                  </a:lnTo>
                  <a:lnTo>
                    <a:pt x="114" y="197"/>
                  </a:lnTo>
                  <a:lnTo>
                    <a:pt x="117" y="220"/>
                  </a:lnTo>
                  <a:lnTo>
                    <a:pt x="125" y="241"/>
                  </a:lnTo>
                  <a:lnTo>
                    <a:pt x="138" y="258"/>
                  </a:lnTo>
                  <a:lnTo>
                    <a:pt x="155" y="271"/>
                  </a:lnTo>
                  <a:lnTo>
                    <a:pt x="175" y="280"/>
                  </a:lnTo>
                  <a:lnTo>
                    <a:pt x="198" y="283"/>
                  </a:lnTo>
                  <a:lnTo>
                    <a:pt x="221" y="280"/>
                  </a:lnTo>
                  <a:lnTo>
                    <a:pt x="241" y="271"/>
                  </a:lnTo>
                  <a:lnTo>
                    <a:pt x="258" y="258"/>
                  </a:lnTo>
                  <a:lnTo>
                    <a:pt x="271" y="241"/>
                  </a:lnTo>
                  <a:lnTo>
                    <a:pt x="280" y="220"/>
                  </a:lnTo>
                  <a:lnTo>
                    <a:pt x="283" y="197"/>
                  </a:lnTo>
                  <a:lnTo>
                    <a:pt x="280" y="175"/>
                  </a:lnTo>
                  <a:lnTo>
                    <a:pt x="271" y="155"/>
                  </a:lnTo>
                  <a:lnTo>
                    <a:pt x="258" y="138"/>
                  </a:lnTo>
                  <a:lnTo>
                    <a:pt x="241" y="125"/>
                  </a:lnTo>
                  <a:lnTo>
                    <a:pt x="221" y="116"/>
                  </a:lnTo>
                  <a:lnTo>
                    <a:pt x="198" y="113"/>
                  </a:lnTo>
                  <a:close/>
                  <a:moveTo>
                    <a:pt x="198" y="0"/>
                  </a:moveTo>
                  <a:lnTo>
                    <a:pt x="231" y="2"/>
                  </a:lnTo>
                  <a:lnTo>
                    <a:pt x="261" y="10"/>
                  </a:lnTo>
                  <a:lnTo>
                    <a:pt x="289" y="22"/>
                  </a:lnTo>
                  <a:lnTo>
                    <a:pt x="315" y="38"/>
                  </a:lnTo>
                  <a:lnTo>
                    <a:pt x="339" y="58"/>
                  </a:lnTo>
                  <a:lnTo>
                    <a:pt x="358" y="80"/>
                  </a:lnTo>
                  <a:lnTo>
                    <a:pt x="374" y="107"/>
                  </a:lnTo>
                  <a:lnTo>
                    <a:pt x="386" y="135"/>
                  </a:lnTo>
                  <a:lnTo>
                    <a:pt x="394" y="166"/>
                  </a:lnTo>
                  <a:lnTo>
                    <a:pt x="396" y="197"/>
                  </a:lnTo>
                  <a:lnTo>
                    <a:pt x="394" y="229"/>
                  </a:lnTo>
                  <a:lnTo>
                    <a:pt x="386" y="261"/>
                  </a:lnTo>
                  <a:lnTo>
                    <a:pt x="374" y="289"/>
                  </a:lnTo>
                  <a:lnTo>
                    <a:pt x="358" y="315"/>
                  </a:lnTo>
                  <a:lnTo>
                    <a:pt x="339" y="337"/>
                  </a:lnTo>
                  <a:lnTo>
                    <a:pt x="315" y="357"/>
                  </a:lnTo>
                  <a:lnTo>
                    <a:pt x="289" y="374"/>
                  </a:lnTo>
                  <a:lnTo>
                    <a:pt x="261" y="386"/>
                  </a:lnTo>
                  <a:lnTo>
                    <a:pt x="231" y="394"/>
                  </a:lnTo>
                  <a:lnTo>
                    <a:pt x="198" y="396"/>
                  </a:lnTo>
                  <a:lnTo>
                    <a:pt x="166" y="394"/>
                  </a:lnTo>
                  <a:lnTo>
                    <a:pt x="136" y="386"/>
                  </a:lnTo>
                  <a:lnTo>
                    <a:pt x="106" y="374"/>
                  </a:lnTo>
                  <a:lnTo>
                    <a:pt x="81" y="357"/>
                  </a:lnTo>
                  <a:lnTo>
                    <a:pt x="58" y="337"/>
                  </a:lnTo>
                  <a:lnTo>
                    <a:pt x="38" y="315"/>
                  </a:lnTo>
                  <a:lnTo>
                    <a:pt x="22" y="289"/>
                  </a:lnTo>
                  <a:lnTo>
                    <a:pt x="10" y="261"/>
                  </a:lnTo>
                  <a:lnTo>
                    <a:pt x="3" y="229"/>
                  </a:lnTo>
                  <a:lnTo>
                    <a:pt x="0" y="197"/>
                  </a:lnTo>
                  <a:lnTo>
                    <a:pt x="3" y="166"/>
                  </a:lnTo>
                  <a:lnTo>
                    <a:pt x="10" y="135"/>
                  </a:lnTo>
                  <a:lnTo>
                    <a:pt x="22" y="107"/>
                  </a:lnTo>
                  <a:lnTo>
                    <a:pt x="38" y="80"/>
                  </a:lnTo>
                  <a:lnTo>
                    <a:pt x="58" y="58"/>
                  </a:lnTo>
                  <a:lnTo>
                    <a:pt x="81" y="38"/>
                  </a:lnTo>
                  <a:lnTo>
                    <a:pt x="106" y="22"/>
                  </a:lnTo>
                  <a:lnTo>
                    <a:pt x="136" y="10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8161822" y="1946445"/>
            <a:ext cx="536575" cy="495300"/>
            <a:chOff x="8161338" y="1946275"/>
            <a:chExt cx="536575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8" name="Freeform 35"/>
            <p:cNvSpPr>
              <a:spLocks noEditPoints="1"/>
            </p:cNvSpPr>
            <p:nvPr/>
          </p:nvSpPr>
          <p:spPr bwMode="auto">
            <a:xfrm>
              <a:off x="8161338" y="1946275"/>
              <a:ext cx="536575" cy="495300"/>
            </a:xfrm>
            <a:custGeom>
              <a:avLst/>
              <a:gdLst>
                <a:gd name="T0" fmla="*/ 113 w 3380"/>
                <a:gd name="T1" fmla="*/ 3007 h 3121"/>
                <a:gd name="T2" fmla="*/ 3267 w 3380"/>
                <a:gd name="T3" fmla="*/ 1305 h 3121"/>
                <a:gd name="T4" fmla="*/ 1432 w 3380"/>
                <a:gd name="T5" fmla="*/ 397 h 3121"/>
                <a:gd name="T6" fmla="*/ 2737 w 3380"/>
                <a:gd name="T7" fmla="*/ 1192 h 3121"/>
                <a:gd name="T8" fmla="*/ 1930 w 3380"/>
                <a:gd name="T9" fmla="*/ 433 h 3121"/>
                <a:gd name="T10" fmla="*/ 1877 w 3380"/>
                <a:gd name="T11" fmla="*/ 495 h 3121"/>
                <a:gd name="T12" fmla="*/ 1811 w 3380"/>
                <a:gd name="T13" fmla="*/ 540 h 3121"/>
                <a:gd name="T14" fmla="*/ 1732 w 3380"/>
                <a:gd name="T15" fmla="*/ 564 h 3121"/>
                <a:gd name="T16" fmla="*/ 1648 w 3380"/>
                <a:gd name="T17" fmla="*/ 564 h 3121"/>
                <a:gd name="T18" fmla="*/ 1569 w 3380"/>
                <a:gd name="T19" fmla="*/ 540 h 3121"/>
                <a:gd name="T20" fmla="*/ 1503 w 3380"/>
                <a:gd name="T21" fmla="*/ 495 h 3121"/>
                <a:gd name="T22" fmla="*/ 1450 w 3380"/>
                <a:gd name="T23" fmla="*/ 433 h 3121"/>
                <a:gd name="T24" fmla="*/ 1690 w 3380"/>
                <a:gd name="T25" fmla="*/ 114 h 3121"/>
                <a:gd name="T26" fmla="*/ 1631 w 3380"/>
                <a:gd name="T27" fmla="*/ 125 h 3121"/>
                <a:gd name="T28" fmla="*/ 1581 w 3380"/>
                <a:gd name="T29" fmla="*/ 154 h 3121"/>
                <a:gd name="T30" fmla="*/ 1545 w 3380"/>
                <a:gd name="T31" fmla="*/ 198 h 3121"/>
                <a:gd name="T32" fmla="*/ 1524 w 3380"/>
                <a:gd name="T33" fmla="*/ 254 h 3121"/>
                <a:gd name="T34" fmla="*/ 1524 w 3380"/>
                <a:gd name="T35" fmla="*/ 315 h 3121"/>
                <a:gd name="T36" fmla="*/ 1545 w 3380"/>
                <a:gd name="T37" fmla="*/ 370 h 3121"/>
                <a:gd name="T38" fmla="*/ 1581 w 3380"/>
                <a:gd name="T39" fmla="*/ 415 h 3121"/>
                <a:gd name="T40" fmla="*/ 1631 w 3380"/>
                <a:gd name="T41" fmla="*/ 443 h 3121"/>
                <a:gd name="T42" fmla="*/ 1690 w 3380"/>
                <a:gd name="T43" fmla="*/ 454 h 3121"/>
                <a:gd name="T44" fmla="*/ 1749 w 3380"/>
                <a:gd name="T45" fmla="*/ 443 h 3121"/>
                <a:gd name="T46" fmla="*/ 1799 w 3380"/>
                <a:gd name="T47" fmla="*/ 415 h 3121"/>
                <a:gd name="T48" fmla="*/ 1835 w 3380"/>
                <a:gd name="T49" fmla="*/ 370 h 3121"/>
                <a:gd name="T50" fmla="*/ 1856 w 3380"/>
                <a:gd name="T51" fmla="*/ 315 h 3121"/>
                <a:gd name="T52" fmla="*/ 1856 w 3380"/>
                <a:gd name="T53" fmla="*/ 254 h 3121"/>
                <a:gd name="T54" fmla="*/ 1835 w 3380"/>
                <a:gd name="T55" fmla="*/ 198 h 3121"/>
                <a:gd name="T56" fmla="*/ 1799 w 3380"/>
                <a:gd name="T57" fmla="*/ 154 h 3121"/>
                <a:gd name="T58" fmla="*/ 1749 w 3380"/>
                <a:gd name="T59" fmla="*/ 125 h 3121"/>
                <a:gd name="T60" fmla="*/ 1690 w 3380"/>
                <a:gd name="T61" fmla="*/ 114 h 3121"/>
                <a:gd name="T62" fmla="*/ 1729 w 3380"/>
                <a:gd name="T63" fmla="*/ 3 h 3121"/>
                <a:gd name="T64" fmla="*/ 1802 w 3380"/>
                <a:gd name="T65" fmla="*/ 24 h 3121"/>
                <a:gd name="T66" fmla="*/ 1865 w 3380"/>
                <a:gd name="T67" fmla="*/ 63 h 3121"/>
                <a:gd name="T68" fmla="*/ 1916 w 3380"/>
                <a:gd name="T69" fmla="*/ 118 h 3121"/>
                <a:gd name="T70" fmla="*/ 1951 w 3380"/>
                <a:gd name="T71" fmla="*/ 184 h 3121"/>
                <a:gd name="T72" fmla="*/ 1969 w 3380"/>
                <a:gd name="T73" fmla="*/ 258 h 3121"/>
                <a:gd name="T74" fmla="*/ 3380 w 3380"/>
                <a:gd name="T75" fmla="*/ 1192 h 3121"/>
                <a:gd name="T76" fmla="*/ 0 w 3380"/>
                <a:gd name="T77" fmla="*/ 3121 h 3121"/>
                <a:gd name="T78" fmla="*/ 483 w 3380"/>
                <a:gd name="T79" fmla="*/ 1192 h 3121"/>
                <a:gd name="T80" fmla="*/ 1418 w 3380"/>
                <a:gd name="T81" fmla="*/ 220 h 3121"/>
                <a:gd name="T82" fmla="*/ 1444 w 3380"/>
                <a:gd name="T83" fmla="*/ 148 h 3121"/>
                <a:gd name="T84" fmla="*/ 1487 w 3380"/>
                <a:gd name="T85" fmla="*/ 89 h 3121"/>
                <a:gd name="T86" fmla="*/ 1545 w 3380"/>
                <a:gd name="T87" fmla="*/ 41 h 3121"/>
                <a:gd name="T88" fmla="*/ 1613 w 3380"/>
                <a:gd name="T89" fmla="*/ 11 h 3121"/>
                <a:gd name="T90" fmla="*/ 1690 w 3380"/>
                <a:gd name="T91" fmla="*/ 0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80" h="3121">
                  <a:moveTo>
                    <a:pt x="113" y="1305"/>
                  </a:moveTo>
                  <a:lnTo>
                    <a:pt x="113" y="3007"/>
                  </a:lnTo>
                  <a:lnTo>
                    <a:pt x="3267" y="3007"/>
                  </a:lnTo>
                  <a:lnTo>
                    <a:pt x="3267" y="1305"/>
                  </a:lnTo>
                  <a:lnTo>
                    <a:pt x="113" y="1305"/>
                  </a:lnTo>
                  <a:close/>
                  <a:moveTo>
                    <a:pt x="1432" y="397"/>
                  </a:moveTo>
                  <a:lnTo>
                    <a:pt x="643" y="1192"/>
                  </a:lnTo>
                  <a:lnTo>
                    <a:pt x="2737" y="1192"/>
                  </a:lnTo>
                  <a:lnTo>
                    <a:pt x="1948" y="397"/>
                  </a:lnTo>
                  <a:lnTo>
                    <a:pt x="1930" y="433"/>
                  </a:lnTo>
                  <a:lnTo>
                    <a:pt x="1905" y="466"/>
                  </a:lnTo>
                  <a:lnTo>
                    <a:pt x="1877" y="495"/>
                  </a:lnTo>
                  <a:lnTo>
                    <a:pt x="1846" y="520"/>
                  </a:lnTo>
                  <a:lnTo>
                    <a:pt x="1811" y="540"/>
                  </a:lnTo>
                  <a:lnTo>
                    <a:pt x="1773" y="555"/>
                  </a:lnTo>
                  <a:lnTo>
                    <a:pt x="1732" y="564"/>
                  </a:lnTo>
                  <a:lnTo>
                    <a:pt x="1690" y="568"/>
                  </a:lnTo>
                  <a:lnTo>
                    <a:pt x="1648" y="564"/>
                  </a:lnTo>
                  <a:lnTo>
                    <a:pt x="1607" y="555"/>
                  </a:lnTo>
                  <a:lnTo>
                    <a:pt x="1569" y="540"/>
                  </a:lnTo>
                  <a:lnTo>
                    <a:pt x="1534" y="520"/>
                  </a:lnTo>
                  <a:lnTo>
                    <a:pt x="1503" y="495"/>
                  </a:lnTo>
                  <a:lnTo>
                    <a:pt x="1475" y="466"/>
                  </a:lnTo>
                  <a:lnTo>
                    <a:pt x="1450" y="433"/>
                  </a:lnTo>
                  <a:lnTo>
                    <a:pt x="1432" y="397"/>
                  </a:lnTo>
                  <a:close/>
                  <a:moveTo>
                    <a:pt x="1690" y="114"/>
                  </a:moveTo>
                  <a:lnTo>
                    <a:pt x="1659" y="117"/>
                  </a:lnTo>
                  <a:lnTo>
                    <a:pt x="1631" y="125"/>
                  </a:lnTo>
                  <a:lnTo>
                    <a:pt x="1605" y="137"/>
                  </a:lnTo>
                  <a:lnTo>
                    <a:pt x="1581" y="154"/>
                  </a:lnTo>
                  <a:lnTo>
                    <a:pt x="1561" y="174"/>
                  </a:lnTo>
                  <a:lnTo>
                    <a:pt x="1545" y="198"/>
                  </a:lnTo>
                  <a:lnTo>
                    <a:pt x="1531" y="225"/>
                  </a:lnTo>
                  <a:lnTo>
                    <a:pt x="1524" y="254"/>
                  </a:lnTo>
                  <a:lnTo>
                    <a:pt x="1521" y="284"/>
                  </a:lnTo>
                  <a:lnTo>
                    <a:pt x="1524" y="315"/>
                  </a:lnTo>
                  <a:lnTo>
                    <a:pt x="1531" y="343"/>
                  </a:lnTo>
                  <a:lnTo>
                    <a:pt x="1545" y="370"/>
                  </a:lnTo>
                  <a:lnTo>
                    <a:pt x="1561" y="394"/>
                  </a:lnTo>
                  <a:lnTo>
                    <a:pt x="1581" y="415"/>
                  </a:lnTo>
                  <a:lnTo>
                    <a:pt x="1605" y="431"/>
                  </a:lnTo>
                  <a:lnTo>
                    <a:pt x="1631" y="443"/>
                  </a:lnTo>
                  <a:lnTo>
                    <a:pt x="1659" y="452"/>
                  </a:lnTo>
                  <a:lnTo>
                    <a:pt x="1690" y="454"/>
                  </a:lnTo>
                  <a:lnTo>
                    <a:pt x="1721" y="452"/>
                  </a:lnTo>
                  <a:lnTo>
                    <a:pt x="1749" y="443"/>
                  </a:lnTo>
                  <a:lnTo>
                    <a:pt x="1775" y="431"/>
                  </a:lnTo>
                  <a:lnTo>
                    <a:pt x="1799" y="415"/>
                  </a:lnTo>
                  <a:lnTo>
                    <a:pt x="1819" y="394"/>
                  </a:lnTo>
                  <a:lnTo>
                    <a:pt x="1835" y="370"/>
                  </a:lnTo>
                  <a:lnTo>
                    <a:pt x="1849" y="343"/>
                  </a:lnTo>
                  <a:lnTo>
                    <a:pt x="1856" y="315"/>
                  </a:lnTo>
                  <a:lnTo>
                    <a:pt x="1859" y="284"/>
                  </a:lnTo>
                  <a:lnTo>
                    <a:pt x="1856" y="254"/>
                  </a:lnTo>
                  <a:lnTo>
                    <a:pt x="1849" y="225"/>
                  </a:lnTo>
                  <a:lnTo>
                    <a:pt x="1835" y="198"/>
                  </a:lnTo>
                  <a:lnTo>
                    <a:pt x="1819" y="174"/>
                  </a:lnTo>
                  <a:lnTo>
                    <a:pt x="1799" y="154"/>
                  </a:lnTo>
                  <a:lnTo>
                    <a:pt x="1775" y="137"/>
                  </a:lnTo>
                  <a:lnTo>
                    <a:pt x="1749" y="125"/>
                  </a:lnTo>
                  <a:lnTo>
                    <a:pt x="1721" y="117"/>
                  </a:lnTo>
                  <a:lnTo>
                    <a:pt x="1690" y="114"/>
                  </a:lnTo>
                  <a:close/>
                  <a:moveTo>
                    <a:pt x="1690" y="0"/>
                  </a:moveTo>
                  <a:lnTo>
                    <a:pt x="1729" y="3"/>
                  </a:lnTo>
                  <a:lnTo>
                    <a:pt x="1767" y="11"/>
                  </a:lnTo>
                  <a:lnTo>
                    <a:pt x="1802" y="24"/>
                  </a:lnTo>
                  <a:lnTo>
                    <a:pt x="1835" y="41"/>
                  </a:lnTo>
                  <a:lnTo>
                    <a:pt x="1865" y="63"/>
                  </a:lnTo>
                  <a:lnTo>
                    <a:pt x="1893" y="89"/>
                  </a:lnTo>
                  <a:lnTo>
                    <a:pt x="1916" y="118"/>
                  </a:lnTo>
                  <a:lnTo>
                    <a:pt x="1936" y="148"/>
                  </a:lnTo>
                  <a:lnTo>
                    <a:pt x="1951" y="184"/>
                  </a:lnTo>
                  <a:lnTo>
                    <a:pt x="1962" y="220"/>
                  </a:lnTo>
                  <a:lnTo>
                    <a:pt x="1969" y="258"/>
                  </a:lnTo>
                  <a:lnTo>
                    <a:pt x="2897" y="1192"/>
                  </a:lnTo>
                  <a:lnTo>
                    <a:pt x="3380" y="1192"/>
                  </a:lnTo>
                  <a:lnTo>
                    <a:pt x="3380" y="3121"/>
                  </a:lnTo>
                  <a:lnTo>
                    <a:pt x="0" y="3121"/>
                  </a:lnTo>
                  <a:lnTo>
                    <a:pt x="0" y="1192"/>
                  </a:lnTo>
                  <a:lnTo>
                    <a:pt x="483" y="1192"/>
                  </a:lnTo>
                  <a:lnTo>
                    <a:pt x="1411" y="258"/>
                  </a:lnTo>
                  <a:lnTo>
                    <a:pt x="1418" y="220"/>
                  </a:lnTo>
                  <a:lnTo>
                    <a:pt x="1429" y="184"/>
                  </a:lnTo>
                  <a:lnTo>
                    <a:pt x="1444" y="148"/>
                  </a:lnTo>
                  <a:lnTo>
                    <a:pt x="1464" y="118"/>
                  </a:lnTo>
                  <a:lnTo>
                    <a:pt x="1487" y="89"/>
                  </a:lnTo>
                  <a:lnTo>
                    <a:pt x="1515" y="63"/>
                  </a:lnTo>
                  <a:lnTo>
                    <a:pt x="1545" y="41"/>
                  </a:lnTo>
                  <a:lnTo>
                    <a:pt x="1578" y="24"/>
                  </a:lnTo>
                  <a:lnTo>
                    <a:pt x="1613" y="11"/>
                  </a:lnTo>
                  <a:lnTo>
                    <a:pt x="1651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6"/>
            <p:cNvSpPr>
              <a:spLocks noEditPoints="1"/>
            </p:cNvSpPr>
            <p:nvPr/>
          </p:nvSpPr>
          <p:spPr bwMode="auto">
            <a:xfrm>
              <a:off x="8223251" y="2189163"/>
              <a:ext cx="90488" cy="198438"/>
            </a:xfrm>
            <a:custGeom>
              <a:avLst/>
              <a:gdLst>
                <a:gd name="T0" fmla="*/ 251 w 564"/>
                <a:gd name="T1" fmla="*/ 115 h 1247"/>
                <a:gd name="T2" fmla="*/ 197 w 564"/>
                <a:gd name="T3" fmla="*/ 136 h 1247"/>
                <a:gd name="T4" fmla="*/ 153 w 564"/>
                <a:gd name="T5" fmla="*/ 173 h 1247"/>
                <a:gd name="T6" fmla="*/ 123 w 564"/>
                <a:gd name="T7" fmla="*/ 223 h 1247"/>
                <a:gd name="T8" fmla="*/ 113 w 564"/>
                <a:gd name="T9" fmla="*/ 283 h 1247"/>
                <a:gd name="T10" fmla="*/ 116 w 564"/>
                <a:gd name="T11" fmla="*/ 994 h 1247"/>
                <a:gd name="T12" fmla="*/ 137 w 564"/>
                <a:gd name="T13" fmla="*/ 1050 h 1247"/>
                <a:gd name="T14" fmla="*/ 173 w 564"/>
                <a:gd name="T15" fmla="*/ 1094 h 1247"/>
                <a:gd name="T16" fmla="*/ 224 w 564"/>
                <a:gd name="T17" fmla="*/ 1123 h 1247"/>
                <a:gd name="T18" fmla="*/ 282 w 564"/>
                <a:gd name="T19" fmla="*/ 1134 h 1247"/>
                <a:gd name="T20" fmla="*/ 341 w 564"/>
                <a:gd name="T21" fmla="*/ 1123 h 1247"/>
                <a:gd name="T22" fmla="*/ 391 w 564"/>
                <a:gd name="T23" fmla="*/ 1094 h 1247"/>
                <a:gd name="T24" fmla="*/ 427 w 564"/>
                <a:gd name="T25" fmla="*/ 1050 h 1247"/>
                <a:gd name="T26" fmla="*/ 448 w 564"/>
                <a:gd name="T27" fmla="*/ 994 h 1247"/>
                <a:gd name="T28" fmla="*/ 451 w 564"/>
                <a:gd name="T29" fmla="*/ 283 h 1247"/>
                <a:gd name="T30" fmla="*/ 441 w 564"/>
                <a:gd name="T31" fmla="*/ 223 h 1247"/>
                <a:gd name="T32" fmla="*/ 411 w 564"/>
                <a:gd name="T33" fmla="*/ 173 h 1247"/>
                <a:gd name="T34" fmla="*/ 367 w 564"/>
                <a:gd name="T35" fmla="*/ 136 h 1247"/>
                <a:gd name="T36" fmla="*/ 313 w 564"/>
                <a:gd name="T37" fmla="*/ 115 h 1247"/>
                <a:gd name="T38" fmla="*/ 282 w 564"/>
                <a:gd name="T39" fmla="*/ 0 h 1247"/>
                <a:gd name="T40" fmla="*/ 363 w 564"/>
                <a:gd name="T41" fmla="*/ 11 h 1247"/>
                <a:gd name="T42" fmla="*/ 436 w 564"/>
                <a:gd name="T43" fmla="*/ 45 h 1247"/>
                <a:gd name="T44" fmla="*/ 495 w 564"/>
                <a:gd name="T45" fmla="*/ 97 h 1247"/>
                <a:gd name="T46" fmla="*/ 538 w 564"/>
                <a:gd name="T47" fmla="*/ 164 h 1247"/>
                <a:gd name="T48" fmla="*/ 561 w 564"/>
                <a:gd name="T49" fmla="*/ 241 h 1247"/>
                <a:gd name="T50" fmla="*/ 564 w 564"/>
                <a:gd name="T51" fmla="*/ 963 h 1247"/>
                <a:gd name="T52" fmla="*/ 551 w 564"/>
                <a:gd name="T53" fmla="*/ 1045 h 1247"/>
                <a:gd name="T54" fmla="*/ 519 w 564"/>
                <a:gd name="T55" fmla="*/ 1118 h 1247"/>
                <a:gd name="T56" fmla="*/ 466 w 564"/>
                <a:gd name="T57" fmla="*/ 1178 h 1247"/>
                <a:gd name="T58" fmla="*/ 401 w 564"/>
                <a:gd name="T59" fmla="*/ 1221 h 1247"/>
                <a:gd name="T60" fmla="*/ 324 w 564"/>
                <a:gd name="T61" fmla="*/ 1244 h 1247"/>
                <a:gd name="T62" fmla="*/ 241 w 564"/>
                <a:gd name="T63" fmla="*/ 1244 h 1247"/>
                <a:gd name="T64" fmla="*/ 163 w 564"/>
                <a:gd name="T65" fmla="*/ 1221 h 1247"/>
                <a:gd name="T66" fmla="*/ 98 w 564"/>
                <a:gd name="T67" fmla="*/ 1178 h 1247"/>
                <a:gd name="T68" fmla="*/ 45 w 564"/>
                <a:gd name="T69" fmla="*/ 1118 h 1247"/>
                <a:gd name="T70" fmla="*/ 13 w 564"/>
                <a:gd name="T71" fmla="*/ 1045 h 1247"/>
                <a:gd name="T72" fmla="*/ 0 w 564"/>
                <a:gd name="T73" fmla="*/ 963 h 1247"/>
                <a:gd name="T74" fmla="*/ 3 w 564"/>
                <a:gd name="T75" fmla="*/ 241 h 1247"/>
                <a:gd name="T76" fmla="*/ 27 w 564"/>
                <a:gd name="T77" fmla="*/ 164 h 1247"/>
                <a:gd name="T78" fmla="*/ 70 w 564"/>
                <a:gd name="T79" fmla="*/ 97 h 1247"/>
                <a:gd name="T80" fmla="*/ 128 w 564"/>
                <a:gd name="T81" fmla="*/ 45 h 1247"/>
                <a:gd name="T82" fmla="*/ 201 w 564"/>
                <a:gd name="T83" fmla="*/ 11 h 1247"/>
                <a:gd name="T84" fmla="*/ 282 w 564"/>
                <a:gd name="T85" fmla="*/ 0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4" h="1247">
                  <a:moveTo>
                    <a:pt x="282" y="112"/>
                  </a:moveTo>
                  <a:lnTo>
                    <a:pt x="251" y="115"/>
                  </a:lnTo>
                  <a:lnTo>
                    <a:pt x="224" y="123"/>
                  </a:lnTo>
                  <a:lnTo>
                    <a:pt x="197" y="136"/>
                  </a:lnTo>
                  <a:lnTo>
                    <a:pt x="173" y="152"/>
                  </a:lnTo>
                  <a:lnTo>
                    <a:pt x="153" y="173"/>
                  </a:lnTo>
                  <a:lnTo>
                    <a:pt x="137" y="197"/>
                  </a:lnTo>
                  <a:lnTo>
                    <a:pt x="123" y="223"/>
                  </a:lnTo>
                  <a:lnTo>
                    <a:pt x="116" y="252"/>
                  </a:lnTo>
                  <a:lnTo>
                    <a:pt x="113" y="283"/>
                  </a:lnTo>
                  <a:lnTo>
                    <a:pt x="113" y="963"/>
                  </a:lnTo>
                  <a:lnTo>
                    <a:pt x="116" y="994"/>
                  </a:lnTo>
                  <a:lnTo>
                    <a:pt x="123" y="1023"/>
                  </a:lnTo>
                  <a:lnTo>
                    <a:pt x="137" y="1050"/>
                  </a:lnTo>
                  <a:lnTo>
                    <a:pt x="153" y="1073"/>
                  </a:lnTo>
                  <a:lnTo>
                    <a:pt x="173" y="1094"/>
                  </a:lnTo>
                  <a:lnTo>
                    <a:pt x="197" y="1110"/>
                  </a:lnTo>
                  <a:lnTo>
                    <a:pt x="224" y="1123"/>
                  </a:lnTo>
                  <a:lnTo>
                    <a:pt x="251" y="1131"/>
                  </a:lnTo>
                  <a:lnTo>
                    <a:pt x="282" y="1134"/>
                  </a:lnTo>
                  <a:lnTo>
                    <a:pt x="313" y="1131"/>
                  </a:lnTo>
                  <a:lnTo>
                    <a:pt x="341" y="1123"/>
                  </a:lnTo>
                  <a:lnTo>
                    <a:pt x="367" y="1110"/>
                  </a:lnTo>
                  <a:lnTo>
                    <a:pt x="391" y="1094"/>
                  </a:lnTo>
                  <a:lnTo>
                    <a:pt x="411" y="1073"/>
                  </a:lnTo>
                  <a:lnTo>
                    <a:pt x="427" y="1050"/>
                  </a:lnTo>
                  <a:lnTo>
                    <a:pt x="441" y="1023"/>
                  </a:lnTo>
                  <a:lnTo>
                    <a:pt x="448" y="994"/>
                  </a:lnTo>
                  <a:lnTo>
                    <a:pt x="451" y="963"/>
                  </a:lnTo>
                  <a:lnTo>
                    <a:pt x="451" y="283"/>
                  </a:lnTo>
                  <a:lnTo>
                    <a:pt x="448" y="252"/>
                  </a:lnTo>
                  <a:lnTo>
                    <a:pt x="441" y="223"/>
                  </a:lnTo>
                  <a:lnTo>
                    <a:pt x="427" y="197"/>
                  </a:lnTo>
                  <a:lnTo>
                    <a:pt x="411" y="173"/>
                  </a:lnTo>
                  <a:lnTo>
                    <a:pt x="391" y="152"/>
                  </a:lnTo>
                  <a:lnTo>
                    <a:pt x="367" y="136"/>
                  </a:lnTo>
                  <a:lnTo>
                    <a:pt x="341" y="123"/>
                  </a:lnTo>
                  <a:lnTo>
                    <a:pt x="313" y="115"/>
                  </a:lnTo>
                  <a:lnTo>
                    <a:pt x="282" y="112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1"/>
                  </a:lnTo>
                  <a:lnTo>
                    <a:pt x="401" y="25"/>
                  </a:lnTo>
                  <a:lnTo>
                    <a:pt x="436" y="45"/>
                  </a:lnTo>
                  <a:lnTo>
                    <a:pt x="466" y="69"/>
                  </a:lnTo>
                  <a:lnTo>
                    <a:pt x="495" y="97"/>
                  </a:lnTo>
                  <a:lnTo>
                    <a:pt x="519" y="129"/>
                  </a:lnTo>
                  <a:lnTo>
                    <a:pt x="538" y="164"/>
                  </a:lnTo>
                  <a:lnTo>
                    <a:pt x="551" y="201"/>
                  </a:lnTo>
                  <a:lnTo>
                    <a:pt x="561" y="241"/>
                  </a:lnTo>
                  <a:lnTo>
                    <a:pt x="564" y="283"/>
                  </a:lnTo>
                  <a:lnTo>
                    <a:pt x="564" y="963"/>
                  </a:lnTo>
                  <a:lnTo>
                    <a:pt x="561" y="1005"/>
                  </a:lnTo>
                  <a:lnTo>
                    <a:pt x="551" y="1045"/>
                  </a:lnTo>
                  <a:lnTo>
                    <a:pt x="538" y="1083"/>
                  </a:lnTo>
                  <a:lnTo>
                    <a:pt x="519" y="1118"/>
                  </a:lnTo>
                  <a:lnTo>
                    <a:pt x="495" y="1150"/>
                  </a:lnTo>
                  <a:lnTo>
                    <a:pt x="466" y="1178"/>
                  </a:lnTo>
                  <a:lnTo>
                    <a:pt x="436" y="1201"/>
                  </a:lnTo>
                  <a:lnTo>
                    <a:pt x="401" y="1221"/>
                  </a:lnTo>
                  <a:lnTo>
                    <a:pt x="363" y="1235"/>
                  </a:lnTo>
                  <a:lnTo>
                    <a:pt x="324" y="1244"/>
                  </a:lnTo>
                  <a:lnTo>
                    <a:pt x="282" y="1247"/>
                  </a:lnTo>
                  <a:lnTo>
                    <a:pt x="241" y="1244"/>
                  </a:lnTo>
                  <a:lnTo>
                    <a:pt x="201" y="1235"/>
                  </a:lnTo>
                  <a:lnTo>
                    <a:pt x="163" y="1221"/>
                  </a:lnTo>
                  <a:lnTo>
                    <a:pt x="128" y="1201"/>
                  </a:lnTo>
                  <a:lnTo>
                    <a:pt x="98" y="1178"/>
                  </a:lnTo>
                  <a:lnTo>
                    <a:pt x="70" y="1150"/>
                  </a:lnTo>
                  <a:lnTo>
                    <a:pt x="45" y="1118"/>
                  </a:lnTo>
                  <a:lnTo>
                    <a:pt x="27" y="1083"/>
                  </a:lnTo>
                  <a:lnTo>
                    <a:pt x="13" y="1045"/>
                  </a:lnTo>
                  <a:lnTo>
                    <a:pt x="3" y="1005"/>
                  </a:lnTo>
                  <a:lnTo>
                    <a:pt x="0" y="963"/>
                  </a:lnTo>
                  <a:lnTo>
                    <a:pt x="0" y="283"/>
                  </a:lnTo>
                  <a:lnTo>
                    <a:pt x="3" y="241"/>
                  </a:lnTo>
                  <a:lnTo>
                    <a:pt x="13" y="201"/>
                  </a:lnTo>
                  <a:lnTo>
                    <a:pt x="27" y="164"/>
                  </a:lnTo>
                  <a:lnTo>
                    <a:pt x="45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8" y="45"/>
                  </a:lnTo>
                  <a:lnTo>
                    <a:pt x="163" y="25"/>
                  </a:lnTo>
                  <a:lnTo>
                    <a:pt x="201" y="11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7"/>
            <p:cNvSpPr>
              <a:spLocks noEditPoints="1"/>
            </p:cNvSpPr>
            <p:nvPr/>
          </p:nvSpPr>
          <p:spPr bwMode="auto">
            <a:xfrm>
              <a:off x="8331201" y="2189163"/>
              <a:ext cx="88900" cy="198438"/>
            </a:xfrm>
            <a:custGeom>
              <a:avLst/>
              <a:gdLst>
                <a:gd name="T0" fmla="*/ 251 w 564"/>
                <a:gd name="T1" fmla="*/ 115 h 1247"/>
                <a:gd name="T2" fmla="*/ 197 w 564"/>
                <a:gd name="T3" fmla="*/ 136 h 1247"/>
                <a:gd name="T4" fmla="*/ 153 w 564"/>
                <a:gd name="T5" fmla="*/ 173 h 1247"/>
                <a:gd name="T6" fmla="*/ 123 w 564"/>
                <a:gd name="T7" fmla="*/ 223 h 1247"/>
                <a:gd name="T8" fmla="*/ 113 w 564"/>
                <a:gd name="T9" fmla="*/ 283 h 1247"/>
                <a:gd name="T10" fmla="*/ 116 w 564"/>
                <a:gd name="T11" fmla="*/ 597 h 1247"/>
                <a:gd name="T12" fmla="*/ 137 w 564"/>
                <a:gd name="T13" fmla="*/ 653 h 1247"/>
                <a:gd name="T14" fmla="*/ 173 w 564"/>
                <a:gd name="T15" fmla="*/ 697 h 1247"/>
                <a:gd name="T16" fmla="*/ 223 w 564"/>
                <a:gd name="T17" fmla="*/ 726 h 1247"/>
                <a:gd name="T18" fmla="*/ 282 w 564"/>
                <a:gd name="T19" fmla="*/ 737 h 1247"/>
                <a:gd name="T20" fmla="*/ 340 w 564"/>
                <a:gd name="T21" fmla="*/ 726 h 1247"/>
                <a:gd name="T22" fmla="*/ 391 w 564"/>
                <a:gd name="T23" fmla="*/ 697 h 1247"/>
                <a:gd name="T24" fmla="*/ 428 w 564"/>
                <a:gd name="T25" fmla="*/ 653 h 1247"/>
                <a:gd name="T26" fmla="*/ 448 w 564"/>
                <a:gd name="T27" fmla="*/ 597 h 1247"/>
                <a:gd name="T28" fmla="*/ 451 w 564"/>
                <a:gd name="T29" fmla="*/ 283 h 1247"/>
                <a:gd name="T30" fmla="*/ 441 w 564"/>
                <a:gd name="T31" fmla="*/ 223 h 1247"/>
                <a:gd name="T32" fmla="*/ 411 w 564"/>
                <a:gd name="T33" fmla="*/ 173 h 1247"/>
                <a:gd name="T34" fmla="*/ 367 w 564"/>
                <a:gd name="T35" fmla="*/ 136 h 1247"/>
                <a:gd name="T36" fmla="*/ 313 w 564"/>
                <a:gd name="T37" fmla="*/ 115 h 1247"/>
                <a:gd name="T38" fmla="*/ 282 w 564"/>
                <a:gd name="T39" fmla="*/ 0 h 1247"/>
                <a:gd name="T40" fmla="*/ 363 w 564"/>
                <a:gd name="T41" fmla="*/ 11 h 1247"/>
                <a:gd name="T42" fmla="*/ 436 w 564"/>
                <a:gd name="T43" fmla="*/ 45 h 1247"/>
                <a:gd name="T44" fmla="*/ 494 w 564"/>
                <a:gd name="T45" fmla="*/ 97 h 1247"/>
                <a:gd name="T46" fmla="*/ 537 w 564"/>
                <a:gd name="T47" fmla="*/ 164 h 1247"/>
                <a:gd name="T48" fmla="*/ 561 w 564"/>
                <a:gd name="T49" fmla="*/ 241 h 1247"/>
                <a:gd name="T50" fmla="*/ 564 w 564"/>
                <a:gd name="T51" fmla="*/ 567 h 1247"/>
                <a:gd name="T52" fmla="*/ 551 w 564"/>
                <a:gd name="T53" fmla="*/ 648 h 1247"/>
                <a:gd name="T54" fmla="*/ 519 w 564"/>
                <a:gd name="T55" fmla="*/ 721 h 1247"/>
                <a:gd name="T56" fmla="*/ 466 w 564"/>
                <a:gd name="T57" fmla="*/ 780 h 1247"/>
                <a:gd name="T58" fmla="*/ 401 w 564"/>
                <a:gd name="T59" fmla="*/ 824 h 1247"/>
                <a:gd name="T60" fmla="*/ 324 w 564"/>
                <a:gd name="T61" fmla="*/ 847 h 1247"/>
                <a:gd name="T62" fmla="*/ 244 w 564"/>
                <a:gd name="T63" fmla="*/ 847 h 1247"/>
                <a:gd name="T64" fmla="*/ 174 w 564"/>
                <a:gd name="T65" fmla="*/ 828 h 1247"/>
                <a:gd name="T66" fmla="*/ 113 w 564"/>
                <a:gd name="T67" fmla="*/ 792 h 1247"/>
                <a:gd name="T68" fmla="*/ 110 w 564"/>
                <a:gd name="T69" fmla="*/ 1208 h 1247"/>
                <a:gd name="T70" fmla="*/ 89 w 564"/>
                <a:gd name="T71" fmla="*/ 1236 h 1247"/>
                <a:gd name="T72" fmla="*/ 57 w 564"/>
                <a:gd name="T73" fmla="*/ 1247 h 1247"/>
                <a:gd name="T74" fmla="*/ 24 w 564"/>
                <a:gd name="T75" fmla="*/ 1236 h 1247"/>
                <a:gd name="T76" fmla="*/ 3 w 564"/>
                <a:gd name="T77" fmla="*/ 1208 h 1247"/>
                <a:gd name="T78" fmla="*/ 0 w 564"/>
                <a:gd name="T79" fmla="*/ 283 h 1247"/>
                <a:gd name="T80" fmla="*/ 13 w 564"/>
                <a:gd name="T81" fmla="*/ 201 h 1247"/>
                <a:gd name="T82" fmla="*/ 45 w 564"/>
                <a:gd name="T83" fmla="*/ 129 h 1247"/>
                <a:gd name="T84" fmla="*/ 98 w 564"/>
                <a:gd name="T85" fmla="*/ 69 h 1247"/>
                <a:gd name="T86" fmla="*/ 163 w 564"/>
                <a:gd name="T87" fmla="*/ 25 h 1247"/>
                <a:gd name="T88" fmla="*/ 240 w 564"/>
                <a:gd name="T89" fmla="*/ 3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4" h="1247">
                  <a:moveTo>
                    <a:pt x="282" y="112"/>
                  </a:moveTo>
                  <a:lnTo>
                    <a:pt x="251" y="115"/>
                  </a:lnTo>
                  <a:lnTo>
                    <a:pt x="223" y="123"/>
                  </a:lnTo>
                  <a:lnTo>
                    <a:pt x="197" y="136"/>
                  </a:lnTo>
                  <a:lnTo>
                    <a:pt x="173" y="152"/>
                  </a:lnTo>
                  <a:lnTo>
                    <a:pt x="153" y="173"/>
                  </a:lnTo>
                  <a:lnTo>
                    <a:pt x="137" y="197"/>
                  </a:lnTo>
                  <a:lnTo>
                    <a:pt x="123" y="223"/>
                  </a:lnTo>
                  <a:lnTo>
                    <a:pt x="116" y="252"/>
                  </a:lnTo>
                  <a:lnTo>
                    <a:pt x="113" y="283"/>
                  </a:lnTo>
                  <a:lnTo>
                    <a:pt x="113" y="567"/>
                  </a:lnTo>
                  <a:lnTo>
                    <a:pt x="116" y="597"/>
                  </a:lnTo>
                  <a:lnTo>
                    <a:pt x="123" y="626"/>
                  </a:lnTo>
                  <a:lnTo>
                    <a:pt x="137" y="653"/>
                  </a:lnTo>
                  <a:lnTo>
                    <a:pt x="153" y="676"/>
                  </a:lnTo>
                  <a:lnTo>
                    <a:pt x="173" y="697"/>
                  </a:lnTo>
                  <a:lnTo>
                    <a:pt x="197" y="713"/>
                  </a:lnTo>
                  <a:lnTo>
                    <a:pt x="223" y="726"/>
                  </a:lnTo>
                  <a:lnTo>
                    <a:pt x="251" y="734"/>
                  </a:lnTo>
                  <a:lnTo>
                    <a:pt x="282" y="737"/>
                  </a:lnTo>
                  <a:lnTo>
                    <a:pt x="313" y="734"/>
                  </a:lnTo>
                  <a:lnTo>
                    <a:pt x="340" y="726"/>
                  </a:lnTo>
                  <a:lnTo>
                    <a:pt x="367" y="713"/>
                  </a:lnTo>
                  <a:lnTo>
                    <a:pt x="391" y="697"/>
                  </a:lnTo>
                  <a:lnTo>
                    <a:pt x="411" y="676"/>
                  </a:lnTo>
                  <a:lnTo>
                    <a:pt x="428" y="653"/>
                  </a:lnTo>
                  <a:lnTo>
                    <a:pt x="441" y="626"/>
                  </a:lnTo>
                  <a:lnTo>
                    <a:pt x="448" y="597"/>
                  </a:lnTo>
                  <a:lnTo>
                    <a:pt x="451" y="567"/>
                  </a:lnTo>
                  <a:lnTo>
                    <a:pt x="451" y="283"/>
                  </a:lnTo>
                  <a:lnTo>
                    <a:pt x="448" y="252"/>
                  </a:lnTo>
                  <a:lnTo>
                    <a:pt x="441" y="223"/>
                  </a:lnTo>
                  <a:lnTo>
                    <a:pt x="428" y="197"/>
                  </a:lnTo>
                  <a:lnTo>
                    <a:pt x="411" y="173"/>
                  </a:lnTo>
                  <a:lnTo>
                    <a:pt x="391" y="152"/>
                  </a:lnTo>
                  <a:lnTo>
                    <a:pt x="367" y="136"/>
                  </a:lnTo>
                  <a:lnTo>
                    <a:pt x="340" y="123"/>
                  </a:lnTo>
                  <a:lnTo>
                    <a:pt x="313" y="115"/>
                  </a:lnTo>
                  <a:lnTo>
                    <a:pt x="282" y="112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1"/>
                  </a:lnTo>
                  <a:lnTo>
                    <a:pt x="401" y="25"/>
                  </a:lnTo>
                  <a:lnTo>
                    <a:pt x="436" y="45"/>
                  </a:lnTo>
                  <a:lnTo>
                    <a:pt x="466" y="69"/>
                  </a:lnTo>
                  <a:lnTo>
                    <a:pt x="494" y="97"/>
                  </a:lnTo>
                  <a:lnTo>
                    <a:pt x="519" y="129"/>
                  </a:lnTo>
                  <a:lnTo>
                    <a:pt x="537" y="164"/>
                  </a:lnTo>
                  <a:lnTo>
                    <a:pt x="551" y="201"/>
                  </a:lnTo>
                  <a:lnTo>
                    <a:pt x="561" y="241"/>
                  </a:lnTo>
                  <a:lnTo>
                    <a:pt x="564" y="283"/>
                  </a:lnTo>
                  <a:lnTo>
                    <a:pt x="564" y="567"/>
                  </a:lnTo>
                  <a:lnTo>
                    <a:pt x="561" y="608"/>
                  </a:lnTo>
                  <a:lnTo>
                    <a:pt x="551" y="648"/>
                  </a:lnTo>
                  <a:lnTo>
                    <a:pt x="537" y="686"/>
                  </a:lnTo>
                  <a:lnTo>
                    <a:pt x="519" y="721"/>
                  </a:lnTo>
                  <a:lnTo>
                    <a:pt x="494" y="753"/>
                  </a:lnTo>
                  <a:lnTo>
                    <a:pt x="466" y="780"/>
                  </a:lnTo>
                  <a:lnTo>
                    <a:pt x="436" y="804"/>
                  </a:lnTo>
                  <a:lnTo>
                    <a:pt x="401" y="824"/>
                  </a:lnTo>
                  <a:lnTo>
                    <a:pt x="363" y="838"/>
                  </a:lnTo>
                  <a:lnTo>
                    <a:pt x="324" y="847"/>
                  </a:lnTo>
                  <a:lnTo>
                    <a:pt x="282" y="851"/>
                  </a:lnTo>
                  <a:lnTo>
                    <a:pt x="244" y="847"/>
                  </a:lnTo>
                  <a:lnTo>
                    <a:pt x="208" y="840"/>
                  </a:lnTo>
                  <a:lnTo>
                    <a:pt x="174" y="828"/>
                  </a:lnTo>
                  <a:lnTo>
                    <a:pt x="143" y="811"/>
                  </a:lnTo>
                  <a:lnTo>
                    <a:pt x="113" y="792"/>
                  </a:lnTo>
                  <a:lnTo>
                    <a:pt x="113" y="1190"/>
                  </a:lnTo>
                  <a:lnTo>
                    <a:pt x="110" y="1208"/>
                  </a:lnTo>
                  <a:lnTo>
                    <a:pt x="102" y="1224"/>
                  </a:lnTo>
                  <a:lnTo>
                    <a:pt x="89" y="1236"/>
                  </a:lnTo>
                  <a:lnTo>
                    <a:pt x="74" y="1245"/>
                  </a:lnTo>
                  <a:lnTo>
                    <a:pt x="57" y="1247"/>
                  </a:lnTo>
                  <a:lnTo>
                    <a:pt x="39" y="1245"/>
                  </a:lnTo>
                  <a:lnTo>
                    <a:pt x="24" y="1236"/>
                  </a:lnTo>
                  <a:lnTo>
                    <a:pt x="12" y="1224"/>
                  </a:lnTo>
                  <a:lnTo>
                    <a:pt x="3" y="1208"/>
                  </a:lnTo>
                  <a:lnTo>
                    <a:pt x="0" y="1190"/>
                  </a:lnTo>
                  <a:lnTo>
                    <a:pt x="0" y="283"/>
                  </a:lnTo>
                  <a:lnTo>
                    <a:pt x="3" y="241"/>
                  </a:lnTo>
                  <a:lnTo>
                    <a:pt x="13" y="201"/>
                  </a:lnTo>
                  <a:lnTo>
                    <a:pt x="27" y="164"/>
                  </a:lnTo>
                  <a:lnTo>
                    <a:pt x="45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8" y="45"/>
                  </a:lnTo>
                  <a:lnTo>
                    <a:pt x="163" y="25"/>
                  </a:lnTo>
                  <a:lnTo>
                    <a:pt x="201" y="11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8"/>
            <p:cNvSpPr>
              <a:spLocks/>
            </p:cNvSpPr>
            <p:nvPr/>
          </p:nvSpPr>
          <p:spPr bwMode="auto">
            <a:xfrm>
              <a:off x="8545513" y="2189163"/>
              <a:ext cx="90488" cy="198438"/>
            </a:xfrm>
            <a:custGeom>
              <a:avLst/>
              <a:gdLst>
                <a:gd name="T0" fmla="*/ 57 w 564"/>
                <a:gd name="T1" fmla="*/ 1 h 1248"/>
                <a:gd name="T2" fmla="*/ 75 w 564"/>
                <a:gd name="T3" fmla="*/ 4 h 1248"/>
                <a:gd name="T4" fmla="*/ 78 w 564"/>
                <a:gd name="T5" fmla="*/ 5 h 1248"/>
                <a:gd name="T6" fmla="*/ 87 w 564"/>
                <a:gd name="T7" fmla="*/ 10 h 1248"/>
                <a:gd name="T8" fmla="*/ 94 w 564"/>
                <a:gd name="T9" fmla="*/ 14 h 1248"/>
                <a:gd name="T10" fmla="*/ 97 w 564"/>
                <a:gd name="T11" fmla="*/ 17 h 1248"/>
                <a:gd name="T12" fmla="*/ 99 w 564"/>
                <a:gd name="T13" fmla="*/ 20 h 1248"/>
                <a:gd name="T14" fmla="*/ 104 w 564"/>
                <a:gd name="T15" fmla="*/ 26 h 1248"/>
                <a:gd name="T16" fmla="*/ 109 w 564"/>
                <a:gd name="T17" fmla="*/ 36 h 1248"/>
                <a:gd name="T18" fmla="*/ 109 w 564"/>
                <a:gd name="T19" fmla="*/ 36 h 1248"/>
                <a:gd name="T20" fmla="*/ 451 w 564"/>
                <a:gd name="T21" fmla="*/ 56 h 1248"/>
                <a:gd name="T22" fmla="*/ 461 w 564"/>
                <a:gd name="T23" fmla="*/ 23 h 1248"/>
                <a:gd name="T24" fmla="*/ 489 w 564"/>
                <a:gd name="T25" fmla="*/ 3 h 1248"/>
                <a:gd name="T26" fmla="*/ 525 w 564"/>
                <a:gd name="T27" fmla="*/ 3 h 1248"/>
                <a:gd name="T28" fmla="*/ 552 w 564"/>
                <a:gd name="T29" fmla="*/ 23 h 1248"/>
                <a:gd name="T30" fmla="*/ 564 w 564"/>
                <a:gd name="T31" fmla="*/ 56 h 1248"/>
                <a:gd name="T32" fmla="*/ 563 w 564"/>
                <a:gd name="T33" fmla="*/ 1201 h 1248"/>
                <a:gd name="T34" fmla="*/ 560 w 564"/>
                <a:gd name="T35" fmla="*/ 1212 h 1248"/>
                <a:gd name="T36" fmla="*/ 556 w 564"/>
                <a:gd name="T37" fmla="*/ 1218 h 1248"/>
                <a:gd name="T38" fmla="*/ 551 w 564"/>
                <a:gd name="T39" fmla="*/ 1225 h 1248"/>
                <a:gd name="T40" fmla="*/ 548 w 564"/>
                <a:gd name="T41" fmla="*/ 1229 h 1248"/>
                <a:gd name="T42" fmla="*/ 545 w 564"/>
                <a:gd name="T43" fmla="*/ 1233 h 1248"/>
                <a:gd name="T44" fmla="*/ 542 w 564"/>
                <a:gd name="T45" fmla="*/ 1235 h 1248"/>
                <a:gd name="T46" fmla="*/ 533 w 564"/>
                <a:gd name="T47" fmla="*/ 1241 h 1248"/>
                <a:gd name="T48" fmla="*/ 528 w 564"/>
                <a:gd name="T49" fmla="*/ 1243 h 1248"/>
                <a:gd name="T50" fmla="*/ 518 w 564"/>
                <a:gd name="T51" fmla="*/ 1247 h 1248"/>
                <a:gd name="T52" fmla="*/ 497 w 564"/>
                <a:gd name="T53" fmla="*/ 1247 h 1248"/>
                <a:gd name="T54" fmla="*/ 485 w 564"/>
                <a:gd name="T55" fmla="*/ 1242 h 1248"/>
                <a:gd name="T56" fmla="*/ 477 w 564"/>
                <a:gd name="T57" fmla="*/ 1238 h 1248"/>
                <a:gd name="T58" fmla="*/ 468 w 564"/>
                <a:gd name="T59" fmla="*/ 1232 h 1248"/>
                <a:gd name="T60" fmla="*/ 463 w 564"/>
                <a:gd name="T61" fmla="*/ 1225 h 1248"/>
                <a:gd name="T62" fmla="*/ 457 w 564"/>
                <a:gd name="T63" fmla="*/ 1216 h 1248"/>
                <a:gd name="T64" fmla="*/ 455 w 564"/>
                <a:gd name="T65" fmla="*/ 1213 h 1248"/>
                <a:gd name="T66" fmla="*/ 113 w 564"/>
                <a:gd name="T67" fmla="*/ 351 h 1248"/>
                <a:gd name="T68" fmla="*/ 110 w 564"/>
                <a:gd name="T69" fmla="*/ 1209 h 1248"/>
                <a:gd name="T70" fmla="*/ 89 w 564"/>
                <a:gd name="T71" fmla="*/ 1237 h 1248"/>
                <a:gd name="T72" fmla="*/ 57 w 564"/>
                <a:gd name="T73" fmla="*/ 1248 h 1248"/>
                <a:gd name="T74" fmla="*/ 23 w 564"/>
                <a:gd name="T75" fmla="*/ 1237 h 1248"/>
                <a:gd name="T76" fmla="*/ 3 w 564"/>
                <a:gd name="T77" fmla="*/ 1209 h 1248"/>
                <a:gd name="T78" fmla="*/ 0 w 564"/>
                <a:gd name="T79" fmla="*/ 56 h 1248"/>
                <a:gd name="T80" fmla="*/ 1 w 564"/>
                <a:gd name="T81" fmla="*/ 47 h 1248"/>
                <a:gd name="T82" fmla="*/ 4 w 564"/>
                <a:gd name="T83" fmla="*/ 37 h 1248"/>
                <a:gd name="T84" fmla="*/ 6 w 564"/>
                <a:gd name="T85" fmla="*/ 31 h 1248"/>
                <a:gd name="T86" fmla="*/ 13 w 564"/>
                <a:gd name="T87" fmla="*/ 23 h 1248"/>
                <a:gd name="T88" fmla="*/ 17 w 564"/>
                <a:gd name="T89" fmla="*/ 16 h 1248"/>
                <a:gd name="T90" fmla="*/ 20 w 564"/>
                <a:gd name="T91" fmla="*/ 14 h 1248"/>
                <a:gd name="T92" fmla="*/ 26 w 564"/>
                <a:gd name="T93" fmla="*/ 10 h 1248"/>
                <a:gd name="T94" fmla="*/ 35 w 564"/>
                <a:gd name="T95" fmla="*/ 5 h 1248"/>
                <a:gd name="T96" fmla="*/ 39 w 564"/>
                <a:gd name="T97" fmla="*/ 3 h 1248"/>
                <a:gd name="T98" fmla="*/ 46 w 564"/>
                <a:gd name="T99" fmla="*/ 2 h 1248"/>
                <a:gd name="T100" fmla="*/ 54 w 564"/>
                <a:gd name="T101" fmla="*/ 1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4" h="1248">
                  <a:moveTo>
                    <a:pt x="57" y="0"/>
                  </a:moveTo>
                  <a:lnTo>
                    <a:pt x="57" y="1"/>
                  </a:lnTo>
                  <a:lnTo>
                    <a:pt x="66" y="2"/>
                  </a:lnTo>
                  <a:lnTo>
                    <a:pt x="75" y="4"/>
                  </a:lnTo>
                  <a:lnTo>
                    <a:pt x="77" y="4"/>
                  </a:lnTo>
                  <a:lnTo>
                    <a:pt x="78" y="5"/>
                  </a:lnTo>
                  <a:lnTo>
                    <a:pt x="83" y="7"/>
                  </a:lnTo>
                  <a:lnTo>
                    <a:pt x="87" y="10"/>
                  </a:lnTo>
                  <a:lnTo>
                    <a:pt x="91" y="13"/>
                  </a:lnTo>
                  <a:lnTo>
                    <a:pt x="94" y="14"/>
                  </a:lnTo>
                  <a:lnTo>
                    <a:pt x="95" y="15"/>
                  </a:lnTo>
                  <a:lnTo>
                    <a:pt x="97" y="17"/>
                  </a:lnTo>
                  <a:lnTo>
                    <a:pt x="98" y="18"/>
                  </a:lnTo>
                  <a:lnTo>
                    <a:pt x="99" y="20"/>
                  </a:lnTo>
                  <a:lnTo>
                    <a:pt x="100" y="22"/>
                  </a:lnTo>
                  <a:lnTo>
                    <a:pt x="104" y="26"/>
                  </a:lnTo>
                  <a:lnTo>
                    <a:pt x="106" y="31"/>
                  </a:lnTo>
                  <a:lnTo>
                    <a:pt x="109" y="36"/>
                  </a:lnTo>
                  <a:lnTo>
                    <a:pt x="109" y="36"/>
                  </a:lnTo>
                  <a:lnTo>
                    <a:pt x="109" y="36"/>
                  </a:lnTo>
                  <a:lnTo>
                    <a:pt x="451" y="896"/>
                  </a:lnTo>
                  <a:lnTo>
                    <a:pt x="451" y="56"/>
                  </a:lnTo>
                  <a:lnTo>
                    <a:pt x="454" y="39"/>
                  </a:lnTo>
                  <a:lnTo>
                    <a:pt x="461" y="23"/>
                  </a:lnTo>
                  <a:lnTo>
                    <a:pt x="474" y="11"/>
                  </a:lnTo>
                  <a:lnTo>
                    <a:pt x="489" y="3"/>
                  </a:lnTo>
                  <a:lnTo>
                    <a:pt x="507" y="0"/>
                  </a:lnTo>
                  <a:lnTo>
                    <a:pt x="525" y="3"/>
                  </a:lnTo>
                  <a:lnTo>
                    <a:pt x="540" y="11"/>
                  </a:lnTo>
                  <a:lnTo>
                    <a:pt x="552" y="23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4" y="1192"/>
                  </a:lnTo>
                  <a:lnTo>
                    <a:pt x="563" y="1201"/>
                  </a:lnTo>
                  <a:lnTo>
                    <a:pt x="560" y="1209"/>
                  </a:lnTo>
                  <a:lnTo>
                    <a:pt x="560" y="1212"/>
                  </a:lnTo>
                  <a:lnTo>
                    <a:pt x="560" y="1214"/>
                  </a:lnTo>
                  <a:lnTo>
                    <a:pt x="556" y="1218"/>
                  </a:lnTo>
                  <a:lnTo>
                    <a:pt x="554" y="1222"/>
                  </a:lnTo>
                  <a:lnTo>
                    <a:pt x="551" y="1225"/>
                  </a:lnTo>
                  <a:lnTo>
                    <a:pt x="550" y="1227"/>
                  </a:lnTo>
                  <a:lnTo>
                    <a:pt x="548" y="1229"/>
                  </a:lnTo>
                  <a:lnTo>
                    <a:pt x="547" y="1231"/>
                  </a:lnTo>
                  <a:lnTo>
                    <a:pt x="545" y="1233"/>
                  </a:lnTo>
                  <a:lnTo>
                    <a:pt x="543" y="1234"/>
                  </a:lnTo>
                  <a:lnTo>
                    <a:pt x="542" y="1235"/>
                  </a:lnTo>
                  <a:lnTo>
                    <a:pt x="538" y="1238"/>
                  </a:lnTo>
                  <a:lnTo>
                    <a:pt x="533" y="1241"/>
                  </a:lnTo>
                  <a:lnTo>
                    <a:pt x="529" y="1243"/>
                  </a:lnTo>
                  <a:lnTo>
                    <a:pt x="528" y="1243"/>
                  </a:lnTo>
                  <a:lnTo>
                    <a:pt x="528" y="1243"/>
                  </a:lnTo>
                  <a:lnTo>
                    <a:pt x="518" y="1247"/>
                  </a:lnTo>
                  <a:lnTo>
                    <a:pt x="507" y="1248"/>
                  </a:lnTo>
                  <a:lnTo>
                    <a:pt x="497" y="1247"/>
                  </a:lnTo>
                  <a:lnTo>
                    <a:pt x="488" y="1245"/>
                  </a:lnTo>
                  <a:lnTo>
                    <a:pt x="485" y="1242"/>
                  </a:lnTo>
                  <a:lnTo>
                    <a:pt x="482" y="1241"/>
                  </a:lnTo>
                  <a:lnTo>
                    <a:pt x="477" y="1238"/>
                  </a:lnTo>
                  <a:lnTo>
                    <a:pt x="470" y="1233"/>
                  </a:lnTo>
                  <a:lnTo>
                    <a:pt x="468" y="1232"/>
                  </a:lnTo>
                  <a:lnTo>
                    <a:pt x="466" y="1229"/>
                  </a:lnTo>
                  <a:lnTo>
                    <a:pt x="463" y="1225"/>
                  </a:lnTo>
                  <a:lnTo>
                    <a:pt x="460" y="1221"/>
                  </a:lnTo>
                  <a:lnTo>
                    <a:pt x="457" y="1216"/>
                  </a:lnTo>
                  <a:lnTo>
                    <a:pt x="456" y="1215"/>
                  </a:lnTo>
                  <a:lnTo>
                    <a:pt x="455" y="1213"/>
                  </a:lnTo>
                  <a:lnTo>
                    <a:pt x="455" y="1213"/>
                  </a:lnTo>
                  <a:lnTo>
                    <a:pt x="113" y="351"/>
                  </a:lnTo>
                  <a:lnTo>
                    <a:pt x="113" y="1191"/>
                  </a:lnTo>
                  <a:lnTo>
                    <a:pt x="110" y="1209"/>
                  </a:lnTo>
                  <a:lnTo>
                    <a:pt x="102" y="1225"/>
                  </a:lnTo>
                  <a:lnTo>
                    <a:pt x="89" y="1237"/>
                  </a:lnTo>
                  <a:lnTo>
                    <a:pt x="74" y="1246"/>
                  </a:lnTo>
                  <a:lnTo>
                    <a:pt x="57" y="1248"/>
                  </a:lnTo>
                  <a:lnTo>
                    <a:pt x="39" y="1246"/>
                  </a:lnTo>
                  <a:lnTo>
                    <a:pt x="23" y="1237"/>
                  </a:lnTo>
                  <a:lnTo>
                    <a:pt x="12" y="1225"/>
                  </a:lnTo>
                  <a:lnTo>
                    <a:pt x="3" y="1209"/>
                  </a:lnTo>
                  <a:lnTo>
                    <a:pt x="0" y="1191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47"/>
                  </a:lnTo>
                  <a:lnTo>
                    <a:pt x="4" y="39"/>
                  </a:lnTo>
                  <a:lnTo>
                    <a:pt x="4" y="37"/>
                  </a:lnTo>
                  <a:lnTo>
                    <a:pt x="4" y="35"/>
                  </a:lnTo>
                  <a:lnTo>
                    <a:pt x="6" y="31"/>
                  </a:lnTo>
                  <a:lnTo>
                    <a:pt x="10" y="27"/>
                  </a:lnTo>
                  <a:lnTo>
                    <a:pt x="13" y="23"/>
                  </a:lnTo>
                  <a:lnTo>
                    <a:pt x="15" y="20"/>
                  </a:lnTo>
                  <a:lnTo>
                    <a:pt x="17" y="16"/>
                  </a:lnTo>
                  <a:lnTo>
                    <a:pt x="19" y="15"/>
                  </a:lnTo>
                  <a:lnTo>
                    <a:pt x="20" y="14"/>
                  </a:lnTo>
                  <a:lnTo>
                    <a:pt x="22" y="13"/>
                  </a:lnTo>
                  <a:lnTo>
                    <a:pt x="26" y="10"/>
                  </a:lnTo>
                  <a:lnTo>
                    <a:pt x="30" y="7"/>
                  </a:lnTo>
                  <a:lnTo>
                    <a:pt x="35" y="5"/>
                  </a:lnTo>
                  <a:lnTo>
                    <a:pt x="36" y="4"/>
                  </a:lnTo>
                  <a:lnTo>
                    <a:pt x="39" y="3"/>
                  </a:lnTo>
                  <a:lnTo>
                    <a:pt x="43" y="3"/>
                  </a:lnTo>
                  <a:lnTo>
                    <a:pt x="46" y="2"/>
                  </a:lnTo>
                  <a:lnTo>
                    <a:pt x="49" y="2"/>
                  </a:lnTo>
                  <a:lnTo>
                    <a:pt x="54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9"/>
            <p:cNvSpPr>
              <a:spLocks/>
            </p:cNvSpPr>
            <p:nvPr/>
          </p:nvSpPr>
          <p:spPr bwMode="auto">
            <a:xfrm>
              <a:off x="8439151" y="2189163"/>
              <a:ext cx="88900" cy="198438"/>
            </a:xfrm>
            <a:custGeom>
              <a:avLst/>
              <a:gdLst>
                <a:gd name="T0" fmla="*/ 57 w 564"/>
                <a:gd name="T1" fmla="*/ 0 h 1247"/>
                <a:gd name="T2" fmla="*/ 507 w 564"/>
                <a:gd name="T3" fmla="*/ 0 h 1247"/>
                <a:gd name="T4" fmla="*/ 525 w 564"/>
                <a:gd name="T5" fmla="*/ 2 h 1247"/>
                <a:gd name="T6" fmla="*/ 540 w 564"/>
                <a:gd name="T7" fmla="*/ 10 h 1247"/>
                <a:gd name="T8" fmla="*/ 552 w 564"/>
                <a:gd name="T9" fmla="*/ 22 h 1247"/>
                <a:gd name="T10" fmla="*/ 561 w 564"/>
                <a:gd name="T11" fmla="*/ 38 h 1247"/>
                <a:gd name="T12" fmla="*/ 564 w 564"/>
                <a:gd name="T13" fmla="*/ 55 h 1247"/>
                <a:gd name="T14" fmla="*/ 561 w 564"/>
                <a:gd name="T15" fmla="*/ 74 h 1247"/>
                <a:gd name="T16" fmla="*/ 552 w 564"/>
                <a:gd name="T17" fmla="*/ 89 h 1247"/>
                <a:gd name="T18" fmla="*/ 540 w 564"/>
                <a:gd name="T19" fmla="*/ 102 h 1247"/>
                <a:gd name="T20" fmla="*/ 525 w 564"/>
                <a:gd name="T21" fmla="*/ 110 h 1247"/>
                <a:gd name="T22" fmla="*/ 507 w 564"/>
                <a:gd name="T23" fmla="*/ 112 h 1247"/>
                <a:gd name="T24" fmla="*/ 113 w 564"/>
                <a:gd name="T25" fmla="*/ 112 h 1247"/>
                <a:gd name="T26" fmla="*/ 113 w 564"/>
                <a:gd name="T27" fmla="*/ 567 h 1247"/>
                <a:gd name="T28" fmla="*/ 507 w 564"/>
                <a:gd name="T29" fmla="*/ 567 h 1247"/>
                <a:gd name="T30" fmla="*/ 525 w 564"/>
                <a:gd name="T31" fmla="*/ 569 h 1247"/>
                <a:gd name="T32" fmla="*/ 540 w 564"/>
                <a:gd name="T33" fmla="*/ 577 h 1247"/>
                <a:gd name="T34" fmla="*/ 552 w 564"/>
                <a:gd name="T35" fmla="*/ 590 h 1247"/>
                <a:gd name="T36" fmla="*/ 561 w 564"/>
                <a:gd name="T37" fmla="*/ 605 h 1247"/>
                <a:gd name="T38" fmla="*/ 564 w 564"/>
                <a:gd name="T39" fmla="*/ 623 h 1247"/>
                <a:gd name="T40" fmla="*/ 561 w 564"/>
                <a:gd name="T41" fmla="*/ 641 h 1247"/>
                <a:gd name="T42" fmla="*/ 552 w 564"/>
                <a:gd name="T43" fmla="*/ 657 h 1247"/>
                <a:gd name="T44" fmla="*/ 540 w 564"/>
                <a:gd name="T45" fmla="*/ 669 h 1247"/>
                <a:gd name="T46" fmla="*/ 525 w 564"/>
                <a:gd name="T47" fmla="*/ 677 h 1247"/>
                <a:gd name="T48" fmla="*/ 507 w 564"/>
                <a:gd name="T49" fmla="*/ 679 h 1247"/>
                <a:gd name="T50" fmla="*/ 113 w 564"/>
                <a:gd name="T51" fmla="*/ 679 h 1247"/>
                <a:gd name="T52" fmla="*/ 113 w 564"/>
                <a:gd name="T53" fmla="*/ 1134 h 1247"/>
                <a:gd name="T54" fmla="*/ 507 w 564"/>
                <a:gd name="T55" fmla="*/ 1134 h 1247"/>
                <a:gd name="T56" fmla="*/ 525 w 564"/>
                <a:gd name="T57" fmla="*/ 1136 h 1247"/>
                <a:gd name="T58" fmla="*/ 540 w 564"/>
                <a:gd name="T59" fmla="*/ 1144 h 1247"/>
                <a:gd name="T60" fmla="*/ 552 w 564"/>
                <a:gd name="T61" fmla="*/ 1157 h 1247"/>
                <a:gd name="T62" fmla="*/ 561 w 564"/>
                <a:gd name="T63" fmla="*/ 1172 h 1247"/>
                <a:gd name="T64" fmla="*/ 564 w 564"/>
                <a:gd name="T65" fmla="*/ 1190 h 1247"/>
                <a:gd name="T66" fmla="*/ 561 w 564"/>
                <a:gd name="T67" fmla="*/ 1208 h 1247"/>
                <a:gd name="T68" fmla="*/ 552 w 564"/>
                <a:gd name="T69" fmla="*/ 1224 h 1247"/>
                <a:gd name="T70" fmla="*/ 540 w 564"/>
                <a:gd name="T71" fmla="*/ 1236 h 1247"/>
                <a:gd name="T72" fmla="*/ 525 w 564"/>
                <a:gd name="T73" fmla="*/ 1245 h 1247"/>
                <a:gd name="T74" fmla="*/ 507 w 564"/>
                <a:gd name="T75" fmla="*/ 1247 h 1247"/>
                <a:gd name="T76" fmla="*/ 57 w 564"/>
                <a:gd name="T77" fmla="*/ 1247 h 1247"/>
                <a:gd name="T78" fmla="*/ 39 w 564"/>
                <a:gd name="T79" fmla="*/ 1245 h 1247"/>
                <a:gd name="T80" fmla="*/ 24 w 564"/>
                <a:gd name="T81" fmla="*/ 1236 h 1247"/>
                <a:gd name="T82" fmla="*/ 12 w 564"/>
                <a:gd name="T83" fmla="*/ 1224 h 1247"/>
                <a:gd name="T84" fmla="*/ 3 w 564"/>
                <a:gd name="T85" fmla="*/ 1208 h 1247"/>
                <a:gd name="T86" fmla="*/ 0 w 564"/>
                <a:gd name="T87" fmla="*/ 1190 h 1247"/>
                <a:gd name="T88" fmla="*/ 0 w 564"/>
                <a:gd name="T89" fmla="*/ 55 h 1247"/>
                <a:gd name="T90" fmla="*/ 3 w 564"/>
                <a:gd name="T91" fmla="*/ 38 h 1247"/>
                <a:gd name="T92" fmla="*/ 12 w 564"/>
                <a:gd name="T93" fmla="*/ 22 h 1247"/>
                <a:gd name="T94" fmla="*/ 24 w 564"/>
                <a:gd name="T95" fmla="*/ 10 h 1247"/>
                <a:gd name="T96" fmla="*/ 39 w 564"/>
                <a:gd name="T97" fmla="*/ 2 h 1247"/>
                <a:gd name="T98" fmla="*/ 57 w 564"/>
                <a:gd name="T99" fmla="*/ 0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4" h="1247">
                  <a:moveTo>
                    <a:pt x="57" y="0"/>
                  </a:moveTo>
                  <a:lnTo>
                    <a:pt x="507" y="0"/>
                  </a:lnTo>
                  <a:lnTo>
                    <a:pt x="525" y="2"/>
                  </a:lnTo>
                  <a:lnTo>
                    <a:pt x="540" y="10"/>
                  </a:lnTo>
                  <a:lnTo>
                    <a:pt x="552" y="22"/>
                  </a:lnTo>
                  <a:lnTo>
                    <a:pt x="561" y="38"/>
                  </a:lnTo>
                  <a:lnTo>
                    <a:pt x="564" y="55"/>
                  </a:lnTo>
                  <a:lnTo>
                    <a:pt x="561" y="74"/>
                  </a:lnTo>
                  <a:lnTo>
                    <a:pt x="552" y="89"/>
                  </a:lnTo>
                  <a:lnTo>
                    <a:pt x="540" y="102"/>
                  </a:lnTo>
                  <a:lnTo>
                    <a:pt x="525" y="110"/>
                  </a:lnTo>
                  <a:lnTo>
                    <a:pt x="507" y="112"/>
                  </a:lnTo>
                  <a:lnTo>
                    <a:pt x="113" y="112"/>
                  </a:lnTo>
                  <a:lnTo>
                    <a:pt x="113" y="567"/>
                  </a:lnTo>
                  <a:lnTo>
                    <a:pt x="507" y="567"/>
                  </a:lnTo>
                  <a:lnTo>
                    <a:pt x="525" y="569"/>
                  </a:lnTo>
                  <a:lnTo>
                    <a:pt x="540" y="577"/>
                  </a:lnTo>
                  <a:lnTo>
                    <a:pt x="552" y="590"/>
                  </a:lnTo>
                  <a:lnTo>
                    <a:pt x="561" y="605"/>
                  </a:lnTo>
                  <a:lnTo>
                    <a:pt x="564" y="623"/>
                  </a:lnTo>
                  <a:lnTo>
                    <a:pt x="561" y="641"/>
                  </a:lnTo>
                  <a:lnTo>
                    <a:pt x="552" y="657"/>
                  </a:lnTo>
                  <a:lnTo>
                    <a:pt x="540" y="669"/>
                  </a:lnTo>
                  <a:lnTo>
                    <a:pt x="525" y="677"/>
                  </a:lnTo>
                  <a:lnTo>
                    <a:pt x="507" y="679"/>
                  </a:lnTo>
                  <a:lnTo>
                    <a:pt x="113" y="679"/>
                  </a:lnTo>
                  <a:lnTo>
                    <a:pt x="113" y="1134"/>
                  </a:lnTo>
                  <a:lnTo>
                    <a:pt x="507" y="1134"/>
                  </a:lnTo>
                  <a:lnTo>
                    <a:pt x="525" y="1136"/>
                  </a:lnTo>
                  <a:lnTo>
                    <a:pt x="540" y="1144"/>
                  </a:lnTo>
                  <a:lnTo>
                    <a:pt x="552" y="1157"/>
                  </a:lnTo>
                  <a:lnTo>
                    <a:pt x="561" y="1172"/>
                  </a:lnTo>
                  <a:lnTo>
                    <a:pt x="564" y="1190"/>
                  </a:lnTo>
                  <a:lnTo>
                    <a:pt x="561" y="1208"/>
                  </a:lnTo>
                  <a:lnTo>
                    <a:pt x="552" y="1224"/>
                  </a:lnTo>
                  <a:lnTo>
                    <a:pt x="540" y="1236"/>
                  </a:lnTo>
                  <a:lnTo>
                    <a:pt x="525" y="1245"/>
                  </a:lnTo>
                  <a:lnTo>
                    <a:pt x="507" y="1247"/>
                  </a:lnTo>
                  <a:lnTo>
                    <a:pt x="57" y="1247"/>
                  </a:lnTo>
                  <a:lnTo>
                    <a:pt x="39" y="1245"/>
                  </a:lnTo>
                  <a:lnTo>
                    <a:pt x="24" y="1236"/>
                  </a:lnTo>
                  <a:lnTo>
                    <a:pt x="12" y="1224"/>
                  </a:lnTo>
                  <a:lnTo>
                    <a:pt x="3" y="1208"/>
                  </a:lnTo>
                  <a:lnTo>
                    <a:pt x="0" y="1190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3" name="Freeform 44"/>
          <p:cNvSpPr>
            <a:spLocks noEditPoints="1"/>
          </p:cNvSpPr>
          <p:nvPr/>
        </p:nvSpPr>
        <p:spPr bwMode="auto">
          <a:xfrm>
            <a:off x="7227122" y="1925808"/>
            <a:ext cx="534987" cy="536575"/>
          </a:xfrm>
          <a:custGeom>
            <a:avLst/>
            <a:gdLst>
              <a:gd name="T0" fmla="*/ 112 w 3370"/>
              <a:gd name="T1" fmla="*/ 1408 h 3380"/>
              <a:gd name="T2" fmla="*/ 326 w 3370"/>
              <a:gd name="T3" fmla="*/ 2680 h 3380"/>
              <a:gd name="T4" fmla="*/ 438 w 3370"/>
              <a:gd name="T5" fmla="*/ 2784 h 3380"/>
              <a:gd name="T6" fmla="*/ 112 w 3370"/>
              <a:gd name="T7" fmla="*/ 2929 h 3380"/>
              <a:gd name="T8" fmla="*/ 538 w 3370"/>
              <a:gd name="T9" fmla="*/ 3031 h 3380"/>
              <a:gd name="T10" fmla="*/ 671 w 3370"/>
              <a:gd name="T11" fmla="*/ 3137 h 3380"/>
              <a:gd name="T12" fmla="*/ 3258 w 3370"/>
              <a:gd name="T13" fmla="*/ 3267 h 3380"/>
              <a:gd name="T14" fmla="*/ 112 w 3370"/>
              <a:gd name="T15" fmla="*/ 1408 h 3380"/>
              <a:gd name="T16" fmla="*/ 2472 w 3370"/>
              <a:gd name="T17" fmla="*/ 1102 h 3380"/>
              <a:gd name="T18" fmla="*/ 3145 w 3370"/>
              <a:gd name="T19" fmla="*/ 1296 h 3380"/>
              <a:gd name="T20" fmla="*/ 3004 w 3370"/>
              <a:gd name="T21" fmla="*/ 1080 h 3380"/>
              <a:gd name="T22" fmla="*/ 1517 w 3370"/>
              <a:gd name="T23" fmla="*/ 394 h 3380"/>
              <a:gd name="T24" fmla="*/ 1374 w 3370"/>
              <a:gd name="T25" fmla="*/ 1121 h 3380"/>
              <a:gd name="T26" fmla="*/ 2078 w 3370"/>
              <a:gd name="T27" fmla="*/ 1253 h 3380"/>
              <a:gd name="T28" fmla="*/ 1913 w 3370"/>
              <a:gd name="T29" fmla="*/ 1054 h 3380"/>
              <a:gd name="T30" fmla="*/ 449 w 3370"/>
              <a:gd name="T31" fmla="*/ 888 h 3380"/>
              <a:gd name="T32" fmla="*/ 283 w 3370"/>
              <a:gd name="T33" fmla="*/ 1135 h 3380"/>
              <a:gd name="T34" fmla="*/ 1008 w 3370"/>
              <a:gd name="T35" fmla="*/ 1225 h 3380"/>
              <a:gd name="T36" fmla="*/ 825 w 3370"/>
              <a:gd name="T37" fmla="*/ 1025 h 3380"/>
              <a:gd name="T38" fmla="*/ 2637 w 3370"/>
              <a:gd name="T39" fmla="*/ 186 h 3380"/>
              <a:gd name="T40" fmla="*/ 2528 w 3370"/>
              <a:gd name="T41" fmla="*/ 169 h 3380"/>
              <a:gd name="T42" fmla="*/ 3033 w 3370"/>
              <a:gd name="T43" fmla="*/ 215 h 3380"/>
              <a:gd name="T44" fmla="*/ 2953 w 3370"/>
              <a:gd name="T45" fmla="*/ 214 h 3380"/>
              <a:gd name="T46" fmla="*/ 2808 w 3370"/>
              <a:gd name="T47" fmla="*/ 113 h 3380"/>
              <a:gd name="T48" fmla="*/ 2707 w 3370"/>
              <a:gd name="T49" fmla="*/ 202 h 3380"/>
              <a:gd name="T50" fmla="*/ 1549 w 3370"/>
              <a:gd name="T51" fmla="*/ 214 h 3380"/>
              <a:gd name="T52" fmla="*/ 1442 w 3370"/>
              <a:gd name="T53" fmla="*/ 136 h 3380"/>
              <a:gd name="T54" fmla="*/ 1956 w 3370"/>
              <a:gd name="T55" fmla="*/ 170 h 3380"/>
              <a:gd name="T56" fmla="*/ 1854 w 3370"/>
              <a:gd name="T57" fmla="*/ 225 h 3380"/>
              <a:gd name="T58" fmla="*/ 1738 w 3370"/>
              <a:gd name="T59" fmla="*/ 186 h 3380"/>
              <a:gd name="T60" fmla="*/ 1629 w 3370"/>
              <a:gd name="T61" fmla="*/ 169 h 3380"/>
              <a:gd name="T62" fmla="*/ 449 w 3370"/>
              <a:gd name="T63" fmla="*/ 225 h 3380"/>
              <a:gd name="T64" fmla="*/ 347 w 3370"/>
              <a:gd name="T65" fmla="*/ 170 h 3380"/>
              <a:gd name="T66" fmla="*/ 861 w 3370"/>
              <a:gd name="T67" fmla="*/ 136 h 3380"/>
              <a:gd name="T68" fmla="*/ 753 w 3370"/>
              <a:gd name="T69" fmla="*/ 214 h 3380"/>
              <a:gd name="T70" fmla="*/ 652 w 3370"/>
              <a:gd name="T71" fmla="*/ 214 h 3380"/>
              <a:gd name="T72" fmla="*/ 506 w 3370"/>
              <a:gd name="T73" fmla="*/ 113 h 3380"/>
              <a:gd name="T74" fmla="*/ 986 w 3370"/>
              <a:gd name="T75" fmla="*/ 116 h 3380"/>
              <a:gd name="T76" fmla="*/ 957 w 3370"/>
              <a:gd name="T77" fmla="*/ 392 h 3380"/>
              <a:gd name="T78" fmla="*/ 980 w 3370"/>
              <a:gd name="T79" fmla="*/ 1020 h 3380"/>
              <a:gd name="T80" fmla="*/ 1123 w 3370"/>
              <a:gd name="T81" fmla="*/ 1296 h 3380"/>
              <a:gd name="T82" fmla="*/ 1292 w 3370"/>
              <a:gd name="T83" fmla="*/ 1039 h 3380"/>
              <a:gd name="T84" fmla="*/ 1365 w 3370"/>
              <a:gd name="T85" fmla="*/ 394 h 3380"/>
              <a:gd name="T86" fmla="*/ 1303 w 3370"/>
              <a:gd name="T87" fmla="*/ 146 h 3380"/>
              <a:gd name="T88" fmla="*/ 1864 w 3370"/>
              <a:gd name="T89" fmla="*/ 0 h 3380"/>
              <a:gd name="T90" fmla="*/ 2075 w 3370"/>
              <a:gd name="T91" fmla="*/ 180 h 3380"/>
              <a:gd name="T92" fmla="*/ 1966 w 3370"/>
              <a:gd name="T93" fmla="*/ 394 h 3380"/>
              <a:gd name="T94" fmla="*/ 2107 w 3370"/>
              <a:gd name="T95" fmla="*/ 1061 h 3380"/>
              <a:gd name="T96" fmla="*/ 2247 w 3370"/>
              <a:gd name="T97" fmla="*/ 1253 h 3380"/>
              <a:gd name="T98" fmla="*/ 2413 w 3370"/>
              <a:gd name="T99" fmla="*/ 1006 h 3380"/>
              <a:gd name="T100" fmla="*/ 2396 w 3370"/>
              <a:gd name="T101" fmla="*/ 384 h 3380"/>
              <a:gd name="T102" fmla="*/ 2401 w 3370"/>
              <a:gd name="T103" fmla="*/ 88 h 3380"/>
              <a:gd name="T104" fmla="*/ 2999 w 3370"/>
              <a:gd name="T105" fmla="*/ 11 h 3380"/>
              <a:gd name="T106" fmla="*/ 3145 w 3370"/>
              <a:gd name="T107" fmla="*/ 321 h 3380"/>
              <a:gd name="T108" fmla="*/ 3035 w 3370"/>
              <a:gd name="T109" fmla="*/ 916 h 3380"/>
              <a:gd name="T110" fmla="*/ 3219 w 3370"/>
              <a:gd name="T111" fmla="*/ 1115 h 3380"/>
              <a:gd name="T112" fmla="*/ 0 w 3370"/>
              <a:gd name="T113" fmla="*/ 1296 h 3380"/>
              <a:gd name="T114" fmla="*/ 224 w 3370"/>
              <a:gd name="T115" fmla="*/ 1039 h 3380"/>
              <a:gd name="T116" fmla="*/ 298 w 3370"/>
              <a:gd name="T117" fmla="*/ 394 h 3380"/>
              <a:gd name="T118" fmla="*/ 236 w 3370"/>
              <a:gd name="T119" fmla="*/ 146 h 3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70" h="3380">
                <a:moveTo>
                  <a:pt x="2832" y="2366"/>
                </a:moveTo>
                <a:lnTo>
                  <a:pt x="2888" y="2422"/>
                </a:lnTo>
                <a:lnTo>
                  <a:pt x="2663" y="2648"/>
                </a:lnTo>
                <a:lnTo>
                  <a:pt x="2888" y="2873"/>
                </a:lnTo>
                <a:lnTo>
                  <a:pt x="2832" y="2929"/>
                </a:lnTo>
                <a:lnTo>
                  <a:pt x="3258" y="2929"/>
                </a:lnTo>
                <a:lnTo>
                  <a:pt x="3258" y="2366"/>
                </a:lnTo>
                <a:lnTo>
                  <a:pt x="2832" y="2366"/>
                </a:lnTo>
                <a:close/>
                <a:moveTo>
                  <a:pt x="112" y="1408"/>
                </a:moveTo>
                <a:lnTo>
                  <a:pt x="112" y="2591"/>
                </a:lnTo>
                <a:lnTo>
                  <a:pt x="281" y="2591"/>
                </a:lnTo>
                <a:lnTo>
                  <a:pt x="298" y="2594"/>
                </a:lnTo>
                <a:lnTo>
                  <a:pt x="314" y="2603"/>
                </a:lnTo>
                <a:lnTo>
                  <a:pt x="326" y="2615"/>
                </a:lnTo>
                <a:lnTo>
                  <a:pt x="334" y="2630"/>
                </a:lnTo>
                <a:lnTo>
                  <a:pt x="337" y="2648"/>
                </a:lnTo>
                <a:lnTo>
                  <a:pt x="334" y="2665"/>
                </a:lnTo>
                <a:lnTo>
                  <a:pt x="326" y="2680"/>
                </a:lnTo>
                <a:lnTo>
                  <a:pt x="314" y="2693"/>
                </a:lnTo>
                <a:lnTo>
                  <a:pt x="298" y="2701"/>
                </a:lnTo>
                <a:lnTo>
                  <a:pt x="281" y="2704"/>
                </a:lnTo>
                <a:lnTo>
                  <a:pt x="112" y="2704"/>
                </a:lnTo>
                <a:lnTo>
                  <a:pt x="112" y="2760"/>
                </a:lnTo>
                <a:lnTo>
                  <a:pt x="393" y="2760"/>
                </a:lnTo>
                <a:lnTo>
                  <a:pt x="411" y="2763"/>
                </a:lnTo>
                <a:lnTo>
                  <a:pt x="426" y="2772"/>
                </a:lnTo>
                <a:lnTo>
                  <a:pt x="438" y="2784"/>
                </a:lnTo>
                <a:lnTo>
                  <a:pt x="446" y="2799"/>
                </a:lnTo>
                <a:lnTo>
                  <a:pt x="449" y="2817"/>
                </a:lnTo>
                <a:lnTo>
                  <a:pt x="446" y="2834"/>
                </a:lnTo>
                <a:lnTo>
                  <a:pt x="438" y="2849"/>
                </a:lnTo>
                <a:lnTo>
                  <a:pt x="426" y="2862"/>
                </a:lnTo>
                <a:lnTo>
                  <a:pt x="411" y="2870"/>
                </a:lnTo>
                <a:lnTo>
                  <a:pt x="393" y="2873"/>
                </a:lnTo>
                <a:lnTo>
                  <a:pt x="112" y="2873"/>
                </a:lnTo>
                <a:lnTo>
                  <a:pt x="112" y="2929"/>
                </a:lnTo>
                <a:lnTo>
                  <a:pt x="506" y="2929"/>
                </a:lnTo>
                <a:lnTo>
                  <a:pt x="523" y="2932"/>
                </a:lnTo>
                <a:lnTo>
                  <a:pt x="538" y="2941"/>
                </a:lnTo>
                <a:lnTo>
                  <a:pt x="550" y="2953"/>
                </a:lnTo>
                <a:lnTo>
                  <a:pt x="559" y="2968"/>
                </a:lnTo>
                <a:lnTo>
                  <a:pt x="562" y="2986"/>
                </a:lnTo>
                <a:lnTo>
                  <a:pt x="559" y="3003"/>
                </a:lnTo>
                <a:lnTo>
                  <a:pt x="550" y="3018"/>
                </a:lnTo>
                <a:lnTo>
                  <a:pt x="538" y="3031"/>
                </a:lnTo>
                <a:lnTo>
                  <a:pt x="523" y="3039"/>
                </a:lnTo>
                <a:lnTo>
                  <a:pt x="506" y="3042"/>
                </a:lnTo>
                <a:lnTo>
                  <a:pt x="112" y="3042"/>
                </a:lnTo>
                <a:lnTo>
                  <a:pt x="112" y="3098"/>
                </a:lnTo>
                <a:lnTo>
                  <a:pt x="618" y="3098"/>
                </a:lnTo>
                <a:lnTo>
                  <a:pt x="635" y="3101"/>
                </a:lnTo>
                <a:lnTo>
                  <a:pt x="652" y="3110"/>
                </a:lnTo>
                <a:lnTo>
                  <a:pt x="663" y="3122"/>
                </a:lnTo>
                <a:lnTo>
                  <a:pt x="671" y="3137"/>
                </a:lnTo>
                <a:lnTo>
                  <a:pt x="674" y="3155"/>
                </a:lnTo>
                <a:lnTo>
                  <a:pt x="671" y="3172"/>
                </a:lnTo>
                <a:lnTo>
                  <a:pt x="663" y="3188"/>
                </a:lnTo>
                <a:lnTo>
                  <a:pt x="652" y="3200"/>
                </a:lnTo>
                <a:lnTo>
                  <a:pt x="635" y="3208"/>
                </a:lnTo>
                <a:lnTo>
                  <a:pt x="618" y="3211"/>
                </a:lnTo>
                <a:lnTo>
                  <a:pt x="112" y="3211"/>
                </a:lnTo>
                <a:lnTo>
                  <a:pt x="112" y="3267"/>
                </a:lnTo>
                <a:lnTo>
                  <a:pt x="3258" y="3267"/>
                </a:lnTo>
                <a:lnTo>
                  <a:pt x="3258" y="3042"/>
                </a:lnTo>
                <a:lnTo>
                  <a:pt x="2560" y="3042"/>
                </a:lnTo>
                <a:lnTo>
                  <a:pt x="2729" y="2873"/>
                </a:lnTo>
                <a:lnTo>
                  <a:pt x="2504" y="2648"/>
                </a:lnTo>
                <a:lnTo>
                  <a:pt x="2729" y="2422"/>
                </a:lnTo>
                <a:lnTo>
                  <a:pt x="2560" y="2253"/>
                </a:lnTo>
                <a:lnTo>
                  <a:pt x="3258" y="2253"/>
                </a:lnTo>
                <a:lnTo>
                  <a:pt x="3258" y="1408"/>
                </a:lnTo>
                <a:lnTo>
                  <a:pt x="112" y="1408"/>
                </a:lnTo>
                <a:close/>
                <a:moveTo>
                  <a:pt x="2584" y="394"/>
                </a:moveTo>
                <a:lnTo>
                  <a:pt x="2584" y="888"/>
                </a:lnTo>
                <a:lnTo>
                  <a:pt x="2582" y="925"/>
                </a:lnTo>
                <a:lnTo>
                  <a:pt x="2573" y="960"/>
                </a:lnTo>
                <a:lnTo>
                  <a:pt x="2562" y="994"/>
                </a:lnTo>
                <a:lnTo>
                  <a:pt x="2545" y="1025"/>
                </a:lnTo>
                <a:lnTo>
                  <a:pt x="2524" y="1054"/>
                </a:lnTo>
                <a:lnTo>
                  <a:pt x="2500" y="1080"/>
                </a:lnTo>
                <a:lnTo>
                  <a:pt x="2472" y="1102"/>
                </a:lnTo>
                <a:lnTo>
                  <a:pt x="2441" y="1121"/>
                </a:lnTo>
                <a:lnTo>
                  <a:pt x="2417" y="1135"/>
                </a:lnTo>
                <a:lnTo>
                  <a:pt x="2397" y="1153"/>
                </a:lnTo>
                <a:lnTo>
                  <a:pt x="2380" y="1175"/>
                </a:lnTo>
                <a:lnTo>
                  <a:pt x="2369" y="1199"/>
                </a:lnTo>
                <a:lnTo>
                  <a:pt x="2362" y="1225"/>
                </a:lnTo>
                <a:lnTo>
                  <a:pt x="2359" y="1253"/>
                </a:lnTo>
                <a:lnTo>
                  <a:pt x="2359" y="1296"/>
                </a:lnTo>
                <a:lnTo>
                  <a:pt x="3145" y="1296"/>
                </a:lnTo>
                <a:lnTo>
                  <a:pt x="3145" y="1253"/>
                </a:lnTo>
                <a:lnTo>
                  <a:pt x="3143" y="1225"/>
                </a:lnTo>
                <a:lnTo>
                  <a:pt x="3135" y="1199"/>
                </a:lnTo>
                <a:lnTo>
                  <a:pt x="3124" y="1175"/>
                </a:lnTo>
                <a:lnTo>
                  <a:pt x="3108" y="1153"/>
                </a:lnTo>
                <a:lnTo>
                  <a:pt x="3087" y="1135"/>
                </a:lnTo>
                <a:lnTo>
                  <a:pt x="3064" y="1121"/>
                </a:lnTo>
                <a:lnTo>
                  <a:pt x="3032" y="1102"/>
                </a:lnTo>
                <a:lnTo>
                  <a:pt x="3004" y="1080"/>
                </a:lnTo>
                <a:lnTo>
                  <a:pt x="2980" y="1054"/>
                </a:lnTo>
                <a:lnTo>
                  <a:pt x="2959" y="1025"/>
                </a:lnTo>
                <a:lnTo>
                  <a:pt x="2943" y="994"/>
                </a:lnTo>
                <a:lnTo>
                  <a:pt x="2931" y="960"/>
                </a:lnTo>
                <a:lnTo>
                  <a:pt x="2924" y="925"/>
                </a:lnTo>
                <a:lnTo>
                  <a:pt x="2921" y="888"/>
                </a:lnTo>
                <a:lnTo>
                  <a:pt x="2921" y="394"/>
                </a:lnTo>
                <a:lnTo>
                  <a:pt x="2584" y="394"/>
                </a:lnTo>
                <a:close/>
                <a:moveTo>
                  <a:pt x="1517" y="394"/>
                </a:moveTo>
                <a:lnTo>
                  <a:pt x="1517" y="888"/>
                </a:lnTo>
                <a:lnTo>
                  <a:pt x="1514" y="925"/>
                </a:lnTo>
                <a:lnTo>
                  <a:pt x="1506" y="960"/>
                </a:lnTo>
                <a:lnTo>
                  <a:pt x="1494" y="994"/>
                </a:lnTo>
                <a:lnTo>
                  <a:pt x="1478" y="1025"/>
                </a:lnTo>
                <a:lnTo>
                  <a:pt x="1457" y="1054"/>
                </a:lnTo>
                <a:lnTo>
                  <a:pt x="1433" y="1080"/>
                </a:lnTo>
                <a:lnTo>
                  <a:pt x="1405" y="1102"/>
                </a:lnTo>
                <a:lnTo>
                  <a:pt x="1374" y="1121"/>
                </a:lnTo>
                <a:lnTo>
                  <a:pt x="1350" y="1135"/>
                </a:lnTo>
                <a:lnTo>
                  <a:pt x="1330" y="1153"/>
                </a:lnTo>
                <a:lnTo>
                  <a:pt x="1313" y="1175"/>
                </a:lnTo>
                <a:lnTo>
                  <a:pt x="1302" y="1199"/>
                </a:lnTo>
                <a:lnTo>
                  <a:pt x="1294" y="1225"/>
                </a:lnTo>
                <a:lnTo>
                  <a:pt x="1292" y="1253"/>
                </a:lnTo>
                <a:lnTo>
                  <a:pt x="1292" y="1296"/>
                </a:lnTo>
                <a:lnTo>
                  <a:pt x="2078" y="1296"/>
                </a:lnTo>
                <a:lnTo>
                  <a:pt x="2078" y="1253"/>
                </a:lnTo>
                <a:lnTo>
                  <a:pt x="2076" y="1225"/>
                </a:lnTo>
                <a:lnTo>
                  <a:pt x="2068" y="1199"/>
                </a:lnTo>
                <a:lnTo>
                  <a:pt x="2057" y="1175"/>
                </a:lnTo>
                <a:lnTo>
                  <a:pt x="2040" y="1153"/>
                </a:lnTo>
                <a:lnTo>
                  <a:pt x="2020" y="1135"/>
                </a:lnTo>
                <a:lnTo>
                  <a:pt x="1996" y="1121"/>
                </a:lnTo>
                <a:lnTo>
                  <a:pt x="1965" y="1102"/>
                </a:lnTo>
                <a:lnTo>
                  <a:pt x="1937" y="1080"/>
                </a:lnTo>
                <a:lnTo>
                  <a:pt x="1913" y="1054"/>
                </a:lnTo>
                <a:lnTo>
                  <a:pt x="1892" y="1025"/>
                </a:lnTo>
                <a:lnTo>
                  <a:pt x="1876" y="994"/>
                </a:lnTo>
                <a:lnTo>
                  <a:pt x="1864" y="960"/>
                </a:lnTo>
                <a:lnTo>
                  <a:pt x="1856" y="925"/>
                </a:lnTo>
                <a:lnTo>
                  <a:pt x="1854" y="888"/>
                </a:lnTo>
                <a:lnTo>
                  <a:pt x="1854" y="394"/>
                </a:lnTo>
                <a:lnTo>
                  <a:pt x="1517" y="394"/>
                </a:lnTo>
                <a:close/>
                <a:moveTo>
                  <a:pt x="449" y="394"/>
                </a:moveTo>
                <a:lnTo>
                  <a:pt x="449" y="888"/>
                </a:lnTo>
                <a:lnTo>
                  <a:pt x="446" y="925"/>
                </a:lnTo>
                <a:lnTo>
                  <a:pt x="439" y="960"/>
                </a:lnTo>
                <a:lnTo>
                  <a:pt x="427" y="994"/>
                </a:lnTo>
                <a:lnTo>
                  <a:pt x="411" y="1025"/>
                </a:lnTo>
                <a:lnTo>
                  <a:pt x="390" y="1054"/>
                </a:lnTo>
                <a:lnTo>
                  <a:pt x="366" y="1080"/>
                </a:lnTo>
                <a:lnTo>
                  <a:pt x="338" y="1102"/>
                </a:lnTo>
                <a:lnTo>
                  <a:pt x="306" y="1121"/>
                </a:lnTo>
                <a:lnTo>
                  <a:pt x="283" y="1135"/>
                </a:lnTo>
                <a:lnTo>
                  <a:pt x="262" y="1153"/>
                </a:lnTo>
                <a:lnTo>
                  <a:pt x="246" y="1175"/>
                </a:lnTo>
                <a:lnTo>
                  <a:pt x="235" y="1199"/>
                </a:lnTo>
                <a:lnTo>
                  <a:pt x="227" y="1225"/>
                </a:lnTo>
                <a:lnTo>
                  <a:pt x="225" y="1253"/>
                </a:lnTo>
                <a:lnTo>
                  <a:pt x="225" y="1296"/>
                </a:lnTo>
                <a:lnTo>
                  <a:pt x="1011" y="1296"/>
                </a:lnTo>
                <a:lnTo>
                  <a:pt x="1011" y="1253"/>
                </a:lnTo>
                <a:lnTo>
                  <a:pt x="1008" y="1225"/>
                </a:lnTo>
                <a:lnTo>
                  <a:pt x="1001" y="1199"/>
                </a:lnTo>
                <a:lnTo>
                  <a:pt x="990" y="1175"/>
                </a:lnTo>
                <a:lnTo>
                  <a:pt x="973" y="1153"/>
                </a:lnTo>
                <a:lnTo>
                  <a:pt x="953" y="1135"/>
                </a:lnTo>
                <a:lnTo>
                  <a:pt x="929" y="1121"/>
                </a:lnTo>
                <a:lnTo>
                  <a:pt x="898" y="1102"/>
                </a:lnTo>
                <a:lnTo>
                  <a:pt x="870" y="1080"/>
                </a:lnTo>
                <a:lnTo>
                  <a:pt x="846" y="1054"/>
                </a:lnTo>
                <a:lnTo>
                  <a:pt x="825" y="1025"/>
                </a:lnTo>
                <a:lnTo>
                  <a:pt x="808" y="994"/>
                </a:lnTo>
                <a:lnTo>
                  <a:pt x="797" y="960"/>
                </a:lnTo>
                <a:lnTo>
                  <a:pt x="788" y="925"/>
                </a:lnTo>
                <a:lnTo>
                  <a:pt x="786" y="888"/>
                </a:lnTo>
                <a:lnTo>
                  <a:pt x="786" y="394"/>
                </a:lnTo>
                <a:lnTo>
                  <a:pt x="449" y="394"/>
                </a:lnTo>
                <a:close/>
                <a:moveTo>
                  <a:pt x="2640" y="113"/>
                </a:moveTo>
                <a:lnTo>
                  <a:pt x="2640" y="169"/>
                </a:lnTo>
                <a:lnTo>
                  <a:pt x="2637" y="186"/>
                </a:lnTo>
                <a:lnTo>
                  <a:pt x="2629" y="202"/>
                </a:lnTo>
                <a:lnTo>
                  <a:pt x="2617" y="214"/>
                </a:lnTo>
                <a:lnTo>
                  <a:pt x="2601" y="222"/>
                </a:lnTo>
                <a:lnTo>
                  <a:pt x="2584" y="225"/>
                </a:lnTo>
                <a:lnTo>
                  <a:pt x="2566" y="222"/>
                </a:lnTo>
                <a:lnTo>
                  <a:pt x="2551" y="214"/>
                </a:lnTo>
                <a:lnTo>
                  <a:pt x="2539" y="202"/>
                </a:lnTo>
                <a:lnTo>
                  <a:pt x="2531" y="186"/>
                </a:lnTo>
                <a:lnTo>
                  <a:pt x="2528" y="169"/>
                </a:lnTo>
                <a:lnTo>
                  <a:pt x="2528" y="124"/>
                </a:lnTo>
                <a:lnTo>
                  <a:pt x="2509" y="136"/>
                </a:lnTo>
                <a:lnTo>
                  <a:pt x="2494" y="152"/>
                </a:lnTo>
                <a:lnTo>
                  <a:pt x="2482" y="170"/>
                </a:lnTo>
                <a:lnTo>
                  <a:pt x="2474" y="192"/>
                </a:lnTo>
                <a:lnTo>
                  <a:pt x="2471" y="215"/>
                </a:lnTo>
                <a:lnTo>
                  <a:pt x="2471" y="282"/>
                </a:lnTo>
                <a:lnTo>
                  <a:pt x="3033" y="282"/>
                </a:lnTo>
                <a:lnTo>
                  <a:pt x="3033" y="215"/>
                </a:lnTo>
                <a:lnTo>
                  <a:pt x="3030" y="192"/>
                </a:lnTo>
                <a:lnTo>
                  <a:pt x="3023" y="170"/>
                </a:lnTo>
                <a:lnTo>
                  <a:pt x="3011" y="152"/>
                </a:lnTo>
                <a:lnTo>
                  <a:pt x="2995" y="136"/>
                </a:lnTo>
                <a:lnTo>
                  <a:pt x="2977" y="124"/>
                </a:lnTo>
                <a:lnTo>
                  <a:pt x="2977" y="169"/>
                </a:lnTo>
                <a:lnTo>
                  <a:pt x="2974" y="186"/>
                </a:lnTo>
                <a:lnTo>
                  <a:pt x="2966" y="202"/>
                </a:lnTo>
                <a:lnTo>
                  <a:pt x="2953" y="214"/>
                </a:lnTo>
                <a:lnTo>
                  <a:pt x="2938" y="222"/>
                </a:lnTo>
                <a:lnTo>
                  <a:pt x="2921" y="225"/>
                </a:lnTo>
                <a:lnTo>
                  <a:pt x="2903" y="222"/>
                </a:lnTo>
                <a:lnTo>
                  <a:pt x="2888" y="214"/>
                </a:lnTo>
                <a:lnTo>
                  <a:pt x="2876" y="202"/>
                </a:lnTo>
                <a:lnTo>
                  <a:pt x="2868" y="186"/>
                </a:lnTo>
                <a:lnTo>
                  <a:pt x="2865" y="169"/>
                </a:lnTo>
                <a:lnTo>
                  <a:pt x="2865" y="113"/>
                </a:lnTo>
                <a:lnTo>
                  <a:pt x="2808" y="113"/>
                </a:lnTo>
                <a:lnTo>
                  <a:pt x="2808" y="169"/>
                </a:lnTo>
                <a:lnTo>
                  <a:pt x="2805" y="186"/>
                </a:lnTo>
                <a:lnTo>
                  <a:pt x="2797" y="202"/>
                </a:lnTo>
                <a:lnTo>
                  <a:pt x="2785" y="214"/>
                </a:lnTo>
                <a:lnTo>
                  <a:pt x="2770" y="222"/>
                </a:lnTo>
                <a:lnTo>
                  <a:pt x="2752" y="225"/>
                </a:lnTo>
                <a:lnTo>
                  <a:pt x="2735" y="222"/>
                </a:lnTo>
                <a:lnTo>
                  <a:pt x="2718" y="214"/>
                </a:lnTo>
                <a:lnTo>
                  <a:pt x="2707" y="202"/>
                </a:lnTo>
                <a:lnTo>
                  <a:pt x="2699" y="186"/>
                </a:lnTo>
                <a:lnTo>
                  <a:pt x="2696" y="169"/>
                </a:lnTo>
                <a:lnTo>
                  <a:pt x="2696" y="113"/>
                </a:lnTo>
                <a:lnTo>
                  <a:pt x="2640" y="113"/>
                </a:lnTo>
                <a:close/>
                <a:moveTo>
                  <a:pt x="1573" y="113"/>
                </a:moveTo>
                <a:lnTo>
                  <a:pt x="1573" y="169"/>
                </a:lnTo>
                <a:lnTo>
                  <a:pt x="1570" y="186"/>
                </a:lnTo>
                <a:lnTo>
                  <a:pt x="1561" y="202"/>
                </a:lnTo>
                <a:lnTo>
                  <a:pt x="1549" y="214"/>
                </a:lnTo>
                <a:lnTo>
                  <a:pt x="1534" y="222"/>
                </a:lnTo>
                <a:lnTo>
                  <a:pt x="1517" y="225"/>
                </a:lnTo>
                <a:lnTo>
                  <a:pt x="1499" y="222"/>
                </a:lnTo>
                <a:lnTo>
                  <a:pt x="1484" y="214"/>
                </a:lnTo>
                <a:lnTo>
                  <a:pt x="1472" y="202"/>
                </a:lnTo>
                <a:lnTo>
                  <a:pt x="1463" y="186"/>
                </a:lnTo>
                <a:lnTo>
                  <a:pt x="1460" y="169"/>
                </a:lnTo>
                <a:lnTo>
                  <a:pt x="1460" y="124"/>
                </a:lnTo>
                <a:lnTo>
                  <a:pt x="1442" y="136"/>
                </a:lnTo>
                <a:lnTo>
                  <a:pt x="1427" y="152"/>
                </a:lnTo>
                <a:lnTo>
                  <a:pt x="1414" y="170"/>
                </a:lnTo>
                <a:lnTo>
                  <a:pt x="1407" y="192"/>
                </a:lnTo>
                <a:lnTo>
                  <a:pt x="1404" y="215"/>
                </a:lnTo>
                <a:lnTo>
                  <a:pt x="1404" y="282"/>
                </a:lnTo>
                <a:lnTo>
                  <a:pt x="1966" y="282"/>
                </a:lnTo>
                <a:lnTo>
                  <a:pt x="1966" y="215"/>
                </a:lnTo>
                <a:lnTo>
                  <a:pt x="1963" y="192"/>
                </a:lnTo>
                <a:lnTo>
                  <a:pt x="1956" y="170"/>
                </a:lnTo>
                <a:lnTo>
                  <a:pt x="1943" y="152"/>
                </a:lnTo>
                <a:lnTo>
                  <a:pt x="1928" y="136"/>
                </a:lnTo>
                <a:lnTo>
                  <a:pt x="1910" y="124"/>
                </a:lnTo>
                <a:lnTo>
                  <a:pt x="1910" y="169"/>
                </a:lnTo>
                <a:lnTo>
                  <a:pt x="1907" y="186"/>
                </a:lnTo>
                <a:lnTo>
                  <a:pt x="1898" y="202"/>
                </a:lnTo>
                <a:lnTo>
                  <a:pt x="1886" y="214"/>
                </a:lnTo>
                <a:lnTo>
                  <a:pt x="1871" y="222"/>
                </a:lnTo>
                <a:lnTo>
                  <a:pt x="1854" y="225"/>
                </a:lnTo>
                <a:lnTo>
                  <a:pt x="1836" y="222"/>
                </a:lnTo>
                <a:lnTo>
                  <a:pt x="1821" y="214"/>
                </a:lnTo>
                <a:lnTo>
                  <a:pt x="1809" y="202"/>
                </a:lnTo>
                <a:lnTo>
                  <a:pt x="1800" y="186"/>
                </a:lnTo>
                <a:lnTo>
                  <a:pt x="1797" y="169"/>
                </a:lnTo>
                <a:lnTo>
                  <a:pt x="1797" y="113"/>
                </a:lnTo>
                <a:lnTo>
                  <a:pt x="1741" y="113"/>
                </a:lnTo>
                <a:lnTo>
                  <a:pt x="1741" y="169"/>
                </a:lnTo>
                <a:lnTo>
                  <a:pt x="1738" y="186"/>
                </a:lnTo>
                <a:lnTo>
                  <a:pt x="1730" y="202"/>
                </a:lnTo>
                <a:lnTo>
                  <a:pt x="1718" y="214"/>
                </a:lnTo>
                <a:lnTo>
                  <a:pt x="1702" y="222"/>
                </a:lnTo>
                <a:lnTo>
                  <a:pt x="1685" y="225"/>
                </a:lnTo>
                <a:lnTo>
                  <a:pt x="1668" y="222"/>
                </a:lnTo>
                <a:lnTo>
                  <a:pt x="1652" y="214"/>
                </a:lnTo>
                <a:lnTo>
                  <a:pt x="1640" y="202"/>
                </a:lnTo>
                <a:lnTo>
                  <a:pt x="1632" y="186"/>
                </a:lnTo>
                <a:lnTo>
                  <a:pt x="1629" y="169"/>
                </a:lnTo>
                <a:lnTo>
                  <a:pt x="1629" y="113"/>
                </a:lnTo>
                <a:lnTo>
                  <a:pt x="1573" y="113"/>
                </a:lnTo>
                <a:close/>
                <a:moveTo>
                  <a:pt x="506" y="113"/>
                </a:moveTo>
                <a:lnTo>
                  <a:pt x="506" y="169"/>
                </a:lnTo>
                <a:lnTo>
                  <a:pt x="502" y="186"/>
                </a:lnTo>
                <a:lnTo>
                  <a:pt x="494" y="202"/>
                </a:lnTo>
                <a:lnTo>
                  <a:pt x="482" y="214"/>
                </a:lnTo>
                <a:lnTo>
                  <a:pt x="467" y="222"/>
                </a:lnTo>
                <a:lnTo>
                  <a:pt x="449" y="225"/>
                </a:lnTo>
                <a:lnTo>
                  <a:pt x="432" y="222"/>
                </a:lnTo>
                <a:lnTo>
                  <a:pt x="417" y="214"/>
                </a:lnTo>
                <a:lnTo>
                  <a:pt x="404" y="202"/>
                </a:lnTo>
                <a:lnTo>
                  <a:pt x="396" y="186"/>
                </a:lnTo>
                <a:lnTo>
                  <a:pt x="393" y="169"/>
                </a:lnTo>
                <a:lnTo>
                  <a:pt x="393" y="124"/>
                </a:lnTo>
                <a:lnTo>
                  <a:pt x="375" y="136"/>
                </a:lnTo>
                <a:lnTo>
                  <a:pt x="359" y="152"/>
                </a:lnTo>
                <a:lnTo>
                  <a:pt x="347" y="170"/>
                </a:lnTo>
                <a:lnTo>
                  <a:pt x="340" y="192"/>
                </a:lnTo>
                <a:lnTo>
                  <a:pt x="337" y="215"/>
                </a:lnTo>
                <a:lnTo>
                  <a:pt x="337" y="282"/>
                </a:lnTo>
                <a:lnTo>
                  <a:pt x="899" y="282"/>
                </a:lnTo>
                <a:lnTo>
                  <a:pt x="899" y="215"/>
                </a:lnTo>
                <a:lnTo>
                  <a:pt x="896" y="192"/>
                </a:lnTo>
                <a:lnTo>
                  <a:pt x="888" y="170"/>
                </a:lnTo>
                <a:lnTo>
                  <a:pt x="876" y="152"/>
                </a:lnTo>
                <a:lnTo>
                  <a:pt x="861" y="136"/>
                </a:lnTo>
                <a:lnTo>
                  <a:pt x="843" y="124"/>
                </a:lnTo>
                <a:lnTo>
                  <a:pt x="843" y="169"/>
                </a:lnTo>
                <a:lnTo>
                  <a:pt x="839" y="186"/>
                </a:lnTo>
                <a:lnTo>
                  <a:pt x="831" y="202"/>
                </a:lnTo>
                <a:lnTo>
                  <a:pt x="819" y="214"/>
                </a:lnTo>
                <a:lnTo>
                  <a:pt x="804" y="222"/>
                </a:lnTo>
                <a:lnTo>
                  <a:pt x="786" y="225"/>
                </a:lnTo>
                <a:lnTo>
                  <a:pt x="769" y="222"/>
                </a:lnTo>
                <a:lnTo>
                  <a:pt x="753" y="214"/>
                </a:lnTo>
                <a:lnTo>
                  <a:pt x="741" y="202"/>
                </a:lnTo>
                <a:lnTo>
                  <a:pt x="733" y="186"/>
                </a:lnTo>
                <a:lnTo>
                  <a:pt x="730" y="169"/>
                </a:lnTo>
                <a:lnTo>
                  <a:pt x="730" y="113"/>
                </a:lnTo>
                <a:lnTo>
                  <a:pt x="674" y="113"/>
                </a:lnTo>
                <a:lnTo>
                  <a:pt x="674" y="169"/>
                </a:lnTo>
                <a:lnTo>
                  <a:pt x="671" y="186"/>
                </a:lnTo>
                <a:lnTo>
                  <a:pt x="663" y="202"/>
                </a:lnTo>
                <a:lnTo>
                  <a:pt x="652" y="214"/>
                </a:lnTo>
                <a:lnTo>
                  <a:pt x="635" y="222"/>
                </a:lnTo>
                <a:lnTo>
                  <a:pt x="618" y="225"/>
                </a:lnTo>
                <a:lnTo>
                  <a:pt x="600" y="222"/>
                </a:lnTo>
                <a:lnTo>
                  <a:pt x="585" y="214"/>
                </a:lnTo>
                <a:lnTo>
                  <a:pt x="573" y="202"/>
                </a:lnTo>
                <a:lnTo>
                  <a:pt x="565" y="186"/>
                </a:lnTo>
                <a:lnTo>
                  <a:pt x="562" y="169"/>
                </a:lnTo>
                <a:lnTo>
                  <a:pt x="562" y="113"/>
                </a:lnTo>
                <a:lnTo>
                  <a:pt x="506" y="113"/>
                </a:lnTo>
                <a:close/>
                <a:moveTo>
                  <a:pt x="439" y="0"/>
                </a:moveTo>
                <a:lnTo>
                  <a:pt x="797" y="0"/>
                </a:lnTo>
                <a:lnTo>
                  <a:pt x="831" y="3"/>
                </a:lnTo>
                <a:lnTo>
                  <a:pt x="865" y="11"/>
                </a:lnTo>
                <a:lnTo>
                  <a:pt x="896" y="24"/>
                </a:lnTo>
                <a:lnTo>
                  <a:pt x="923" y="41"/>
                </a:lnTo>
                <a:lnTo>
                  <a:pt x="948" y="62"/>
                </a:lnTo>
                <a:lnTo>
                  <a:pt x="969" y="88"/>
                </a:lnTo>
                <a:lnTo>
                  <a:pt x="986" y="116"/>
                </a:lnTo>
                <a:lnTo>
                  <a:pt x="1000" y="146"/>
                </a:lnTo>
                <a:lnTo>
                  <a:pt x="1008" y="180"/>
                </a:lnTo>
                <a:lnTo>
                  <a:pt x="1011" y="215"/>
                </a:lnTo>
                <a:lnTo>
                  <a:pt x="1011" y="321"/>
                </a:lnTo>
                <a:lnTo>
                  <a:pt x="1008" y="340"/>
                </a:lnTo>
                <a:lnTo>
                  <a:pt x="1001" y="357"/>
                </a:lnTo>
                <a:lnTo>
                  <a:pt x="990" y="373"/>
                </a:lnTo>
                <a:lnTo>
                  <a:pt x="974" y="384"/>
                </a:lnTo>
                <a:lnTo>
                  <a:pt x="957" y="392"/>
                </a:lnTo>
                <a:lnTo>
                  <a:pt x="937" y="394"/>
                </a:lnTo>
                <a:lnTo>
                  <a:pt x="899" y="394"/>
                </a:lnTo>
                <a:lnTo>
                  <a:pt x="899" y="888"/>
                </a:lnTo>
                <a:lnTo>
                  <a:pt x="902" y="916"/>
                </a:lnTo>
                <a:lnTo>
                  <a:pt x="909" y="941"/>
                </a:lnTo>
                <a:lnTo>
                  <a:pt x="920" y="966"/>
                </a:lnTo>
                <a:lnTo>
                  <a:pt x="936" y="987"/>
                </a:lnTo>
                <a:lnTo>
                  <a:pt x="957" y="1006"/>
                </a:lnTo>
                <a:lnTo>
                  <a:pt x="980" y="1020"/>
                </a:lnTo>
                <a:lnTo>
                  <a:pt x="1011" y="1039"/>
                </a:lnTo>
                <a:lnTo>
                  <a:pt x="1040" y="1061"/>
                </a:lnTo>
                <a:lnTo>
                  <a:pt x="1064" y="1087"/>
                </a:lnTo>
                <a:lnTo>
                  <a:pt x="1085" y="1115"/>
                </a:lnTo>
                <a:lnTo>
                  <a:pt x="1101" y="1147"/>
                </a:lnTo>
                <a:lnTo>
                  <a:pt x="1113" y="1181"/>
                </a:lnTo>
                <a:lnTo>
                  <a:pt x="1121" y="1216"/>
                </a:lnTo>
                <a:lnTo>
                  <a:pt x="1123" y="1253"/>
                </a:lnTo>
                <a:lnTo>
                  <a:pt x="1123" y="1296"/>
                </a:lnTo>
                <a:lnTo>
                  <a:pt x="1180" y="1296"/>
                </a:lnTo>
                <a:lnTo>
                  <a:pt x="1180" y="1253"/>
                </a:lnTo>
                <a:lnTo>
                  <a:pt x="1183" y="1216"/>
                </a:lnTo>
                <a:lnTo>
                  <a:pt x="1190" y="1181"/>
                </a:lnTo>
                <a:lnTo>
                  <a:pt x="1202" y="1147"/>
                </a:lnTo>
                <a:lnTo>
                  <a:pt x="1218" y="1115"/>
                </a:lnTo>
                <a:lnTo>
                  <a:pt x="1239" y="1087"/>
                </a:lnTo>
                <a:lnTo>
                  <a:pt x="1263" y="1061"/>
                </a:lnTo>
                <a:lnTo>
                  <a:pt x="1292" y="1039"/>
                </a:lnTo>
                <a:lnTo>
                  <a:pt x="1323" y="1020"/>
                </a:lnTo>
                <a:lnTo>
                  <a:pt x="1346" y="1006"/>
                </a:lnTo>
                <a:lnTo>
                  <a:pt x="1366" y="987"/>
                </a:lnTo>
                <a:lnTo>
                  <a:pt x="1383" y="966"/>
                </a:lnTo>
                <a:lnTo>
                  <a:pt x="1394" y="941"/>
                </a:lnTo>
                <a:lnTo>
                  <a:pt x="1402" y="916"/>
                </a:lnTo>
                <a:lnTo>
                  <a:pt x="1404" y="888"/>
                </a:lnTo>
                <a:lnTo>
                  <a:pt x="1404" y="394"/>
                </a:lnTo>
                <a:lnTo>
                  <a:pt x="1365" y="394"/>
                </a:lnTo>
                <a:lnTo>
                  <a:pt x="1346" y="392"/>
                </a:lnTo>
                <a:lnTo>
                  <a:pt x="1329" y="384"/>
                </a:lnTo>
                <a:lnTo>
                  <a:pt x="1313" y="373"/>
                </a:lnTo>
                <a:lnTo>
                  <a:pt x="1302" y="357"/>
                </a:lnTo>
                <a:lnTo>
                  <a:pt x="1294" y="340"/>
                </a:lnTo>
                <a:lnTo>
                  <a:pt x="1292" y="321"/>
                </a:lnTo>
                <a:lnTo>
                  <a:pt x="1292" y="215"/>
                </a:lnTo>
                <a:lnTo>
                  <a:pt x="1295" y="180"/>
                </a:lnTo>
                <a:lnTo>
                  <a:pt x="1303" y="146"/>
                </a:lnTo>
                <a:lnTo>
                  <a:pt x="1315" y="116"/>
                </a:lnTo>
                <a:lnTo>
                  <a:pt x="1333" y="88"/>
                </a:lnTo>
                <a:lnTo>
                  <a:pt x="1354" y="62"/>
                </a:lnTo>
                <a:lnTo>
                  <a:pt x="1380" y="41"/>
                </a:lnTo>
                <a:lnTo>
                  <a:pt x="1407" y="24"/>
                </a:lnTo>
                <a:lnTo>
                  <a:pt x="1438" y="11"/>
                </a:lnTo>
                <a:lnTo>
                  <a:pt x="1472" y="3"/>
                </a:lnTo>
                <a:lnTo>
                  <a:pt x="1506" y="0"/>
                </a:lnTo>
                <a:lnTo>
                  <a:pt x="1864" y="0"/>
                </a:lnTo>
                <a:lnTo>
                  <a:pt x="1898" y="3"/>
                </a:lnTo>
                <a:lnTo>
                  <a:pt x="1932" y="11"/>
                </a:lnTo>
                <a:lnTo>
                  <a:pt x="1963" y="24"/>
                </a:lnTo>
                <a:lnTo>
                  <a:pt x="1990" y="41"/>
                </a:lnTo>
                <a:lnTo>
                  <a:pt x="2016" y="62"/>
                </a:lnTo>
                <a:lnTo>
                  <a:pt x="2037" y="88"/>
                </a:lnTo>
                <a:lnTo>
                  <a:pt x="2055" y="116"/>
                </a:lnTo>
                <a:lnTo>
                  <a:pt x="2067" y="146"/>
                </a:lnTo>
                <a:lnTo>
                  <a:pt x="2075" y="180"/>
                </a:lnTo>
                <a:lnTo>
                  <a:pt x="2078" y="215"/>
                </a:lnTo>
                <a:lnTo>
                  <a:pt x="2078" y="321"/>
                </a:lnTo>
                <a:lnTo>
                  <a:pt x="2076" y="340"/>
                </a:lnTo>
                <a:lnTo>
                  <a:pt x="2068" y="357"/>
                </a:lnTo>
                <a:lnTo>
                  <a:pt x="2057" y="373"/>
                </a:lnTo>
                <a:lnTo>
                  <a:pt x="2041" y="384"/>
                </a:lnTo>
                <a:lnTo>
                  <a:pt x="2024" y="392"/>
                </a:lnTo>
                <a:lnTo>
                  <a:pt x="2005" y="394"/>
                </a:lnTo>
                <a:lnTo>
                  <a:pt x="1966" y="394"/>
                </a:lnTo>
                <a:lnTo>
                  <a:pt x="1966" y="888"/>
                </a:lnTo>
                <a:lnTo>
                  <a:pt x="1968" y="916"/>
                </a:lnTo>
                <a:lnTo>
                  <a:pt x="1976" y="941"/>
                </a:lnTo>
                <a:lnTo>
                  <a:pt x="1987" y="966"/>
                </a:lnTo>
                <a:lnTo>
                  <a:pt x="2004" y="987"/>
                </a:lnTo>
                <a:lnTo>
                  <a:pt x="2024" y="1006"/>
                </a:lnTo>
                <a:lnTo>
                  <a:pt x="2047" y="1020"/>
                </a:lnTo>
                <a:lnTo>
                  <a:pt x="2078" y="1039"/>
                </a:lnTo>
                <a:lnTo>
                  <a:pt x="2107" y="1061"/>
                </a:lnTo>
                <a:lnTo>
                  <a:pt x="2131" y="1087"/>
                </a:lnTo>
                <a:lnTo>
                  <a:pt x="2152" y="1115"/>
                </a:lnTo>
                <a:lnTo>
                  <a:pt x="2168" y="1147"/>
                </a:lnTo>
                <a:lnTo>
                  <a:pt x="2180" y="1181"/>
                </a:lnTo>
                <a:lnTo>
                  <a:pt x="2187" y="1216"/>
                </a:lnTo>
                <a:lnTo>
                  <a:pt x="2191" y="1253"/>
                </a:lnTo>
                <a:lnTo>
                  <a:pt x="2191" y="1296"/>
                </a:lnTo>
                <a:lnTo>
                  <a:pt x="2247" y="1296"/>
                </a:lnTo>
                <a:lnTo>
                  <a:pt x="2247" y="1253"/>
                </a:lnTo>
                <a:lnTo>
                  <a:pt x="2249" y="1216"/>
                </a:lnTo>
                <a:lnTo>
                  <a:pt x="2257" y="1181"/>
                </a:lnTo>
                <a:lnTo>
                  <a:pt x="2269" y="1147"/>
                </a:lnTo>
                <a:lnTo>
                  <a:pt x="2285" y="1115"/>
                </a:lnTo>
                <a:lnTo>
                  <a:pt x="2306" y="1087"/>
                </a:lnTo>
                <a:lnTo>
                  <a:pt x="2330" y="1061"/>
                </a:lnTo>
                <a:lnTo>
                  <a:pt x="2359" y="1039"/>
                </a:lnTo>
                <a:lnTo>
                  <a:pt x="2390" y="1020"/>
                </a:lnTo>
                <a:lnTo>
                  <a:pt x="2413" y="1006"/>
                </a:lnTo>
                <a:lnTo>
                  <a:pt x="2434" y="987"/>
                </a:lnTo>
                <a:lnTo>
                  <a:pt x="2450" y="966"/>
                </a:lnTo>
                <a:lnTo>
                  <a:pt x="2461" y="941"/>
                </a:lnTo>
                <a:lnTo>
                  <a:pt x="2468" y="916"/>
                </a:lnTo>
                <a:lnTo>
                  <a:pt x="2471" y="888"/>
                </a:lnTo>
                <a:lnTo>
                  <a:pt x="2471" y="394"/>
                </a:lnTo>
                <a:lnTo>
                  <a:pt x="2433" y="394"/>
                </a:lnTo>
                <a:lnTo>
                  <a:pt x="2413" y="392"/>
                </a:lnTo>
                <a:lnTo>
                  <a:pt x="2396" y="384"/>
                </a:lnTo>
                <a:lnTo>
                  <a:pt x="2380" y="373"/>
                </a:lnTo>
                <a:lnTo>
                  <a:pt x="2369" y="357"/>
                </a:lnTo>
                <a:lnTo>
                  <a:pt x="2362" y="340"/>
                </a:lnTo>
                <a:lnTo>
                  <a:pt x="2359" y="321"/>
                </a:lnTo>
                <a:lnTo>
                  <a:pt x="2359" y="215"/>
                </a:lnTo>
                <a:lnTo>
                  <a:pt x="2362" y="180"/>
                </a:lnTo>
                <a:lnTo>
                  <a:pt x="2370" y="146"/>
                </a:lnTo>
                <a:lnTo>
                  <a:pt x="2384" y="116"/>
                </a:lnTo>
                <a:lnTo>
                  <a:pt x="2401" y="88"/>
                </a:lnTo>
                <a:lnTo>
                  <a:pt x="2422" y="62"/>
                </a:lnTo>
                <a:lnTo>
                  <a:pt x="2447" y="41"/>
                </a:lnTo>
                <a:lnTo>
                  <a:pt x="2474" y="24"/>
                </a:lnTo>
                <a:lnTo>
                  <a:pt x="2505" y="11"/>
                </a:lnTo>
                <a:lnTo>
                  <a:pt x="2539" y="3"/>
                </a:lnTo>
                <a:lnTo>
                  <a:pt x="2573" y="0"/>
                </a:lnTo>
                <a:lnTo>
                  <a:pt x="2931" y="0"/>
                </a:lnTo>
                <a:lnTo>
                  <a:pt x="2966" y="3"/>
                </a:lnTo>
                <a:lnTo>
                  <a:pt x="2999" y="11"/>
                </a:lnTo>
                <a:lnTo>
                  <a:pt x="3030" y="24"/>
                </a:lnTo>
                <a:lnTo>
                  <a:pt x="3058" y="41"/>
                </a:lnTo>
                <a:lnTo>
                  <a:pt x="3083" y="62"/>
                </a:lnTo>
                <a:lnTo>
                  <a:pt x="3104" y="88"/>
                </a:lnTo>
                <a:lnTo>
                  <a:pt x="3122" y="116"/>
                </a:lnTo>
                <a:lnTo>
                  <a:pt x="3134" y="146"/>
                </a:lnTo>
                <a:lnTo>
                  <a:pt x="3142" y="180"/>
                </a:lnTo>
                <a:lnTo>
                  <a:pt x="3145" y="215"/>
                </a:lnTo>
                <a:lnTo>
                  <a:pt x="3145" y="321"/>
                </a:lnTo>
                <a:lnTo>
                  <a:pt x="3142" y="340"/>
                </a:lnTo>
                <a:lnTo>
                  <a:pt x="3135" y="357"/>
                </a:lnTo>
                <a:lnTo>
                  <a:pt x="3124" y="373"/>
                </a:lnTo>
                <a:lnTo>
                  <a:pt x="3109" y="384"/>
                </a:lnTo>
                <a:lnTo>
                  <a:pt x="3091" y="392"/>
                </a:lnTo>
                <a:lnTo>
                  <a:pt x="3072" y="394"/>
                </a:lnTo>
                <a:lnTo>
                  <a:pt x="3033" y="394"/>
                </a:lnTo>
                <a:lnTo>
                  <a:pt x="3033" y="888"/>
                </a:lnTo>
                <a:lnTo>
                  <a:pt x="3035" y="916"/>
                </a:lnTo>
                <a:lnTo>
                  <a:pt x="3043" y="941"/>
                </a:lnTo>
                <a:lnTo>
                  <a:pt x="3054" y="966"/>
                </a:lnTo>
                <a:lnTo>
                  <a:pt x="3071" y="987"/>
                </a:lnTo>
                <a:lnTo>
                  <a:pt x="3091" y="1006"/>
                </a:lnTo>
                <a:lnTo>
                  <a:pt x="3115" y="1020"/>
                </a:lnTo>
                <a:lnTo>
                  <a:pt x="3146" y="1039"/>
                </a:lnTo>
                <a:lnTo>
                  <a:pt x="3174" y="1061"/>
                </a:lnTo>
                <a:lnTo>
                  <a:pt x="3198" y="1087"/>
                </a:lnTo>
                <a:lnTo>
                  <a:pt x="3219" y="1115"/>
                </a:lnTo>
                <a:lnTo>
                  <a:pt x="3235" y="1147"/>
                </a:lnTo>
                <a:lnTo>
                  <a:pt x="3247" y="1181"/>
                </a:lnTo>
                <a:lnTo>
                  <a:pt x="3255" y="1216"/>
                </a:lnTo>
                <a:lnTo>
                  <a:pt x="3258" y="1253"/>
                </a:lnTo>
                <a:lnTo>
                  <a:pt x="3258" y="1296"/>
                </a:lnTo>
                <a:lnTo>
                  <a:pt x="3370" y="1296"/>
                </a:lnTo>
                <a:lnTo>
                  <a:pt x="3370" y="3380"/>
                </a:lnTo>
                <a:lnTo>
                  <a:pt x="0" y="3380"/>
                </a:lnTo>
                <a:lnTo>
                  <a:pt x="0" y="1296"/>
                </a:lnTo>
                <a:lnTo>
                  <a:pt x="112" y="1296"/>
                </a:lnTo>
                <a:lnTo>
                  <a:pt x="112" y="1253"/>
                </a:lnTo>
                <a:lnTo>
                  <a:pt x="115" y="1216"/>
                </a:lnTo>
                <a:lnTo>
                  <a:pt x="123" y="1181"/>
                </a:lnTo>
                <a:lnTo>
                  <a:pt x="135" y="1147"/>
                </a:lnTo>
                <a:lnTo>
                  <a:pt x="151" y="1115"/>
                </a:lnTo>
                <a:lnTo>
                  <a:pt x="172" y="1087"/>
                </a:lnTo>
                <a:lnTo>
                  <a:pt x="196" y="1061"/>
                </a:lnTo>
                <a:lnTo>
                  <a:pt x="224" y="1039"/>
                </a:lnTo>
                <a:lnTo>
                  <a:pt x="255" y="1020"/>
                </a:lnTo>
                <a:lnTo>
                  <a:pt x="279" y="1006"/>
                </a:lnTo>
                <a:lnTo>
                  <a:pt x="299" y="987"/>
                </a:lnTo>
                <a:lnTo>
                  <a:pt x="316" y="966"/>
                </a:lnTo>
                <a:lnTo>
                  <a:pt x="327" y="941"/>
                </a:lnTo>
                <a:lnTo>
                  <a:pt x="335" y="916"/>
                </a:lnTo>
                <a:lnTo>
                  <a:pt x="337" y="888"/>
                </a:lnTo>
                <a:lnTo>
                  <a:pt x="337" y="394"/>
                </a:lnTo>
                <a:lnTo>
                  <a:pt x="298" y="394"/>
                </a:lnTo>
                <a:lnTo>
                  <a:pt x="279" y="392"/>
                </a:lnTo>
                <a:lnTo>
                  <a:pt x="261" y="384"/>
                </a:lnTo>
                <a:lnTo>
                  <a:pt x="246" y="373"/>
                </a:lnTo>
                <a:lnTo>
                  <a:pt x="235" y="357"/>
                </a:lnTo>
                <a:lnTo>
                  <a:pt x="228" y="340"/>
                </a:lnTo>
                <a:lnTo>
                  <a:pt x="225" y="321"/>
                </a:lnTo>
                <a:lnTo>
                  <a:pt x="225" y="215"/>
                </a:lnTo>
                <a:lnTo>
                  <a:pt x="228" y="180"/>
                </a:lnTo>
                <a:lnTo>
                  <a:pt x="236" y="146"/>
                </a:lnTo>
                <a:lnTo>
                  <a:pt x="248" y="116"/>
                </a:lnTo>
                <a:lnTo>
                  <a:pt x="266" y="88"/>
                </a:lnTo>
                <a:lnTo>
                  <a:pt x="287" y="62"/>
                </a:lnTo>
                <a:lnTo>
                  <a:pt x="312" y="41"/>
                </a:lnTo>
                <a:lnTo>
                  <a:pt x="340" y="24"/>
                </a:lnTo>
                <a:lnTo>
                  <a:pt x="371" y="11"/>
                </a:lnTo>
                <a:lnTo>
                  <a:pt x="404" y="3"/>
                </a:lnTo>
                <a:lnTo>
                  <a:pt x="4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5" name="Group 374"/>
          <p:cNvGrpSpPr/>
          <p:nvPr/>
        </p:nvGrpSpPr>
        <p:grpSpPr>
          <a:xfrm>
            <a:off x="6290833" y="1927395"/>
            <a:ext cx="536576" cy="533400"/>
            <a:chOff x="6288088" y="1922463"/>
            <a:chExt cx="536576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49"/>
            <p:cNvSpPr>
              <a:spLocks noEditPoints="1"/>
            </p:cNvSpPr>
            <p:nvPr/>
          </p:nvSpPr>
          <p:spPr bwMode="auto">
            <a:xfrm>
              <a:off x="6565901" y="1922463"/>
              <a:ext cx="258763" cy="257175"/>
            </a:xfrm>
            <a:custGeom>
              <a:avLst/>
              <a:gdLst>
                <a:gd name="T0" fmla="*/ 112 w 1634"/>
                <a:gd name="T1" fmla="*/ 1512 h 1624"/>
                <a:gd name="T2" fmla="*/ 1501 w 1634"/>
                <a:gd name="T3" fmla="*/ 1430 h 1624"/>
                <a:gd name="T4" fmla="*/ 1467 w 1634"/>
                <a:gd name="T5" fmla="*/ 1271 h 1624"/>
                <a:gd name="T6" fmla="*/ 1416 w 1634"/>
                <a:gd name="T7" fmla="*/ 1118 h 1624"/>
                <a:gd name="T8" fmla="*/ 1411 w 1634"/>
                <a:gd name="T9" fmla="*/ 1119 h 1624"/>
                <a:gd name="T10" fmla="*/ 1391 w 1634"/>
                <a:gd name="T11" fmla="*/ 1117 h 1624"/>
                <a:gd name="T12" fmla="*/ 1363 w 1634"/>
                <a:gd name="T13" fmla="*/ 1098 h 1624"/>
                <a:gd name="T14" fmla="*/ 1353 w 1634"/>
                <a:gd name="T15" fmla="*/ 1064 h 1624"/>
                <a:gd name="T16" fmla="*/ 1363 w 1634"/>
                <a:gd name="T17" fmla="*/ 1033 h 1624"/>
                <a:gd name="T18" fmla="*/ 1332 w 1634"/>
                <a:gd name="T19" fmla="*/ 939 h 1624"/>
                <a:gd name="T20" fmla="*/ 1235 w 1634"/>
                <a:gd name="T21" fmla="*/ 783 h 1624"/>
                <a:gd name="T22" fmla="*/ 1121 w 1634"/>
                <a:gd name="T23" fmla="*/ 639 h 1624"/>
                <a:gd name="T24" fmla="*/ 991 w 1634"/>
                <a:gd name="T25" fmla="*/ 510 h 1624"/>
                <a:gd name="T26" fmla="*/ 847 w 1634"/>
                <a:gd name="T27" fmla="*/ 397 h 1624"/>
                <a:gd name="T28" fmla="*/ 690 w 1634"/>
                <a:gd name="T29" fmla="*/ 300 h 1624"/>
                <a:gd name="T30" fmla="*/ 596 w 1634"/>
                <a:gd name="T31" fmla="*/ 270 h 1624"/>
                <a:gd name="T32" fmla="*/ 564 w 1634"/>
                <a:gd name="T33" fmla="*/ 280 h 1624"/>
                <a:gd name="T34" fmla="*/ 531 w 1634"/>
                <a:gd name="T35" fmla="*/ 269 h 1624"/>
                <a:gd name="T36" fmla="*/ 511 w 1634"/>
                <a:gd name="T37" fmla="*/ 242 h 1624"/>
                <a:gd name="T38" fmla="*/ 508 w 1634"/>
                <a:gd name="T39" fmla="*/ 220 h 1624"/>
                <a:gd name="T40" fmla="*/ 432 w 1634"/>
                <a:gd name="T41" fmla="*/ 189 h 1624"/>
                <a:gd name="T42" fmla="*/ 276 w 1634"/>
                <a:gd name="T43" fmla="*/ 148 h 1624"/>
                <a:gd name="T44" fmla="*/ 112 w 1634"/>
                <a:gd name="T45" fmla="*/ 122 h 1624"/>
                <a:gd name="T46" fmla="*/ 61 w 1634"/>
                <a:gd name="T47" fmla="*/ 4 h 1624"/>
                <a:gd name="T48" fmla="*/ 266 w 1634"/>
                <a:gd name="T49" fmla="*/ 31 h 1624"/>
                <a:gd name="T50" fmla="*/ 464 w 1634"/>
                <a:gd name="T51" fmla="*/ 82 h 1624"/>
                <a:gd name="T52" fmla="*/ 651 w 1634"/>
                <a:gd name="T53" fmla="*/ 155 h 1624"/>
                <a:gd name="T54" fmla="*/ 827 w 1634"/>
                <a:gd name="T55" fmla="*/ 249 h 1624"/>
                <a:gd name="T56" fmla="*/ 990 w 1634"/>
                <a:gd name="T57" fmla="*/ 363 h 1624"/>
                <a:gd name="T58" fmla="*/ 1138 w 1634"/>
                <a:gd name="T59" fmla="*/ 494 h 1624"/>
                <a:gd name="T60" fmla="*/ 1270 w 1634"/>
                <a:gd name="T61" fmla="*/ 640 h 1624"/>
                <a:gd name="T62" fmla="*/ 1384 w 1634"/>
                <a:gd name="T63" fmla="*/ 802 h 1624"/>
                <a:gd name="T64" fmla="*/ 1478 w 1634"/>
                <a:gd name="T65" fmla="*/ 977 h 1624"/>
                <a:gd name="T66" fmla="*/ 1552 w 1634"/>
                <a:gd name="T67" fmla="*/ 1163 h 1624"/>
                <a:gd name="T68" fmla="*/ 1603 w 1634"/>
                <a:gd name="T69" fmla="*/ 1360 h 1624"/>
                <a:gd name="T70" fmla="*/ 1630 w 1634"/>
                <a:gd name="T71" fmla="*/ 1564 h 1624"/>
                <a:gd name="T72" fmla="*/ 0 w 1634"/>
                <a:gd name="T73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34" h="1624">
                  <a:moveTo>
                    <a:pt x="112" y="122"/>
                  </a:moveTo>
                  <a:lnTo>
                    <a:pt x="112" y="1512"/>
                  </a:lnTo>
                  <a:lnTo>
                    <a:pt x="1513" y="1512"/>
                  </a:lnTo>
                  <a:lnTo>
                    <a:pt x="1501" y="1430"/>
                  </a:lnTo>
                  <a:lnTo>
                    <a:pt x="1487" y="1350"/>
                  </a:lnTo>
                  <a:lnTo>
                    <a:pt x="1467" y="1271"/>
                  </a:lnTo>
                  <a:lnTo>
                    <a:pt x="1444" y="1194"/>
                  </a:lnTo>
                  <a:lnTo>
                    <a:pt x="1416" y="1118"/>
                  </a:lnTo>
                  <a:lnTo>
                    <a:pt x="1413" y="1119"/>
                  </a:lnTo>
                  <a:lnTo>
                    <a:pt x="1411" y="1119"/>
                  </a:lnTo>
                  <a:lnTo>
                    <a:pt x="1409" y="1120"/>
                  </a:lnTo>
                  <a:lnTo>
                    <a:pt x="1391" y="1117"/>
                  </a:lnTo>
                  <a:lnTo>
                    <a:pt x="1376" y="1109"/>
                  </a:lnTo>
                  <a:lnTo>
                    <a:pt x="1363" y="1098"/>
                  </a:lnTo>
                  <a:lnTo>
                    <a:pt x="1356" y="1082"/>
                  </a:lnTo>
                  <a:lnTo>
                    <a:pt x="1353" y="1064"/>
                  </a:lnTo>
                  <a:lnTo>
                    <a:pt x="1356" y="1048"/>
                  </a:lnTo>
                  <a:lnTo>
                    <a:pt x="1363" y="1033"/>
                  </a:lnTo>
                  <a:lnTo>
                    <a:pt x="1374" y="1022"/>
                  </a:lnTo>
                  <a:lnTo>
                    <a:pt x="1332" y="939"/>
                  </a:lnTo>
                  <a:lnTo>
                    <a:pt x="1286" y="860"/>
                  </a:lnTo>
                  <a:lnTo>
                    <a:pt x="1235" y="783"/>
                  </a:lnTo>
                  <a:lnTo>
                    <a:pt x="1180" y="710"/>
                  </a:lnTo>
                  <a:lnTo>
                    <a:pt x="1121" y="639"/>
                  </a:lnTo>
                  <a:lnTo>
                    <a:pt x="1058" y="573"/>
                  </a:lnTo>
                  <a:lnTo>
                    <a:pt x="991" y="510"/>
                  </a:lnTo>
                  <a:lnTo>
                    <a:pt x="921" y="452"/>
                  </a:lnTo>
                  <a:lnTo>
                    <a:pt x="847" y="397"/>
                  </a:lnTo>
                  <a:lnTo>
                    <a:pt x="770" y="346"/>
                  </a:lnTo>
                  <a:lnTo>
                    <a:pt x="690" y="300"/>
                  </a:lnTo>
                  <a:lnTo>
                    <a:pt x="607" y="259"/>
                  </a:lnTo>
                  <a:lnTo>
                    <a:pt x="596" y="270"/>
                  </a:lnTo>
                  <a:lnTo>
                    <a:pt x="581" y="278"/>
                  </a:lnTo>
                  <a:lnTo>
                    <a:pt x="564" y="280"/>
                  </a:lnTo>
                  <a:lnTo>
                    <a:pt x="546" y="278"/>
                  </a:lnTo>
                  <a:lnTo>
                    <a:pt x="531" y="269"/>
                  </a:lnTo>
                  <a:lnTo>
                    <a:pt x="518" y="257"/>
                  </a:lnTo>
                  <a:lnTo>
                    <a:pt x="511" y="242"/>
                  </a:lnTo>
                  <a:lnTo>
                    <a:pt x="508" y="225"/>
                  </a:lnTo>
                  <a:lnTo>
                    <a:pt x="508" y="220"/>
                  </a:lnTo>
                  <a:lnTo>
                    <a:pt x="509" y="216"/>
                  </a:lnTo>
                  <a:lnTo>
                    <a:pt x="432" y="189"/>
                  </a:lnTo>
                  <a:lnTo>
                    <a:pt x="355" y="166"/>
                  </a:lnTo>
                  <a:lnTo>
                    <a:pt x="276" y="148"/>
                  </a:lnTo>
                  <a:lnTo>
                    <a:pt x="195" y="132"/>
                  </a:lnTo>
                  <a:lnTo>
                    <a:pt x="112" y="122"/>
                  </a:lnTo>
                  <a:close/>
                  <a:moveTo>
                    <a:pt x="0" y="0"/>
                  </a:moveTo>
                  <a:lnTo>
                    <a:pt x="61" y="4"/>
                  </a:lnTo>
                  <a:lnTo>
                    <a:pt x="165" y="15"/>
                  </a:lnTo>
                  <a:lnTo>
                    <a:pt x="266" y="31"/>
                  </a:lnTo>
                  <a:lnTo>
                    <a:pt x="367" y="54"/>
                  </a:lnTo>
                  <a:lnTo>
                    <a:pt x="464" y="82"/>
                  </a:lnTo>
                  <a:lnTo>
                    <a:pt x="559" y="115"/>
                  </a:lnTo>
                  <a:lnTo>
                    <a:pt x="651" y="155"/>
                  </a:lnTo>
                  <a:lnTo>
                    <a:pt x="741" y="200"/>
                  </a:lnTo>
                  <a:lnTo>
                    <a:pt x="827" y="249"/>
                  </a:lnTo>
                  <a:lnTo>
                    <a:pt x="910" y="304"/>
                  </a:lnTo>
                  <a:lnTo>
                    <a:pt x="990" y="363"/>
                  </a:lnTo>
                  <a:lnTo>
                    <a:pt x="1066" y="426"/>
                  </a:lnTo>
                  <a:lnTo>
                    <a:pt x="1138" y="494"/>
                  </a:lnTo>
                  <a:lnTo>
                    <a:pt x="1206" y="565"/>
                  </a:lnTo>
                  <a:lnTo>
                    <a:pt x="1270" y="640"/>
                  </a:lnTo>
                  <a:lnTo>
                    <a:pt x="1329" y="720"/>
                  </a:lnTo>
                  <a:lnTo>
                    <a:pt x="1384" y="802"/>
                  </a:lnTo>
                  <a:lnTo>
                    <a:pt x="1433" y="889"/>
                  </a:lnTo>
                  <a:lnTo>
                    <a:pt x="1478" y="977"/>
                  </a:lnTo>
                  <a:lnTo>
                    <a:pt x="1518" y="1070"/>
                  </a:lnTo>
                  <a:lnTo>
                    <a:pt x="1552" y="1163"/>
                  </a:lnTo>
                  <a:lnTo>
                    <a:pt x="1581" y="1261"/>
                  </a:lnTo>
                  <a:lnTo>
                    <a:pt x="1603" y="1360"/>
                  </a:lnTo>
                  <a:lnTo>
                    <a:pt x="1619" y="1461"/>
                  </a:lnTo>
                  <a:lnTo>
                    <a:pt x="1630" y="1564"/>
                  </a:lnTo>
                  <a:lnTo>
                    <a:pt x="1634" y="1624"/>
                  </a:lnTo>
                  <a:lnTo>
                    <a:pt x="0" y="1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50"/>
            <p:cNvSpPr>
              <a:spLocks noEditPoints="1"/>
            </p:cNvSpPr>
            <p:nvPr/>
          </p:nvSpPr>
          <p:spPr bwMode="auto">
            <a:xfrm>
              <a:off x="6567488" y="2198688"/>
              <a:ext cx="257175" cy="177800"/>
            </a:xfrm>
            <a:custGeom>
              <a:avLst/>
              <a:gdLst>
                <a:gd name="T0" fmla="*/ 325 w 1620"/>
                <a:gd name="T1" fmla="*/ 165 h 1125"/>
                <a:gd name="T2" fmla="*/ 337 w 1620"/>
                <a:gd name="T3" fmla="*/ 134 h 1125"/>
                <a:gd name="T4" fmla="*/ 364 w 1620"/>
                <a:gd name="T5" fmla="*/ 114 h 1125"/>
                <a:gd name="T6" fmla="*/ 399 w 1620"/>
                <a:gd name="T7" fmla="*/ 115 h 1125"/>
                <a:gd name="T8" fmla="*/ 426 w 1620"/>
                <a:gd name="T9" fmla="*/ 135 h 1125"/>
                <a:gd name="T10" fmla="*/ 437 w 1620"/>
                <a:gd name="T11" fmla="*/ 168 h 1125"/>
                <a:gd name="T12" fmla="*/ 427 w 1620"/>
                <a:gd name="T13" fmla="*/ 200 h 1125"/>
                <a:gd name="T14" fmla="*/ 401 w 1620"/>
                <a:gd name="T15" fmla="*/ 220 h 1125"/>
                <a:gd name="T16" fmla="*/ 494 w 1620"/>
                <a:gd name="T17" fmla="*/ 332 h 1125"/>
                <a:gd name="T18" fmla="*/ 506 w 1620"/>
                <a:gd name="T19" fmla="*/ 301 h 1125"/>
                <a:gd name="T20" fmla="*/ 532 w 1620"/>
                <a:gd name="T21" fmla="*/ 283 h 1125"/>
                <a:gd name="T22" fmla="*/ 568 w 1620"/>
                <a:gd name="T23" fmla="*/ 283 h 1125"/>
                <a:gd name="T24" fmla="*/ 595 w 1620"/>
                <a:gd name="T25" fmla="*/ 303 h 1125"/>
                <a:gd name="T26" fmla="*/ 607 w 1620"/>
                <a:gd name="T27" fmla="*/ 336 h 1125"/>
                <a:gd name="T28" fmla="*/ 596 w 1620"/>
                <a:gd name="T29" fmla="*/ 368 h 1125"/>
                <a:gd name="T30" fmla="*/ 570 w 1620"/>
                <a:gd name="T31" fmla="*/ 387 h 1125"/>
                <a:gd name="T32" fmla="*/ 663 w 1620"/>
                <a:gd name="T33" fmla="*/ 501 h 1125"/>
                <a:gd name="T34" fmla="*/ 675 w 1620"/>
                <a:gd name="T35" fmla="*/ 470 h 1125"/>
                <a:gd name="T36" fmla="*/ 702 w 1620"/>
                <a:gd name="T37" fmla="*/ 451 h 1125"/>
                <a:gd name="T38" fmla="*/ 736 w 1620"/>
                <a:gd name="T39" fmla="*/ 451 h 1125"/>
                <a:gd name="T40" fmla="*/ 765 w 1620"/>
                <a:gd name="T41" fmla="*/ 471 h 1125"/>
                <a:gd name="T42" fmla="*/ 775 w 1620"/>
                <a:gd name="T43" fmla="*/ 504 h 1125"/>
                <a:gd name="T44" fmla="*/ 765 w 1620"/>
                <a:gd name="T45" fmla="*/ 536 h 1125"/>
                <a:gd name="T46" fmla="*/ 738 w 1620"/>
                <a:gd name="T47" fmla="*/ 556 h 1125"/>
                <a:gd name="T48" fmla="*/ 833 w 1620"/>
                <a:gd name="T49" fmla="*/ 669 h 1125"/>
                <a:gd name="T50" fmla="*/ 844 w 1620"/>
                <a:gd name="T51" fmla="*/ 637 h 1125"/>
                <a:gd name="T52" fmla="*/ 871 w 1620"/>
                <a:gd name="T53" fmla="*/ 618 h 1125"/>
                <a:gd name="T54" fmla="*/ 906 w 1620"/>
                <a:gd name="T55" fmla="*/ 619 h 1125"/>
                <a:gd name="T56" fmla="*/ 933 w 1620"/>
                <a:gd name="T57" fmla="*/ 639 h 1125"/>
                <a:gd name="T58" fmla="*/ 944 w 1620"/>
                <a:gd name="T59" fmla="*/ 672 h 1125"/>
                <a:gd name="T60" fmla="*/ 934 w 1620"/>
                <a:gd name="T61" fmla="*/ 703 h 1125"/>
                <a:gd name="T62" fmla="*/ 908 w 1620"/>
                <a:gd name="T63" fmla="*/ 724 h 1125"/>
                <a:gd name="T64" fmla="*/ 1001 w 1620"/>
                <a:gd name="T65" fmla="*/ 837 h 1125"/>
                <a:gd name="T66" fmla="*/ 1013 w 1620"/>
                <a:gd name="T67" fmla="*/ 805 h 1125"/>
                <a:gd name="T68" fmla="*/ 1040 w 1620"/>
                <a:gd name="T69" fmla="*/ 787 h 1125"/>
                <a:gd name="T70" fmla="*/ 1075 w 1620"/>
                <a:gd name="T71" fmla="*/ 787 h 1125"/>
                <a:gd name="T72" fmla="*/ 1102 w 1620"/>
                <a:gd name="T73" fmla="*/ 807 h 1125"/>
                <a:gd name="T74" fmla="*/ 1113 w 1620"/>
                <a:gd name="T75" fmla="*/ 841 h 1125"/>
                <a:gd name="T76" fmla="*/ 1103 w 1620"/>
                <a:gd name="T77" fmla="*/ 872 h 1125"/>
                <a:gd name="T78" fmla="*/ 1077 w 1620"/>
                <a:gd name="T79" fmla="*/ 892 h 1125"/>
                <a:gd name="T80" fmla="*/ 1128 w 1620"/>
                <a:gd name="T81" fmla="*/ 963 h 1125"/>
                <a:gd name="T82" fmla="*/ 1227 w 1620"/>
                <a:gd name="T83" fmla="*/ 837 h 1125"/>
                <a:gd name="T84" fmla="*/ 1310 w 1620"/>
                <a:gd name="T85" fmla="*/ 700 h 1125"/>
                <a:gd name="T86" fmla="*/ 1381 w 1620"/>
                <a:gd name="T87" fmla="*/ 557 h 1125"/>
                <a:gd name="T88" fmla="*/ 1355 w 1620"/>
                <a:gd name="T89" fmla="*/ 543 h 1125"/>
                <a:gd name="T90" fmla="*/ 1341 w 1620"/>
                <a:gd name="T91" fmla="*/ 518 h 1125"/>
                <a:gd name="T92" fmla="*/ 1342 w 1620"/>
                <a:gd name="T93" fmla="*/ 486 h 1125"/>
                <a:gd name="T94" fmla="*/ 1362 w 1620"/>
                <a:gd name="T95" fmla="*/ 459 h 1125"/>
                <a:gd name="T96" fmla="*/ 1395 w 1620"/>
                <a:gd name="T97" fmla="*/ 448 h 1125"/>
                <a:gd name="T98" fmla="*/ 1421 w 1620"/>
                <a:gd name="T99" fmla="*/ 455 h 1125"/>
                <a:gd name="T100" fmla="*/ 1469 w 1620"/>
                <a:gd name="T101" fmla="*/ 286 h 1125"/>
                <a:gd name="T102" fmla="*/ 1499 w 1620"/>
                <a:gd name="T103" fmla="*/ 112 h 1125"/>
                <a:gd name="T104" fmla="*/ 0 w 1620"/>
                <a:gd name="T105" fmla="*/ 0 h 1125"/>
                <a:gd name="T106" fmla="*/ 1616 w 1620"/>
                <a:gd name="T107" fmla="*/ 60 h 1125"/>
                <a:gd name="T108" fmla="*/ 1592 w 1620"/>
                <a:gd name="T109" fmla="*/ 248 h 1125"/>
                <a:gd name="T110" fmla="*/ 1547 w 1620"/>
                <a:gd name="T111" fmla="*/ 431 h 1125"/>
                <a:gd name="T112" fmla="*/ 1482 w 1620"/>
                <a:gd name="T113" fmla="*/ 608 h 1125"/>
                <a:gd name="T114" fmla="*/ 1397 w 1620"/>
                <a:gd name="T115" fmla="*/ 777 h 1125"/>
                <a:gd name="T116" fmla="*/ 1294 w 1620"/>
                <a:gd name="T117" fmla="*/ 936 h 1125"/>
                <a:gd name="T118" fmla="*/ 1172 w 1620"/>
                <a:gd name="T119" fmla="*/ 1083 h 1125"/>
                <a:gd name="T120" fmla="*/ 0 w 1620"/>
                <a:gd name="T121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0" h="1125">
                  <a:moveTo>
                    <a:pt x="272" y="112"/>
                  </a:moveTo>
                  <a:lnTo>
                    <a:pt x="325" y="165"/>
                  </a:lnTo>
                  <a:lnTo>
                    <a:pt x="328" y="148"/>
                  </a:lnTo>
                  <a:lnTo>
                    <a:pt x="337" y="134"/>
                  </a:lnTo>
                  <a:lnTo>
                    <a:pt x="348" y="122"/>
                  </a:lnTo>
                  <a:lnTo>
                    <a:pt x="364" y="114"/>
                  </a:lnTo>
                  <a:lnTo>
                    <a:pt x="381" y="112"/>
                  </a:lnTo>
                  <a:lnTo>
                    <a:pt x="399" y="115"/>
                  </a:lnTo>
                  <a:lnTo>
                    <a:pt x="414" y="122"/>
                  </a:lnTo>
                  <a:lnTo>
                    <a:pt x="426" y="135"/>
                  </a:lnTo>
                  <a:lnTo>
                    <a:pt x="434" y="151"/>
                  </a:lnTo>
                  <a:lnTo>
                    <a:pt x="437" y="168"/>
                  </a:lnTo>
                  <a:lnTo>
                    <a:pt x="434" y="185"/>
                  </a:lnTo>
                  <a:lnTo>
                    <a:pt x="427" y="200"/>
                  </a:lnTo>
                  <a:lnTo>
                    <a:pt x="415" y="212"/>
                  </a:lnTo>
                  <a:lnTo>
                    <a:pt x="401" y="220"/>
                  </a:lnTo>
                  <a:lnTo>
                    <a:pt x="384" y="223"/>
                  </a:lnTo>
                  <a:lnTo>
                    <a:pt x="494" y="332"/>
                  </a:lnTo>
                  <a:lnTo>
                    <a:pt x="498" y="316"/>
                  </a:lnTo>
                  <a:lnTo>
                    <a:pt x="506" y="301"/>
                  </a:lnTo>
                  <a:lnTo>
                    <a:pt x="518" y="290"/>
                  </a:lnTo>
                  <a:lnTo>
                    <a:pt x="532" y="283"/>
                  </a:lnTo>
                  <a:lnTo>
                    <a:pt x="550" y="280"/>
                  </a:lnTo>
                  <a:lnTo>
                    <a:pt x="568" y="283"/>
                  </a:lnTo>
                  <a:lnTo>
                    <a:pt x="584" y="291"/>
                  </a:lnTo>
                  <a:lnTo>
                    <a:pt x="595" y="303"/>
                  </a:lnTo>
                  <a:lnTo>
                    <a:pt x="603" y="318"/>
                  </a:lnTo>
                  <a:lnTo>
                    <a:pt x="607" y="336"/>
                  </a:lnTo>
                  <a:lnTo>
                    <a:pt x="603" y="353"/>
                  </a:lnTo>
                  <a:lnTo>
                    <a:pt x="596" y="368"/>
                  </a:lnTo>
                  <a:lnTo>
                    <a:pt x="585" y="379"/>
                  </a:lnTo>
                  <a:lnTo>
                    <a:pt x="570" y="387"/>
                  </a:lnTo>
                  <a:lnTo>
                    <a:pt x="553" y="392"/>
                  </a:lnTo>
                  <a:lnTo>
                    <a:pt x="663" y="501"/>
                  </a:lnTo>
                  <a:lnTo>
                    <a:pt x="666" y="484"/>
                  </a:lnTo>
                  <a:lnTo>
                    <a:pt x="675" y="470"/>
                  </a:lnTo>
                  <a:lnTo>
                    <a:pt x="687" y="458"/>
                  </a:lnTo>
                  <a:lnTo>
                    <a:pt x="702" y="451"/>
                  </a:lnTo>
                  <a:lnTo>
                    <a:pt x="719" y="448"/>
                  </a:lnTo>
                  <a:lnTo>
                    <a:pt x="736" y="451"/>
                  </a:lnTo>
                  <a:lnTo>
                    <a:pt x="752" y="459"/>
                  </a:lnTo>
                  <a:lnTo>
                    <a:pt x="765" y="471"/>
                  </a:lnTo>
                  <a:lnTo>
                    <a:pt x="772" y="486"/>
                  </a:lnTo>
                  <a:lnTo>
                    <a:pt x="775" y="504"/>
                  </a:lnTo>
                  <a:lnTo>
                    <a:pt x="773" y="522"/>
                  </a:lnTo>
                  <a:lnTo>
                    <a:pt x="765" y="536"/>
                  </a:lnTo>
                  <a:lnTo>
                    <a:pt x="753" y="548"/>
                  </a:lnTo>
                  <a:lnTo>
                    <a:pt x="738" y="556"/>
                  </a:lnTo>
                  <a:lnTo>
                    <a:pt x="722" y="559"/>
                  </a:lnTo>
                  <a:lnTo>
                    <a:pt x="833" y="669"/>
                  </a:lnTo>
                  <a:lnTo>
                    <a:pt x="836" y="651"/>
                  </a:lnTo>
                  <a:lnTo>
                    <a:pt x="844" y="637"/>
                  </a:lnTo>
                  <a:lnTo>
                    <a:pt x="856" y="627"/>
                  </a:lnTo>
                  <a:lnTo>
                    <a:pt x="871" y="618"/>
                  </a:lnTo>
                  <a:lnTo>
                    <a:pt x="888" y="616"/>
                  </a:lnTo>
                  <a:lnTo>
                    <a:pt x="906" y="619"/>
                  </a:lnTo>
                  <a:lnTo>
                    <a:pt x="921" y="627"/>
                  </a:lnTo>
                  <a:lnTo>
                    <a:pt x="933" y="639"/>
                  </a:lnTo>
                  <a:lnTo>
                    <a:pt x="941" y="655"/>
                  </a:lnTo>
                  <a:lnTo>
                    <a:pt x="944" y="672"/>
                  </a:lnTo>
                  <a:lnTo>
                    <a:pt x="941" y="689"/>
                  </a:lnTo>
                  <a:lnTo>
                    <a:pt x="934" y="703"/>
                  </a:lnTo>
                  <a:lnTo>
                    <a:pt x="922" y="716"/>
                  </a:lnTo>
                  <a:lnTo>
                    <a:pt x="908" y="724"/>
                  </a:lnTo>
                  <a:lnTo>
                    <a:pt x="891" y="727"/>
                  </a:lnTo>
                  <a:lnTo>
                    <a:pt x="1001" y="837"/>
                  </a:lnTo>
                  <a:lnTo>
                    <a:pt x="1005" y="820"/>
                  </a:lnTo>
                  <a:lnTo>
                    <a:pt x="1013" y="805"/>
                  </a:lnTo>
                  <a:lnTo>
                    <a:pt x="1025" y="794"/>
                  </a:lnTo>
                  <a:lnTo>
                    <a:pt x="1040" y="787"/>
                  </a:lnTo>
                  <a:lnTo>
                    <a:pt x="1057" y="785"/>
                  </a:lnTo>
                  <a:lnTo>
                    <a:pt x="1075" y="787"/>
                  </a:lnTo>
                  <a:lnTo>
                    <a:pt x="1090" y="795"/>
                  </a:lnTo>
                  <a:lnTo>
                    <a:pt x="1102" y="807"/>
                  </a:lnTo>
                  <a:lnTo>
                    <a:pt x="1111" y="822"/>
                  </a:lnTo>
                  <a:lnTo>
                    <a:pt x="1113" y="841"/>
                  </a:lnTo>
                  <a:lnTo>
                    <a:pt x="1111" y="857"/>
                  </a:lnTo>
                  <a:lnTo>
                    <a:pt x="1103" y="872"/>
                  </a:lnTo>
                  <a:lnTo>
                    <a:pt x="1092" y="883"/>
                  </a:lnTo>
                  <a:lnTo>
                    <a:pt x="1077" y="892"/>
                  </a:lnTo>
                  <a:lnTo>
                    <a:pt x="1061" y="896"/>
                  </a:lnTo>
                  <a:lnTo>
                    <a:pt x="1128" y="963"/>
                  </a:lnTo>
                  <a:lnTo>
                    <a:pt x="1179" y="901"/>
                  </a:lnTo>
                  <a:lnTo>
                    <a:pt x="1227" y="837"/>
                  </a:lnTo>
                  <a:lnTo>
                    <a:pt x="1271" y="769"/>
                  </a:lnTo>
                  <a:lnTo>
                    <a:pt x="1310" y="700"/>
                  </a:lnTo>
                  <a:lnTo>
                    <a:pt x="1348" y="630"/>
                  </a:lnTo>
                  <a:lnTo>
                    <a:pt x="1381" y="557"/>
                  </a:lnTo>
                  <a:lnTo>
                    <a:pt x="1367" y="552"/>
                  </a:lnTo>
                  <a:lnTo>
                    <a:pt x="1355" y="543"/>
                  </a:lnTo>
                  <a:lnTo>
                    <a:pt x="1347" y="532"/>
                  </a:lnTo>
                  <a:lnTo>
                    <a:pt x="1341" y="518"/>
                  </a:lnTo>
                  <a:lnTo>
                    <a:pt x="1339" y="504"/>
                  </a:lnTo>
                  <a:lnTo>
                    <a:pt x="1342" y="486"/>
                  </a:lnTo>
                  <a:lnTo>
                    <a:pt x="1349" y="471"/>
                  </a:lnTo>
                  <a:lnTo>
                    <a:pt x="1362" y="459"/>
                  </a:lnTo>
                  <a:lnTo>
                    <a:pt x="1377" y="451"/>
                  </a:lnTo>
                  <a:lnTo>
                    <a:pt x="1395" y="448"/>
                  </a:lnTo>
                  <a:lnTo>
                    <a:pt x="1409" y="450"/>
                  </a:lnTo>
                  <a:lnTo>
                    <a:pt x="1421" y="455"/>
                  </a:lnTo>
                  <a:lnTo>
                    <a:pt x="1447" y="371"/>
                  </a:lnTo>
                  <a:lnTo>
                    <a:pt x="1469" y="286"/>
                  </a:lnTo>
                  <a:lnTo>
                    <a:pt x="1486" y="199"/>
                  </a:lnTo>
                  <a:lnTo>
                    <a:pt x="1499" y="112"/>
                  </a:lnTo>
                  <a:lnTo>
                    <a:pt x="272" y="112"/>
                  </a:lnTo>
                  <a:close/>
                  <a:moveTo>
                    <a:pt x="0" y="0"/>
                  </a:moveTo>
                  <a:lnTo>
                    <a:pt x="1620" y="0"/>
                  </a:lnTo>
                  <a:lnTo>
                    <a:pt x="1616" y="60"/>
                  </a:lnTo>
                  <a:lnTo>
                    <a:pt x="1606" y="155"/>
                  </a:lnTo>
                  <a:lnTo>
                    <a:pt x="1592" y="248"/>
                  </a:lnTo>
                  <a:lnTo>
                    <a:pt x="1572" y="340"/>
                  </a:lnTo>
                  <a:lnTo>
                    <a:pt x="1547" y="431"/>
                  </a:lnTo>
                  <a:lnTo>
                    <a:pt x="1516" y="521"/>
                  </a:lnTo>
                  <a:lnTo>
                    <a:pt x="1482" y="608"/>
                  </a:lnTo>
                  <a:lnTo>
                    <a:pt x="1442" y="694"/>
                  </a:lnTo>
                  <a:lnTo>
                    <a:pt x="1397" y="777"/>
                  </a:lnTo>
                  <a:lnTo>
                    <a:pt x="1347" y="858"/>
                  </a:lnTo>
                  <a:lnTo>
                    <a:pt x="1294" y="936"/>
                  </a:lnTo>
                  <a:lnTo>
                    <a:pt x="1235" y="1011"/>
                  </a:lnTo>
                  <a:lnTo>
                    <a:pt x="1172" y="1083"/>
                  </a:lnTo>
                  <a:lnTo>
                    <a:pt x="1133" y="11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51"/>
            <p:cNvSpPr>
              <a:spLocks noEditPoints="1"/>
            </p:cNvSpPr>
            <p:nvPr/>
          </p:nvSpPr>
          <p:spPr bwMode="auto">
            <a:xfrm>
              <a:off x="6288088" y="1922463"/>
              <a:ext cx="446088" cy="533400"/>
            </a:xfrm>
            <a:custGeom>
              <a:avLst/>
              <a:gdLst>
                <a:gd name="T0" fmla="*/ 1326 w 2810"/>
                <a:gd name="T1" fmla="*/ 155 h 3360"/>
                <a:gd name="T2" fmla="*/ 1052 w 2810"/>
                <a:gd name="T3" fmla="*/ 246 h 3360"/>
                <a:gd name="T4" fmla="*/ 802 w 2810"/>
                <a:gd name="T5" fmla="*/ 385 h 3360"/>
                <a:gd name="T6" fmla="*/ 584 w 2810"/>
                <a:gd name="T7" fmla="*/ 564 h 3360"/>
                <a:gd name="T8" fmla="*/ 401 w 2810"/>
                <a:gd name="T9" fmla="*/ 779 h 3360"/>
                <a:gd name="T10" fmla="*/ 258 w 2810"/>
                <a:gd name="T11" fmla="*/ 1023 h 3360"/>
                <a:gd name="T12" fmla="*/ 162 w 2810"/>
                <a:gd name="T13" fmla="*/ 1292 h 3360"/>
                <a:gd name="T14" fmla="*/ 116 w 2810"/>
                <a:gd name="T15" fmla="*/ 1581 h 3360"/>
                <a:gd name="T16" fmla="*/ 125 w 2810"/>
                <a:gd name="T17" fmla="*/ 1884 h 3360"/>
                <a:gd name="T18" fmla="*/ 193 w 2810"/>
                <a:gd name="T19" fmla="*/ 2175 h 3360"/>
                <a:gd name="T20" fmla="*/ 312 w 2810"/>
                <a:gd name="T21" fmla="*/ 2443 h 3360"/>
                <a:gd name="T22" fmla="*/ 477 w 2810"/>
                <a:gd name="T23" fmla="*/ 2682 h 3360"/>
                <a:gd name="T24" fmla="*/ 683 w 2810"/>
                <a:gd name="T25" fmla="*/ 2885 h 3360"/>
                <a:gd name="T26" fmla="*/ 922 w 2810"/>
                <a:gd name="T27" fmla="*/ 3050 h 3360"/>
                <a:gd name="T28" fmla="*/ 1192 w 2810"/>
                <a:gd name="T29" fmla="*/ 3168 h 3360"/>
                <a:gd name="T30" fmla="*/ 1485 w 2810"/>
                <a:gd name="T31" fmla="*/ 3235 h 3360"/>
                <a:gd name="T32" fmla="*/ 1783 w 2810"/>
                <a:gd name="T33" fmla="*/ 3245 h 3360"/>
                <a:gd name="T34" fmla="*/ 2059 w 2810"/>
                <a:gd name="T35" fmla="*/ 3204 h 3360"/>
                <a:gd name="T36" fmla="*/ 2322 w 2810"/>
                <a:gd name="T37" fmla="*/ 3116 h 3360"/>
                <a:gd name="T38" fmla="*/ 2566 w 2810"/>
                <a:gd name="T39" fmla="*/ 2983 h 3360"/>
                <a:gd name="T40" fmla="*/ 1522 w 2810"/>
                <a:gd name="T41" fmla="*/ 122 h 3360"/>
                <a:gd name="T42" fmla="*/ 2810 w 2810"/>
                <a:gd name="T43" fmla="*/ 2938 h 3360"/>
                <a:gd name="T44" fmla="*/ 2606 w 2810"/>
                <a:gd name="T45" fmla="*/ 3091 h 3360"/>
                <a:gd name="T46" fmla="*/ 2350 w 2810"/>
                <a:gd name="T47" fmla="*/ 3226 h 3360"/>
                <a:gd name="T48" fmla="*/ 2075 w 2810"/>
                <a:gd name="T49" fmla="*/ 3316 h 3360"/>
                <a:gd name="T50" fmla="*/ 1787 w 2810"/>
                <a:gd name="T51" fmla="*/ 3357 h 3360"/>
                <a:gd name="T52" fmla="*/ 1479 w 2810"/>
                <a:gd name="T53" fmla="*/ 3347 h 3360"/>
                <a:gd name="T54" fmla="*/ 1175 w 2810"/>
                <a:gd name="T55" fmla="*/ 3280 h 3360"/>
                <a:gd name="T56" fmla="*/ 896 w 2810"/>
                <a:gd name="T57" fmla="*/ 3163 h 3360"/>
                <a:gd name="T58" fmla="*/ 644 w 2810"/>
                <a:gd name="T59" fmla="*/ 3000 h 3360"/>
                <a:gd name="T60" fmla="*/ 427 w 2810"/>
                <a:gd name="T61" fmla="*/ 2795 h 3360"/>
                <a:gd name="T62" fmla="*/ 248 w 2810"/>
                <a:gd name="T63" fmla="*/ 2556 h 3360"/>
                <a:gd name="T64" fmla="*/ 114 w 2810"/>
                <a:gd name="T65" fmla="*/ 2287 h 3360"/>
                <a:gd name="T66" fmla="*/ 29 w 2810"/>
                <a:gd name="T67" fmla="*/ 1993 h 3360"/>
                <a:gd name="T68" fmla="*/ 0 w 2810"/>
                <a:gd name="T69" fmla="*/ 1680 h 3360"/>
                <a:gd name="T70" fmla="*/ 28 w 2810"/>
                <a:gd name="T71" fmla="*/ 1371 h 3360"/>
                <a:gd name="T72" fmla="*/ 112 w 2810"/>
                <a:gd name="T73" fmla="*/ 1079 h 3360"/>
                <a:gd name="T74" fmla="*/ 245 w 2810"/>
                <a:gd name="T75" fmla="*/ 811 h 3360"/>
                <a:gd name="T76" fmla="*/ 423 w 2810"/>
                <a:gd name="T77" fmla="*/ 572 h 3360"/>
                <a:gd name="T78" fmla="*/ 638 w 2810"/>
                <a:gd name="T79" fmla="*/ 367 h 3360"/>
                <a:gd name="T80" fmla="*/ 888 w 2810"/>
                <a:gd name="T81" fmla="*/ 202 h 3360"/>
                <a:gd name="T82" fmla="*/ 1166 w 2810"/>
                <a:gd name="T83" fmla="*/ 83 h 3360"/>
                <a:gd name="T84" fmla="*/ 1468 w 2810"/>
                <a:gd name="T85" fmla="*/ 15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10" h="3360">
                  <a:moveTo>
                    <a:pt x="1522" y="122"/>
                  </a:moveTo>
                  <a:lnTo>
                    <a:pt x="1422" y="135"/>
                  </a:lnTo>
                  <a:lnTo>
                    <a:pt x="1326" y="155"/>
                  </a:lnTo>
                  <a:lnTo>
                    <a:pt x="1232" y="180"/>
                  </a:lnTo>
                  <a:lnTo>
                    <a:pt x="1141" y="211"/>
                  </a:lnTo>
                  <a:lnTo>
                    <a:pt x="1052" y="246"/>
                  </a:lnTo>
                  <a:lnTo>
                    <a:pt x="965" y="288"/>
                  </a:lnTo>
                  <a:lnTo>
                    <a:pt x="883" y="334"/>
                  </a:lnTo>
                  <a:lnTo>
                    <a:pt x="802" y="385"/>
                  </a:lnTo>
                  <a:lnTo>
                    <a:pt x="726" y="441"/>
                  </a:lnTo>
                  <a:lnTo>
                    <a:pt x="654" y="500"/>
                  </a:lnTo>
                  <a:lnTo>
                    <a:pt x="584" y="564"/>
                  </a:lnTo>
                  <a:lnTo>
                    <a:pt x="519" y="632"/>
                  </a:lnTo>
                  <a:lnTo>
                    <a:pt x="458" y="704"/>
                  </a:lnTo>
                  <a:lnTo>
                    <a:pt x="401" y="779"/>
                  </a:lnTo>
                  <a:lnTo>
                    <a:pt x="348" y="858"/>
                  </a:lnTo>
                  <a:lnTo>
                    <a:pt x="301" y="939"/>
                  </a:lnTo>
                  <a:lnTo>
                    <a:pt x="258" y="1023"/>
                  </a:lnTo>
                  <a:lnTo>
                    <a:pt x="221" y="1110"/>
                  </a:lnTo>
                  <a:lnTo>
                    <a:pt x="188" y="1201"/>
                  </a:lnTo>
                  <a:lnTo>
                    <a:pt x="162" y="1292"/>
                  </a:lnTo>
                  <a:lnTo>
                    <a:pt x="140" y="1387"/>
                  </a:lnTo>
                  <a:lnTo>
                    <a:pt x="125" y="1483"/>
                  </a:lnTo>
                  <a:lnTo>
                    <a:pt x="116" y="1581"/>
                  </a:lnTo>
                  <a:lnTo>
                    <a:pt x="113" y="1680"/>
                  </a:lnTo>
                  <a:lnTo>
                    <a:pt x="116" y="1783"/>
                  </a:lnTo>
                  <a:lnTo>
                    <a:pt x="125" y="1884"/>
                  </a:lnTo>
                  <a:lnTo>
                    <a:pt x="142" y="1983"/>
                  </a:lnTo>
                  <a:lnTo>
                    <a:pt x="164" y="2081"/>
                  </a:lnTo>
                  <a:lnTo>
                    <a:pt x="193" y="2175"/>
                  </a:lnTo>
                  <a:lnTo>
                    <a:pt x="227" y="2267"/>
                  </a:lnTo>
                  <a:lnTo>
                    <a:pt x="267" y="2356"/>
                  </a:lnTo>
                  <a:lnTo>
                    <a:pt x="312" y="2443"/>
                  </a:lnTo>
                  <a:lnTo>
                    <a:pt x="362" y="2526"/>
                  </a:lnTo>
                  <a:lnTo>
                    <a:pt x="417" y="2606"/>
                  </a:lnTo>
                  <a:lnTo>
                    <a:pt x="477" y="2682"/>
                  </a:lnTo>
                  <a:lnTo>
                    <a:pt x="542" y="2753"/>
                  </a:lnTo>
                  <a:lnTo>
                    <a:pt x="610" y="2822"/>
                  </a:lnTo>
                  <a:lnTo>
                    <a:pt x="683" y="2885"/>
                  </a:lnTo>
                  <a:lnTo>
                    <a:pt x="759" y="2945"/>
                  </a:lnTo>
                  <a:lnTo>
                    <a:pt x="839" y="3000"/>
                  </a:lnTo>
                  <a:lnTo>
                    <a:pt x="922" y="3050"/>
                  </a:lnTo>
                  <a:lnTo>
                    <a:pt x="1009" y="3094"/>
                  </a:lnTo>
                  <a:lnTo>
                    <a:pt x="1099" y="3134"/>
                  </a:lnTo>
                  <a:lnTo>
                    <a:pt x="1192" y="3168"/>
                  </a:lnTo>
                  <a:lnTo>
                    <a:pt x="1287" y="3196"/>
                  </a:lnTo>
                  <a:lnTo>
                    <a:pt x="1385" y="3219"/>
                  </a:lnTo>
                  <a:lnTo>
                    <a:pt x="1485" y="3235"/>
                  </a:lnTo>
                  <a:lnTo>
                    <a:pt x="1586" y="3245"/>
                  </a:lnTo>
                  <a:lnTo>
                    <a:pt x="1690" y="3248"/>
                  </a:lnTo>
                  <a:lnTo>
                    <a:pt x="1783" y="3245"/>
                  </a:lnTo>
                  <a:lnTo>
                    <a:pt x="1876" y="3237"/>
                  </a:lnTo>
                  <a:lnTo>
                    <a:pt x="1968" y="3223"/>
                  </a:lnTo>
                  <a:lnTo>
                    <a:pt x="2059" y="3204"/>
                  </a:lnTo>
                  <a:lnTo>
                    <a:pt x="2148" y="3180"/>
                  </a:lnTo>
                  <a:lnTo>
                    <a:pt x="2236" y="3150"/>
                  </a:lnTo>
                  <a:lnTo>
                    <a:pt x="2322" y="3116"/>
                  </a:lnTo>
                  <a:lnTo>
                    <a:pt x="2406" y="3077"/>
                  </a:lnTo>
                  <a:lnTo>
                    <a:pt x="2488" y="3033"/>
                  </a:lnTo>
                  <a:lnTo>
                    <a:pt x="2566" y="2983"/>
                  </a:lnTo>
                  <a:lnTo>
                    <a:pt x="2643" y="2930"/>
                  </a:lnTo>
                  <a:lnTo>
                    <a:pt x="1522" y="1815"/>
                  </a:lnTo>
                  <a:lnTo>
                    <a:pt x="1522" y="122"/>
                  </a:lnTo>
                  <a:close/>
                  <a:moveTo>
                    <a:pt x="1634" y="0"/>
                  </a:moveTo>
                  <a:lnTo>
                    <a:pt x="1634" y="1769"/>
                  </a:lnTo>
                  <a:lnTo>
                    <a:pt x="2810" y="2938"/>
                  </a:lnTo>
                  <a:lnTo>
                    <a:pt x="2763" y="2978"/>
                  </a:lnTo>
                  <a:lnTo>
                    <a:pt x="2686" y="3037"/>
                  </a:lnTo>
                  <a:lnTo>
                    <a:pt x="2606" y="3091"/>
                  </a:lnTo>
                  <a:lnTo>
                    <a:pt x="2522" y="3141"/>
                  </a:lnTo>
                  <a:lnTo>
                    <a:pt x="2438" y="3187"/>
                  </a:lnTo>
                  <a:lnTo>
                    <a:pt x="2350" y="3226"/>
                  </a:lnTo>
                  <a:lnTo>
                    <a:pt x="2260" y="3262"/>
                  </a:lnTo>
                  <a:lnTo>
                    <a:pt x="2168" y="3291"/>
                  </a:lnTo>
                  <a:lnTo>
                    <a:pt x="2075" y="3316"/>
                  </a:lnTo>
                  <a:lnTo>
                    <a:pt x="1980" y="3335"/>
                  </a:lnTo>
                  <a:lnTo>
                    <a:pt x="1885" y="3349"/>
                  </a:lnTo>
                  <a:lnTo>
                    <a:pt x="1787" y="3357"/>
                  </a:lnTo>
                  <a:lnTo>
                    <a:pt x="1690" y="3360"/>
                  </a:lnTo>
                  <a:lnTo>
                    <a:pt x="1583" y="3357"/>
                  </a:lnTo>
                  <a:lnTo>
                    <a:pt x="1479" y="3347"/>
                  </a:lnTo>
                  <a:lnTo>
                    <a:pt x="1375" y="3331"/>
                  </a:lnTo>
                  <a:lnTo>
                    <a:pt x="1274" y="3308"/>
                  </a:lnTo>
                  <a:lnTo>
                    <a:pt x="1175" y="3280"/>
                  </a:lnTo>
                  <a:lnTo>
                    <a:pt x="1079" y="3247"/>
                  </a:lnTo>
                  <a:lnTo>
                    <a:pt x="986" y="3208"/>
                  </a:lnTo>
                  <a:lnTo>
                    <a:pt x="896" y="3163"/>
                  </a:lnTo>
                  <a:lnTo>
                    <a:pt x="808" y="3113"/>
                  </a:lnTo>
                  <a:lnTo>
                    <a:pt x="725" y="3059"/>
                  </a:lnTo>
                  <a:lnTo>
                    <a:pt x="644" y="3000"/>
                  </a:lnTo>
                  <a:lnTo>
                    <a:pt x="568" y="2935"/>
                  </a:lnTo>
                  <a:lnTo>
                    <a:pt x="496" y="2868"/>
                  </a:lnTo>
                  <a:lnTo>
                    <a:pt x="427" y="2795"/>
                  </a:lnTo>
                  <a:lnTo>
                    <a:pt x="363" y="2719"/>
                  </a:lnTo>
                  <a:lnTo>
                    <a:pt x="303" y="2639"/>
                  </a:lnTo>
                  <a:lnTo>
                    <a:pt x="248" y="2556"/>
                  </a:lnTo>
                  <a:lnTo>
                    <a:pt x="198" y="2470"/>
                  </a:lnTo>
                  <a:lnTo>
                    <a:pt x="153" y="2379"/>
                  </a:lnTo>
                  <a:lnTo>
                    <a:pt x="114" y="2287"/>
                  </a:lnTo>
                  <a:lnTo>
                    <a:pt x="79" y="2191"/>
                  </a:lnTo>
                  <a:lnTo>
                    <a:pt x="51" y="2093"/>
                  </a:lnTo>
                  <a:lnTo>
                    <a:pt x="29" y="1993"/>
                  </a:lnTo>
                  <a:lnTo>
                    <a:pt x="13" y="1891"/>
                  </a:lnTo>
                  <a:lnTo>
                    <a:pt x="3" y="1786"/>
                  </a:lnTo>
                  <a:lnTo>
                    <a:pt x="0" y="1680"/>
                  </a:lnTo>
                  <a:lnTo>
                    <a:pt x="3" y="1576"/>
                  </a:lnTo>
                  <a:lnTo>
                    <a:pt x="13" y="1472"/>
                  </a:lnTo>
                  <a:lnTo>
                    <a:pt x="28" y="1371"/>
                  </a:lnTo>
                  <a:lnTo>
                    <a:pt x="50" y="1271"/>
                  </a:lnTo>
                  <a:lnTo>
                    <a:pt x="78" y="1173"/>
                  </a:lnTo>
                  <a:lnTo>
                    <a:pt x="112" y="1079"/>
                  </a:lnTo>
                  <a:lnTo>
                    <a:pt x="152" y="986"/>
                  </a:lnTo>
                  <a:lnTo>
                    <a:pt x="196" y="897"/>
                  </a:lnTo>
                  <a:lnTo>
                    <a:pt x="245" y="811"/>
                  </a:lnTo>
                  <a:lnTo>
                    <a:pt x="299" y="728"/>
                  </a:lnTo>
                  <a:lnTo>
                    <a:pt x="359" y="648"/>
                  </a:lnTo>
                  <a:lnTo>
                    <a:pt x="423" y="572"/>
                  </a:lnTo>
                  <a:lnTo>
                    <a:pt x="490" y="499"/>
                  </a:lnTo>
                  <a:lnTo>
                    <a:pt x="563" y="430"/>
                  </a:lnTo>
                  <a:lnTo>
                    <a:pt x="638" y="367"/>
                  </a:lnTo>
                  <a:lnTo>
                    <a:pt x="718" y="307"/>
                  </a:lnTo>
                  <a:lnTo>
                    <a:pt x="801" y="253"/>
                  </a:lnTo>
                  <a:lnTo>
                    <a:pt x="888" y="202"/>
                  </a:lnTo>
                  <a:lnTo>
                    <a:pt x="978" y="157"/>
                  </a:lnTo>
                  <a:lnTo>
                    <a:pt x="1071" y="117"/>
                  </a:lnTo>
                  <a:lnTo>
                    <a:pt x="1166" y="83"/>
                  </a:lnTo>
                  <a:lnTo>
                    <a:pt x="1264" y="54"/>
                  </a:lnTo>
                  <a:lnTo>
                    <a:pt x="1366" y="31"/>
                  </a:lnTo>
                  <a:lnTo>
                    <a:pt x="1468" y="15"/>
                  </a:lnTo>
                  <a:lnTo>
                    <a:pt x="1573" y="4"/>
                  </a:lnTo>
                  <a:lnTo>
                    <a:pt x="16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52"/>
            <p:cNvSpPr>
              <a:spLocks/>
            </p:cNvSpPr>
            <p:nvPr/>
          </p:nvSpPr>
          <p:spPr bwMode="auto">
            <a:xfrm>
              <a:off x="6591301" y="1949450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1 h 112"/>
                <a:gd name="T6" fmla="*/ 102 w 113"/>
                <a:gd name="T7" fmla="*/ 23 h 112"/>
                <a:gd name="T8" fmla="*/ 111 w 113"/>
                <a:gd name="T9" fmla="*/ 38 h 112"/>
                <a:gd name="T10" fmla="*/ 113 w 113"/>
                <a:gd name="T11" fmla="*/ 57 h 112"/>
                <a:gd name="T12" fmla="*/ 111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4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8"/>
                  </a:lnTo>
                  <a:lnTo>
                    <a:pt x="113" y="57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53"/>
            <p:cNvSpPr>
              <a:spLocks/>
            </p:cNvSpPr>
            <p:nvPr/>
          </p:nvSpPr>
          <p:spPr bwMode="auto">
            <a:xfrm>
              <a:off x="6591301" y="2001838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1 w 113"/>
                <a:gd name="T9" fmla="*/ 39 h 112"/>
                <a:gd name="T10" fmla="*/ 113 w 113"/>
                <a:gd name="T11" fmla="*/ 56 h 112"/>
                <a:gd name="T12" fmla="*/ 111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4"/>
            <p:cNvSpPr>
              <a:spLocks/>
            </p:cNvSpPr>
            <p:nvPr/>
          </p:nvSpPr>
          <p:spPr bwMode="auto">
            <a:xfrm>
              <a:off x="6618288" y="1976438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55"/>
            <p:cNvSpPr>
              <a:spLocks/>
            </p:cNvSpPr>
            <p:nvPr/>
          </p:nvSpPr>
          <p:spPr bwMode="auto">
            <a:xfrm>
              <a:off x="6672263" y="1976438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56"/>
            <p:cNvSpPr>
              <a:spLocks/>
            </p:cNvSpPr>
            <p:nvPr/>
          </p:nvSpPr>
          <p:spPr bwMode="auto">
            <a:xfrm>
              <a:off x="6645276" y="2001838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09 w 113"/>
                <a:gd name="T9" fmla="*/ 39 h 112"/>
                <a:gd name="T10" fmla="*/ 113 w 113"/>
                <a:gd name="T11" fmla="*/ 56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57"/>
            <p:cNvSpPr>
              <a:spLocks/>
            </p:cNvSpPr>
            <p:nvPr/>
          </p:nvSpPr>
          <p:spPr bwMode="auto">
            <a:xfrm>
              <a:off x="6699251" y="2001838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58"/>
            <p:cNvSpPr>
              <a:spLocks/>
            </p:cNvSpPr>
            <p:nvPr/>
          </p:nvSpPr>
          <p:spPr bwMode="auto">
            <a:xfrm>
              <a:off x="6726238" y="2028825"/>
              <a:ext cx="17463" cy="17462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4 h 113"/>
                <a:gd name="T4" fmla="*/ 89 w 112"/>
                <a:gd name="T5" fmla="*/ 12 h 113"/>
                <a:gd name="T6" fmla="*/ 101 w 112"/>
                <a:gd name="T7" fmla="*/ 24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4 w 112"/>
                <a:gd name="T19" fmla="*/ 111 h 113"/>
                <a:gd name="T20" fmla="*/ 56 w 112"/>
                <a:gd name="T21" fmla="*/ 113 h 113"/>
                <a:gd name="T22" fmla="*/ 39 w 112"/>
                <a:gd name="T23" fmla="*/ 111 h 113"/>
                <a:gd name="T24" fmla="*/ 23 w 112"/>
                <a:gd name="T25" fmla="*/ 102 h 113"/>
                <a:gd name="T26" fmla="*/ 10 w 112"/>
                <a:gd name="T27" fmla="*/ 90 h 113"/>
                <a:gd name="T28" fmla="*/ 2 w 112"/>
                <a:gd name="T29" fmla="*/ 74 h 113"/>
                <a:gd name="T30" fmla="*/ 0 w 112"/>
                <a:gd name="T31" fmla="*/ 57 h 113"/>
                <a:gd name="T32" fmla="*/ 2 w 112"/>
                <a:gd name="T33" fmla="*/ 39 h 113"/>
                <a:gd name="T34" fmla="*/ 10 w 112"/>
                <a:gd name="T35" fmla="*/ 24 h 113"/>
                <a:gd name="T36" fmla="*/ 23 w 112"/>
                <a:gd name="T37" fmla="*/ 12 h 113"/>
                <a:gd name="T38" fmla="*/ 39 w 112"/>
                <a:gd name="T39" fmla="*/ 4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59"/>
            <p:cNvSpPr>
              <a:spLocks/>
            </p:cNvSpPr>
            <p:nvPr/>
          </p:nvSpPr>
          <p:spPr bwMode="auto">
            <a:xfrm>
              <a:off x="6618288" y="2028825"/>
              <a:ext cx="19050" cy="17462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4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60"/>
            <p:cNvSpPr>
              <a:spLocks/>
            </p:cNvSpPr>
            <p:nvPr/>
          </p:nvSpPr>
          <p:spPr bwMode="auto">
            <a:xfrm>
              <a:off x="6672263" y="2028825"/>
              <a:ext cx="19050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3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61"/>
            <p:cNvSpPr>
              <a:spLocks/>
            </p:cNvSpPr>
            <p:nvPr/>
          </p:nvSpPr>
          <p:spPr bwMode="auto">
            <a:xfrm>
              <a:off x="6726238" y="20828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2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0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9 w 112"/>
                <a:gd name="T39" fmla="*/ 2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62"/>
            <p:cNvSpPr>
              <a:spLocks/>
            </p:cNvSpPr>
            <p:nvPr/>
          </p:nvSpPr>
          <p:spPr bwMode="auto">
            <a:xfrm>
              <a:off x="6753226" y="205581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63"/>
            <p:cNvSpPr>
              <a:spLocks/>
            </p:cNvSpPr>
            <p:nvPr/>
          </p:nvSpPr>
          <p:spPr bwMode="auto">
            <a:xfrm>
              <a:off x="6753226" y="2109788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1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2 h 111"/>
                <a:gd name="T14" fmla="*/ 103 w 113"/>
                <a:gd name="T15" fmla="*/ 88 h 111"/>
                <a:gd name="T16" fmla="*/ 90 w 113"/>
                <a:gd name="T17" fmla="*/ 100 h 111"/>
                <a:gd name="T18" fmla="*/ 75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3 w 113"/>
                <a:gd name="T25" fmla="*/ 100 h 111"/>
                <a:gd name="T26" fmla="*/ 12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2 w 113"/>
                <a:gd name="T35" fmla="*/ 21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1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2"/>
                  </a:lnTo>
                  <a:lnTo>
                    <a:pt x="103" y="88"/>
                  </a:lnTo>
                  <a:lnTo>
                    <a:pt x="90" y="100"/>
                  </a:lnTo>
                  <a:lnTo>
                    <a:pt x="75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2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2" y="21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64"/>
            <p:cNvSpPr>
              <a:spLocks/>
            </p:cNvSpPr>
            <p:nvPr/>
          </p:nvSpPr>
          <p:spPr bwMode="auto">
            <a:xfrm>
              <a:off x="6591301" y="2055813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65"/>
            <p:cNvSpPr>
              <a:spLocks/>
            </p:cNvSpPr>
            <p:nvPr/>
          </p:nvSpPr>
          <p:spPr bwMode="auto">
            <a:xfrm>
              <a:off x="6591301" y="2109788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2 w 113"/>
                <a:gd name="T7" fmla="*/ 21 h 111"/>
                <a:gd name="T8" fmla="*/ 111 w 113"/>
                <a:gd name="T9" fmla="*/ 37 h 111"/>
                <a:gd name="T10" fmla="*/ 113 w 113"/>
                <a:gd name="T11" fmla="*/ 55 h 111"/>
                <a:gd name="T12" fmla="*/ 111 w 113"/>
                <a:gd name="T13" fmla="*/ 72 h 111"/>
                <a:gd name="T14" fmla="*/ 102 w 113"/>
                <a:gd name="T15" fmla="*/ 88 h 111"/>
                <a:gd name="T16" fmla="*/ 90 w 113"/>
                <a:gd name="T17" fmla="*/ 100 h 111"/>
                <a:gd name="T18" fmla="*/ 74 w 113"/>
                <a:gd name="T19" fmla="*/ 108 h 111"/>
                <a:gd name="T20" fmla="*/ 56 w 113"/>
                <a:gd name="T21" fmla="*/ 111 h 111"/>
                <a:gd name="T22" fmla="*/ 39 w 113"/>
                <a:gd name="T23" fmla="*/ 108 h 111"/>
                <a:gd name="T24" fmla="*/ 24 w 113"/>
                <a:gd name="T25" fmla="*/ 100 h 111"/>
                <a:gd name="T26" fmla="*/ 11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1 h 111"/>
                <a:gd name="T36" fmla="*/ 24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1"/>
                  </a:lnTo>
                  <a:lnTo>
                    <a:pt x="111" y="37"/>
                  </a:lnTo>
                  <a:lnTo>
                    <a:pt x="113" y="55"/>
                  </a:lnTo>
                  <a:lnTo>
                    <a:pt x="111" y="72"/>
                  </a:lnTo>
                  <a:lnTo>
                    <a:pt x="102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4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66"/>
            <p:cNvSpPr>
              <a:spLocks/>
            </p:cNvSpPr>
            <p:nvPr/>
          </p:nvSpPr>
          <p:spPr bwMode="auto">
            <a:xfrm>
              <a:off x="6618288" y="2082800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2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2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2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67"/>
            <p:cNvSpPr>
              <a:spLocks/>
            </p:cNvSpPr>
            <p:nvPr/>
          </p:nvSpPr>
          <p:spPr bwMode="auto">
            <a:xfrm>
              <a:off x="6672263" y="2082800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2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2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68"/>
            <p:cNvSpPr>
              <a:spLocks/>
            </p:cNvSpPr>
            <p:nvPr/>
          </p:nvSpPr>
          <p:spPr bwMode="auto">
            <a:xfrm>
              <a:off x="6645276" y="2055813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69"/>
            <p:cNvSpPr>
              <a:spLocks/>
            </p:cNvSpPr>
            <p:nvPr/>
          </p:nvSpPr>
          <p:spPr bwMode="auto">
            <a:xfrm>
              <a:off x="6699251" y="205581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70"/>
            <p:cNvSpPr>
              <a:spLocks/>
            </p:cNvSpPr>
            <p:nvPr/>
          </p:nvSpPr>
          <p:spPr bwMode="auto">
            <a:xfrm>
              <a:off x="6645276" y="2109788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1 h 111"/>
                <a:gd name="T8" fmla="*/ 109 w 113"/>
                <a:gd name="T9" fmla="*/ 37 h 111"/>
                <a:gd name="T10" fmla="*/ 113 w 113"/>
                <a:gd name="T11" fmla="*/ 55 h 111"/>
                <a:gd name="T12" fmla="*/ 109 w 113"/>
                <a:gd name="T13" fmla="*/ 72 h 111"/>
                <a:gd name="T14" fmla="*/ 101 w 113"/>
                <a:gd name="T15" fmla="*/ 88 h 111"/>
                <a:gd name="T16" fmla="*/ 90 w 113"/>
                <a:gd name="T17" fmla="*/ 100 h 111"/>
                <a:gd name="T18" fmla="*/ 74 w 113"/>
                <a:gd name="T19" fmla="*/ 108 h 111"/>
                <a:gd name="T20" fmla="*/ 56 w 113"/>
                <a:gd name="T21" fmla="*/ 111 h 111"/>
                <a:gd name="T22" fmla="*/ 38 w 113"/>
                <a:gd name="T23" fmla="*/ 108 h 111"/>
                <a:gd name="T24" fmla="*/ 23 w 113"/>
                <a:gd name="T25" fmla="*/ 100 h 111"/>
                <a:gd name="T26" fmla="*/ 10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0 w 113"/>
                <a:gd name="T35" fmla="*/ 21 h 111"/>
                <a:gd name="T36" fmla="*/ 23 w 113"/>
                <a:gd name="T37" fmla="*/ 10 h 111"/>
                <a:gd name="T38" fmla="*/ 38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1"/>
                  </a:lnTo>
                  <a:lnTo>
                    <a:pt x="109" y="37"/>
                  </a:lnTo>
                  <a:lnTo>
                    <a:pt x="113" y="55"/>
                  </a:lnTo>
                  <a:lnTo>
                    <a:pt x="109" y="72"/>
                  </a:lnTo>
                  <a:lnTo>
                    <a:pt x="101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71"/>
            <p:cNvSpPr>
              <a:spLocks/>
            </p:cNvSpPr>
            <p:nvPr/>
          </p:nvSpPr>
          <p:spPr bwMode="auto">
            <a:xfrm>
              <a:off x="6699251" y="2109788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2 w 113"/>
                <a:gd name="T7" fmla="*/ 21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2 h 111"/>
                <a:gd name="T14" fmla="*/ 102 w 113"/>
                <a:gd name="T15" fmla="*/ 88 h 111"/>
                <a:gd name="T16" fmla="*/ 90 w 113"/>
                <a:gd name="T17" fmla="*/ 100 h 111"/>
                <a:gd name="T18" fmla="*/ 75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3 w 113"/>
                <a:gd name="T25" fmla="*/ 100 h 111"/>
                <a:gd name="T26" fmla="*/ 11 w 113"/>
                <a:gd name="T27" fmla="*/ 88 h 111"/>
                <a:gd name="T28" fmla="*/ 4 w 113"/>
                <a:gd name="T29" fmla="*/ 72 h 111"/>
                <a:gd name="T30" fmla="*/ 0 w 113"/>
                <a:gd name="T31" fmla="*/ 55 h 111"/>
                <a:gd name="T32" fmla="*/ 4 w 113"/>
                <a:gd name="T33" fmla="*/ 37 h 111"/>
                <a:gd name="T34" fmla="*/ 11 w 113"/>
                <a:gd name="T35" fmla="*/ 21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2" y="21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2"/>
                  </a:lnTo>
                  <a:lnTo>
                    <a:pt x="102" y="88"/>
                  </a:lnTo>
                  <a:lnTo>
                    <a:pt x="90" y="100"/>
                  </a:lnTo>
                  <a:lnTo>
                    <a:pt x="75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4" y="72"/>
                  </a:lnTo>
                  <a:lnTo>
                    <a:pt x="0" y="55"/>
                  </a:lnTo>
                  <a:lnTo>
                    <a:pt x="4" y="37"/>
                  </a:lnTo>
                  <a:lnTo>
                    <a:pt x="11" y="21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72"/>
            <p:cNvSpPr>
              <a:spLocks/>
            </p:cNvSpPr>
            <p:nvPr/>
          </p:nvSpPr>
          <p:spPr bwMode="auto">
            <a:xfrm>
              <a:off x="6780213" y="2135188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73"/>
            <p:cNvSpPr>
              <a:spLocks/>
            </p:cNvSpPr>
            <p:nvPr/>
          </p:nvSpPr>
          <p:spPr bwMode="auto">
            <a:xfrm>
              <a:off x="6726238" y="2135188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74"/>
            <p:cNvSpPr>
              <a:spLocks/>
            </p:cNvSpPr>
            <p:nvPr/>
          </p:nvSpPr>
          <p:spPr bwMode="auto">
            <a:xfrm>
              <a:off x="6618288" y="2135188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75"/>
            <p:cNvSpPr>
              <a:spLocks/>
            </p:cNvSpPr>
            <p:nvPr/>
          </p:nvSpPr>
          <p:spPr bwMode="auto">
            <a:xfrm>
              <a:off x="6672263" y="2135188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76"/>
            <p:cNvSpPr>
              <a:spLocks/>
            </p:cNvSpPr>
            <p:nvPr/>
          </p:nvSpPr>
          <p:spPr bwMode="auto">
            <a:xfrm>
              <a:off x="6726238" y="2268538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77"/>
            <p:cNvSpPr>
              <a:spLocks/>
            </p:cNvSpPr>
            <p:nvPr/>
          </p:nvSpPr>
          <p:spPr bwMode="auto">
            <a:xfrm>
              <a:off x="6753226" y="229552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90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78"/>
            <p:cNvSpPr>
              <a:spLocks/>
            </p:cNvSpPr>
            <p:nvPr/>
          </p:nvSpPr>
          <p:spPr bwMode="auto">
            <a:xfrm>
              <a:off x="6753226" y="224313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79"/>
            <p:cNvSpPr>
              <a:spLocks/>
            </p:cNvSpPr>
            <p:nvPr/>
          </p:nvSpPr>
          <p:spPr bwMode="auto">
            <a:xfrm>
              <a:off x="6699251" y="224313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1 h 112"/>
                <a:gd name="T18" fmla="*/ 75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1 h 112"/>
                <a:gd name="T26" fmla="*/ 11 w 113"/>
                <a:gd name="T27" fmla="*/ 89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80"/>
            <p:cNvSpPr>
              <a:spLocks/>
            </p:cNvSpPr>
            <p:nvPr/>
          </p:nvSpPr>
          <p:spPr bwMode="auto">
            <a:xfrm>
              <a:off x="6672263" y="2216150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81"/>
            <p:cNvSpPr>
              <a:spLocks/>
            </p:cNvSpPr>
            <p:nvPr/>
          </p:nvSpPr>
          <p:spPr bwMode="auto">
            <a:xfrm>
              <a:off x="6780213" y="221615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09 w 113"/>
                <a:gd name="T9" fmla="*/ 39 h 112"/>
                <a:gd name="T10" fmla="*/ 113 w 113"/>
                <a:gd name="T11" fmla="*/ 56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82"/>
            <p:cNvSpPr>
              <a:spLocks/>
            </p:cNvSpPr>
            <p:nvPr/>
          </p:nvSpPr>
          <p:spPr bwMode="auto">
            <a:xfrm>
              <a:off x="6726238" y="221615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0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0" name="Group 769"/>
          <p:cNvGrpSpPr/>
          <p:nvPr/>
        </p:nvGrpSpPr>
        <p:grpSpPr>
          <a:xfrm>
            <a:off x="5356927" y="1927396"/>
            <a:ext cx="533400" cy="533399"/>
            <a:chOff x="5373688" y="1922463"/>
            <a:chExt cx="533400" cy="5333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9" name="Freeform 87"/>
            <p:cNvSpPr>
              <a:spLocks noEditPoints="1"/>
            </p:cNvSpPr>
            <p:nvPr/>
          </p:nvSpPr>
          <p:spPr bwMode="auto">
            <a:xfrm>
              <a:off x="5649913" y="1922463"/>
              <a:ext cx="257175" cy="257175"/>
            </a:xfrm>
            <a:custGeom>
              <a:avLst/>
              <a:gdLst>
                <a:gd name="T0" fmla="*/ 112 w 1623"/>
                <a:gd name="T1" fmla="*/ 1512 h 1624"/>
                <a:gd name="T2" fmla="*/ 1491 w 1623"/>
                <a:gd name="T3" fmla="*/ 1430 h 1624"/>
                <a:gd name="T4" fmla="*/ 1458 w 1623"/>
                <a:gd name="T5" fmla="*/ 1272 h 1624"/>
                <a:gd name="T6" fmla="*/ 1408 w 1623"/>
                <a:gd name="T7" fmla="*/ 1119 h 1624"/>
                <a:gd name="T8" fmla="*/ 1404 w 1623"/>
                <a:gd name="T9" fmla="*/ 1120 h 1624"/>
                <a:gd name="T10" fmla="*/ 1372 w 1623"/>
                <a:gd name="T11" fmla="*/ 1109 h 1624"/>
                <a:gd name="T12" fmla="*/ 1351 w 1623"/>
                <a:gd name="T13" fmla="*/ 1082 h 1624"/>
                <a:gd name="T14" fmla="*/ 1351 w 1623"/>
                <a:gd name="T15" fmla="*/ 1049 h 1624"/>
                <a:gd name="T16" fmla="*/ 1367 w 1623"/>
                <a:gd name="T17" fmla="*/ 1024 h 1624"/>
                <a:gd name="T18" fmla="*/ 1289 w 1623"/>
                <a:gd name="T19" fmla="*/ 875 h 1624"/>
                <a:gd name="T20" fmla="*/ 1293 w 1623"/>
                <a:gd name="T21" fmla="*/ 896 h 1624"/>
                <a:gd name="T22" fmla="*/ 1281 w 1623"/>
                <a:gd name="T23" fmla="*/ 929 h 1624"/>
                <a:gd name="T24" fmla="*/ 1254 w 1623"/>
                <a:gd name="T25" fmla="*/ 949 h 1624"/>
                <a:gd name="T26" fmla="*/ 1219 w 1623"/>
                <a:gd name="T27" fmla="*/ 949 h 1624"/>
                <a:gd name="T28" fmla="*/ 1191 w 1623"/>
                <a:gd name="T29" fmla="*/ 929 h 1624"/>
                <a:gd name="T30" fmla="*/ 1181 w 1623"/>
                <a:gd name="T31" fmla="*/ 896 h 1624"/>
                <a:gd name="T32" fmla="*/ 1191 w 1623"/>
                <a:gd name="T33" fmla="*/ 863 h 1624"/>
                <a:gd name="T34" fmla="*/ 1219 w 1623"/>
                <a:gd name="T35" fmla="*/ 843 h 1624"/>
                <a:gd name="T36" fmla="*/ 1251 w 1623"/>
                <a:gd name="T37" fmla="*/ 842 h 1624"/>
                <a:gd name="T38" fmla="*/ 1275 w 1623"/>
                <a:gd name="T39" fmla="*/ 856 h 1624"/>
                <a:gd name="T40" fmla="*/ 1171 w 1623"/>
                <a:gd name="T41" fmla="*/ 708 h 1624"/>
                <a:gd name="T42" fmla="*/ 1051 w 1623"/>
                <a:gd name="T43" fmla="*/ 573 h 1624"/>
                <a:gd name="T44" fmla="*/ 914 w 1623"/>
                <a:gd name="T45" fmla="*/ 452 h 1624"/>
                <a:gd name="T46" fmla="*/ 767 w 1623"/>
                <a:gd name="T47" fmla="*/ 347 h 1624"/>
                <a:gd name="T48" fmla="*/ 606 w 1623"/>
                <a:gd name="T49" fmla="*/ 261 h 1624"/>
                <a:gd name="T50" fmla="*/ 581 w 1623"/>
                <a:gd name="T51" fmla="*/ 278 h 1624"/>
                <a:gd name="T52" fmla="*/ 547 w 1623"/>
                <a:gd name="T53" fmla="*/ 278 h 1624"/>
                <a:gd name="T54" fmla="*/ 519 w 1623"/>
                <a:gd name="T55" fmla="*/ 257 h 1624"/>
                <a:gd name="T56" fmla="*/ 508 w 1623"/>
                <a:gd name="T57" fmla="*/ 225 h 1624"/>
                <a:gd name="T58" fmla="*/ 509 w 1623"/>
                <a:gd name="T59" fmla="*/ 218 h 1624"/>
                <a:gd name="T60" fmla="*/ 355 w 1623"/>
                <a:gd name="T61" fmla="*/ 167 h 1624"/>
                <a:gd name="T62" fmla="*/ 194 w 1623"/>
                <a:gd name="T63" fmla="*/ 132 h 1624"/>
                <a:gd name="T64" fmla="*/ 0 w 1623"/>
                <a:gd name="T65" fmla="*/ 0 h 1624"/>
                <a:gd name="T66" fmla="*/ 163 w 1623"/>
                <a:gd name="T67" fmla="*/ 15 h 1624"/>
                <a:gd name="T68" fmla="*/ 364 w 1623"/>
                <a:gd name="T69" fmla="*/ 54 h 1624"/>
                <a:gd name="T70" fmla="*/ 555 w 1623"/>
                <a:gd name="T71" fmla="*/ 115 h 1624"/>
                <a:gd name="T72" fmla="*/ 736 w 1623"/>
                <a:gd name="T73" fmla="*/ 200 h 1624"/>
                <a:gd name="T74" fmla="*/ 904 w 1623"/>
                <a:gd name="T75" fmla="*/ 304 h 1624"/>
                <a:gd name="T76" fmla="*/ 1059 w 1623"/>
                <a:gd name="T77" fmla="*/ 426 h 1624"/>
                <a:gd name="T78" fmla="*/ 1198 w 1623"/>
                <a:gd name="T79" fmla="*/ 565 h 1624"/>
                <a:gd name="T80" fmla="*/ 1321 w 1623"/>
                <a:gd name="T81" fmla="*/ 720 h 1624"/>
                <a:gd name="T82" fmla="*/ 1425 w 1623"/>
                <a:gd name="T83" fmla="*/ 889 h 1624"/>
                <a:gd name="T84" fmla="*/ 1508 w 1623"/>
                <a:gd name="T85" fmla="*/ 1070 h 1624"/>
                <a:gd name="T86" fmla="*/ 1570 w 1623"/>
                <a:gd name="T87" fmla="*/ 1261 h 1624"/>
                <a:gd name="T88" fmla="*/ 1610 w 1623"/>
                <a:gd name="T89" fmla="*/ 1461 h 1624"/>
                <a:gd name="T90" fmla="*/ 1623 w 1623"/>
                <a:gd name="T91" fmla="*/ 1624 h 1624"/>
                <a:gd name="T92" fmla="*/ 0 w 1623"/>
                <a:gd name="T93" fmla="*/ 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23" h="1624">
                  <a:moveTo>
                    <a:pt x="112" y="122"/>
                  </a:moveTo>
                  <a:lnTo>
                    <a:pt x="112" y="1512"/>
                  </a:lnTo>
                  <a:lnTo>
                    <a:pt x="1503" y="1512"/>
                  </a:lnTo>
                  <a:lnTo>
                    <a:pt x="1491" y="1430"/>
                  </a:lnTo>
                  <a:lnTo>
                    <a:pt x="1477" y="1350"/>
                  </a:lnTo>
                  <a:lnTo>
                    <a:pt x="1458" y="1272"/>
                  </a:lnTo>
                  <a:lnTo>
                    <a:pt x="1434" y="1194"/>
                  </a:lnTo>
                  <a:lnTo>
                    <a:pt x="1408" y="1119"/>
                  </a:lnTo>
                  <a:lnTo>
                    <a:pt x="1406" y="1119"/>
                  </a:lnTo>
                  <a:lnTo>
                    <a:pt x="1404" y="1120"/>
                  </a:lnTo>
                  <a:lnTo>
                    <a:pt x="1386" y="1117"/>
                  </a:lnTo>
                  <a:lnTo>
                    <a:pt x="1372" y="1109"/>
                  </a:lnTo>
                  <a:lnTo>
                    <a:pt x="1359" y="1098"/>
                  </a:lnTo>
                  <a:lnTo>
                    <a:pt x="1351" y="1082"/>
                  </a:lnTo>
                  <a:lnTo>
                    <a:pt x="1348" y="1064"/>
                  </a:lnTo>
                  <a:lnTo>
                    <a:pt x="1351" y="1049"/>
                  </a:lnTo>
                  <a:lnTo>
                    <a:pt x="1356" y="1035"/>
                  </a:lnTo>
                  <a:lnTo>
                    <a:pt x="1367" y="1024"/>
                  </a:lnTo>
                  <a:lnTo>
                    <a:pt x="1329" y="948"/>
                  </a:lnTo>
                  <a:lnTo>
                    <a:pt x="1289" y="875"/>
                  </a:lnTo>
                  <a:lnTo>
                    <a:pt x="1291" y="886"/>
                  </a:lnTo>
                  <a:lnTo>
                    <a:pt x="1293" y="896"/>
                  </a:lnTo>
                  <a:lnTo>
                    <a:pt x="1290" y="914"/>
                  </a:lnTo>
                  <a:lnTo>
                    <a:pt x="1281" y="929"/>
                  </a:lnTo>
                  <a:lnTo>
                    <a:pt x="1269" y="942"/>
                  </a:lnTo>
                  <a:lnTo>
                    <a:pt x="1254" y="949"/>
                  </a:lnTo>
                  <a:lnTo>
                    <a:pt x="1237" y="952"/>
                  </a:lnTo>
                  <a:lnTo>
                    <a:pt x="1219" y="949"/>
                  </a:lnTo>
                  <a:lnTo>
                    <a:pt x="1203" y="942"/>
                  </a:lnTo>
                  <a:lnTo>
                    <a:pt x="1191" y="929"/>
                  </a:lnTo>
                  <a:lnTo>
                    <a:pt x="1183" y="914"/>
                  </a:lnTo>
                  <a:lnTo>
                    <a:pt x="1181" y="896"/>
                  </a:lnTo>
                  <a:lnTo>
                    <a:pt x="1183" y="878"/>
                  </a:lnTo>
                  <a:lnTo>
                    <a:pt x="1191" y="863"/>
                  </a:lnTo>
                  <a:lnTo>
                    <a:pt x="1203" y="851"/>
                  </a:lnTo>
                  <a:lnTo>
                    <a:pt x="1219" y="843"/>
                  </a:lnTo>
                  <a:lnTo>
                    <a:pt x="1237" y="840"/>
                  </a:lnTo>
                  <a:lnTo>
                    <a:pt x="1251" y="842"/>
                  </a:lnTo>
                  <a:lnTo>
                    <a:pt x="1264" y="847"/>
                  </a:lnTo>
                  <a:lnTo>
                    <a:pt x="1275" y="856"/>
                  </a:lnTo>
                  <a:lnTo>
                    <a:pt x="1225" y="781"/>
                  </a:lnTo>
                  <a:lnTo>
                    <a:pt x="1171" y="708"/>
                  </a:lnTo>
                  <a:lnTo>
                    <a:pt x="1112" y="638"/>
                  </a:lnTo>
                  <a:lnTo>
                    <a:pt x="1051" y="573"/>
                  </a:lnTo>
                  <a:lnTo>
                    <a:pt x="984" y="510"/>
                  </a:lnTo>
                  <a:lnTo>
                    <a:pt x="914" y="452"/>
                  </a:lnTo>
                  <a:lnTo>
                    <a:pt x="842" y="398"/>
                  </a:lnTo>
                  <a:lnTo>
                    <a:pt x="767" y="347"/>
                  </a:lnTo>
                  <a:lnTo>
                    <a:pt x="688" y="301"/>
                  </a:lnTo>
                  <a:lnTo>
                    <a:pt x="606" y="261"/>
                  </a:lnTo>
                  <a:lnTo>
                    <a:pt x="594" y="270"/>
                  </a:lnTo>
                  <a:lnTo>
                    <a:pt x="581" y="278"/>
                  </a:lnTo>
                  <a:lnTo>
                    <a:pt x="564" y="280"/>
                  </a:lnTo>
                  <a:lnTo>
                    <a:pt x="547" y="278"/>
                  </a:lnTo>
                  <a:lnTo>
                    <a:pt x="531" y="269"/>
                  </a:lnTo>
                  <a:lnTo>
                    <a:pt x="519" y="257"/>
                  </a:lnTo>
                  <a:lnTo>
                    <a:pt x="511" y="242"/>
                  </a:lnTo>
                  <a:lnTo>
                    <a:pt x="508" y="225"/>
                  </a:lnTo>
                  <a:lnTo>
                    <a:pt x="509" y="221"/>
                  </a:lnTo>
                  <a:lnTo>
                    <a:pt x="509" y="218"/>
                  </a:lnTo>
                  <a:lnTo>
                    <a:pt x="433" y="191"/>
                  </a:lnTo>
                  <a:lnTo>
                    <a:pt x="355" y="167"/>
                  </a:lnTo>
                  <a:lnTo>
                    <a:pt x="275" y="148"/>
                  </a:lnTo>
                  <a:lnTo>
                    <a:pt x="194" y="132"/>
                  </a:lnTo>
                  <a:lnTo>
                    <a:pt x="112" y="122"/>
                  </a:lnTo>
                  <a:close/>
                  <a:moveTo>
                    <a:pt x="0" y="0"/>
                  </a:moveTo>
                  <a:lnTo>
                    <a:pt x="60" y="4"/>
                  </a:lnTo>
                  <a:lnTo>
                    <a:pt x="163" y="15"/>
                  </a:lnTo>
                  <a:lnTo>
                    <a:pt x="265" y="31"/>
                  </a:lnTo>
                  <a:lnTo>
                    <a:pt x="364" y="54"/>
                  </a:lnTo>
                  <a:lnTo>
                    <a:pt x="460" y="82"/>
                  </a:lnTo>
                  <a:lnTo>
                    <a:pt x="555" y="115"/>
                  </a:lnTo>
                  <a:lnTo>
                    <a:pt x="646" y="155"/>
                  </a:lnTo>
                  <a:lnTo>
                    <a:pt x="736" y="200"/>
                  </a:lnTo>
                  <a:lnTo>
                    <a:pt x="822" y="249"/>
                  </a:lnTo>
                  <a:lnTo>
                    <a:pt x="904" y="304"/>
                  </a:lnTo>
                  <a:lnTo>
                    <a:pt x="983" y="363"/>
                  </a:lnTo>
                  <a:lnTo>
                    <a:pt x="1059" y="426"/>
                  </a:lnTo>
                  <a:lnTo>
                    <a:pt x="1131" y="494"/>
                  </a:lnTo>
                  <a:lnTo>
                    <a:pt x="1198" y="565"/>
                  </a:lnTo>
                  <a:lnTo>
                    <a:pt x="1262" y="640"/>
                  </a:lnTo>
                  <a:lnTo>
                    <a:pt x="1321" y="720"/>
                  </a:lnTo>
                  <a:lnTo>
                    <a:pt x="1375" y="802"/>
                  </a:lnTo>
                  <a:lnTo>
                    <a:pt x="1425" y="889"/>
                  </a:lnTo>
                  <a:lnTo>
                    <a:pt x="1469" y="977"/>
                  </a:lnTo>
                  <a:lnTo>
                    <a:pt x="1508" y="1070"/>
                  </a:lnTo>
                  <a:lnTo>
                    <a:pt x="1542" y="1163"/>
                  </a:lnTo>
                  <a:lnTo>
                    <a:pt x="1570" y="1261"/>
                  </a:lnTo>
                  <a:lnTo>
                    <a:pt x="1593" y="1360"/>
                  </a:lnTo>
                  <a:lnTo>
                    <a:pt x="1610" y="1461"/>
                  </a:lnTo>
                  <a:lnTo>
                    <a:pt x="1619" y="1564"/>
                  </a:lnTo>
                  <a:lnTo>
                    <a:pt x="1623" y="1624"/>
                  </a:lnTo>
                  <a:lnTo>
                    <a:pt x="0" y="1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88"/>
            <p:cNvSpPr>
              <a:spLocks noEditPoints="1"/>
            </p:cNvSpPr>
            <p:nvPr/>
          </p:nvSpPr>
          <p:spPr bwMode="auto">
            <a:xfrm>
              <a:off x="5651500" y="2198688"/>
              <a:ext cx="255587" cy="177800"/>
            </a:xfrm>
            <a:custGeom>
              <a:avLst/>
              <a:gdLst>
                <a:gd name="T0" fmla="*/ 272 w 1610"/>
                <a:gd name="T1" fmla="*/ 112 h 1125"/>
                <a:gd name="T2" fmla="*/ 1122 w 1610"/>
                <a:gd name="T3" fmla="*/ 963 h 1125"/>
                <a:gd name="T4" fmla="*/ 1181 w 1610"/>
                <a:gd name="T5" fmla="*/ 890 h 1125"/>
                <a:gd name="T6" fmla="*/ 1236 w 1610"/>
                <a:gd name="T7" fmla="*/ 813 h 1125"/>
                <a:gd name="T8" fmla="*/ 1286 w 1610"/>
                <a:gd name="T9" fmla="*/ 733 h 1125"/>
                <a:gd name="T10" fmla="*/ 1331 w 1610"/>
                <a:gd name="T11" fmla="*/ 649 h 1125"/>
                <a:gd name="T12" fmla="*/ 1370 w 1610"/>
                <a:gd name="T13" fmla="*/ 565 h 1125"/>
                <a:gd name="T14" fmla="*/ 1405 w 1610"/>
                <a:gd name="T15" fmla="*/ 478 h 1125"/>
                <a:gd name="T16" fmla="*/ 1435 w 1610"/>
                <a:gd name="T17" fmla="*/ 389 h 1125"/>
                <a:gd name="T18" fmla="*/ 1459 w 1610"/>
                <a:gd name="T19" fmla="*/ 297 h 1125"/>
                <a:gd name="T20" fmla="*/ 1477 w 1610"/>
                <a:gd name="T21" fmla="*/ 206 h 1125"/>
                <a:gd name="T22" fmla="*/ 1490 w 1610"/>
                <a:gd name="T23" fmla="*/ 112 h 1125"/>
                <a:gd name="T24" fmla="*/ 272 w 1610"/>
                <a:gd name="T25" fmla="*/ 112 h 1125"/>
                <a:gd name="T26" fmla="*/ 0 w 1610"/>
                <a:gd name="T27" fmla="*/ 0 h 1125"/>
                <a:gd name="T28" fmla="*/ 1610 w 1610"/>
                <a:gd name="T29" fmla="*/ 0 h 1125"/>
                <a:gd name="T30" fmla="*/ 1606 w 1610"/>
                <a:gd name="T31" fmla="*/ 60 h 1125"/>
                <a:gd name="T32" fmla="*/ 1598 w 1610"/>
                <a:gd name="T33" fmla="*/ 155 h 1125"/>
                <a:gd name="T34" fmla="*/ 1583 w 1610"/>
                <a:gd name="T35" fmla="*/ 248 h 1125"/>
                <a:gd name="T36" fmla="*/ 1564 w 1610"/>
                <a:gd name="T37" fmla="*/ 340 h 1125"/>
                <a:gd name="T38" fmla="*/ 1539 w 1610"/>
                <a:gd name="T39" fmla="*/ 431 h 1125"/>
                <a:gd name="T40" fmla="*/ 1509 w 1610"/>
                <a:gd name="T41" fmla="*/ 521 h 1125"/>
                <a:gd name="T42" fmla="*/ 1473 w 1610"/>
                <a:gd name="T43" fmla="*/ 608 h 1125"/>
                <a:gd name="T44" fmla="*/ 1434 w 1610"/>
                <a:gd name="T45" fmla="*/ 694 h 1125"/>
                <a:gd name="T46" fmla="*/ 1389 w 1610"/>
                <a:gd name="T47" fmla="*/ 777 h 1125"/>
                <a:gd name="T48" fmla="*/ 1340 w 1610"/>
                <a:gd name="T49" fmla="*/ 858 h 1125"/>
                <a:gd name="T50" fmla="*/ 1286 w 1610"/>
                <a:gd name="T51" fmla="*/ 936 h 1125"/>
                <a:gd name="T52" fmla="*/ 1228 w 1610"/>
                <a:gd name="T53" fmla="*/ 1011 h 1125"/>
                <a:gd name="T54" fmla="*/ 1166 w 1610"/>
                <a:gd name="T55" fmla="*/ 1083 h 1125"/>
                <a:gd name="T56" fmla="*/ 1126 w 1610"/>
                <a:gd name="T57" fmla="*/ 1125 h 1125"/>
                <a:gd name="T58" fmla="*/ 0 w 1610"/>
                <a:gd name="T59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10" h="1125">
                  <a:moveTo>
                    <a:pt x="272" y="112"/>
                  </a:moveTo>
                  <a:lnTo>
                    <a:pt x="1122" y="963"/>
                  </a:lnTo>
                  <a:lnTo>
                    <a:pt x="1181" y="890"/>
                  </a:lnTo>
                  <a:lnTo>
                    <a:pt x="1236" y="813"/>
                  </a:lnTo>
                  <a:lnTo>
                    <a:pt x="1286" y="733"/>
                  </a:lnTo>
                  <a:lnTo>
                    <a:pt x="1331" y="649"/>
                  </a:lnTo>
                  <a:lnTo>
                    <a:pt x="1370" y="565"/>
                  </a:lnTo>
                  <a:lnTo>
                    <a:pt x="1405" y="478"/>
                  </a:lnTo>
                  <a:lnTo>
                    <a:pt x="1435" y="389"/>
                  </a:lnTo>
                  <a:lnTo>
                    <a:pt x="1459" y="297"/>
                  </a:lnTo>
                  <a:lnTo>
                    <a:pt x="1477" y="206"/>
                  </a:lnTo>
                  <a:lnTo>
                    <a:pt x="1490" y="112"/>
                  </a:lnTo>
                  <a:lnTo>
                    <a:pt x="272" y="112"/>
                  </a:lnTo>
                  <a:close/>
                  <a:moveTo>
                    <a:pt x="0" y="0"/>
                  </a:moveTo>
                  <a:lnTo>
                    <a:pt x="1610" y="0"/>
                  </a:lnTo>
                  <a:lnTo>
                    <a:pt x="1606" y="60"/>
                  </a:lnTo>
                  <a:lnTo>
                    <a:pt x="1598" y="155"/>
                  </a:lnTo>
                  <a:lnTo>
                    <a:pt x="1583" y="248"/>
                  </a:lnTo>
                  <a:lnTo>
                    <a:pt x="1564" y="340"/>
                  </a:lnTo>
                  <a:lnTo>
                    <a:pt x="1539" y="431"/>
                  </a:lnTo>
                  <a:lnTo>
                    <a:pt x="1509" y="521"/>
                  </a:lnTo>
                  <a:lnTo>
                    <a:pt x="1473" y="608"/>
                  </a:lnTo>
                  <a:lnTo>
                    <a:pt x="1434" y="694"/>
                  </a:lnTo>
                  <a:lnTo>
                    <a:pt x="1389" y="777"/>
                  </a:lnTo>
                  <a:lnTo>
                    <a:pt x="1340" y="858"/>
                  </a:lnTo>
                  <a:lnTo>
                    <a:pt x="1286" y="936"/>
                  </a:lnTo>
                  <a:lnTo>
                    <a:pt x="1228" y="1011"/>
                  </a:lnTo>
                  <a:lnTo>
                    <a:pt x="1166" y="1083"/>
                  </a:lnTo>
                  <a:lnTo>
                    <a:pt x="1126" y="11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89"/>
            <p:cNvSpPr>
              <a:spLocks/>
            </p:cNvSpPr>
            <p:nvPr/>
          </p:nvSpPr>
          <p:spPr bwMode="auto">
            <a:xfrm>
              <a:off x="5676900" y="1949450"/>
              <a:ext cx="17462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1 h 112"/>
                <a:gd name="T6" fmla="*/ 101 w 113"/>
                <a:gd name="T7" fmla="*/ 23 h 112"/>
                <a:gd name="T8" fmla="*/ 109 w 113"/>
                <a:gd name="T9" fmla="*/ 38 h 112"/>
                <a:gd name="T10" fmla="*/ 113 w 113"/>
                <a:gd name="T11" fmla="*/ 57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90"/>
            <p:cNvSpPr>
              <a:spLocks/>
            </p:cNvSpPr>
            <p:nvPr/>
          </p:nvSpPr>
          <p:spPr bwMode="auto">
            <a:xfrm>
              <a:off x="5676900" y="2001838"/>
              <a:ext cx="17462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09 w 113"/>
                <a:gd name="T9" fmla="*/ 39 h 112"/>
                <a:gd name="T10" fmla="*/ 113 w 113"/>
                <a:gd name="T11" fmla="*/ 56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91"/>
            <p:cNvSpPr>
              <a:spLocks/>
            </p:cNvSpPr>
            <p:nvPr/>
          </p:nvSpPr>
          <p:spPr bwMode="auto">
            <a:xfrm>
              <a:off x="5703888" y="1976438"/>
              <a:ext cx="17462" cy="17462"/>
            </a:xfrm>
            <a:custGeom>
              <a:avLst/>
              <a:gdLst>
                <a:gd name="T0" fmla="*/ 55 w 111"/>
                <a:gd name="T1" fmla="*/ 0 h 112"/>
                <a:gd name="T2" fmla="*/ 72 w 111"/>
                <a:gd name="T3" fmla="*/ 3 h 112"/>
                <a:gd name="T4" fmla="*/ 88 w 111"/>
                <a:gd name="T5" fmla="*/ 11 h 112"/>
                <a:gd name="T6" fmla="*/ 101 w 111"/>
                <a:gd name="T7" fmla="*/ 23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2 w 111"/>
                <a:gd name="T19" fmla="*/ 109 h 112"/>
                <a:gd name="T20" fmla="*/ 55 w 111"/>
                <a:gd name="T21" fmla="*/ 112 h 112"/>
                <a:gd name="T22" fmla="*/ 37 w 111"/>
                <a:gd name="T23" fmla="*/ 109 h 112"/>
                <a:gd name="T24" fmla="*/ 23 w 111"/>
                <a:gd name="T25" fmla="*/ 102 h 112"/>
                <a:gd name="T26" fmla="*/ 10 w 111"/>
                <a:gd name="T27" fmla="*/ 89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3 h 112"/>
                <a:gd name="T36" fmla="*/ 23 w 111"/>
                <a:gd name="T37" fmla="*/ 11 h 112"/>
                <a:gd name="T38" fmla="*/ 37 w 111"/>
                <a:gd name="T39" fmla="*/ 3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2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2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92"/>
            <p:cNvSpPr>
              <a:spLocks/>
            </p:cNvSpPr>
            <p:nvPr/>
          </p:nvSpPr>
          <p:spPr bwMode="auto">
            <a:xfrm>
              <a:off x="5756275" y="1976438"/>
              <a:ext cx="17462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93"/>
            <p:cNvSpPr>
              <a:spLocks/>
            </p:cNvSpPr>
            <p:nvPr/>
          </p:nvSpPr>
          <p:spPr bwMode="auto">
            <a:xfrm>
              <a:off x="5729288" y="2001838"/>
              <a:ext cx="19050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94"/>
            <p:cNvSpPr>
              <a:spLocks/>
            </p:cNvSpPr>
            <p:nvPr/>
          </p:nvSpPr>
          <p:spPr bwMode="auto">
            <a:xfrm>
              <a:off x="5783263" y="2001838"/>
              <a:ext cx="17462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95"/>
            <p:cNvSpPr>
              <a:spLocks/>
            </p:cNvSpPr>
            <p:nvPr/>
          </p:nvSpPr>
          <p:spPr bwMode="auto">
            <a:xfrm>
              <a:off x="5810250" y="2028825"/>
              <a:ext cx="17462" cy="17462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4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4 w 112"/>
                <a:gd name="T19" fmla="*/ 111 h 113"/>
                <a:gd name="T20" fmla="*/ 56 w 112"/>
                <a:gd name="T21" fmla="*/ 113 h 113"/>
                <a:gd name="T22" fmla="*/ 39 w 112"/>
                <a:gd name="T23" fmla="*/ 111 h 113"/>
                <a:gd name="T24" fmla="*/ 23 w 112"/>
                <a:gd name="T25" fmla="*/ 102 h 113"/>
                <a:gd name="T26" fmla="*/ 12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2 w 112"/>
                <a:gd name="T35" fmla="*/ 24 h 113"/>
                <a:gd name="T36" fmla="*/ 23 w 112"/>
                <a:gd name="T37" fmla="*/ 12 h 113"/>
                <a:gd name="T38" fmla="*/ 39 w 112"/>
                <a:gd name="T39" fmla="*/ 4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96"/>
            <p:cNvSpPr>
              <a:spLocks/>
            </p:cNvSpPr>
            <p:nvPr/>
          </p:nvSpPr>
          <p:spPr bwMode="auto">
            <a:xfrm>
              <a:off x="5703888" y="2028825"/>
              <a:ext cx="17462" cy="17462"/>
            </a:xfrm>
            <a:custGeom>
              <a:avLst/>
              <a:gdLst>
                <a:gd name="T0" fmla="*/ 55 w 111"/>
                <a:gd name="T1" fmla="*/ 0 h 113"/>
                <a:gd name="T2" fmla="*/ 72 w 111"/>
                <a:gd name="T3" fmla="*/ 4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2 h 113"/>
                <a:gd name="T18" fmla="*/ 72 w 111"/>
                <a:gd name="T19" fmla="*/ 111 h 113"/>
                <a:gd name="T20" fmla="*/ 55 w 111"/>
                <a:gd name="T21" fmla="*/ 113 h 113"/>
                <a:gd name="T22" fmla="*/ 37 w 111"/>
                <a:gd name="T23" fmla="*/ 111 h 113"/>
                <a:gd name="T24" fmla="*/ 23 w 111"/>
                <a:gd name="T25" fmla="*/ 102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3 w 111"/>
                <a:gd name="T37" fmla="*/ 12 h 113"/>
                <a:gd name="T38" fmla="*/ 37 w 111"/>
                <a:gd name="T39" fmla="*/ 4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2" y="4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2" y="111"/>
                  </a:lnTo>
                  <a:lnTo>
                    <a:pt x="55" y="113"/>
                  </a:lnTo>
                  <a:lnTo>
                    <a:pt x="37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7" y="4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97"/>
            <p:cNvSpPr>
              <a:spLocks/>
            </p:cNvSpPr>
            <p:nvPr/>
          </p:nvSpPr>
          <p:spPr bwMode="auto">
            <a:xfrm>
              <a:off x="5756275" y="2028825"/>
              <a:ext cx="17462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1 w 113"/>
                <a:gd name="T27" fmla="*/ 90 h 113"/>
                <a:gd name="T28" fmla="*/ 4 w 113"/>
                <a:gd name="T29" fmla="*/ 74 h 113"/>
                <a:gd name="T30" fmla="*/ 0 w 113"/>
                <a:gd name="T31" fmla="*/ 57 h 113"/>
                <a:gd name="T32" fmla="*/ 4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98"/>
            <p:cNvSpPr>
              <a:spLocks/>
            </p:cNvSpPr>
            <p:nvPr/>
          </p:nvSpPr>
          <p:spPr bwMode="auto">
            <a:xfrm>
              <a:off x="5810250" y="2082800"/>
              <a:ext cx="17462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2 h 112"/>
                <a:gd name="T4" fmla="*/ 90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90 h 112"/>
                <a:gd name="T16" fmla="*/ 90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2 w 112"/>
                <a:gd name="T27" fmla="*/ 90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2 w 112"/>
                <a:gd name="T35" fmla="*/ 23 h 112"/>
                <a:gd name="T36" fmla="*/ 23 w 112"/>
                <a:gd name="T37" fmla="*/ 11 h 112"/>
                <a:gd name="T38" fmla="*/ 39 w 112"/>
                <a:gd name="T39" fmla="*/ 2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99"/>
            <p:cNvSpPr>
              <a:spLocks/>
            </p:cNvSpPr>
            <p:nvPr/>
          </p:nvSpPr>
          <p:spPr bwMode="auto">
            <a:xfrm>
              <a:off x="5837238" y="2109788"/>
              <a:ext cx="17462" cy="17462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2 h 111"/>
                <a:gd name="T4" fmla="*/ 88 w 112"/>
                <a:gd name="T5" fmla="*/ 10 h 111"/>
                <a:gd name="T6" fmla="*/ 100 w 112"/>
                <a:gd name="T7" fmla="*/ 21 h 111"/>
                <a:gd name="T8" fmla="*/ 109 w 112"/>
                <a:gd name="T9" fmla="*/ 37 h 111"/>
                <a:gd name="T10" fmla="*/ 112 w 112"/>
                <a:gd name="T11" fmla="*/ 55 h 111"/>
                <a:gd name="T12" fmla="*/ 109 w 112"/>
                <a:gd name="T13" fmla="*/ 72 h 111"/>
                <a:gd name="T14" fmla="*/ 100 w 112"/>
                <a:gd name="T15" fmla="*/ 88 h 111"/>
                <a:gd name="T16" fmla="*/ 88 w 112"/>
                <a:gd name="T17" fmla="*/ 100 h 111"/>
                <a:gd name="T18" fmla="*/ 73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2 w 112"/>
                <a:gd name="T25" fmla="*/ 100 h 111"/>
                <a:gd name="T26" fmla="*/ 10 w 112"/>
                <a:gd name="T27" fmla="*/ 88 h 111"/>
                <a:gd name="T28" fmla="*/ 2 w 112"/>
                <a:gd name="T29" fmla="*/ 72 h 111"/>
                <a:gd name="T30" fmla="*/ 0 w 112"/>
                <a:gd name="T31" fmla="*/ 55 h 111"/>
                <a:gd name="T32" fmla="*/ 2 w 112"/>
                <a:gd name="T33" fmla="*/ 37 h 111"/>
                <a:gd name="T34" fmla="*/ 10 w 112"/>
                <a:gd name="T35" fmla="*/ 21 h 111"/>
                <a:gd name="T36" fmla="*/ 22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1"/>
                  </a:lnTo>
                  <a:lnTo>
                    <a:pt x="109" y="37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0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0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100"/>
            <p:cNvSpPr>
              <a:spLocks/>
            </p:cNvSpPr>
            <p:nvPr/>
          </p:nvSpPr>
          <p:spPr bwMode="auto">
            <a:xfrm>
              <a:off x="5676900" y="2055813"/>
              <a:ext cx="17462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101"/>
            <p:cNvSpPr>
              <a:spLocks/>
            </p:cNvSpPr>
            <p:nvPr/>
          </p:nvSpPr>
          <p:spPr bwMode="auto">
            <a:xfrm>
              <a:off x="5676900" y="2109788"/>
              <a:ext cx="17462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1 h 111"/>
                <a:gd name="T8" fmla="*/ 109 w 113"/>
                <a:gd name="T9" fmla="*/ 37 h 111"/>
                <a:gd name="T10" fmla="*/ 113 w 113"/>
                <a:gd name="T11" fmla="*/ 55 h 111"/>
                <a:gd name="T12" fmla="*/ 109 w 113"/>
                <a:gd name="T13" fmla="*/ 72 h 111"/>
                <a:gd name="T14" fmla="*/ 101 w 113"/>
                <a:gd name="T15" fmla="*/ 88 h 111"/>
                <a:gd name="T16" fmla="*/ 90 w 113"/>
                <a:gd name="T17" fmla="*/ 100 h 111"/>
                <a:gd name="T18" fmla="*/ 74 w 113"/>
                <a:gd name="T19" fmla="*/ 108 h 111"/>
                <a:gd name="T20" fmla="*/ 56 w 113"/>
                <a:gd name="T21" fmla="*/ 111 h 111"/>
                <a:gd name="T22" fmla="*/ 39 w 113"/>
                <a:gd name="T23" fmla="*/ 108 h 111"/>
                <a:gd name="T24" fmla="*/ 23 w 113"/>
                <a:gd name="T25" fmla="*/ 100 h 111"/>
                <a:gd name="T26" fmla="*/ 11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1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1"/>
                  </a:lnTo>
                  <a:lnTo>
                    <a:pt x="109" y="37"/>
                  </a:lnTo>
                  <a:lnTo>
                    <a:pt x="113" y="55"/>
                  </a:lnTo>
                  <a:lnTo>
                    <a:pt x="109" y="72"/>
                  </a:lnTo>
                  <a:lnTo>
                    <a:pt x="101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102"/>
            <p:cNvSpPr>
              <a:spLocks/>
            </p:cNvSpPr>
            <p:nvPr/>
          </p:nvSpPr>
          <p:spPr bwMode="auto">
            <a:xfrm>
              <a:off x="5703888" y="2082800"/>
              <a:ext cx="17462" cy="17462"/>
            </a:xfrm>
            <a:custGeom>
              <a:avLst/>
              <a:gdLst>
                <a:gd name="T0" fmla="*/ 55 w 111"/>
                <a:gd name="T1" fmla="*/ 0 h 112"/>
                <a:gd name="T2" fmla="*/ 72 w 111"/>
                <a:gd name="T3" fmla="*/ 2 h 112"/>
                <a:gd name="T4" fmla="*/ 88 w 111"/>
                <a:gd name="T5" fmla="*/ 11 h 112"/>
                <a:gd name="T6" fmla="*/ 101 w 111"/>
                <a:gd name="T7" fmla="*/ 23 h 112"/>
                <a:gd name="T8" fmla="*/ 109 w 111"/>
                <a:gd name="T9" fmla="*/ 39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90 h 112"/>
                <a:gd name="T16" fmla="*/ 88 w 111"/>
                <a:gd name="T17" fmla="*/ 101 h 112"/>
                <a:gd name="T18" fmla="*/ 72 w 111"/>
                <a:gd name="T19" fmla="*/ 109 h 112"/>
                <a:gd name="T20" fmla="*/ 55 w 111"/>
                <a:gd name="T21" fmla="*/ 112 h 112"/>
                <a:gd name="T22" fmla="*/ 37 w 111"/>
                <a:gd name="T23" fmla="*/ 109 h 112"/>
                <a:gd name="T24" fmla="*/ 23 w 111"/>
                <a:gd name="T25" fmla="*/ 101 h 112"/>
                <a:gd name="T26" fmla="*/ 10 w 111"/>
                <a:gd name="T27" fmla="*/ 90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9 h 112"/>
                <a:gd name="T34" fmla="*/ 10 w 111"/>
                <a:gd name="T35" fmla="*/ 23 h 112"/>
                <a:gd name="T36" fmla="*/ 23 w 111"/>
                <a:gd name="T37" fmla="*/ 11 h 112"/>
                <a:gd name="T38" fmla="*/ 37 w 111"/>
                <a:gd name="T39" fmla="*/ 2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2" y="2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2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03"/>
            <p:cNvSpPr>
              <a:spLocks/>
            </p:cNvSpPr>
            <p:nvPr/>
          </p:nvSpPr>
          <p:spPr bwMode="auto">
            <a:xfrm>
              <a:off x="5756275" y="2082800"/>
              <a:ext cx="17462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2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90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2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04"/>
            <p:cNvSpPr>
              <a:spLocks/>
            </p:cNvSpPr>
            <p:nvPr/>
          </p:nvSpPr>
          <p:spPr bwMode="auto">
            <a:xfrm>
              <a:off x="5729288" y="2055813"/>
              <a:ext cx="19050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05"/>
            <p:cNvSpPr>
              <a:spLocks/>
            </p:cNvSpPr>
            <p:nvPr/>
          </p:nvSpPr>
          <p:spPr bwMode="auto">
            <a:xfrm>
              <a:off x="5783263" y="2055813"/>
              <a:ext cx="17462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06"/>
            <p:cNvSpPr>
              <a:spLocks/>
            </p:cNvSpPr>
            <p:nvPr/>
          </p:nvSpPr>
          <p:spPr bwMode="auto">
            <a:xfrm>
              <a:off x="5729288" y="2109788"/>
              <a:ext cx="19050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1 w 112"/>
                <a:gd name="T7" fmla="*/ 21 h 111"/>
                <a:gd name="T8" fmla="*/ 109 w 112"/>
                <a:gd name="T9" fmla="*/ 37 h 111"/>
                <a:gd name="T10" fmla="*/ 112 w 112"/>
                <a:gd name="T11" fmla="*/ 55 h 111"/>
                <a:gd name="T12" fmla="*/ 109 w 112"/>
                <a:gd name="T13" fmla="*/ 72 h 111"/>
                <a:gd name="T14" fmla="*/ 101 w 112"/>
                <a:gd name="T15" fmla="*/ 88 h 111"/>
                <a:gd name="T16" fmla="*/ 89 w 112"/>
                <a:gd name="T17" fmla="*/ 100 h 111"/>
                <a:gd name="T18" fmla="*/ 74 w 112"/>
                <a:gd name="T19" fmla="*/ 108 h 111"/>
                <a:gd name="T20" fmla="*/ 56 w 112"/>
                <a:gd name="T21" fmla="*/ 111 h 111"/>
                <a:gd name="T22" fmla="*/ 39 w 112"/>
                <a:gd name="T23" fmla="*/ 108 h 111"/>
                <a:gd name="T24" fmla="*/ 23 w 112"/>
                <a:gd name="T25" fmla="*/ 100 h 111"/>
                <a:gd name="T26" fmla="*/ 11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7 h 111"/>
                <a:gd name="T34" fmla="*/ 11 w 112"/>
                <a:gd name="T35" fmla="*/ 21 h 111"/>
                <a:gd name="T36" fmla="*/ 23 w 112"/>
                <a:gd name="T37" fmla="*/ 10 h 111"/>
                <a:gd name="T38" fmla="*/ 39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1"/>
                  </a:lnTo>
                  <a:lnTo>
                    <a:pt x="109" y="37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107"/>
            <p:cNvSpPr>
              <a:spLocks/>
            </p:cNvSpPr>
            <p:nvPr/>
          </p:nvSpPr>
          <p:spPr bwMode="auto">
            <a:xfrm>
              <a:off x="5783263" y="2109788"/>
              <a:ext cx="17462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2 w 112"/>
                <a:gd name="T7" fmla="*/ 21 h 111"/>
                <a:gd name="T8" fmla="*/ 109 w 112"/>
                <a:gd name="T9" fmla="*/ 37 h 111"/>
                <a:gd name="T10" fmla="*/ 112 w 112"/>
                <a:gd name="T11" fmla="*/ 55 h 111"/>
                <a:gd name="T12" fmla="*/ 109 w 112"/>
                <a:gd name="T13" fmla="*/ 72 h 111"/>
                <a:gd name="T14" fmla="*/ 102 w 112"/>
                <a:gd name="T15" fmla="*/ 88 h 111"/>
                <a:gd name="T16" fmla="*/ 89 w 112"/>
                <a:gd name="T17" fmla="*/ 100 h 111"/>
                <a:gd name="T18" fmla="*/ 74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3 w 112"/>
                <a:gd name="T25" fmla="*/ 100 h 111"/>
                <a:gd name="T26" fmla="*/ 11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7 h 111"/>
                <a:gd name="T34" fmla="*/ 11 w 112"/>
                <a:gd name="T35" fmla="*/ 21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1"/>
                  </a:lnTo>
                  <a:lnTo>
                    <a:pt x="109" y="37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2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108"/>
            <p:cNvSpPr>
              <a:spLocks/>
            </p:cNvSpPr>
            <p:nvPr/>
          </p:nvSpPr>
          <p:spPr bwMode="auto">
            <a:xfrm>
              <a:off x="5862638" y="2135188"/>
              <a:ext cx="19050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09"/>
            <p:cNvSpPr>
              <a:spLocks/>
            </p:cNvSpPr>
            <p:nvPr/>
          </p:nvSpPr>
          <p:spPr bwMode="auto">
            <a:xfrm>
              <a:off x="5810250" y="2135188"/>
              <a:ext cx="17462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90 w 112"/>
                <a:gd name="T5" fmla="*/ 10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90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2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2 w 112"/>
                <a:gd name="T35" fmla="*/ 23 h 112"/>
                <a:gd name="T36" fmla="*/ 23 w 112"/>
                <a:gd name="T37" fmla="*/ 10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110"/>
            <p:cNvSpPr>
              <a:spLocks/>
            </p:cNvSpPr>
            <p:nvPr/>
          </p:nvSpPr>
          <p:spPr bwMode="auto">
            <a:xfrm>
              <a:off x="5703888" y="2135188"/>
              <a:ext cx="17462" cy="19050"/>
            </a:xfrm>
            <a:custGeom>
              <a:avLst/>
              <a:gdLst>
                <a:gd name="T0" fmla="*/ 55 w 111"/>
                <a:gd name="T1" fmla="*/ 0 h 112"/>
                <a:gd name="T2" fmla="*/ 72 w 111"/>
                <a:gd name="T3" fmla="*/ 3 h 112"/>
                <a:gd name="T4" fmla="*/ 88 w 111"/>
                <a:gd name="T5" fmla="*/ 10 h 112"/>
                <a:gd name="T6" fmla="*/ 101 w 111"/>
                <a:gd name="T7" fmla="*/ 23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2 w 111"/>
                <a:gd name="T19" fmla="*/ 109 h 112"/>
                <a:gd name="T20" fmla="*/ 55 w 111"/>
                <a:gd name="T21" fmla="*/ 112 h 112"/>
                <a:gd name="T22" fmla="*/ 37 w 111"/>
                <a:gd name="T23" fmla="*/ 109 h 112"/>
                <a:gd name="T24" fmla="*/ 23 w 111"/>
                <a:gd name="T25" fmla="*/ 102 h 112"/>
                <a:gd name="T26" fmla="*/ 10 w 111"/>
                <a:gd name="T27" fmla="*/ 89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3 h 112"/>
                <a:gd name="T36" fmla="*/ 23 w 111"/>
                <a:gd name="T37" fmla="*/ 10 h 112"/>
                <a:gd name="T38" fmla="*/ 37 w 111"/>
                <a:gd name="T39" fmla="*/ 3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2" y="3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2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11"/>
            <p:cNvSpPr>
              <a:spLocks/>
            </p:cNvSpPr>
            <p:nvPr/>
          </p:nvSpPr>
          <p:spPr bwMode="auto">
            <a:xfrm>
              <a:off x="5756275" y="2135188"/>
              <a:ext cx="17462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12"/>
            <p:cNvSpPr>
              <a:spLocks noEditPoints="1"/>
            </p:cNvSpPr>
            <p:nvPr/>
          </p:nvSpPr>
          <p:spPr bwMode="auto">
            <a:xfrm>
              <a:off x="5373688" y="1922463"/>
              <a:ext cx="257175" cy="449262"/>
            </a:xfrm>
            <a:custGeom>
              <a:avLst/>
              <a:gdLst>
                <a:gd name="T0" fmla="*/ 1415 w 1624"/>
                <a:gd name="T1" fmla="*/ 135 h 2828"/>
                <a:gd name="T2" fmla="*/ 1225 w 1624"/>
                <a:gd name="T3" fmla="*/ 180 h 2828"/>
                <a:gd name="T4" fmla="*/ 1046 w 1624"/>
                <a:gd name="T5" fmla="*/ 246 h 2828"/>
                <a:gd name="T6" fmla="*/ 877 w 1624"/>
                <a:gd name="T7" fmla="*/ 334 h 2828"/>
                <a:gd name="T8" fmla="*/ 722 w 1624"/>
                <a:gd name="T9" fmla="*/ 441 h 2828"/>
                <a:gd name="T10" fmla="*/ 581 w 1624"/>
                <a:gd name="T11" fmla="*/ 564 h 2828"/>
                <a:gd name="T12" fmla="*/ 455 w 1624"/>
                <a:gd name="T13" fmla="*/ 704 h 2828"/>
                <a:gd name="T14" fmla="*/ 347 w 1624"/>
                <a:gd name="T15" fmla="*/ 858 h 2828"/>
                <a:gd name="T16" fmla="*/ 257 w 1624"/>
                <a:gd name="T17" fmla="*/ 1023 h 2828"/>
                <a:gd name="T18" fmla="*/ 188 w 1624"/>
                <a:gd name="T19" fmla="*/ 1201 h 2828"/>
                <a:gd name="T20" fmla="*/ 140 w 1624"/>
                <a:gd name="T21" fmla="*/ 1387 h 2828"/>
                <a:gd name="T22" fmla="*/ 115 w 1624"/>
                <a:gd name="T23" fmla="*/ 1581 h 2828"/>
                <a:gd name="T24" fmla="*/ 114 w 1624"/>
                <a:gd name="T25" fmla="*/ 1769 h 2828"/>
                <a:gd name="T26" fmla="*/ 135 w 1624"/>
                <a:gd name="T27" fmla="*/ 1946 h 2828"/>
                <a:gd name="T28" fmla="*/ 175 w 1624"/>
                <a:gd name="T29" fmla="*/ 2117 h 2828"/>
                <a:gd name="T30" fmla="*/ 233 w 1624"/>
                <a:gd name="T31" fmla="*/ 2284 h 2828"/>
                <a:gd name="T32" fmla="*/ 311 w 1624"/>
                <a:gd name="T33" fmla="*/ 2443 h 2828"/>
                <a:gd name="T34" fmla="*/ 405 w 1624"/>
                <a:gd name="T35" fmla="*/ 2592 h 2828"/>
                <a:gd name="T36" fmla="*/ 1512 w 1624"/>
                <a:gd name="T37" fmla="*/ 1610 h 2828"/>
                <a:gd name="T38" fmla="*/ 1624 w 1624"/>
                <a:gd name="T39" fmla="*/ 0 h 2828"/>
                <a:gd name="T40" fmla="*/ 453 w 1624"/>
                <a:gd name="T41" fmla="*/ 2828 h 2828"/>
                <a:gd name="T42" fmla="*/ 353 w 1624"/>
                <a:gd name="T43" fmla="*/ 2711 h 2828"/>
                <a:gd name="T44" fmla="*/ 248 w 1624"/>
                <a:gd name="T45" fmla="*/ 2558 h 2828"/>
                <a:gd name="T46" fmla="*/ 160 w 1624"/>
                <a:gd name="T47" fmla="*/ 2396 h 2828"/>
                <a:gd name="T48" fmla="*/ 91 w 1624"/>
                <a:gd name="T49" fmla="*/ 2225 h 2828"/>
                <a:gd name="T50" fmla="*/ 41 w 1624"/>
                <a:gd name="T51" fmla="*/ 2049 h 2828"/>
                <a:gd name="T52" fmla="*/ 10 w 1624"/>
                <a:gd name="T53" fmla="*/ 1866 h 2828"/>
                <a:gd name="T54" fmla="*/ 0 w 1624"/>
                <a:gd name="T55" fmla="*/ 1680 h 2828"/>
                <a:gd name="T56" fmla="*/ 12 w 1624"/>
                <a:gd name="T57" fmla="*/ 1472 h 2828"/>
                <a:gd name="T58" fmla="*/ 51 w 1624"/>
                <a:gd name="T59" fmla="*/ 1271 h 2828"/>
                <a:gd name="T60" fmla="*/ 112 w 1624"/>
                <a:gd name="T61" fmla="*/ 1079 h 2828"/>
                <a:gd name="T62" fmla="*/ 194 w 1624"/>
                <a:gd name="T63" fmla="*/ 897 h 2828"/>
                <a:gd name="T64" fmla="*/ 298 w 1624"/>
                <a:gd name="T65" fmla="*/ 728 h 2828"/>
                <a:gd name="T66" fmla="*/ 420 w 1624"/>
                <a:gd name="T67" fmla="*/ 572 h 2828"/>
                <a:gd name="T68" fmla="*/ 559 w 1624"/>
                <a:gd name="T69" fmla="*/ 430 h 2828"/>
                <a:gd name="T70" fmla="*/ 714 w 1624"/>
                <a:gd name="T71" fmla="*/ 307 h 2828"/>
                <a:gd name="T72" fmla="*/ 883 w 1624"/>
                <a:gd name="T73" fmla="*/ 202 h 2828"/>
                <a:gd name="T74" fmla="*/ 1064 w 1624"/>
                <a:gd name="T75" fmla="*/ 117 h 2828"/>
                <a:gd name="T76" fmla="*/ 1258 w 1624"/>
                <a:gd name="T77" fmla="*/ 54 h 2828"/>
                <a:gd name="T78" fmla="*/ 1459 w 1624"/>
                <a:gd name="T79" fmla="*/ 15 h 2828"/>
                <a:gd name="T80" fmla="*/ 1624 w 1624"/>
                <a:gd name="T81" fmla="*/ 0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24" h="2828">
                  <a:moveTo>
                    <a:pt x="1512" y="122"/>
                  </a:moveTo>
                  <a:lnTo>
                    <a:pt x="1415" y="135"/>
                  </a:lnTo>
                  <a:lnTo>
                    <a:pt x="1319" y="155"/>
                  </a:lnTo>
                  <a:lnTo>
                    <a:pt x="1225" y="180"/>
                  </a:lnTo>
                  <a:lnTo>
                    <a:pt x="1134" y="211"/>
                  </a:lnTo>
                  <a:lnTo>
                    <a:pt x="1046" y="246"/>
                  </a:lnTo>
                  <a:lnTo>
                    <a:pt x="960" y="288"/>
                  </a:lnTo>
                  <a:lnTo>
                    <a:pt x="877" y="334"/>
                  </a:lnTo>
                  <a:lnTo>
                    <a:pt x="798" y="385"/>
                  </a:lnTo>
                  <a:lnTo>
                    <a:pt x="722" y="441"/>
                  </a:lnTo>
                  <a:lnTo>
                    <a:pt x="650" y="500"/>
                  </a:lnTo>
                  <a:lnTo>
                    <a:pt x="581" y="564"/>
                  </a:lnTo>
                  <a:lnTo>
                    <a:pt x="516" y="632"/>
                  </a:lnTo>
                  <a:lnTo>
                    <a:pt x="455" y="704"/>
                  </a:lnTo>
                  <a:lnTo>
                    <a:pt x="399" y="779"/>
                  </a:lnTo>
                  <a:lnTo>
                    <a:pt x="347" y="858"/>
                  </a:lnTo>
                  <a:lnTo>
                    <a:pt x="299" y="939"/>
                  </a:lnTo>
                  <a:lnTo>
                    <a:pt x="257" y="1023"/>
                  </a:lnTo>
                  <a:lnTo>
                    <a:pt x="219" y="1110"/>
                  </a:lnTo>
                  <a:lnTo>
                    <a:pt x="188" y="1201"/>
                  </a:lnTo>
                  <a:lnTo>
                    <a:pt x="161" y="1292"/>
                  </a:lnTo>
                  <a:lnTo>
                    <a:pt x="140" y="1387"/>
                  </a:lnTo>
                  <a:lnTo>
                    <a:pt x="125" y="1483"/>
                  </a:lnTo>
                  <a:lnTo>
                    <a:pt x="115" y="1581"/>
                  </a:lnTo>
                  <a:lnTo>
                    <a:pt x="112" y="1680"/>
                  </a:lnTo>
                  <a:lnTo>
                    <a:pt x="114" y="1769"/>
                  </a:lnTo>
                  <a:lnTo>
                    <a:pt x="123" y="1858"/>
                  </a:lnTo>
                  <a:lnTo>
                    <a:pt x="135" y="1946"/>
                  </a:lnTo>
                  <a:lnTo>
                    <a:pt x="152" y="2032"/>
                  </a:lnTo>
                  <a:lnTo>
                    <a:pt x="175" y="2117"/>
                  </a:lnTo>
                  <a:lnTo>
                    <a:pt x="202" y="2201"/>
                  </a:lnTo>
                  <a:lnTo>
                    <a:pt x="233" y="2284"/>
                  </a:lnTo>
                  <a:lnTo>
                    <a:pt x="269" y="2365"/>
                  </a:lnTo>
                  <a:lnTo>
                    <a:pt x="311" y="2443"/>
                  </a:lnTo>
                  <a:lnTo>
                    <a:pt x="355" y="2518"/>
                  </a:lnTo>
                  <a:lnTo>
                    <a:pt x="405" y="2592"/>
                  </a:lnTo>
                  <a:lnTo>
                    <a:pt x="459" y="2663"/>
                  </a:lnTo>
                  <a:lnTo>
                    <a:pt x="1512" y="1610"/>
                  </a:lnTo>
                  <a:lnTo>
                    <a:pt x="1512" y="122"/>
                  </a:lnTo>
                  <a:close/>
                  <a:moveTo>
                    <a:pt x="1624" y="0"/>
                  </a:moveTo>
                  <a:lnTo>
                    <a:pt x="1624" y="1657"/>
                  </a:lnTo>
                  <a:lnTo>
                    <a:pt x="453" y="2828"/>
                  </a:lnTo>
                  <a:lnTo>
                    <a:pt x="413" y="2782"/>
                  </a:lnTo>
                  <a:lnTo>
                    <a:pt x="353" y="2711"/>
                  </a:lnTo>
                  <a:lnTo>
                    <a:pt x="298" y="2636"/>
                  </a:lnTo>
                  <a:lnTo>
                    <a:pt x="248" y="2558"/>
                  </a:lnTo>
                  <a:lnTo>
                    <a:pt x="202" y="2478"/>
                  </a:lnTo>
                  <a:lnTo>
                    <a:pt x="160" y="2396"/>
                  </a:lnTo>
                  <a:lnTo>
                    <a:pt x="124" y="2312"/>
                  </a:lnTo>
                  <a:lnTo>
                    <a:pt x="91" y="2225"/>
                  </a:lnTo>
                  <a:lnTo>
                    <a:pt x="63" y="2138"/>
                  </a:lnTo>
                  <a:lnTo>
                    <a:pt x="41" y="2049"/>
                  </a:lnTo>
                  <a:lnTo>
                    <a:pt x="23" y="1957"/>
                  </a:lnTo>
                  <a:lnTo>
                    <a:pt x="10" y="1866"/>
                  </a:lnTo>
                  <a:lnTo>
                    <a:pt x="2" y="1773"/>
                  </a:lnTo>
                  <a:lnTo>
                    <a:pt x="0" y="1680"/>
                  </a:lnTo>
                  <a:lnTo>
                    <a:pt x="3" y="1576"/>
                  </a:lnTo>
                  <a:lnTo>
                    <a:pt x="12" y="1472"/>
                  </a:lnTo>
                  <a:lnTo>
                    <a:pt x="29" y="1371"/>
                  </a:lnTo>
                  <a:lnTo>
                    <a:pt x="51" y="1271"/>
                  </a:lnTo>
                  <a:lnTo>
                    <a:pt x="79" y="1173"/>
                  </a:lnTo>
                  <a:lnTo>
                    <a:pt x="112" y="1079"/>
                  </a:lnTo>
                  <a:lnTo>
                    <a:pt x="151" y="986"/>
                  </a:lnTo>
                  <a:lnTo>
                    <a:pt x="194" y="897"/>
                  </a:lnTo>
                  <a:lnTo>
                    <a:pt x="244" y="811"/>
                  </a:lnTo>
                  <a:lnTo>
                    <a:pt x="298" y="728"/>
                  </a:lnTo>
                  <a:lnTo>
                    <a:pt x="357" y="648"/>
                  </a:lnTo>
                  <a:lnTo>
                    <a:pt x="420" y="572"/>
                  </a:lnTo>
                  <a:lnTo>
                    <a:pt x="487" y="499"/>
                  </a:lnTo>
                  <a:lnTo>
                    <a:pt x="559" y="430"/>
                  </a:lnTo>
                  <a:lnTo>
                    <a:pt x="635" y="367"/>
                  </a:lnTo>
                  <a:lnTo>
                    <a:pt x="714" y="307"/>
                  </a:lnTo>
                  <a:lnTo>
                    <a:pt x="797" y="253"/>
                  </a:lnTo>
                  <a:lnTo>
                    <a:pt x="883" y="202"/>
                  </a:lnTo>
                  <a:lnTo>
                    <a:pt x="972" y="157"/>
                  </a:lnTo>
                  <a:lnTo>
                    <a:pt x="1064" y="117"/>
                  </a:lnTo>
                  <a:lnTo>
                    <a:pt x="1160" y="83"/>
                  </a:lnTo>
                  <a:lnTo>
                    <a:pt x="1258" y="54"/>
                  </a:lnTo>
                  <a:lnTo>
                    <a:pt x="1357" y="31"/>
                  </a:lnTo>
                  <a:lnTo>
                    <a:pt x="1459" y="15"/>
                  </a:lnTo>
                  <a:lnTo>
                    <a:pt x="1564" y="4"/>
                  </a:lnTo>
                  <a:lnTo>
                    <a:pt x="16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13"/>
            <p:cNvSpPr>
              <a:spLocks noEditPoints="1"/>
            </p:cNvSpPr>
            <p:nvPr/>
          </p:nvSpPr>
          <p:spPr bwMode="auto">
            <a:xfrm>
              <a:off x="5457825" y="2206625"/>
              <a:ext cx="358775" cy="249237"/>
            </a:xfrm>
            <a:custGeom>
              <a:avLst/>
              <a:gdLst>
                <a:gd name="T0" fmla="*/ 1851 w 2262"/>
                <a:gd name="T1" fmla="*/ 1288 h 1568"/>
                <a:gd name="T2" fmla="*/ 1976 w 2262"/>
                <a:gd name="T3" fmla="*/ 1218 h 1568"/>
                <a:gd name="T4" fmla="*/ 2095 w 2262"/>
                <a:gd name="T5" fmla="*/ 1137 h 1568"/>
                <a:gd name="T6" fmla="*/ 1890 w 2262"/>
                <a:gd name="T7" fmla="*/ 933 h 1568"/>
                <a:gd name="T8" fmla="*/ 1454 w 2262"/>
                <a:gd name="T9" fmla="*/ 1425 h 1568"/>
                <a:gd name="T10" fmla="*/ 1590 w 2262"/>
                <a:gd name="T11" fmla="*/ 1391 h 1568"/>
                <a:gd name="T12" fmla="*/ 1890 w 2262"/>
                <a:gd name="T13" fmla="*/ 933 h 1568"/>
                <a:gd name="T14" fmla="*/ 1054 w 2262"/>
                <a:gd name="T15" fmla="*/ 1452 h 1568"/>
                <a:gd name="T16" fmla="*/ 1148 w 2262"/>
                <a:gd name="T17" fmla="*/ 1456 h 1568"/>
                <a:gd name="T18" fmla="*/ 1211 w 2262"/>
                <a:gd name="T19" fmla="*/ 1453 h 1568"/>
                <a:gd name="T20" fmla="*/ 1731 w 2262"/>
                <a:gd name="T21" fmla="*/ 774 h 1568"/>
                <a:gd name="T22" fmla="*/ 778 w 2262"/>
                <a:gd name="T23" fmla="*/ 1410 h 1568"/>
                <a:gd name="T24" fmla="*/ 911 w 2262"/>
                <a:gd name="T25" fmla="*/ 1436 h 1568"/>
                <a:gd name="T26" fmla="*/ 1573 w 2262"/>
                <a:gd name="T27" fmla="*/ 616 h 1568"/>
                <a:gd name="T28" fmla="*/ 540 w 2262"/>
                <a:gd name="T29" fmla="*/ 1331 h 1568"/>
                <a:gd name="T30" fmla="*/ 655 w 2262"/>
                <a:gd name="T31" fmla="*/ 1375 h 1568"/>
                <a:gd name="T32" fmla="*/ 1415 w 2262"/>
                <a:gd name="T33" fmla="*/ 457 h 1568"/>
                <a:gd name="T34" fmla="*/ 331 w 2262"/>
                <a:gd name="T35" fmla="*/ 1224 h 1568"/>
                <a:gd name="T36" fmla="*/ 433 w 2262"/>
                <a:gd name="T37" fmla="*/ 1281 h 1568"/>
                <a:gd name="T38" fmla="*/ 1256 w 2262"/>
                <a:gd name="T39" fmla="*/ 299 h 1568"/>
                <a:gd name="T40" fmla="*/ 164 w 2262"/>
                <a:gd name="T41" fmla="*/ 1109 h 1568"/>
                <a:gd name="T42" fmla="*/ 235 w 2262"/>
                <a:gd name="T43" fmla="*/ 1161 h 1568"/>
                <a:gd name="T44" fmla="*/ 1115 w 2262"/>
                <a:gd name="T45" fmla="*/ 159 h 1568"/>
                <a:gd name="T46" fmla="*/ 2262 w 2262"/>
                <a:gd name="T47" fmla="*/ 1146 h 1568"/>
                <a:gd name="T48" fmla="*/ 2137 w 2262"/>
                <a:gd name="T49" fmla="*/ 1245 h 1568"/>
                <a:gd name="T50" fmla="*/ 1976 w 2262"/>
                <a:gd name="T51" fmla="*/ 1349 h 1568"/>
                <a:gd name="T52" fmla="*/ 1804 w 2262"/>
                <a:gd name="T53" fmla="*/ 1434 h 1568"/>
                <a:gd name="T54" fmla="*/ 1623 w 2262"/>
                <a:gd name="T55" fmla="*/ 1499 h 1568"/>
                <a:gd name="T56" fmla="*/ 1437 w 2262"/>
                <a:gd name="T57" fmla="*/ 1543 h 1568"/>
                <a:gd name="T58" fmla="*/ 1244 w 2262"/>
                <a:gd name="T59" fmla="*/ 1565 h 1568"/>
                <a:gd name="T60" fmla="*/ 1055 w 2262"/>
                <a:gd name="T61" fmla="*/ 1565 h 1568"/>
                <a:gd name="T62" fmla="*/ 870 w 2262"/>
                <a:gd name="T63" fmla="*/ 1544 h 1568"/>
                <a:gd name="T64" fmla="*/ 690 w 2262"/>
                <a:gd name="T65" fmla="*/ 1505 h 1568"/>
                <a:gd name="T66" fmla="*/ 517 w 2262"/>
                <a:gd name="T67" fmla="*/ 1445 h 1568"/>
                <a:gd name="T68" fmla="*/ 349 w 2262"/>
                <a:gd name="T69" fmla="*/ 1366 h 1568"/>
                <a:gd name="T70" fmla="*/ 192 w 2262"/>
                <a:gd name="T71" fmla="*/ 1269 h 1568"/>
                <a:gd name="T72" fmla="*/ 45 w 2262"/>
                <a:gd name="T73" fmla="*/ 1155 h 1568"/>
                <a:gd name="T74" fmla="*/ 1115 w 2262"/>
                <a:gd name="T75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2" h="1568">
                  <a:moveTo>
                    <a:pt x="2048" y="1091"/>
                  </a:moveTo>
                  <a:lnTo>
                    <a:pt x="1851" y="1288"/>
                  </a:lnTo>
                  <a:lnTo>
                    <a:pt x="1915" y="1254"/>
                  </a:lnTo>
                  <a:lnTo>
                    <a:pt x="1976" y="1218"/>
                  </a:lnTo>
                  <a:lnTo>
                    <a:pt x="2036" y="1180"/>
                  </a:lnTo>
                  <a:lnTo>
                    <a:pt x="2095" y="1137"/>
                  </a:lnTo>
                  <a:lnTo>
                    <a:pt x="2048" y="1091"/>
                  </a:lnTo>
                  <a:close/>
                  <a:moveTo>
                    <a:pt x="1890" y="933"/>
                  </a:moveTo>
                  <a:lnTo>
                    <a:pt x="1385" y="1437"/>
                  </a:lnTo>
                  <a:lnTo>
                    <a:pt x="1454" y="1425"/>
                  </a:lnTo>
                  <a:lnTo>
                    <a:pt x="1523" y="1409"/>
                  </a:lnTo>
                  <a:lnTo>
                    <a:pt x="1590" y="1391"/>
                  </a:lnTo>
                  <a:lnTo>
                    <a:pt x="1969" y="1012"/>
                  </a:lnTo>
                  <a:lnTo>
                    <a:pt x="1890" y="933"/>
                  </a:lnTo>
                  <a:close/>
                  <a:moveTo>
                    <a:pt x="1731" y="774"/>
                  </a:moveTo>
                  <a:lnTo>
                    <a:pt x="1054" y="1452"/>
                  </a:lnTo>
                  <a:lnTo>
                    <a:pt x="1101" y="1455"/>
                  </a:lnTo>
                  <a:lnTo>
                    <a:pt x="1148" y="1456"/>
                  </a:lnTo>
                  <a:lnTo>
                    <a:pt x="1180" y="1455"/>
                  </a:lnTo>
                  <a:lnTo>
                    <a:pt x="1211" y="1453"/>
                  </a:lnTo>
                  <a:lnTo>
                    <a:pt x="1810" y="853"/>
                  </a:lnTo>
                  <a:lnTo>
                    <a:pt x="1731" y="774"/>
                  </a:lnTo>
                  <a:close/>
                  <a:moveTo>
                    <a:pt x="1573" y="616"/>
                  </a:moveTo>
                  <a:lnTo>
                    <a:pt x="778" y="1410"/>
                  </a:lnTo>
                  <a:lnTo>
                    <a:pt x="844" y="1425"/>
                  </a:lnTo>
                  <a:lnTo>
                    <a:pt x="911" y="1436"/>
                  </a:lnTo>
                  <a:lnTo>
                    <a:pt x="1652" y="695"/>
                  </a:lnTo>
                  <a:lnTo>
                    <a:pt x="1573" y="616"/>
                  </a:lnTo>
                  <a:close/>
                  <a:moveTo>
                    <a:pt x="1415" y="457"/>
                  </a:moveTo>
                  <a:lnTo>
                    <a:pt x="540" y="1331"/>
                  </a:lnTo>
                  <a:lnTo>
                    <a:pt x="597" y="1354"/>
                  </a:lnTo>
                  <a:lnTo>
                    <a:pt x="655" y="1375"/>
                  </a:lnTo>
                  <a:lnTo>
                    <a:pt x="1494" y="536"/>
                  </a:lnTo>
                  <a:lnTo>
                    <a:pt x="1415" y="457"/>
                  </a:lnTo>
                  <a:close/>
                  <a:moveTo>
                    <a:pt x="1256" y="299"/>
                  </a:moveTo>
                  <a:lnTo>
                    <a:pt x="331" y="1224"/>
                  </a:lnTo>
                  <a:lnTo>
                    <a:pt x="381" y="1253"/>
                  </a:lnTo>
                  <a:lnTo>
                    <a:pt x="433" y="1281"/>
                  </a:lnTo>
                  <a:lnTo>
                    <a:pt x="1336" y="378"/>
                  </a:lnTo>
                  <a:lnTo>
                    <a:pt x="1256" y="299"/>
                  </a:lnTo>
                  <a:close/>
                  <a:moveTo>
                    <a:pt x="1115" y="159"/>
                  </a:moveTo>
                  <a:lnTo>
                    <a:pt x="164" y="1109"/>
                  </a:lnTo>
                  <a:lnTo>
                    <a:pt x="200" y="1136"/>
                  </a:lnTo>
                  <a:lnTo>
                    <a:pt x="235" y="1161"/>
                  </a:lnTo>
                  <a:lnTo>
                    <a:pt x="1177" y="220"/>
                  </a:lnTo>
                  <a:lnTo>
                    <a:pt x="1115" y="159"/>
                  </a:lnTo>
                  <a:close/>
                  <a:moveTo>
                    <a:pt x="1115" y="0"/>
                  </a:moveTo>
                  <a:lnTo>
                    <a:pt x="2262" y="1146"/>
                  </a:lnTo>
                  <a:lnTo>
                    <a:pt x="2214" y="1186"/>
                  </a:lnTo>
                  <a:lnTo>
                    <a:pt x="2137" y="1245"/>
                  </a:lnTo>
                  <a:lnTo>
                    <a:pt x="2058" y="1299"/>
                  </a:lnTo>
                  <a:lnTo>
                    <a:pt x="1976" y="1349"/>
                  </a:lnTo>
                  <a:lnTo>
                    <a:pt x="1891" y="1395"/>
                  </a:lnTo>
                  <a:lnTo>
                    <a:pt x="1804" y="1434"/>
                  </a:lnTo>
                  <a:lnTo>
                    <a:pt x="1714" y="1470"/>
                  </a:lnTo>
                  <a:lnTo>
                    <a:pt x="1623" y="1499"/>
                  </a:lnTo>
                  <a:lnTo>
                    <a:pt x="1530" y="1524"/>
                  </a:lnTo>
                  <a:lnTo>
                    <a:pt x="1437" y="1543"/>
                  </a:lnTo>
                  <a:lnTo>
                    <a:pt x="1341" y="1557"/>
                  </a:lnTo>
                  <a:lnTo>
                    <a:pt x="1244" y="1565"/>
                  </a:lnTo>
                  <a:lnTo>
                    <a:pt x="1148" y="1568"/>
                  </a:lnTo>
                  <a:lnTo>
                    <a:pt x="1055" y="1565"/>
                  </a:lnTo>
                  <a:lnTo>
                    <a:pt x="963" y="1558"/>
                  </a:lnTo>
                  <a:lnTo>
                    <a:pt x="870" y="1544"/>
                  </a:lnTo>
                  <a:lnTo>
                    <a:pt x="780" y="1527"/>
                  </a:lnTo>
                  <a:lnTo>
                    <a:pt x="690" y="1505"/>
                  </a:lnTo>
                  <a:lnTo>
                    <a:pt x="603" y="1477"/>
                  </a:lnTo>
                  <a:lnTo>
                    <a:pt x="517" y="1445"/>
                  </a:lnTo>
                  <a:lnTo>
                    <a:pt x="433" y="1407"/>
                  </a:lnTo>
                  <a:lnTo>
                    <a:pt x="349" y="1366"/>
                  </a:lnTo>
                  <a:lnTo>
                    <a:pt x="269" y="1320"/>
                  </a:lnTo>
                  <a:lnTo>
                    <a:pt x="192" y="1269"/>
                  </a:lnTo>
                  <a:lnTo>
                    <a:pt x="118" y="1214"/>
                  </a:lnTo>
                  <a:lnTo>
                    <a:pt x="45" y="1155"/>
                  </a:lnTo>
                  <a:lnTo>
                    <a:pt x="0" y="1115"/>
                  </a:lnTo>
                  <a:lnTo>
                    <a:pt x="1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38" name="Group 1337"/>
          <p:cNvGrpSpPr/>
          <p:nvPr/>
        </p:nvGrpSpPr>
        <p:grpSpPr>
          <a:xfrm>
            <a:off x="4419846" y="1925808"/>
            <a:ext cx="536575" cy="536575"/>
            <a:chOff x="4427538" y="19256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118"/>
            <p:cNvSpPr>
              <a:spLocks/>
            </p:cNvSpPr>
            <p:nvPr/>
          </p:nvSpPr>
          <p:spPr bwMode="auto">
            <a:xfrm>
              <a:off x="4633913" y="19621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119"/>
            <p:cNvSpPr>
              <a:spLocks/>
            </p:cNvSpPr>
            <p:nvPr/>
          </p:nvSpPr>
          <p:spPr bwMode="auto">
            <a:xfrm>
              <a:off x="4659313" y="1987551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120"/>
            <p:cNvSpPr>
              <a:spLocks/>
            </p:cNvSpPr>
            <p:nvPr/>
          </p:nvSpPr>
          <p:spPr bwMode="auto">
            <a:xfrm>
              <a:off x="4606926" y="1987551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121"/>
            <p:cNvSpPr>
              <a:spLocks/>
            </p:cNvSpPr>
            <p:nvPr/>
          </p:nvSpPr>
          <p:spPr bwMode="auto">
            <a:xfrm>
              <a:off x="4552951" y="1987551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122"/>
            <p:cNvSpPr>
              <a:spLocks/>
            </p:cNvSpPr>
            <p:nvPr/>
          </p:nvSpPr>
          <p:spPr bwMode="auto">
            <a:xfrm>
              <a:off x="4633913" y="20145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123"/>
            <p:cNvSpPr>
              <a:spLocks/>
            </p:cNvSpPr>
            <p:nvPr/>
          </p:nvSpPr>
          <p:spPr bwMode="auto">
            <a:xfrm>
              <a:off x="4579938" y="20145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124"/>
            <p:cNvSpPr>
              <a:spLocks/>
            </p:cNvSpPr>
            <p:nvPr/>
          </p:nvSpPr>
          <p:spPr bwMode="auto">
            <a:xfrm>
              <a:off x="4525963" y="20145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125"/>
            <p:cNvSpPr>
              <a:spLocks/>
            </p:cNvSpPr>
            <p:nvPr/>
          </p:nvSpPr>
          <p:spPr bwMode="auto">
            <a:xfrm>
              <a:off x="4633913" y="20685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126"/>
            <p:cNvSpPr>
              <a:spLocks/>
            </p:cNvSpPr>
            <p:nvPr/>
          </p:nvSpPr>
          <p:spPr bwMode="auto">
            <a:xfrm>
              <a:off x="4659313" y="2041526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127"/>
            <p:cNvSpPr>
              <a:spLocks/>
            </p:cNvSpPr>
            <p:nvPr/>
          </p:nvSpPr>
          <p:spPr bwMode="auto">
            <a:xfrm>
              <a:off x="4659313" y="2095501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128"/>
            <p:cNvSpPr>
              <a:spLocks/>
            </p:cNvSpPr>
            <p:nvPr/>
          </p:nvSpPr>
          <p:spPr bwMode="auto">
            <a:xfrm>
              <a:off x="4579938" y="20685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129"/>
            <p:cNvSpPr>
              <a:spLocks/>
            </p:cNvSpPr>
            <p:nvPr/>
          </p:nvSpPr>
          <p:spPr bwMode="auto">
            <a:xfrm>
              <a:off x="4606926" y="20415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130"/>
            <p:cNvSpPr>
              <a:spLocks/>
            </p:cNvSpPr>
            <p:nvPr/>
          </p:nvSpPr>
          <p:spPr bwMode="auto">
            <a:xfrm>
              <a:off x="4606926" y="20955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131"/>
            <p:cNvSpPr>
              <a:spLocks/>
            </p:cNvSpPr>
            <p:nvPr/>
          </p:nvSpPr>
          <p:spPr bwMode="auto">
            <a:xfrm>
              <a:off x="4525963" y="20685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132"/>
            <p:cNvSpPr>
              <a:spLocks/>
            </p:cNvSpPr>
            <p:nvPr/>
          </p:nvSpPr>
          <p:spPr bwMode="auto">
            <a:xfrm>
              <a:off x="4498976" y="20415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133"/>
            <p:cNvSpPr>
              <a:spLocks/>
            </p:cNvSpPr>
            <p:nvPr/>
          </p:nvSpPr>
          <p:spPr bwMode="auto">
            <a:xfrm>
              <a:off x="4552951" y="20415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134"/>
            <p:cNvSpPr>
              <a:spLocks/>
            </p:cNvSpPr>
            <p:nvPr/>
          </p:nvSpPr>
          <p:spPr bwMode="auto">
            <a:xfrm>
              <a:off x="4498976" y="20955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135"/>
            <p:cNvSpPr>
              <a:spLocks/>
            </p:cNvSpPr>
            <p:nvPr/>
          </p:nvSpPr>
          <p:spPr bwMode="auto">
            <a:xfrm>
              <a:off x="4552951" y="20955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136"/>
            <p:cNvSpPr>
              <a:spLocks/>
            </p:cNvSpPr>
            <p:nvPr/>
          </p:nvSpPr>
          <p:spPr bwMode="auto">
            <a:xfrm>
              <a:off x="4633913" y="21224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137"/>
            <p:cNvSpPr>
              <a:spLocks/>
            </p:cNvSpPr>
            <p:nvPr/>
          </p:nvSpPr>
          <p:spPr bwMode="auto">
            <a:xfrm>
              <a:off x="4579938" y="21224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138"/>
            <p:cNvSpPr>
              <a:spLocks/>
            </p:cNvSpPr>
            <p:nvPr/>
          </p:nvSpPr>
          <p:spPr bwMode="auto">
            <a:xfrm>
              <a:off x="4471988" y="21224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139"/>
            <p:cNvSpPr>
              <a:spLocks/>
            </p:cNvSpPr>
            <p:nvPr/>
          </p:nvSpPr>
          <p:spPr bwMode="auto">
            <a:xfrm>
              <a:off x="4525963" y="21224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140"/>
            <p:cNvSpPr>
              <a:spLocks/>
            </p:cNvSpPr>
            <p:nvPr/>
          </p:nvSpPr>
          <p:spPr bwMode="auto">
            <a:xfrm>
              <a:off x="4633913" y="217646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141"/>
            <p:cNvSpPr>
              <a:spLocks/>
            </p:cNvSpPr>
            <p:nvPr/>
          </p:nvSpPr>
          <p:spPr bwMode="auto">
            <a:xfrm>
              <a:off x="4659313" y="2149476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142"/>
            <p:cNvSpPr>
              <a:spLocks/>
            </p:cNvSpPr>
            <p:nvPr/>
          </p:nvSpPr>
          <p:spPr bwMode="auto">
            <a:xfrm>
              <a:off x="4659313" y="2203451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143"/>
            <p:cNvSpPr>
              <a:spLocks/>
            </p:cNvSpPr>
            <p:nvPr/>
          </p:nvSpPr>
          <p:spPr bwMode="auto">
            <a:xfrm>
              <a:off x="4579938" y="217646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144"/>
            <p:cNvSpPr>
              <a:spLocks/>
            </p:cNvSpPr>
            <p:nvPr/>
          </p:nvSpPr>
          <p:spPr bwMode="auto">
            <a:xfrm>
              <a:off x="4606926" y="21494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145"/>
            <p:cNvSpPr>
              <a:spLocks/>
            </p:cNvSpPr>
            <p:nvPr/>
          </p:nvSpPr>
          <p:spPr bwMode="auto">
            <a:xfrm>
              <a:off x="4606926" y="22034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146"/>
            <p:cNvSpPr>
              <a:spLocks/>
            </p:cNvSpPr>
            <p:nvPr/>
          </p:nvSpPr>
          <p:spPr bwMode="auto">
            <a:xfrm>
              <a:off x="4471988" y="217646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147"/>
            <p:cNvSpPr>
              <a:spLocks/>
            </p:cNvSpPr>
            <p:nvPr/>
          </p:nvSpPr>
          <p:spPr bwMode="auto">
            <a:xfrm>
              <a:off x="4525963" y="217646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148"/>
            <p:cNvSpPr>
              <a:spLocks/>
            </p:cNvSpPr>
            <p:nvPr/>
          </p:nvSpPr>
          <p:spPr bwMode="auto">
            <a:xfrm>
              <a:off x="4498976" y="21494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149"/>
            <p:cNvSpPr>
              <a:spLocks/>
            </p:cNvSpPr>
            <p:nvPr/>
          </p:nvSpPr>
          <p:spPr bwMode="auto">
            <a:xfrm>
              <a:off x="4552951" y="21494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150"/>
            <p:cNvSpPr>
              <a:spLocks/>
            </p:cNvSpPr>
            <p:nvPr/>
          </p:nvSpPr>
          <p:spPr bwMode="auto">
            <a:xfrm>
              <a:off x="4498976" y="22034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51"/>
            <p:cNvSpPr>
              <a:spLocks/>
            </p:cNvSpPr>
            <p:nvPr/>
          </p:nvSpPr>
          <p:spPr bwMode="auto">
            <a:xfrm>
              <a:off x="4552951" y="22034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2"/>
            <p:cNvSpPr>
              <a:spLocks/>
            </p:cNvSpPr>
            <p:nvPr/>
          </p:nvSpPr>
          <p:spPr bwMode="auto">
            <a:xfrm>
              <a:off x="4875213" y="22034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53"/>
            <p:cNvSpPr>
              <a:spLocks/>
            </p:cNvSpPr>
            <p:nvPr/>
          </p:nvSpPr>
          <p:spPr bwMode="auto">
            <a:xfrm>
              <a:off x="4713288" y="2203451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154"/>
            <p:cNvSpPr>
              <a:spLocks/>
            </p:cNvSpPr>
            <p:nvPr/>
          </p:nvSpPr>
          <p:spPr bwMode="auto">
            <a:xfrm>
              <a:off x="4633913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155"/>
            <p:cNvSpPr>
              <a:spLocks/>
            </p:cNvSpPr>
            <p:nvPr/>
          </p:nvSpPr>
          <p:spPr bwMode="auto">
            <a:xfrm>
              <a:off x="4686301" y="2230438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156"/>
            <p:cNvSpPr>
              <a:spLocks/>
            </p:cNvSpPr>
            <p:nvPr/>
          </p:nvSpPr>
          <p:spPr bwMode="auto">
            <a:xfrm>
              <a:off x="4579938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157"/>
            <p:cNvSpPr>
              <a:spLocks/>
            </p:cNvSpPr>
            <p:nvPr/>
          </p:nvSpPr>
          <p:spPr bwMode="auto">
            <a:xfrm>
              <a:off x="4471988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158"/>
            <p:cNvSpPr>
              <a:spLocks/>
            </p:cNvSpPr>
            <p:nvPr/>
          </p:nvSpPr>
          <p:spPr bwMode="auto">
            <a:xfrm>
              <a:off x="4525963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159"/>
            <p:cNvSpPr>
              <a:spLocks/>
            </p:cNvSpPr>
            <p:nvPr/>
          </p:nvSpPr>
          <p:spPr bwMode="auto">
            <a:xfrm>
              <a:off x="4902201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160"/>
            <p:cNvSpPr>
              <a:spLocks/>
            </p:cNvSpPr>
            <p:nvPr/>
          </p:nvSpPr>
          <p:spPr bwMode="auto">
            <a:xfrm>
              <a:off x="4848226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161"/>
            <p:cNvSpPr>
              <a:spLocks/>
            </p:cNvSpPr>
            <p:nvPr/>
          </p:nvSpPr>
          <p:spPr bwMode="auto">
            <a:xfrm>
              <a:off x="4740276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162"/>
            <p:cNvSpPr>
              <a:spLocks/>
            </p:cNvSpPr>
            <p:nvPr/>
          </p:nvSpPr>
          <p:spPr bwMode="auto">
            <a:xfrm>
              <a:off x="4794251" y="2230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163"/>
            <p:cNvSpPr>
              <a:spLocks/>
            </p:cNvSpPr>
            <p:nvPr/>
          </p:nvSpPr>
          <p:spPr bwMode="auto">
            <a:xfrm>
              <a:off x="4767263" y="22034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164"/>
            <p:cNvSpPr>
              <a:spLocks/>
            </p:cNvSpPr>
            <p:nvPr/>
          </p:nvSpPr>
          <p:spPr bwMode="auto">
            <a:xfrm>
              <a:off x="4821238" y="220345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165"/>
            <p:cNvSpPr>
              <a:spLocks/>
            </p:cNvSpPr>
            <p:nvPr/>
          </p:nvSpPr>
          <p:spPr bwMode="auto">
            <a:xfrm>
              <a:off x="4633913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166"/>
            <p:cNvSpPr>
              <a:spLocks/>
            </p:cNvSpPr>
            <p:nvPr/>
          </p:nvSpPr>
          <p:spPr bwMode="auto">
            <a:xfrm>
              <a:off x="4659313" y="2255838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167"/>
            <p:cNvSpPr>
              <a:spLocks/>
            </p:cNvSpPr>
            <p:nvPr/>
          </p:nvSpPr>
          <p:spPr bwMode="auto">
            <a:xfrm>
              <a:off x="4659313" y="23098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168"/>
            <p:cNvSpPr>
              <a:spLocks/>
            </p:cNvSpPr>
            <p:nvPr/>
          </p:nvSpPr>
          <p:spPr bwMode="auto">
            <a:xfrm>
              <a:off x="4686301" y="2282826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169"/>
            <p:cNvSpPr>
              <a:spLocks/>
            </p:cNvSpPr>
            <p:nvPr/>
          </p:nvSpPr>
          <p:spPr bwMode="auto">
            <a:xfrm>
              <a:off x="4579938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170"/>
            <p:cNvSpPr>
              <a:spLocks/>
            </p:cNvSpPr>
            <p:nvPr/>
          </p:nvSpPr>
          <p:spPr bwMode="auto">
            <a:xfrm>
              <a:off x="4606926" y="22558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171"/>
            <p:cNvSpPr>
              <a:spLocks/>
            </p:cNvSpPr>
            <p:nvPr/>
          </p:nvSpPr>
          <p:spPr bwMode="auto">
            <a:xfrm>
              <a:off x="4606926" y="230981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172"/>
            <p:cNvSpPr>
              <a:spLocks/>
            </p:cNvSpPr>
            <p:nvPr/>
          </p:nvSpPr>
          <p:spPr bwMode="auto">
            <a:xfrm>
              <a:off x="4471988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173"/>
            <p:cNvSpPr>
              <a:spLocks/>
            </p:cNvSpPr>
            <p:nvPr/>
          </p:nvSpPr>
          <p:spPr bwMode="auto">
            <a:xfrm>
              <a:off x="4525963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174"/>
            <p:cNvSpPr>
              <a:spLocks/>
            </p:cNvSpPr>
            <p:nvPr/>
          </p:nvSpPr>
          <p:spPr bwMode="auto">
            <a:xfrm>
              <a:off x="4498976" y="22558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Freeform 175"/>
            <p:cNvSpPr>
              <a:spLocks/>
            </p:cNvSpPr>
            <p:nvPr/>
          </p:nvSpPr>
          <p:spPr bwMode="auto">
            <a:xfrm>
              <a:off x="4552951" y="22558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Freeform 176"/>
            <p:cNvSpPr>
              <a:spLocks/>
            </p:cNvSpPr>
            <p:nvPr/>
          </p:nvSpPr>
          <p:spPr bwMode="auto">
            <a:xfrm>
              <a:off x="4498976" y="230981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Freeform 177"/>
            <p:cNvSpPr>
              <a:spLocks/>
            </p:cNvSpPr>
            <p:nvPr/>
          </p:nvSpPr>
          <p:spPr bwMode="auto">
            <a:xfrm>
              <a:off x="4552951" y="230981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Freeform 178"/>
            <p:cNvSpPr>
              <a:spLocks/>
            </p:cNvSpPr>
            <p:nvPr/>
          </p:nvSpPr>
          <p:spPr bwMode="auto">
            <a:xfrm>
              <a:off x="4902201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179"/>
            <p:cNvSpPr>
              <a:spLocks/>
            </p:cNvSpPr>
            <p:nvPr/>
          </p:nvSpPr>
          <p:spPr bwMode="auto">
            <a:xfrm>
              <a:off x="4848226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Freeform 180"/>
            <p:cNvSpPr>
              <a:spLocks/>
            </p:cNvSpPr>
            <p:nvPr/>
          </p:nvSpPr>
          <p:spPr bwMode="auto">
            <a:xfrm>
              <a:off x="4875213" y="22558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181"/>
            <p:cNvSpPr>
              <a:spLocks/>
            </p:cNvSpPr>
            <p:nvPr/>
          </p:nvSpPr>
          <p:spPr bwMode="auto">
            <a:xfrm>
              <a:off x="4875213" y="230981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182"/>
            <p:cNvSpPr>
              <a:spLocks/>
            </p:cNvSpPr>
            <p:nvPr/>
          </p:nvSpPr>
          <p:spPr bwMode="auto">
            <a:xfrm>
              <a:off x="4713288" y="2255838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183"/>
            <p:cNvSpPr>
              <a:spLocks/>
            </p:cNvSpPr>
            <p:nvPr/>
          </p:nvSpPr>
          <p:spPr bwMode="auto">
            <a:xfrm>
              <a:off x="4713288" y="23098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184"/>
            <p:cNvSpPr>
              <a:spLocks/>
            </p:cNvSpPr>
            <p:nvPr/>
          </p:nvSpPr>
          <p:spPr bwMode="auto">
            <a:xfrm>
              <a:off x="4740276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185"/>
            <p:cNvSpPr>
              <a:spLocks/>
            </p:cNvSpPr>
            <p:nvPr/>
          </p:nvSpPr>
          <p:spPr bwMode="auto">
            <a:xfrm>
              <a:off x="4794251" y="2282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186"/>
            <p:cNvSpPr>
              <a:spLocks/>
            </p:cNvSpPr>
            <p:nvPr/>
          </p:nvSpPr>
          <p:spPr bwMode="auto">
            <a:xfrm>
              <a:off x="4633913" y="23368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187"/>
            <p:cNvSpPr>
              <a:spLocks/>
            </p:cNvSpPr>
            <p:nvPr/>
          </p:nvSpPr>
          <p:spPr bwMode="auto">
            <a:xfrm>
              <a:off x="4686301" y="2336801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188"/>
            <p:cNvSpPr>
              <a:spLocks/>
            </p:cNvSpPr>
            <p:nvPr/>
          </p:nvSpPr>
          <p:spPr bwMode="auto">
            <a:xfrm>
              <a:off x="4579938" y="23368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189"/>
            <p:cNvSpPr>
              <a:spLocks/>
            </p:cNvSpPr>
            <p:nvPr/>
          </p:nvSpPr>
          <p:spPr bwMode="auto">
            <a:xfrm>
              <a:off x="4525963" y="23368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190"/>
            <p:cNvSpPr>
              <a:spLocks/>
            </p:cNvSpPr>
            <p:nvPr/>
          </p:nvSpPr>
          <p:spPr bwMode="auto">
            <a:xfrm>
              <a:off x="4848226" y="23368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191"/>
            <p:cNvSpPr>
              <a:spLocks/>
            </p:cNvSpPr>
            <p:nvPr/>
          </p:nvSpPr>
          <p:spPr bwMode="auto">
            <a:xfrm>
              <a:off x="4740276" y="23368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192"/>
            <p:cNvSpPr>
              <a:spLocks/>
            </p:cNvSpPr>
            <p:nvPr/>
          </p:nvSpPr>
          <p:spPr bwMode="auto">
            <a:xfrm>
              <a:off x="4794251" y="23368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193"/>
            <p:cNvSpPr>
              <a:spLocks/>
            </p:cNvSpPr>
            <p:nvPr/>
          </p:nvSpPr>
          <p:spPr bwMode="auto">
            <a:xfrm>
              <a:off x="4767263" y="22558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194"/>
            <p:cNvSpPr>
              <a:spLocks/>
            </p:cNvSpPr>
            <p:nvPr/>
          </p:nvSpPr>
          <p:spPr bwMode="auto">
            <a:xfrm>
              <a:off x="4821238" y="2255838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195"/>
            <p:cNvSpPr>
              <a:spLocks/>
            </p:cNvSpPr>
            <p:nvPr/>
          </p:nvSpPr>
          <p:spPr bwMode="auto">
            <a:xfrm>
              <a:off x="4767263" y="230981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Freeform 196"/>
            <p:cNvSpPr>
              <a:spLocks/>
            </p:cNvSpPr>
            <p:nvPr/>
          </p:nvSpPr>
          <p:spPr bwMode="auto">
            <a:xfrm>
              <a:off x="4821238" y="230981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Freeform 197"/>
            <p:cNvSpPr>
              <a:spLocks/>
            </p:cNvSpPr>
            <p:nvPr/>
          </p:nvSpPr>
          <p:spPr bwMode="auto">
            <a:xfrm>
              <a:off x="4633913" y="23907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Freeform 198"/>
            <p:cNvSpPr>
              <a:spLocks/>
            </p:cNvSpPr>
            <p:nvPr/>
          </p:nvSpPr>
          <p:spPr bwMode="auto">
            <a:xfrm>
              <a:off x="4659313" y="2363788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7" name="Freeform 199"/>
            <p:cNvSpPr>
              <a:spLocks/>
            </p:cNvSpPr>
            <p:nvPr/>
          </p:nvSpPr>
          <p:spPr bwMode="auto">
            <a:xfrm>
              <a:off x="4659313" y="241776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Freeform 200"/>
            <p:cNvSpPr>
              <a:spLocks/>
            </p:cNvSpPr>
            <p:nvPr/>
          </p:nvSpPr>
          <p:spPr bwMode="auto">
            <a:xfrm>
              <a:off x="4686301" y="2390776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Freeform 201"/>
            <p:cNvSpPr>
              <a:spLocks/>
            </p:cNvSpPr>
            <p:nvPr/>
          </p:nvSpPr>
          <p:spPr bwMode="auto">
            <a:xfrm>
              <a:off x="4579938" y="23907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202"/>
            <p:cNvSpPr>
              <a:spLocks/>
            </p:cNvSpPr>
            <p:nvPr/>
          </p:nvSpPr>
          <p:spPr bwMode="auto">
            <a:xfrm>
              <a:off x="4606926" y="2363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Freeform 203"/>
            <p:cNvSpPr>
              <a:spLocks/>
            </p:cNvSpPr>
            <p:nvPr/>
          </p:nvSpPr>
          <p:spPr bwMode="auto">
            <a:xfrm>
              <a:off x="4552951" y="2363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204"/>
            <p:cNvSpPr>
              <a:spLocks noEditPoints="1"/>
            </p:cNvSpPr>
            <p:nvPr/>
          </p:nvSpPr>
          <p:spPr bwMode="auto">
            <a:xfrm>
              <a:off x="4427538" y="1925638"/>
              <a:ext cx="536575" cy="536575"/>
            </a:xfrm>
            <a:custGeom>
              <a:avLst/>
              <a:gdLst>
                <a:gd name="T0" fmla="*/ 3228 w 3380"/>
                <a:gd name="T1" fmla="*/ 1345 h 3380"/>
                <a:gd name="T2" fmla="*/ 3009 w 3380"/>
                <a:gd name="T3" fmla="*/ 827 h 3380"/>
                <a:gd name="T4" fmla="*/ 2629 w 3380"/>
                <a:gd name="T5" fmla="*/ 424 h 3380"/>
                <a:gd name="T6" fmla="*/ 2128 w 3380"/>
                <a:gd name="T7" fmla="*/ 175 h 3380"/>
                <a:gd name="T8" fmla="*/ 1576 w 3380"/>
                <a:gd name="T9" fmla="*/ 117 h 3380"/>
                <a:gd name="T10" fmla="*/ 1507 w 3380"/>
                <a:gd name="T11" fmla="*/ 167 h 3380"/>
                <a:gd name="T12" fmla="*/ 1298 w 3380"/>
                <a:gd name="T13" fmla="*/ 163 h 3380"/>
                <a:gd name="T14" fmla="*/ 1070 w 3380"/>
                <a:gd name="T15" fmla="*/ 282 h 3380"/>
                <a:gd name="T16" fmla="*/ 999 w 3380"/>
                <a:gd name="T17" fmla="*/ 336 h 3380"/>
                <a:gd name="T18" fmla="*/ 806 w 3380"/>
                <a:gd name="T19" fmla="*/ 385 h 3380"/>
                <a:gd name="T20" fmla="*/ 421 w 3380"/>
                <a:gd name="T21" fmla="*/ 755 h 3380"/>
                <a:gd name="T22" fmla="*/ 355 w 3380"/>
                <a:gd name="T23" fmla="*/ 904 h 3380"/>
                <a:gd name="T24" fmla="*/ 383 w 3380"/>
                <a:gd name="T25" fmla="*/ 990 h 3380"/>
                <a:gd name="T26" fmla="*/ 293 w 3380"/>
                <a:gd name="T27" fmla="*/ 990 h 3380"/>
                <a:gd name="T28" fmla="*/ 225 w 3380"/>
                <a:gd name="T29" fmla="*/ 1127 h 3380"/>
                <a:gd name="T30" fmla="*/ 154 w 3380"/>
                <a:gd name="T31" fmla="*/ 1336 h 3380"/>
                <a:gd name="T32" fmla="*/ 202 w 3380"/>
                <a:gd name="T33" fmla="*/ 1420 h 3380"/>
                <a:gd name="T34" fmla="*/ 202 w 3380"/>
                <a:gd name="T35" fmla="*/ 1510 h 3380"/>
                <a:gd name="T36" fmla="*/ 119 w 3380"/>
                <a:gd name="T37" fmla="*/ 1561 h 3380"/>
                <a:gd name="T38" fmla="*/ 151 w 3380"/>
                <a:gd name="T39" fmla="*/ 1749 h 3380"/>
                <a:gd name="T40" fmla="*/ 225 w 3380"/>
                <a:gd name="T41" fmla="*/ 1803 h 3380"/>
                <a:gd name="T42" fmla="*/ 153 w 3380"/>
                <a:gd name="T43" fmla="*/ 1857 h 3380"/>
                <a:gd name="T44" fmla="*/ 163 w 3380"/>
                <a:gd name="T45" fmla="*/ 2085 h 3380"/>
                <a:gd name="T46" fmla="*/ 222 w 3380"/>
                <a:gd name="T47" fmla="*/ 2123 h 3380"/>
                <a:gd name="T48" fmla="*/ 227 w 3380"/>
                <a:gd name="T49" fmla="*/ 2278 h 3380"/>
                <a:gd name="T50" fmla="*/ 521 w 3380"/>
                <a:gd name="T51" fmla="*/ 2748 h 3380"/>
                <a:gd name="T52" fmla="*/ 959 w 3380"/>
                <a:gd name="T53" fmla="*/ 3087 h 3380"/>
                <a:gd name="T54" fmla="*/ 1130 w 3380"/>
                <a:gd name="T55" fmla="*/ 3137 h 3380"/>
                <a:gd name="T56" fmla="*/ 1217 w 3380"/>
                <a:gd name="T57" fmla="*/ 3110 h 3380"/>
                <a:gd name="T58" fmla="*/ 1221 w 3380"/>
                <a:gd name="T59" fmla="*/ 3196 h 3380"/>
                <a:gd name="T60" fmla="*/ 1787 w 3380"/>
                <a:gd name="T61" fmla="*/ 3264 h 3380"/>
                <a:gd name="T62" fmla="*/ 2143 w 3380"/>
                <a:gd name="T63" fmla="*/ 3170 h 3380"/>
                <a:gd name="T64" fmla="*/ 2197 w 3380"/>
                <a:gd name="T65" fmla="*/ 3098 h 3380"/>
                <a:gd name="T66" fmla="*/ 2253 w 3380"/>
                <a:gd name="T67" fmla="*/ 3158 h 3380"/>
                <a:gd name="T68" fmla="*/ 2581 w 3380"/>
                <a:gd name="T69" fmla="*/ 2991 h 3380"/>
                <a:gd name="T70" fmla="*/ 2974 w 3380"/>
                <a:gd name="T71" fmla="*/ 2604 h 3380"/>
                <a:gd name="T72" fmla="*/ 3173 w 3380"/>
                <a:gd name="T73" fmla="*/ 2182 h 3380"/>
                <a:gd name="T74" fmla="*/ 3178 w 3380"/>
                <a:gd name="T75" fmla="*/ 2096 h 3380"/>
                <a:gd name="T76" fmla="*/ 3251 w 3380"/>
                <a:gd name="T77" fmla="*/ 1915 h 3380"/>
                <a:gd name="T78" fmla="*/ 3194 w 3380"/>
                <a:gd name="T79" fmla="*/ 1856 h 3380"/>
                <a:gd name="T80" fmla="*/ 3166 w 3380"/>
                <a:gd name="T81" fmla="*/ 1770 h 3380"/>
                <a:gd name="T82" fmla="*/ 3256 w 3380"/>
                <a:gd name="T83" fmla="*/ 1771 h 3380"/>
                <a:gd name="T84" fmla="*/ 1792 w 3380"/>
                <a:gd name="T85" fmla="*/ 3 h 3380"/>
                <a:gd name="T86" fmla="*/ 2369 w 3380"/>
                <a:gd name="T87" fmla="*/ 142 h 3380"/>
                <a:gd name="T88" fmla="*/ 2850 w 3380"/>
                <a:gd name="T89" fmla="*/ 462 h 3380"/>
                <a:gd name="T90" fmla="*/ 3196 w 3380"/>
                <a:gd name="T91" fmla="*/ 923 h 3380"/>
                <a:gd name="T92" fmla="*/ 3368 w 3380"/>
                <a:gd name="T93" fmla="*/ 1486 h 3380"/>
                <a:gd name="T94" fmla="*/ 3332 w 3380"/>
                <a:gd name="T95" fmla="*/ 2092 h 3380"/>
                <a:gd name="T96" fmla="*/ 3097 w 3380"/>
                <a:gd name="T97" fmla="*/ 2624 h 3380"/>
                <a:gd name="T98" fmla="*/ 2840 w 3380"/>
                <a:gd name="T99" fmla="*/ 2926 h 3380"/>
                <a:gd name="T100" fmla="*/ 2363 w 3380"/>
                <a:gd name="T101" fmla="*/ 3240 h 3380"/>
                <a:gd name="T102" fmla="*/ 1791 w 3380"/>
                <a:gd name="T103" fmla="*/ 3377 h 3380"/>
                <a:gd name="T104" fmla="*/ 1199 w 3380"/>
                <a:gd name="T105" fmla="*/ 3307 h 3380"/>
                <a:gd name="T106" fmla="*/ 686 w 3380"/>
                <a:gd name="T107" fmla="*/ 3048 h 3380"/>
                <a:gd name="T108" fmla="*/ 398 w 3380"/>
                <a:gd name="T109" fmla="*/ 2779 h 3380"/>
                <a:gd name="T110" fmla="*/ 107 w 3380"/>
                <a:gd name="T111" fmla="*/ 2279 h 3380"/>
                <a:gd name="T112" fmla="*/ 0 w 3380"/>
                <a:gd name="T113" fmla="*/ 1690 h 3380"/>
                <a:gd name="T114" fmla="*/ 105 w 3380"/>
                <a:gd name="T115" fmla="*/ 1101 h 3380"/>
                <a:gd name="T116" fmla="*/ 398 w 3380"/>
                <a:gd name="T117" fmla="*/ 602 h 3380"/>
                <a:gd name="T118" fmla="*/ 838 w 3380"/>
                <a:gd name="T119" fmla="*/ 231 h 3380"/>
                <a:gd name="T120" fmla="*/ 1387 w 3380"/>
                <a:gd name="T121" fmla="*/ 28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3380">
                  <a:moveTo>
                    <a:pt x="1746" y="114"/>
                  </a:moveTo>
                  <a:lnTo>
                    <a:pt x="1746" y="1634"/>
                  </a:lnTo>
                  <a:lnTo>
                    <a:pt x="3266" y="1634"/>
                  </a:lnTo>
                  <a:lnTo>
                    <a:pt x="3259" y="1535"/>
                  </a:lnTo>
                  <a:lnTo>
                    <a:pt x="3247" y="1439"/>
                  </a:lnTo>
                  <a:lnTo>
                    <a:pt x="3228" y="1345"/>
                  </a:lnTo>
                  <a:lnTo>
                    <a:pt x="3205" y="1252"/>
                  </a:lnTo>
                  <a:lnTo>
                    <a:pt x="3176" y="1161"/>
                  </a:lnTo>
                  <a:lnTo>
                    <a:pt x="3141" y="1073"/>
                  </a:lnTo>
                  <a:lnTo>
                    <a:pt x="3102" y="988"/>
                  </a:lnTo>
                  <a:lnTo>
                    <a:pt x="3058" y="906"/>
                  </a:lnTo>
                  <a:lnTo>
                    <a:pt x="3009" y="827"/>
                  </a:lnTo>
                  <a:lnTo>
                    <a:pt x="2956" y="751"/>
                  </a:lnTo>
                  <a:lnTo>
                    <a:pt x="2899" y="678"/>
                  </a:lnTo>
                  <a:lnTo>
                    <a:pt x="2837" y="608"/>
                  </a:lnTo>
                  <a:lnTo>
                    <a:pt x="2772" y="543"/>
                  </a:lnTo>
                  <a:lnTo>
                    <a:pt x="2702" y="481"/>
                  </a:lnTo>
                  <a:lnTo>
                    <a:pt x="2629" y="424"/>
                  </a:lnTo>
                  <a:lnTo>
                    <a:pt x="2553" y="371"/>
                  </a:lnTo>
                  <a:lnTo>
                    <a:pt x="2474" y="322"/>
                  </a:lnTo>
                  <a:lnTo>
                    <a:pt x="2392" y="278"/>
                  </a:lnTo>
                  <a:lnTo>
                    <a:pt x="2307" y="239"/>
                  </a:lnTo>
                  <a:lnTo>
                    <a:pt x="2219" y="204"/>
                  </a:lnTo>
                  <a:lnTo>
                    <a:pt x="2128" y="175"/>
                  </a:lnTo>
                  <a:lnTo>
                    <a:pt x="2035" y="152"/>
                  </a:lnTo>
                  <a:lnTo>
                    <a:pt x="1941" y="133"/>
                  </a:lnTo>
                  <a:lnTo>
                    <a:pt x="1845" y="121"/>
                  </a:lnTo>
                  <a:lnTo>
                    <a:pt x="1746" y="114"/>
                  </a:lnTo>
                  <a:close/>
                  <a:moveTo>
                    <a:pt x="1634" y="114"/>
                  </a:moveTo>
                  <a:lnTo>
                    <a:pt x="1576" y="117"/>
                  </a:lnTo>
                  <a:lnTo>
                    <a:pt x="1572" y="133"/>
                  </a:lnTo>
                  <a:lnTo>
                    <a:pt x="1564" y="147"/>
                  </a:lnTo>
                  <a:lnTo>
                    <a:pt x="1553" y="159"/>
                  </a:lnTo>
                  <a:lnTo>
                    <a:pt x="1538" y="166"/>
                  </a:lnTo>
                  <a:lnTo>
                    <a:pt x="1521" y="169"/>
                  </a:lnTo>
                  <a:lnTo>
                    <a:pt x="1507" y="167"/>
                  </a:lnTo>
                  <a:lnTo>
                    <a:pt x="1493" y="162"/>
                  </a:lnTo>
                  <a:lnTo>
                    <a:pt x="1482" y="153"/>
                  </a:lnTo>
                  <a:lnTo>
                    <a:pt x="1474" y="141"/>
                  </a:lnTo>
                  <a:lnTo>
                    <a:pt x="1468" y="129"/>
                  </a:lnTo>
                  <a:lnTo>
                    <a:pt x="1382" y="143"/>
                  </a:lnTo>
                  <a:lnTo>
                    <a:pt x="1298" y="163"/>
                  </a:lnTo>
                  <a:lnTo>
                    <a:pt x="1216" y="186"/>
                  </a:lnTo>
                  <a:lnTo>
                    <a:pt x="1135" y="214"/>
                  </a:lnTo>
                  <a:lnTo>
                    <a:pt x="1057" y="246"/>
                  </a:lnTo>
                  <a:lnTo>
                    <a:pt x="1064" y="256"/>
                  </a:lnTo>
                  <a:lnTo>
                    <a:pt x="1068" y="268"/>
                  </a:lnTo>
                  <a:lnTo>
                    <a:pt x="1070" y="282"/>
                  </a:lnTo>
                  <a:lnTo>
                    <a:pt x="1067" y="299"/>
                  </a:lnTo>
                  <a:lnTo>
                    <a:pt x="1059" y="314"/>
                  </a:lnTo>
                  <a:lnTo>
                    <a:pt x="1047" y="327"/>
                  </a:lnTo>
                  <a:lnTo>
                    <a:pt x="1031" y="335"/>
                  </a:lnTo>
                  <a:lnTo>
                    <a:pt x="1014" y="338"/>
                  </a:lnTo>
                  <a:lnTo>
                    <a:pt x="999" y="336"/>
                  </a:lnTo>
                  <a:lnTo>
                    <a:pt x="984" y="330"/>
                  </a:lnTo>
                  <a:lnTo>
                    <a:pt x="973" y="320"/>
                  </a:lnTo>
                  <a:lnTo>
                    <a:pt x="965" y="307"/>
                  </a:lnTo>
                  <a:lnTo>
                    <a:pt x="960" y="292"/>
                  </a:lnTo>
                  <a:lnTo>
                    <a:pt x="882" y="336"/>
                  </a:lnTo>
                  <a:lnTo>
                    <a:pt x="806" y="385"/>
                  </a:lnTo>
                  <a:lnTo>
                    <a:pt x="733" y="437"/>
                  </a:lnTo>
                  <a:lnTo>
                    <a:pt x="664" y="494"/>
                  </a:lnTo>
                  <a:lnTo>
                    <a:pt x="598" y="553"/>
                  </a:lnTo>
                  <a:lnTo>
                    <a:pt x="536" y="617"/>
                  </a:lnTo>
                  <a:lnTo>
                    <a:pt x="476" y="684"/>
                  </a:lnTo>
                  <a:lnTo>
                    <a:pt x="421" y="755"/>
                  </a:lnTo>
                  <a:lnTo>
                    <a:pt x="370" y="828"/>
                  </a:lnTo>
                  <a:lnTo>
                    <a:pt x="324" y="904"/>
                  </a:lnTo>
                  <a:lnTo>
                    <a:pt x="328" y="903"/>
                  </a:lnTo>
                  <a:lnTo>
                    <a:pt x="333" y="902"/>
                  </a:lnTo>
                  <a:lnTo>
                    <a:pt x="338" y="901"/>
                  </a:lnTo>
                  <a:lnTo>
                    <a:pt x="355" y="904"/>
                  </a:lnTo>
                  <a:lnTo>
                    <a:pt x="372" y="913"/>
                  </a:lnTo>
                  <a:lnTo>
                    <a:pt x="383" y="925"/>
                  </a:lnTo>
                  <a:lnTo>
                    <a:pt x="391" y="940"/>
                  </a:lnTo>
                  <a:lnTo>
                    <a:pt x="394" y="958"/>
                  </a:lnTo>
                  <a:lnTo>
                    <a:pt x="391" y="975"/>
                  </a:lnTo>
                  <a:lnTo>
                    <a:pt x="383" y="990"/>
                  </a:lnTo>
                  <a:lnTo>
                    <a:pt x="372" y="1003"/>
                  </a:lnTo>
                  <a:lnTo>
                    <a:pt x="355" y="1011"/>
                  </a:lnTo>
                  <a:lnTo>
                    <a:pt x="338" y="1014"/>
                  </a:lnTo>
                  <a:lnTo>
                    <a:pt x="321" y="1011"/>
                  </a:lnTo>
                  <a:lnTo>
                    <a:pt x="305" y="1003"/>
                  </a:lnTo>
                  <a:lnTo>
                    <a:pt x="293" y="990"/>
                  </a:lnTo>
                  <a:lnTo>
                    <a:pt x="285" y="974"/>
                  </a:lnTo>
                  <a:lnTo>
                    <a:pt x="252" y="1043"/>
                  </a:lnTo>
                  <a:lnTo>
                    <a:pt x="222" y="1112"/>
                  </a:lnTo>
                  <a:lnTo>
                    <a:pt x="223" y="1117"/>
                  </a:lnTo>
                  <a:lnTo>
                    <a:pt x="224" y="1122"/>
                  </a:lnTo>
                  <a:lnTo>
                    <a:pt x="225" y="1127"/>
                  </a:lnTo>
                  <a:lnTo>
                    <a:pt x="223" y="1140"/>
                  </a:lnTo>
                  <a:lnTo>
                    <a:pt x="218" y="1152"/>
                  </a:lnTo>
                  <a:lnTo>
                    <a:pt x="211" y="1164"/>
                  </a:lnTo>
                  <a:lnTo>
                    <a:pt x="201" y="1172"/>
                  </a:lnTo>
                  <a:lnTo>
                    <a:pt x="175" y="1253"/>
                  </a:lnTo>
                  <a:lnTo>
                    <a:pt x="154" y="1336"/>
                  </a:lnTo>
                  <a:lnTo>
                    <a:pt x="136" y="1421"/>
                  </a:lnTo>
                  <a:lnTo>
                    <a:pt x="146" y="1414"/>
                  </a:lnTo>
                  <a:lnTo>
                    <a:pt x="157" y="1409"/>
                  </a:lnTo>
                  <a:lnTo>
                    <a:pt x="169" y="1408"/>
                  </a:lnTo>
                  <a:lnTo>
                    <a:pt x="186" y="1411"/>
                  </a:lnTo>
                  <a:lnTo>
                    <a:pt x="202" y="1420"/>
                  </a:lnTo>
                  <a:lnTo>
                    <a:pt x="214" y="1432"/>
                  </a:lnTo>
                  <a:lnTo>
                    <a:pt x="222" y="1447"/>
                  </a:lnTo>
                  <a:lnTo>
                    <a:pt x="225" y="1465"/>
                  </a:lnTo>
                  <a:lnTo>
                    <a:pt x="222" y="1482"/>
                  </a:lnTo>
                  <a:lnTo>
                    <a:pt x="214" y="1498"/>
                  </a:lnTo>
                  <a:lnTo>
                    <a:pt x="202" y="1510"/>
                  </a:lnTo>
                  <a:lnTo>
                    <a:pt x="186" y="1518"/>
                  </a:lnTo>
                  <a:lnTo>
                    <a:pt x="169" y="1521"/>
                  </a:lnTo>
                  <a:lnTo>
                    <a:pt x="152" y="1518"/>
                  </a:lnTo>
                  <a:lnTo>
                    <a:pt x="137" y="1510"/>
                  </a:lnTo>
                  <a:lnTo>
                    <a:pt x="125" y="1498"/>
                  </a:lnTo>
                  <a:lnTo>
                    <a:pt x="119" y="1561"/>
                  </a:lnTo>
                  <a:lnTo>
                    <a:pt x="115" y="1625"/>
                  </a:lnTo>
                  <a:lnTo>
                    <a:pt x="113" y="1690"/>
                  </a:lnTo>
                  <a:lnTo>
                    <a:pt x="116" y="1786"/>
                  </a:lnTo>
                  <a:lnTo>
                    <a:pt x="124" y="1771"/>
                  </a:lnTo>
                  <a:lnTo>
                    <a:pt x="135" y="1758"/>
                  </a:lnTo>
                  <a:lnTo>
                    <a:pt x="151" y="1749"/>
                  </a:lnTo>
                  <a:lnTo>
                    <a:pt x="169" y="1746"/>
                  </a:lnTo>
                  <a:lnTo>
                    <a:pt x="186" y="1749"/>
                  </a:lnTo>
                  <a:lnTo>
                    <a:pt x="202" y="1758"/>
                  </a:lnTo>
                  <a:lnTo>
                    <a:pt x="214" y="1770"/>
                  </a:lnTo>
                  <a:lnTo>
                    <a:pt x="222" y="1785"/>
                  </a:lnTo>
                  <a:lnTo>
                    <a:pt x="225" y="1803"/>
                  </a:lnTo>
                  <a:lnTo>
                    <a:pt x="222" y="1820"/>
                  </a:lnTo>
                  <a:lnTo>
                    <a:pt x="214" y="1835"/>
                  </a:lnTo>
                  <a:lnTo>
                    <a:pt x="202" y="1848"/>
                  </a:lnTo>
                  <a:lnTo>
                    <a:pt x="186" y="1856"/>
                  </a:lnTo>
                  <a:lnTo>
                    <a:pt x="169" y="1859"/>
                  </a:lnTo>
                  <a:lnTo>
                    <a:pt x="153" y="1857"/>
                  </a:lnTo>
                  <a:lnTo>
                    <a:pt x="139" y="1850"/>
                  </a:lnTo>
                  <a:lnTo>
                    <a:pt x="128" y="1841"/>
                  </a:lnTo>
                  <a:lnTo>
                    <a:pt x="119" y="1827"/>
                  </a:lnTo>
                  <a:lnTo>
                    <a:pt x="129" y="1915"/>
                  </a:lnTo>
                  <a:lnTo>
                    <a:pt x="143" y="2001"/>
                  </a:lnTo>
                  <a:lnTo>
                    <a:pt x="163" y="2085"/>
                  </a:lnTo>
                  <a:lnTo>
                    <a:pt x="166" y="2085"/>
                  </a:lnTo>
                  <a:lnTo>
                    <a:pt x="169" y="2084"/>
                  </a:lnTo>
                  <a:lnTo>
                    <a:pt x="186" y="2087"/>
                  </a:lnTo>
                  <a:lnTo>
                    <a:pt x="202" y="2096"/>
                  </a:lnTo>
                  <a:lnTo>
                    <a:pt x="214" y="2108"/>
                  </a:lnTo>
                  <a:lnTo>
                    <a:pt x="222" y="2123"/>
                  </a:lnTo>
                  <a:lnTo>
                    <a:pt x="225" y="2141"/>
                  </a:lnTo>
                  <a:lnTo>
                    <a:pt x="223" y="2156"/>
                  </a:lnTo>
                  <a:lnTo>
                    <a:pt x="217" y="2170"/>
                  </a:lnTo>
                  <a:lnTo>
                    <a:pt x="207" y="2182"/>
                  </a:lnTo>
                  <a:lnTo>
                    <a:pt x="195" y="2190"/>
                  </a:lnTo>
                  <a:lnTo>
                    <a:pt x="227" y="2278"/>
                  </a:lnTo>
                  <a:lnTo>
                    <a:pt x="264" y="2364"/>
                  </a:lnTo>
                  <a:lnTo>
                    <a:pt x="307" y="2447"/>
                  </a:lnTo>
                  <a:lnTo>
                    <a:pt x="354" y="2527"/>
                  </a:lnTo>
                  <a:lnTo>
                    <a:pt x="406" y="2604"/>
                  </a:lnTo>
                  <a:lnTo>
                    <a:pt x="462" y="2677"/>
                  </a:lnTo>
                  <a:lnTo>
                    <a:pt x="521" y="2748"/>
                  </a:lnTo>
                  <a:lnTo>
                    <a:pt x="586" y="2815"/>
                  </a:lnTo>
                  <a:lnTo>
                    <a:pt x="653" y="2877"/>
                  </a:lnTo>
                  <a:lnTo>
                    <a:pt x="724" y="2937"/>
                  </a:lnTo>
                  <a:lnTo>
                    <a:pt x="799" y="2991"/>
                  </a:lnTo>
                  <a:lnTo>
                    <a:pt x="877" y="3041"/>
                  </a:lnTo>
                  <a:lnTo>
                    <a:pt x="959" y="3087"/>
                  </a:lnTo>
                  <a:lnTo>
                    <a:pt x="1042" y="3128"/>
                  </a:lnTo>
                  <a:lnTo>
                    <a:pt x="1129" y="3164"/>
                  </a:lnTo>
                  <a:lnTo>
                    <a:pt x="1128" y="3161"/>
                  </a:lnTo>
                  <a:lnTo>
                    <a:pt x="1127" y="3158"/>
                  </a:lnTo>
                  <a:lnTo>
                    <a:pt x="1127" y="3155"/>
                  </a:lnTo>
                  <a:lnTo>
                    <a:pt x="1130" y="3137"/>
                  </a:lnTo>
                  <a:lnTo>
                    <a:pt x="1138" y="3122"/>
                  </a:lnTo>
                  <a:lnTo>
                    <a:pt x="1150" y="3110"/>
                  </a:lnTo>
                  <a:lnTo>
                    <a:pt x="1166" y="3101"/>
                  </a:lnTo>
                  <a:lnTo>
                    <a:pt x="1183" y="3098"/>
                  </a:lnTo>
                  <a:lnTo>
                    <a:pt x="1200" y="3101"/>
                  </a:lnTo>
                  <a:lnTo>
                    <a:pt x="1217" y="3110"/>
                  </a:lnTo>
                  <a:lnTo>
                    <a:pt x="1228" y="3122"/>
                  </a:lnTo>
                  <a:lnTo>
                    <a:pt x="1236" y="3137"/>
                  </a:lnTo>
                  <a:lnTo>
                    <a:pt x="1239" y="3155"/>
                  </a:lnTo>
                  <a:lnTo>
                    <a:pt x="1237" y="3170"/>
                  </a:lnTo>
                  <a:lnTo>
                    <a:pt x="1230" y="3184"/>
                  </a:lnTo>
                  <a:lnTo>
                    <a:pt x="1221" y="3196"/>
                  </a:lnTo>
                  <a:lnTo>
                    <a:pt x="1311" y="3221"/>
                  </a:lnTo>
                  <a:lnTo>
                    <a:pt x="1403" y="3241"/>
                  </a:lnTo>
                  <a:lnTo>
                    <a:pt x="1496" y="3255"/>
                  </a:lnTo>
                  <a:lnTo>
                    <a:pt x="1593" y="3264"/>
                  </a:lnTo>
                  <a:lnTo>
                    <a:pt x="1690" y="3267"/>
                  </a:lnTo>
                  <a:lnTo>
                    <a:pt x="1787" y="3264"/>
                  </a:lnTo>
                  <a:lnTo>
                    <a:pt x="1884" y="3255"/>
                  </a:lnTo>
                  <a:lnTo>
                    <a:pt x="1977" y="3241"/>
                  </a:lnTo>
                  <a:lnTo>
                    <a:pt x="2069" y="3221"/>
                  </a:lnTo>
                  <a:lnTo>
                    <a:pt x="2159" y="3196"/>
                  </a:lnTo>
                  <a:lnTo>
                    <a:pt x="2150" y="3184"/>
                  </a:lnTo>
                  <a:lnTo>
                    <a:pt x="2143" y="3170"/>
                  </a:lnTo>
                  <a:lnTo>
                    <a:pt x="2141" y="3155"/>
                  </a:lnTo>
                  <a:lnTo>
                    <a:pt x="2144" y="3137"/>
                  </a:lnTo>
                  <a:lnTo>
                    <a:pt x="2152" y="3122"/>
                  </a:lnTo>
                  <a:lnTo>
                    <a:pt x="2163" y="3110"/>
                  </a:lnTo>
                  <a:lnTo>
                    <a:pt x="2180" y="3101"/>
                  </a:lnTo>
                  <a:lnTo>
                    <a:pt x="2197" y="3098"/>
                  </a:lnTo>
                  <a:lnTo>
                    <a:pt x="2214" y="3101"/>
                  </a:lnTo>
                  <a:lnTo>
                    <a:pt x="2230" y="3110"/>
                  </a:lnTo>
                  <a:lnTo>
                    <a:pt x="2242" y="3122"/>
                  </a:lnTo>
                  <a:lnTo>
                    <a:pt x="2250" y="3137"/>
                  </a:lnTo>
                  <a:lnTo>
                    <a:pt x="2253" y="3155"/>
                  </a:lnTo>
                  <a:lnTo>
                    <a:pt x="2253" y="3158"/>
                  </a:lnTo>
                  <a:lnTo>
                    <a:pt x="2252" y="3161"/>
                  </a:lnTo>
                  <a:lnTo>
                    <a:pt x="2251" y="3164"/>
                  </a:lnTo>
                  <a:lnTo>
                    <a:pt x="2338" y="3128"/>
                  </a:lnTo>
                  <a:lnTo>
                    <a:pt x="2421" y="3087"/>
                  </a:lnTo>
                  <a:lnTo>
                    <a:pt x="2503" y="3041"/>
                  </a:lnTo>
                  <a:lnTo>
                    <a:pt x="2581" y="2991"/>
                  </a:lnTo>
                  <a:lnTo>
                    <a:pt x="2656" y="2937"/>
                  </a:lnTo>
                  <a:lnTo>
                    <a:pt x="2727" y="2877"/>
                  </a:lnTo>
                  <a:lnTo>
                    <a:pt x="2794" y="2815"/>
                  </a:lnTo>
                  <a:lnTo>
                    <a:pt x="2859" y="2748"/>
                  </a:lnTo>
                  <a:lnTo>
                    <a:pt x="2918" y="2677"/>
                  </a:lnTo>
                  <a:lnTo>
                    <a:pt x="2974" y="2604"/>
                  </a:lnTo>
                  <a:lnTo>
                    <a:pt x="3026" y="2527"/>
                  </a:lnTo>
                  <a:lnTo>
                    <a:pt x="3073" y="2447"/>
                  </a:lnTo>
                  <a:lnTo>
                    <a:pt x="3116" y="2364"/>
                  </a:lnTo>
                  <a:lnTo>
                    <a:pt x="3153" y="2278"/>
                  </a:lnTo>
                  <a:lnTo>
                    <a:pt x="3185" y="2190"/>
                  </a:lnTo>
                  <a:lnTo>
                    <a:pt x="3173" y="2182"/>
                  </a:lnTo>
                  <a:lnTo>
                    <a:pt x="3163" y="2170"/>
                  </a:lnTo>
                  <a:lnTo>
                    <a:pt x="3157" y="2156"/>
                  </a:lnTo>
                  <a:lnTo>
                    <a:pt x="3155" y="2141"/>
                  </a:lnTo>
                  <a:lnTo>
                    <a:pt x="3158" y="2123"/>
                  </a:lnTo>
                  <a:lnTo>
                    <a:pt x="3166" y="2108"/>
                  </a:lnTo>
                  <a:lnTo>
                    <a:pt x="3178" y="2096"/>
                  </a:lnTo>
                  <a:lnTo>
                    <a:pt x="3194" y="2087"/>
                  </a:lnTo>
                  <a:lnTo>
                    <a:pt x="3211" y="2084"/>
                  </a:lnTo>
                  <a:lnTo>
                    <a:pt x="3214" y="2085"/>
                  </a:lnTo>
                  <a:lnTo>
                    <a:pt x="3217" y="2085"/>
                  </a:lnTo>
                  <a:lnTo>
                    <a:pt x="3237" y="2001"/>
                  </a:lnTo>
                  <a:lnTo>
                    <a:pt x="3251" y="1915"/>
                  </a:lnTo>
                  <a:lnTo>
                    <a:pt x="3261" y="1827"/>
                  </a:lnTo>
                  <a:lnTo>
                    <a:pt x="3252" y="1841"/>
                  </a:lnTo>
                  <a:lnTo>
                    <a:pt x="3241" y="1850"/>
                  </a:lnTo>
                  <a:lnTo>
                    <a:pt x="3227" y="1857"/>
                  </a:lnTo>
                  <a:lnTo>
                    <a:pt x="3211" y="1859"/>
                  </a:lnTo>
                  <a:lnTo>
                    <a:pt x="3194" y="1856"/>
                  </a:lnTo>
                  <a:lnTo>
                    <a:pt x="3178" y="1848"/>
                  </a:lnTo>
                  <a:lnTo>
                    <a:pt x="3166" y="1835"/>
                  </a:lnTo>
                  <a:lnTo>
                    <a:pt x="3158" y="1820"/>
                  </a:lnTo>
                  <a:lnTo>
                    <a:pt x="3155" y="1803"/>
                  </a:lnTo>
                  <a:lnTo>
                    <a:pt x="3158" y="1785"/>
                  </a:lnTo>
                  <a:lnTo>
                    <a:pt x="3166" y="1770"/>
                  </a:lnTo>
                  <a:lnTo>
                    <a:pt x="3178" y="1758"/>
                  </a:lnTo>
                  <a:lnTo>
                    <a:pt x="3194" y="1749"/>
                  </a:lnTo>
                  <a:lnTo>
                    <a:pt x="3211" y="1746"/>
                  </a:lnTo>
                  <a:lnTo>
                    <a:pt x="3229" y="1749"/>
                  </a:lnTo>
                  <a:lnTo>
                    <a:pt x="3245" y="1758"/>
                  </a:lnTo>
                  <a:lnTo>
                    <a:pt x="3256" y="1771"/>
                  </a:lnTo>
                  <a:lnTo>
                    <a:pt x="3264" y="1786"/>
                  </a:lnTo>
                  <a:lnTo>
                    <a:pt x="3266" y="1746"/>
                  </a:lnTo>
                  <a:lnTo>
                    <a:pt x="1634" y="1746"/>
                  </a:lnTo>
                  <a:lnTo>
                    <a:pt x="1634" y="114"/>
                  </a:lnTo>
                  <a:close/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3" y="28"/>
                  </a:lnTo>
                  <a:lnTo>
                    <a:pt x="2090" y="48"/>
                  </a:lnTo>
                  <a:lnTo>
                    <a:pt x="2186" y="75"/>
                  </a:lnTo>
                  <a:lnTo>
                    <a:pt x="2279" y="105"/>
                  </a:lnTo>
                  <a:lnTo>
                    <a:pt x="2369" y="142"/>
                  </a:lnTo>
                  <a:lnTo>
                    <a:pt x="2457" y="184"/>
                  </a:lnTo>
                  <a:lnTo>
                    <a:pt x="2542" y="231"/>
                  </a:lnTo>
                  <a:lnTo>
                    <a:pt x="2624" y="283"/>
                  </a:lnTo>
                  <a:lnTo>
                    <a:pt x="2703" y="338"/>
                  </a:lnTo>
                  <a:lnTo>
                    <a:pt x="2778" y="398"/>
                  </a:lnTo>
                  <a:lnTo>
                    <a:pt x="2850" y="462"/>
                  </a:lnTo>
                  <a:lnTo>
                    <a:pt x="2918" y="530"/>
                  </a:lnTo>
                  <a:lnTo>
                    <a:pt x="2982" y="602"/>
                  </a:lnTo>
                  <a:lnTo>
                    <a:pt x="3042" y="677"/>
                  </a:lnTo>
                  <a:lnTo>
                    <a:pt x="3097" y="756"/>
                  </a:lnTo>
                  <a:lnTo>
                    <a:pt x="3149" y="838"/>
                  </a:lnTo>
                  <a:lnTo>
                    <a:pt x="3196" y="923"/>
                  </a:lnTo>
                  <a:lnTo>
                    <a:pt x="3238" y="1011"/>
                  </a:lnTo>
                  <a:lnTo>
                    <a:pt x="3275" y="1101"/>
                  </a:lnTo>
                  <a:lnTo>
                    <a:pt x="3305" y="1194"/>
                  </a:lnTo>
                  <a:lnTo>
                    <a:pt x="3332" y="1290"/>
                  </a:lnTo>
                  <a:lnTo>
                    <a:pt x="3352" y="1387"/>
                  </a:lnTo>
                  <a:lnTo>
                    <a:pt x="3368" y="1486"/>
                  </a:lnTo>
                  <a:lnTo>
                    <a:pt x="3377" y="1588"/>
                  </a:lnTo>
                  <a:lnTo>
                    <a:pt x="3380" y="1690"/>
                  </a:lnTo>
                  <a:lnTo>
                    <a:pt x="3377" y="1792"/>
                  </a:lnTo>
                  <a:lnTo>
                    <a:pt x="3368" y="1894"/>
                  </a:lnTo>
                  <a:lnTo>
                    <a:pt x="3352" y="1993"/>
                  </a:lnTo>
                  <a:lnTo>
                    <a:pt x="3332" y="2092"/>
                  </a:lnTo>
                  <a:lnTo>
                    <a:pt x="3305" y="2187"/>
                  </a:lnTo>
                  <a:lnTo>
                    <a:pt x="3273" y="2279"/>
                  </a:lnTo>
                  <a:lnTo>
                    <a:pt x="3237" y="2370"/>
                  </a:lnTo>
                  <a:lnTo>
                    <a:pt x="3195" y="2457"/>
                  </a:lnTo>
                  <a:lnTo>
                    <a:pt x="3149" y="2542"/>
                  </a:lnTo>
                  <a:lnTo>
                    <a:pt x="3097" y="2624"/>
                  </a:lnTo>
                  <a:lnTo>
                    <a:pt x="3041" y="2703"/>
                  </a:lnTo>
                  <a:lnTo>
                    <a:pt x="2982" y="2779"/>
                  </a:lnTo>
                  <a:lnTo>
                    <a:pt x="2917" y="2850"/>
                  </a:lnTo>
                  <a:lnTo>
                    <a:pt x="2913" y="2856"/>
                  </a:lnTo>
                  <a:lnTo>
                    <a:pt x="2908" y="2860"/>
                  </a:lnTo>
                  <a:lnTo>
                    <a:pt x="2840" y="2926"/>
                  </a:lnTo>
                  <a:lnTo>
                    <a:pt x="2769" y="2990"/>
                  </a:lnTo>
                  <a:lnTo>
                    <a:pt x="2694" y="3048"/>
                  </a:lnTo>
                  <a:lnTo>
                    <a:pt x="2616" y="3103"/>
                  </a:lnTo>
                  <a:lnTo>
                    <a:pt x="2534" y="3154"/>
                  </a:lnTo>
                  <a:lnTo>
                    <a:pt x="2450" y="3199"/>
                  </a:lnTo>
                  <a:lnTo>
                    <a:pt x="2363" y="3240"/>
                  </a:lnTo>
                  <a:lnTo>
                    <a:pt x="2273" y="3277"/>
                  </a:lnTo>
                  <a:lnTo>
                    <a:pt x="2181" y="3307"/>
                  </a:lnTo>
                  <a:lnTo>
                    <a:pt x="2086" y="3333"/>
                  </a:lnTo>
                  <a:lnTo>
                    <a:pt x="1990" y="3353"/>
                  </a:lnTo>
                  <a:lnTo>
                    <a:pt x="1892" y="3368"/>
                  </a:lnTo>
                  <a:lnTo>
                    <a:pt x="1791" y="3377"/>
                  </a:lnTo>
                  <a:lnTo>
                    <a:pt x="1690" y="3380"/>
                  </a:lnTo>
                  <a:lnTo>
                    <a:pt x="1589" y="3377"/>
                  </a:lnTo>
                  <a:lnTo>
                    <a:pt x="1488" y="3368"/>
                  </a:lnTo>
                  <a:lnTo>
                    <a:pt x="1390" y="3353"/>
                  </a:lnTo>
                  <a:lnTo>
                    <a:pt x="1294" y="3333"/>
                  </a:lnTo>
                  <a:lnTo>
                    <a:pt x="1199" y="3307"/>
                  </a:lnTo>
                  <a:lnTo>
                    <a:pt x="1107" y="3277"/>
                  </a:lnTo>
                  <a:lnTo>
                    <a:pt x="1017" y="3240"/>
                  </a:lnTo>
                  <a:lnTo>
                    <a:pt x="930" y="3199"/>
                  </a:lnTo>
                  <a:lnTo>
                    <a:pt x="846" y="3154"/>
                  </a:lnTo>
                  <a:lnTo>
                    <a:pt x="764" y="3103"/>
                  </a:lnTo>
                  <a:lnTo>
                    <a:pt x="686" y="3048"/>
                  </a:lnTo>
                  <a:lnTo>
                    <a:pt x="611" y="2990"/>
                  </a:lnTo>
                  <a:lnTo>
                    <a:pt x="540" y="2926"/>
                  </a:lnTo>
                  <a:lnTo>
                    <a:pt x="472" y="2860"/>
                  </a:lnTo>
                  <a:lnTo>
                    <a:pt x="467" y="2856"/>
                  </a:lnTo>
                  <a:lnTo>
                    <a:pt x="463" y="2850"/>
                  </a:lnTo>
                  <a:lnTo>
                    <a:pt x="398" y="2779"/>
                  </a:lnTo>
                  <a:lnTo>
                    <a:pt x="339" y="2703"/>
                  </a:lnTo>
                  <a:lnTo>
                    <a:pt x="283" y="2624"/>
                  </a:lnTo>
                  <a:lnTo>
                    <a:pt x="231" y="2542"/>
                  </a:lnTo>
                  <a:lnTo>
                    <a:pt x="185" y="2457"/>
                  </a:lnTo>
                  <a:lnTo>
                    <a:pt x="143" y="2370"/>
                  </a:lnTo>
                  <a:lnTo>
                    <a:pt x="107" y="2279"/>
                  </a:lnTo>
                  <a:lnTo>
                    <a:pt x="75" y="2187"/>
                  </a:lnTo>
                  <a:lnTo>
                    <a:pt x="48" y="2092"/>
                  </a:lnTo>
                  <a:lnTo>
                    <a:pt x="28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90"/>
                  </a:lnTo>
                  <a:lnTo>
                    <a:pt x="3" y="1588"/>
                  </a:lnTo>
                  <a:lnTo>
                    <a:pt x="12" y="1486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5" y="1194"/>
                  </a:lnTo>
                  <a:lnTo>
                    <a:pt x="105" y="1101"/>
                  </a:lnTo>
                  <a:lnTo>
                    <a:pt x="142" y="1011"/>
                  </a:lnTo>
                  <a:lnTo>
                    <a:pt x="184" y="923"/>
                  </a:lnTo>
                  <a:lnTo>
                    <a:pt x="231" y="838"/>
                  </a:lnTo>
                  <a:lnTo>
                    <a:pt x="283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3"/>
                  </a:lnTo>
                  <a:lnTo>
                    <a:pt x="838" y="231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4" y="75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205"/>
            <p:cNvSpPr>
              <a:spLocks/>
            </p:cNvSpPr>
            <p:nvPr/>
          </p:nvSpPr>
          <p:spPr bwMode="auto">
            <a:xfrm>
              <a:off x="4713288" y="2363788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206"/>
            <p:cNvSpPr>
              <a:spLocks/>
            </p:cNvSpPr>
            <p:nvPr/>
          </p:nvSpPr>
          <p:spPr bwMode="auto">
            <a:xfrm>
              <a:off x="4713288" y="241776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Freeform 207"/>
            <p:cNvSpPr>
              <a:spLocks/>
            </p:cNvSpPr>
            <p:nvPr/>
          </p:nvSpPr>
          <p:spPr bwMode="auto">
            <a:xfrm>
              <a:off x="4740276" y="23907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Freeform 208"/>
            <p:cNvSpPr>
              <a:spLocks/>
            </p:cNvSpPr>
            <p:nvPr/>
          </p:nvSpPr>
          <p:spPr bwMode="auto">
            <a:xfrm>
              <a:off x="4794251" y="2390776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Freeform 209"/>
            <p:cNvSpPr>
              <a:spLocks/>
            </p:cNvSpPr>
            <p:nvPr/>
          </p:nvSpPr>
          <p:spPr bwMode="auto">
            <a:xfrm>
              <a:off x="4767263" y="2363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Freeform 210"/>
            <p:cNvSpPr>
              <a:spLocks/>
            </p:cNvSpPr>
            <p:nvPr/>
          </p:nvSpPr>
          <p:spPr bwMode="auto">
            <a:xfrm>
              <a:off x="4821238" y="2363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6" name="Group 1435"/>
          <p:cNvGrpSpPr/>
          <p:nvPr/>
        </p:nvGrpSpPr>
        <p:grpSpPr>
          <a:xfrm>
            <a:off x="3484352" y="1927395"/>
            <a:ext cx="536575" cy="533400"/>
            <a:chOff x="3484563" y="1922463"/>
            <a:chExt cx="5365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9" name="Freeform 215"/>
            <p:cNvSpPr>
              <a:spLocks/>
            </p:cNvSpPr>
            <p:nvPr/>
          </p:nvSpPr>
          <p:spPr bwMode="auto">
            <a:xfrm>
              <a:off x="3690938" y="1949450"/>
              <a:ext cx="17463" cy="17462"/>
            </a:xfrm>
            <a:custGeom>
              <a:avLst/>
              <a:gdLst>
                <a:gd name="T0" fmla="*/ 55 w 112"/>
                <a:gd name="T1" fmla="*/ 0 h 113"/>
                <a:gd name="T2" fmla="*/ 73 w 112"/>
                <a:gd name="T3" fmla="*/ 2 h 113"/>
                <a:gd name="T4" fmla="*/ 89 w 112"/>
                <a:gd name="T5" fmla="*/ 11 h 113"/>
                <a:gd name="T6" fmla="*/ 101 w 112"/>
                <a:gd name="T7" fmla="*/ 23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5 w 112"/>
                <a:gd name="T21" fmla="*/ 113 h 113"/>
                <a:gd name="T22" fmla="*/ 37 w 112"/>
                <a:gd name="T23" fmla="*/ 110 h 113"/>
                <a:gd name="T24" fmla="*/ 23 w 112"/>
                <a:gd name="T25" fmla="*/ 101 h 113"/>
                <a:gd name="T26" fmla="*/ 10 w 112"/>
                <a:gd name="T27" fmla="*/ 89 h 113"/>
                <a:gd name="T28" fmla="*/ 2 w 112"/>
                <a:gd name="T29" fmla="*/ 74 h 113"/>
                <a:gd name="T30" fmla="*/ 0 w 112"/>
                <a:gd name="T31" fmla="*/ 57 h 113"/>
                <a:gd name="T32" fmla="*/ 2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7 w 112"/>
                <a:gd name="T39" fmla="*/ 2 h 113"/>
                <a:gd name="T40" fmla="*/ 55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5" y="0"/>
                  </a:moveTo>
                  <a:lnTo>
                    <a:pt x="73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Freeform 216"/>
            <p:cNvSpPr>
              <a:spLocks/>
            </p:cNvSpPr>
            <p:nvPr/>
          </p:nvSpPr>
          <p:spPr bwMode="auto">
            <a:xfrm>
              <a:off x="3663951" y="197643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1" name="Freeform 217"/>
            <p:cNvSpPr>
              <a:spLocks/>
            </p:cNvSpPr>
            <p:nvPr/>
          </p:nvSpPr>
          <p:spPr bwMode="auto">
            <a:xfrm>
              <a:off x="3609976" y="2028825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8 w 112"/>
                <a:gd name="T17" fmla="*/ 101 h 112"/>
                <a:gd name="T18" fmla="*/ 74 w 112"/>
                <a:gd name="T19" fmla="*/ 110 h 112"/>
                <a:gd name="T20" fmla="*/ 56 w 112"/>
                <a:gd name="T21" fmla="*/ 112 h 112"/>
                <a:gd name="T22" fmla="*/ 38 w 112"/>
                <a:gd name="T23" fmla="*/ 110 h 112"/>
                <a:gd name="T24" fmla="*/ 23 w 112"/>
                <a:gd name="T25" fmla="*/ 101 h 112"/>
                <a:gd name="T26" fmla="*/ 10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5" name="Freeform 218"/>
            <p:cNvSpPr>
              <a:spLocks/>
            </p:cNvSpPr>
            <p:nvPr/>
          </p:nvSpPr>
          <p:spPr bwMode="auto">
            <a:xfrm>
              <a:off x="3582988" y="2001838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6" name="Freeform 219"/>
            <p:cNvSpPr>
              <a:spLocks/>
            </p:cNvSpPr>
            <p:nvPr/>
          </p:nvSpPr>
          <p:spPr bwMode="auto">
            <a:xfrm>
              <a:off x="3582988" y="205581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7" name="Freeform 220"/>
            <p:cNvSpPr>
              <a:spLocks/>
            </p:cNvSpPr>
            <p:nvPr/>
          </p:nvSpPr>
          <p:spPr bwMode="auto">
            <a:xfrm>
              <a:off x="3663951" y="202882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1 h 112"/>
                <a:gd name="T18" fmla="*/ 75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6" name="Freeform 221"/>
            <p:cNvSpPr>
              <a:spLocks/>
            </p:cNvSpPr>
            <p:nvPr/>
          </p:nvSpPr>
          <p:spPr bwMode="auto">
            <a:xfrm>
              <a:off x="3690938" y="2001838"/>
              <a:ext cx="17463" cy="19050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5 w 112"/>
                <a:gd name="T21" fmla="*/ 112 h 112"/>
                <a:gd name="T22" fmla="*/ 37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7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Freeform 222"/>
            <p:cNvSpPr>
              <a:spLocks/>
            </p:cNvSpPr>
            <p:nvPr/>
          </p:nvSpPr>
          <p:spPr bwMode="auto">
            <a:xfrm>
              <a:off x="3636963" y="2001838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Freeform 223"/>
            <p:cNvSpPr>
              <a:spLocks/>
            </p:cNvSpPr>
            <p:nvPr/>
          </p:nvSpPr>
          <p:spPr bwMode="auto">
            <a:xfrm>
              <a:off x="3690938" y="2055813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5 w 112"/>
                <a:gd name="T21" fmla="*/ 112 h 112"/>
                <a:gd name="T22" fmla="*/ 37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7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5" name="Freeform 224"/>
            <p:cNvSpPr>
              <a:spLocks/>
            </p:cNvSpPr>
            <p:nvPr/>
          </p:nvSpPr>
          <p:spPr bwMode="auto">
            <a:xfrm>
              <a:off x="3636963" y="205581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6" name="Freeform 225"/>
            <p:cNvSpPr>
              <a:spLocks/>
            </p:cNvSpPr>
            <p:nvPr/>
          </p:nvSpPr>
          <p:spPr bwMode="auto">
            <a:xfrm>
              <a:off x="3556001" y="20828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09 w 113"/>
                <a:gd name="T9" fmla="*/ 39 h 112"/>
                <a:gd name="T10" fmla="*/ 113 w 113"/>
                <a:gd name="T11" fmla="*/ 56 h 112"/>
                <a:gd name="T12" fmla="*/ 109 w 113"/>
                <a:gd name="T13" fmla="*/ 74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7" name="Freeform 226"/>
            <p:cNvSpPr>
              <a:spLocks/>
            </p:cNvSpPr>
            <p:nvPr/>
          </p:nvSpPr>
          <p:spPr bwMode="auto">
            <a:xfrm>
              <a:off x="3609976" y="20828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90 h 112"/>
                <a:gd name="T16" fmla="*/ 88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5" name="Freeform 227"/>
            <p:cNvSpPr>
              <a:spLocks/>
            </p:cNvSpPr>
            <p:nvPr/>
          </p:nvSpPr>
          <p:spPr bwMode="auto">
            <a:xfrm>
              <a:off x="3663951" y="20828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6" name="Freeform 228"/>
            <p:cNvSpPr>
              <a:spLocks/>
            </p:cNvSpPr>
            <p:nvPr/>
          </p:nvSpPr>
          <p:spPr bwMode="auto">
            <a:xfrm>
              <a:off x="3556001" y="2135188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7" name="Freeform 229"/>
            <p:cNvSpPr>
              <a:spLocks/>
            </p:cNvSpPr>
            <p:nvPr/>
          </p:nvSpPr>
          <p:spPr bwMode="auto">
            <a:xfrm>
              <a:off x="3529013" y="2109788"/>
              <a:ext cx="17463" cy="17462"/>
            </a:xfrm>
            <a:custGeom>
              <a:avLst/>
              <a:gdLst>
                <a:gd name="T0" fmla="*/ 57 w 112"/>
                <a:gd name="T1" fmla="*/ 0 h 111"/>
                <a:gd name="T2" fmla="*/ 75 w 112"/>
                <a:gd name="T3" fmla="*/ 2 h 111"/>
                <a:gd name="T4" fmla="*/ 89 w 112"/>
                <a:gd name="T5" fmla="*/ 10 h 111"/>
                <a:gd name="T6" fmla="*/ 102 w 112"/>
                <a:gd name="T7" fmla="*/ 22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2 h 111"/>
                <a:gd name="T14" fmla="*/ 102 w 112"/>
                <a:gd name="T15" fmla="*/ 88 h 111"/>
                <a:gd name="T16" fmla="*/ 89 w 112"/>
                <a:gd name="T17" fmla="*/ 100 h 111"/>
                <a:gd name="T18" fmla="*/ 75 w 112"/>
                <a:gd name="T19" fmla="*/ 108 h 111"/>
                <a:gd name="T20" fmla="*/ 57 w 112"/>
                <a:gd name="T21" fmla="*/ 111 h 111"/>
                <a:gd name="T22" fmla="*/ 39 w 112"/>
                <a:gd name="T23" fmla="*/ 108 h 111"/>
                <a:gd name="T24" fmla="*/ 23 w 112"/>
                <a:gd name="T25" fmla="*/ 100 h 111"/>
                <a:gd name="T26" fmla="*/ 11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7 h 111"/>
                <a:gd name="T34" fmla="*/ 11 w 112"/>
                <a:gd name="T35" fmla="*/ 22 h 111"/>
                <a:gd name="T36" fmla="*/ 23 w 112"/>
                <a:gd name="T37" fmla="*/ 10 h 111"/>
                <a:gd name="T38" fmla="*/ 39 w 112"/>
                <a:gd name="T39" fmla="*/ 2 h 111"/>
                <a:gd name="T40" fmla="*/ 57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7" y="0"/>
                  </a:moveTo>
                  <a:lnTo>
                    <a:pt x="75" y="2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2"/>
                  </a:lnTo>
                  <a:lnTo>
                    <a:pt x="102" y="88"/>
                  </a:lnTo>
                  <a:lnTo>
                    <a:pt x="89" y="100"/>
                  </a:lnTo>
                  <a:lnTo>
                    <a:pt x="75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4" name="Freeform 230"/>
            <p:cNvSpPr>
              <a:spLocks/>
            </p:cNvSpPr>
            <p:nvPr/>
          </p:nvSpPr>
          <p:spPr bwMode="auto">
            <a:xfrm>
              <a:off x="3609976" y="2135188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8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5" name="Freeform 231"/>
            <p:cNvSpPr>
              <a:spLocks/>
            </p:cNvSpPr>
            <p:nvPr/>
          </p:nvSpPr>
          <p:spPr bwMode="auto">
            <a:xfrm>
              <a:off x="3582988" y="2109788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2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2 h 111"/>
                <a:gd name="T14" fmla="*/ 102 w 113"/>
                <a:gd name="T15" fmla="*/ 88 h 111"/>
                <a:gd name="T16" fmla="*/ 90 w 113"/>
                <a:gd name="T17" fmla="*/ 100 h 111"/>
                <a:gd name="T18" fmla="*/ 74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3 w 113"/>
                <a:gd name="T25" fmla="*/ 100 h 111"/>
                <a:gd name="T26" fmla="*/ 11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2"/>
                  </a:lnTo>
                  <a:lnTo>
                    <a:pt x="102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6" name="Freeform 232"/>
            <p:cNvSpPr>
              <a:spLocks/>
            </p:cNvSpPr>
            <p:nvPr/>
          </p:nvSpPr>
          <p:spPr bwMode="auto">
            <a:xfrm>
              <a:off x="3663951" y="2135188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3" name="Freeform 233"/>
            <p:cNvSpPr>
              <a:spLocks/>
            </p:cNvSpPr>
            <p:nvPr/>
          </p:nvSpPr>
          <p:spPr bwMode="auto">
            <a:xfrm>
              <a:off x="3690938" y="2109788"/>
              <a:ext cx="17463" cy="17462"/>
            </a:xfrm>
            <a:custGeom>
              <a:avLst/>
              <a:gdLst>
                <a:gd name="T0" fmla="*/ 55 w 112"/>
                <a:gd name="T1" fmla="*/ 0 h 111"/>
                <a:gd name="T2" fmla="*/ 73 w 112"/>
                <a:gd name="T3" fmla="*/ 2 h 111"/>
                <a:gd name="T4" fmla="*/ 89 w 112"/>
                <a:gd name="T5" fmla="*/ 10 h 111"/>
                <a:gd name="T6" fmla="*/ 101 w 112"/>
                <a:gd name="T7" fmla="*/ 22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2 h 111"/>
                <a:gd name="T14" fmla="*/ 101 w 112"/>
                <a:gd name="T15" fmla="*/ 88 h 111"/>
                <a:gd name="T16" fmla="*/ 89 w 112"/>
                <a:gd name="T17" fmla="*/ 100 h 111"/>
                <a:gd name="T18" fmla="*/ 73 w 112"/>
                <a:gd name="T19" fmla="*/ 108 h 111"/>
                <a:gd name="T20" fmla="*/ 55 w 112"/>
                <a:gd name="T21" fmla="*/ 111 h 111"/>
                <a:gd name="T22" fmla="*/ 37 w 112"/>
                <a:gd name="T23" fmla="*/ 108 h 111"/>
                <a:gd name="T24" fmla="*/ 23 w 112"/>
                <a:gd name="T25" fmla="*/ 100 h 111"/>
                <a:gd name="T26" fmla="*/ 10 w 112"/>
                <a:gd name="T27" fmla="*/ 88 h 111"/>
                <a:gd name="T28" fmla="*/ 2 w 112"/>
                <a:gd name="T29" fmla="*/ 72 h 111"/>
                <a:gd name="T30" fmla="*/ 0 w 112"/>
                <a:gd name="T31" fmla="*/ 55 h 111"/>
                <a:gd name="T32" fmla="*/ 2 w 112"/>
                <a:gd name="T33" fmla="*/ 37 h 111"/>
                <a:gd name="T34" fmla="*/ 10 w 112"/>
                <a:gd name="T35" fmla="*/ 22 h 111"/>
                <a:gd name="T36" fmla="*/ 23 w 112"/>
                <a:gd name="T37" fmla="*/ 10 h 111"/>
                <a:gd name="T38" fmla="*/ 37 w 112"/>
                <a:gd name="T39" fmla="*/ 2 h 111"/>
                <a:gd name="T40" fmla="*/ 55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5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2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4" name="Freeform 234"/>
            <p:cNvSpPr>
              <a:spLocks/>
            </p:cNvSpPr>
            <p:nvPr/>
          </p:nvSpPr>
          <p:spPr bwMode="auto">
            <a:xfrm>
              <a:off x="3636963" y="2109788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2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2 h 111"/>
                <a:gd name="T14" fmla="*/ 102 w 113"/>
                <a:gd name="T15" fmla="*/ 88 h 111"/>
                <a:gd name="T16" fmla="*/ 90 w 113"/>
                <a:gd name="T17" fmla="*/ 100 h 111"/>
                <a:gd name="T18" fmla="*/ 74 w 113"/>
                <a:gd name="T19" fmla="*/ 108 h 111"/>
                <a:gd name="T20" fmla="*/ 56 w 113"/>
                <a:gd name="T21" fmla="*/ 111 h 111"/>
                <a:gd name="T22" fmla="*/ 39 w 113"/>
                <a:gd name="T23" fmla="*/ 108 h 111"/>
                <a:gd name="T24" fmla="*/ 23 w 113"/>
                <a:gd name="T25" fmla="*/ 100 h 111"/>
                <a:gd name="T26" fmla="*/ 11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2"/>
                  </a:lnTo>
                  <a:lnTo>
                    <a:pt x="102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5" name="Freeform 235"/>
            <p:cNvSpPr>
              <a:spLocks noEditPoints="1"/>
            </p:cNvSpPr>
            <p:nvPr/>
          </p:nvSpPr>
          <p:spPr bwMode="auto">
            <a:xfrm>
              <a:off x="3484563" y="1922463"/>
              <a:ext cx="258763" cy="257175"/>
            </a:xfrm>
            <a:custGeom>
              <a:avLst/>
              <a:gdLst>
                <a:gd name="T0" fmla="*/ 1332 w 1634"/>
                <a:gd name="T1" fmla="*/ 154 h 1625"/>
                <a:gd name="T2" fmla="*/ 1067 w 1634"/>
                <a:gd name="T3" fmla="*/ 242 h 1625"/>
                <a:gd name="T4" fmla="*/ 1031 w 1634"/>
                <a:gd name="T5" fmla="*/ 278 h 1625"/>
                <a:gd name="T6" fmla="*/ 991 w 1634"/>
                <a:gd name="T7" fmla="*/ 275 h 1625"/>
                <a:gd name="T8" fmla="*/ 883 w 1634"/>
                <a:gd name="T9" fmla="*/ 351 h 1625"/>
                <a:gd name="T10" fmla="*/ 901 w 1634"/>
                <a:gd name="T11" fmla="*/ 392 h 1625"/>
                <a:gd name="T12" fmla="*/ 877 w 1634"/>
                <a:gd name="T13" fmla="*/ 438 h 1625"/>
                <a:gd name="T14" fmla="*/ 827 w 1634"/>
                <a:gd name="T15" fmla="*/ 446 h 1625"/>
                <a:gd name="T16" fmla="*/ 793 w 1634"/>
                <a:gd name="T17" fmla="*/ 413 h 1625"/>
                <a:gd name="T18" fmla="*/ 655 w 1634"/>
                <a:gd name="T19" fmla="*/ 500 h 1625"/>
                <a:gd name="T20" fmla="*/ 476 w 1634"/>
                <a:gd name="T21" fmla="*/ 683 h 1625"/>
                <a:gd name="T22" fmla="*/ 506 w 1634"/>
                <a:gd name="T23" fmla="*/ 672 h 1625"/>
                <a:gd name="T24" fmla="*/ 552 w 1634"/>
                <a:gd name="T25" fmla="*/ 695 h 1625"/>
                <a:gd name="T26" fmla="*/ 559 w 1634"/>
                <a:gd name="T27" fmla="*/ 745 h 1625"/>
                <a:gd name="T28" fmla="*/ 524 w 1634"/>
                <a:gd name="T29" fmla="*/ 782 h 1625"/>
                <a:gd name="T30" fmla="*/ 474 w 1634"/>
                <a:gd name="T31" fmla="*/ 773 h 1625"/>
                <a:gd name="T32" fmla="*/ 451 w 1634"/>
                <a:gd name="T33" fmla="*/ 728 h 1625"/>
                <a:gd name="T34" fmla="*/ 404 w 1634"/>
                <a:gd name="T35" fmla="*/ 776 h 1625"/>
                <a:gd name="T36" fmla="*/ 384 w 1634"/>
                <a:gd name="T37" fmla="*/ 865 h 1625"/>
                <a:gd name="T38" fmla="*/ 391 w 1634"/>
                <a:gd name="T39" fmla="*/ 914 h 1625"/>
                <a:gd name="T40" fmla="*/ 356 w 1634"/>
                <a:gd name="T41" fmla="*/ 949 h 1625"/>
                <a:gd name="T42" fmla="*/ 313 w 1634"/>
                <a:gd name="T43" fmla="*/ 946 h 1625"/>
                <a:gd name="T44" fmla="*/ 228 w 1634"/>
                <a:gd name="T45" fmla="*/ 1097 h 1625"/>
                <a:gd name="T46" fmla="*/ 150 w 1634"/>
                <a:gd name="T47" fmla="*/ 1348 h 1625"/>
                <a:gd name="T48" fmla="*/ 186 w 1634"/>
                <a:gd name="T49" fmla="*/ 1347 h 1625"/>
                <a:gd name="T50" fmla="*/ 222 w 1634"/>
                <a:gd name="T51" fmla="*/ 1382 h 1625"/>
                <a:gd name="T52" fmla="*/ 213 w 1634"/>
                <a:gd name="T53" fmla="*/ 1433 h 1625"/>
                <a:gd name="T54" fmla="*/ 168 w 1634"/>
                <a:gd name="T55" fmla="*/ 1456 h 1625"/>
                <a:gd name="T56" fmla="*/ 132 w 1634"/>
                <a:gd name="T57" fmla="*/ 1442 h 1625"/>
                <a:gd name="T58" fmla="*/ 1521 w 1634"/>
                <a:gd name="T59" fmla="*/ 1512 h 1625"/>
                <a:gd name="T60" fmla="*/ 1487 w 1634"/>
                <a:gd name="T61" fmla="*/ 1446 h 1625"/>
                <a:gd name="T62" fmla="*/ 1464 w 1634"/>
                <a:gd name="T63" fmla="*/ 1400 h 1625"/>
                <a:gd name="T64" fmla="*/ 1487 w 1634"/>
                <a:gd name="T65" fmla="*/ 1355 h 1625"/>
                <a:gd name="T66" fmla="*/ 1521 w 1634"/>
                <a:gd name="T67" fmla="*/ 1120 h 1625"/>
                <a:gd name="T68" fmla="*/ 1476 w 1634"/>
                <a:gd name="T69" fmla="*/ 1098 h 1625"/>
                <a:gd name="T70" fmla="*/ 1467 w 1634"/>
                <a:gd name="T71" fmla="*/ 1047 h 1625"/>
                <a:gd name="T72" fmla="*/ 1503 w 1634"/>
                <a:gd name="T73" fmla="*/ 1011 h 1625"/>
                <a:gd name="T74" fmla="*/ 1503 w 1634"/>
                <a:gd name="T75" fmla="*/ 782 h 1625"/>
                <a:gd name="T76" fmla="*/ 1467 w 1634"/>
                <a:gd name="T77" fmla="*/ 745 h 1625"/>
                <a:gd name="T78" fmla="*/ 1476 w 1634"/>
                <a:gd name="T79" fmla="*/ 695 h 1625"/>
                <a:gd name="T80" fmla="*/ 1521 w 1634"/>
                <a:gd name="T81" fmla="*/ 672 h 1625"/>
                <a:gd name="T82" fmla="*/ 1487 w 1634"/>
                <a:gd name="T83" fmla="*/ 438 h 1625"/>
                <a:gd name="T84" fmla="*/ 1464 w 1634"/>
                <a:gd name="T85" fmla="*/ 392 h 1625"/>
                <a:gd name="T86" fmla="*/ 1487 w 1634"/>
                <a:gd name="T87" fmla="*/ 347 h 1625"/>
                <a:gd name="T88" fmla="*/ 1521 w 1634"/>
                <a:gd name="T89" fmla="*/ 122 h 1625"/>
                <a:gd name="T90" fmla="*/ 0 w 1634"/>
                <a:gd name="T91" fmla="*/ 1625 h 1625"/>
                <a:gd name="T92" fmla="*/ 30 w 1634"/>
                <a:gd name="T93" fmla="*/ 1360 h 1625"/>
                <a:gd name="T94" fmla="*/ 116 w 1634"/>
                <a:gd name="T95" fmla="*/ 1070 h 1625"/>
                <a:gd name="T96" fmla="*/ 250 w 1634"/>
                <a:gd name="T97" fmla="*/ 802 h 1625"/>
                <a:gd name="T98" fmla="*/ 428 w 1634"/>
                <a:gd name="T99" fmla="*/ 565 h 1625"/>
                <a:gd name="T100" fmla="*/ 644 w 1634"/>
                <a:gd name="T101" fmla="*/ 363 h 1625"/>
                <a:gd name="T102" fmla="*/ 893 w 1634"/>
                <a:gd name="T103" fmla="*/ 200 h 1625"/>
                <a:gd name="T104" fmla="*/ 1170 w 1634"/>
                <a:gd name="T105" fmla="*/ 82 h 1625"/>
                <a:gd name="T106" fmla="*/ 1469 w 1634"/>
                <a:gd name="T107" fmla="*/ 15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34" h="1625">
                  <a:moveTo>
                    <a:pt x="1521" y="122"/>
                  </a:moveTo>
                  <a:lnTo>
                    <a:pt x="1425" y="135"/>
                  </a:lnTo>
                  <a:lnTo>
                    <a:pt x="1332" y="154"/>
                  </a:lnTo>
                  <a:lnTo>
                    <a:pt x="1241" y="178"/>
                  </a:lnTo>
                  <a:lnTo>
                    <a:pt x="1152" y="208"/>
                  </a:lnTo>
                  <a:lnTo>
                    <a:pt x="1067" y="242"/>
                  </a:lnTo>
                  <a:lnTo>
                    <a:pt x="1058" y="258"/>
                  </a:lnTo>
                  <a:lnTo>
                    <a:pt x="1046" y="269"/>
                  </a:lnTo>
                  <a:lnTo>
                    <a:pt x="1031" y="278"/>
                  </a:lnTo>
                  <a:lnTo>
                    <a:pt x="1013" y="281"/>
                  </a:lnTo>
                  <a:lnTo>
                    <a:pt x="1002" y="279"/>
                  </a:lnTo>
                  <a:lnTo>
                    <a:pt x="991" y="275"/>
                  </a:lnTo>
                  <a:lnTo>
                    <a:pt x="930" y="308"/>
                  </a:lnTo>
                  <a:lnTo>
                    <a:pt x="870" y="343"/>
                  </a:lnTo>
                  <a:lnTo>
                    <a:pt x="883" y="351"/>
                  </a:lnTo>
                  <a:lnTo>
                    <a:pt x="892" y="363"/>
                  </a:lnTo>
                  <a:lnTo>
                    <a:pt x="898" y="376"/>
                  </a:lnTo>
                  <a:lnTo>
                    <a:pt x="901" y="392"/>
                  </a:lnTo>
                  <a:lnTo>
                    <a:pt x="898" y="410"/>
                  </a:lnTo>
                  <a:lnTo>
                    <a:pt x="890" y="425"/>
                  </a:lnTo>
                  <a:lnTo>
                    <a:pt x="877" y="438"/>
                  </a:lnTo>
                  <a:lnTo>
                    <a:pt x="863" y="445"/>
                  </a:lnTo>
                  <a:lnTo>
                    <a:pt x="845" y="448"/>
                  </a:lnTo>
                  <a:lnTo>
                    <a:pt x="827" y="446"/>
                  </a:lnTo>
                  <a:lnTo>
                    <a:pt x="813" y="438"/>
                  </a:lnTo>
                  <a:lnTo>
                    <a:pt x="801" y="426"/>
                  </a:lnTo>
                  <a:lnTo>
                    <a:pt x="793" y="413"/>
                  </a:lnTo>
                  <a:lnTo>
                    <a:pt x="789" y="395"/>
                  </a:lnTo>
                  <a:lnTo>
                    <a:pt x="721" y="446"/>
                  </a:lnTo>
                  <a:lnTo>
                    <a:pt x="655" y="500"/>
                  </a:lnTo>
                  <a:lnTo>
                    <a:pt x="592" y="558"/>
                  </a:lnTo>
                  <a:lnTo>
                    <a:pt x="532" y="618"/>
                  </a:lnTo>
                  <a:lnTo>
                    <a:pt x="476" y="683"/>
                  </a:lnTo>
                  <a:lnTo>
                    <a:pt x="485" y="678"/>
                  </a:lnTo>
                  <a:lnTo>
                    <a:pt x="496" y="674"/>
                  </a:lnTo>
                  <a:lnTo>
                    <a:pt x="506" y="672"/>
                  </a:lnTo>
                  <a:lnTo>
                    <a:pt x="524" y="676"/>
                  </a:lnTo>
                  <a:lnTo>
                    <a:pt x="540" y="683"/>
                  </a:lnTo>
                  <a:lnTo>
                    <a:pt x="552" y="695"/>
                  </a:lnTo>
                  <a:lnTo>
                    <a:pt x="559" y="710"/>
                  </a:lnTo>
                  <a:lnTo>
                    <a:pt x="563" y="728"/>
                  </a:lnTo>
                  <a:lnTo>
                    <a:pt x="559" y="745"/>
                  </a:lnTo>
                  <a:lnTo>
                    <a:pt x="552" y="761"/>
                  </a:lnTo>
                  <a:lnTo>
                    <a:pt x="540" y="773"/>
                  </a:lnTo>
                  <a:lnTo>
                    <a:pt x="524" y="782"/>
                  </a:lnTo>
                  <a:lnTo>
                    <a:pt x="506" y="784"/>
                  </a:lnTo>
                  <a:lnTo>
                    <a:pt x="488" y="782"/>
                  </a:lnTo>
                  <a:lnTo>
                    <a:pt x="474" y="773"/>
                  </a:lnTo>
                  <a:lnTo>
                    <a:pt x="461" y="761"/>
                  </a:lnTo>
                  <a:lnTo>
                    <a:pt x="453" y="745"/>
                  </a:lnTo>
                  <a:lnTo>
                    <a:pt x="451" y="728"/>
                  </a:lnTo>
                  <a:lnTo>
                    <a:pt x="452" y="719"/>
                  </a:lnTo>
                  <a:lnTo>
                    <a:pt x="454" y="711"/>
                  </a:lnTo>
                  <a:lnTo>
                    <a:pt x="404" y="776"/>
                  </a:lnTo>
                  <a:lnTo>
                    <a:pt x="358" y="844"/>
                  </a:lnTo>
                  <a:lnTo>
                    <a:pt x="372" y="852"/>
                  </a:lnTo>
                  <a:lnTo>
                    <a:pt x="384" y="865"/>
                  </a:lnTo>
                  <a:lnTo>
                    <a:pt x="391" y="879"/>
                  </a:lnTo>
                  <a:lnTo>
                    <a:pt x="394" y="896"/>
                  </a:lnTo>
                  <a:lnTo>
                    <a:pt x="391" y="914"/>
                  </a:lnTo>
                  <a:lnTo>
                    <a:pt x="383" y="929"/>
                  </a:lnTo>
                  <a:lnTo>
                    <a:pt x="371" y="942"/>
                  </a:lnTo>
                  <a:lnTo>
                    <a:pt x="356" y="949"/>
                  </a:lnTo>
                  <a:lnTo>
                    <a:pt x="338" y="952"/>
                  </a:lnTo>
                  <a:lnTo>
                    <a:pt x="324" y="951"/>
                  </a:lnTo>
                  <a:lnTo>
                    <a:pt x="313" y="946"/>
                  </a:lnTo>
                  <a:lnTo>
                    <a:pt x="302" y="939"/>
                  </a:lnTo>
                  <a:lnTo>
                    <a:pt x="262" y="1017"/>
                  </a:lnTo>
                  <a:lnTo>
                    <a:pt x="228" y="1097"/>
                  </a:lnTo>
                  <a:lnTo>
                    <a:pt x="197" y="1178"/>
                  </a:lnTo>
                  <a:lnTo>
                    <a:pt x="170" y="1262"/>
                  </a:lnTo>
                  <a:lnTo>
                    <a:pt x="150" y="1348"/>
                  </a:lnTo>
                  <a:lnTo>
                    <a:pt x="159" y="1345"/>
                  </a:lnTo>
                  <a:lnTo>
                    <a:pt x="168" y="1344"/>
                  </a:lnTo>
                  <a:lnTo>
                    <a:pt x="186" y="1347"/>
                  </a:lnTo>
                  <a:lnTo>
                    <a:pt x="202" y="1355"/>
                  </a:lnTo>
                  <a:lnTo>
                    <a:pt x="213" y="1367"/>
                  </a:lnTo>
                  <a:lnTo>
                    <a:pt x="222" y="1382"/>
                  </a:lnTo>
                  <a:lnTo>
                    <a:pt x="225" y="1400"/>
                  </a:lnTo>
                  <a:lnTo>
                    <a:pt x="222" y="1418"/>
                  </a:lnTo>
                  <a:lnTo>
                    <a:pt x="213" y="1433"/>
                  </a:lnTo>
                  <a:lnTo>
                    <a:pt x="202" y="1446"/>
                  </a:lnTo>
                  <a:lnTo>
                    <a:pt x="186" y="1453"/>
                  </a:lnTo>
                  <a:lnTo>
                    <a:pt x="168" y="1456"/>
                  </a:lnTo>
                  <a:lnTo>
                    <a:pt x="155" y="1454"/>
                  </a:lnTo>
                  <a:lnTo>
                    <a:pt x="143" y="1450"/>
                  </a:lnTo>
                  <a:lnTo>
                    <a:pt x="132" y="1442"/>
                  </a:lnTo>
                  <a:lnTo>
                    <a:pt x="127" y="1477"/>
                  </a:lnTo>
                  <a:lnTo>
                    <a:pt x="121" y="1512"/>
                  </a:lnTo>
                  <a:lnTo>
                    <a:pt x="1521" y="1512"/>
                  </a:lnTo>
                  <a:lnTo>
                    <a:pt x="1521" y="1456"/>
                  </a:lnTo>
                  <a:lnTo>
                    <a:pt x="1503" y="1453"/>
                  </a:lnTo>
                  <a:lnTo>
                    <a:pt x="1487" y="1446"/>
                  </a:lnTo>
                  <a:lnTo>
                    <a:pt x="1476" y="1433"/>
                  </a:lnTo>
                  <a:lnTo>
                    <a:pt x="1467" y="1418"/>
                  </a:lnTo>
                  <a:lnTo>
                    <a:pt x="1464" y="1400"/>
                  </a:lnTo>
                  <a:lnTo>
                    <a:pt x="1467" y="1382"/>
                  </a:lnTo>
                  <a:lnTo>
                    <a:pt x="1476" y="1367"/>
                  </a:lnTo>
                  <a:lnTo>
                    <a:pt x="1487" y="1355"/>
                  </a:lnTo>
                  <a:lnTo>
                    <a:pt x="1503" y="1347"/>
                  </a:lnTo>
                  <a:lnTo>
                    <a:pt x="1521" y="1344"/>
                  </a:lnTo>
                  <a:lnTo>
                    <a:pt x="1521" y="1120"/>
                  </a:lnTo>
                  <a:lnTo>
                    <a:pt x="1503" y="1117"/>
                  </a:lnTo>
                  <a:lnTo>
                    <a:pt x="1487" y="1109"/>
                  </a:lnTo>
                  <a:lnTo>
                    <a:pt x="1476" y="1098"/>
                  </a:lnTo>
                  <a:lnTo>
                    <a:pt x="1467" y="1082"/>
                  </a:lnTo>
                  <a:lnTo>
                    <a:pt x="1464" y="1064"/>
                  </a:lnTo>
                  <a:lnTo>
                    <a:pt x="1467" y="1047"/>
                  </a:lnTo>
                  <a:lnTo>
                    <a:pt x="1476" y="1031"/>
                  </a:lnTo>
                  <a:lnTo>
                    <a:pt x="1487" y="1019"/>
                  </a:lnTo>
                  <a:lnTo>
                    <a:pt x="1503" y="1011"/>
                  </a:lnTo>
                  <a:lnTo>
                    <a:pt x="1521" y="1008"/>
                  </a:lnTo>
                  <a:lnTo>
                    <a:pt x="1521" y="784"/>
                  </a:lnTo>
                  <a:lnTo>
                    <a:pt x="1503" y="782"/>
                  </a:lnTo>
                  <a:lnTo>
                    <a:pt x="1487" y="773"/>
                  </a:lnTo>
                  <a:lnTo>
                    <a:pt x="1476" y="761"/>
                  </a:lnTo>
                  <a:lnTo>
                    <a:pt x="1467" y="745"/>
                  </a:lnTo>
                  <a:lnTo>
                    <a:pt x="1464" y="728"/>
                  </a:lnTo>
                  <a:lnTo>
                    <a:pt x="1467" y="710"/>
                  </a:lnTo>
                  <a:lnTo>
                    <a:pt x="1476" y="695"/>
                  </a:lnTo>
                  <a:lnTo>
                    <a:pt x="1487" y="683"/>
                  </a:lnTo>
                  <a:lnTo>
                    <a:pt x="1503" y="676"/>
                  </a:lnTo>
                  <a:lnTo>
                    <a:pt x="1521" y="672"/>
                  </a:lnTo>
                  <a:lnTo>
                    <a:pt x="1521" y="448"/>
                  </a:lnTo>
                  <a:lnTo>
                    <a:pt x="1503" y="445"/>
                  </a:lnTo>
                  <a:lnTo>
                    <a:pt x="1487" y="438"/>
                  </a:lnTo>
                  <a:lnTo>
                    <a:pt x="1476" y="425"/>
                  </a:lnTo>
                  <a:lnTo>
                    <a:pt x="1467" y="410"/>
                  </a:lnTo>
                  <a:lnTo>
                    <a:pt x="1464" y="392"/>
                  </a:lnTo>
                  <a:lnTo>
                    <a:pt x="1467" y="374"/>
                  </a:lnTo>
                  <a:lnTo>
                    <a:pt x="1476" y="360"/>
                  </a:lnTo>
                  <a:lnTo>
                    <a:pt x="1487" y="347"/>
                  </a:lnTo>
                  <a:lnTo>
                    <a:pt x="1503" y="339"/>
                  </a:lnTo>
                  <a:lnTo>
                    <a:pt x="1521" y="336"/>
                  </a:lnTo>
                  <a:lnTo>
                    <a:pt x="1521" y="122"/>
                  </a:lnTo>
                  <a:close/>
                  <a:moveTo>
                    <a:pt x="1634" y="0"/>
                  </a:moveTo>
                  <a:lnTo>
                    <a:pt x="1634" y="1625"/>
                  </a:lnTo>
                  <a:lnTo>
                    <a:pt x="0" y="1625"/>
                  </a:lnTo>
                  <a:lnTo>
                    <a:pt x="4" y="1564"/>
                  </a:lnTo>
                  <a:lnTo>
                    <a:pt x="14" y="1461"/>
                  </a:lnTo>
                  <a:lnTo>
                    <a:pt x="30" y="1360"/>
                  </a:lnTo>
                  <a:lnTo>
                    <a:pt x="53" y="1261"/>
                  </a:lnTo>
                  <a:lnTo>
                    <a:pt x="82" y="1164"/>
                  </a:lnTo>
                  <a:lnTo>
                    <a:pt x="116" y="1070"/>
                  </a:lnTo>
                  <a:lnTo>
                    <a:pt x="155" y="977"/>
                  </a:lnTo>
                  <a:lnTo>
                    <a:pt x="200" y="889"/>
                  </a:lnTo>
                  <a:lnTo>
                    <a:pt x="250" y="802"/>
                  </a:lnTo>
                  <a:lnTo>
                    <a:pt x="304" y="720"/>
                  </a:lnTo>
                  <a:lnTo>
                    <a:pt x="364" y="640"/>
                  </a:lnTo>
                  <a:lnTo>
                    <a:pt x="428" y="565"/>
                  </a:lnTo>
                  <a:lnTo>
                    <a:pt x="496" y="494"/>
                  </a:lnTo>
                  <a:lnTo>
                    <a:pt x="568" y="426"/>
                  </a:lnTo>
                  <a:lnTo>
                    <a:pt x="644" y="363"/>
                  </a:lnTo>
                  <a:lnTo>
                    <a:pt x="724" y="304"/>
                  </a:lnTo>
                  <a:lnTo>
                    <a:pt x="806" y="249"/>
                  </a:lnTo>
                  <a:lnTo>
                    <a:pt x="893" y="200"/>
                  </a:lnTo>
                  <a:lnTo>
                    <a:pt x="983" y="155"/>
                  </a:lnTo>
                  <a:lnTo>
                    <a:pt x="1075" y="115"/>
                  </a:lnTo>
                  <a:lnTo>
                    <a:pt x="1170" y="82"/>
                  </a:lnTo>
                  <a:lnTo>
                    <a:pt x="1268" y="54"/>
                  </a:lnTo>
                  <a:lnTo>
                    <a:pt x="1367" y="31"/>
                  </a:lnTo>
                  <a:lnTo>
                    <a:pt x="1469" y="15"/>
                  </a:lnTo>
                  <a:lnTo>
                    <a:pt x="1573" y="4"/>
                  </a:lnTo>
                  <a:lnTo>
                    <a:pt x="16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" name="Freeform 236"/>
            <p:cNvSpPr>
              <a:spLocks noEditPoints="1"/>
            </p:cNvSpPr>
            <p:nvPr/>
          </p:nvSpPr>
          <p:spPr bwMode="auto">
            <a:xfrm>
              <a:off x="3484563" y="1922463"/>
              <a:ext cx="536575" cy="533400"/>
            </a:xfrm>
            <a:custGeom>
              <a:avLst/>
              <a:gdLst>
                <a:gd name="T0" fmla="*/ 121 w 3380"/>
                <a:gd name="T1" fmla="*/ 1848 h 3360"/>
                <a:gd name="T2" fmla="*/ 178 w 3380"/>
                <a:gd name="T3" fmla="*/ 2127 h 3360"/>
                <a:gd name="T4" fmla="*/ 282 w 3380"/>
                <a:gd name="T5" fmla="*/ 2390 h 3360"/>
                <a:gd name="T6" fmla="*/ 435 w 3380"/>
                <a:gd name="T7" fmla="*/ 2630 h 3360"/>
                <a:gd name="T8" fmla="*/ 527 w 3380"/>
                <a:gd name="T9" fmla="*/ 2738 h 3360"/>
                <a:gd name="T10" fmla="*/ 653 w 3380"/>
                <a:gd name="T11" fmla="*/ 2857 h 3360"/>
                <a:gd name="T12" fmla="*/ 711 w 3380"/>
                <a:gd name="T13" fmla="*/ 2909 h 3360"/>
                <a:gd name="T14" fmla="*/ 890 w 3380"/>
                <a:gd name="T15" fmla="*/ 3031 h 3360"/>
                <a:gd name="T16" fmla="*/ 1150 w 3380"/>
                <a:gd name="T17" fmla="*/ 3154 h 3360"/>
                <a:gd name="T18" fmla="*/ 1428 w 3380"/>
                <a:gd name="T19" fmla="*/ 3226 h 3360"/>
                <a:gd name="T20" fmla="*/ 1717 w 3380"/>
                <a:gd name="T21" fmla="*/ 3248 h 3360"/>
                <a:gd name="T22" fmla="*/ 2010 w 3380"/>
                <a:gd name="T23" fmla="*/ 3216 h 3360"/>
                <a:gd name="T24" fmla="*/ 2288 w 3380"/>
                <a:gd name="T25" fmla="*/ 3131 h 3360"/>
                <a:gd name="T26" fmla="*/ 2542 w 3380"/>
                <a:gd name="T27" fmla="*/ 2998 h 3360"/>
                <a:gd name="T28" fmla="*/ 2767 w 3380"/>
                <a:gd name="T29" fmla="*/ 2823 h 3360"/>
                <a:gd name="T30" fmla="*/ 2958 w 3380"/>
                <a:gd name="T31" fmla="*/ 2611 h 3360"/>
                <a:gd name="T32" fmla="*/ 3107 w 3380"/>
                <a:gd name="T33" fmla="*/ 2368 h 3360"/>
                <a:gd name="T34" fmla="*/ 3211 w 3380"/>
                <a:gd name="T35" fmla="*/ 2100 h 3360"/>
                <a:gd name="T36" fmla="*/ 3262 w 3380"/>
                <a:gd name="T37" fmla="*/ 1812 h 3360"/>
                <a:gd name="T38" fmla="*/ 3260 w 3380"/>
                <a:gd name="T39" fmla="*/ 1521 h 3360"/>
                <a:gd name="T40" fmla="*/ 3204 w 3380"/>
                <a:gd name="T41" fmla="*/ 1241 h 3360"/>
                <a:gd name="T42" fmla="*/ 3100 w 3380"/>
                <a:gd name="T43" fmla="*/ 977 h 3360"/>
                <a:gd name="T44" fmla="*/ 2947 w 3380"/>
                <a:gd name="T45" fmla="*/ 734 h 3360"/>
                <a:gd name="T46" fmla="*/ 2757 w 3380"/>
                <a:gd name="T47" fmla="*/ 526 h 3360"/>
                <a:gd name="T48" fmla="*/ 2540 w 3380"/>
                <a:gd name="T49" fmla="*/ 359 h 3360"/>
                <a:gd name="T50" fmla="*/ 2300 w 3380"/>
                <a:gd name="T51" fmla="*/ 234 h 3360"/>
                <a:gd name="T52" fmla="*/ 2040 w 3380"/>
                <a:gd name="T53" fmla="*/ 152 h 3360"/>
                <a:gd name="T54" fmla="*/ 1746 w 3380"/>
                <a:gd name="T55" fmla="*/ 0 h 3360"/>
                <a:gd name="T56" fmla="*/ 1997 w 3380"/>
                <a:gd name="T57" fmla="*/ 28 h 3360"/>
                <a:gd name="T58" fmla="*/ 2274 w 3380"/>
                <a:gd name="T59" fmla="*/ 103 h 3360"/>
                <a:gd name="T60" fmla="*/ 2531 w 3380"/>
                <a:gd name="T61" fmla="*/ 222 h 3360"/>
                <a:gd name="T62" fmla="*/ 2765 w 3380"/>
                <a:gd name="T63" fmla="*/ 384 h 3360"/>
                <a:gd name="T64" fmla="*/ 2971 w 3380"/>
                <a:gd name="T65" fmla="*/ 585 h 3360"/>
                <a:gd name="T66" fmla="*/ 3141 w 3380"/>
                <a:gd name="T67" fmla="*/ 818 h 3360"/>
                <a:gd name="T68" fmla="*/ 3266 w 3380"/>
                <a:gd name="T69" fmla="*/ 1073 h 3360"/>
                <a:gd name="T70" fmla="*/ 3347 w 3380"/>
                <a:gd name="T71" fmla="*/ 1344 h 3360"/>
                <a:gd name="T72" fmla="*/ 3379 w 3380"/>
                <a:gd name="T73" fmla="*/ 1627 h 3360"/>
                <a:gd name="T74" fmla="*/ 3363 w 3380"/>
                <a:gd name="T75" fmla="*/ 1921 h 3360"/>
                <a:gd name="T76" fmla="*/ 3293 w 3380"/>
                <a:gd name="T77" fmla="*/ 2212 h 3360"/>
                <a:gd name="T78" fmla="*/ 3174 w 3380"/>
                <a:gd name="T79" fmla="*/ 2481 h 3360"/>
                <a:gd name="T80" fmla="*/ 3011 w 3380"/>
                <a:gd name="T81" fmla="*/ 2724 h 3360"/>
                <a:gd name="T82" fmla="*/ 2809 w 3380"/>
                <a:gd name="T83" fmla="*/ 2935 h 3360"/>
                <a:gd name="T84" fmla="*/ 2575 w 3380"/>
                <a:gd name="T85" fmla="*/ 3110 h 3360"/>
                <a:gd name="T86" fmla="*/ 2311 w 3380"/>
                <a:gd name="T87" fmla="*/ 3242 h 3360"/>
                <a:gd name="T88" fmla="*/ 2025 w 3380"/>
                <a:gd name="T89" fmla="*/ 3327 h 3360"/>
                <a:gd name="T90" fmla="*/ 1757 w 3380"/>
                <a:gd name="T91" fmla="*/ 3358 h 3360"/>
                <a:gd name="T92" fmla="*/ 1506 w 3380"/>
                <a:gd name="T93" fmla="*/ 3350 h 3360"/>
                <a:gd name="T94" fmla="*/ 1235 w 3380"/>
                <a:gd name="T95" fmla="*/ 3298 h 3360"/>
                <a:gd name="T96" fmla="*/ 977 w 3380"/>
                <a:gd name="T97" fmla="*/ 3203 h 3360"/>
                <a:gd name="T98" fmla="*/ 736 w 3380"/>
                <a:gd name="T99" fmla="*/ 3066 h 3360"/>
                <a:gd name="T100" fmla="*/ 620 w 3380"/>
                <a:gd name="T101" fmla="*/ 2979 h 3360"/>
                <a:gd name="T102" fmla="*/ 489 w 3380"/>
                <a:gd name="T103" fmla="*/ 2858 h 3360"/>
                <a:gd name="T104" fmla="*/ 428 w 3380"/>
                <a:gd name="T105" fmla="*/ 2796 h 3360"/>
                <a:gd name="T106" fmla="*/ 289 w 3380"/>
                <a:gd name="T107" fmla="*/ 2620 h 3360"/>
                <a:gd name="T108" fmla="*/ 145 w 3380"/>
                <a:gd name="T109" fmla="*/ 2365 h 3360"/>
                <a:gd name="T110" fmla="*/ 50 w 3380"/>
                <a:gd name="T111" fmla="*/ 2088 h 3360"/>
                <a:gd name="T112" fmla="*/ 4 w 3380"/>
                <a:gd name="T113" fmla="*/ 1796 h 3360"/>
                <a:gd name="T114" fmla="*/ 1746 w 3380"/>
                <a:gd name="T115" fmla="*/ 0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3360">
                  <a:moveTo>
                    <a:pt x="1858" y="122"/>
                  </a:moveTo>
                  <a:lnTo>
                    <a:pt x="1858" y="1848"/>
                  </a:lnTo>
                  <a:lnTo>
                    <a:pt x="121" y="1848"/>
                  </a:lnTo>
                  <a:lnTo>
                    <a:pt x="135" y="1943"/>
                  </a:lnTo>
                  <a:lnTo>
                    <a:pt x="153" y="2035"/>
                  </a:lnTo>
                  <a:lnTo>
                    <a:pt x="178" y="2127"/>
                  </a:lnTo>
                  <a:lnTo>
                    <a:pt x="207" y="2216"/>
                  </a:lnTo>
                  <a:lnTo>
                    <a:pt x="242" y="2304"/>
                  </a:lnTo>
                  <a:lnTo>
                    <a:pt x="282" y="2390"/>
                  </a:lnTo>
                  <a:lnTo>
                    <a:pt x="328" y="2472"/>
                  </a:lnTo>
                  <a:lnTo>
                    <a:pt x="379" y="2552"/>
                  </a:lnTo>
                  <a:lnTo>
                    <a:pt x="435" y="2630"/>
                  </a:lnTo>
                  <a:lnTo>
                    <a:pt x="496" y="2705"/>
                  </a:lnTo>
                  <a:lnTo>
                    <a:pt x="511" y="2721"/>
                  </a:lnTo>
                  <a:lnTo>
                    <a:pt x="527" y="2738"/>
                  </a:lnTo>
                  <a:lnTo>
                    <a:pt x="546" y="2756"/>
                  </a:lnTo>
                  <a:lnTo>
                    <a:pt x="567" y="2776"/>
                  </a:lnTo>
                  <a:lnTo>
                    <a:pt x="653" y="2857"/>
                  </a:lnTo>
                  <a:lnTo>
                    <a:pt x="673" y="2877"/>
                  </a:lnTo>
                  <a:lnTo>
                    <a:pt x="693" y="2895"/>
                  </a:lnTo>
                  <a:lnTo>
                    <a:pt x="711" y="2909"/>
                  </a:lnTo>
                  <a:lnTo>
                    <a:pt x="729" y="2923"/>
                  </a:lnTo>
                  <a:lnTo>
                    <a:pt x="807" y="2980"/>
                  </a:lnTo>
                  <a:lnTo>
                    <a:pt x="890" y="3031"/>
                  </a:lnTo>
                  <a:lnTo>
                    <a:pt x="974" y="3078"/>
                  </a:lnTo>
                  <a:lnTo>
                    <a:pt x="1060" y="3118"/>
                  </a:lnTo>
                  <a:lnTo>
                    <a:pt x="1150" y="3154"/>
                  </a:lnTo>
                  <a:lnTo>
                    <a:pt x="1241" y="3184"/>
                  </a:lnTo>
                  <a:lnTo>
                    <a:pt x="1333" y="3208"/>
                  </a:lnTo>
                  <a:lnTo>
                    <a:pt x="1428" y="3226"/>
                  </a:lnTo>
                  <a:lnTo>
                    <a:pt x="1524" y="3240"/>
                  </a:lnTo>
                  <a:lnTo>
                    <a:pt x="1620" y="3247"/>
                  </a:lnTo>
                  <a:lnTo>
                    <a:pt x="1717" y="3248"/>
                  </a:lnTo>
                  <a:lnTo>
                    <a:pt x="1814" y="3244"/>
                  </a:lnTo>
                  <a:lnTo>
                    <a:pt x="1914" y="3233"/>
                  </a:lnTo>
                  <a:lnTo>
                    <a:pt x="2010" y="3216"/>
                  </a:lnTo>
                  <a:lnTo>
                    <a:pt x="2105" y="3193"/>
                  </a:lnTo>
                  <a:lnTo>
                    <a:pt x="2198" y="3165"/>
                  </a:lnTo>
                  <a:lnTo>
                    <a:pt x="2288" y="3131"/>
                  </a:lnTo>
                  <a:lnTo>
                    <a:pt x="2376" y="3091"/>
                  </a:lnTo>
                  <a:lnTo>
                    <a:pt x="2461" y="3046"/>
                  </a:lnTo>
                  <a:lnTo>
                    <a:pt x="2542" y="2998"/>
                  </a:lnTo>
                  <a:lnTo>
                    <a:pt x="2621" y="2944"/>
                  </a:lnTo>
                  <a:lnTo>
                    <a:pt x="2696" y="2885"/>
                  </a:lnTo>
                  <a:lnTo>
                    <a:pt x="2767" y="2823"/>
                  </a:lnTo>
                  <a:lnTo>
                    <a:pt x="2834" y="2755"/>
                  </a:lnTo>
                  <a:lnTo>
                    <a:pt x="2898" y="2685"/>
                  </a:lnTo>
                  <a:lnTo>
                    <a:pt x="2958" y="2611"/>
                  </a:lnTo>
                  <a:lnTo>
                    <a:pt x="3012" y="2533"/>
                  </a:lnTo>
                  <a:lnTo>
                    <a:pt x="3062" y="2452"/>
                  </a:lnTo>
                  <a:lnTo>
                    <a:pt x="3107" y="2368"/>
                  </a:lnTo>
                  <a:lnTo>
                    <a:pt x="3147" y="2281"/>
                  </a:lnTo>
                  <a:lnTo>
                    <a:pt x="3181" y="2191"/>
                  </a:lnTo>
                  <a:lnTo>
                    <a:pt x="3211" y="2100"/>
                  </a:lnTo>
                  <a:lnTo>
                    <a:pt x="3234" y="2005"/>
                  </a:lnTo>
                  <a:lnTo>
                    <a:pt x="3250" y="1909"/>
                  </a:lnTo>
                  <a:lnTo>
                    <a:pt x="3262" y="1812"/>
                  </a:lnTo>
                  <a:lnTo>
                    <a:pt x="3267" y="1714"/>
                  </a:lnTo>
                  <a:lnTo>
                    <a:pt x="3266" y="1617"/>
                  </a:lnTo>
                  <a:lnTo>
                    <a:pt x="3260" y="1521"/>
                  </a:lnTo>
                  <a:lnTo>
                    <a:pt x="3247" y="1426"/>
                  </a:lnTo>
                  <a:lnTo>
                    <a:pt x="3228" y="1333"/>
                  </a:lnTo>
                  <a:lnTo>
                    <a:pt x="3204" y="1241"/>
                  </a:lnTo>
                  <a:lnTo>
                    <a:pt x="3175" y="1151"/>
                  </a:lnTo>
                  <a:lnTo>
                    <a:pt x="3141" y="1062"/>
                  </a:lnTo>
                  <a:lnTo>
                    <a:pt x="3100" y="977"/>
                  </a:lnTo>
                  <a:lnTo>
                    <a:pt x="3055" y="893"/>
                  </a:lnTo>
                  <a:lnTo>
                    <a:pt x="3004" y="812"/>
                  </a:lnTo>
                  <a:lnTo>
                    <a:pt x="2947" y="734"/>
                  </a:lnTo>
                  <a:lnTo>
                    <a:pt x="2886" y="658"/>
                  </a:lnTo>
                  <a:lnTo>
                    <a:pt x="2824" y="589"/>
                  </a:lnTo>
                  <a:lnTo>
                    <a:pt x="2757" y="526"/>
                  </a:lnTo>
                  <a:lnTo>
                    <a:pt x="2688" y="466"/>
                  </a:lnTo>
                  <a:lnTo>
                    <a:pt x="2616" y="411"/>
                  </a:lnTo>
                  <a:lnTo>
                    <a:pt x="2540" y="359"/>
                  </a:lnTo>
                  <a:lnTo>
                    <a:pt x="2463" y="313"/>
                  </a:lnTo>
                  <a:lnTo>
                    <a:pt x="2382" y="270"/>
                  </a:lnTo>
                  <a:lnTo>
                    <a:pt x="2300" y="234"/>
                  </a:lnTo>
                  <a:lnTo>
                    <a:pt x="2215" y="202"/>
                  </a:lnTo>
                  <a:lnTo>
                    <a:pt x="2129" y="174"/>
                  </a:lnTo>
                  <a:lnTo>
                    <a:pt x="2040" y="152"/>
                  </a:lnTo>
                  <a:lnTo>
                    <a:pt x="1950" y="134"/>
                  </a:lnTo>
                  <a:lnTo>
                    <a:pt x="1858" y="122"/>
                  </a:lnTo>
                  <a:close/>
                  <a:moveTo>
                    <a:pt x="1746" y="0"/>
                  </a:moveTo>
                  <a:lnTo>
                    <a:pt x="1806" y="4"/>
                  </a:lnTo>
                  <a:lnTo>
                    <a:pt x="1902" y="14"/>
                  </a:lnTo>
                  <a:lnTo>
                    <a:pt x="1997" y="28"/>
                  </a:lnTo>
                  <a:lnTo>
                    <a:pt x="2092" y="48"/>
                  </a:lnTo>
                  <a:lnTo>
                    <a:pt x="2184" y="73"/>
                  </a:lnTo>
                  <a:lnTo>
                    <a:pt x="2274" y="103"/>
                  </a:lnTo>
                  <a:lnTo>
                    <a:pt x="2361" y="137"/>
                  </a:lnTo>
                  <a:lnTo>
                    <a:pt x="2447" y="178"/>
                  </a:lnTo>
                  <a:lnTo>
                    <a:pt x="2531" y="222"/>
                  </a:lnTo>
                  <a:lnTo>
                    <a:pt x="2611" y="271"/>
                  </a:lnTo>
                  <a:lnTo>
                    <a:pt x="2690" y="325"/>
                  </a:lnTo>
                  <a:lnTo>
                    <a:pt x="2765" y="384"/>
                  </a:lnTo>
                  <a:lnTo>
                    <a:pt x="2837" y="446"/>
                  </a:lnTo>
                  <a:lnTo>
                    <a:pt x="2905" y="513"/>
                  </a:lnTo>
                  <a:lnTo>
                    <a:pt x="2971" y="585"/>
                  </a:lnTo>
                  <a:lnTo>
                    <a:pt x="3033" y="660"/>
                  </a:lnTo>
                  <a:lnTo>
                    <a:pt x="3089" y="738"/>
                  </a:lnTo>
                  <a:lnTo>
                    <a:pt x="3141" y="818"/>
                  </a:lnTo>
                  <a:lnTo>
                    <a:pt x="3188" y="900"/>
                  </a:lnTo>
                  <a:lnTo>
                    <a:pt x="3229" y="985"/>
                  </a:lnTo>
                  <a:lnTo>
                    <a:pt x="3266" y="1073"/>
                  </a:lnTo>
                  <a:lnTo>
                    <a:pt x="3298" y="1161"/>
                  </a:lnTo>
                  <a:lnTo>
                    <a:pt x="3325" y="1251"/>
                  </a:lnTo>
                  <a:lnTo>
                    <a:pt x="3347" y="1344"/>
                  </a:lnTo>
                  <a:lnTo>
                    <a:pt x="3362" y="1436"/>
                  </a:lnTo>
                  <a:lnTo>
                    <a:pt x="3374" y="1531"/>
                  </a:lnTo>
                  <a:lnTo>
                    <a:pt x="3379" y="1627"/>
                  </a:lnTo>
                  <a:lnTo>
                    <a:pt x="3380" y="1723"/>
                  </a:lnTo>
                  <a:lnTo>
                    <a:pt x="3375" y="1820"/>
                  </a:lnTo>
                  <a:lnTo>
                    <a:pt x="3363" y="1921"/>
                  </a:lnTo>
                  <a:lnTo>
                    <a:pt x="3345" y="2020"/>
                  </a:lnTo>
                  <a:lnTo>
                    <a:pt x="3322" y="2117"/>
                  </a:lnTo>
                  <a:lnTo>
                    <a:pt x="3293" y="2212"/>
                  </a:lnTo>
                  <a:lnTo>
                    <a:pt x="3259" y="2304"/>
                  </a:lnTo>
                  <a:lnTo>
                    <a:pt x="3219" y="2394"/>
                  </a:lnTo>
                  <a:lnTo>
                    <a:pt x="3174" y="2481"/>
                  </a:lnTo>
                  <a:lnTo>
                    <a:pt x="3125" y="2565"/>
                  </a:lnTo>
                  <a:lnTo>
                    <a:pt x="3070" y="2646"/>
                  </a:lnTo>
                  <a:lnTo>
                    <a:pt x="3011" y="2724"/>
                  </a:lnTo>
                  <a:lnTo>
                    <a:pt x="2948" y="2798"/>
                  </a:lnTo>
                  <a:lnTo>
                    <a:pt x="2881" y="2869"/>
                  </a:lnTo>
                  <a:lnTo>
                    <a:pt x="2809" y="2935"/>
                  </a:lnTo>
                  <a:lnTo>
                    <a:pt x="2735" y="2998"/>
                  </a:lnTo>
                  <a:lnTo>
                    <a:pt x="2656" y="3056"/>
                  </a:lnTo>
                  <a:lnTo>
                    <a:pt x="2575" y="3110"/>
                  </a:lnTo>
                  <a:lnTo>
                    <a:pt x="2489" y="3159"/>
                  </a:lnTo>
                  <a:lnTo>
                    <a:pt x="2401" y="3203"/>
                  </a:lnTo>
                  <a:lnTo>
                    <a:pt x="2311" y="3242"/>
                  </a:lnTo>
                  <a:lnTo>
                    <a:pt x="2218" y="3276"/>
                  </a:lnTo>
                  <a:lnTo>
                    <a:pt x="2122" y="3304"/>
                  </a:lnTo>
                  <a:lnTo>
                    <a:pt x="2025" y="3327"/>
                  </a:lnTo>
                  <a:lnTo>
                    <a:pt x="1925" y="3344"/>
                  </a:lnTo>
                  <a:lnTo>
                    <a:pt x="1824" y="3355"/>
                  </a:lnTo>
                  <a:lnTo>
                    <a:pt x="1757" y="3358"/>
                  </a:lnTo>
                  <a:lnTo>
                    <a:pt x="1691" y="3360"/>
                  </a:lnTo>
                  <a:lnTo>
                    <a:pt x="1598" y="3357"/>
                  </a:lnTo>
                  <a:lnTo>
                    <a:pt x="1506" y="3350"/>
                  </a:lnTo>
                  <a:lnTo>
                    <a:pt x="1415" y="3337"/>
                  </a:lnTo>
                  <a:lnTo>
                    <a:pt x="1324" y="3320"/>
                  </a:lnTo>
                  <a:lnTo>
                    <a:pt x="1235" y="3298"/>
                  </a:lnTo>
                  <a:lnTo>
                    <a:pt x="1147" y="3271"/>
                  </a:lnTo>
                  <a:lnTo>
                    <a:pt x="1060" y="3240"/>
                  </a:lnTo>
                  <a:lnTo>
                    <a:pt x="977" y="3203"/>
                  </a:lnTo>
                  <a:lnTo>
                    <a:pt x="894" y="3162"/>
                  </a:lnTo>
                  <a:lnTo>
                    <a:pt x="814" y="3116"/>
                  </a:lnTo>
                  <a:lnTo>
                    <a:pt x="736" y="3066"/>
                  </a:lnTo>
                  <a:lnTo>
                    <a:pt x="661" y="3012"/>
                  </a:lnTo>
                  <a:lnTo>
                    <a:pt x="641" y="2997"/>
                  </a:lnTo>
                  <a:lnTo>
                    <a:pt x="620" y="2979"/>
                  </a:lnTo>
                  <a:lnTo>
                    <a:pt x="598" y="2960"/>
                  </a:lnTo>
                  <a:lnTo>
                    <a:pt x="575" y="2938"/>
                  </a:lnTo>
                  <a:lnTo>
                    <a:pt x="489" y="2858"/>
                  </a:lnTo>
                  <a:lnTo>
                    <a:pt x="466" y="2835"/>
                  </a:lnTo>
                  <a:lnTo>
                    <a:pt x="446" y="2816"/>
                  </a:lnTo>
                  <a:lnTo>
                    <a:pt x="428" y="2796"/>
                  </a:lnTo>
                  <a:lnTo>
                    <a:pt x="411" y="2777"/>
                  </a:lnTo>
                  <a:lnTo>
                    <a:pt x="347" y="2700"/>
                  </a:lnTo>
                  <a:lnTo>
                    <a:pt x="289" y="2620"/>
                  </a:lnTo>
                  <a:lnTo>
                    <a:pt x="236" y="2537"/>
                  </a:lnTo>
                  <a:lnTo>
                    <a:pt x="188" y="2452"/>
                  </a:lnTo>
                  <a:lnTo>
                    <a:pt x="145" y="2365"/>
                  </a:lnTo>
                  <a:lnTo>
                    <a:pt x="108" y="2274"/>
                  </a:lnTo>
                  <a:lnTo>
                    <a:pt x="76" y="2182"/>
                  </a:lnTo>
                  <a:lnTo>
                    <a:pt x="50" y="2088"/>
                  </a:lnTo>
                  <a:lnTo>
                    <a:pt x="29" y="1993"/>
                  </a:lnTo>
                  <a:lnTo>
                    <a:pt x="14" y="1895"/>
                  </a:lnTo>
                  <a:lnTo>
                    <a:pt x="4" y="1796"/>
                  </a:lnTo>
                  <a:lnTo>
                    <a:pt x="0" y="1736"/>
                  </a:lnTo>
                  <a:lnTo>
                    <a:pt x="1746" y="1736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2" name="Group 1571"/>
          <p:cNvGrpSpPr/>
          <p:nvPr/>
        </p:nvGrpSpPr>
        <p:grpSpPr>
          <a:xfrm>
            <a:off x="2550445" y="1928189"/>
            <a:ext cx="533401" cy="531813"/>
            <a:chOff x="2541588" y="1924050"/>
            <a:chExt cx="533401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4" name="Freeform 241"/>
            <p:cNvSpPr>
              <a:spLocks noEditPoints="1"/>
            </p:cNvSpPr>
            <p:nvPr/>
          </p:nvSpPr>
          <p:spPr bwMode="auto">
            <a:xfrm>
              <a:off x="2541588" y="1924050"/>
              <a:ext cx="533400" cy="531812"/>
            </a:xfrm>
            <a:custGeom>
              <a:avLst/>
              <a:gdLst>
                <a:gd name="T0" fmla="*/ 1535 w 3359"/>
                <a:gd name="T1" fmla="*/ 192 h 3353"/>
                <a:gd name="T2" fmla="*/ 1446 w 3359"/>
                <a:gd name="T3" fmla="*/ 137 h 3353"/>
                <a:gd name="T4" fmla="*/ 1159 w 3359"/>
                <a:gd name="T5" fmla="*/ 202 h 3353"/>
                <a:gd name="T6" fmla="*/ 1049 w 3359"/>
                <a:gd name="T7" fmla="*/ 298 h 3353"/>
                <a:gd name="T8" fmla="*/ 962 w 3359"/>
                <a:gd name="T9" fmla="*/ 360 h 3353"/>
                <a:gd name="T10" fmla="*/ 800 w 3359"/>
                <a:gd name="T11" fmla="*/ 368 h 3353"/>
                <a:gd name="T12" fmla="*/ 322 w 3359"/>
                <a:gd name="T13" fmla="*/ 868 h 3353"/>
                <a:gd name="T14" fmla="*/ 372 w 3359"/>
                <a:gd name="T15" fmla="*/ 969 h 3353"/>
                <a:gd name="T16" fmla="*/ 286 w 3359"/>
                <a:gd name="T17" fmla="*/ 1032 h 3353"/>
                <a:gd name="T18" fmla="*/ 201 w 3359"/>
                <a:gd name="T19" fmla="*/ 1132 h 3353"/>
                <a:gd name="T20" fmla="*/ 140 w 3359"/>
                <a:gd name="T21" fmla="*/ 1360 h 3353"/>
                <a:gd name="T22" fmla="*/ 206 w 3359"/>
                <a:gd name="T23" fmla="*/ 1491 h 3353"/>
                <a:gd name="T24" fmla="*/ 117 w 3359"/>
                <a:gd name="T25" fmla="*/ 1535 h 3353"/>
                <a:gd name="T26" fmla="*/ 183 w 3359"/>
                <a:gd name="T27" fmla="*/ 1782 h 3353"/>
                <a:gd name="T28" fmla="*/ 150 w 3359"/>
                <a:gd name="T29" fmla="*/ 1883 h 3353"/>
                <a:gd name="T30" fmla="*/ 204 w 3359"/>
                <a:gd name="T31" fmla="*/ 2149 h 3353"/>
                <a:gd name="T32" fmla="*/ 266 w 3359"/>
                <a:gd name="T33" fmla="*/ 2313 h 3353"/>
                <a:gd name="T34" fmla="*/ 372 w 3359"/>
                <a:gd name="T35" fmla="*/ 2313 h 3353"/>
                <a:gd name="T36" fmla="*/ 292 w 3359"/>
                <a:gd name="T37" fmla="*/ 2379 h 3353"/>
                <a:gd name="T38" fmla="*/ 632 w 3359"/>
                <a:gd name="T39" fmla="*/ 2837 h 3353"/>
                <a:gd name="T40" fmla="*/ 1132 w 3359"/>
                <a:gd name="T41" fmla="*/ 3126 h 3353"/>
                <a:gd name="T42" fmla="*/ 1220 w 3359"/>
                <a:gd name="T43" fmla="*/ 3171 h 3353"/>
                <a:gd name="T44" fmla="*/ 1923 w 3359"/>
                <a:gd name="T45" fmla="*/ 3221 h 3353"/>
                <a:gd name="T46" fmla="*/ 2161 w 3359"/>
                <a:gd name="T47" fmla="*/ 3117 h 3353"/>
                <a:gd name="T48" fmla="*/ 1976 w 3359"/>
                <a:gd name="T49" fmla="*/ 2712 h 3353"/>
                <a:gd name="T50" fmla="*/ 1831 w 3359"/>
                <a:gd name="T51" fmla="*/ 2217 h 3353"/>
                <a:gd name="T52" fmla="*/ 1796 w 3359"/>
                <a:gd name="T53" fmla="*/ 2129 h 3353"/>
                <a:gd name="T54" fmla="*/ 2212 w 3359"/>
                <a:gd name="T55" fmla="*/ 1782 h 3353"/>
                <a:gd name="T56" fmla="*/ 2630 w 3359"/>
                <a:gd name="T57" fmla="*/ 2003 h 3353"/>
                <a:gd name="T58" fmla="*/ 2703 w 3359"/>
                <a:gd name="T59" fmla="*/ 1942 h 3353"/>
                <a:gd name="T60" fmla="*/ 2714 w 3359"/>
                <a:gd name="T61" fmla="*/ 2042 h 3353"/>
                <a:gd name="T62" fmla="*/ 3147 w 3359"/>
                <a:gd name="T63" fmla="*/ 2130 h 3353"/>
                <a:gd name="T64" fmla="*/ 3210 w 3359"/>
                <a:gd name="T65" fmla="*/ 1880 h 3353"/>
                <a:gd name="T66" fmla="*/ 3147 w 3359"/>
                <a:gd name="T67" fmla="*/ 1793 h 3353"/>
                <a:gd name="T68" fmla="*/ 3246 w 3359"/>
                <a:gd name="T69" fmla="*/ 1707 h 3353"/>
                <a:gd name="T70" fmla="*/ 3159 w 3359"/>
                <a:gd name="T71" fmla="*/ 1535 h 3353"/>
                <a:gd name="T72" fmla="*/ 3193 w 3359"/>
                <a:gd name="T73" fmla="*/ 1435 h 3353"/>
                <a:gd name="T74" fmla="*/ 3154 w 3359"/>
                <a:gd name="T75" fmla="*/ 1195 h 3353"/>
                <a:gd name="T76" fmla="*/ 3106 w 3359"/>
                <a:gd name="T77" fmla="*/ 1004 h 3353"/>
                <a:gd name="T78" fmla="*/ 2677 w 3359"/>
                <a:gd name="T79" fmla="*/ 445 h 3353"/>
                <a:gd name="T80" fmla="*/ 2192 w 3359"/>
                <a:gd name="T81" fmla="*/ 201 h 3353"/>
                <a:gd name="T82" fmla="*/ 1893 w 3359"/>
                <a:gd name="T83" fmla="*/ 127 h 3353"/>
                <a:gd name="T84" fmla="*/ 1823 w 3359"/>
                <a:gd name="T85" fmla="*/ 200 h 3353"/>
                <a:gd name="T86" fmla="*/ 1675 w 3359"/>
                <a:gd name="T87" fmla="*/ 113 h 3353"/>
                <a:gd name="T88" fmla="*/ 2339 w 3359"/>
                <a:gd name="T89" fmla="*/ 124 h 3353"/>
                <a:gd name="T90" fmla="*/ 2951 w 3359"/>
                <a:gd name="T91" fmla="*/ 553 h 3353"/>
                <a:gd name="T92" fmla="*/ 3307 w 3359"/>
                <a:gd name="T93" fmla="*/ 1241 h 3353"/>
                <a:gd name="T94" fmla="*/ 3324 w 3359"/>
                <a:gd name="T95" fmla="*/ 2033 h 3353"/>
                <a:gd name="T96" fmla="*/ 2202 w 3359"/>
                <a:gd name="T97" fmla="*/ 3269 h 3353"/>
                <a:gd name="T98" fmla="*/ 1392 w 3359"/>
                <a:gd name="T99" fmla="*/ 3328 h 3353"/>
                <a:gd name="T100" fmla="*/ 687 w 3359"/>
                <a:gd name="T101" fmla="*/ 3028 h 3353"/>
                <a:gd name="T102" fmla="*/ 205 w 3359"/>
                <a:gd name="T103" fmla="*/ 2470 h 3353"/>
                <a:gd name="T104" fmla="*/ 3 w 3359"/>
                <a:gd name="T105" fmla="*/ 1764 h 3353"/>
                <a:gd name="T106" fmla="*/ 124 w 3359"/>
                <a:gd name="T107" fmla="*/ 1016 h 3353"/>
                <a:gd name="T108" fmla="*/ 555 w 3359"/>
                <a:gd name="T109" fmla="*/ 410 h 3353"/>
                <a:gd name="T110" fmla="*/ 1197 w 3359"/>
                <a:gd name="T111" fmla="*/ 66 h 3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9" h="3353">
                  <a:moveTo>
                    <a:pt x="1675" y="113"/>
                  </a:moveTo>
                  <a:lnTo>
                    <a:pt x="1612" y="114"/>
                  </a:lnTo>
                  <a:lnTo>
                    <a:pt x="1549" y="118"/>
                  </a:lnTo>
                  <a:lnTo>
                    <a:pt x="1556" y="131"/>
                  </a:lnTo>
                  <a:lnTo>
                    <a:pt x="1558" y="147"/>
                  </a:lnTo>
                  <a:lnTo>
                    <a:pt x="1556" y="165"/>
                  </a:lnTo>
                  <a:lnTo>
                    <a:pt x="1548" y="180"/>
                  </a:lnTo>
                  <a:lnTo>
                    <a:pt x="1535" y="192"/>
                  </a:lnTo>
                  <a:lnTo>
                    <a:pt x="1520" y="200"/>
                  </a:lnTo>
                  <a:lnTo>
                    <a:pt x="1502" y="203"/>
                  </a:lnTo>
                  <a:lnTo>
                    <a:pt x="1484" y="200"/>
                  </a:lnTo>
                  <a:lnTo>
                    <a:pt x="1468" y="192"/>
                  </a:lnTo>
                  <a:lnTo>
                    <a:pt x="1457" y="180"/>
                  </a:lnTo>
                  <a:lnTo>
                    <a:pt x="1448" y="165"/>
                  </a:lnTo>
                  <a:lnTo>
                    <a:pt x="1445" y="147"/>
                  </a:lnTo>
                  <a:lnTo>
                    <a:pt x="1446" y="137"/>
                  </a:lnTo>
                  <a:lnTo>
                    <a:pt x="1449" y="128"/>
                  </a:lnTo>
                  <a:lnTo>
                    <a:pt x="1368" y="142"/>
                  </a:lnTo>
                  <a:lnTo>
                    <a:pt x="1287" y="158"/>
                  </a:lnTo>
                  <a:lnTo>
                    <a:pt x="1208" y="180"/>
                  </a:lnTo>
                  <a:lnTo>
                    <a:pt x="1196" y="192"/>
                  </a:lnTo>
                  <a:lnTo>
                    <a:pt x="1182" y="200"/>
                  </a:lnTo>
                  <a:lnTo>
                    <a:pt x="1164" y="203"/>
                  </a:lnTo>
                  <a:lnTo>
                    <a:pt x="1159" y="202"/>
                  </a:lnTo>
                  <a:lnTo>
                    <a:pt x="1154" y="201"/>
                  </a:lnTo>
                  <a:lnTo>
                    <a:pt x="1148" y="200"/>
                  </a:lnTo>
                  <a:lnTo>
                    <a:pt x="1072" y="228"/>
                  </a:lnTo>
                  <a:lnTo>
                    <a:pt x="997" y="259"/>
                  </a:lnTo>
                  <a:lnTo>
                    <a:pt x="1014" y="262"/>
                  </a:lnTo>
                  <a:lnTo>
                    <a:pt x="1029" y="271"/>
                  </a:lnTo>
                  <a:lnTo>
                    <a:pt x="1041" y="282"/>
                  </a:lnTo>
                  <a:lnTo>
                    <a:pt x="1049" y="298"/>
                  </a:lnTo>
                  <a:lnTo>
                    <a:pt x="1051" y="315"/>
                  </a:lnTo>
                  <a:lnTo>
                    <a:pt x="1049" y="333"/>
                  </a:lnTo>
                  <a:lnTo>
                    <a:pt x="1041" y="348"/>
                  </a:lnTo>
                  <a:lnTo>
                    <a:pt x="1028" y="360"/>
                  </a:lnTo>
                  <a:lnTo>
                    <a:pt x="1013" y="368"/>
                  </a:lnTo>
                  <a:lnTo>
                    <a:pt x="995" y="371"/>
                  </a:lnTo>
                  <a:lnTo>
                    <a:pt x="977" y="368"/>
                  </a:lnTo>
                  <a:lnTo>
                    <a:pt x="962" y="360"/>
                  </a:lnTo>
                  <a:lnTo>
                    <a:pt x="950" y="348"/>
                  </a:lnTo>
                  <a:lnTo>
                    <a:pt x="941" y="333"/>
                  </a:lnTo>
                  <a:lnTo>
                    <a:pt x="939" y="315"/>
                  </a:lnTo>
                  <a:lnTo>
                    <a:pt x="940" y="303"/>
                  </a:lnTo>
                  <a:lnTo>
                    <a:pt x="944" y="292"/>
                  </a:lnTo>
                  <a:lnTo>
                    <a:pt x="951" y="282"/>
                  </a:lnTo>
                  <a:lnTo>
                    <a:pt x="874" y="322"/>
                  </a:lnTo>
                  <a:lnTo>
                    <a:pt x="800" y="368"/>
                  </a:lnTo>
                  <a:lnTo>
                    <a:pt x="729" y="417"/>
                  </a:lnTo>
                  <a:lnTo>
                    <a:pt x="661" y="470"/>
                  </a:lnTo>
                  <a:lnTo>
                    <a:pt x="596" y="526"/>
                  </a:lnTo>
                  <a:lnTo>
                    <a:pt x="533" y="588"/>
                  </a:lnTo>
                  <a:lnTo>
                    <a:pt x="475" y="652"/>
                  </a:lnTo>
                  <a:lnTo>
                    <a:pt x="420" y="721"/>
                  </a:lnTo>
                  <a:lnTo>
                    <a:pt x="369" y="792"/>
                  </a:lnTo>
                  <a:lnTo>
                    <a:pt x="322" y="868"/>
                  </a:lnTo>
                  <a:lnTo>
                    <a:pt x="279" y="947"/>
                  </a:lnTo>
                  <a:lnTo>
                    <a:pt x="291" y="939"/>
                  </a:lnTo>
                  <a:lnTo>
                    <a:pt x="304" y="933"/>
                  </a:lnTo>
                  <a:lnTo>
                    <a:pt x="319" y="931"/>
                  </a:lnTo>
                  <a:lnTo>
                    <a:pt x="337" y="934"/>
                  </a:lnTo>
                  <a:lnTo>
                    <a:pt x="352" y="942"/>
                  </a:lnTo>
                  <a:lnTo>
                    <a:pt x="364" y="953"/>
                  </a:lnTo>
                  <a:lnTo>
                    <a:pt x="372" y="969"/>
                  </a:lnTo>
                  <a:lnTo>
                    <a:pt x="375" y="987"/>
                  </a:lnTo>
                  <a:lnTo>
                    <a:pt x="372" y="1004"/>
                  </a:lnTo>
                  <a:lnTo>
                    <a:pt x="364" y="1020"/>
                  </a:lnTo>
                  <a:lnTo>
                    <a:pt x="352" y="1032"/>
                  </a:lnTo>
                  <a:lnTo>
                    <a:pt x="337" y="1040"/>
                  </a:lnTo>
                  <a:lnTo>
                    <a:pt x="319" y="1043"/>
                  </a:lnTo>
                  <a:lnTo>
                    <a:pt x="301" y="1040"/>
                  </a:lnTo>
                  <a:lnTo>
                    <a:pt x="286" y="1032"/>
                  </a:lnTo>
                  <a:lnTo>
                    <a:pt x="273" y="1020"/>
                  </a:lnTo>
                  <a:lnTo>
                    <a:pt x="266" y="1004"/>
                  </a:lnTo>
                  <a:lnTo>
                    <a:pt x="262" y="987"/>
                  </a:lnTo>
                  <a:lnTo>
                    <a:pt x="264" y="984"/>
                  </a:lnTo>
                  <a:lnTo>
                    <a:pt x="264" y="981"/>
                  </a:lnTo>
                  <a:lnTo>
                    <a:pt x="246" y="1019"/>
                  </a:lnTo>
                  <a:lnTo>
                    <a:pt x="229" y="1058"/>
                  </a:lnTo>
                  <a:lnTo>
                    <a:pt x="201" y="1132"/>
                  </a:lnTo>
                  <a:lnTo>
                    <a:pt x="205" y="1143"/>
                  </a:lnTo>
                  <a:lnTo>
                    <a:pt x="206" y="1155"/>
                  </a:lnTo>
                  <a:lnTo>
                    <a:pt x="204" y="1170"/>
                  </a:lnTo>
                  <a:lnTo>
                    <a:pt x="199" y="1182"/>
                  </a:lnTo>
                  <a:lnTo>
                    <a:pt x="190" y="1194"/>
                  </a:lnTo>
                  <a:lnTo>
                    <a:pt x="179" y="1202"/>
                  </a:lnTo>
                  <a:lnTo>
                    <a:pt x="157" y="1281"/>
                  </a:lnTo>
                  <a:lnTo>
                    <a:pt x="140" y="1360"/>
                  </a:lnTo>
                  <a:lnTo>
                    <a:pt x="128" y="1440"/>
                  </a:lnTo>
                  <a:lnTo>
                    <a:pt x="138" y="1437"/>
                  </a:lnTo>
                  <a:lnTo>
                    <a:pt x="150" y="1435"/>
                  </a:lnTo>
                  <a:lnTo>
                    <a:pt x="167" y="1438"/>
                  </a:lnTo>
                  <a:lnTo>
                    <a:pt x="183" y="1446"/>
                  </a:lnTo>
                  <a:lnTo>
                    <a:pt x="196" y="1458"/>
                  </a:lnTo>
                  <a:lnTo>
                    <a:pt x="204" y="1473"/>
                  </a:lnTo>
                  <a:lnTo>
                    <a:pt x="206" y="1491"/>
                  </a:lnTo>
                  <a:lnTo>
                    <a:pt x="204" y="1508"/>
                  </a:lnTo>
                  <a:lnTo>
                    <a:pt x="196" y="1524"/>
                  </a:lnTo>
                  <a:lnTo>
                    <a:pt x="183" y="1537"/>
                  </a:lnTo>
                  <a:lnTo>
                    <a:pt x="167" y="1544"/>
                  </a:lnTo>
                  <a:lnTo>
                    <a:pt x="150" y="1547"/>
                  </a:lnTo>
                  <a:lnTo>
                    <a:pt x="138" y="1545"/>
                  </a:lnTo>
                  <a:lnTo>
                    <a:pt x="127" y="1542"/>
                  </a:lnTo>
                  <a:lnTo>
                    <a:pt x="117" y="1535"/>
                  </a:lnTo>
                  <a:lnTo>
                    <a:pt x="113" y="1618"/>
                  </a:lnTo>
                  <a:lnTo>
                    <a:pt x="113" y="1700"/>
                  </a:lnTo>
                  <a:lnTo>
                    <a:pt x="118" y="1782"/>
                  </a:lnTo>
                  <a:lnTo>
                    <a:pt x="128" y="1777"/>
                  </a:lnTo>
                  <a:lnTo>
                    <a:pt x="138" y="1772"/>
                  </a:lnTo>
                  <a:lnTo>
                    <a:pt x="150" y="1770"/>
                  </a:lnTo>
                  <a:lnTo>
                    <a:pt x="167" y="1773"/>
                  </a:lnTo>
                  <a:lnTo>
                    <a:pt x="183" y="1782"/>
                  </a:lnTo>
                  <a:lnTo>
                    <a:pt x="196" y="1793"/>
                  </a:lnTo>
                  <a:lnTo>
                    <a:pt x="204" y="1809"/>
                  </a:lnTo>
                  <a:lnTo>
                    <a:pt x="206" y="1826"/>
                  </a:lnTo>
                  <a:lnTo>
                    <a:pt x="204" y="1844"/>
                  </a:lnTo>
                  <a:lnTo>
                    <a:pt x="196" y="1860"/>
                  </a:lnTo>
                  <a:lnTo>
                    <a:pt x="183" y="1872"/>
                  </a:lnTo>
                  <a:lnTo>
                    <a:pt x="167" y="1880"/>
                  </a:lnTo>
                  <a:lnTo>
                    <a:pt x="150" y="1883"/>
                  </a:lnTo>
                  <a:lnTo>
                    <a:pt x="139" y="1882"/>
                  </a:lnTo>
                  <a:lnTo>
                    <a:pt x="129" y="1878"/>
                  </a:lnTo>
                  <a:lnTo>
                    <a:pt x="141" y="1958"/>
                  </a:lnTo>
                  <a:lnTo>
                    <a:pt x="159" y="2039"/>
                  </a:lnTo>
                  <a:lnTo>
                    <a:pt x="180" y="2116"/>
                  </a:lnTo>
                  <a:lnTo>
                    <a:pt x="190" y="2125"/>
                  </a:lnTo>
                  <a:lnTo>
                    <a:pt x="199" y="2136"/>
                  </a:lnTo>
                  <a:lnTo>
                    <a:pt x="204" y="2149"/>
                  </a:lnTo>
                  <a:lnTo>
                    <a:pt x="206" y="2163"/>
                  </a:lnTo>
                  <a:lnTo>
                    <a:pt x="205" y="2174"/>
                  </a:lnTo>
                  <a:lnTo>
                    <a:pt x="202" y="2184"/>
                  </a:lnTo>
                  <a:lnTo>
                    <a:pt x="231" y="2261"/>
                  </a:lnTo>
                  <a:lnTo>
                    <a:pt x="264" y="2336"/>
                  </a:lnTo>
                  <a:lnTo>
                    <a:pt x="264" y="2333"/>
                  </a:lnTo>
                  <a:lnTo>
                    <a:pt x="262" y="2331"/>
                  </a:lnTo>
                  <a:lnTo>
                    <a:pt x="266" y="2313"/>
                  </a:lnTo>
                  <a:lnTo>
                    <a:pt x="273" y="2297"/>
                  </a:lnTo>
                  <a:lnTo>
                    <a:pt x="286" y="2286"/>
                  </a:lnTo>
                  <a:lnTo>
                    <a:pt x="301" y="2278"/>
                  </a:lnTo>
                  <a:lnTo>
                    <a:pt x="319" y="2274"/>
                  </a:lnTo>
                  <a:lnTo>
                    <a:pt x="337" y="2278"/>
                  </a:lnTo>
                  <a:lnTo>
                    <a:pt x="352" y="2286"/>
                  </a:lnTo>
                  <a:lnTo>
                    <a:pt x="364" y="2297"/>
                  </a:lnTo>
                  <a:lnTo>
                    <a:pt x="372" y="2313"/>
                  </a:lnTo>
                  <a:lnTo>
                    <a:pt x="375" y="2331"/>
                  </a:lnTo>
                  <a:lnTo>
                    <a:pt x="372" y="2348"/>
                  </a:lnTo>
                  <a:lnTo>
                    <a:pt x="364" y="2364"/>
                  </a:lnTo>
                  <a:lnTo>
                    <a:pt x="352" y="2376"/>
                  </a:lnTo>
                  <a:lnTo>
                    <a:pt x="337" y="2384"/>
                  </a:lnTo>
                  <a:lnTo>
                    <a:pt x="319" y="2387"/>
                  </a:lnTo>
                  <a:lnTo>
                    <a:pt x="304" y="2385"/>
                  </a:lnTo>
                  <a:lnTo>
                    <a:pt x="292" y="2379"/>
                  </a:lnTo>
                  <a:lnTo>
                    <a:pt x="281" y="2372"/>
                  </a:lnTo>
                  <a:lnTo>
                    <a:pt x="320" y="2445"/>
                  </a:lnTo>
                  <a:lnTo>
                    <a:pt x="363" y="2517"/>
                  </a:lnTo>
                  <a:lnTo>
                    <a:pt x="410" y="2586"/>
                  </a:lnTo>
                  <a:lnTo>
                    <a:pt x="460" y="2653"/>
                  </a:lnTo>
                  <a:lnTo>
                    <a:pt x="513" y="2717"/>
                  </a:lnTo>
                  <a:lnTo>
                    <a:pt x="571" y="2779"/>
                  </a:lnTo>
                  <a:lnTo>
                    <a:pt x="632" y="2837"/>
                  </a:lnTo>
                  <a:lnTo>
                    <a:pt x="696" y="2892"/>
                  </a:lnTo>
                  <a:lnTo>
                    <a:pt x="763" y="2944"/>
                  </a:lnTo>
                  <a:lnTo>
                    <a:pt x="835" y="2993"/>
                  </a:lnTo>
                  <a:lnTo>
                    <a:pt x="908" y="3037"/>
                  </a:lnTo>
                  <a:lnTo>
                    <a:pt x="985" y="3078"/>
                  </a:lnTo>
                  <a:lnTo>
                    <a:pt x="1065" y="3115"/>
                  </a:lnTo>
                  <a:lnTo>
                    <a:pt x="1120" y="3137"/>
                  </a:lnTo>
                  <a:lnTo>
                    <a:pt x="1132" y="3126"/>
                  </a:lnTo>
                  <a:lnTo>
                    <a:pt x="1147" y="3117"/>
                  </a:lnTo>
                  <a:lnTo>
                    <a:pt x="1164" y="3114"/>
                  </a:lnTo>
                  <a:lnTo>
                    <a:pt x="1182" y="3117"/>
                  </a:lnTo>
                  <a:lnTo>
                    <a:pt x="1197" y="3126"/>
                  </a:lnTo>
                  <a:lnTo>
                    <a:pt x="1210" y="3137"/>
                  </a:lnTo>
                  <a:lnTo>
                    <a:pt x="1217" y="3153"/>
                  </a:lnTo>
                  <a:lnTo>
                    <a:pt x="1220" y="3170"/>
                  </a:lnTo>
                  <a:lnTo>
                    <a:pt x="1220" y="3171"/>
                  </a:lnTo>
                  <a:lnTo>
                    <a:pt x="1220" y="3171"/>
                  </a:lnTo>
                  <a:lnTo>
                    <a:pt x="1319" y="3198"/>
                  </a:lnTo>
                  <a:lnTo>
                    <a:pt x="1418" y="3219"/>
                  </a:lnTo>
                  <a:lnTo>
                    <a:pt x="1518" y="3233"/>
                  </a:lnTo>
                  <a:lnTo>
                    <a:pt x="1620" y="3240"/>
                  </a:lnTo>
                  <a:lnTo>
                    <a:pt x="1720" y="3240"/>
                  </a:lnTo>
                  <a:lnTo>
                    <a:pt x="1822" y="3234"/>
                  </a:lnTo>
                  <a:lnTo>
                    <a:pt x="1923" y="3221"/>
                  </a:lnTo>
                  <a:lnTo>
                    <a:pt x="2024" y="3203"/>
                  </a:lnTo>
                  <a:lnTo>
                    <a:pt x="2123" y="3177"/>
                  </a:lnTo>
                  <a:lnTo>
                    <a:pt x="2123" y="3174"/>
                  </a:lnTo>
                  <a:lnTo>
                    <a:pt x="2122" y="3170"/>
                  </a:lnTo>
                  <a:lnTo>
                    <a:pt x="2125" y="3153"/>
                  </a:lnTo>
                  <a:lnTo>
                    <a:pt x="2132" y="3137"/>
                  </a:lnTo>
                  <a:lnTo>
                    <a:pt x="2145" y="3126"/>
                  </a:lnTo>
                  <a:lnTo>
                    <a:pt x="2161" y="3117"/>
                  </a:lnTo>
                  <a:lnTo>
                    <a:pt x="2178" y="3114"/>
                  </a:lnTo>
                  <a:lnTo>
                    <a:pt x="2189" y="3115"/>
                  </a:lnTo>
                  <a:lnTo>
                    <a:pt x="2198" y="3118"/>
                  </a:lnTo>
                  <a:lnTo>
                    <a:pt x="2034" y="2716"/>
                  </a:lnTo>
                  <a:lnTo>
                    <a:pt x="2023" y="2720"/>
                  </a:lnTo>
                  <a:lnTo>
                    <a:pt x="2009" y="2722"/>
                  </a:lnTo>
                  <a:lnTo>
                    <a:pt x="1991" y="2719"/>
                  </a:lnTo>
                  <a:lnTo>
                    <a:pt x="1976" y="2712"/>
                  </a:lnTo>
                  <a:lnTo>
                    <a:pt x="1964" y="2700"/>
                  </a:lnTo>
                  <a:lnTo>
                    <a:pt x="1956" y="2684"/>
                  </a:lnTo>
                  <a:lnTo>
                    <a:pt x="1952" y="2666"/>
                  </a:lnTo>
                  <a:lnTo>
                    <a:pt x="1956" y="2649"/>
                  </a:lnTo>
                  <a:lnTo>
                    <a:pt x="1964" y="2634"/>
                  </a:lnTo>
                  <a:lnTo>
                    <a:pt x="1977" y="2622"/>
                  </a:lnTo>
                  <a:lnTo>
                    <a:pt x="1993" y="2614"/>
                  </a:lnTo>
                  <a:lnTo>
                    <a:pt x="1831" y="2217"/>
                  </a:lnTo>
                  <a:lnTo>
                    <a:pt x="1817" y="2212"/>
                  </a:lnTo>
                  <a:lnTo>
                    <a:pt x="1803" y="2204"/>
                  </a:lnTo>
                  <a:lnTo>
                    <a:pt x="1792" y="2192"/>
                  </a:lnTo>
                  <a:lnTo>
                    <a:pt x="1786" y="2179"/>
                  </a:lnTo>
                  <a:lnTo>
                    <a:pt x="1784" y="2162"/>
                  </a:lnTo>
                  <a:lnTo>
                    <a:pt x="1785" y="2151"/>
                  </a:lnTo>
                  <a:lnTo>
                    <a:pt x="1789" y="2139"/>
                  </a:lnTo>
                  <a:lnTo>
                    <a:pt x="1796" y="2129"/>
                  </a:lnTo>
                  <a:lnTo>
                    <a:pt x="1562" y="1556"/>
                  </a:lnTo>
                  <a:lnTo>
                    <a:pt x="2132" y="1796"/>
                  </a:lnTo>
                  <a:lnTo>
                    <a:pt x="2141" y="1786"/>
                  </a:lnTo>
                  <a:lnTo>
                    <a:pt x="2151" y="1778"/>
                  </a:lnTo>
                  <a:lnTo>
                    <a:pt x="2164" y="1772"/>
                  </a:lnTo>
                  <a:lnTo>
                    <a:pt x="2178" y="1770"/>
                  </a:lnTo>
                  <a:lnTo>
                    <a:pt x="2196" y="1773"/>
                  </a:lnTo>
                  <a:lnTo>
                    <a:pt x="2212" y="1782"/>
                  </a:lnTo>
                  <a:lnTo>
                    <a:pt x="2223" y="1793"/>
                  </a:lnTo>
                  <a:lnTo>
                    <a:pt x="2232" y="1809"/>
                  </a:lnTo>
                  <a:lnTo>
                    <a:pt x="2235" y="1826"/>
                  </a:lnTo>
                  <a:lnTo>
                    <a:pt x="2234" y="1831"/>
                  </a:lnTo>
                  <a:lnTo>
                    <a:pt x="2233" y="1835"/>
                  </a:lnTo>
                  <a:lnTo>
                    <a:pt x="2233" y="1839"/>
                  </a:lnTo>
                  <a:lnTo>
                    <a:pt x="2631" y="2007"/>
                  </a:lnTo>
                  <a:lnTo>
                    <a:pt x="2630" y="2003"/>
                  </a:lnTo>
                  <a:lnTo>
                    <a:pt x="2629" y="1999"/>
                  </a:lnTo>
                  <a:lnTo>
                    <a:pt x="2629" y="1995"/>
                  </a:lnTo>
                  <a:lnTo>
                    <a:pt x="2632" y="1977"/>
                  </a:lnTo>
                  <a:lnTo>
                    <a:pt x="2640" y="1962"/>
                  </a:lnTo>
                  <a:lnTo>
                    <a:pt x="2652" y="1949"/>
                  </a:lnTo>
                  <a:lnTo>
                    <a:pt x="2668" y="1942"/>
                  </a:lnTo>
                  <a:lnTo>
                    <a:pt x="2686" y="1939"/>
                  </a:lnTo>
                  <a:lnTo>
                    <a:pt x="2703" y="1942"/>
                  </a:lnTo>
                  <a:lnTo>
                    <a:pt x="2719" y="1949"/>
                  </a:lnTo>
                  <a:lnTo>
                    <a:pt x="2731" y="1962"/>
                  </a:lnTo>
                  <a:lnTo>
                    <a:pt x="2739" y="1977"/>
                  </a:lnTo>
                  <a:lnTo>
                    <a:pt x="2742" y="1995"/>
                  </a:lnTo>
                  <a:lnTo>
                    <a:pt x="2740" y="2009"/>
                  </a:lnTo>
                  <a:lnTo>
                    <a:pt x="2734" y="2022"/>
                  </a:lnTo>
                  <a:lnTo>
                    <a:pt x="2725" y="2033"/>
                  </a:lnTo>
                  <a:lnTo>
                    <a:pt x="2714" y="2042"/>
                  </a:lnTo>
                  <a:lnTo>
                    <a:pt x="3154" y="2228"/>
                  </a:lnTo>
                  <a:lnTo>
                    <a:pt x="3160" y="2208"/>
                  </a:lnTo>
                  <a:lnTo>
                    <a:pt x="3151" y="2199"/>
                  </a:lnTo>
                  <a:lnTo>
                    <a:pt x="3143" y="2188"/>
                  </a:lnTo>
                  <a:lnTo>
                    <a:pt x="3137" y="2177"/>
                  </a:lnTo>
                  <a:lnTo>
                    <a:pt x="3136" y="2163"/>
                  </a:lnTo>
                  <a:lnTo>
                    <a:pt x="3138" y="2146"/>
                  </a:lnTo>
                  <a:lnTo>
                    <a:pt x="3147" y="2130"/>
                  </a:lnTo>
                  <a:lnTo>
                    <a:pt x="3158" y="2119"/>
                  </a:lnTo>
                  <a:lnTo>
                    <a:pt x="3173" y="2110"/>
                  </a:lnTo>
                  <a:lnTo>
                    <a:pt x="3191" y="2107"/>
                  </a:lnTo>
                  <a:lnTo>
                    <a:pt x="3211" y="2025"/>
                  </a:lnTo>
                  <a:lnTo>
                    <a:pt x="3225" y="1943"/>
                  </a:lnTo>
                  <a:lnTo>
                    <a:pt x="3237" y="1860"/>
                  </a:lnTo>
                  <a:lnTo>
                    <a:pt x="3225" y="1871"/>
                  </a:lnTo>
                  <a:lnTo>
                    <a:pt x="3210" y="1880"/>
                  </a:lnTo>
                  <a:lnTo>
                    <a:pt x="3193" y="1883"/>
                  </a:lnTo>
                  <a:lnTo>
                    <a:pt x="3175" y="1880"/>
                  </a:lnTo>
                  <a:lnTo>
                    <a:pt x="3159" y="1872"/>
                  </a:lnTo>
                  <a:lnTo>
                    <a:pt x="3147" y="1860"/>
                  </a:lnTo>
                  <a:lnTo>
                    <a:pt x="3138" y="1844"/>
                  </a:lnTo>
                  <a:lnTo>
                    <a:pt x="3136" y="1826"/>
                  </a:lnTo>
                  <a:lnTo>
                    <a:pt x="3138" y="1809"/>
                  </a:lnTo>
                  <a:lnTo>
                    <a:pt x="3147" y="1793"/>
                  </a:lnTo>
                  <a:lnTo>
                    <a:pt x="3159" y="1782"/>
                  </a:lnTo>
                  <a:lnTo>
                    <a:pt x="3175" y="1773"/>
                  </a:lnTo>
                  <a:lnTo>
                    <a:pt x="3193" y="1770"/>
                  </a:lnTo>
                  <a:lnTo>
                    <a:pt x="3208" y="1772"/>
                  </a:lnTo>
                  <a:lnTo>
                    <a:pt x="3222" y="1780"/>
                  </a:lnTo>
                  <a:lnTo>
                    <a:pt x="3234" y="1789"/>
                  </a:lnTo>
                  <a:lnTo>
                    <a:pt x="3242" y="1802"/>
                  </a:lnTo>
                  <a:lnTo>
                    <a:pt x="3246" y="1707"/>
                  </a:lnTo>
                  <a:lnTo>
                    <a:pt x="3246" y="1613"/>
                  </a:lnTo>
                  <a:lnTo>
                    <a:pt x="3240" y="1520"/>
                  </a:lnTo>
                  <a:lnTo>
                    <a:pt x="3230" y="1530"/>
                  </a:lnTo>
                  <a:lnTo>
                    <a:pt x="3220" y="1540"/>
                  </a:lnTo>
                  <a:lnTo>
                    <a:pt x="3207" y="1545"/>
                  </a:lnTo>
                  <a:lnTo>
                    <a:pt x="3193" y="1547"/>
                  </a:lnTo>
                  <a:lnTo>
                    <a:pt x="3175" y="1544"/>
                  </a:lnTo>
                  <a:lnTo>
                    <a:pt x="3159" y="1535"/>
                  </a:lnTo>
                  <a:lnTo>
                    <a:pt x="3147" y="1524"/>
                  </a:lnTo>
                  <a:lnTo>
                    <a:pt x="3138" y="1508"/>
                  </a:lnTo>
                  <a:lnTo>
                    <a:pt x="3136" y="1491"/>
                  </a:lnTo>
                  <a:lnTo>
                    <a:pt x="3138" y="1473"/>
                  </a:lnTo>
                  <a:lnTo>
                    <a:pt x="3147" y="1458"/>
                  </a:lnTo>
                  <a:lnTo>
                    <a:pt x="3159" y="1445"/>
                  </a:lnTo>
                  <a:lnTo>
                    <a:pt x="3175" y="1438"/>
                  </a:lnTo>
                  <a:lnTo>
                    <a:pt x="3193" y="1435"/>
                  </a:lnTo>
                  <a:lnTo>
                    <a:pt x="3207" y="1437"/>
                  </a:lnTo>
                  <a:lnTo>
                    <a:pt x="3221" y="1442"/>
                  </a:lnTo>
                  <a:lnTo>
                    <a:pt x="3233" y="1451"/>
                  </a:lnTo>
                  <a:lnTo>
                    <a:pt x="3219" y="1369"/>
                  </a:lnTo>
                  <a:lnTo>
                    <a:pt x="3201" y="1288"/>
                  </a:lnTo>
                  <a:lnTo>
                    <a:pt x="3180" y="1208"/>
                  </a:lnTo>
                  <a:lnTo>
                    <a:pt x="3166" y="1203"/>
                  </a:lnTo>
                  <a:lnTo>
                    <a:pt x="3154" y="1195"/>
                  </a:lnTo>
                  <a:lnTo>
                    <a:pt x="3145" y="1183"/>
                  </a:lnTo>
                  <a:lnTo>
                    <a:pt x="3138" y="1170"/>
                  </a:lnTo>
                  <a:lnTo>
                    <a:pt x="3136" y="1155"/>
                  </a:lnTo>
                  <a:lnTo>
                    <a:pt x="3137" y="1140"/>
                  </a:lnTo>
                  <a:lnTo>
                    <a:pt x="3143" y="1129"/>
                  </a:lnTo>
                  <a:lnTo>
                    <a:pt x="3151" y="1118"/>
                  </a:lnTo>
                  <a:lnTo>
                    <a:pt x="3129" y="1060"/>
                  </a:lnTo>
                  <a:lnTo>
                    <a:pt x="3106" y="1004"/>
                  </a:lnTo>
                  <a:lnTo>
                    <a:pt x="3066" y="922"/>
                  </a:lnTo>
                  <a:lnTo>
                    <a:pt x="3022" y="843"/>
                  </a:lnTo>
                  <a:lnTo>
                    <a:pt x="2974" y="767"/>
                  </a:lnTo>
                  <a:lnTo>
                    <a:pt x="2922" y="696"/>
                  </a:lnTo>
                  <a:lnTo>
                    <a:pt x="2867" y="627"/>
                  </a:lnTo>
                  <a:lnTo>
                    <a:pt x="2807" y="563"/>
                  </a:lnTo>
                  <a:lnTo>
                    <a:pt x="2744" y="502"/>
                  </a:lnTo>
                  <a:lnTo>
                    <a:pt x="2677" y="445"/>
                  </a:lnTo>
                  <a:lnTo>
                    <a:pt x="2607" y="393"/>
                  </a:lnTo>
                  <a:lnTo>
                    <a:pt x="2535" y="345"/>
                  </a:lnTo>
                  <a:lnTo>
                    <a:pt x="2459" y="302"/>
                  </a:lnTo>
                  <a:lnTo>
                    <a:pt x="2380" y="263"/>
                  </a:lnTo>
                  <a:lnTo>
                    <a:pt x="2299" y="229"/>
                  </a:lnTo>
                  <a:lnTo>
                    <a:pt x="2252" y="212"/>
                  </a:lnTo>
                  <a:lnTo>
                    <a:pt x="2203" y="196"/>
                  </a:lnTo>
                  <a:lnTo>
                    <a:pt x="2192" y="201"/>
                  </a:lnTo>
                  <a:lnTo>
                    <a:pt x="2178" y="203"/>
                  </a:lnTo>
                  <a:lnTo>
                    <a:pt x="2164" y="201"/>
                  </a:lnTo>
                  <a:lnTo>
                    <a:pt x="2150" y="195"/>
                  </a:lnTo>
                  <a:lnTo>
                    <a:pt x="2139" y="186"/>
                  </a:lnTo>
                  <a:lnTo>
                    <a:pt x="2130" y="174"/>
                  </a:lnTo>
                  <a:lnTo>
                    <a:pt x="2051" y="155"/>
                  </a:lnTo>
                  <a:lnTo>
                    <a:pt x="1971" y="139"/>
                  </a:lnTo>
                  <a:lnTo>
                    <a:pt x="1893" y="127"/>
                  </a:lnTo>
                  <a:lnTo>
                    <a:pt x="1895" y="136"/>
                  </a:lnTo>
                  <a:lnTo>
                    <a:pt x="1897" y="147"/>
                  </a:lnTo>
                  <a:lnTo>
                    <a:pt x="1894" y="165"/>
                  </a:lnTo>
                  <a:lnTo>
                    <a:pt x="1886" y="180"/>
                  </a:lnTo>
                  <a:lnTo>
                    <a:pt x="1873" y="192"/>
                  </a:lnTo>
                  <a:lnTo>
                    <a:pt x="1858" y="200"/>
                  </a:lnTo>
                  <a:lnTo>
                    <a:pt x="1841" y="203"/>
                  </a:lnTo>
                  <a:lnTo>
                    <a:pt x="1823" y="200"/>
                  </a:lnTo>
                  <a:lnTo>
                    <a:pt x="1807" y="192"/>
                  </a:lnTo>
                  <a:lnTo>
                    <a:pt x="1795" y="180"/>
                  </a:lnTo>
                  <a:lnTo>
                    <a:pt x="1786" y="165"/>
                  </a:lnTo>
                  <a:lnTo>
                    <a:pt x="1784" y="147"/>
                  </a:lnTo>
                  <a:lnTo>
                    <a:pt x="1786" y="131"/>
                  </a:lnTo>
                  <a:lnTo>
                    <a:pt x="1794" y="117"/>
                  </a:lnTo>
                  <a:lnTo>
                    <a:pt x="1734" y="114"/>
                  </a:lnTo>
                  <a:lnTo>
                    <a:pt x="1675" y="113"/>
                  </a:lnTo>
                  <a:close/>
                  <a:moveTo>
                    <a:pt x="1662" y="0"/>
                  </a:moveTo>
                  <a:lnTo>
                    <a:pt x="1758" y="2"/>
                  </a:lnTo>
                  <a:lnTo>
                    <a:pt x="1854" y="9"/>
                  </a:lnTo>
                  <a:lnTo>
                    <a:pt x="1951" y="21"/>
                  </a:lnTo>
                  <a:lnTo>
                    <a:pt x="2049" y="39"/>
                  </a:lnTo>
                  <a:lnTo>
                    <a:pt x="2146" y="62"/>
                  </a:lnTo>
                  <a:lnTo>
                    <a:pt x="2242" y="91"/>
                  </a:lnTo>
                  <a:lnTo>
                    <a:pt x="2339" y="124"/>
                  </a:lnTo>
                  <a:lnTo>
                    <a:pt x="2427" y="161"/>
                  </a:lnTo>
                  <a:lnTo>
                    <a:pt x="2512" y="203"/>
                  </a:lnTo>
                  <a:lnTo>
                    <a:pt x="2594" y="250"/>
                  </a:lnTo>
                  <a:lnTo>
                    <a:pt x="2672" y="302"/>
                  </a:lnTo>
                  <a:lnTo>
                    <a:pt x="2747" y="358"/>
                  </a:lnTo>
                  <a:lnTo>
                    <a:pt x="2819" y="418"/>
                  </a:lnTo>
                  <a:lnTo>
                    <a:pt x="2887" y="484"/>
                  </a:lnTo>
                  <a:lnTo>
                    <a:pt x="2951" y="553"/>
                  </a:lnTo>
                  <a:lnTo>
                    <a:pt x="3011" y="627"/>
                  </a:lnTo>
                  <a:lnTo>
                    <a:pt x="3067" y="704"/>
                  </a:lnTo>
                  <a:lnTo>
                    <a:pt x="3119" y="785"/>
                  </a:lnTo>
                  <a:lnTo>
                    <a:pt x="3166" y="870"/>
                  </a:lnTo>
                  <a:lnTo>
                    <a:pt x="3208" y="959"/>
                  </a:lnTo>
                  <a:lnTo>
                    <a:pt x="3247" y="1051"/>
                  </a:lnTo>
                  <a:lnTo>
                    <a:pt x="3280" y="1146"/>
                  </a:lnTo>
                  <a:lnTo>
                    <a:pt x="3307" y="1241"/>
                  </a:lnTo>
                  <a:lnTo>
                    <a:pt x="3328" y="1339"/>
                  </a:lnTo>
                  <a:lnTo>
                    <a:pt x="3343" y="1437"/>
                  </a:lnTo>
                  <a:lnTo>
                    <a:pt x="3355" y="1537"/>
                  </a:lnTo>
                  <a:lnTo>
                    <a:pt x="3359" y="1635"/>
                  </a:lnTo>
                  <a:lnTo>
                    <a:pt x="3359" y="1735"/>
                  </a:lnTo>
                  <a:lnTo>
                    <a:pt x="3353" y="1835"/>
                  </a:lnTo>
                  <a:lnTo>
                    <a:pt x="3341" y="1935"/>
                  </a:lnTo>
                  <a:lnTo>
                    <a:pt x="3324" y="2033"/>
                  </a:lnTo>
                  <a:lnTo>
                    <a:pt x="3302" y="2131"/>
                  </a:lnTo>
                  <a:lnTo>
                    <a:pt x="3272" y="2228"/>
                  </a:lnTo>
                  <a:lnTo>
                    <a:pt x="3239" y="2322"/>
                  </a:lnTo>
                  <a:lnTo>
                    <a:pt x="3218" y="2376"/>
                  </a:lnTo>
                  <a:lnTo>
                    <a:pt x="1769" y="1765"/>
                  </a:lnTo>
                  <a:lnTo>
                    <a:pt x="2357" y="3212"/>
                  </a:lnTo>
                  <a:lnTo>
                    <a:pt x="2305" y="3233"/>
                  </a:lnTo>
                  <a:lnTo>
                    <a:pt x="2202" y="3269"/>
                  </a:lnTo>
                  <a:lnTo>
                    <a:pt x="2099" y="3299"/>
                  </a:lnTo>
                  <a:lnTo>
                    <a:pt x="1994" y="3323"/>
                  </a:lnTo>
                  <a:lnTo>
                    <a:pt x="1890" y="3340"/>
                  </a:lnTo>
                  <a:lnTo>
                    <a:pt x="1784" y="3349"/>
                  </a:lnTo>
                  <a:lnTo>
                    <a:pt x="1678" y="3353"/>
                  </a:lnTo>
                  <a:lnTo>
                    <a:pt x="1582" y="3350"/>
                  </a:lnTo>
                  <a:lnTo>
                    <a:pt x="1487" y="3342"/>
                  </a:lnTo>
                  <a:lnTo>
                    <a:pt x="1392" y="3328"/>
                  </a:lnTo>
                  <a:lnTo>
                    <a:pt x="1297" y="3309"/>
                  </a:lnTo>
                  <a:lnTo>
                    <a:pt x="1204" y="3284"/>
                  </a:lnTo>
                  <a:lnTo>
                    <a:pt x="1111" y="3254"/>
                  </a:lnTo>
                  <a:lnTo>
                    <a:pt x="1020" y="3218"/>
                  </a:lnTo>
                  <a:lnTo>
                    <a:pt x="932" y="3177"/>
                  </a:lnTo>
                  <a:lnTo>
                    <a:pt x="847" y="3132"/>
                  </a:lnTo>
                  <a:lnTo>
                    <a:pt x="766" y="3082"/>
                  </a:lnTo>
                  <a:lnTo>
                    <a:pt x="687" y="3028"/>
                  </a:lnTo>
                  <a:lnTo>
                    <a:pt x="614" y="2970"/>
                  </a:lnTo>
                  <a:lnTo>
                    <a:pt x="543" y="2909"/>
                  </a:lnTo>
                  <a:lnTo>
                    <a:pt x="477" y="2843"/>
                  </a:lnTo>
                  <a:lnTo>
                    <a:pt x="414" y="2774"/>
                  </a:lnTo>
                  <a:lnTo>
                    <a:pt x="356" y="2703"/>
                  </a:lnTo>
                  <a:lnTo>
                    <a:pt x="301" y="2628"/>
                  </a:lnTo>
                  <a:lnTo>
                    <a:pt x="251" y="2550"/>
                  </a:lnTo>
                  <a:lnTo>
                    <a:pt x="205" y="2470"/>
                  </a:lnTo>
                  <a:lnTo>
                    <a:pt x="164" y="2388"/>
                  </a:lnTo>
                  <a:lnTo>
                    <a:pt x="127" y="2304"/>
                  </a:lnTo>
                  <a:lnTo>
                    <a:pt x="94" y="2217"/>
                  </a:lnTo>
                  <a:lnTo>
                    <a:pt x="67" y="2129"/>
                  </a:lnTo>
                  <a:lnTo>
                    <a:pt x="43" y="2040"/>
                  </a:lnTo>
                  <a:lnTo>
                    <a:pt x="25" y="1948"/>
                  </a:lnTo>
                  <a:lnTo>
                    <a:pt x="12" y="1857"/>
                  </a:lnTo>
                  <a:lnTo>
                    <a:pt x="3" y="1764"/>
                  </a:lnTo>
                  <a:lnTo>
                    <a:pt x="0" y="1671"/>
                  </a:lnTo>
                  <a:lnTo>
                    <a:pt x="1" y="1577"/>
                  </a:lnTo>
                  <a:lnTo>
                    <a:pt x="8" y="1482"/>
                  </a:lnTo>
                  <a:lnTo>
                    <a:pt x="21" y="1389"/>
                  </a:lnTo>
                  <a:lnTo>
                    <a:pt x="39" y="1294"/>
                  </a:lnTo>
                  <a:lnTo>
                    <a:pt x="62" y="1201"/>
                  </a:lnTo>
                  <a:lnTo>
                    <a:pt x="90" y="1108"/>
                  </a:lnTo>
                  <a:lnTo>
                    <a:pt x="124" y="1016"/>
                  </a:lnTo>
                  <a:lnTo>
                    <a:pt x="163" y="927"/>
                  </a:lnTo>
                  <a:lnTo>
                    <a:pt x="207" y="842"/>
                  </a:lnTo>
                  <a:lnTo>
                    <a:pt x="255" y="761"/>
                  </a:lnTo>
                  <a:lnTo>
                    <a:pt x="307" y="683"/>
                  </a:lnTo>
                  <a:lnTo>
                    <a:pt x="364" y="609"/>
                  </a:lnTo>
                  <a:lnTo>
                    <a:pt x="425" y="539"/>
                  </a:lnTo>
                  <a:lnTo>
                    <a:pt x="488" y="472"/>
                  </a:lnTo>
                  <a:lnTo>
                    <a:pt x="555" y="410"/>
                  </a:lnTo>
                  <a:lnTo>
                    <a:pt x="626" y="353"/>
                  </a:lnTo>
                  <a:lnTo>
                    <a:pt x="701" y="299"/>
                  </a:lnTo>
                  <a:lnTo>
                    <a:pt x="777" y="249"/>
                  </a:lnTo>
                  <a:lnTo>
                    <a:pt x="857" y="203"/>
                  </a:lnTo>
                  <a:lnTo>
                    <a:pt x="938" y="161"/>
                  </a:lnTo>
                  <a:lnTo>
                    <a:pt x="1023" y="125"/>
                  </a:lnTo>
                  <a:lnTo>
                    <a:pt x="1110" y="93"/>
                  </a:lnTo>
                  <a:lnTo>
                    <a:pt x="1197" y="66"/>
                  </a:lnTo>
                  <a:lnTo>
                    <a:pt x="1287" y="43"/>
                  </a:lnTo>
                  <a:lnTo>
                    <a:pt x="1379" y="24"/>
                  </a:lnTo>
                  <a:lnTo>
                    <a:pt x="1472" y="12"/>
                  </a:lnTo>
                  <a:lnTo>
                    <a:pt x="1567" y="3"/>
                  </a:lnTo>
                  <a:lnTo>
                    <a:pt x="1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0" name="Freeform 242"/>
            <p:cNvSpPr>
              <a:spLocks noEditPoints="1"/>
            </p:cNvSpPr>
            <p:nvPr/>
          </p:nvSpPr>
          <p:spPr bwMode="auto">
            <a:xfrm>
              <a:off x="2860676" y="2243138"/>
              <a:ext cx="214313" cy="212725"/>
            </a:xfrm>
            <a:custGeom>
              <a:avLst/>
              <a:gdLst>
                <a:gd name="T0" fmla="*/ 206 w 1347"/>
                <a:gd name="T1" fmla="*/ 209 h 1341"/>
                <a:gd name="T2" fmla="*/ 612 w 1347"/>
                <a:gd name="T3" fmla="*/ 1207 h 1341"/>
                <a:gd name="T4" fmla="*/ 686 w 1347"/>
                <a:gd name="T5" fmla="*/ 1167 h 1341"/>
                <a:gd name="T6" fmla="*/ 758 w 1347"/>
                <a:gd name="T7" fmla="*/ 1122 h 1341"/>
                <a:gd name="T8" fmla="*/ 827 w 1347"/>
                <a:gd name="T9" fmla="*/ 1074 h 1341"/>
                <a:gd name="T10" fmla="*/ 893 w 1347"/>
                <a:gd name="T11" fmla="*/ 1021 h 1341"/>
                <a:gd name="T12" fmla="*/ 957 w 1347"/>
                <a:gd name="T13" fmla="*/ 965 h 1341"/>
                <a:gd name="T14" fmla="*/ 1016 w 1347"/>
                <a:gd name="T15" fmla="*/ 906 h 1341"/>
                <a:gd name="T16" fmla="*/ 1072 w 1347"/>
                <a:gd name="T17" fmla="*/ 842 h 1341"/>
                <a:gd name="T18" fmla="*/ 1123 w 1347"/>
                <a:gd name="T19" fmla="*/ 776 h 1341"/>
                <a:gd name="T20" fmla="*/ 1171 w 1347"/>
                <a:gd name="T21" fmla="*/ 707 h 1341"/>
                <a:gd name="T22" fmla="*/ 1215 w 1347"/>
                <a:gd name="T23" fmla="*/ 635 h 1341"/>
                <a:gd name="T24" fmla="*/ 206 w 1347"/>
                <a:gd name="T25" fmla="*/ 209 h 1341"/>
                <a:gd name="T26" fmla="*/ 0 w 1347"/>
                <a:gd name="T27" fmla="*/ 0 h 1341"/>
                <a:gd name="T28" fmla="*/ 1332 w 1347"/>
                <a:gd name="T29" fmla="*/ 563 h 1341"/>
                <a:gd name="T30" fmla="*/ 1344 w 1347"/>
                <a:gd name="T31" fmla="*/ 589 h 1341"/>
                <a:gd name="T32" fmla="*/ 1347 w 1347"/>
                <a:gd name="T33" fmla="*/ 605 h 1341"/>
                <a:gd name="T34" fmla="*/ 1347 w 1347"/>
                <a:gd name="T35" fmla="*/ 623 h 1341"/>
                <a:gd name="T36" fmla="*/ 1342 w 1347"/>
                <a:gd name="T37" fmla="*/ 639 h 1341"/>
                <a:gd name="T38" fmla="*/ 1296 w 1347"/>
                <a:gd name="T39" fmla="*/ 721 h 1341"/>
                <a:gd name="T40" fmla="*/ 1246 w 1347"/>
                <a:gd name="T41" fmla="*/ 799 h 1341"/>
                <a:gd name="T42" fmla="*/ 1191 w 1347"/>
                <a:gd name="T43" fmla="*/ 874 h 1341"/>
                <a:gd name="T44" fmla="*/ 1132 w 1347"/>
                <a:gd name="T45" fmla="*/ 945 h 1341"/>
                <a:gd name="T46" fmla="*/ 1069 w 1347"/>
                <a:gd name="T47" fmla="*/ 1013 h 1341"/>
                <a:gd name="T48" fmla="*/ 1001 w 1347"/>
                <a:gd name="T49" fmla="*/ 1077 h 1341"/>
                <a:gd name="T50" fmla="*/ 930 w 1347"/>
                <a:gd name="T51" fmla="*/ 1136 h 1341"/>
                <a:gd name="T52" fmla="*/ 856 w 1347"/>
                <a:gd name="T53" fmla="*/ 1193 h 1341"/>
                <a:gd name="T54" fmla="*/ 777 w 1347"/>
                <a:gd name="T55" fmla="*/ 1244 h 1341"/>
                <a:gd name="T56" fmla="*/ 696 w 1347"/>
                <a:gd name="T57" fmla="*/ 1289 h 1341"/>
                <a:gd name="T58" fmla="*/ 612 w 1347"/>
                <a:gd name="T59" fmla="*/ 1331 h 1341"/>
                <a:gd name="T60" fmla="*/ 590 w 1347"/>
                <a:gd name="T61" fmla="*/ 1341 h 1341"/>
                <a:gd name="T62" fmla="*/ 540 w 1347"/>
                <a:gd name="T63" fmla="*/ 1324 h 1341"/>
                <a:gd name="T64" fmla="*/ 527 w 1347"/>
                <a:gd name="T65" fmla="*/ 1298 h 1341"/>
                <a:gd name="T66" fmla="*/ 0 w 1347"/>
                <a:gd name="T67" fmla="*/ 0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7" h="1341">
                  <a:moveTo>
                    <a:pt x="206" y="209"/>
                  </a:moveTo>
                  <a:lnTo>
                    <a:pt x="612" y="1207"/>
                  </a:lnTo>
                  <a:lnTo>
                    <a:pt x="686" y="1167"/>
                  </a:lnTo>
                  <a:lnTo>
                    <a:pt x="758" y="1122"/>
                  </a:lnTo>
                  <a:lnTo>
                    <a:pt x="827" y="1074"/>
                  </a:lnTo>
                  <a:lnTo>
                    <a:pt x="893" y="1021"/>
                  </a:lnTo>
                  <a:lnTo>
                    <a:pt x="957" y="965"/>
                  </a:lnTo>
                  <a:lnTo>
                    <a:pt x="1016" y="906"/>
                  </a:lnTo>
                  <a:lnTo>
                    <a:pt x="1072" y="842"/>
                  </a:lnTo>
                  <a:lnTo>
                    <a:pt x="1123" y="776"/>
                  </a:lnTo>
                  <a:lnTo>
                    <a:pt x="1171" y="707"/>
                  </a:lnTo>
                  <a:lnTo>
                    <a:pt x="1215" y="635"/>
                  </a:lnTo>
                  <a:lnTo>
                    <a:pt x="206" y="209"/>
                  </a:lnTo>
                  <a:close/>
                  <a:moveTo>
                    <a:pt x="0" y="0"/>
                  </a:moveTo>
                  <a:lnTo>
                    <a:pt x="1332" y="563"/>
                  </a:lnTo>
                  <a:lnTo>
                    <a:pt x="1344" y="589"/>
                  </a:lnTo>
                  <a:lnTo>
                    <a:pt x="1347" y="605"/>
                  </a:lnTo>
                  <a:lnTo>
                    <a:pt x="1347" y="623"/>
                  </a:lnTo>
                  <a:lnTo>
                    <a:pt x="1342" y="639"/>
                  </a:lnTo>
                  <a:lnTo>
                    <a:pt x="1296" y="721"/>
                  </a:lnTo>
                  <a:lnTo>
                    <a:pt x="1246" y="799"/>
                  </a:lnTo>
                  <a:lnTo>
                    <a:pt x="1191" y="874"/>
                  </a:lnTo>
                  <a:lnTo>
                    <a:pt x="1132" y="945"/>
                  </a:lnTo>
                  <a:lnTo>
                    <a:pt x="1069" y="1013"/>
                  </a:lnTo>
                  <a:lnTo>
                    <a:pt x="1001" y="1077"/>
                  </a:lnTo>
                  <a:lnTo>
                    <a:pt x="930" y="1136"/>
                  </a:lnTo>
                  <a:lnTo>
                    <a:pt x="856" y="1193"/>
                  </a:lnTo>
                  <a:lnTo>
                    <a:pt x="777" y="1244"/>
                  </a:lnTo>
                  <a:lnTo>
                    <a:pt x="696" y="1289"/>
                  </a:lnTo>
                  <a:lnTo>
                    <a:pt x="612" y="1331"/>
                  </a:lnTo>
                  <a:lnTo>
                    <a:pt x="590" y="1341"/>
                  </a:lnTo>
                  <a:lnTo>
                    <a:pt x="540" y="1324"/>
                  </a:lnTo>
                  <a:lnTo>
                    <a:pt x="527" y="12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1" name="Freeform 243"/>
            <p:cNvSpPr>
              <a:spLocks/>
            </p:cNvSpPr>
            <p:nvPr/>
          </p:nvSpPr>
          <p:spPr bwMode="auto">
            <a:xfrm>
              <a:off x="2744788" y="1965325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0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8 h 111"/>
                <a:gd name="T34" fmla="*/ 10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2" name="Freeform 244"/>
            <p:cNvSpPr>
              <a:spLocks/>
            </p:cNvSpPr>
            <p:nvPr/>
          </p:nvSpPr>
          <p:spPr bwMode="auto">
            <a:xfrm>
              <a:off x="2771776" y="199072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4 h 113"/>
                <a:gd name="T4" fmla="*/ 90 w 113"/>
                <a:gd name="T5" fmla="*/ 12 h 113"/>
                <a:gd name="T6" fmla="*/ 103 w 113"/>
                <a:gd name="T7" fmla="*/ 23 h 113"/>
                <a:gd name="T8" fmla="*/ 111 w 113"/>
                <a:gd name="T9" fmla="*/ 39 h 113"/>
                <a:gd name="T10" fmla="*/ 113 w 113"/>
                <a:gd name="T11" fmla="*/ 57 h 113"/>
                <a:gd name="T12" fmla="*/ 111 w 113"/>
                <a:gd name="T13" fmla="*/ 74 h 113"/>
                <a:gd name="T14" fmla="*/ 103 w 113"/>
                <a:gd name="T15" fmla="*/ 90 h 113"/>
                <a:gd name="T16" fmla="*/ 90 w 113"/>
                <a:gd name="T17" fmla="*/ 101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6" name="Freeform 245"/>
            <p:cNvSpPr>
              <a:spLocks/>
            </p:cNvSpPr>
            <p:nvPr/>
          </p:nvSpPr>
          <p:spPr bwMode="auto">
            <a:xfrm>
              <a:off x="2797176" y="1965325"/>
              <a:ext cx="19050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8 w 113"/>
                <a:gd name="T23" fmla="*/ 109 h 111"/>
                <a:gd name="T24" fmla="*/ 23 w 113"/>
                <a:gd name="T25" fmla="*/ 101 h 111"/>
                <a:gd name="T26" fmla="*/ 11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8 h 111"/>
                <a:gd name="T34" fmla="*/ 11 w 113"/>
                <a:gd name="T35" fmla="*/ 23 h 111"/>
                <a:gd name="T36" fmla="*/ 23 w 113"/>
                <a:gd name="T37" fmla="*/ 10 h 111"/>
                <a:gd name="T38" fmla="*/ 38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7" name="Freeform 246"/>
            <p:cNvSpPr>
              <a:spLocks/>
            </p:cNvSpPr>
            <p:nvPr/>
          </p:nvSpPr>
          <p:spPr bwMode="auto">
            <a:xfrm>
              <a:off x="2717801" y="199072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4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1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90 h 113"/>
                <a:gd name="T28" fmla="*/ 4 w 113"/>
                <a:gd name="T29" fmla="*/ 74 h 113"/>
                <a:gd name="T30" fmla="*/ 0 w 113"/>
                <a:gd name="T31" fmla="*/ 57 h 113"/>
                <a:gd name="T32" fmla="*/ 4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8" name="Freeform 247"/>
            <p:cNvSpPr>
              <a:spLocks/>
            </p:cNvSpPr>
            <p:nvPr/>
          </p:nvSpPr>
          <p:spPr bwMode="auto">
            <a:xfrm>
              <a:off x="2663826" y="199072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1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8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2" name="Freeform 248"/>
            <p:cNvSpPr>
              <a:spLocks/>
            </p:cNvSpPr>
            <p:nvPr/>
          </p:nvSpPr>
          <p:spPr bwMode="auto">
            <a:xfrm>
              <a:off x="2824163" y="1990725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1 w 113"/>
                <a:gd name="T27" fmla="*/ 90 h 113"/>
                <a:gd name="T28" fmla="*/ 2 w 113"/>
                <a:gd name="T29" fmla="*/ 74 h 113"/>
                <a:gd name="T30" fmla="*/ 0 w 113"/>
                <a:gd name="T31" fmla="*/ 57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3" name="Freeform 249"/>
            <p:cNvSpPr>
              <a:spLocks/>
            </p:cNvSpPr>
            <p:nvPr/>
          </p:nvSpPr>
          <p:spPr bwMode="auto">
            <a:xfrm>
              <a:off x="2851151" y="1965325"/>
              <a:ext cx="19050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2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8 h 111"/>
                <a:gd name="T34" fmla="*/ 12 w 113"/>
                <a:gd name="T35" fmla="*/ 23 h 111"/>
                <a:gd name="T36" fmla="*/ 24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4" name="Freeform 250"/>
            <p:cNvSpPr>
              <a:spLocks/>
            </p:cNvSpPr>
            <p:nvPr/>
          </p:nvSpPr>
          <p:spPr bwMode="auto">
            <a:xfrm>
              <a:off x="2905126" y="1965325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2 w 112"/>
                <a:gd name="T7" fmla="*/ 23 h 111"/>
                <a:gd name="T8" fmla="*/ 110 w 112"/>
                <a:gd name="T9" fmla="*/ 38 h 111"/>
                <a:gd name="T10" fmla="*/ 112 w 112"/>
                <a:gd name="T11" fmla="*/ 55 h 111"/>
                <a:gd name="T12" fmla="*/ 110 w 112"/>
                <a:gd name="T13" fmla="*/ 73 h 111"/>
                <a:gd name="T14" fmla="*/ 102 w 112"/>
                <a:gd name="T15" fmla="*/ 88 h 111"/>
                <a:gd name="T16" fmla="*/ 89 w 112"/>
                <a:gd name="T17" fmla="*/ 101 h 111"/>
                <a:gd name="T18" fmla="*/ 74 w 112"/>
                <a:gd name="T19" fmla="*/ 109 h 111"/>
                <a:gd name="T20" fmla="*/ 56 w 112"/>
                <a:gd name="T21" fmla="*/ 111 h 111"/>
                <a:gd name="T22" fmla="*/ 38 w 112"/>
                <a:gd name="T23" fmla="*/ 109 h 111"/>
                <a:gd name="T24" fmla="*/ 23 w 112"/>
                <a:gd name="T25" fmla="*/ 101 h 111"/>
                <a:gd name="T26" fmla="*/ 11 w 112"/>
                <a:gd name="T27" fmla="*/ 88 h 111"/>
                <a:gd name="T28" fmla="*/ 2 w 112"/>
                <a:gd name="T29" fmla="*/ 73 h 111"/>
                <a:gd name="T30" fmla="*/ 0 w 112"/>
                <a:gd name="T31" fmla="*/ 55 h 111"/>
                <a:gd name="T32" fmla="*/ 2 w 112"/>
                <a:gd name="T33" fmla="*/ 38 h 111"/>
                <a:gd name="T34" fmla="*/ 11 w 112"/>
                <a:gd name="T35" fmla="*/ 23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5" name="Freeform 251"/>
            <p:cNvSpPr>
              <a:spLocks/>
            </p:cNvSpPr>
            <p:nvPr/>
          </p:nvSpPr>
          <p:spPr bwMode="auto">
            <a:xfrm>
              <a:off x="2744788" y="201771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6" name="Freeform 252"/>
            <p:cNvSpPr>
              <a:spLocks/>
            </p:cNvSpPr>
            <p:nvPr/>
          </p:nvSpPr>
          <p:spPr bwMode="auto">
            <a:xfrm>
              <a:off x="2797176" y="2017713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7" name="Freeform 253"/>
            <p:cNvSpPr>
              <a:spLocks/>
            </p:cNvSpPr>
            <p:nvPr/>
          </p:nvSpPr>
          <p:spPr bwMode="auto">
            <a:xfrm>
              <a:off x="2690813" y="2017713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8" name="Freeform 254"/>
            <p:cNvSpPr>
              <a:spLocks/>
            </p:cNvSpPr>
            <p:nvPr/>
          </p:nvSpPr>
          <p:spPr bwMode="auto">
            <a:xfrm>
              <a:off x="2636838" y="201771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9" name="Freeform 255"/>
            <p:cNvSpPr>
              <a:spLocks/>
            </p:cNvSpPr>
            <p:nvPr/>
          </p:nvSpPr>
          <p:spPr bwMode="auto">
            <a:xfrm>
              <a:off x="2959101" y="201771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0" name="Freeform 256"/>
            <p:cNvSpPr>
              <a:spLocks/>
            </p:cNvSpPr>
            <p:nvPr/>
          </p:nvSpPr>
          <p:spPr bwMode="auto">
            <a:xfrm>
              <a:off x="2851151" y="2017713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3 h 112"/>
                <a:gd name="T36" fmla="*/ 24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1" name="Freeform 257"/>
            <p:cNvSpPr>
              <a:spLocks/>
            </p:cNvSpPr>
            <p:nvPr/>
          </p:nvSpPr>
          <p:spPr bwMode="auto">
            <a:xfrm>
              <a:off x="2905126" y="2017713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2" name="Freeform 258"/>
            <p:cNvSpPr>
              <a:spLocks/>
            </p:cNvSpPr>
            <p:nvPr/>
          </p:nvSpPr>
          <p:spPr bwMode="auto">
            <a:xfrm>
              <a:off x="2878138" y="199072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3" name="Freeform 259"/>
            <p:cNvSpPr>
              <a:spLocks/>
            </p:cNvSpPr>
            <p:nvPr/>
          </p:nvSpPr>
          <p:spPr bwMode="auto">
            <a:xfrm>
              <a:off x="2932113" y="199072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1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4" name="Freeform 260"/>
            <p:cNvSpPr>
              <a:spLocks/>
            </p:cNvSpPr>
            <p:nvPr/>
          </p:nvSpPr>
          <p:spPr bwMode="auto">
            <a:xfrm>
              <a:off x="2744788" y="20716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5" name="Freeform 261"/>
            <p:cNvSpPr>
              <a:spLocks/>
            </p:cNvSpPr>
            <p:nvPr/>
          </p:nvSpPr>
          <p:spPr bwMode="auto">
            <a:xfrm>
              <a:off x="2771776" y="20447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2 h 112"/>
                <a:gd name="T6" fmla="*/ 103 w 113"/>
                <a:gd name="T7" fmla="*/ 23 h 112"/>
                <a:gd name="T8" fmla="*/ 111 w 113"/>
                <a:gd name="T9" fmla="*/ 39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90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2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6" name="Freeform 262"/>
            <p:cNvSpPr>
              <a:spLocks/>
            </p:cNvSpPr>
            <p:nvPr/>
          </p:nvSpPr>
          <p:spPr bwMode="auto">
            <a:xfrm>
              <a:off x="2771776" y="209867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2 h 112"/>
                <a:gd name="T4" fmla="*/ 90 w 113"/>
                <a:gd name="T5" fmla="*/ 10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8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8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2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7" name="Freeform 263"/>
            <p:cNvSpPr>
              <a:spLocks/>
            </p:cNvSpPr>
            <p:nvPr/>
          </p:nvSpPr>
          <p:spPr bwMode="auto">
            <a:xfrm>
              <a:off x="2797176" y="2071688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8" name="Freeform 264"/>
            <p:cNvSpPr>
              <a:spLocks/>
            </p:cNvSpPr>
            <p:nvPr/>
          </p:nvSpPr>
          <p:spPr bwMode="auto">
            <a:xfrm>
              <a:off x="2690813" y="2071688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2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2 w 112"/>
                <a:gd name="T15" fmla="*/ 89 h 112"/>
                <a:gd name="T16" fmla="*/ 89 w 112"/>
                <a:gd name="T17" fmla="*/ 100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2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9" name="Freeform 265"/>
            <p:cNvSpPr>
              <a:spLocks/>
            </p:cNvSpPr>
            <p:nvPr/>
          </p:nvSpPr>
          <p:spPr bwMode="auto">
            <a:xfrm>
              <a:off x="2717801" y="20447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2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90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90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9 h 112"/>
                <a:gd name="T34" fmla="*/ 12 w 113"/>
                <a:gd name="T35" fmla="*/ 23 h 112"/>
                <a:gd name="T36" fmla="*/ 24 w 113"/>
                <a:gd name="T37" fmla="*/ 12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0" name="Freeform 266"/>
            <p:cNvSpPr>
              <a:spLocks/>
            </p:cNvSpPr>
            <p:nvPr/>
          </p:nvSpPr>
          <p:spPr bwMode="auto">
            <a:xfrm>
              <a:off x="2717801" y="209867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2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8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8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3 h 112"/>
                <a:gd name="T36" fmla="*/ 24 w 113"/>
                <a:gd name="T37" fmla="*/ 10 h 112"/>
                <a:gd name="T38" fmla="*/ 39 w 113"/>
                <a:gd name="T39" fmla="*/ 2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1" name="Freeform 267"/>
            <p:cNvSpPr>
              <a:spLocks/>
            </p:cNvSpPr>
            <p:nvPr/>
          </p:nvSpPr>
          <p:spPr bwMode="auto">
            <a:xfrm>
              <a:off x="2636838" y="207168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0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0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2" name="Freeform 268"/>
            <p:cNvSpPr>
              <a:spLocks/>
            </p:cNvSpPr>
            <p:nvPr/>
          </p:nvSpPr>
          <p:spPr bwMode="auto">
            <a:xfrm>
              <a:off x="2609851" y="20447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2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0 w 113"/>
                <a:gd name="T27" fmla="*/ 90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9 h 112"/>
                <a:gd name="T34" fmla="*/ 10 w 113"/>
                <a:gd name="T35" fmla="*/ 23 h 112"/>
                <a:gd name="T36" fmla="*/ 23 w 113"/>
                <a:gd name="T37" fmla="*/ 12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3" name="Freeform 269"/>
            <p:cNvSpPr>
              <a:spLocks/>
            </p:cNvSpPr>
            <p:nvPr/>
          </p:nvSpPr>
          <p:spPr bwMode="auto">
            <a:xfrm>
              <a:off x="2663826" y="20447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2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2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4" name="Freeform 270"/>
            <p:cNvSpPr>
              <a:spLocks/>
            </p:cNvSpPr>
            <p:nvPr/>
          </p:nvSpPr>
          <p:spPr bwMode="auto">
            <a:xfrm>
              <a:off x="2609851" y="209867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89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8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8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5" name="Freeform 271"/>
            <p:cNvSpPr>
              <a:spLocks/>
            </p:cNvSpPr>
            <p:nvPr/>
          </p:nvSpPr>
          <p:spPr bwMode="auto">
            <a:xfrm>
              <a:off x="2663826" y="209867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8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8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6" name="Freeform 272"/>
            <p:cNvSpPr>
              <a:spLocks/>
            </p:cNvSpPr>
            <p:nvPr/>
          </p:nvSpPr>
          <p:spPr bwMode="auto">
            <a:xfrm>
              <a:off x="3013076" y="20716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7" name="Freeform 273"/>
            <p:cNvSpPr>
              <a:spLocks/>
            </p:cNvSpPr>
            <p:nvPr/>
          </p:nvSpPr>
          <p:spPr bwMode="auto">
            <a:xfrm>
              <a:off x="2959101" y="207168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8" name="Freeform 274"/>
            <p:cNvSpPr>
              <a:spLocks/>
            </p:cNvSpPr>
            <p:nvPr/>
          </p:nvSpPr>
          <p:spPr bwMode="auto">
            <a:xfrm>
              <a:off x="2986088" y="2044700"/>
              <a:ext cx="17463" cy="17462"/>
            </a:xfrm>
            <a:custGeom>
              <a:avLst/>
              <a:gdLst>
                <a:gd name="T0" fmla="*/ 55 w 111"/>
                <a:gd name="T1" fmla="*/ 0 h 112"/>
                <a:gd name="T2" fmla="*/ 73 w 111"/>
                <a:gd name="T3" fmla="*/ 3 h 112"/>
                <a:gd name="T4" fmla="*/ 88 w 111"/>
                <a:gd name="T5" fmla="*/ 12 h 112"/>
                <a:gd name="T6" fmla="*/ 101 w 111"/>
                <a:gd name="T7" fmla="*/ 23 h 112"/>
                <a:gd name="T8" fmla="*/ 109 w 111"/>
                <a:gd name="T9" fmla="*/ 39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90 h 112"/>
                <a:gd name="T16" fmla="*/ 88 w 111"/>
                <a:gd name="T17" fmla="*/ 102 h 112"/>
                <a:gd name="T18" fmla="*/ 73 w 111"/>
                <a:gd name="T19" fmla="*/ 109 h 112"/>
                <a:gd name="T20" fmla="*/ 55 w 111"/>
                <a:gd name="T21" fmla="*/ 112 h 112"/>
                <a:gd name="T22" fmla="*/ 37 w 111"/>
                <a:gd name="T23" fmla="*/ 109 h 112"/>
                <a:gd name="T24" fmla="*/ 23 w 111"/>
                <a:gd name="T25" fmla="*/ 102 h 112"/>
                <a:gd name="T26" fmla="*/ 10 w 111"/>
                <a:gd name="T27" fmla="*/ 90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9 h 112"/>
                <a:gd name="T34" fmla="*/ 10 w 111"/>
                <a:gd name="T35" fmla="*/ 23 h 112"/>
                <a:gd name="T36" fmla="*/ 23 w 111"/>
                <a:gd name="T37" fmla="*/ 12 h 112"/>
                <a:gd name="T38" fmla="*/ 37 w 111"/>
                <a:gd name="T39" fmla="*/ 3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9" name="Freeform 275"/>
            <p:cNvSpPr>
              <a:spLocks/>
            </p:cNvSpPr>
            <p:nvPr/>
          </p:nvSpPr>
          <p:spPr bwMode="auto">
            <a:xfrm>
              <a:off x="2986088" y="2098675"/>
              <a:ext cx="17463" cy="17462"/>
            </a:xfrm>
            <a:custGeom>
              <a:avLst/>
              <a:gdLst>
                <a:gd name="T0" fmla="*/ 55 w 111"/>
                <a:gd name="T1" fmla="*/ 0 h 112"/>
                <a:gd name="T2" fmla="*/ 73 w 111"/>
                <a:gd name="T3" fmla="*/ 2 h 112"/>
                <a:gd name="T4" fmla="*/ 88 w 111"/>
                <a:gd name="T5" fmla="*/ 10 h 112"/>
                <a:gd name="T6" fmla="*/ 101 w 111"/>
                <a:gd name="T7" fmla="*/ 23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8 h 112"/>
                <a:gd name="T16" fmla="*/ 88 w 111"/>
                <a:gd name="T17" fmla="*/ 101 h 112"/>
                <a:gd name="T18" fmla="*/ 73 w 111"/>
                <a:gd name="T19" fmla="*/ 109 h 112"/>
                <a:gd name="T20" fmla="*/ 55 w 111"/>
                <a:gd name="T21" fmla="*/ 112 h 112"/>
                <a:gd name="T22" fmla="*/ 37 w 111"/>
                <a:gd name="T23" fmla="*/ 109 h 112"/>
                <a:gd name="T24" fmla="*/ 23 w 111"/>
                <a:gd name="T25" fmla="*/ 101 h 112"/>
                <a:gd name="T26" fmla="*/ 10 w 111"/>
                <a:gd name="T27" fmla="*/ 88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3 h 112"/>
                <a:gd name="T36" fmla="*/ 23 w 111"/>
                <a:gd name="T37" fmla="*/ 10 h 112"/>
                <a:gd name="T38" fmla="*/ 37 w 111"/>
                <a:gd name="T39" fmla="*/ 2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0" name="Freeform 276"/>
            <p:cNvSpPr>
              <a:spLocks/>
            </p:cNvSpPr>
            <p:nvPr/>
          </p:nvSpPr>
          <p:spPr bwMode="auto">
            <a:xfrm>
              <a:off x="2824163" y="2044700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2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90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9 h 112"/>
                <a:gd name="T34" fmla="*/ 11 w 113"/>
                <a:gd name="T35" fmla="*/ 23 h 112"/>
                <a:gd name="T36" fmla="*/ 23 w 113"/>
                <a:gd name="T37" fmla="*/ 12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1" name="Freeform 277"/>
            <p:cNvSpPr>
              <a:spLocks/>
            </p:cNvSpPr>
            <p:nvPr/>
          </p:nvSpPr>
          <p:spPr bwMode="auto">
            <a:xfrm>
              <a:off x="2824163" y="2098675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2 h 112"/>
                <a:gd name="T4" fmla="*/ 89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8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8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2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2" name="Freeform 278"/>
            <p:cNvSpPr>
              <a:spLocks/>
            </p:cNvSpPr>
            <p:nvPr/>
          </p:nvSpPr>
          <p:spPr bwMode="auto">
            <a:xfrm>
              <a:off x="2851151" y="2071688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0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0 h 112"/>
                <a:gd name="T26" fmla="*/ 12 w 113"/>
                <a:gd name="T27" fmla="*/ 89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2 h 112"/>
                <a:gd name="T36" fmla="*/ 24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0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0"/>
                  </a:lnTo>
                  <a:lnTo>
                    <a:pt x="12" y="89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3" name="Freeform 279"/>
            <p:cNvSpPr>
              <a:spLocks/>
            </p:cNvSpPr>
            <p:nvPr/>
          </p:nvSpPr>
          <p:spPr bwMode="auto">
            <a:xfrm>
              <a:off x="2905126" y="2071688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2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2 w 112"/>
                <a:gd name="T15" fmla="*/ 89 h 112"/>
                <a:gd name="T16" fmla="*/ 89 w 112"/>
                <a:gd name="T17" fmla="*/ 100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2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4" name="Freeform 280"/>
            <p:cNvSpPr>
              <a:spLocks/>
            </p:cNvSpPr>
            <p:nvPr/>
          </p:nvSpPr>
          <p:spPr bwMode="auto">
            <a:xfrm>
              <a:off x="2744788" y="21240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5" name="Freeform 281"/>
            <p:cNvSpPr>
              <a:spLocks/>
            </p:cNvSpPr>
            <p:nvPr/>
          </p:nvSpPr>
          <p:spPr bwMode="auto">
            <a:xfrm>
              <a:off x="2797176" y="212407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09 h 113"/>
                <a:gd name="T20" fmla="*/ 56 w 113"/>
                <a:gd name="T21" fmla="*/ 113 h 113"/>
                <a:gd name="T22" fmla="*/ 38 w 113"/>
                <a:gd name="T23" fmla="*/ 109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6" name="Freeform 282"/>
            <p:cNvSpPr>
              <a:spLocks/>
            </p:cNvSpPr>
            <p:nvPr/>
          </p:nvSpPr>
          <p:spPr bwMode="auto">
            <a:xfrm>
              <a:off x="2690813" y="2124075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2 h 113"/>
                <a:gd name="T18" fmla="*/ 74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2 h 113"/>
                <a:gd name="T26" fmla="*/ 11 w 112"/>
                <a:gd name="T27" fmla="*/ 90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7" name="Freeform 283"/>
            <p:cNvSpPr>
              <a:spLocks/>
            </p:cNvSpPr>
            <p:nvPr/>
          </p:nvSpPr>
          <p:spPr bwMode="auto">
            <a:xfrm>
              <a:off x="2582863" y="2124075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4 w 113"/>
                <a:gd name="T25" fmla="*/ 102 h 113"/>
                <a:gd name="T26" fmla="*/ 11 w 113"/>
                <a:gd name="T27" fmla="*/ 90 h 113"/>
                <a:gd name="T28" fmla="*/ 4 w 113"/>
                <a:gd name="T29" fmla="*/ 74 h 113"/>
                <a:gd name="T30" fmla="*/ 0 w 113"/>
                <a:gd name="T31" fmla="*/ 56 h 113"/>
                <a:gd name="T32" fmla="*/ 4 w 113"/>
                <a:gd name="T33" fmla="*/ 39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8" name="Freeform 284"/>
            <p:cNvSpPr>
              <a:spLocks/>
            </p:cNvSpPr>
            <p:nvPr/>
          </p:nvSpPr>
          <p:spPr bwMode="auto">
            <a:xfrm>
              <a:off x="2636838" y="212407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9" name="Freeform 285"/>
            <p:cNvSpPr>
              <a:spLocks/>
            </p:cNvSpPr>
            <p:nvPr/>
          </p:nvSpPr>
          <p:spPr bwMode="auto">
            <a:xfrm>
              <a:off x="3013076" y="21240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0" name="Freeform 286"/>
            <p:cNvSpPr>
              <a:spLocks/>
            </p:cNvSpPr>
            <p:nvPr/>
          </p:nvSpPr>
          <p:spPr bwMode="auto">
            <a:xfrm>
              <a:off x="2959101" y="212407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1" name="Freeform 287"/>
            <p:cNvSpPr>
              <a:spLocks/>
            </p:cNvSpPr>
            <p:nvPr/>
          </p:nvSpPr>
          <p:spPr bwMode="auto">
            <a:xfrm>
              <a:off x="2851151" y="2124075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4 w 113"/>
                <a:gd name="T25" fmla="*/ 102 h 113"/>
                <a:gd name="T26" fmla="*/ 12 w 113"/>
                <a:gd name="T27" fmla="*/ 90 h 113"/>
                <a:gd name="T28" fmla="*/ 4 w 113"/>
                <a:gd name="T29" fmla="*/ 74 h 113"/>
                <a:gd name="T30" fmla="*/ 0 w 113"/>
                <a:gd name="T31" fmla="*/ 56 h 113"/>
                <a:gd name="T32" fmla="*/ 4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2" name="Freeform 288"/>
            <p:cNvSpPr>
              <a:spLocks/>
            </p:cNvSpPr>
            <p:nvPr/>
          </p:nvSpPr>
          <p:spPr bwMode="auto">
            <a:xfrm>
              <a:off x="2905126" y="2124075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2 h 113"/>
                <a:gd name="T18" fmla="*/ 74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2 h 113"/>
                <a:gd name="T26" fmla="*/ 11 w 112"/>
                <a:gd name="T27" fmla="*/ 90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3" name="Freeform 289"/>
            <p:cNvSpPr>
              <a:spLocks/>
            </p:cNvSpPr>
            <p:nvPr/>
          </p:nvSpPr>
          <p:spPr bwMode="auto">
            <a:xfrm>
              <a:off x="2878138" y="20447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2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0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2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4" name="Freeform 290"/>
            <p:cNvSpPr>
              <a:spLocks/>
            </p:cNvSpPr>
            <p:nvPr/>
          </p:nvSpPr>
          <p:spPr bwMode="auto">
            <a:xfrm>
              <a:off x="2932113" y="20447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2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2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5" name="Freeform 291"/>
            <p:cNvSpPr>
              <a:spLocks/>
            </p:cNvSpPr>
            <p:nvPr/>
          </p:nvSpPr>
          <p:spPr bwMode="auto">
            <a:xfrm>
              <a:off x="2878138" y="209867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8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8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6" name="Freeform 292"/>
            <p:cNvSpPr>
              <a:spLocks/>
            </p:cNvSpPr>
            <p:nvPr/>
          </p:nvSpPr>
          <p:spPr bwMode="auto">
            <a:xfrm>
              <a:off x="2932113" y="209867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8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8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8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7" name="Freeform 293"/>
            <p:cNvSpPr>
              <a:spLocks/>
            </p:cNvSpPr>
            <p:nvPr/>
          </p:nvSpPr>
          <p:spPr bwMode="auto">
            <a:xfrm>
              <a:off x="2744788" y="2178050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0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0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8" name="Freeform 294"/>
            <p:cNvSpPr>
              <a:spLocks/>
            </p:cNvSpPr>
            <p:nvPr/>
          </p:nvSpPr>
          <p:spPr bwMode="auto">
            <a:xfrm>
              <a:off x="2771776" y="215106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3 h 112"/>
                <a:gd name="T14" fmla="*/ 103 w 113"/>
                <a:gd name="T15" fmla="*/ 89 h 112"/>
                <a:gd name="T16" fmla="*/ 90 w 113"/>
                <a:gd name="T17" fmla="*/ 100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3"/>
                  </a:lnTo>
                  <a:lnTo>
                    <a:pt x="103" y="89"/>
                  </a:lnTo>
                  <a:lnTo>
                    <a:pt x="90" y="100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9" name="Freeform 295"/>
            <p:cNvSpPr>
              <a:spLocks/>
            </p:cNvSpPr>
            <p:nvPr/>
          </p:nvSpPr>
          <p:spPr bwMode="auto">
            <a:xfrm>
              <a:off x="2771776" y="2205038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3 h 113"/>
                <a:gd name="T8" fmla="*/ 111 w 113"/>
                <a:gd name="T9" fmla="*/ 39 h 113"/>
                <a:gd name="T10" fmla="*/ 113 w 113"/>
                <a:gd name="T11" fmla="*/ 56 h 113"/>
                <a:gd name="T12" fmla="*/ 111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0" name="Freeform 296"/>
            <p:cNvSpPr>
              <a:spLocks/>
            </p:cNvSpPr>
            <p:nvPr/>
          </p:nvSpPr>
          <p:spPr bwMode="auto">
            <a:xfrm>
              <a:off x="2690813" y="2178050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2 w 112"/>
                <a:gd name="T7" fmla="*/ 23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3 h 111"/>
                <a:gd name="T14" fmla="*/ 102 w 112"/>
                <a:gd name="T15" fmla="*/ 88 h 111"/>
                <a:gd name="T16" fmla="*/ 89 w 112"/>
                <a:gd name="T17" fmla="*/ 101 h 111"/>
                <a:gd name="T18" fmla="*/ 74 w 112"/>
                <a:gd name="T19" fmla="*/ 109 h 111"/>
                <a:gd name="T20" fmla="*/ 56 w 112"/>
                <a:gd name="T21" fmla="*/ 111 h 111"/>
                <a:gd name="T22" fmla="*/ 38 w 112"/>
                <a:gd name="T23" fmla="*/ 109 h 111"/>
                <a:gd name="T24" fmla="*/ 23 w 112"/>
                <a:gd name="T25" fmla="*/ 101 h 111"/>
                <a:gd name="T26" fmla="*/ 11 w 112"/>
                <a:gd name="T27" fmla="*/ 88 h 111"/>
                <a:gd name="T28" fmla="*/ 2 w 112"/>
                <a:gd name="T29" fmla="*/ 73 h 111"/>
                <a:gd name="T30" fmla="*/ 0 w 112"/>
                <a:gd name="T31" fmla="*/ 55 h 111"/>
                <a:gd name="T32" fmla="*/ 2 w 112"/>
                <a:gd name="T33" fmla="*/ 37 h 111"/>
                <a:gd name="T34" fmla="*/ 11 w 112"/>
                <a:gd name="T35" fmla="*/ 23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1" name="Freeform 297"/>
            <p:cNvSpPr>
              <a:spLocks/>
            </p:cNvSpPr>
            <p:nvPr/>
          </p:nvSpPr>
          <p:spPr bwMode="auto">
            <a:xfrm>
              <a:off x="2717801" y="215106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0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0 h 112"/>
                <a:gd name="T26" fmla="*/ 12 w 113"/>
                <a:gd name="T27" fmla="*/ 89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3 h 112"/>
                <a:gd name="T36" fmla="*/ 24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0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0"/>
                  </a:lnTo>
                  <a:lnTo>
                    <a:pt x="12" y="89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2" name="Freeform 298"/>
            <p:cNvSpPr>
              <a:spLocks/>
            </p:cNvSpPr>
            <p:nvPr/>
          </p:nvSpPr>
          <p:spPr bwMode="auto">
            <a:xfrm>
              <a:off x="2717801" y="2205038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4 w 113"/>
                <a:gd name="T29" fmla="*/ 74 h 113"/>
                <a:gd name="T30" fmla="*/ 0 w 113"/>
                <a:gd name="T31" fmla="*/ 56 h 113"/>
                <a:gd name="T32" fmla="*/ 4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3" name="Freeform 299"/>
            <p:cNvSpPr>
              <a:spLocks/>
            </p:cNvSpPr>
            <p:nvPr/>
          </p:nvSpPr>
          <p:spPr bwMode="auto">
            <a:xfrm>
              <a:off x="2582863" y="2178050"/>
              <a:ext cx="19050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2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2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1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7 h 111"/>
                <a:gd name="T34" fmla="*/ 11 w 113"/>
                <a:gd name="T35" fmla="*/ 23 h 111"/>
                <a:gd name="T36" fmla="*/ 24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4" name="Freeform 300"/>
            <p:cNvSpPr>
              <a:spLocks/>
            </p:cNvSpPr>
            <p:nvPr/>
          </p:nvSpPr>
          <p:spPr bwMode="auto">
            <a:xfrm>
              <a:off x="2636838" y="2178050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2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2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5" name="Freeform 301"/>
            <p:cNvSpPr>
              <a:spLocks/>
            </p:cNvSpPr>
            <p:nvPr/>
          </p:nvSpPr>
          <p:spPr bwMode="auto">
            <a:xfrm>
              <a:off x="2609851" y="215106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0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6" name="Freeform 302"/>
            <p:cNvSpPr>
              <a:spLocks/>
            </p:cNvSpPr>
            <p:nvPr/>
          </p:nvSpPr>
          <p:spPr bwMode="auto">
            <a:xfrm>
              <a:off x="2663826" y="215106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0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7" name="Freeform 303"/>
            <p:cNvSpPr>
              <a:spLocks/>
            </p:cNvSpPr>
            <p:nvPr/>
          </p:nvSpPr>
          <p:spPr bwMode="auto">
            <a:xfrm>
              <a:off x="2609851" y="22050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8" name="Freeform 304"/>
            <p:cNvSpPr>
              <a:spLocks/>
            </p:cNvSpPr>
            <p:nvPr/>
          </p:nvSpPr>
          <p:spPr bwMode="auto">
            <a:xfrm>
              <a:off x="2663826" y="22050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9" name="Freeform 305"/>
            <p:cNvSpPr>
              <a:spLocks/>
            </p:cNvSpPr>
            <p:nvPr/>
          </p:nvSpPr>
          <p:spPr bwMode="auto">
            <a:xfrm>
              <a:off x="3013076" y="2178050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2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2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1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0" name="Freeform 306"/>
            <p:cNvSpPr>
              <a:spLocks/>
            </p:cNvSpPr>
            <p:nvPr/>
          </p:nvSpPr>
          <p:spPr bwMode="auto">
            <a:xfrm>
              <a:off x="2959101" y="2178050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2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2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1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1" name="Freeform 307"/>
            <p:cNvSpPr>
              <a:spLocks/>
            </p:cNvSpPr>
            <p:nvPr/>
          </p:nvSpPr>
          <p:spPr bwMode="auto">
            <a:xfrm>
              <a:off x="2986088" y="2151063"/>
              <a:ext cx="17463" cy="17462"/>
            </a:xfrm>
            <a:custGeom>
              <a:avLst/>
              <a:gdLst>
                <a:gd name="T0" fmla="*/ 55 w 111"/>
                <a:gd name="T1" fmla="*/ 0 h 112"/>
                <a:gd name="T2" fmla="*/ 73 w 111"/>
                <a:gd name="T3" fmla="*/ 3 h 112"/>
                <a:gd name="T4" fmla="*/ 88 w 111"/>
                <a:gd name="T5" fmla="*/ 10 h 112"/>
                <a:gd name="T6" fmla="*/ 101 w 111"/>
                <a:gd name="T7" fmla="*/ 23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3 h 112"/>
                <a:gd name="T14" fmla="*/ 101 w 111"/>
                <a:gd name="T15" fmla="*/ 89 h 112"/>
                <a:gd name="T16" fmla="*/ 88 w 111"/>
                <a:gd name="T17" fmla="*/ 100 h 112"/>
                <a:gd name="T18" fmla="*/ 73 w 111"/>
                <a:gd name="T19" fmla="*/ 109 h 112"/>
                <a:gd name="T20" fmla="*/ 55 w 111"/>
                <a:gd name="T21" fmla="*/ 112 h 112"/>
                <a:gd name="T22" fmla="*/ 37 w 111"/>
                <a:gd name="T23" fmla="*/ 109 h 112"/>
                <a:gd name="T24" fmla="*/ 23 w 111"/>
                <a:gd name="T25" fmla="*/ 100 h 112"/>
                <a:gd name="T26" fmla="*/ 10 w 111"/>
                <a:gd name="T27" fmla="*/ 89 h 112"/>
                <a:gd name="T28" fmla="*/ 2 w 111"/>
                <a:gd name="T29" fmla="*/ 73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3 h 112"/>
                <a:gd name="T36" fmla="*/ 23 w 111"/>
                <a:gd name="T37" fmla="*/ 10 h 112"/>
                <a:gd name="T38" fmla="*/ 37 w 111"/>
                <a:gd name="T39" fmla="*/ 3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0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3" y="100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2" name="Freeform 308"/>
            <p:cNvSpPr>
              <a:spLocks/>
            </p:cNvSpPr>
            <p:nvPr/>
          </p:nvSpPr>
          <p:spPr bwMode="auto">
            <a:xfrm>
              <a:off x="2986088" y="2205038"/>
              <a:ext cx="17463" cy="17462"/>
            </a:xfrm>
            <a:custGeom>
              <a:avLst/>
              <a:gdLst>
                <a:gd name="T0" fmla="*/ 55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6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2 h 113"/>
                <a:gd name="T18" fmla="*/ 73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3 w 111"/>
                <a:gd name="T25" fmla="*/ 102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6 h 113"/>
                <a:gd name="T32" fmla="*/ 2 w 111"/>
                <a:gd name="T33" fmla="*/ 39 h 113"/>
                <a:gd name="T34" fmla="*/ 10 w 111"/>
                <a:gd name="T35" fmla="*/ 23 h 113"/>
                <a:gd name="T36" fmla="*/ 23 w 111"/>
                <a:gd name="T37" fmla="*/ 12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3" name="Freeform 309"/>
            <p:cNvSpPr>
              <a:spLocks/>
            </p:cNvSpPr>
            <p:nvPr/>
          </p:nvSpPr>
          <p:spPr bwMode="auto">
            <a:xfrm>
              <a:off x="2824163" y="2151063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89 w 113"/>
                <a:gd name="T17" fmla="*/ 100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4" name="Freeform 310"/>
            <p:cNvSpPr>
              <a:spLocks/>
            </p:cNvSpPr>
            <p:nvPr/>
          </p:nvSpPr>
          <p:spPr bwMode="auto">
            <a:xfrm>
              <a:off x="2851151" y="2178050"/>
              <a:ext cx="19050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2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7 h 111"/>
                <a:gd name="T34" fmla="*/ 12 w 113"/>
                <a:gd name="T35" fmla="*/ 23 h 111"/>
                <a:gd name="T36" fmla="*/ 24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7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5" name="Freeform 311"/>
            <p:cNvSpPr>
              <a:spLocks/>
            </p:cNvSpPr>
            <p:nvPr/>
          </p:nvSpPr>
          <p:spPr bwMode="auto">
            <a:xfrm>
              <a:off x="2905126" y="2178050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2 w 112"/>
                <a:gd name="T7" fmla="*/ 23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3 h 111"/>
                <a:gd name="T14" fmla="*/ 102 w 112"/>
                <a:gd name="T15" fmla="*/ 88 h 111"/>
                <a:gd name="T16" fmla="*/ 89 w 112"/>
                <a:gd name="T17" fmla="*/ 101 h 111"/>
                <a:gd name="T18" fmla="*/ 74 w 112"/>
                <a:gd name="T19" fmla="*/ 109 h 111"/>
                <a:gd name="T20" fmla="*/ 56 w 112"/>
                <a:gd name="T21" fmla="*/ 111 h 111"/>
                <a:gd name="T22" fmla="*/ 38 w 112"/>
                <a:gd name="T23" fmla="*/ 109 h 111"/>
                <a:gd name="T24" fmla="*/ 23 w 112"/>
                <a:gd name="T25" fmla="*/ 101 h 111"/>
                <a:gd name="T26" fmla="*/ 11 w 112"/>
                <a:gd name="T27" fmla="*/ 88 h 111"/>
                <a:gd name="T28" fmla="*/ 2 w 112"/>
                <a:gd name="T29" fmla="*/ 73 h 111"/>
                <a:gd name="T30" fmla="*/ 0 w 112"/>
                <a:gd name="T31" fmla="*/ 55 h 111"/>
                <a:gd name="T32" fmla="*/ 2 w 112"/>
                <a:gd name="T33" fmla="*/ 37 h 111"/>
                <a:gd name="T34" fmla="*/ 11 w 112"/>
                <a:gd name="T35" fmla="*/ 23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6" name="Freeform 312"/>
            <p:cNvSpPr>
              <a:spLocks/>
            </p:cNvSpPr>
            <p:nvPr/>
          </p:nvSpPr>
          <p:spPr bwMode="auto">
            <a:xfrm>
              <a:off x="2744788" y="223202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" name="Freeform 313"/>
            <p:cNvSpPr>
              <a:spLocks/>
            </p:cNvSpPr>
            <p:nvPr/>
          </p:nvSpPr>
          <p:spPr bwMode="auto">
            <a:xfrm>
              <a:off x="2797176" y="2232025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8" name="Freeform 314"/>
            <p:cNvSpPr>
              <a:spLocks/>
            </p:cNvSpPr>
            <p:nvPr/>
          </p:nvSpPr>
          <p:spPr bwMode="auto">
            <a:xfrm>
              <a:off x="2690813" y="2232025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9" name="Freeform 315"/>
            <p:cNvSpPr>
              <a:spLocks/>
            </p:cNvSpPr>
            <p:nvPr/>
          </p:nvSpPr>
          <p:spPr bwMode="auto">
            <a:xfrm>
              <a:off x="2582863" y="2232025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1 w 113"/>
                <a:gd name="T35" fmla="*/ 23 h 112"/>
                <a:gd name="T36" fmla="*/ 24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0" name="Freeform 316"/>
            <p:cNvSpPr>
              <a:spLocks/>
            </p:cNvSpPr>
            <p:nvPr/>
          </p:nvSpPr>
          <p:spPr bwMode="auto">
            <a:xfrm>
              <a:off x="2636838" y="223202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" name="Freeform 317"/>
            <p:cNvSpPr>
              <a:spLocks/>
            </p:cNvSpPr>
            <p:nvPr/>
          </p:nvSpPr>
          <p:spPr bwMode="auto">
            <a:xfrm>
              <a:off x="3013076" y="223202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" name="Freeform 318"/>
            <p:cNvSpPr>
              <a:spLocks/>
            </p:cNvSpPr>
            <p:nvPr/>
          </p:nvSpPr>
          <p:spPr bwMode="auto">
            <a:xfrm>
              <a:off x="2878138" y="215106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" name="Freeform 319"/>
            <p:cNvSpPr>
              <a:spLocks/>
            </p:cNvSpPr>
            <p:nvPr/>
          </p:nvSpPr>
          <p:spPr bwMode="auto">
            <a:xfrm>
              <a:off x="2932113" y="215106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" name="Freeform 320"/>
            <p:cNvSpPr>
              <a:spLocks/>
            </p:cNvSpPr>
            <p:nvPr/>
          </p:nvSpPr>
          <p:spPr bwMode="auto">
            <a:xfrm>
              <a:off x="2932113" y="22050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" name="Freeform 321"/>
            <p:cNvSpPr>
              <a:spLocks/>
            </p:cNvSpPr>
            <p:nvPr/>
          </p:nvSpPr>
          <p:spPr bwMode="auto">
            <a:xfrm>
              <a:off x="2744788" y="2284413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" name="Freeform 322"/>
            <p:cNvSpPr>
              <a:spLocks/>
            </p:cNvSpPr>
            <p:nvPr/>
          </p:nvSpPr>
          <p:spPr bwMode="auto">
            <a:xfrm>
              <a:off x="2771776" y="2257425"/>
              <a:ext cx="17463" cy="19050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1 h 111"/>
                <a:gd name="T6" fmla="*/ 103 w 113"/>
                <a:gd name="T7" fmla="*/ 23 h 111"/>
                <a:gd name="T8" fmla="*/ 111 w 113"/>
                <a:gd name="T9" fmla="*/ 38 h 111"/>
                <a:gd name="T10" fmla="*/ 113 w 113"/>
                <a:gd name="T11" fmla="*/ 55 h 111"/>
                <a:gd name="T12" fmla="*/ 111 w 113"/>
                <a:gd name="T13" fmla="*/ 73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3 w 113"/>
                <a:gd name="T25" fmla="*/ 101 h 111"/>
                <a:gd name="T26" fmla="*/ 12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8 h 111"/>
                <a:gd name="T34" fmla="*/ 12 w 113"/>
                <a:gd name="T35" fmla="*/ 23 h 111"/>
                <a:gd name="T36" fmla="*/ 23 w 113"/>
                <a:gd name="T37" fmla="*/ 11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5"/>
                  </a:lnTo>
                  <a:lnTo>
                    <a:pt x="111" y="73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" name="Freeform 323"/>
            <p:cNvSpPr>
              <a:spLocks/>
            </p:cNvSpPr>
            <p:nvPr/>
          </p:nvSpPr>
          <p:spPr bwMode="auto">
            <a:xfrm>
              <a:off x="2771776" y="2311400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3 h 111"/>
                <a:gd name="T8" fmla="*/ 111 w 113"/>
                <a:gd name="T9" fmla="*/ 38 h 111"/>
                <a:gd name="T10" fmla="*/ 113 w 113"/>
                <a:gd name="T11" fmla="*/ 56 h 111"/>
                <a:gd name="T12" fmla="*/ 111 w 113"/>
                <a:gd name="T13" fmla="*/ 74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2 w 113"/>
                <a:gd name="T27" fmla="*/ 88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8" name="Freeform 324"/>
            <p:cNvSpPr>
              <a:spLocks/>
            </p:cNvSpPr>
            <p:nvPr/>
          </p:nvSpPr>
          <p:spPr bwMode="auto">
            <a:xfrm>
              <a:off x="2797176" y="2284413"/>
              <a:ext cx="19050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9" name="Freeform 325"/>
            <p:cNvSpPr>
              <a:spLocks/>
            </p:cNvSpPr>
            <p:nvPr/>
          </p:nvSpPr>
          <p:spPr bwMode="auto">
            <a:xfrm>
              <a:off x="2690813" y="2284413"/>
              <a:ext cx="17463" cy="17462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4 h 113"/>
                <a:gd name="T4" fmla="*/ 89 w 112"/>
                <a:gd name="T5" fmla="*/ 12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2 w 112"/>
                <a:gd name="T29" fmla="*/ 74 h 113"/>
                <a:gd name="T30" fmla="*/ 0 w 112"/>
                <a:gd name="T31" fmla="*/ 57 h 113"/>
                <a:gd name="T32" fmla="*/ 2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4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0" name="Freeform 326"/>
            <p:cNvSpPr>
              <a:spLocks/>
            </p:cNvSpPr>
            <p:nvPr/>
          </p:nvSpPr>
          <p:spPr bwMode="auto">
            <a:xfrm>
              <a:off x="2717801" y="2257425"/>
              <a:ext cx="17463" cy="19050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1 h 111"/>
                <a:gd name="T6" fmla="*/ 103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4 w 113"/>
                <a:gd name="T25" fmla="*/ 101 h 111"/>
                <a:gd name="T26" fmla="*/ 12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8 h 111"/>
                <a:gd name="T34" fmla="*/ 12 w 113"/>
                <a:gd name="T35" fmla="*/ 23 h 111"/>
                <a:gd name="T36" fmla="*/ 24 w 113"/>
                <a:gd name="T37" fmla="*/ 11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1" name="Freeform 327"/>
            <p:cNvSpPr>
              <a:spLocks/>
            </p:cNvSpPr>
            <p:nvPr/>
          </p:nvSpPr>
          <p:spPr bwMode="auto">
            <a:xfrm>
              <a:off x="2717801" y="2311400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2 w 113"/>
                <a:gd name="T27" fmla="*/ 88 h 111"/>
                <a:gd name="T28" fmla="*/ 4 w 113"/>
                <a:gd name="T29" fmla="*/ 74 h 111"/>
                <a:gd name="T30" fmla="*/ 0 w 113"/>
                <a:gd name="T31" fmla="*/ 56 h 111"/>
                <a:gd name="T32" fmla="*/ 4 w 113"/>
                <a:gd name="T33" fmla="*/ 38 h 111"/>
                <a:gd name="T34" fmla="*/ 12 w 113"/>
                <a:gd name="T35" fmla="*/ 23 h 111"/>
                <a:gd name="T36" fmla="*/ 24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2" name="Freeform 328"/>
            <p:cNvSpPr>
              <a:spLocks/>
            </p:cNvSpPr>
            <p:nvPr/>
          </p:nvSpPr>
          <p:spPr bwMode="auto">
            <a:xfrm>
              <a:off x="2636838" y="2284413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4 h 113"/>
                <a:gd name="T4" fmla="*/ 90 w 113"/>
                <a:gd name="T5" fmla="*/ 12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4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Freeform 329"/>
            <p:cNvSpPr>
              <a:spLocks/>
            </p:cNvSpPr>
            <p:nvPr/>
          </p:nvSpPr>
          <p:spPr bwMode="auto">
            <a:xfrm>
              <a:off x="2609851" y="2257425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1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89 w 113"/>
                <a:gd name="T17" fmla="*/ 101 h 111"/>
                <a:gd name="T18" fmla="*/ 74 w 113"/>
                <a:gd name="T19" fmla="*/ 108 h 111"/>
                <a:gd name="T20" fmla="*/ 56 w 113"/>
                <a:gd name="T21" fmla="*/ 111 h 111"/>
                <a:gd name="T22" fmla="*/ 39 w 113"/>
                <a:gd name="T23" fmla="*/ 108 h 111"/>
                <a:gd name="T24" fmla="*/ 23 w 113"/>
                <a:gd name="T25" fmla="*/ 101 h 111"/>
                <a:gd name="T26" fmla="*/ 10 w 113"/>
                <a:gd name="T27" fmla="*/ 88 h 111"/>
                <a:gd name="T28" fmla="*/ 2 w 113"/>
                <a:gd name="T29" fmla="*/ 73 h 111"/>
                <a:gd name="T30" fmla="*/ 0 w 113"/>
                <a:gd name="T31" fmla="*/ 55 h 111"/>
                <a:gd name="T32" fmla="*/ 2 w 113"/>
                <a:gd name="T33" fmla="*/ 38 h 111"/>
                <a:gd name="T34" fmla="*/ 10 w 113"/>
                <a:gd name="T35" fmla="*/ 23 h 111"/>
                <a:gd name="T36" fmla="*/ 23 w 113"/>
                <a:gd name="T37" fmla="*/ 11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Freeform 330"/>
            <p:cNvSpPr>
              <a:spLocks/>
            </p:cNvSpPr>
            <p:nvPr/>
          </p:nvSpPr>
          <p:spPr bwMode="auto">
            <a:xfrm>
              <a:off x="2663826" y="2257425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1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8 h 111"/>
                <a:gd name="T20" fmla="*/ 56 w 113"/>
                <a:gd name="T21" fmla="*/ 111 h 111"/>
                <a:gd name="T22" fmla="*/ 38 w 113"/>
                <a:gd name="T23" fmla="*/ 108 h 111"/>
                <a:gd name="T24" fmla="*/ 23 w 113"/>
                <a:gd name="T25" fmla="*/ 101 h 111"/>
                <a:gd name="T26" fmla="*/ 10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8 h 111"/>
                <a:gd name="T34" fmla="*/ 10 w 113"/>
                <a:gd name="T35" fmla="*/ 23 h 111"/>
                <a:gd name="T36" fmla="*/ 23 w 113"/>
                <a:gd name="T37" fmla="*/ 11 h 111"/>
                <a:gd name="T38" fmla="*/ 38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5" name="Freeform 331"/>
            <p:cNvSpPr>
              <a:spLocks/>
            </p:cNvSpPr>
            <p:nvPr/>
          </p:nvSpPr>
          <p:spPr bwMode="auto">
            <a:xfrm>
              <a:off x="2609851" y="2311400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1 w 113"/>
                <a:gd name="T15" fmla="*/ 88 h 111"/>
                <a:gd name="T16" fmla="*/ 89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0 w 113"/>
                <a:gd name="T27" fmla="*/ 88 h 111"/>
                <a:gd name="T28" fmla="*/ 2 w 113"/>
                <a:gd name="T29" fmla="*/ 74 h 111"/>
                <a:gd name="T30" fmla="*/ 0 w 113"/>
                <a:gd name="T31" fmla="*/ 56 h 111"/>
                <a:gd name="T32" fmla="*/ 2 w 113"/>
                <a:gd name="T33" fmla="*/ 38 h 111"/>
                <a:gd name="T34" fmla="*/ 10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6" name="Freeform 332"/>
            <p:cNvSpPr>
              <a:spLocks/>
            </p:cNvSpPr>
            <p:nvPr/>
          </p:nvSpPr>
          <p:spPr bwMode="auto">
            <a:xfrm>
              <a:off x="2663826" y="2311400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8 w 113"/>
                <a:gd name="T23" fmla="*/ 109 h 111"/>
                <a:gd name="T24" fmla="*/ 23 w 113"/>
                <a:gd name="T25" fmla="*/ 101 h 111"/>
                <a:gd name="T26" fmla="*/ 10 w 113"/>
                <a:gd name="T27" fmla="*/ 88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0 w 113"/>
                <a:gd name="T35" fmla="*/ 23 h 111"/>
                <a:gd name="T36" fmla="*/ 23 w 113"/>
                <a:gd name="T37" fmla="*/ 10 h 111"/>
                <a:gd name="T38" fmla="*/ 38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7" name="Freeform 333"/>
            <p:cNvSpPr>
              <a:spLocks/>
            </p:cNvSpPr>
            <p:nvPr/>
          </p:nvSpPr>
          <p:spPr bwMode="auto">
            <a:xfrm>
              <a:off x="2824163" y="2311400"/>
              <a:ext cx="19050" cy="17462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8 h 111"/>
                <a:gd name="T16" fmla="*/ 89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1 w 113"/>
                <a:gd name="T27" fmla="*/ 88 h 111"/>
                <a:gd name="T28" fmla="*/ 2 w 113"/>
                <a:gd name="T29" fmla="*/ 74 h 111"/>
                <a:gd name="T30" fmla="*/ 0 w 113"/>
                <a:gd name="T31" fmla="*/ 56 h 111"/>
                <a:gd name="T32" fmla="*/ 2 w 113"/>
                <a:gd name="T33" fmla="*/ 38 h 111"/>
                <a:gd name="T34" fmla="*/ 11 w 113"/>
                <a:gd name="T35" fmla="*/ 23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8" name="Freeform 334"/>
            <p:cNvSpPr>
              <a:spLocks/>
            </p:cNvSpPr>
            <p:nvPr/>
          </p:nvSpPr>
          <p:spPr bwMode="auto">
            <a:xfrm>
              <a:off x="2744788" y="23383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2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0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2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9" name="Freeform 335"/>
            <p:cNvSpPr>
              <a:spLocks/>
            </p:cNvSpPr>
            <p:nvPr/>
          </p:nvSpPr>
          <p:spPr bwMode="auto">
            <a:xfrm>
              <a:off x="2797176" y="2338388"/>
              <a:ext cx="19050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2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2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Freeform 336"/>
            <p:cNvSpPr>
              <a:spLocks/>
            </p:cNvSpPr>
            <p:nvPr/>
          </p:nvSpPr>
          <p:spPr bwMode="auto">
            <a:xfrm>
              <a:off x="2690813" y="2338388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2 h 112"/>
                <a:gd name="T6" fmla="*/ 102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90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1 w 112"/>
                <a:gd name="T35" fmla="*/ 23 h 112"/>
                <a:gd name="T36" fmla="*/ 23 w 112"/>
                <a:gd name="T37" fmla="*/ 12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Freeform 337"/>
            <p:cNvSpPr>
              <a:spLocks/>
            </p:cNvSpPr>
            <p:nvPr/>
          </p:nvSpPr>
          <p:spPr bwMode="auto">
            <a:xfrm>
              <a:off x="2636838" y="233838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2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90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2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Freeform 338"/>
            <p:cNvSpPr>
              <a:spLocks/>
            </p:cNvSpPr>
            <p:nvPr/>
          </p:nvSpPr>
          <p:spPr bwMode="auto">
            <a:xfrm>
              <a:off x="2744788" y="2390775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3 h 111"/>
                <a:gd name="T4" fmla="*/ 90 w 113"/>
                <a:gd name="T5" fmla="*/ 10 h 111"/>
                <a:gd name="T6" fmla="*/ 101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0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0 w 113"/>
                <a:gd name="T35" fmla="*/ 23 h 111"/>
                <a:gd name="T36" fmla="*/ 23 w 113"/>
                <a:gd name="T37" fmla="*/ 10 h 111"/>
                <a:gd name="T38" fmla="*/ 39 w 113"/>
                <a:gd name="T39" fmla="*/ 3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Freeform 339"/>
            <p:cNvSpPr>
              <a:spLocks/>
            </p:cNvSpPr>
            <p:nvPr/>
          </p:nvSpPr>
          <p:spPr bwMode="auto">
            <a:xfrm>
              <a:off x="2771776" y="236537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2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3 h 112"/>
                <a:gd name="T14" fmla="*/ 103 w 113"/>
                <a:gd name="T15" fmla="*/ 89 h 112"/>
                <a:gd name="T16" fmla="*/ 90 w 113"/>
                <a:gd name="T17" fmla="*/ 100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2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3"/>
                  </a:lnTo>
                  <a:lnTo>
                    <a:pt x="103" y="89"/>
                  </a:lnTo>
                  <a:lnTo>
                    <a:pt x="90" y="100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Freeform 340"/>
            <p:cNvSpPr>
              <a:spLocks/>
            </p:cNvSpPr>
            <p:nvPr/>
          </p:nvSpPr>
          <p:spPr bwMode="auto">
            <a:xfrm>
              <a:off x="2771776" y="2417763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3 h 113"/>
                <a:gd name="T8" fmla="*/ 111 w 113"/>
                <a:gd name="T9" fmla="*/ 39 h 113"/>
                <a:gd name="T10" fmla="*/ 113 w 113"/>
                <a:gd name="T11" fmla="*/ 56 h 113"/>
                <a:gd name="T12" fmla="*/ 111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Freeform 341"/>
            <p:cNvSpPr>
              <a:spLocks/>
            </p:cNvSpPr>
            <p:nvPr/>
          </p:nvSpPr>
          <p:spPr bwMode="auto">
            <a:xfrm>
              <a:off x="2797176" y="2390775"/>
              <a:ext cx="19050" cy="19050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3 h 111"/>
                <a:gd name="T4" fmla="*/ 90 w 113"/>
                <a:gd name="T5" fmla="*/ 10 h 111"/>
                <a:gd name="T6" fmla="*/ 101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90 w 113"/>
                <a:gd name="T17" fmla="*/ 101 h 111"/>
                <a:gd name="T18" fmla="*/ 74 w 113"/>
                <a:gd name="T19" fmla="*/ 109 h 111"/>
                <a:gd name="T20" fmla="*/ 56 w 113"/>
                <a:gd name="T21" fmla="*/ 111 h 111"/>
                <a:gd name="T22" fmla="*/ 38 w 113"/>
                <a:gd name="T23" fmla="*/ 109 h 111"/>
                <a:gd name="T24" fmla="*/ 23 w 113"/>
                <a:gd name="T25" fmla="*/ 101 h 111"/>
                <a:gd name="T26" fmla="*/ 11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7 h 111"/>
                <a:gd name="T34" fmla="*/ 11 w 113"/>
                <a:gd name="T35" fmla="*/ 23 h 111"/>
                <a:gd name="T36" fmla="*/ 23 w 113"/>
                <a:gd name="T37" fmla="*/ 10 h 111"/>
                <a:gd name="T38" fmla="*/ 38 w 113"/>
                <a:gd name="T39" fmla="*/ 3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Freeform 342"/>
            <p:cNvSpPr>
              <a:spLocks/>
            </p:cNvSpPr>
            <p:nvPr/>
          </p:nvSpPr>
          <p:spPr bwMode="auto">
            <a:xfrm>
              <a:off x="2690813" y="2390775"/>
              <a:ext cx="17463" cy="19050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3 h 111"/>
                <a:gd name="T4" fmla="*/ 89 w 112"/>
                <a:gd name="T5" fmla="*/ 10 h 111"/>
                <a:gd name="T6" fmla="*/ 102 w 112"/>
                <a:gd name="T7" fmla="*/ 23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3 h 111"/>
                <a:gd name="T14" fmla="*/ 102 w 112"/>
                <a:gd name="T15" fmla="*/ 88 h 111"/>
                <a:gd name="T16" fmla="*/ 89 w 112"/>
                <a:gd name="T17" fmla="*/ 101 h 111"/>
                <a:gd name="T18" fmla="*/ 74 w 112"/>
                <a:gd name="T19" fmla="*/ 109 h 111"/>
                <a:gd name="T20" fmla="*/ 56 w 112"/>
                <a:gd name="T21" fmla="*/ 111 h 111"/>
                <a:gd name="T22" fmla="*/ 38 w 112"/>
                <a:gd name="T23" fmla="*/ 109 h 111"/>
                <a:gd name="T24" fmla="*/ 23 w 112"/>
                <a:gd name="T25" fmla="*/ 101 h 111"/>
                <a:gd name="T26" fmla="*/ 11 w 112"/>
                <a:gd name="T27" fmla="*/ 88 h 111"/>
                <a:gd name="T28" fmla="*/ 2 w 112"/>
                <a:gd name="T29" fmla="*/ 73 h 111"/>
                <a:gd name="T30" fmla="*/ 0 w 112"/>
                <a:gd name="T31" fmla="*/ 55 h 111"/>
                <a:gd name="T32" fmla="*/ 2 w 112"/>
                <a:gd name="T33" fmla="*/ 37 h 111"/>
                <a:gd name="T34" fmla="*/ 11 w 112"/>
                <a:gd name="T35" fmla="*/ 23 h 111"/>
                <a:gd name="T36" fmla="*/ 23 w 112"/>
                <a:gd name="T37" fmla="*/ 10 h 111"/>
                <a:gd name="T38" fmla="*/ 38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Freeform 343"/>
            <p:cNvSpPr>
              <a:spLocks/>
            </p:cNvSpPr>
            <p:nvPr/>
          </p:nvSpPr>
          <p:spPr bwMode="auto">
            <a:xfrm>
              <a:off x="2717801" y="236537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0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0 h 112"/>
                <a:gd name="T26" fmla="*/ 12 w 113"/>
                <a:gd name="T27" fmla="*/ 89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2 h 112"/>
                <a:gd name="T36" fmla="*/ 24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0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0"/>
                  </a:lnTo>
                  <a:lnTo>
                    <a:pt x="12" y="89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8" name="Freeform 344"/>
            <p:cNvSpPr>
              <a:spLocks/>
            </p:cNvSpPr>
            <p:nvPr/>
          </p:nvSpPr>
          <p:spPr bwMode="auto">
            <a:xfrm>
              <a:off x="2663826" y="236537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0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2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9" name="Freeform 345"/>
            <p:cNvSpPr>
              <a:spLocks/>
            </p:cNvSpPr>
            <p:nvPr/>
          </p:nvSpPr>
          <p:spPr bwMode="auto">
            <a:xfrm>
              <a:off x="2824163" y="2365375"/>
              <a:ext cx="19050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2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89 w 113"/>
                <a:gd name="T17" fmla="*/ 100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0" name="Freeform 346"/>
            <p:cNvSpPr>
              <a:spLocks/>
            </p:cNvSpPr>
            <p:nvPr/>
          </p:nvSpPr>
          <p:spPr bwMode="auto">
            <a:xfrm>
              <a:off x="2824163" y="2417763"/>
              <a:ext cx="19050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1 w 113"/>
                <a:gd name="T27" fmla="*/ 90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Freeform 347"/>
            <p:cNvSpPr>
              <a:spLocks/>
            </p:cNvSpPr>
            <p:nvPr/>
          </p:nvSpPr>
          <p:spPr bwMode="auto">
            <a:xfrm>
              <a:off x="2851151" y="2390775"/>
              <a:ext cx="19050" cy="19050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3 h 111"/>
                <a:gd name="T4" fmla="*/ 90 w 113"/>
                <a:gd name="T5" fmla="*/ 10 h 111"/>
                <a:gd name="T6" fmla="*/ 103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3 w 113"/>
                <a:gd name="T15" fmla="*/ 88 h 111"/>
                <a:gd name="T16" fmla="*/ 90 w 113"/>
                <a:gd name="T17" fmla="*/ 101 h 111"/>
                <a:gd name="T18" fmla="*/ 75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4 w 113"/>
                <a:gd name="T25" fmla="*/ 101 h 111"/>
                <a:gd name="T26" fmla="*/ 12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7 h 111"/>
                <a:gd name="T34" fmla="*/ 12 w 113"/>
                <a:gd name="T35" fmla="*/ 23 h 111"/>
                <a:gd name="T36" fmla="*/ 24 w 113"/>
                <a:gd name="T37" fmla="*/ 10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3" y="88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7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1" name="Group 1600"/>
          <p:cNvGrpSpPr/>
          <p:nvPr/>
        </p:nvGrpSpPr>
        <p:grpSpPr>
          <a:xfrm>
            <a:off x="1614158" y="1925808"/>
            <a:ext cx="534987" cy="536575"/>
            <a:chOff x="1576388" y="1925638"/>
            <a:chExt cx="534987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6" name="Freeform 352"/>
            <p:cNvSpPr>
              <a:spLocks noEditPoints="1"/>
            </p:cNvSpPr>
            <p:nvPr/>
          </p:nvSpPr>
          <p:spPr bwMode="auto">
            <a:xfrm>
              <a:off x="1949450" y="2017713"/>
              <a:ext cx="161925" cy="352425"/>
            </a:xfrm>
            <a:custGeom>
              <a:avLst/>
              <a:gdLst>
                <a:gd name="T0" fmla="*/ 145 w 1014"/>
                <a:gd name="T1" fmla="*/ 614 h 2226"/>
                <a:gd name="T2" fmla="*/ 212 w 1014"/>
                <a:gd name="T3" fmla="*/ 747 h 2226"/>
                <a:gd name="T4" fmla="*/ 258 w 1014"/>
                <a:gd name="T5" fmla="*/ 890 h 2226"/>
                <a:gd name="T6" fmla="*/ 282 w 1014"/>
                <a:gd name="T7" fmla="*/ 1037 h 2226"/>
                <a:gd name="T8" fmla="*/ 282 w 1014"/>
                <a:gd name="T9" fmla="*/ 1189 h 2226"/>
                <a:gd name="T10" fmla="*/ 258 w 1014"/>
                <a:gd name="T11" fmla="*/ 1336 h 2226"/>
                <a:gd name="T12" fmla="*/ 212 w 1014"/>
                <a:gd name="T13" fmla="*/ 1479 h 2226"/>
                <a:gd name="T14" fmla="*/ 145 w 1014"/>
                <a:gd name="T15" fmla="*/ 1612 h 2226"/>
                <a:gd name="T16" fmla="*/ 642 w 1014"/>
                <a:gd name="T17" fmla="*/ 1982 h 2226"/>
                <a:gd name="T18" fmla="*/ 734 w 1014"/>
                <a:gd name="T19" fmla="*/ 1823 h 2226"/>
                <a:gd name="T20" fmla="*/ 807 w 1014"/>
                <a:gd name="T21" fmla="*/ 1655 h 2226"/>
                <a:gd name="T22" fmla="*/ 859 w 1014"/>
                <a:gd name="T23" fmla="*/ 1479 h 2226"/>
                <a:gd name="T24" fmla="*/ 891 w 1014"/>
                <a:gd name="T25" fmla="*/ 1297 h 2226"/>
                <a:gd name="T26" fmla="*/ 902 w 1014"/>
                <a:gd name="T27" fmla="*/ 1113 h 2226"/>
                <a:gd name="T28" fmla="*/ 891 w 1014"/>
                <a:gd name="T29" fmla="*/ 929 h 2226"/>
                <a:gd name="T30" fmla="*/ 859 w 1014"/>
                <a:gd name="T31" fmla="*/ 747 h 2226"/>
                <a:gd name="T32" fmla="*/ 807 w 1014"/>
                <a:gd name="T33" fmla="*/ 572 h 2226"/>
                <a:gd name="T34" fmla="*/ 734 w 1014"/>
                <a:gd name="T35" fmla="*/ 403 h 2226"/>
                <a:gd name="T36" fmla="*/ 642 w 1014"/>
                <a:gd name="T37" fmla="*/ 244 h 2226"/>
                <a:gd name="T38" fmla="*/ 598 w 1014"/>
                <a:gd name="T39" fmla="*/ 0 h 2226"/>
                <a:gd name="T40" fmla="*/ 696 w 1014"/>
                <a:gd name="T41" fmla="*/ 125 h 2226"/>
                <a:gd name="T42" fmla="*/ 799 w 1014"/>
                <a:gd name="T43" fmla="*/ 286 h 2226"/>
                <a:gd name="T44" fmla="*/ 883 w 1014"/>
                <a:gd name="T45" fmla="*/ 459 h 2226"/>
                <a:gd name="T46" fmla="*/ 947 w 1014"/>
                <a:gd name="T47" fmla="*/ 639 h 2226"/>
                <a:gd name="T48" fmla="*/ 989 w 1014"/>
                <a:gd name="T49" fmla="*/ 825 h 2226"/>
                <a:gd name="T50" fmla="*/ 1012 w 1014"/>
                <a:gd name="T51" fmla="*/ 1017 h 2226"/>
                <a:gd name="T52" fmla="*/ 1012 w 1014"/>
                <a:gd name="T53" fmla="*/ 1209 h 2226"/>
                <a:gd name="T54" fmla="*/ 989 w 1014"/>
                <a:gd name="T55" fmla="*/ 1401 h 2226"/>
                <a:gd name="T56" fmla="*/ 947 w 1014"/>
                <a:gd name="T57" fmla="*/ 1587 h 2226"/>
                <a:gd name="T58" fmla="*/ 882 w 1014"/>
                <a:gd name="T59" fmla="*/ 1767 h 2226"/>
                <a:gd name="T60" fmla="*/ 798 w 1014"/>
                <a:gd name="T61" fmla="*/ 1940 h 2226"/>
                <a:gd name="T62" fmla="*/ 696 w 1014"/>
                <a:gd name="T63" fmla="*/ 2101 h 2226"/>
                <a:gd name="T64" fmla="*/ 598 w 1014"/>
                <a:gd name="T65" fmla="*/ 2226 h 2226"/>
                <a:gd name="T66" fmla="*/ 26 w 1014"/>
                <a:gd name="T67" fmla="*/ 1588 h 2226"/>
                <a:gd name="T68" fmla="*/ 90 w 1014"/>
                <a:gd name="T69" fmla="*/ 1479 h 2226"/>
                <a:gd name="T70" fmla="*/ 135 w 1014"/>
                <a:gd name="T71" fmla="*/ 1362 h 2226"/>
                <a:gd name="T72" fmla="*/ 162 w 1014"/>
                <a:gd name="T73" fmla="*/ 1239 h 2226"/>
                <a:gd name="T74" fmla="*/ 172 w 1014"/>
                <a:gd name="T75" fmla="*/ 1113 h 2226"/>
                <a:gd name="T76" fmla="*/ 162 w 1014"/>
                <a:gd name="T77" fmla="*/ 987 h 2226"/>
                <a:gd name="T78" fmla="*/ 135 w 1014"/>
                <a:gd name="T79" fmla="*/ 864 h 2226"/>
                <a:gd name="T80" fmla="*/ 90 w 1014"/>
                <a:gd name="T81" fmla="*/ 747 h 2226"/>
                <a:gd name="T82" fmla="*/ 26 w 1014"/>
                <a:gd name="T83" fmla="*/ 638 h 2226"/>
                <a:gd name="T84" fmla="*/ 598 w 1014"/>
                <a:gd name="T85" fmla="*/ 0 h 2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4" h="2226">
                  <a:moveTo>
                    <a:pt x="589" y="169"/>
                  </a:moveTo>
                  <a:lnTo>
                    <a:pt x="145" y="614"/>
                  </a:lnTo>
                  <a:lnTo>
                    <a:pt x="181" y="680"/>
                  </a:lnTo>
                  <a:lnTo>
                    <a:pt x="212" y="747"/>
                  </a:lnTo>
                  <a:lnTo>
                    <a:pt x="238" y="818"/>
                  </a:lnTo>
                  <a:lnTo>
                    <a:pt x="258" y="890"/>
                  </a:lnTo>
                  <a:lnTo>
                    <a:pt x="273" y="962"/>
                  </a:lnTo>
                  <a:lnTo>
                    <a:pt x="282" y="1037"/>
                  </a:lnTo>
                  <a:lnTo>
                    <a:pt x="284" y="1113"/>
                  </a:lnTo>
                  <a:lnTo>
                    <a:pt x="282" y="1189"/>
                  </a:lnTo>
                  <a:lnTo>
                    <a:pt x="273" y="1264"/>
                  </a:lnTo>
                  <a:lnTo>
                    <a:pt x="258" y="1336"/>
                  </a:lnTo>
                  <a:lnTo>
                    <a:pt x="238" y="1408"/>
                  </a:lnTo>
                  <a:lnTo>
                    <a:pt x="212" y="1479"/>
                  </a:lnTo>
                  <a:lnTo>
                    <a:pt x="181" y="1546"/>
                  </a:lnTo>
                  <a:lnTo>
                    <a:pt x="145" y="1612"/>
                  </a:lnTo>
                  <a:lnTo>
                    <a:pt x="589" y="2057"/>
                  </a:lnTo>
                  <a:lnTo>
                    <a:pt x="642" y="1982"/>
                  </a:lnTo>
                  <a:lnTo>
                    <a:pt x="690" y="1904"/>
                  </a:lnTo>
                  <a:lnTo>
                    <a:pt x="734" y="1823"/>
                  </a:lnTo>
                  <a:lnTo>
                    <a:pt x="772" y="1740"/>
                  </a:lnTo>
                  <a:lnTo>
                    <a:pt x="807" y="1655"/>
                  </a:lnTo>
                  <a:lnTo>
                    <a:pt x="835" y="1568"/>
                  </a:lnTo>
                  <a:lnTo>
                    <a:pt x="859" y="1479"/>
                  </a:lnTo>
                  <a:lnTo>
                    <a:pt x="878" y="1389"/>
                  </a:lnTo>
                  <a:lnTo>
                    <a:pt x="891" y="1297"/>
                  </a:lnTo>
                  <a:lnTo>
                    <a:pt x="900" y="1205"/>
                  </a:lnTo>
                  <a:lnTo>
                    <a:pt x="902" y="1113"/>
                  </a:lnTo>
                  <a:lnTo>
                    <a:pt x="900" y="1021"/>
                  </a:lnTo>
                  <a:lnTo>
                    <a:pt x="891" y="929"/>
                  </a:lnTo>
                  <a:lnTo>
                    <a:pt x="878" y="837"/>
                  </a:lnTo>
                  <a:lnTo>
                    <a:pt x="859" y="747"/>
                  </a:lnTo>
                  <a:lnTo>
                    <a:pt x="835" y="659"/>
                  </a:lnTo>
                  <a:lnTo>
                    <a:pt x="807" y="572"/>
                  </a:lnTo>
                  <a:lnTo>
                    <a:pt x="772" y="486"/>
                  </a:lnTo>
                  <a:lnTo>
                    <a:pt x="734" y="403"/>
                  </a:lnTo>
                  <a:lnTo>
                    <a:pt x="690" y="322"/>
                  </a:lnTo>
                  <a:lnTo>
                    <a:pt x="642" y="244"/>
                  </a:lnTo>
                  <a:lnTo>
                    <a:pt x="589" y="169"/>
                  </a:lnTo>
                  <a:close/>
                  <a:moveTo>
                    <a:pt x="598" y="0"/>
                  </a:moveTo>
                  <a:lnTo>
                    <a:pt x="638" y="48"/>
                  </a:lnTo>
                  <a:lnTo>
                    <a:pt x="696" y="125"/>
                  </a:lnTo>
                  <a:lnTo>
                    <a:pt x="750" y="204"/>
                  </a:lnTo>
                  <a:lnTo>
                    <a:pt x="799" y="286"/>
                  </a:lnTo>
                  <a:lnTo>
                    <a:pt x="843" y="371"/>
                  </a:lnTo>
                  <a:lnTo>
                    <a:pt x="883" y="459"/>
                  </a:lnTo>
                  <a:lnTo>
                    <a:pt x="917" y="548"/>
                  </a:lnTo>
                  <a:lnTo>
                    <a:pt x="947" y="639"/>
                  </a:lnTo>
                  <a:lnTo>
                    <a:pt x="971" y="732"/>
                  </a:lnTo>
                  <a:lnTo>
                    <a:pt x="989" y="825"/>
                  </a:lnTo>
                  <a:lnTo>
                    <a:pt x="1004" y="920"/>
                  </a:lnTo>
                  <a:lnTo>
                    <a:pt x="1012" y="1017"/>
                  </a:lnTo>
                  <a:lnTo>
                    <a:pt x="1014" y="1113"/>
                  </a:lnTo>
                  <a:lnTo>
                    <a:pt x="1012" y="1209"/>
                  </a:lnTo>
                  <a:lnTo>
                    <a:pt x="1004" y="1306"/>
                  </a:lnTo>
                  <a:lnTo>
                    <a:pt x="989" y="1401"/>
                  </a:lnTo>
                  <a:lnTo>
                    <a:pt x="971" y="1494"/>
                  </a:lnTo>
                  <a:lnTo>
                    <a:pt x="947" y="1587"/>
                  </a:lnTo>
                  <a:lnTo>
                    <a:pt x="917" y="1678"/>
                  </a:lnTo>
                  <a:lnTo>
                    <a:pt x="882" y="1767"/>
                  </a:lnTo>
                  <a:lnTo>
                    <a:pt x="843" y="1855"/>
                  </a:lnTo>
                  <a:lnTo>
                    <a:pt x="798" y="1940"/>
                  </a:lnTo>
                  <a:lnTo>
                    <a:pt x="749" y="2022"/>
                  </a:lnTo>
                  <a:lnTo>
                    <a:pt x="696" y="2101"/>
                  </a:lnTo>
                  <a:lnTo>
                    <a:pt x="637" y="2178"/>
                  </a:lnTo>
                  <a:lnTo>
                    <a:pt x="598" y="2226"/>
                  </a:lnTo>
                  <a:lnTo>
                    <a:pt x="0" y="1626"/>
                  </a:lnTo>
                  <a:lnTo>
                    <a:pt x="26" y="1588"/>
                  </a:lnTo>
                  <a:lnTo>
                    <a:pt x="60" y="1534"/>
                  </a:lnTo>
                  <a:lnTo>
                    <a:pt x="90" y="1479"/>
                  </a:lnTo>
                  <a:lnTo>
                    <a:pt x="114" y="1421"/>
                  </a:lnTo>
                  <a:lnTo>
                    <a:pt x="135" y="1362"/>
                  </a:lnTo>
                  <a:lnTo>
                    <a:pt x="151" y="1301"/>
                  </a:lnTo>
                  <a:lnTo>
                    <a:pt x="162" y="1239"/>
                  </a:lnTo>
                  <a:lnTo>
                    <a:pt x="169" y="1177"/>
                  </a:lnTo>
                  <a:lnTo>
                    <a:pt x="172" y="1113"/>
                  </a:lnTo>
                  <a:lnTo>
                    <a:pt x="169" y="1049"/>
                  </a:lnTo>
                  <a:lnTo>
                    <a:pt x="162" y="987"/>
                  </a:lnTo>
                  <a:lnTo>
                    <a:pt x="151" y="925"/>
                  </a:lnTo>
                  <a:lnTo>
                    <a:pt x="135" y="864"/>
                  </a:lnTo>
                  <a:lnTo>
                    <a:pt x="114" y="805"/>
                  </a:lnTo>
                  <a:lnTo>
                    <a:pt x="90" y="747"/>
                  </a:lnTo>
                  <a:lnTo>
                    <a:pt x="60" y="692"/>
                  </a:lnTo>
                  <a:lnTo>
                    <a:pt x="26" y="638"/>
                  </a:lnTo>
                  <a:lnTo>
                    <a:pt x="0" y="600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7" name="Freeform 353"/>
            <p:cNvSpPr>
              <a:spLocks noEditPoints="1"/>
            </p:cNvSpPr>
            <p:nvPr/>
          </p:nvSpPr>
          <p:spPr bwMode="auto">
            <a:xfrm>
              <a:off x="1576388" y="2211388"/>
              <a:ext cx="442912" cy="250825"/>
            </a:xfrm>
            <a:custGeom>
              <a:avLst/>
              <a:gdLst>
                <a:gd name="T0" fmla="*/ 164 w 2792"/>
                <a:gd name="T1" fmla="*/ 302 h 1577"/>
                <a:gd name="T2" fmla="*/ 262 w 2792"/>
                <a:gd name="T3" fmla="*/ 567 h 1577"/>
                <a:gd name="T4" fmla="*/ 403 w 2792"/>
                <a:gd name="T5" fmla="*/ 807 h 1577"/>
                <a:gd name="T6" fmla="*/ 582 w 2792"/>
                <a:gd name="T7" fmla="*/ 1017 h 1577"/>
                <a:gd name="T8" fmla="*/ 795 w 2792"/>
                <a:gd name="T9" fmla="*/ 1191 h 1577"/>
                <a:gd name="T10" fmla="*/ 1037 w 2792"/>
                <a:gd name="T11" fmla="*/ 1326 h 1577"/>
                <a:gd name="T12" fmla="*/ 1301 w 2792"/>
                <a:gd name="T13" fmla="*/ 1418 h 1577"/>
                <a:gd name="T14" fmla="*/ 1585 w 2792"/>
                <a:gd name="T15" fmla="*/ 1461 h 1577"/>
                <a:gd name="T16" fmla="*/ 1867 w 2792"/>
                <a:gd name="T17" fmla="*/ 1453 h 1577"/>
                <a:gd name="T18" fmla="*/ 2135 w 2792"/>
                <a:gd name="T19" fmla="*/ 1397 h 1577"/>
                <a:gd name="T20" fmla="*/ 2390 w 2792"/>
                <a:gd name="T21" fmla="*/ 1295 h 1577"/>
                <a:gd name="T22" fmla="*/ 2625 w 2792"/>
                <a:gd name="T23" fmla="*/ 1150 h 1577"/>
                <a:gd name="T24" fmla="*/ 2047 w 2792"/>
                <a:gd name="T25" fmla="*/ 773 h 1577"/>
                <a:gd name="T26" fmla="*/ 1832 w 2792"/>
                <a:gd name="T27" fmla="*/ 833 h 1577"/>
                <a:gd name="T28" fmla="*/ 1609 w 2792"/>
                <a:gd name="T29" fmla="*/ 842 h 1577"/>
                <a:gd name="T30" fmla="*/ 1399 w 2792"/>
                <a:gd name="T31" fmla="*/ 802 h 1577"/>
                <a:gd name="T32" fmla="*/ 1206 w 2792"/>
                <a:gd name="T33" fmla="*/ 717 h 1577"/>
                <a:gd name="T34" fmla="*/ 1039 w 2792"/>
                <a:gd name="T35" fmla="*/ 594 h 1577"/>
                <a:gd name="T36" fmla="*/ 901 w 2792"/>
                <a:gd name="T37" fmla="*/ 436 h 1577"/>
                <a:gd name="T38" fmla="*/ 799 w 2792"/>
                <a:gd name="T39" fmla="*/ 250 h 1577"/>
                <a:gd name="T40" fmla="*/ 126 w 2792"/>
                <a:gd name="T41" fmla="*/ 112 h 1577"/>
                <a:gd name="T42" fmla="*/ 855 w 2792"/>
                <a:gd name="T43" fmla="*/ 46 h 1577"/>
                <a:gd name="T44" fmla="*/ 919 w 2792"/>
                <a:gd name="T45" fmla="*/ 244 h 1577"/>
                <a:gd name="T46" fmla="*/ 1027 w 2792"/>
                <a:gd name="T47" fmla="*/ 418 h 1577"/>
                <a:gd name="T48" fmla="*/ 1172 w 2792"/>
                <a:gd name="T49" fmla="*/ 559 h 1577"/>
                <a:gd name="T50" fmla="*/ 1346 w 2792"/>
                <a:gd name="T51" fmla="*/ 661 h 1577"/>
                <a:gd name="T52" fmla="*/ 1543 w 2792"/>
                <a:gd name="T53" fmla="*/ 721 h 1577"/>
                <a:gd name="T54" fmla="*/ 1746 w 2792"/>
                <a:gd name="T55" fmla="*/ 730 h 1577"/>
                <a:gd name="T56" fmla="*/ 1930 w 2792"/>
                <a:gd name="T57" fmla="*/ 695 h 1577"/>
                <a:gd name="T58" fmla="*/ 2103 w 2792"/>
                <a:gd name="T59" fmla="*/ 619 h 1577"/>
                <a:gd name="T60" fmla="*/ 2792 w 2792"/>
                <a:gd name="T61" fmla="*/ 1160 h 1577"/>
                <a:gd name="T62" fmla="*/ 2589 w 2792"/>
                <a:gd name="T63" fmla="*/ 1312 h 1577"/>
                <a:gd name="T64" fmla="*/ 2334 w 2792"/>
                <a:gd name="T65" fmla="*/ 1445 h 1577"/>
                <a:gd name="T66" fmla="*/ 2063 w 2792"/>
                <a:gd name="T67" fmla="*/ 1533 h 1577"/>
                <a:gd name="T68" fmla="*/ 1779 w 2792"/>
                <a:gd name="T69" fmla="*/ 1574 h 1577"/>
                <a:gd name="T70" fmla="*/ 1478 w 2792"/>
                <a:gd name="T71" fmla="*/ 1565 h 1577"/>
                <a:gd name="T72" fmla="*/ 1184 w 2792"/>
                <a:gd name="T73" fmla="*/ 1502 h 1577"/>
                <a:gd name="T74" fmla="*/ 911 w 2792"/>
                <a:gd name="T75" fmla="*/ 1392 h 1577"/>
                <a:gd name="T76" fmla="*/ 665 w 2792"/>
                <a:gd name="T77" fmla="*/ 1236 h 1577"/>
                <a:gd name="T78" fmla="*/ 449 w 2792"/>
                <a:gd name="T79" fmla="*/ 1041 h 1577"/>
                <a:gd name="T80" fmla="*/ 270 w 2792"/>
                <a:gd name="T81" fmla="*/ 812 h 1577"/>
                <a:gd name="T82" fmla="*/ 132 w 2792"/>
                <a:gd name="T83" fmla="*/ 551 h 1577"/>
                <a:gd name="T84" fmla="*/ 40 w 2792"/>
                <a:gd name="T85" fmla="*/ 265 h 1577"/>
                <a:gd name="T86" fmla="*/ 0 w 2792"/>
                <a:gd name="T87" fmla="*/ 0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92" h="1577">
                  <a:moveTo>
                    <a:pt x="126" y="112"/>
                  </a:moveTo>
                  <a:lnTo>
                    <a:pt x="142" y="208"/>
                  </a:lnTo>
                  <a:lnTo>
                    <a:pt x="164" y="302"/>
                  </a:lnTo>
                  <a:lnTo>
                    <a:pt x="192" y="393"/>
                  </a:lnTo>
                  <a:lnTo>
                    <a:pt x="225" y="481"/>
                  </a:lnTo>
                  <a:lnTo>
                    <a:pt x="262" y="567"/>
                  </a:lnTo>
                  <a:lnTo>
                    <a:pt x="304" y="650"/>
                  </a:lnTo>
                  <a:lnTo>
                    <a:pt x="351" y="731"/>
                  </a:lnTo>
                  <a:lnTo>
                    <a:pt x="403" y="807"/>
                  </a:lnTo>
                  <a:lnTo>
                    <a:pt x="459" y="881"/>
                  </a:lnTo>
                  <a:lnTo>
                    <a:pt x="519" y="950"/>
                  </a:lnTo>
                  <a:lnTo>
                    <a:pt x="582" y="1017"/>
                  </a:lnTo>
                  <a:lnTo>
                    <a:pt x="649" y="1079"/>
                  </a:lnTo>
                  <a:lnTo>
                    <a:pt x="721" y="1138"/>
                  </a:lnTo>
                  <a:lnTo>
                    <a:pt x="795" y="1191"/>
                  </a:lnTo>
                  <a:lnTo>
                    <a:pt x="872" y="1241"/>
                  </a:lnTo>
                  <a:lnTo>
                    <a:pt x="953" y="1286"/>
                  </a:lnTo>
                  <a:lnTo>
                    <a:pt x="1037" y="1326"/>
                  </a:lnTo>
                  <a:lnTo>
                    <a:pt x="1122" y="1362"/>
                  </a:lnTo>
                  <a:lnTo>
                    <a:pt x="1210" y="1393"/>
                  </a:lnTo>
                  <a:lnTo>
                    <a:pt x="1301" y="1418"/>
                  </a:lnTo>
                  <a:lnTo>
                    <a:pt x="1394" y="1438"/>
                  </a:lnTo>
                  <a:lnTo>
                    <a:pt x="1488" y="1452"/>
                  </a:lnTo>
                  <a:lnTo>
                    <a:pt x="1585" y="1461"/>
                  </a:lnTo>
                  <a:lnTo>
                    <a:pt x="1683" y="1464"/>
                  </a:lnTo>
                  <a:lnTo>
                    <a:pt x="1775" y="1461"/>
                  </a:lnTo>
                  <a:lnTo>
                    <a:pt x="1867" y="1453"/>
                  </a:lnTo>
                  <a:lnTo>
                    <a:pt x="1958" y="1440"/>
                  </a:lnTo>
                  <a:lnTo>
                    <a:pt x="2047" y="1421"/>
                  </a:lnTo>
                  <a:lnTo>
                    <a:pt x="2135" y="1397"/>
                  </a:lnTo>
                  <a:lnTo>
                    <a:pt x="2222" y="1368"/>
                  </a:lnTo>
                  <a:lnTo>
                    <a:pt x="2307" y="1334"/>
                  </a:lnTo>
                  <a:lnTo>
                    <a:pt x="2390" y="1295"/>
                  </a:lnTo>
                  <a:lnTo>
                    <a:pt x="2470" y="1251"/>
                  </a:lnTo>
                  <a:lnTo>
                    <a:pt x="2549" y="1203"/>
                  </a:lnTo>
                  <a:lnTo>
                    <a:pt x="2625" y="1150"/>
                  </a:lnTo>
                  <a:lnTo>
                    <a:pt x="2179" y="704"/>
                  </a:lnTo>
                  <a:lnTo>
                    <a:pt x="2114" y="741"/>
                  </a:lnTo>
                  <a:lnTo>
                    <a:pt x="2047" y="773"/>
                  </a:lnTo>
                  <a:lnTo>
                    <a:pt x="1977" y="799"/>
                  </a:lnTo>
                  <a:lnTo>
                    <a:pt x="1906" y="818"/>
                  </a:lnTo>
                  <a:lnTo>
                    <a:pt x="1832" y="833"/>
                  </a:lnTo>
                  <a:lnTo>
                    <a:pt x="1758" y="842"/>
                  </a:lnTo>
                  <a:lnTo>
                    <a:pt x="1683" y="845"/>
                  </a:lnTo>
                  <a:lnTo>
                    <a:pt x="1609" y="842"/>
                  </a:lnTo>
                  <a:lnTo>
                    <a:pt x="1538" y="833"/>
                  </a:lnTo>
                  <a:lnTo>
                    <a:pt x="1467" y="820"/>
                  </a:lnTo>
                  <a:lnTo>
                    <a:pt x="1399" y="802"/>
                  </a:lnTo>
                  <a:lnTo>
                    <a:pt x="1333" y="778"/>
                  </a:lnTo>
                  <a:lnTo>
                    <a:pt x="1268" y="749"/>
                  </a:lnTo>
                  <a:lnTo>
                    <a:pt x="1206" y="717"/>
                  </a:lnTo>
                  <a:lnTo>
                    <a:pt x="1148" y="680"/>
                  </a:lnTo>
                  <a:lnTo>
                    <a:pt x="1092" y="639"/>
                  </a:lnTo>
                  <a:lnTo>
                    <a:pt x="1039" y="594"/>
                  </a:lnTo>
                  <a:lnTo>
                    <a:pt x="989" y="545"/>
                  </a:lnTo>
                  <a:lnTo>
                    <a:pt x="943" y="492"/>
                  </a:lnTo>
                  <a:lnTo>
                    <a:pt x="901" y="436"/>
                  </a:lnTo>
                  <a:lnTo>
                    <a:pt x="862" y="377"/>
                  </a:lnTo>
                  <a:lnTo>
                    <a:pt x="828" y="315"/>
                  </a:lnTo>
                  <a:lnTo>
                    <a:pt x="799" y="250"/>
                  </a:lnTo>
                  <a:lnTo>
                    <a:pt x="774" y="182"/>
                  </a:lnTo>
                  <a:lnTo>
                    <a:pt x="755" y="112"/>
                  </a:lnTo>
                  <a:lnTo>
                    <a:pt x="126" y="112"/>
                  </a:lnTo>
                  <a:close/>
                  <a:moveTo>
                    <a:pt x="0" y="0"/>
                  </a:moveTo>
                  <a:lnTo>
                    <a:pt x="847" y="0"/>
                  </a:lnTo>
                  <a:lnTo>
                    <a:pt x="855" y="46"/>
                  </a:lnTo>
                  <a:lnTo>
                    <a:pt x="871" y="114"/>
                  </a:lnTo>
                  <a:lnTo>
                    <a:pt x="893" y="181"/>
                  </a:lnTo>
                  <a:lnTo>
                    <a:pt x="919" y="244"/>
                  </a:lnTo>
                  <a:lnTo>
                    <a:pt x="951" y="306"/>
                  </a:lnTo>
                  <a:lnTo>
                    <a:pt x="986" y="363"/>
                  </a:lnTo>
                  <a:lnTo>
                    <a:pt x="1027" y="418"/>
                  </a:lnTo>
                  <a:lnTo>
                    <a:pt x="1072" y="469"/>
                  </a:lnTo>
                  <a:lnTo>
                    <a:pt x="1120" y="516"/>
                  </a:lnTo>
                  <a:lnTo>
                    <a:pt x="1172" y="559"/>
                  </a:lnTo>
                  <a:lnTo>
                    <a:pt x="1227" y="598"/>
                  </a:lnTo>
                  <a:lnTo>
                    <a:pt x="1286" y="632"/>
                  </a:lnTo>
                  <a:lnTo>
                    <a:pt x="1346" y="661"/>
                  </a:lnTo>
                  <a:lnTo>
                    <a:pt x="1409" y="686"/>
                  </a:lnTo>
                  <a:lnTo>
                    <a:pt x="1475" y="706"/>
                  </a:lnTo>
                  <a:lnTo>
                    <a:pt x="1543" y="721"/>
                  </a:lnTo>
                  <a:lnTo>
                    <a:pt x="1611" y="729"/>
                  </a:lnTo>
                  <a:lnTo>
                    <a:pt x="1683" y="732"/>
                  </a:lnTo>
                  <a:lnTo>
                    <a:pt x="1746" y="730"/>
                  </a:lnTo>
                  <a:lnTo>
                    <a:pt x="1809" y="723"/>
                  </a:lnTo>
                  <a:lnTo>
                    <a:pt x="1870" y="710"/>
                  </a:lnTo>
                  <a:lnTo>
                    <a:pt x="1930" y="695"/>
                  </a:lnTo>
                  <a:lnTo>
                    <a:pt x="1989" y="674"/>
                  </a:lnTo>
                  <a:lnTo>
                    <a:pt x="2047" y="649"/>
                  </a:lnTo>
                  <a:lnTo>
                    <a:pt x="2103" y="619"/>
                  </a:lnTo>
                  <a:lnTo>
                    <a:pt x="2156" y="586"/>
                  </a:lnTo>
                  <a:lnTo>
                    <a:pt x="2195" y="560"/>
                  </a:lnTo>
                  <a:lnTo>
                    <a:pt x="2792" y="1160"/>
                  </a:lnTo>
                  <a:lnTo>
                    <a:pt x="2744" y="1199"/>
                  </a:lnTo>
                  <a:lnTo>
                    <a:pt x="2667" y="1257"/>
                  </a:lnTo>
                  <a:lnTo>
                    <a:pt x="2589" y="1312"/>
                  </a:lnTo>
                  <a:lnTo>
                    <a:pt x="2506" y="1361"/>
                  </a:lnTo>
                  <a:lnTo>
                    <a:pt x="2421" y="1405"/>
                  </a:lnTo>
                  <a:lnTo>
                    <a:pt x="2334" y="1445"/>
                  </a:lnTo>
                  <a:lnTo>
                    <a:pt x="2246" y="1480"/>
                  </a:lnTo>
                  <a:lnTo>
                    <a:pt x="2155" y="1508"/>
                  </a:lnTo>
                  <a:lnTo>
                    <a:pt x="2063" y="1533"/>
                  </a:lnTo>
                  <a:lnTo>
                    <a:pt x="1969" y="1552"/>
                  </a:lnTo>
                  <a:lnTo>
                    <a:pt x="1874" y="1566"/>
                  </a:lnTo>
                  <a:lnTo>
                    <a:pt x="1779" y="1574"/>
                  </a:lnTo>
                  <a:lnTo>
                    <a:pt x="1683" y="1577"/>
                  </a:lnTo>
                  <a:lnTo>
                    <a:pt x="1579" y="1574"/>
                  </a:lnTo>
                  <a:lnTo>
                    <a:pt x="1478" y="1565"/>
                  </a:lnTo>
                  <a:lnTo>
                    <a:pt x="1378" y="1549"/>
                  </a:lnTo>
                  <a:lnTo>
                    <a:pt x="1280" y="1529"/>
                  </a:lnTo>
                  <a:lnTo>
                    <a:pt x="1184" y="1502"/>
                  </a:lnTo>
                  <a:lnTo>
                    <a:pt x="1091" y="1470"/>
                  </a:lnTo>
                  <a:lnTo>
                    <a:pt x="1000" y="1434"/>
                  </a:lnTo>
                  <a:lnTo>
                    <a:pt x="911" y="1392"/>
                  </a:lnTo>
                  <a:lnTo>
                    <a:pt x="826" y="1344"/>
                  </a:lnTo>
                  <a:lnTo>
                    <a:pt x="743" y="1292"/>
                  </a:lnTo>
                  <a:lnTo>
                    <a:pt x="665" y="1236"/>
                  </a:lnTo>
                  <a:lnTo>
                    <a:pt x="589" y="1175"/>
                  </a:lnTo>
                  <a:lnTo>
                    <a:pt x="517" y="1110"/>
                  </a:lnTo>
                  <a:lnTo>
                    <a:pt x="449" y="1041"/>
                  </a:lnTo>
                  <a:lnTo>
                    <a:pt x="385" y="969"/>
                  </a:lnTo>
                  <a:lnTo>
                    <a:pt x="325" y="892"/>
                  </a:lnTo>
                  <a:lnTo>
                    <a:pt x="270" y="812"/>
                  </a:lnTo>
                  <a:lnTo>
                    <a:pt x="219" y="728"/>
                  </a:lnTo>
                  <a:lnTo>
                    <a:pt x="173" y="641"/>
                  </a:lnTo>
                  <a:lnTo>
                    <a:pt x="132" y="551"/>
                  </a:lnTo>
                  <a:lnTo>
                    <a:pt x="95" y="459"/>
                  </a:lnTo>
                  <a:lnTo>
                    <a:pt x="64" y="362"/>
                  </a:lnTo>
                  <a:lnTo>
                    <a:pt x="40" y="265"/>
                  </a:lnTo>
                  <a:lnTo>
                    <a:pt x="20" y="165"/>
                  </a:lnTo>
                  <a:lnTo>
                    <a:pt x="6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8" name="Freeform 354"/>
            <p:cNvSpPr>
              <a:spLocks noEditPoints="1"/>
            </p:cNvSpPr>
            <p:nvPr/>
          </p:nvSpPr>
          <p:spPr bwMode="auto">
            <a:xfrm>
              <a:off x="1576388" y="1925638"/>
              <a:ext cx="442912" cy="250825"/>
            </a:xfrm>
            <a:custGeom>
              <a:avLst/>
              <a:gdLst>
                <a:gd name="T0" fmla="*/ 1499 w 2792"/>
                <a:gd name="T1" fmla="*/ 150 h 1577"/>
                <a:gd name="T2" fmla="*/ 1428 w 2792"/>
                <a:gd name="T3" fmla="*/ 160 h 1577"/>
                <a:gd name="T4" fmla="*/ 1160 w 2792"/>
                <a:gd name="T5" fmla="*/ 201 h 1577"/>
                <a:gd name="T6" fmla="*/ 1006 w 2792"/>
                <a:gd name="T7" fmla="*/ 299 h 1577"/>
                <a:gd name="T8" fmla="*/ 935 w 2792"/>
                <a:gd name="T9" fmla="*/ 335 h 1577"/>
                <a:gd name="T10" fmla="*/ 784 w 2792"/>
                <a:gd name="T11" fmla="*/ 394 h 1577"/>
                <a:gd name="T12" fmla="*/ 840 w 2792"/>
                <a:gd name="T13" fmla="*/ 451 h 1577"/>
                <a:gd name="T14" fmla="*/ 784 w 2792"/>
                <a:gd name="T15" fmla="*/ 507 h 1577"/>
                <a:gd name="T16" fmla="*/ 727 w 2792"/>
                <a:gd name="T17" fmla="*/ 451 h 1577"/>
                <a:gd name="T18" fmla="*/ 539 w 2792"/>
                <a:gd name="T19" fmla="*/ 604 h 1577"/>
                <a:gd name="T20" fmla="*/ 465 w 2792"/>
                <a:gd name="T21" fmla="*/ 735 h 1577"/>
                <a:gd name="T22" fmla="*/ 500 w 2792"/>
                <a:gd name="T23" fmla="*/ 806 h 1577"/>
                <a:gd name="T24" fmla="*/ 429 w 2792"/>
                <a:gd name="T25" fmla="*/ 842 h 1577"/>
                <a:gd name="T26" fmla="*/ 391 w 2792"/>
                <a:gd name="T27" fmla="*/ 788 h 1577"/>
                <a:gd name="T28" fmla="*/ 332 w 2792"/>
                <a:gd name="T29" fmla="*/ 940 h 1577"/>
                <a:gd name="T30" fmla="*/ 296 w 2792"/>
                <a:gd name="T31" fmla="*/ 1011 h 1577"/>
                <a:gd name="T32" fmla="*/ 198 w 2792"/>
                <a:gd name="T33" fmla="*/ 1167 h 1577"/>
                <a:gd name="T34" fmla="*/ 157 w 2792"/>
                <a:gd name="T35" fmla="*/ 1435 h 1577"/>
                <a:gd name="T36" fmla="*/ 401 w 2792"/>
                <a:gd name="T37" fmla="*/ 1432 h 1577"/>
                <a:gd name="T38" fmla="*/ 480 w 2792"/>
                <a:gd name="T39" fmla="*/ 1420 h 1577"/>
                <a:gd name="T40" fmla="*/ 730 w 2792"/>
                <a:gd name="T41" fmla="*/ 1449 h 1577"/>
                <a:gd name="T42" fmla="*/ 795 w 2792"/>
                <a:gd name="T43" fmla="*/ 1342 h 1577"/>
                <a:gd name="T44" fmla="*/ 984 w 2792"/>
                <a:gd name="T45" fmla="*/ 1038 h 1577"/>
                <a:gd name="T46" fmla="*/ 1270 w 2792"/>
                <a:gd name="T47" fmla="*/ 828 h 1577"/>
                <a:gd name="T48" fmla="*/ 1430 w 2792"/>
                <a:gd name="T49" fmla="*/ 741 h 1577"/>
                <a:gd name="T50" fmla="*/ 1499 w 2792"/>
                <a:gd name="T51" fmla="*/ 751 h 1577"/>
                <a:gd name="T52" fmla="*/ 1773 w 2792"/>
                <a:gd name="T53" fmla="*/ 736 h 1577"/>
                <a:gd name="T54" fmla="*/ 1827 w 2792"/>
                <a:gd name="T55" fmla="*/ 744 h 1577"/>
                <a:gd name="T56" fmla="*/ 2082 w 2792"/>
                <a:gd name="T57" fmla="*/ 813 h 1577"/>
                <a:gd name="T58" fmla="*/ 2099 w 2792"/>
                <a:gd name="T59" fmla="*/ 744 h 1577"/>
                <a:gd name="T60" fmla="*/ 2177 w 2792"/>
                <a:gd name="T61" fmla="*/ 755 h 1577"/>
                <a:gd name="T62" fmla="*/ 2165 w 2792"/>
                <a:gd name="T63" fmla="*/ 834 h 1577"/>
                <a:gd name="T64" fmla="*/ 2179 w 2792"/>
                <a:gd name="T65" fmla="*/ 873 h 1577"/>
                <a:gd name="T66" fmla="*/ 2353 w 2792"/>
                <a:gd name="T67" fmla="*/ 265 h 1577"/>
                <a:gd name="T68" fmla="*/ 2333 w 2792"/>
                <a:gd name="T69" fmla="*/ 327 h 1577"/>
                <a:gd name="T70" fmla="*/ 2255 w 2792"/>
                <a:gd name="T71" fmla="*/ 314 h 1577"/>
                <a:gd name="T72" fmla="*/ 2264 w 2792"/>
                <a:gd name="T73" fmla="*/ 240 h 1577"/>
                <a:gd name="T74" fmla="*/ 1937 w 2792"/>
                <a:gd name="T75" fmla="*/ 134 h 1577"/>
                <a:gd name="T76" fmla="*/ 1811 w 2792"/>
                <a:gd name="T77" fmla="*/ 167 h 1577"/>
                <a:gd name="T78" fmla="*/ 1742 w 2792"/>
                <a:gd name="T79" fmla="*/ 132 h 1577"/>
                <a:gd name="T80" fmla="*/ 1779 w 2792"/>
                <a:gd name="T81" fmla="*/ 3 h 1577"/>
                <a:gd name="T82" fmla="*/ 2246 w 2792"/>
                <a:gd name="T83" fmla="*/ 97 h 1577"/>
                <a:gd name="T84" fmla="*/ 2667 w 2792"/>
                <a:gd name="T85" fmla="*/ 320 h 1577"/>
                <a:gd name="T86" fmla="*/ 2103 w 2792"/>
                <a:gd name="T87" fmla="*/ 958 h 1577"/>
                <a:gd name="T88" fmla="*/ 1809 w 2792"/>
                <a:gd name="T89" fmla="*/ 854 h 1577"/>
                <a:gd name="T90" fmla="*/ 1475 w 2792"/>
                <a:gd name="T91" fmla="*/ 871 h 1577"/>
                <a:gd name="T92" fmla="*/ 1172 w 2792"/>
                <a:gd name="T93" fmla="*/ 1018 h 1577"/>
                <a:gd name="T94" fmla="*/ 951 w 2792"/>
                <a:gd name="T95" fmla="*/ 1271 h 1577"/>
                <a:gd name="T96" fmla="*/ 847 w 2792"/>
                <a:gd name="T97" fmla="*/ 1577 h 1577"/>
                <a:gd name="T98" fmla="*/ 64 w 2792"/>
                <a:gd name="T99" fmla="*/ 1215 h 1577"/>
                <a:gd name="T100" fmla="*/ 270 w 2792"/>
                <a:gd name="T101" fmla="*/ 765 h 1577"/>
                <a:gd name="T102" fmla="*/ 589 w 2792"/>
                <a:gd name="T103" fmla="*/ 402 h 1577"/>
                <a:gd name="T104" fmla="*/ 1000 w 2792"/>
                <a:gd name="T105" fmla="*/ 143 h 1577"/>
                <a:gd name="T106" fmla="*/ 1478 w 2792"/>
                <a:gd name="T107" fmla="*/ 12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92" h="1577">
                  <a:moveTo>
                    <a:pt x="1683" y="113"/>
                  </a:moveTo>
                  <a:lnTo>
                    <a:pt x="1597" y="115"/>
                  </a:lnTo>
                  <a:lnTo>
                    <a:pt x="1512" y="122"/>
                  </a:lnTo>
                  <a:lnTo>
                    <a:pt x="1507" y="137"/>
                  </a:lnTo>
                  <a:lnTo>
                    <a:pt x="1499" y="150"/>
                  </a:lnTo>
                  <a:lnTo>
                    <a:pt x="1487" y="160"/>
                  </a:lnTo>
                  <a:lnTo>
                    <a:pt x="1474" y="167"/>
                  </a:lnTo>
                  <a:lnTo>
                    <a:pt x="1457" y="169"/>
                  </a:lnTo>
                  <a:lnTo>
                    <a:pt x="1442" y="167"/>
                  </a:lnTo>
                  <a:lnTo>
                    <a:pt x="1428" y="160"/>
                  </a:lnTo>
                  <a:lnTo>
                    <a:pt x="1416" y="150"/>
                  </a:lnTo>
                  <a:lnTo>
                    <a:pt x="1407" y="136"/>
                  </a:lnTo>
                  <a:lnTo>
                    <a:pt x="1323" y="154"/>
                  </a:lnTo>
                  <a:lnTo>
                    <a:pt x="1241" y="175"/>
                  </a:lnTo>
                  <a:lnTo>
                    <a:pt x="1160" y="201"/>
                  </a:lnTo>
                  <a:lnTo>
                    <a:pt x="1081" y="231"/>
                  </a:lnTo>
                  <a:lnTo>
                    <a:pt x="1005" y="265"/>
                  </a:lnTo>
                  <a:lnTo>
                    <a:pt x="1007" y="273"/>
                  </a:lnTo>
                  <a:lnTo>
                    <a:pt x="1008" y="282"/>
                  </a:lnTo>
                  <a:lnTo>
                    <a:pt x="1006" y="299"/>
                  </a:lnTo>
                  <a:lnTo>
                    <a:pt x="998" y="314"/>
                  </a:lnTo>
                  <a:lnTo>
                    <a:pt x="985" y="327"/>
                  </a:lnTo>
                  <a:lnTo>
                    <a:pt x="970" y="335"/>
                  </a:lnTo>
                  <a:lnTo>
                    <a:pt x="952" y="338"/>
                  </a:lnTo>
                  <a:lnTo>
                    <a:pt x="935" y="335"/>
                  </a:lnTo>
                  <a:lnTo>
                    <a:pt x="920" y="327"/>
                  </a:lnTo>
                  <a:lnTo>
                    <a:pt x="909" y="315"/>
                  </a:lnTo>
                  <a:lnTo>
                    <a:pt x="845" y="353"/>
                  </a:lnTo>
                  <a:lnTo>
                    <a:pt x="783" y="394"/>
                  </a:lnTo>
                  <a:lnTo>
                    <a:pt x="784" y="394"/>
                  </a:lnTo>
                  <a:lnTo>
                    <a:pt x="802" y="397"/>
                  </a:lnTo>
                  <a:lnTo>
                    <a:pt x="817" y="406"/>
                  </a:lnTo>
                  <a:lnTo>
                    <a:pt x="829" y="418"/>
                  </a:lnTo>
                  <a:lnTo>
                    <a:pt x="837" y="433"/>
                  </a:lnTo>
                  <a:lnTo>
                    <a:pt x="840" y="451"/>
                  </a:lnTo>
                  <a:lnTo>
                    <a:pt x="837" y="468"/>
                  </a:lnTo>
                  <a:lnTo>
                    <a:pt x="829" y="483"/>
                  </a:lnTo>
                  <a:lnTo>
                    <a:pt x="817" y="496"/>
                  </a:lnTo>
                  <a:lnTo>
                    <a:pt x="802" y="504"/>
                  </a:lnTo>
                  <a:lnTo>
                    <a:pt x="784" y="507"/>
                  </a:lnTo>
                  <a:lnTo>
                    <a:pt x="766" y="504"/>
                  </a:lnTo>
                  <a:lnTo>
                    <a:pt x="751" y="496"/>
                  </a:lnTo>
                  <a:lnTo>
                    <a:pt x="738" y="483"/>
                  </a:lnTo>
                  <a:lnTo>
                    <a:pt x="730" y="468"/>
                  </a:lnTo>
                  <a:lnTo>
                    <a:pt x="727" y="451"/>
                  </a:lnTo>
                  <a:lnTo>
                    <a:pt x="729" y="441"/>
                  </a:lnTo>
                  <a:lnTo>
                    <a:pt x="731" y="432"/>
                  </a:lnTo>
                  <a:lnTo>
                    <a:pt x="664" y="487"/>
                  </a:lnTo>
                  <a:lnTo>
                    <a:pt x="600" y="544"/>
                  </a:lnTo>
                  <a:lnTo>
                    <a:pt x="539" y="604"/>
                  </a:lnTo>
                  <a:lnTo>
                    <a:pt x="482" y="669"/>
                  </a:lnTo>
                  <a:lnTo>
                    <a:pt x="428" y="736"/>
                  </a:lnTo>
                  <a:lnTo>
                    <a:pt x="437" y="733"/>
                  </a:lnTo>
                  <a:lnTo>
                    <a:pt x="446" y="732"/>
                  </a:lnTo>
                  <a:lnTo>
                    <a:pt x="465" y="735"/>
                  </a:lnTo>
                  <a:lnTo>
                    <a:pt x="480" y="744"/>
                  </a:lnTo>
                  <a:lnTo>
                    <a:pt x="492" y="756"/>
                  </a:lnTo>
                  <a:lnTo>
                    <a:pt x="500" y="771"/>
                  </a:lnTo>
                  <a:lnTo>
                    <a:pt x="503" y="789"/>
                  </a:lnTo>
                  <a:lnTo>
                    <a:pt x="500" y="806"/>
                  </a:lnTo>
                  <a:lnTo>
                    <a:pt x="492" y="821"/>
                  </a:lnTo>
                  <a:lnTo>
                    <a:pt x="480" y="834"/>
                  </a:lnTo>
                  <a:lnTo>
                    <a:pt x="465" y="842"/>
                  </a:lnTo>
                  <a:lnTo>
                    <a:pt x="446" y="845"/>
                  </a:lnTo>
                  <a:lnTo>
                    <a:pt x="429" y="842"/>
                  </a:lnTo>
                  <a:lnTo>
                    <a:pt x="414" y="834"/>
                  </a:lnTo>
                  <a:lnTo>
                    <a:pt x="401" y="821"/>
                  </a:lnTo>
                  <a:lnTo>
                    <a:pt x="393" y="806"/>
                  </a:lnTo>
                  <a:lnTo>
                    <a:pt x="390" y="789"/>
                  </a:lnTo>
                  <a:lnTo>
                    <a:pt x="391" y="788"/>
                  </a:lnTo>
                  <a:lnTo>
                    <a:pt x="391" y="788"/>
                  </a:lnTo>
                  <a:lnTo>
                    <a:pt x="350" y="850"/>
                  </a:lnTo>
                  <a:lnTo>
                    <a:pt x="311" y="914"/>
                  </a:lnTo>
                  <a:lnTo>
                    <a:pt x="324" y="926"/>
                  </a:lnTo>
                  <a:lnTo>
                    <a:pt x="332" y="940"/>
                  </a:lnTo>
                  <a:lnTo>
                    <a:pt x="334" y="958"/>
                  </a:lnTo>
                  <a:lnTo>
                    <a:pt x="332" y="975"/>
                  </a:lnTo>
                  <a:lnTo>
                    <a:pt x="324" y="990"/>
                  </a:lnTo>
                  <a:lnTo>
                    <a:pt x="311" y="1003"/>
                  </a:lnTo>
                  <a:lnTo>
                    <a:pt x="296" y="1011"/>
                  </a:lnTo>
                  <a:lnTo>
                    <a:pt x="279" y="1014"/>
                  </a:lnTo>
                  <a:lnTo>
                    <a:pt x="270" y="1013"/>
                  </a:lnTo>
                  <a:lnTo>
                    <a:pt x="261" y="1011"/>
                  </a:lnTo>
                  <a:lnTo>
                    <a:pt x="228" y="1088"/>
                  </a:lnTo>
                  <a:lnTo>
                    <a:pt x="198" y="1167"/>
                  </a:lnTo>
                  <a:lnTo>
                    <a:pt x="173" y="1247"/>
                  </a:lnTo>
                  <a:lnTo>
                    <a:pt x="151" y="1329"/>
                  </a:lnTo>
                  <a:lnTo>
                    <a:pt x="134" y="1414"/>
                  </a:lnTo>
                  <a:lnTo>
                    <a:pt x="147" y="1423"/>
                  </a:lnTo>
                  <a:lnTo>
                    <a:pt x="157" y="1435"/>
                  </a:lnTo>
                  <a:lnTo>
                    <a:pt x="163" y="1448"/>
                  </a:lnTo>
                  <a:lnTo>
                    <a:pt x="165" y="1465"/>
                  </a:lnTo>
                  <a:lnTo>
                    <a:pt x="390" y="1465"/>
                  </a:lnTo>
                  <a:lnTo>
                    <a:pt x="393" y="1447"/>
                  </a:lnTo>
                  <a:lnTo>
                    <a:pt x="401" y="1432"/>
                  </a:lnTo>
                  <a:lnTo>
                    <a:pt x="414" y="1420"/>
                  </a:lnTo>
                  <a:lnTo>
                    <a:pt x="429" y="1411"/>
                  </a:lnTo>
                  <a:lnTo>
                    <a:pt x="446" y="1408"/>
                  </a:lnTo>
                  <a:lnTo>
                    <a:pt x="465" y="1411"/>
                  </a:lnTo>
                  <a:lnTo>
                    <a:pt x="480" y="1420"/>
                  </a:lnTo>
                  <a:lnTo>
                    <a:pt x="492" y="1432"/>
                  </a:lnTo>
                  <a:lnTo>
                    <a:pt x="500" y="1447"/>
                  </a:lnTo>
                  <a:lnTo>
                    <a:pt x="503" y="1465"/>
                  </a:lnTo>
                  <a:lnTo>
                    <a:pt x="727" y="1465"/>
                  </a:lnTo>
                  <a:lnTo>
                    <a:pt x="730" y="1449"/>
                  </a:lnTo>
                  <a:lnTo>
                    <a:pt x="735" y="1436"/>
                  </a:lnTo>
                  <a:lnTo>
                    <a:pt x="744" y="1425"/>
                  </a:lnTo>
                  <a:lnTo>
                    <a:pt x="757" y="1417"/>
                  </a:lnTo>
                  <a:lnTo>
                    <a:pt x="770" y="1411"/>
                  </a:lnTo>
                  <a:lnTo>
                    <a:pt x="795" y="1342"/>
                  </a:lnTo>
                  <a:lnTo>
                    <a:pt x="823" y="1274"/>
                  </a:lnTo>
                  <a:lnTo>
                    <a:pt x="857" y="1211"/>
                  </a:lnTo>
                  <a:lnTo>
                    <a:pt x="896" y="1149"/>
                  </a:lnTo>
                  <a:lnTo>
                    <a:pt x="938" y="1092"/>
                  </a:lnTo>
                  <a:lnTo>
                    <a:pt x="984" y="1038"/>
                  </a:lnTo>
                  <a:lnTo>
                    <a:pt x="1036" y="987"/>
                  </a:lnTo>
                  <a:lnTo>
                    <a:pt x="1090" y="941"/>
                  </a:lnTo>
                  <a:lnTo>
                    <a:pt x="1147" y="898"/>
                  </a:lnTo>
                  <a:lnTo>
                    <a:pt x="1207" y="860"/>
                  </a:lnTo>
                  <a:lnTo>
                    <a:pt x="1270" y="828"/>
                  </a:lnTo>
                  <a:lnTo>
                    <a:pt x="1336" y="798"/>
                  </a:lnTo>
                  <a:lnTo>
                    <a:pt x="1404" y="774"/>
                  </a:lnTo>
                  <a:lnTo>
                    <a:pt x="1410" y="761"/>
                  </a:lnTo>
                  <a:lnTo>
                    <a:pt x="1418" y="750"/>
                  </a:lnTo>
                  <a:lnTo>
                    <a:pt x="1430" y="741"/>
                  </a:lnTo>
                  <a:lnTo>
                    <a:pt x="1443" y="734"/>
                  </a:lnTo>
                  <a:lnTo>
                    <a:pt x="1457" y="732"/>
                  </a:lnTo>
                  <a:lnTo>
                    <a:pt x="1474" y="734"/>
                  </a:lnTo>
                  <a:lnTo>
                    <a:pt x="1487" y="742"/>
                  </a:lnTo>
                  <a:lnTo>
                    <a:pt x="1499" y="751"/>
                  </a:lnTo>
                  <a:lnTo>
                    <a:pt x="1559" y="741"/>
                  </a:lnTo>
                  <a:lnTo>
                    <a:pt x="1621" y="734"/>
                  </a:lnTo>
                  <a:lnTo>
                    <a:pt x="1683" y="732"/>
                  </a:lnTo>
                  <a:lnTo>
                    <a:pt x="1728" y="733"/>
                  </a:lnTo>
                  <a:lnTo>
                    <a:pt x="1773" y="736"/>
                  </a:lnTo>
                  <a:lnTo>
                    <a:pt x="1783" y="733"/>
                  </a:lnTo>
                  <a:lnTo>
                    <a:pt x="1794" y="732"/>
                  </a:lnTo>
                  <a:lnTo>
                    <a:pt x="1807" y="733"/>
                  </a:lnTo>
                  <a:lnTo>
                    <a:pt x="1817" y="737"/>
                  </a:lnTo>
                  <a:lnTo>
                    <a:pt x="1827" y="744"/>
                  </a:lnTo>
                  <a:lnTo>
                    <a:pt x="1894" y="757"/>
                  </a:lnTo>
                  <a:lnTo>
                    <a:pt x="1961" y="774"/>
                  </a:lnTo>
                  <a:lnTo>
                    <a:pt x="2026" y="797"/>
                  </a:lnTo>
                  <a:lnTo>
                    <a:pt x="2089" y="823"/>
                  </a:lnTo>
                  <a:lnTo>
                    <a:pt x="2082" y="813"/>
                  </a:lnTo>
                  <a:lnTo>
                    <a:pt x="2077" y="802"/>
                  </a:lnTo>
                  <a:lnTo>
                    <a:pt x="2075" y="789"/>
                  </a:lnTo>
                  <a:lnTo>
                    <a:pt x="2078" y="771"/>
                  </a:lnTo>
                  <a:lnTo>
                    <a:pt x="2086" y="755"/>
                  </a:lnTo>
                  <a:lnTo>
                    <a:pt x="2099" y="744"/>
                  </a:lnTo>
                  <a:lnTo>
                    <a:pt x="2114" y="735"/>
                  </a:lnTo>
                  <a:lnTo>
                    <a:pt x="2131" y="732"/>
                  </a:lnTo>
                  <a:lnTo>
                    <a:pt x="2150" y="735"/>
                  </a:lnTo>
                  <a:lnTo>
                    <a:pt x="2165" y="744"/>
                  </a:lnTo>
                  <a:lnTo>
                    <a:pt x="2177" y="755"/>
                  </a:lnTo>
                  <a:lnTo>
                    <a:pt x="2185" y="771"/>
                  </a:lnTo>
                  <a:lnTo>
                    <a:pt x="2188" y="789"/>
                  </a:lnTo>
                  <a:lnTo>
                    <a:pt x="2185" y="806"/>
                  </a:lnTo>
                  <a:lnTo>
                    <a:pt x="2177" y="821"/>
                  </a:lnTo>
                  <a:lnTo>
                    <a:pt x="2165" y="834"/>
                  </a:lnTo>
                  <a:lnTo>
                    <a:pt x="2150" y="842"/>
                  </a:lnTo>
                  <a:lnTo>
                    <a:pt x="2131" y="845"/>
                  </a:lnTo>
                  <a:lnTo>
                    <a:pt x="2131" y="845"/>
                  </a:lnTo>
                  <a:lnTo>
                    <a:pt x="2156" y="858"/>
                  </a:lnTo>
                  <a:lnTo>
                    <a:pt x="2179" y="873"/>
                  </a:lnTo>
                  <a:lnTo>
                    <a:pt x="2625" y="427"/>
                  </a:lnTo>
                  <a:lnTo>
                    <a:pt x="2559" y="381"/>
                  </a:lnTo>
                  <a:lnTo>
                    <a:pt x="2493" y="339"/>
                  </a:lnTo>
                  <a:lnTo>
                    <a:pt x="2423" y="300"/>
                  </a:lnTo>
                  <a:lnTo>
                    <a:pt x="2353" y="265"/>
                  </a:lnTo>
                  <a:lnTo>
                    <a:pt x="2355" y="273"/>
                  </a:lnTo>
                  <a:lnTo>
                    <a:pt x="2356" y="282"/>
                  </a:lnTo>
                  <a:lnTo>
                    <a:pt x="2354" y="299"/>
                  </a:lnTo>
                  <a:lnTo>
                    <a:pt x="2346" y="314"/>
                  </a:lnTo>
                  <a:lnTo>
                    <a:pt x="2333" y="327"/>
                  </a:lnTo>
                  <a:lnTo>
                    <a:pt x="2318" y="335"/>
                  </a:lnTo>
                  <a:lnTo>
                    <a:pt x="2300" y="338"/>
                  </a:lnTo>
                  <a:lnTo>
                    <a:pt x="2282" y="335"/>
                  </a:lnTo>
                  <a:lnTo>
                    <a:pt x="2267" y="327"/>
                  </a:lnTo>
                  <a:lnTo>
                    <a:pt x="2255" y="314"/>
                  </a:lnTo>
                  <a:lnTo>
                    <a:pt x="2247" y="299"/>
                  </a:lnTo>
                  <a:lnTo>
                    <a:pt x="2245" y="282"/>
                  </a:lnTo>
                  <a:lnTo>
                    <a:pt x="2247" y="265"/>
                  </a:lnTo>
                  <a:lnTo>
                    <a:pt x="2254" y="251"/>
                  </a:lnTo>
                  <a:lnTo>
                    <a:pt x="2264" y="240"/>
                  </a:lnTo>
                  <a:lnTo>
                    <a:pt x="2277" y="230"/>
                  </a:lnTo>
                  <a:lnTo>
                    <a:pt x="2194" y="200"/>
                  </a:lnTo>
                  <a:lnTo>
                    <a:pt x="2110" y="173"/>
                  </a:lnTo>
                  <a:lnTo>
                    <a:pt x="2024" y="152"/>
                  </a:lnTo>
                  <a:lnTo>
                    <a:pt x="1937" y="134"/>
                  </a:lnTo>
                  <a:lnTo>
                    <a:pt x="1849" y="123"/>
                  </a:lnTo>
                  <a:lnTo>
                    <a:pt x="1844" y="137"/>
                  </a:lnTo>
                  <a:lnTo>
                    <a:pt x="1836" y="151"/>
                  </a:lnTo>
                  <a:lnTo>
                    <a:pt x="1824" y="160"/>
                  </a:lnTo>
                  <a:lnTo>
                    <a:pt x="1811" y="167"/>
                  </a:lnTo>
                  <a:lnTo>
                    <a:pt x="1794" y="169"/>
                  </a:lnTo>
                  <a:lnTo>
                    <a:pt x="1778" y="166"/>
                  </a:lnTo>
                  <a:lnTo>
                    <a:pt x="1763" y="159"/>
                  </a:lnTo>
                  <a:lnTo>
                    <a:pt x="1750" y="146"/>
                  </a:lnTo>
                  <a:lnTo>
                    <a:pt x="1742" y="132"/>
                  </a:lnTo>
                  <a:lnTo>
                    <a:pt x="1739" y="115"/>
                  </a:lnTo>
                  <a:lnTo>
                    <a:pt x="1711" y="114"/>
                  </a:lnTo>
                  <a:lnTo>
                    <a:pt x="1683" y="113"/>
                  </a:lnTo>
                  <a:close/>
                  <a:moveTo>
                    <a:pt x="1683" y="0"/>
                  </a:moveTo>
                  <a:lnTo>
                    <a:pt x="1779" y="3"/>
                  </a:lnTo>
                  <a:lnTo>
                    <a:pt x="1874" y="11"/>
                  </a:lnTo>
                  <a:lnTo>
                    <a:pt x="1969" y="25"/>
                  </a:lnTo>
                  <a:lnTo>
                    <a:pt x="2063" y="44"/>
                  </a:lnTo>
                  <a:lnTo>
                    <a:pt x="2155" y="69"/>
                  </a:lnTo>
                  <a:lnTo>
                    <a:pt x="2246" y="97"/>
                  </a:lnTo>
                  <a:lnTo>
                    <a:pt x="2334" y="132"/>
                  </a:lnTo>
                  <a:lnTo>
                    <a:pt x="2421" y="172"/>
                  </a:lnTo>
                  <a:lnTo>
                    <a:pt x="2506" y="216"/>
                  </a:lnTo>
                  <a:lnTo>
                    <a:pt x="2589" y="265"/>
                  </a:lnTo>
                  <a:lnTo>
                    <a:pt x="2667" y="320"/>
                  </a:lnTo>
                  <a:lnTo>
                    <a:pt x="2744" y="378"/>
                  </a:lnTo>
                  <a:lnTo>
                    <a:pt x="2792" y="417"/>
                  </a:lnTo>
                  <a:lnTo>
                    <a:pt x="2195" y="1017"/>
                  </a:lnTo>
                  <a:lnTo>
                    <a:pt x="2156" y="991"/>
                  </a:lnTo>
                  <a:lnTo>
                    <a:pt x="2103" y="958"/>
                  </a:lnTo>
                  <a:lnTo>
                    <a:pt x="2047" y="928"/>
                  </a:lnTo>
                  <a:lnTo>
                    <a:pt x="1989" y="903"/>
                  </a:lnTo>
                  <a:lnTo>
                    <a:pt x="1930" y="882"/>
                  </a:lnTo>
                  <a:lnTo>
                    <a:pt x="1870" y="867"/>
                  </a:lnTo>
                  <a:lnTo>
                    <a:pt x="1809" y="854"/>
                  </a:lnTo>
                  <a:lnTo>
                    <a:pt x="1746" y="847"/>
                  </a:lnTo>
                  <a:lnTo>
                    <a:pt x="1683" y="845"/>
                  </a:lnTo>
                  <a:lnTo>
                    <a:pt x="1611" y="848"/>
                  </a:lnTo>
                  <a:lnTo>
                    <a:pt x="1543" y="856"/>
                  </a:lnTo>
                  <a:lnTo>
                    <a:pt x="1475" y="871"/>
                  </a:lnTo>
                  <a:lnTo>
                    <a:pt x="1409" y="891"/>
                  </a:lnTo>
                  <a:lnTo>
                    <a:pt x="1346" y="916"/>
                  </a:lnTo>
                  <a:lnTo>
                    <a:pt x="1286" y="945"/>
                  </a:lnTo>
                  <a:lnTo>
                    <a:pt x="1227" y="979"/>
                  </a:lnTo>
                  <a:lnTo>
                    <a:pt x="1172" y="1018"/>
                  </a:lnTo>
                  <a:lnTo>
                    <a:pt x="1120" y="1061"/>
                  </a:lnTo>
                  <a:lnTo>
                    <a:pt x="1072" y="1108"/>
                  </a:lnTo>
                  <a:lnTo>
                    <a:pt x="1027" y="1159"/>
                  </a:lnTo>
                  <a:lnTo>
                    <a:pt x="986" y="1214"/>
                  </a:lnTo>
                  <a:lnTo>
                    <a:pt x="951" y="1271"/>
                  </a:lnTo>
                  <a:lnTo>
                    <a:pt x="919" y="1333"/>
                  </a:lnTo>
                  <a:lnTo>
                    <a:pt x="893" y="1396"/>
                  </a:lnTo>
                  <a:lnTo>
                    <a:pt x="871" y="1463"/>
                  </a:lnTo>
                  <a:lnTo>
                    <a:pt x="855" y="1531"/>
                  </a:lnTo>
                  <a:lnTo>
                    <a:pt x="847" y="1577"/>
                  </a:lnTo>
                  <a:lnTo>
                    <a:pt x="0" y="1577"/>
                  </a:lnTo>
                  <a:lnTo>
                    <a:pt x="6" y="1516"/>
                  </a:lnTo>
                  <a:lnTo>
                    <a:pt x="20" y="1412"/>
                  </a:lnTo>
                  <a:lnTo>
                    <a:pt x="40" y="1312"/>
                  </a:lnTo>
                  <a:lnTo>
                    <a:pt x="64" y="1215"/>
                  </a:lnTo>
                  <a:lnTo>
                    <a:pt x="95" y="1118"/>
                  </a:lnTo>
                  <a:lnTo>
                    <a:pt x="132" y="1026"/>
                  </a:lnTo>
                  <a:lnTo>
                    <a:pt x="173" y="936"/>
                  </a:lnTo>
                  <a:lnTo>
                    <a:pt x="219" y="849"/>
                  </a:lnTo>
                  <a:lnTo>
                    <a:pt x="270" y="765"/>
                  </a:lnTo>
                  <a:lnTo>
                    <a:pt x="325" y="685"/>
                  </a:lnTo>
                  <a:lnTo>
                    <a:pt x="385" y="608"/>
                  </a:lnTo>
                  <a:lnTo>
                    <a:pt x="449" y="536"/>
                  </a:lnTo>
                  <a:lnTo>
                    <a:pt x="517" y="467"/>
                  </a:lnTo>
                  <a:lnTo>
                    <a:pt x="589" y="402"/>
                  </a:lnTo>
                  <a:lnTo>
                    <a:pt x="665" y="341"/>
                  </a:lnTo>
                  <a:lnTo>
                    <a:pt x="743" y="285"/>
                  </a:lnTo>
                  <a:lnTo>
                    <a:pt x="826" y="233"/>
                  </a:lnTo>
                  <a:lnTo>
                    <a:pt x="911" y="185"/>
                  </a:lnTo>
                  <a:lnTo>
                    <a:pt x="1000" y="143"/>
                  </a:lnTo>
                  <a:lnTo>
                    <a:pt x="1091" y="107"/>
                  </a:lnTo>
                  <a:lnTo>
                    <a:pt x="1184" y="75"/>
                  </a:lnTo>
                  <a:lnTo>
                    <a:pt x="1280" y="48"/>
                  </a:lnTo>
                  <a:lnTo>
                    <a:pt x="1378" y="28"/>
                  </a:lnTo>
                  <a:lnTo>
                    <a:pt x="1478" y="12"/>
                  </a:lnTo>
                  <a:lnTo>
                    <a:pt x="1579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9" name="Freeform 355"/>
            <p:cNvSpPr>
              <a:spLocks/>
            </p:cNvSpPr>
            <p:nvPr/>
          </p:nvSpPr>
          <p:spPr bwMode="auto">
            <a:xfrm>
              <a:off x="1771650" y="1962151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Freeform 356"/>
            <p:cNvSpPr>
              <a:spLocks/>
            </p:cNvSpPr>
            <p:nvPr/>
          </p:nvSpPr>
          <p:spPr bwMode="auto">
            <a:xfrm>
              <a:off x="1825625" y="1962151"/>
              <a:ext cx="17462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1" name="Freeform 357"/>
            <p:cNvSpPr>
              <a:spLocks/>
            </p:cNvSpPr>
            <p:nvPr/>
          </p:nvSpPr>
          <p:spPr bwMode="auto">
            <a:xfrm>
              <a:off x="1879600" y="1962151"/>
              <a:ext cx="17462" cy="17463"/>
            </a:xfrm>
            <a:custGeom>
              <a:avLst/>
              <a:gdLst>
                <a:gd name="T0" fmla="*/ 56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8 w 111"/>
                <a:gd name="T17" fmla="*/ 102 h 113"/>
                <a:gd name="T18" fmla="*/ 73 w 111"/>
                <a:gd name="T19" fmla="*/ 110 h 113"/>
                <a:gd name="T20" fmla="*/ 56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Freeform 358"/>
            <p:cNvSpPr>
              <a:spLocks/>
            </p:cNvSpPr>
            <p:nvPr/>
          </p:nvSpPr>
          <p:spPr bwMode="auto">
            <a:xfrm>
              <a:off x="1771650" y="2014538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Freeform 359"/>
            <p:cNvSpPr>
              <a:spLocks/>
            </p:cNvSpPr>
            <p:nvPr/>
          </p:nvSpPr>
          <p:spPr bwMode="auto">
            <a:xfrm>
              <a:off x="1798638" y="1987551"/>
              <a:ext cx="17462" cy="19050"/>
            </a:xfrm>
            <a:custGeom>
              <a:avLst/>
              <a:gdLst>
                <a:gd name="T0" fmla="*/ 55 w 111"/>
                <a:gd name="T1" fmla="*/ 0 h 113"/>
                <a:gd name="T2" fmla="*/ 74 w 111"/>
                <a:gd name="T3" fmla="*/ 3 h 113"/>
                <a:gd name="T4" fmla="*/ 89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9 w 111"/>
                <a:gd name="T17" fmla="*/ 102 h 113"/>
                <a:gd name="T18" fmla="*/ 74 w 111"/>
                <a:gd name="T19" fmla="*/ 110 h 113"/>
                <a:gd name="T20" fmla="*/ 55 w 111"/>
                <a:gd name="T21" fmla="*/ 113 h 113"/>
                <a:gd name="T22" fmla="*/ 38 w 111"/>
                <a:gd name="T23" fmla="*/ 110 h 113"/>
                <a:gd name="T24" fmla="*/ 23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3 w 111"/>
                <a:gd name="T37" fmla="*/ 12 h 113"/>
                <a:gd name="T38" fmla="*/ 38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5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Freeform 360"/>
            <p:cNvSpPr>
              <a:spLocks/>
            </p:cNvSpPr>
            <p:nvPr/>
          </p:nvSpPr>
          <p:spPr bwMode="auto">
            <a:xfrm>
              <a:off x="1825625" y="2014538"/>
              <a:ext cx="17462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Freeform 361"/>
            <p:cNvSpPr>
              <a:spLocks/>
            </p:cNvSpPr>
            <p:nvPr/>
          </p:nvSpPr>
          <p:spPr bwMode="auto">
            <a:xfrm>
              <a:off x="1719263" y="2014538"/>
              <a:ext cx="17462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4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Freeform 362"/>
            <p:cNvSpPr>
              <a:spLocks/>
            </p:cNvSpPr>
            <p:nvPr/>
          </p:nvSpPr>
          <p:spPr bwMode="auto">
            <a:xfrm>
              <a:off x="1746250" y="1987551"/>
              <a:ext cx="17462" cy="19050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3 h 113"/>
                <a:gd name="T4" fmla="*/ 89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9 w 111"/>
                <a:gd name="T17" fmla="*/ 102 h 113"/>
                <a:gd name="T18" fmla="*/ 74 w 111"/>
                <a:gd name="T19" fmla="*/ 110 h 113"/>
                <a:gd name="T20" fmla="*/ 56 w 111"/>
                <a:gd name="T21" fmla="*/ 113 h 113"/>
                <a:gd name="T22" fmla="*/ 38 w 111"/>
                <a:gd name="T23" fmla="*/ 110 h 113"/>
                <a:gd name="T24" fmla="*/ 23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3 w 111"/>
                <a:gd name="T37" fmla="*/ 12 h 113"/>
                <a:gd name="T38" fmla="*/ 38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Freeform 363"/>
            <p:cNvSpPr>
              <a:spLocks/>
            </p:cNvSpPr>
            <p:nvPr/>
          </p:nvSpPr>
          <p:spPr bwMode="auto">
            <a:xfrm>
              <a:off x="1746250" y="2041526"/>
              <a:ext cx="17462" cy="19050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3 h 113"/>
                <a:gd name="T4" fmla="*/ 89 w 111"/>
                <a:gd name="T5" fmla="*/ 12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9 w 111"/>
                <a:gd name="T17" fmla="*/ 102 h 113"/>
                <a:gd name="T18" fmla="*/ 74 w 111"/>
                <a:gd name="T19" fmla="*/ 110 h 113"/>
                <a:gd name="T20" fmla="*/ 56 w 111"/>
                <a:gd name="T21" fmla="*/ 113 h 113"/>
                <a:gd name="T22" fmla="*/ 38 w 111"/>
                <a:gd name="T23" fmla="*/ 110 h 113"/>
                <a:gd name="T24" fmla="*/ 23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3 h 113"/>
                <a:gd name="T36" fmla="*/ 23 w 111"/>
                <a:gd name="T37" fmla="*/ 12 h 113"/>
                <a:gd name="T38" fmla="*/ 38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Freeform 364"/>
            <p:cNvSpPr>
              <a:spLocks/>
            </p:cNvSpPr>
            <p:nvPr/>
          </p:nvSpPr>
          <p:spPr bwMode="auto">
            <a:xfrm>
              <a:off x="1665288" y="2014538"/>
              <a:ext cx="17462" cy="19050"/>
            </a:xfrm>
            <a:custGeom>
              <a:avLst/>
              <a:gdLst>
                <a:gd name="T0" fmla="*/ 55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2 h 113"/>
                <a:gd name="T18" fmla="*/ 73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Freeform 365"/>
            <p:cNvSpPr>
              <a:spLocks/>
            </p:cNvSpPr>
            <p:nvPr/>
          </p:nvSpPr>
          <p:spPr bwMode="auto">
            <a:xfrm>
              <a:off x="1692275" y="2041526"/>
              <a:ext cx="17462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Freeform 366"/>
            <p:cNvSpPr>
              <a:spLocks/>
            </p:cNvSpPr>
            <p:nvPr/>
          </p:nvSpPr>
          <p:spPr bwMode="auto">
            <a:xfrm>
              <a:off x="1852613" y="1987551"/>
              <a:ext cx="17462" cy="19050"/>
            </a:xfrm>
            <a:custGeom>
              <a:avLst/>
              <a:gdLst>
                <a:gd name="T0" fmla="*/ 56 w 112"/>
                <a:gd name="T1" fmla="*/ 0 h 113"/>
                <a:gd name="T2" fmla="*/ 75 w 112"/>
                <a:gd name="T3" fmla="*/ 3 h 113"/>
                <a:gd name="T4" fmla="*/ 90 w 112"/>
                <a:gd name="T5" fmla="*/ 12 h 113"/>
                <a:gd name="T6" fmla="*/ 102 w 112"/>
                <a:gd name="T7" fmla="*/ 24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89 h 113"/>
                <a:gd name="T16" fmla="*/ 90 w 112"/>
                <a:gd name="T17" fmla="*/ 102 h 113"/>
                <a:gd name="T18" fmla="*/ 75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4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4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Freeform 367"/>
            <p:cNvSpPr>
              <a:spLocks/>
            </p:cNvSpPr>
            <p:nvPr/>
          </p:nvSpPr>
          <p:spPr bwMode="auto">
            <a:xfrm>
              <a:off x="1879600" y="2014538"/>
              <a:ext cx="17462" cy="19050"/>
            </a:xfrm>
            <a:custGeom>
              <a:avLst/>
              <a:gdLst>
                <a:gd name="T0" fmla="*/ 56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2 h 113"/>
                <a:gd name="T18" fmla="*/ 73 w 111"/>
                <a:gd name="T19" fmla="*/ 110 h 113"/>
                <a:gd name="T20" fmla="*/ 56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Freeform 368"/>
            <p:cNvSpPr>
              <a:spLocks/>
            </p:cNvSpPr>
            <p:nvPr/>
          </p:nvSpPr>
          <p:spPr bwMode="auto">
            <a:xfrm>
              <a:off x="1931988" y="2014538"/>
              <a:ext cx="19050" cy="19050"/>
            </a:xfrm>
            <a:custGeom>
              <a:avLst/>
              <a:gdLst>
                <a:gd name="T0" fmla="*/ 55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2 h 113"/>
                <a:gd name="T18" fmla="*/ 73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Freeform 369"/>
            <p:cNvSpPr>
              <a:spLocks/>
            </p:cNvSpPr>
            <p:nvPr/>
          </p:nvSpPr>
          <p:spPr bwMode="auto">
            <a:xfrm>
              <a:off x="1719263" y="2068513"/>
              <a:ext cx="17462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4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Freeform 370"/>
            <p:cNvSpPr>
              <a:spLocks/>
            </p:cNvSpPr>
            <p:nvPr/>
          </p:nvSpPr>
          <p:spPr bwMode="auto">
            <a:xfrm>
              <a:off x="1665288" y="2068513"/>
              <a:ext cx="17462" cy="17463"/>
            </a:xfrm>
            <a:custGeom>
              <a:avLst/>
              <a:gdLst>
                <a:gd name="T0" fmla="*/ 55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8 w 111"/>
                <a:gd name="T17" fmla="*/ 102 h 113"/>
                <a:gd name="T18" fmla="*/ 73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Freeform 371"/>
            <p:cNvSpPr>
              <a:spLocks/>
            </p:cNvSpPr>
            <p:nvPr/>
          </p:nvSpPr>
          <p:spPr bwMode="auto">
            <a:xfrm>
              <a:off x="1906588" y="1987551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5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Freeform 372"/>
            <p:cNvSpPr>
              <a:spLocks/>
            </p:cNvSpPr>
            <p:nvPr/>
          </p:nvSpPr>
          <p:spPr bwMode="auto">
            <a:xfrm>
              <a:off x="1958975" y="1987551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Freeform 373"/>
            <p:cNvSpPr>
              <a:spLocks/>
            </p:cNvSpPr>
            <p:nvPr/>
          </p:nvSpPr>
          <p:spPr bwMode="auto">
            <a:xfrm>
              <a:off x="1611313" y="2122488"/>
              <a:ext cx="17462" cy="17463"/>
            </a:xfrm>
            <a:custGeom>
              <a:avLst/>
              <a:gdLst>
                <a:gd name="T0" fmla="*/ 56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8 w 111"/>
                <a:gd name="T17" fmla="*/ 102 h 113"/>
                <a:gd name="T18" fmla="*/ 73 w 111"/>
                <a:gd name="T19" fmla="*/ 110 h 113"/>
                <a:gd name="T20" fmla="*/ 56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Freeform 374"/>
            <p:cNvSpPr>
              <a:spLocks/>
            </p:cNvSpPr>
            <p:nvPr/>
          </p:nvSpPr>
          <p:spPr bwMode="auto">
            <a:xfrm>
              <a:off x="1665288" y="2122488"/>
              <a:ext cx="17462" cy="17463"/>
            </a:xfrm>
            <a:custGeom>
              <a:avLst/>
              <a:gdLst>
                <a:gd name="T0" fmla="*/ 55 w 111"/>
                <a:gd name="T1" fmla="*/ 0 h 113"/>
                <a:gd name="T2" fmla="*/ 73 w 111"/>
                <a:gd name="T3" fmla="*/ 3 h 113"/>
                <a:gd name="T4" fmla="*/ 88 w 111"/>
                <a:gd name="T5" fmla="*/ 12 h 113"/>
                <a:gd name="T6" fmla="*/ 101 w 111"/>
                <a:gd name="T7" fmla="*/ 24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8 w 111"/>
                <a:gd name="T17" fmla="*/ 102 h 113"/>
                <a:gd name="T18" fmla="*/ 73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2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4 h 113"/>
                <a:gd name="T36" fmla="*/ 22 w 111"/>
                <a:gd name="T37" fmla="*/ 12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9" name="Freeform 375"/>
            <p:cNvSpPr>
              <a:spLocks/>
            </p:cNvSpPr>
            <p:nvPr/>
          </p:nvSpPr>
          <p:spPr bwMode="auto">
            <a:xfrm>
              <a:off x="1638300" y="2095501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5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0" name="Freeform 376"/>
            <p:cNvSpPr>
              <a:spLocks/>
            </p:cNvSpPr>
            <p:nvPr/>
          </p:nvSpPr>
          <p:spPr bwMode="auto">
            <a:xfrm>
              <a:off x="1692275" y="2095501"/>
              <a:ext cx="17462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3" name="Group 1622"/>
          <p:cNvGrpSpPr/>
          <p:nvPr/>
        </p:nvGrpSpPr>
        <p:grpSpPr>
          <a:xfrm>
            <a:off x="677870" y="1925808"/>
            <a:ext cx="536575" cy="536575"/>
            <a:chOff x="677863" y="19256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05" name="Freeform 381"/>
            <p:cNvSpPr>
              <a:spLocks noEditPoints="1"/>
            </p:cNvSpPr>
            <p:nvPr/>
          </p:nvSpPr>
          <p:spPr bwMode="auto">
            <a:xfrm>
              <a:off x="677863" y="1925638"/>
              <a:ext cx="536575" cy="536575"/>
            </a:xfrm>
            <a:custGeom>
              <a:avLst/>
              <a:gdLst>
                <a:gd name="T0" fmla="*/ 1098 w 3380"/>
                <a:gd name="T1" fmla="*/ 3152 h 3380"/>
                <a:gd name="T2" fmla="*/ 1334 w 3380"/>
                <a:gd name="T3" fmla="*/ 3226 h 3380"/>
                <a:gd name="T4" fmla="*/ 1634 w 3380"/>
                <a:gd name="T5" fmla="*/ 3211 h 3380"/>
                <a:gd name="T6" fmla="*/ 1918 w 3380"/>
                <a:gd name="T7" fmla="*/ 3251 h 3380"/>
                <a:gd name="T8" fmla="*/ 2102 w 3380"/>
                <a:gd name="T9" fmla="*/ 3213 h 3380"/>
                <a:gd name="T10" fmla="*/ 2463 w 3380"/>
                <a:gd name="T11" fmla="*/ 3044 h 3380"/>
                <a:gd name="T12" fmla="*/ 2591 w 3380"/>
                <a:gd name="T13" fmla="*/ 2929 h 3380"/>
                <a:gd name="T14" fmla="*/ 2689 w 3380"/>
                <a:gd name="T15" fmla="*/ 2891 h 3380"/>
                <a:gd name="T16" fmla="*/ 2092 w 3380"/>
                <a:gd name="T17" fmla="*/ 2558 h 3380"/>
                <a:gd name="T18" fmla="*/ 1972 w 3380"/>
                <a:gd name="T19" fmla="*/ 2648 h 3380"/>
                <a:gd name="T20" fmla="*/ 1690 w 3380"/>
                <a:gd name="T21" fmla="*/ 2648 h 3380"/>
                <a:gd name="T22" fmla="*/ 1349 w 3380"/>
                <a:gd name="T23" fmla="*/ 2609 h 3380"/>
                <a:gd name="T24" fmla="*/ 1242 w 3380"/>
                <a:gd name="T25" fmla="*/ 2609 h 3380"/>
                <a:gd name="T26" fmla="*/ 1143 w 3380"/>
                <a:gd name="T27" fmla="*/ 2476 h 3380"/>
                <a:gd name="T28" fmla="*/ 1070 w 3380"/>
                <a:gd name="T29" fmla="*/ 2421 h 3380"/>
                <a:gd name="T30" fmla="*/ 1410 w 3380"/>
                <a:gd name="T31" fmla="*/ 893 h 3380"/>
                <a:gd name="T32" fmla="*/ 984 w 3380"/>
                <a:gd name="T33" fmla="*/ 1225 h 3380"/>
                <a:gd name="T34" fmla="*/ 848 w 3380"/>
                <a:gd name="T35" fmla="*/ 1763 h 3380"/>
                <a:gd name="T36" fmla="*/ 1069 w 3380"/>
                <a:gd name="T37" fmla="*/ 2263 h 3380"/>
                <a:gd name="T38" fmla="*/ 1546 w 3380"/>
                <a:gd name="T39" fmla="*/ 2523 h 3380"/>
                <a:gd name="T40" fmla="*/ 2097 w 3380"/>
                <a:gd name="T41" fmla="*/ 2431 h 3380"/>
                <a:gd name="T42" fmla="*/ 2461 w 3380"/>
                <a:gd name="T43" fmla="*/ 2034 h 3380"/>
                <a:gd name="T44" fmla="*/ 2507 w 3380"/>
                <a:gd name="T45" fmla="*/ 1477 h 3380"/>
                <a:gd name="T46" fmla="*/ 2210 w 3380"/>
                <a:gd name="T47" fmla="*/ 1025 h 3380"/>
                <a:gd name="T48" fmla="*/ 1690 w 3380"/>
                <a:gd name="T49" fmla="*/ 845 h 3380"/>
                <a:gd name="T50" fmla="*/ 2182 w 3380"/>
                <a:gd name="T51" fmla="*/ 870 h 3380"/>
                <a:gd name="T52" fmla="*/ 2570 w 3380"/>
                <a:gd name="T53" fmla="*/ 1313 h 3380"/>
                <a:gd name="T54" fmla="*/ 2624 w 3380"/>
                <a:gd name="T55" fmla="*/ 1903 h 3380"/>
                <a:gd name="T56" fmla="*/ 2843 w 3380"/>
                <a:gd name="T57" fmla="*/ 2764 h 3380"/>
                <a:gd name="T58" fmla="*/ 3199 w 3380"/>
                <a:gd name="T59" fmla="*/ 2149 h 3380"/>
                <a:gd name="T60" fmla="*/ 3239 w 3380"/>
                <a:gd name="T61" fmla="*/ 1391 h 3380"/>
                <a:gd name="T62" fmla="*/ 2917 w 3380"/>
                <a:gd name="T63" fmla="*/ 701 h 3380"/>
                <a:gd name="T64" fmla="*/ 2318 w 3380"/>
                <a:gd name="T65" fmla="*/ 244 h 3380"/>
                <a:gd name="T66" fmla="*/ 1533 w 3380"/>
                <a:gd name="T67" fmla="*/ 121 h 3380"/>
                <a:gd name="T68" fmla="*/ 811 w 3380"/>
                <a:gd name="T69" fmla="*/ 381 h 3380"/>
                <a:gd name="T70" fmla="*/ 304 w 3380"/>
                <a:gd name="T71" fmla="*/ 938 h 3380"/>
                <a:gd name="T72" fmla="*/ 113 w 3380"/>
                <a:gd name="T73" fmla="*/ 1690 h 3380"/>
                <a:gd name="T74" fmla="*/ 282 w 3380"/>
                <a:gd name="T75" fmla="*/ 2400 h 3380"/>
                <a:gd name="T76" fmla="*/ 892 w 3380"/>
                <a:gd name="T77" fmla="*/ 2217 h 3380"/>
                <a:gd name="T78" fmla="*/ 732 w 3380"/>
                <a:gd name="T79" fmla="*/ 1690 h 3380"/>
                <a:gd name="T80" fmla="*/ 923 w 3380"/>
                <a:gd name="T81" fmla="*/ 1118 h 3380"/>
                <a:gd name="T82" fmla="*/ 1404 w 3380"/>
                <a:gd name="T83" fmla="*/ 777 h 3380"/>
                <a:gd name="T84" fmla="*/ 1993 w 3380"/>
                <a:gd name="T85" fmla="*/ 28 h 3380"/>
                <a:gd name="T86" fmla="*/ 2703 w 3380"/>
                <a:gd name="T87" fmla="*/ 338 h 3380"/>
                <a:gd name="T88" fmla="*/ 3196 w 3380"/>
                <a:gd name="T89" fmla="*/ 923 h 3380"/>
                <a:gd name="T90" fmla="*/ 3380 w 3380"/>
                <a:gd name="T91" fmla="*/ 1690 h 3380"/>
                <a:gd name="T92" fmla="*/ 3184 w 3380"/>
                <a:gd name="T93" fmla="*/ 2479 h 3380"/>
                <a:gd name="T94" fmla="*/ 2885 w 3380"/>
                <a:gd name="T95" fmla="*/ 2885 h 3380"/>
                <a:gd name="T96" fmla="*/ 2479 w 3380"/>
                <a:gd name="T97" fmla="*/ 3184 h 3380"/>
                <a:gd name="T98" fmla="*/ 1690 w 3380"/>
                <a:gd name="T99" fmla="*/ 3380 h 3380"/>
                <a:gd name="T100" fmla="*/ 900 w 3380"/>
                <a:gd name="T101" fmla="*/ 3184 h 3380"/>
                <a:gd name="T102" fmla="*/ 495 w 3380"/>
                <a:gd name="T103" fmla="*/ 2885 h 3380"/>
                <a:gd name="T104" fmla="*/ 196 w 3380"/>
                <a:gd name="T105" fmla="*/ 2480 h 3380"/>
                <a:gd name="T106" fmla="*/ 0 w 3380"/>
                <a:gd name="T107" fmla="*/ 1690 h 3380"/>
                <a:gd name="T108" fmla="*/ 184 w 3380"/>
                <a:gd name="T109" fmla="*/ 923 h 3380"/>
                <a:gd name="T110" fmla="*/ 677 w 3380"/>
                <a:gd name="T111" fmla="*/ 338 h 3380"/>
                <a:gd name="T112" fmla="*/ 1387 w 3380"/>
                <a:gd name="T113" fmla="*/ 28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0" h="3380">
                  <a:moveTo>
                    <a:pt x="1055" y="2405"/>
                  </a:moveTo>
                  <a:lnTo>
                    <a:pt x="616" y="2843"/>
                  </a:lnTo>
                  <a:lnTo>
                    <a:pt x="687" y="2907"/>
                  </a:lnTo>
                  <a:lnTo>
                    <a:pt x="763" y="2965"/>
                  </a:lnTo>
                  <a:lnTo>
                    <a:pt x="842" y="3019"/>
                  </a:lnTo>
                  <a:lnTo>
                    <a:pt x="924" y="3069"/>
                  </a:lnTo>
                  <a:lnTo>
                    <a:pt x="1010" y="3113"/>
                  </a:lnTo>
                  <a:lnTo>
                    <a:pt x="1098" y="3152"/>
                  </a:lnTo>
                  <a:lnTo>
                    <a:pt x="1189" y="3185"/>
                  </a:lnTo>
                  <a:lnTo>
                    <a:pt x="1282" y="3214"/>
                  </a:lnTo>
                  <a:lnTo>
                    <a:pt x="1286" y="3212"/>
                  </a:lnTo>
                  <a:lnTo>
                    <a:pt x="1291" y="3212"/>
                  </a:lnTo>
                  <a:lnTo>
                    <a:pt x="1296" y="3211"/>
                  </a:lnTo>
                  <a:lnTo>
                    <a:pt x="1310" y="3213"/>
                  </a:lnTo>
                  <a:lnTo>
                    <a:pt x="1322" y="3218"/>
                  </a:lnTo>
                  <a:lnTo>
                    <a:pt x="1334" y="3226"/>
                  </a:lnTo>
                  <a:lnTo>
                    <a:pt x="1413" y="3243"/>
                  </a:lnTo>
                  <a:lnTo>
                    <a:pt x="1495" y="3255"/>
                  </a:lnTo>
                  <a:lnTo>
                    <a:pt x="1578" y="3263"/>
                  </a:lnTo>
                  <a:lnTo>
                    <a:pt x="1582" y="3247"/>
                  </a:lnTo>
                  <a:lnTo>
                    <a:pt x="1591" y="3233"/>
                  </a:lnTo>
                  <a:lnTo>
                    <a:pt x="1602" y="3221"/>
                  </a:lnTo>
                  <a:lnTo>
                    <a:pt x="1616" y="3214"/>
                  </a:lnTo>
                  <a:lnTo>
                    <a:pt x="1634" y="3211"/>
                  </a:lnTo>
                  <a:lnTo>
                    <a:pt x="1651" y="3214"/>
                  </a:lnTo>
                  <a:lnTo>
                    <a:pt x="1666" y="3222"/>
                  </a:lnTo>
                  <a:lnTo>
                    <a:pt x="1679" y="3235"/>
                  </a:lnTo>
                  <a:lnTo>
                    <a:pt x="1687" y="3250"/>
                  </a:lnTo>
                  <a:lnTo>
                    <a:pt x="1690" y="3267"/>
                  </a:lnTo>
                  <a:lnTo>
                    <a:pt x="1767" y="3265"/>
                  </a:lnTo>
                  <a:lnTo>
                    <a:pt x="1844" y="3260"/>
                  </a:lnTo>
                  <a:lnTo>
                    <a:pt x="1918" y="3251"/>
                  </a:lnTo>
                  <a:lnTo>
                    <a:pt x="1927" y="3235"/>
                  </a:lnTo>
                  <a:lnTo>
                    <a:pt x="1939" y="3222"/>
                  </a:lnTo>
                  <a:lnTo>
                    <a:pt x="1954" y="3214"/>
                  </a:lnTo>
                  <a:lnTo>
                    <a:pt x="1972" y="3211"/>
                  </a:lnTo>
                  <a:lnTo>
                    <a:pt x="1989" y="3214"/>
                  </a:lnTo>
                  <a:lnTo>
                    <a:pt x="2003" y="3221"/>
                  </a:lnTo>
                  <a:lnTo>
                    <a:pt x="2016" y="3234"/>
                  </a:lnTo>
                  <a:lnTo>
                    <a:pt x="2102" y="3213"/>
                  </a:lnTo>
                  <a:lnTo>
                    <a:pt x="2186" y="3187"/>
                  </a:lnTo>
                  <a:lnTo>
                    <a:pt x="2268" y="3158"/>
                  </a:lnTo>
                  <a:lnTo>
                    <a:pt x="2348" y="3123"/>
                  </a:lnTo>
                  <a:lnTo>
                    <a:pt x="2425" y="3085"/>
                  </a:lnTo>
                  <a:lnTo>
                    <a:pt x="2431" y="3071"/>
                  </a:lnTo>
                  <a:lnTo>
                    <a:pt x="2439" y="3059"/>
                  </a:lnTo>
                  <a:lnTo>
                    <a:pt x="2450" y="3050"/>
                  </a:lnTo>
                  <a:lnTo>
                    <a:pt x="2463" y="3044"/>
                  </a:lnTo>
                  <a:lnTo>
                    <a:pt x="2479" y="3042"/>
                  </a:lnTo>
                  <a:lnTo>
                    <a:pt x="2487" y="3043"/>
                  </a:lnTo>
                  <a:lnTo>
                    <a:pt x="2496" y="3045"/>
                  </a:lnTo>
                  <a:lnTo>
                    <a:pt x="2553" y="3009"/>
                  </a:lnTo>
                  <a:lnTo>
                    <a:pt x="2610" y="2970"/>
                  </a:lnTo>
                  <a:lnTo>
                    <a:pt x="2600" y="2959"/>
                  </a:lnTo>
                  <a:lnTo>
                    <a:pt x="2593" y="2945"/>
                  </a:lnTo>
                  <a:lnTo>
                    <a:pt x="2591" y="2929"/>
                  </a:lnTo>
                  <a:lnTo>
                    <a:pt x="2594" y="2912"/>
                  </a:lnTo>
                  <a:lnTo>
                    <a:pt x="2603" y="2897"/>
                  </a:lnTo>
                  <a:lnTo>
                    <a:pt x="2615" y="2884"/>
                  </a:lnTo>
                  <a:lnTo>
                    <a:pt x="2630" y="2876"/>
                  </a:lnTo>
                  <a:lnTo>
                    <a:pt x="2648" y="2873"/>
                  </a:lnTo>
                  <a:lnTo>
                    <a:pt x="2663" y="2875"/>
                  </a:lnTo>
                  <a:lnTo>
                    <a:pt x="2676" y="2881"/>
                  </a:lnTo>
                  <a:lnTo>
                    <a:pt x="2689" y="2891"/>
                  </a:lnTo>
                  <a:lnTo>
                    <a:pt x="2697" y="2904"/>
                  </a:lnTo>
                  <a:lnTo>
                    <a:pt x="2731" y="2874"/>
                  </a:lnTo>
                  <a:lnTo>
                    <a:pt x="2764" y="2843"/>
                  </a:lnTo>
                  <a:lnTo>
                    <a:pt x="2325" y="2405"/>
                  </a:lnTo>
                  <a:lnTo>
                    <a:pt x="2272" y="2449"/>
                  </a:lnTo>
                  <a:lnTo>
                    <a:pt x="2214" y="2490"/>
                  </a:lnTo>
                  <a:lnTo>
                    <a:pt x="2155" y="2526"/>
                  </a:lnTo>
                  <a:lnTo>
                    <a:pt x="2092" y="2558"/>
                  </a:lnTo>
                  <a:lnTo>
                    <a:pt x="2027" y="2585"/>
                  </a:lnTo>
                  <a:lnTo>
                    <a:pt x="2027" y="2588"/>
                  </a:lnTo>
                  <a:lnTo>
                    <a:pt x="2028" y="2591"/>
                  </a:lnTo>
                  <a:lnTo>
                    <a:pt x="2025" y="2609"/>
                  </a:lnTo>
                  <a:lnTo>
                    <a:pt x="2017" y="2625"/>
                  </a:lnTo>
                  <a:lnTo>
                    <a:pt x="2004" y="2636"/>
                  </a:lnTo>
                  <a:lnTo>
                    <a:pt x="1989" y="2645"/>
                  </a:lnTo>
                  <a:lnTo>
                    <a:pt x="1972" y="2648"/>
                  </a:lnTo>
                  <a:lnTo>
                    <a:pt x="1956" y="2646"/>
                  </a:lnTo>
                  <a:lnTo>
                    <a:pt x="1943" y="2639"/>
                  </a:lnTo>
                  <a:lnTo>
                    <a:pt x="1932" y="2630"/>
                  </a:lnTo>
                  <a:lnTo>
                    <a:pt x="1923" y="2618"/>
                  </a:lnTo>
                  <a:lnTo>
                    <a:pt x="1866" y="2630"/>
                  </a:lnTo>
                  <a:lnTo>
                    <a:pt x="1809" y="2639"/>
                  </a:lnTo>
                  <a:lnTo>
                    <a:pt x="1749" y="2646"/>
                  </a:lnTo>
                  <a:lnTo>
                    <a:pt x="1690" y="2648"/>
                  </a:lnTo>
                  <a:lnTo>
                    <a:pt x="1619" y="2645"/>
                  </a:lnTo>
                  <a:lnTo>
                    <a:pt x="1550" y="2637"/>
                  </a:lnTo>
                  <a:lnTo>
                    <a:pt x="1481" y="2624"/>
                  </a:lnTo>
                  <a:lnTo>
                    <a:pt x="1414" y="2607"/>
                  </a:lnTo>
                  <a:lnTo>
                    <a:pt x="1351" y="2584"/>
                  </a:lnTo>
                  <a:lnTo>
                    <a:pt x="1351" y="2588"/>
                  </a:lnTo>
                  <a:lnTo>
                    <a:pt x="1352" y="2591"/>
                  </a:lnTo>
                  <a:lnTo>
                    <a:pt x="1349" y="2609"/>
                  </a:lnTo>
                  <a:lnTo>
                    <a:pt x="1341" y="2625"/>
                  </a:lnTo>
                  <a:lnTo>
                    <a:pt x="1328" y="2636"/>
                  </a:lnTo>
                  <a:lnTo>
                    <a:pt x="1313" y="2645"/>
                  </a:lnTo>
                  <a:lnTo>
                    <a:pt x="1296" y="2648"/>
                  </a:lnTo>
                  <a:lnTo>
                    <a:pt x="1278" y="2645"/>
                  </a:lnTo>
                  <a:lnTo>
                    <a:pt x="1263" y="2636"/>
                  </a:lnTo>
                  <a:lnTo>
                    <a:pt x="1251" y="2625"/>
                  </a:lnTo>
                  <a:lnTo>
                    <a:pt x="1242" y="2609"/>
                  </a:lnTo>
                  <a:lnTo>
                    <a:pt x="1239" y="2591"/>
                  </a:lnTo>
                  <a:lnTo>
                    <a:pt x="1241" y="2578"/>
                  </a:lnTo>
                  <a:lnTo>
                    <a:pt x="1247" y="2566"/>
                  </a:lnTo>
                  <a:lnTo>
                    <a:pt x="1254" y="2554"/>
                  </a:lnTo>
                  <a:lnTo>
                    <a:pt x="1264" y="2546"/>
                  </a:lnTo>
                  <a:lnTo>
                    <a:pt x="1222" y="2525"/>
                  </a:lnTo>
                  <a:lnTo>
                    <a:pt x="1182" y="2501"/>
                  </a:lnTo>
                  <a:lnTo>
                    <a:pt x="1143" y="2476"/>
                  </a:lnTo>
                  <a:lnTo>
                    <a:pt x="1135" y="2478"/>
                  </a:lnTo>
                  <a:lnTo>
                    <a:pt x="1127" y="2479"/>
                  </a:lnTo>
                  <a:lnTo>
                    <a:pt x="1109" y="2476"/>
                  </a:lnTo>
                  <a:lnTo>
                    <a:pt x="1094" y="2467"/>
                  </a:lnTo>
                  <a:lnTo>
                    <a:pt x="1082" y="2455"/>
                  </a:lnTo>
                  <a:lnTo>
                    <a:pt x="1073" y="2440"/>
                  </a:lnTo>
                  <a:lnTo>
                    <a:pt x="1070" y="2422"/>
                  </a:lnTo>
                  <a:lnTo>
                    <a:pt x="1070" y="2421"/>
                  </a:lnTo>
                  <a:lnTo>
                    <a:pt x="1070" y="2419"/>
                  </a:lnTo>
                  <a:lnTo>
                    <a:pt x="1063" y="2412"/>
                  </a:lnTo>
                  <a:lnTo>
                    <a:pt x="1055" y="2405"/>
                  </a:lnTo>
                  <a:close/>
                  <a:moveTo>
                    <a:pt x="1690" y="845"/>
                  </a:moveTo>
                  <a:lnTo>
                    <a:pt x="1617" y="848"/>
                  </a:lnTo>
                  <a:lnTo>
                    <a:pt x="1546" y="857"/>
                  </a:lnTo>
                  <a:lnTo>
                    <a:pt x="1477" y="873"/>
                  </a:lnTo>
                  <a:lnTo>
                    <a:pt x="1410" y="893"/>
                  </a:lnTo>
                  <a:lnTo>
                    <a:pt x="1346" y="919"/>
                  </a:lnTo>
                  <a:lnTo>
                    <a:pt x="1283" y="949"/>
                  </a:lnTo>
                  <a:lnTo>
                    <a:pt x="1225" y="984"/>
                  </a:lnTo>
                  <a:lnTo>
                    <a:pt x="1170" y="1025"/>
                  </a:lnTo>
                  <a:lnTo>
                    <a:pt x="1117" y="1069"/>
                  </a:lnTo>
                  <a:lnTo>
                    <a:pt x="1069" y="1117"/>
                  </a:lnTo>
                  <a:lnTo>
                    <a:pt x="1025" y="1170"/>
                  </a:lnTo>
                  <a:lnTo>
                    <a:pt x="984" y="1225"/>
                  </a:lnTo>
                  <a:lnTo>
                    <a:pt x="949" y="1283"/>
                  </a:lnTo>
                  <a:lnTo>
                    <a:pt x="919" y="1346"/>
                  </a:lnTo>
                  <a:lnTo>
                    <a:pt x="893" y="1410"/>
                  </a:lnTo>
                  <a:lnTo>
                    <a:pt x="873" y="1477"/>
                  </a:lnTo>
                  <a:lnTo>
                    <a:pt x="857" y="1546"/>
                  </a:lnTo>
                  <a:lnTo>
                    <a:pt x="848" y="1617"/>
                  </a:lnTo>
                  <a:lnTo>
                    <a:pt x="845" y="1690"/>
                  </a:lnTo>
                  <a:lnTo>
                    <a:pt x="848" y="1763"/>
                  </a:lnTo>
                  <a:lnTo>
                    <a:pt x="857" y="1834"/>
                  </a:lnTo>
                  <a:lnTo>
                    <a:pt x="873" y="1903"/>
                  </a:lnTo>
                  <a:lnTo>
                    <a:pt x="893" y="1970"/>
                  </a:lnTo>
                  <a:lnTo>
                    <a:pt x="919" y="2034"/>
                  </a:lnTo>
                  <a:lnTo>
                    <a:pt x="949" y="2097"/>
                  </a:lnTo>
                  <a:lnTo>
                    <a:pt x="984" y="2155"/>
                  </a:lnTo>
                  <a:lnTo>
                    <a:pt x="1025" y="2210"/>
                  </a:lnTo>
                  <a:lnTo>
                    <a:pt x="1069" y="2263"/>
                  </a:lnTo>
                  <a:lnTo>
                    <a:pt x="1117" y="2311"/>
                  </a:lnTo>
                  <a:lnTo>
                    <a:pt x="1170" y="2355"/>
                  </a:lnTo>
                  <a:lnTo>
                    <a:pt x="1225" y="2396"/>
                  </a:lnTo>
                  <a:lnTo>
                    <a:pt x="1283" y="2431"/>
                  </a:lnTo>
                  <a:lnTo>
                    <a:pt x="1346" y="2461"/>
                  </a:lnTo>
                  <a:lnTo>
                    <a:pt x="1410" y="2487"/>
                  </a:lnTo>
                  <a:lnTo>
                    <a:pt x="1477" y="2507"/>
                  </a:lnTo>
                  <a:lnTo>
                    <a:pt x="1546" y="2523"/>
                  </a:lnTo>
                  <a:lnTo>
                    <a:pt x="1617" y="2532"/>
                  </a:lnTo>
                  <a:lnTo>
                    <a:pt x="1690" y="2535"/>
                  </a:lnTo>
                  <a:lnTo>
                    <a:pt x="1763" y="2532"/>
                  </a:lnTo>
                  <a:lnTo>
                    <a:pt x="1834" y="2523"/>
                  </a:lnTo>
                  <a:lnTo>
                    <a:pt x="1903" y="2507"/>
                  </a:lnTo>
                  <a:lnTo>
                    <a:pt x="1970" y="2487"/>
                  </a:lnTo>
                  <a:lnTo>
                    <a:pt x="2034" y="2461"/>
                  </a:lnTo>
                  <a:lnTo>
                    <a:pt x="2097" y="2431"/>
                  </a:lnTo>
                  <a:lnTo>
                    <a:pt x="2155" y="2396"/>
                  </a:lnTo>
                  <a:lnTo>
                    <a:pt x="2210" y="2355"/>
                  </a:lnTo>
                  <a:lnTo>
                    <a:pt x="2263" y="2311"/>
                  </a:lnTo>
                  <a:lnTo>
                    <a:pt x="2311" y="2263"/>
                  </a:lnTo>
                  <a:lnTo>
                    <a:pt x="2355" y="2210"/>
                  </a:lnTo>
                  <a:lnTo>
                    <a:pt x="2396" y="2155"/>
                  </a:lnTo>
                  <a:lnTo>
                    <a:pt x="2431" y="2097"/>
                  </a:lnTo>
                  <a:lnTo>
                    <a:pt x="2461" y="2034"/>
                  </a:lnTo>
                  <a:lnTo>
                    <a:pt x="2487" y="1970"/>
                  </a:lnTo>
                  <a:lnTo>
                    <a:pt x="2507" y="1903"/>
                  </a:lnTo>
                  <a:lnTo>
                    <a:pt x="2523" y="1834"/>
                  </a:lnTo>
                  <a:lnTo>
                    <a:pt x="2532" y="1763"/>
                  </a:lnTo>
                  <a:lnTo>
                    <a:pt x="2535" y="1690"/>
                  </a:lnTo>
                  <a:lnTo>
                    <a:pt x="2532" y="1617"/>
                  </a:lnTo>
                  <a:lnTo>
                    <a:pt x="2523" y="1546"/>
                  </a:lnTo>
                  <a:lnTo>
                    <a:pt x="2507" y="1477"/>
                  </a:lnTo>
                  <a:lnTo>
                    <a:pt x="2487" y="1410"/>
                  </a:lnTo>
                  <a:lnTo>
                    <a:pt x="2461" y="1346"/>
                  </a:lnTo>
                  <a:lnTo>
                    <a:pt x="2431" y="1283"/>
                  </a:lnTo>
                  <a:lnTo>
                    <a:pt x="2396" y="1225"/>
                  </a:lnTo>
                  <a:lnTo>
                    <a:pt x="2355" y="1170"/>
                  </a:lnTo>
                  <a:lnTo>
                    <a:pt x="2311" y="1117"/>
                  </a:lnTo>
                  <a:lnTo>
                    <a:pt x="2263" y="1069"/>
                  </a:lnTo>
                  <a:lnTo>
                    <a:pt x="2210" y="1025"/>
                  </a:lnTo>
                  <a:lnTo>
                    <a:pt x="2155" y="984"/>
                  </a:lnTo>
                  <a:lnTo>
                    <a:pt x="2097" y="949"/>
                  </a:lnTo>
                  <a:lnTo>
                    <a:pt x="2034" y="919"/>
                  </a:lnTo>
                  <a:lnTo>
                    <a:pt x="1970" y="893"/>
                  </a:lnTo>
                  <a:lnTo>
                    <a:pt x="1903" y="873"/>
                  </a:lnTo>
                  <a:lnTo>
                    <a:pt x="1834" y="857"/>
                  </a:lnTo>
                  <a:lnTo>
                    <a:pt x="1763" y="848"/>
                  </a:lnTo>
                  <a:lnTo>
                    <a:pt x="1690" y="845"/>
                  </a:lnTo>
                  <a:close/>
                  <a:moveTo>
                    <a:pt x="1746" y="114"/>
                  </a:moveTo>
                  <a:lnTo>
                    <a:pt x="1746" y="735"/>
                  </a:lnTo>
                  <a:lnTo>
                    <a:pt x="1825" y="743"/>
                  </a:lnTo>
                  <a:lnTo>
                    <a:pt x="1901" y="757"/>
                  </a:lnTo>
                  <a:lnTo>
                    <a:pt x="1976" y="777"/>
                  </a:lnTo>
                  <a:lnTo>
                    <a:pt x="2046" y="803"/>
                  </a:lnTo>
                  <a:lnTo>
                    <a:pt x="2116" y="834"/>
                  </a:lnTo>
                  <a:lnTo>
                    <a:pt x="2182" y="870"/>
                  </a:lnTo>
                  <a:lnTo>
                    <a:pt x="2244" y="911"/>
                  </a:lnTo>
                  <a:lnTo>
                    <a:pt x="2304" y="957"/>
                  </a:lnTo>
                  <a:lnTo>
                    <a:pt x="2359" y="1006"/>
                  </a:lnTo>
                  <a:lnTo>
                    <a:pt x="2410" y="1060"/>
                  </a:lnTo>
                  <a:lnTo>
                    <a:pt x="2457" y="1118"/>
                  </a:lnTo>
                  <a:lnTo>
                    <a:pt x="2500" y="1180"/>
                  </a:lnTo>
                  <a:lnTo>
                    <a:pt x="2538" y="1244"/>
                  </a:lnTo>
                  <a:lnTo>
                    <a:pt x="2570" y="1313"/>
                  </a:lnTo>
                  <a:lnTo>
                    <a:pt x="2597" y="1384"/>
                  </a:lnTo>
                  <a:lnTo>
                    <a:pt x="2619" y="1456"/>
                  </a:lnTo>
                  <a:lnTo>
                    <a:pt x="2635" y="1532"/>
                  </a:lnTo>
                  <a:lnTo>
                    <a:pt x="2645" y="1610"/>
                  </a:lnTo>
                  <a:lnTo>
                    <a:pt x="2648" y="1690"/>
                  </a:lnTo>
                  <a:lnTo>
                    <a:pt x="2645" y="1763"/>
                  </a:lnTo>
                  <a:lnTo>
                    <a:pt x="2637" y="1833"/>
                  </a:lnTo>
                  <a:lnTo>
                    <a:pt x="2624" y="1903"/>
                  </a:lnTo>
                  <a:lnTo>
                    <a:pt x="2606" y="1970"/>
                  </a:lnTo>
                  <a:lnTo>
                    <a:pt x="2583" y="2035"/>
                  </a:lnTo>
                  <a:lnTo>
                    <a:pt x="2555" y="2099"/>
                  </a:lnTo>
                  <a:lnTo>
                    <a:pt x="2524" y="2159"/>
                  </a:lnTo>
                  <a:lnTo>
                    <a:pt x="2488" y="2217"/>
                  </a:lnTo>
                  <a:lnTo>
                    <a:pt x="2448" y="2273"/>
                  </a:lnTo>
                  <a:lnTo>
                    <a:pt x="2405" y="2325"/>
                  </a:lnTo>
                  <a:lnTo>
                    <a:pt x="2843" y="2764"/>
                  </a:lnTo>
                  <a:lnTo>
                    <a:pt x="2903" y="2698"/>
                  </a:lnTo>
                  <a:lnTo>
                    <a:pt x="2957" y="2627"/>
                  </a:lnTo>
                  <a:lnTo>
                    <a:pt x="3008" y="2554"/>
                  </a:lnTo>
                  <a:lnTo>
                    <a:pt x="3055" y="2479"/>
                  </a:lnTo>
                  <a:lnTo>
                    <a:pt x="3098" y="2400"/>
                  </a:lnTo>
                  <a:lnTo>
                    <a:pt x="3136" y="2319"/>
                  </a:lnTo>
                  <a:lnTo>
                    <a:pt x="3170" y="2235"/>
                  </a:lnTo>
                  <a:lnTo>
                    <a:pt x="3199" y="2149"/>
                  </a:lnTo>
                  <a:lnTo>
                    <a:pt x="3223" y="2061"/>
                  </a:lnTo>
                  <a:lnTo>
                    <a:pt x="3242" y="1971"/>
                  </a:lnTo>
                  <a:lnTo>
                    <a:pt x="3256" y="1878"/>
                  </a:lnTo>
                  <a:lnTo>
                    <a:pt x="3264" y="1785"/>
                  </a:lnTo>
                  <a:lnTo>
                    <a:pt x="3267" y="1690"/>
                  </a:lnTo>
                  <a:lnTo>
                    <a:pt x="3264" y="1589"/>
                  </a:lnTo>
                  <a:lnTo>
                    <a:pt x="3254" y="1489"/>
                  </a:lnTo>
                  <a:lnTo>
                    <a:pt x="3239" y="1391"/>
                  </a:lnTo>
                  <a:lnTo>
                    <a:pt x="3217" y="1296"/>
                  </a:lnTo>
                  <a:lnTo>
                    <a:pt x="3191" y="1202"/>
                  </a:lnTo>
                  <a:lnTo>
                    <a:pt x="3158" y="1111"/>
                  </a:lnTo>
                  <a:lnTo>
                    <a:pt x="3119" y="1023"/>
                  </a:lnTo>
                  <a:lnTo>
                    <a:pt x="3076" y="938"/>
                  </a:lnTo>
                  <a:lnTo>
                    <a:pt x="3028" y="855"/>
                  </a:lnTo>
                  <a:lnTo>
                    <a:pt x="2974" y="776"/>
                  </a:lnTo>
                  <a:lnTo>
                    <a:pt x="2917" y="701"/>
                  </a:lnTo>
                  <a:lnTo>
                    <a:pt x="2856" y="629"/>
                  </a:lnTo>
                  <a:lnTo>
                    <a:pt x="2790" y="560"/>
                  </a:lnTo>
                  <a:lnTo>
                    <a:pt x="2719" y="497"/>
                  </a:lnTo>
                  <a:lnTo>
                    <a:pt x="2647" y="436"/>
                  </a:lnTo>
                  <a:lnTo>
                    <a:pt x="2569" y="381"/>
                  </a:lnTo>
                  <a:lnTo>
                    <a:pt x="2489" y="331"/>
                  </a:lnTo>
                  <a:lnTo>
                    <a:pt x="2405" y="285"/>
                  </a:lnTo>
                  <a:lnTo>
                    <a:pt x="2318" y="244"/>
                  </a:lnTo>
                  <a:lnTo>
                    <a:pt x="2229" y="208"/>
                  </a:lnTo>
                  <a:lnTo>
                    <a:pt x="2137" y="177"/>
                  </a:lnTo>
                  <a:lnTo>
                    <a:pt x="2042" y="153"/>
                  </a:lnTo>
                  <a:lnTo>
                    <a:pt x="1945" y="134"/>
                  </a:lnTo>
                  <a:lnTo>
                    <a:pt x="1847" y="121"/>
                  </a:lnTo>
                  <a:lnTo>
                    <a:pt x="1746" y="114"/>
                  </a:lnTo>
                  <a:close/>
                  <a:moveTo>
                    <a:pt x="1634" y="114"/>
                  </a:moveTo>
                  <a:lnTo>
                    <a:pt x="1533" y="121"/>
                  </a:lnTo>
                  <a:lnTo>
                    <a:pt x="1435" y="134"/>
                  </a:lnTo>
                  <a:lnTo>
                    <a:pt x="1338" y="153"/>
                  </a:lnTo>
                  <a:lnTo>
                    <a:pt x="1243" y="177"/>
                  </a:lnTo>
                  <a:lnTo>
                    <a:pt x="1151" y="208"/>
                  </a:lnTo>
                  <a:lnTo>
                    <a:pt x="1062" y="244"/>
                  </a:lnTo>
                  <a:lnTo>
                    <a:pt x="975" y="285"/>
                  </a:lnTo>
                  <a:lnTo>
                    <a:pt x="891" y="331"/>
                  </a:lnTo>
                  <a:lnTo>
                    <a:pt x="811" y="381"/>
                  </a:lnTo>
                  <a:lnTo>
                    <a:pt x="733" y="436"/>
                  </a:lnTo>
                  <a:lnTo>
                    <a:pt x="661" y="497"/>
                  </a:lnTo>
                  <a:lnTo>
                    <a:pt x="590" y="560"/>
                  </a:lnTo>
                  <a:lnTo>
                    <a:pt x="524" y="629"/>
                  </a:lnTo>
                  <a:lnTo>
                    <a:pt x="463" y="701"/>
                  </a:lnTo>
                  <a:lnTo>
                    <a:pt x="406" y="776"/>
                  </a:lnTo>
                  <a:lnTo>
                    <a:pt x="352" y="855"/>
                  </a:lnTo>
                  <a:lnTo>
                    <a:pt x="304" y="938"/>
                  </a:lnTo>
                  <a:lnTo>
                    <a:pt x="261" y="1023"/>
                  </a:lnTo>
                  <a:lnTo>
                    <a:pt x="222" y="1111"/>
                  </a:lnTo>
                  <a:lnTo>
                    <a:pt x="189" y="1202"/>
                  </a:lnTo>
                  <a:lnTo>
                    <a:pt x="163" y="1296"/>
                  </a:lnTo>
                  <a:lnTo>
                    <a:pt x="141" y="1391"/>
                  </a:lnTo>
                  <a:lnTo>
                    <a:pt x="126" y="1489"/>
                  </a:lnTo>
                  <a:lnTo>
                    <a:pt x="116" y="1589"/>
                  </a:lnTo>
                  <a:lnTo>
                    <a:pt x="113" y="1690"/>
                  </a:lnTo>
                  <a:lnTo>
                    <a:pt x="116" y="1785"/>
                  </a:lnTo>
                  <a:lnTo>
                    <a:pt x="124" y="1878"/>
                  </a:lnTo>
                  <a:lnTo>
                    <a:pt x="138" y="1971"/>
                  </a:lnTo>
                  <a:lnTo>
                    <a:pt x="157" y="2061"/>
                  </a:lnTo>
                  <a:lnTo>
                    <a:pt x="181" y="2149"/>
                  </a:lnTo>
                  <a:lnTo>
                    <a:pt x="210" y="2235"/>
                  </a:lnTo>
                  <a:lnTo>
                    <a:pt x="244" y="2319"/>
                  </a:lnTo>
                  <a:lnTo>
                    <a:pt x="282" y="2400"/>
                  </a:lnTo>
                  <a:lnTo>
                    <a:pt x="325" y="2479"/>
                  </a:lnTo>
                  <a:lnTo>
                    <a:pt x="372" y="2554"/>
                  </a:lnTo>
                  <a:lnTo>
                    <a:pt x="423" y="2627"/>
                  </a:lnTo>
                  <a:lnTo>
                    <a:pt x="477" y="2698"/>
                  </a:lnTo>
                  <a:lnTo>
                    <a:pt x="537" y="2764"/>
                  </a:lnTo>
                  <a:lnTo>
                    <a:pt x="975" y="2325"/>
                  </a:lnTo>
                  <a:lnTo>
                    <a:pt x="932" y="2273"/>
                  </a:lnTo>
                  <a:lnTo>
                    <a:pt x="892" y="2217"/>
                  </a:lnTo>
                  <a:lnTo>
                    <a:pt x="856" y="2159"/>
                  </a:lnTo>
                  <a:lnTo>
                    <a:pt x="825" y="2099"/>
                  </a:lnTo>
                  <a:lnTo>
                    <a:pt x="797" y="2035"/>
                  </a:lnTo>
                  <a:lnTo>
                    <a:pt x="774" y="1970"/>
                  </a:lnTo>
                  <a:lnTo>
                    <a:pt x="756" y="1903"/>
                  </a:lnTo>
                  <a:lnTo>
                    <a:pt x="743" y="1833"/>
                  </a:lnTo>
                  <a:lnTo>
                    <a:pt x="735" y="1763"/>
                  </a:lnTo>
                  <a:lnTo>
                    <a:pt x="732" y="1690"/>
                  </a:lnTo>
                  <a:lnTo>
                    <a:pt x="735" y="1610"/>
                  </a:lnTo>
                  <a:lnTo>
                    <a:pt x="745" y="1532"/>
                  </a:lnTo>
                  <a:lnTo>
                    <a:pt x="761" y="1456"/>
                  </a:lnTo>
                  <a:lnTo>
                    <a:pt x="783" y="1384"/>
                  </a:lnTo>
                  <a:lnTo>
                    <a:pt x="810" y="1313"/>
                  </a:lnTo>
                  <a:lnTo>
                    <a:pt x="842" y="1244"/>
                  </a:lnTo>
                  <a:lnTo>
                    <a:pt x="880" y="1180"/>
                  </a:lnTo>
                  <a:lnTo>
                    <a:pt x="923" y="1118"/>
                  </a:lnTo>
                  <a:lnTo>
                    <a:pt x="970" y="1060"/>
                  </a:lnTo>
                  <a:lnTo>
                    <a:pt x="1021" y="1006"/>
                  </a:lnTo>
                  <a:lnTo>
                    <a:pt x="1076" y="957"/>
                  </a:lnTo>
                  <a:lnTo>
                    <a:pt x="1136" y="911"/>
                  </a:lnTo>
                  <a:lnTo>
                    <a:pt x="1198" y="870"/>
                  </a:lnTo>
                  <a:lnTo>
                    <a:pt x="1264" y="834"/>
                  </a:lnTo>
                  <a:lnTo>
                    <a:pt x="1334" y="803"/>
                  </a:lnTo>
                  <a:lnTo>
                    <a:pt x="1404" y="777"/>
                  </a:lnTo>
                  <a:lnTo>
                    <a:pt x="1479" y="757"/>
                  </a:lnTo>
                  <a:lnTo>
                    <a:pt x="1555" y="743"/>
                  </a:lnTo>
                  <a:lnTo>
                    <a:pt x="1634" y="735"/>
                  </a:lnTo>
                  <a:lnTo>
                    <a:pt x="1634" y="114"/>
                  </a:lnTo>
                  <a:close/>
                  <a:moveTo>
                    <a:pt x="1690" y="0"/>
                  </a:moveTo>
                  <a:lnTo>
                    <a:pt x="1792" y="3"/>
                  </a:lnTo>
                  <a:lnTo>
                    <a:pt x="1894" y="12"/>
                  </a:lnTo>
                  <a:lnTo>
                    <a:pt x="1993" y="28"/>
                  </a:lnTo>
                  <a:lnTo>
                    <a:pt x="2090" y="48"/>
                  </a:lnTo>
                  <a:lnTo>
                    <a:pt x="2186" y="75"/>
                  </a:lnTo>
                  <a:lnTo>
                    <a:pt x="2279" y="105"/>
                  </a:lnTo>
                  <a:lnTo>
                    <a:pt x="2369" y="142"/>
                  </a:lnTo>
                  <a:lnTo>
                    <a:pt x="2457" y="184"/>
                  </a:lnTo>
                  <a:lnTo>
                    <a:pt x="2542" y="231"/>
                  </a:lnTo>
                  <a:lnTo>
                    <a:pt x="2624" y="283"/>
                  </a:lnTo>
                  <a:lnTo>
                    <a:pt x="2703" y="338"/>
                  </a:lnTo>
                  <a:lnTo>
                    <a:pt x="2778" y="398"/>
                  </a:lnTo>
                  <a:lnTo>
                    <a:pt x="2850" y="462"/>
                  </a:lnTo>
                  <a:lnTo>
                    <a:pt x="2918" y="530"/>
                  </a:lnTo>
                  <a:lnTo>
                    <a:pt x="2982" y="602"/>
                  </a:lnTo>
                  <a:lnTo>
                    <a:pt x="3042" y="677"/>
                  </a:lnTo>
                  <a:lnTo>
                    <a:pt x="3097" y="756"/>
                  </a:lnTo>
                  <a:lnTo>
                    <a:pt x="3149" y="838"/>
                  </a:lnTo>
                  <a:lnTo>
                    <a:pt x="3196" y="923"/>
                  </a:lnTo>
                  <a:lnTo>
                    <a:pt x="3238" y="1011"/>
                  </a:lnTo>
                  <a:lnTo>
                    <a:pt x="3275" y="1101"/>
                  </a:lnTo>
                  <a:lnTo>
                    <a:pt x="3305" y="1194"/>
                  </a:lnTo>
                  <a:lnTo>
                    <a:pt x="3332" y="1290"/>
                  </a:lnTo>
                  <a:lnTo>
                    <a:pt x="3352" y="1387"/>
                  </a:lnTo>
                  <a:lnTo>
                    <a:pt x="3368" y="1486"/>
                  </a:lnTo>
                  <a:lnTo>
                    <a:pt x="3377" y="1588"/>
                  </a:lnTo>
                  <a:lnTo>
                    <a:pt x="3380" y="1690"/>
                  </a:lnTo>
                  <a:lnTo>
                    <a:pt x="3377" y="1797"/>
                  </a:lnTo>
                  <a:lnTo>
                    <a:pt x="3367" y="1900"/>
                  </a:lnTo>
                  <a:lnTo>
                    <a:pt x="3351" y="2002"/>
                  </a:lnTo>
                  <a:lnTo>
                    <a:pt x="3329" y="2103"/>
                  </a:lnTo>
                  <a:lnTo>
                    <a:pt x="3301" y="2201"/>
                  </a:lnTo>
                  <a:lnTo>
                    <a:pt x="3267" y="2296"/>
                  </a:lnTo>
                  <a:lnTo>
                    <a:pt x="3228" y="2390"/>
                  </a:lnTo>
                  <a:lnTo>
                    <a:pt x="3184" y="2479"/>
                  </a:lnTo>
                  <a:lnTo>
                    <a:pt x="3135" y="2566"/>
                  </a:lnTo>
                  <a:lnTo>
                    <a:pt x="3081" y="2650"/>
                  </a:lnTo>
                  <a:lnTo>
                    <a:pt x="3022" y="2730"/>
                  </a:lnTo>
                  <a:lnTo>
                    <a:pt x="2958" y="2805"/>
                  </a:lnTo>
                  <a:lnTo>
                    <a:pt x="2890" y="2878"/>
                  </a:lnTo>
                  <a:lnTo>
                    <a:pt x="2888" y="2880"/>
                  </a:lnTo>
                  <a:lnTo>
                    <a:pt x="2887" y="2883"/>
                  </a:lnTo>
                  <a:lnTo>
                    <a:pt x="2885" y="2885"/>
                  </a:lnTo>
                  <a:lnTo>
                    <a:pt x="2883" y="2887"/>
                  </a:lnTo>
                  <a:lnTo>
                    <a:pt x="2880" y="2888"/>
                  </a:lnTo>
                  <a:lnTo>
                    <a:pt x="2878" y="2890"/>
                  </a:lnTo>
                  <a:lnTo>
                    <a:pt x="2805" y="2958"/>
                  </a:lnTo>
                  <a:lnTo>
                    <a:pt x="2730" y="3022"/>
                  </a:lnTo>
                  <a:lnTo>
                    <a:pt x="2650" y="3081"/>
                  </a:lnTo>
                  <a:lnTo>
                    <a:pt x="2566" y="3135"/>
                  </a:lnTo>
                  <a:lnTo>
                    <a:pt x="2479" y="3184"/>
                  </a:lnTo>
                  <a:lnTo>
                    <a:pt x="2390" y="3228"/>
                  </a:lnTo>
                  <a:lnTo>
                    <a:pt x="2296" y="3267"/>
                  </a:lnTo>
                  <a:lnTo>
                    <a:pt x="2201" y="3301"/>
                  </a:lnTo>
                  <a:lnTo>
                    <a:pt x="2103" y="3329"/>
                  </a:lnTo>
                  <a:lnTo>
                    <a:pt x="2002" y="3351"/>
                  </a:lnTo>
                  <a:lnTo>
                    <a:pt x="1900" y="3367"/>
                  </a:lnTo>
                  <a:lnTo>
                    <a:pt x="1797" y="3377"/>
                  </a:lnTo>
                  <a:lnTo>
                    <a:pt x="1690" y="3380"/>
                  </a:lnTo>
                  <a:lnTo>
                    <a:pt x="1583" y="3377"/>
                  </a:lnTo>
                  <a:lnTo>
                    <a:pt x="1480" y="3367"/>
                  </a:lnTo>
                  <a:lnTo>
                    <a:pt x="1378" y="3351"/>
                  </a:lnTo>
                  <a:lnTo>
                    <a:pt x="1277" y="3329"/>
                  </a:lnTo>
                  <a:lnTo>
                    <a:pt x="1179" y="3301"/>
                  </a:lnTo>
                  <a:lnTo>
                    <a:pt x="1084" y="3267"/>
                  </a:lnTo>
                  <a:lnTo>
                    <a:pt x="990" y="3228"/>
                  </a:lnTo>
                  <a:lnTo>
                    <a:pt x="900" y="3184"/>
                  </a:lnTo>
                  <a:lnTo>
                    <a:pt x="814" y="3134"/>
                  </a:lnTo>
                  <a:lnTo>
                    <a:pt x="730" y="3080"/>
                  </a:lnTo>
                  <a:lnTo>
                    <a:pt x="650" y="3022"/>
                  </a:lnTo>
                  <a:lnTo>
                    <a:pt x="574" y="2958"/>
                  </a:lnTo>
                  <a:lnTo>
                    <a:pt x="502" y="2890"/>
                  </a:lnTo>
                  <a:lnTo>
                    <a:pt x="499" y="2888"/>
                  </a:lnTo>
                  <a:lnTo>
                    <a:pt x="497" y="2887"/>
                  </a:lnTo>
                  <a:lnTo>
                    <a:pt x="495" y="2885"/>
                  </a:lnTo>
                  <a:lnTo>
                    <a:pt x="493" y="2883"/>
                  </a:lnTo>
                  <a:lnTo>
                    <a:pt x="492" y="2881"/>
                  </a:lnTo>
                  <a:lnTo>
                    <a:pt x="490" y="2878"/>
                  </a:lnTo>
                  <a:lnTo>
                    <a:pt x="422" y="2806"/>
                  </a:lnTo>
                  <a:lnTo>
                    <a:pt x="358" y="2730"/>
                  </a:lnTo>
                  <a:lnTo>
                    <a:pt x="300" y="2650"/>
                  </a:lnTo>
                  <a:lnTo>
                    <a:pt x="246" y="2566"/>
                  </a:lnTo>
                  <a:lnTo>
                    <a:pt x="196" y="2480"/>
                  </a:lnTo>
                  <a:lnTo>
                    <a:pt x="152" y="2390"/>
                  </a:lnTo>
                  <a:lnTo>
                    <a:pt x="113" y="2296"/>
                  </a:lnTo>
                  <a:lnTo>
                    <a:pt x="79" y="2201"/>
                  </a:lnTo>
                  <a:lnTo>
                    <a:pt x="51" y="2103"/>
                  </a:lnTo>
                  <a:lnTo>
                    <a:pt x="29" y="2002"/>
                  </a:lnTo>
                  <a:lnTo>
                    <a:pt x="13" y="1900"/>
                  </a:lnTo>
                  <a:lnTo>
                    <a:pt x="3" y="1797"/>
                  </a:lnTo>
                  <a:lnTo>
                    <a:pt x="0" y="1690"/>
                  </a:lnTo>
                  <a:lnTo>
                    <a:pt x="3" y="1588"/>
                  </a:lnTo>
                  <a:lnTo>
                    <a:pt x="12" y="1486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5" y="1194"/>
                  </a:lnTo>
                  <a:lnTo>
                    <a:pt x="105" y="1101"/>
                  </a:lnTo>
                  <a:lnTo>
                    <a:pt x="142" y="1011"/>
                  </a:lnTo>
                  <a:lnTo>
                    <a:pt x="184" y="923"/>
                  </a:lnTo>
                  <a:lnTo>
                    <a:pt x="231" y="838"/>
                  </a:lnTo>
                  <a:lnTo>
                    <a:pt x="283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3"/>
                  </a:lnTo>
                  <a:lnTo>
                    <a:pt x="838" y="231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4" y="75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6" y="12"/>
                  </a:lnTo>
                  <a:lnTo>
                    <a:pt x="1588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6" name="Freeform 382"/>
            <p:cNvSpPr>
              <a:spLocks/>
            </p:cNvSpPr>
            <p:nvPr/>
          </p:nvSpPr>
          <p:spPr bwMode="auto">
            <a:xfrm>
              <a:off x="955676" y="23542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7" name="Freeform 383"/>
            <p:cNvSpPr>
              <a:spLocks/>
            </p:cNvSpPr>
            <p:nvPr/>
          </p:nvSpPr>
          <p:spPr bwMode="auto">
            <a:xfrm>
              <a:off x="982663" y="2381251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" name="Freeform 384"/>
            <p:cNvSpPr>
              <a:spLocks/>
            </p:cNvSpPr>
            <p:nvPr/>
          </p:nvSpPr>
          <p:spPr bwMode="auto">
            <a:xfrm>
              <a:off x="1008063" y="235426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9" name="Freeform 385"/>
            <p:cNvSpPr>
              <a:spLocks/>
            </p:cNvSpPr>
            <p:nvPr/>
          </p:nvSpPr>
          <p:spPr bwMode="auto">
            <a:xfrm>
              <a:off x="901701" y="23542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0" name="Freeform 386"/>
            <p:cNvSpPr>
              <a:spLocks/>
            </p:cNvSpPr>
            <p:nvPr/>
          </p:nvSpPr>
          <p:spPr bwMode="auto">
            <a:xfrm>
              <a:off x="928688" y="2381251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1" name="Freeform 387"/>
            <p:cNvSpPr>
              <a:spLocks/>
            </p:cNvSpPr>
            <p:nvPr/>
          </p:nvSpPr>
          <p:spPr bwMode="auto">
            <a:xfrm>
              <a:off x="793751" y="235426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2" name="Freeform 388"/>
            <p:cNvSpPr>
              <a:spLocks/>
            </p:cNvSpPr>
            <p:nvPr/>
          </p:nvSpPr>
          <p:spPr bwMode="auto">
            <a:xfrm>
              <a:off x="847726" y="23542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3" name="Freeform 389"/>
            <p:cNvSpPr>
              <a:spLocks/>
            </p:cNvSpPr>
            <p:nvPr/>
          </p:nvSpPr>
          <p:spPr bwMode="auto">
            <a:xfrm>
              <a:off x="820738" y="232886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4" name="Freeform 390"/>
            <p:cNvSpPr>
              <a:spLocks/>
            </p:cNvSpPr>
            <p:nvPr/>
          </p:nvSpPr>
          <p:spPr bwMode="auto">
            <a:xfrm>
              <a:off x="820738" y="2381251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5" name="Freeform 391"/>
            <p:cNvSpPr>
              <a:spLocks/>
            </p:cNvSpPr>
            <p:nvPr/>
          </p:nvSpPr>
          <p:spPr bwMode="auto">
            <a:xfrm>
              <a:off x="874713" y="2381251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6" name="Freeform 392"/>
            <p:cNvSpPr>
              <a:spLocks/>
            </p:cNvSpPr>
            <p:nvPr/>
          </p:nvSpPr>
          <p:spPr bwMode="auto">
            <a:xfrm>
              <a:off x="1035051" y="232886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7" name="Freeform 393"/>
            <p:cNvSpPr>
              <a:spLocks/>
            </p:cNvSpPr>
            <p:nvPr/>
          </p:nvSpPr>
          <p:spPr bwMode="auto">
            <a:xfrm>
              <a:off x="1035051" y="2381251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8" name="Freeform 394"/>
            <p:cNvSpPr>
              <a:spLocks/>
            </p:cNvSpPr>
            <p:nvPr/>
          </p:nvSpPr>
          <p:spPr bwMode="auto">
            <a:xfrm>
              <a:off x="1062038" y="235426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9" name="Freeform 395"/>
            <p:cNvSpPr>
              <a:spLocks/>
            </p:cNvSpPr>
            <p:nvPr/>
          </p:nvSpPr>
          <p:spPr bwMode="auto">
            <a:xfrm>
              <a:off x="955676" y="24082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0" name="Freeform 396"/>
            <p:cNvSpPr>
              <a:spLocks/>
            </p:cNvSpPr>
            <p:nvPr/>
          </p:nvSpPr>
          <p:spPr bwMode="auto">
            <a:xfrm>
              <a:off x="1008063" y="240823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1" name="Freeform 397"/>
            <p:cNvSpPr>
              <a:spLocks/>
            </p:cNvSpPr>
            <p:nvPr/>
          </p:nvSpPr>
          <p:spPr bwMode="auto">
            <a:xfrm>
              <a:off x="901701" y="24082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2" name="Freeform 398"/>
            <p:cNvSpPr>
              <a:spLocks/>
            </p:cNvSpPr>
            <p:nvPr/>
          </p:nvSpPr>
          <p:spPr bwMode="auto">
            <a:xfrm>
              <a:off x="847726" y="24082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9" name="Group 1648"/>
          <p:cNvGrpSpPr/>
          <p:nvPr/>
        </p:nvGrpSpPr>
        <p:grpSpPr>
          <a:xfrm>
            <a:off x="10968309" y="2752725"/>
            <a:ext cx="536575" cy="420687"/>
            <a:chOff x="10968038" y="2752725"/>
            <a:chExt cx="536575" cy="420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7" name="Freeform 403"/>
            <p:cNvSpPr>
              <a:spLocks/>
            </p:cNvSpPr>
            <p:nvPr/>
          </p:nvSpPr>
          <p:spPr bwMode="auto">
            <a:xfrm>
              <a:off x="11290301" y="27701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7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7 h 112"/>
                <a:gd name="T34" fmla="*/ 11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8" name="Freeform 404"/>
            <p:cNvSpPr>
              <a:spLocks/>
            </p:cNvSpPr>
            <p:nvPr/>
          </p:nvSpPr>
          <p:spPr bwMode="auto">
            <a:xfrm>
              <a:off x="11290301" y="2824163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9" name="Freeform 405"/>
            <p:cNvSpPr>
              <a:spLocks/>
            </p:cNvSpPr>
            <p:nvPr/>
          </p:nvSpPr>
          <p:spPr bwMode="auto">
            <a:xfrm>
              <a:off x="11317288" y="2797175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0" name="Freeform 406"/>
            <p:cNvSpPr>
              <a:spLocks/>
            </p:cNvSpPr>
            <p:nvPr/>
          </p:nvSpPr>
          <p:spPr bwMode="auto">
            <a:xfrm>
              <a:off x="11317288" y="2851150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1" name="Freeform 407"/>
            <p:cNvSpPr>
              <a:spLocks/>
            </p:cNvSpPr>
            <p:nvPr/>
          </p:nvSpPr>
          <p:spPr bwMode="auto">
            <a:xfrm>
              <a:off x="11263313" y="2797175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2" name="Freeform 408"/>
            <p:cNvSpPr>
              <a:spLocks/>
            </p:cNvSpPr>
            <p:nvPr/>
          </p:nvSpPr>
          <p:spPr bwMode="auto">
            <a:xfrm>
              <a:off x="11263313" y="2851150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3" name="Freeform 409"/>
            <p:cNvSpPr>
              <a:spLocks/>
            </p:cNvSpPr>
            <p:nvPr/>
          </p:nvSpPr>
          <p:spPr bwMode="auto">
            <a:xfrm>
              <a:off x="11290301" y="287813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0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4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4" name="Freeform 410"/>
            <p:cNvSpPr>
              <a:spLocks/>
            </p:cNvSpPr>
            <p:nvPr/>
          </p:nvSpPr>
          <p:spPr bwMode="auto">
            <a:xfrm>
              <a:off x="11290301" y="2932113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5" name="Freeform 411"/>
            <p:cNvSpPr>
              <a:spLocks/>
            </p:cNvSpPr>
            <p:nvPr/>
          </p:nvSpPr>
          <p:spPr bwMode="auto">
            <a:xfrm>
              <a:off x="11317288" y="2905125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6" name="Freeform 412"/>
            <p:cNvSpPr>
              <a:spLocks/>
            </p:cNvSpPr>
            <p:nvPr/>
          </p:nvSpPr>
          <p:spPr bwMode="auto">
            <a:xfrm>
              <a:off x="11317288" y="2959100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7" name="Freeform 413"/>
            <p:cNvSpPr>
              <a:spLocks/>
            </p:cNvSpPr>
            <p:nvPr/>
          </p:nvSpPr>
          <p:spPr bwMode="auto">
            <a:xfrm>
              <a:off x="11263313" y="2905125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8" name="Freeform 414"/>
            <p:cNvSpPr>
              <a:spLocks/>
            </p:cNvSpPr>
            <p:nvPr/>
          </p:nvSpPr>
          <p:spPr bwMode="auto">
            <a:xfrm>
              <a:off x="11263313" y="2959100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9" name="Freeform 415"/>
            <p:cNvSpPr>
              <a:spLocks/>
            </p:cNvSpPr>
            <p:nvPr/>
          </p:nvSpPr>
          <p:spPr bwMode="auto">
            <a:xfrm>
              <a:off x="11290301" y="298450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0" name="Freeform 416"/>
            <p:cNvSpPr>
              <a:spLocks/>
            </p:cNvSpPr>
            <p:nvPr/>
          </p:nvSpPr>
          <p:spPr bwMode="auto">
            <a:xfrm>
              <a:off x="11290301" y="3038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1" name="Freeform 417"/>
            <p:cNvSpPr>
              <a:spLocks/>
            </p:cNvSpPr>
            <p:nvPr/>
          </p:nvSpPr>
          <p:spPr bwMode="auto">
            <a:xfrm>
              <a:off x="11317288" y="3011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2" name="Freeform 418"/>
            <p:cNvSpPr>
              <a:spLocks/>
            </p:cNvSpPr>
            <p:nvPr/>
          </p:nvSpPr>
          <p:spPr bwMode="auto">
            <a:xfrm>
              <a:off x="11317288" y="3065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3" name="Freeform 419"/>
            <p:cNvSpPr>
              <a:spLocks/>
            </p:cNvSpPr>
            <p:nvPr/>
          </p:nvSpPr>
          <p:spPr bwMode="auto">
            <a:xfrm>
              <a:off x="11263313" y="3011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4" name="Freeform 420"/>
            <p:cNvSpPr>
              <a:spLocks/>
            </p:cNvSpPr>
            <p:nvPr/>
          </p:nvSpPr>
          <p:spPr bwMode="auto">
            <a:xfrm>
              <a:off x="11263313" y="3065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5" name="Freeform 421"/>
            <p:cNvSpPr>
              <a:spLocks/>
            </p:cNvSpPr>
            <p:nvPr/>
          </p:nvSpPr>
          <p:spPr bwMode="auto">
            <a:xfrm>
              <a:off x="11290301" y="3092450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6" name="Freeform 422"/>
            <p:cNvSpPr>
              <a:spLocks/>
            </p:cNvSpPr>
            <p:nvPr/>
          </p:nvSpPr>
          <p:spPr bwMode="auto">
            <a:xfrm>
              <a:off x="11317288" y="31194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7" name="Freeform 423"/>
            <p:cNvSpPr>
              <a:spLocks/>
            </p:cNvSpPr>
            <p:nvPr/>
          </p:nvSpPr>
          <p:spPr bwMode="auto">
            <a:xfrm>
              <a:off x="11263313" y="31194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8" name="Freeform 424"/>
            <p:cNvSpPr>
              <a:spLocks noEditPoints="1"/>
            </p:cNvSpPr>
            <p:nvPr/>
          </p:nvSpPr>
          <p:spPr bwMode="auto">
            <a:xfrm>
              <a:off x="10968038" y="2752725"/>
              <a:ext cx="536575" cy="420687"/>
            </a:xfrm>
            <a:custGeom>
              <a:avLst/>
              <a:gdLst>
                <a:gd name="T0" fmla="*/ 1014 w 3380"/>
                <a:gd name="T1" fmla="*/ 2538 h 2651"/>
                <a:gd name="T2" fmla="*/ 1465 w 3380"/>
                <a:gd name="T3" fmla="*/ 1861 h 2651"/>
                <a:gd name="T4" fmla="*/ 169 w 3380"/>
                <a:gd name="T5" fmla="*/ 1354 h 2651"/>
                <a:gd name="T6" fmla="*/ 620 w 3380"/>
                <a:gd name="T7" fmla="*/ 2538 h 2651"/>
                <a:gd name="T8" fmla="*/ 169 w 3380"/>
                <a:gd name="T9" fmla="*/ 1354 h 2651"/>
                <a:gd name="T10" fmla="*/ 2704 w 3380"/>
                <a:gd name="T11" fmla="*/ 2538 h 2651"/>
                <a:gd name="T12" fmla="*/ 3155 w 3380"/>
                <a:gd name="T13" fmla="*/ 564 h 2651"/>
                <a:gd name="T14" fmla="*/ 1859 w 3380"/>
                <a:gd name="T15" fmla="*/ 113 h 2651"/>
                <a:gd name="T16" fmla="*/ 2028 w 3380"/>
                <a:gd name="T17" fmla="*/ 2538 h 2651"/>
                <a:gd name="T18" fmla="*/ 2039 w 3380"/>
                <a:gd name="T19" fmla="*/ 2505 h 2651"/>
                <a:gd name="T20" fmla="*/ 2067 w 3380"/>
                <a:gd name="T21" fmla="*/ 2485 h 2651"/>
                <a:gd name="T22" fmla="*/ 2102 w 3380"/>
                <a:gd name="T23" fmla="*/ 2485 h 2651"/>
                <a:gd name="T24" fmla="*/ 2129 w 3380"/>
                <a:gd name="T25" fmla="*/ 2505 h 2651"/>
                <a:gd name="T26" fmla="*/ 2141 w 3380"/>
                <a:gd name="T27" fmla="*/ 2538 h 2651"/>
                <a:gd name="T28" fmla="*/ 2310 w 3380"/>
                <a:gd name="T29" fmla="*/ 113 h 2651"/>
                <a:gd name="T30" fmla="*/ 1746 w 3380"/>
                <a:gd name="T31" fmla="*/ 0 h 2651"/>
                <a:gd name="T32" fmla="*/ 2422 w 3380"/>
                <a:gd name="T33" fmla="*/ 2538 h 2651"/>
                <a:gd name="T34" fmla="*/ 2591 w 3380"/>
                <a:gd name="T35" fmla="*/ 451 h 2651"/>
                <a:gd name="T36" fmla="*/ 3267 w 3380"/>
                <a:gd name="T37" fmla="*/ 2538 h 2651"/>
                <a:gd name="T38" fmla="*/ 3341 w 3380"/>
                <a:gd name="T39" fmla="*/ 2541 h 2651"/>
                <a:gd name="T40" fmla="*/ 3369 w 3380"/>
                <a:gd name="T41" fmla="*/ 2561 h 2651"/>
                <a:gd name="T42" fmla="*/ 3380 w 3380"/>
                <a:gd name="T43" fmla="*/ 2595 h 2651"/>
                <a:gd name="T44" fmla="*/ 3369 w 3380"/>
                <a:gd name="T45" fmla="*/ 2628 h 2651"/>
                <a:gd name="T46" fmla="*/ 3341 w 3380"/>
                <a:gd name="T47" fmla="*/ 2648 h 2651"/>
                <a:gd name="T48" fmla="*/ 56 w 3380"/>
                <a:gd name="T49" fmla="*/ 2651 h 2651"/>
                <a:gd name="T50" fmla="*/ 24 w 3380"/>
                <a:gd name="T51" fmla="*/ 2640 h 2651"/>
                <a:gd name="T52" fmla="*/ 3 w 3380"/>
                <a:gd name="T53" fmla="*/ 2612 h 2651"/>
                <a:gd name="T54" fmla="*/ 3 w 3380"/>
                <a:gd name="T55" fmla="*/ 2577 h 2651"/>
                <a:gd name="T56" fmla="*/ 24 w 3380"/>
                <a:gd name="T57" fmla="*/ 2550 h 2651"/>
                <a:gd name="T58" fmla="*/ 56 w 3380"/>
                <a:gd name="T59" fmla="*/ 2538 h 2651"/>
                <a:gd name="T60" fmla="*/ 732 w 3380"/>
                <a:gd name="T61" fmla="*/ 1241 h 2651"/>
                <a:gd name="T62" fmla="*/ 901 w 3380"/>
                <a:gd name="T63" fmla="*/ 2538 h 2651"/>
                <a:gd name="T64" fmla="*/ 1577 w 3380"/>
                <a:gd name="T65" fmla="*/ 1749 h 2651"/>
                <a:gd name="T66" fmla="*/ 1746 w 3380"/>
                <a:gd name="T67" fmla="*/ 2538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80" h="2651">
                  <a:moveTo>
                    <a:pt x="1014" y="1861"/>
                  </a:moveTo>
                  <a:lnTo>
                    <a:pt x="1014" y="2538"/>
                  </a:lnTo>
                  <a:lnTo>
                    <a:pt x="1465" y="2538"/>
                  </a:lnTo>
                  <a:lnTo>
                    <a:pt x="1465" y="1861"/>
                  </a:lnTo>
                  <a:lnTo>
                    <a:pt x="1014" y="1861"/>
                  </a:lnTo>
                  <a:close/>
                  <a:moveTo>
                    <a:pt x="169" y="1354"/>
                  </a:moveTo>
                  <a:lnTo>
                    <a:pt x="169" y="2538"/>
                  </a:lnTo>
                  <a:lnTo>
                    <a:pt x="620" y="2538"/>
                  </a:lnTo>
                  <a:lnTo>
                    <a:pt x="620" y="1354"/>
                  </a:lnTo>
                  <a:lnTo>
                    <a:pt x="169" y="1354"/>
                  </a:lnTo>
                  <a:close/>
                  <a:moveTo>
                    <a:pt x="2704" y="564"/>
                  </a:moveTo>
                  <a:lnTo>
                    <a:pt x="2704" y="2538"/>
                  </a:lnTo>
                  <a:lnTo>
                    <a:pt x="3155" y="2538"/>
                  </a:lnTo>
                  <a:lnTo>
                    <a:pt x="3155" y="564"/>
                  </a:lnTo>
                  <a:lnTo>
                    <a:pt x="2704" y="564"/>
                  </a:lnTo>
                  <a:close/>
                  <a:moveTo>
                    <a:pt x="1859" y="113"/>
                  </a:moveTo>
                  <a:lnTo>
                    <a:pt x="1859" y="2538"/>
                  </a:lnTo>
                  <a:lnTo>
                    <a:pt x="2028" y="2538"/>
                  </a:lnTo>
                  <a:lnTo>
                    <a:pt x="2031" y="2521"/>
                  </a:lnTo>
                  <a:lnTo>
                    <a:pt x="2039" y="2505"/>
                  </a:lnTo>
                  <a:lnTo>
                    <a:pt x="2052" y="2492"/>
                  </a:lnTo>
                  <a:lnTo>
                    <a:pt x="2067" y="2485"/>
                  </a:lnTo>
                  <a:lnTo>
                    <a:pt x="2084" y="2482"/>
                  </a:lnTo>
                  <a:lnTo>
                    <a:pt x="2102" y="2485"/>
                  </a:lnTo>
                  <a:lnTo>
                    <a:pt x="2117" y="2492"/>
                  </a:lnTo>
                  <a:lnTo>
                    <a:pt x="2129" y="2505"/>
                  </a:lnTo>
                  <a:lnTo>
                    <a:pt x="2138" y="2521"/>
                  </a:lnTo>
                  <a:lnTo>
                    <a:pt x="2141" y="2538"/>
                  </a:lnTo>
                  <a:lnTo>
                    <a:pt x="2310" y="2538"/>
                  </a:lnTo>
                  <a:lnTo>
                    <a:pt x="2310" y="113"/>
                  </a:lnTo>
                  <a:lnTo>
                    <a:pt x="1859" y="113"/>
                  </a:lnTo>
                  <a:close/>
                  <a:moveTo>
                    <a:pt x="1746" y="0"/>
                  </a:moveTo>
                  <a:lnTo>
                    <a:pt x="2422" y="0"/>
                  </a:lnTo>
                  <a:lnTo>
                    <a:pt x="2422" y="2538"/>
                  </a:lnTo>
                  <a:lnTo>
                    <a:pt x="2591" y="2538"/>
                  </a:lnTo>
                  <a:lnTo>
                    <a:pt x="2591" y="451"/>
                  </a:lnTo>
                  <a:lnTo>
                    <a:pt x="3267" y="451"/>
                  </a:lnTo>
                  <a:lnTo>
                    <a:pt x="3267" y="2538"/>
                  </a:lnTo>
                  <a:lnTo>
                    <a:pt x="3324" y="2538"/>
                  </a:lnTo>
                  <a:lnTo>
                    <a:pt x="3341" y="2541"/>
                  </a:lnTo>
                  <a:lnTo>
                    <a:pt x="3356" y="2550"/>
                  </a:lnTo>
                  <a:lnTo>
                    <a:pt x="3369" y="2561"/>
                  </a:lnTo>
                  <a:lnTo>
                    <a:pt x="3377" y="2577"/>
                  </a:lnTo>
                  <a:lnTo>
                    <a:pt x="3380" y="2595"/>
                  </a:lnTo>
                  <a:lnTo>
                    <a:pt x="3377" y="2612"/>
                  </a:lnTo>
                  <a:lnTo>
                    <a:pt x="3369" y="2628"/>
                  </a:lnTo>
                  <a:lnTo>
                    <a:pt x="3356" y="2640"/>
                  </a:lnTo>
                  <a:lnTo>
                    <a:pt x="3341" y="2648"/>
                  </a:lnTo>
                  <a:lnTo>
                    <a:pt x="3324" y="2651"/>
                  </a:lnTo>
                  <a:lnTo>
                    <a:pt x="56" y="2651"/>
                  </a:lnTo>
                  <a:lnTo>
                    <a:pt x="39" y="2648"/>
                  </a:lnTo>
                  <a:lnTo>
                    <a:pt x="24" y="2640"/>
                  </a:lnTo>
                  <a:lnTo>
                    <a:pt x="11" y="2628"/>
                  </a:lnTo>
                  <a:lnTo>
                    <a:pt x="3" y="2612"/>
                  </a:lnTo>
                  <a:lnTo>
                    <a:pt x="0" y="2595"/>
                  </a:lnTo>
                  <a:lnTo>
                    <a:pt x="3" y="2577"/>
                  </a:lnTo>
                  <a:lnTo>
                    <a:pt x="11" y="2561"/>
                  </a:lnTo>
                  <a:lnTo>
                    <a:pt x="24" y="2550"/>
                  </a:lnTo>
                  <a:lnTo>
                    <a:pt x="39" y="2541"/>
                  </a:lnTo>
                  <a:lnTo>
                    <a:pt x="56" y="2538"/>
                  </a:lnTo>
                  <a:lnTo>
                    <a:pt x="56" y="1241"/>
                  </a:lnTo>
                  <a:lnTo>
                    <a:pt x="732" y="1241"/>
                  </a:lnTo>
                  <a:lnTo>
                    <a:pt x="732" y="2538"/>
                  </a:lnTo>
                  <a:lnTo>
                    <a:pt x="901" y="2538"/>
                  </a:lnTo>
                  <a:lnTo>
                    <a:pt x="901" y="1749"/>
                  </a:lnTo>
                  <a:lnTo>
                    <a:pt x="1577" y="1749"/>
                  </a:lnTo>
                  <a:lnTo>
                    <a:pt x="1577" y="2538"/>
                  </a:lnTo>
                  <a:lnTo>
                    <a:pt x="1746" y="2538"/>
                  </a:lnTo>
                  <a:lnTo>
                    <a:pt x="1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0" name="Group 1659"/>
          <p:cNvGrpSpPr/>
          <p:nvPr/>
        </p:nvGrpSpPr>
        <p:grpSpPr>
          <a:xfrm>
            <a:off x="10033604" y="2698750"/>
            <a:ext cx="534987" cy="534988"/>
            <a:chOff x="10037763" y="2698750"/>
            <a:chExt cx="534987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3" name="Freeform 429"/>
            <p:cNvSpPr>
              <a:spLocks noEditPoints="1"/>
            </p:cNvSpPr>
            <p:nvPr/>
          </p:nvSpPr>
          <p:spPr bwMode="auto">
            <a:xfrm>
              <a:off x="10037763" y="2868613"/>
              <a:ext cx="534987" cy="365125"/>
            </a:xfrm>
            <a:custGeom>
              <a:avLst/>
              <a:gdLst>
                <a:gd name="T0" fmla="*/ 2977 w 3370"/>
                <a:gd name="T1" fmla="*/ 2191 h 2303"/>
                <a:gd name="T2" fmla="*/ 3202 w 3370"/>
                <a:gd name="T3" fmla="*/ 1910 h 2303"/>
                <a:gd name="T4" fmla="*/ 730 w 3370"/>
                <a:gd name="T5" fmla="*/ 1798 h 2303"/>
                <a:gd name="T6" fmla="*/ 955 w 3370"/>
                <a:gd name="T7" fmla="*/ 2191 h 2303"/>
                <a:gd name="T8" fmla="*/ 730 w 3370"/>
                <a:gd name="T9" fmla="*/ 1798 h 2303"/>
                <a:gd name="T10" fmla="*/ 2977 w 3370"/>
                <a:gd name="T11" fmla="*/ 1798 h 2303"/>
                <a:gd name="T12" fmla="*/ 3202 w 3370"/>
                <a:gd name="T13" fmla="*/ 1517 h 2303"/>
                <a:gd name="T14" fmla="*/ 169 w 3370"/>
                <a:gd name="T15" fmla="*/ 1517 h 2303"/>
                <a:gd name="T16" fmla="*/ 393 w 3370"/>
                <a:gd name="T17" fmla="*/ 2191 h 2303"/>
                <a:gd name="T18" fmla="*/ 169 w 3370"/>
                <a:gd name="T19" fmla="*/ 1517 h 2303"/>
                <a:gd name="T20" fmla="*/ 2415 w 3370"/>
                <a:gd name="T21" fmla="*/ 2191 h 2303"/>
                <a:gd name="T22" fmla="*/ 2640 w 3370"/>
                <a:gd name="T23" fmla="*/ 1292 h 2303"/>
                <a:gd name="T24" fmla="*/ 730 w 3370"/>
                <a:gd name="T25" fmla="*/ 1292 h 2303"/>
                <a:gd name="T26" fmla="*/ 955 w 3370"/>
                <a:gd name="T27" fmla="*/ 1685 h 2303"/>
                <a:gd name="T28" fmla="*/ 730 w 3370"/>
                <a:gd name="T29" fmla="*/ 1292 h 2303"/>
                <a:gd name="T30" fmla="*/ 1854 w 3370"/>
                <a:gd name="T31" fmla="*/ 2191 h 2303"/>
                <a:gd name="T32" fmla="*/ 2078 w 3370"/>
                <a:gd name="T33" fmla="*/ 1067 h 2303"/>
                <a:gd name="T34" fmla="*/ 169 w 3370"/>
                <a:gd name="T35" fmla="*/ 1011 h 2303"/>
                <a:gd name="T36" fmla="*/ 393 w 3370"/>
                <a:gd name="T37" fmla="*/ 1404 h 2303"/>
                <a:gd name="T38" fmla="*/ 169 w 3370"/>
                <a:gd name="T39" fmla="*/ 1011 h 2303"/>
                <a:gd name="T40" fmla="*/ 1292 w 3370"/>
                <a:gd name="T41" fmla="*/ 2191 h 2303"/>
                <a:gd name="T42" fmla="*/ 1517 w 3370"/>
                <a:gd name="T43" fmla="*/ 618 h 2303"/>
                <a:gd name="T44" fmla="*/ 1854 w 3370"/>
                <a:gd name="T45" fmla="*/ 562 h 2303"/>
                <a:gd name="T46" fmla="*/ 2078 w 3370"/>
                <a:gd name="T47" fmla="*/ 955 h 2303"/>
                <a:gd name="T48" fmla="*/ 1854 w 3370"/>
                <a:gd name="T49" fmla="*/ 562 h 2303"/>
                <a:gd name="T50" fmla="*/ 2415 w 3370"/>
                <a:gd name="T51" fmla="*/ 1180 h 2303"/>
                <a:gd name="T52" fmla="*/ 2640 w 3370"/>
                <a:gd name="T53" fmla="*/ 337 h 2303"/>
                <a:gd name="T54" fmla="*/ 1292 w 3370"/>
                <a:gd name="T55" fmla="*/ 113 h 2303"/>
                <a:gd name="T56" fmla="*/ 1517 w 3370"/>
                <a:gd name="T57" fmla="*/ 506 h 2303"/>
                <a:gd name="T58" fmla="*/ 1292 w 3370"/>
                <a:gd name="T59" fmla="*/ 113 h 2303"/>
                <a:gd name="T60" fmla="*/ 1629 w 3370"/>
                <a:gd name="T61" fmla="*/ 0 h 2303"/>
                <a:gd name="T62" fmla="*/ 1741 w 3370"/>
                <a:gd name="T63" fmla="*/ 2191 h 2303"/>
                <a:gd name="T64" fmla="*/ 2191 w 3370"/>
                <a:gd name="T65" fmla="*/ 450 h 2303"/>
                <a:gd name="T66" fmla="*/ 2303 w 3370"/>
                <a:gd name="T67" fmla="*/ 2191 h 2303"/>
                <a:gd name="T68" fmla="*/ 2752 w 3370"/>
                <a:gd name="T69" fmla="*/ 225 h 2303"/>
                <a:gd name="T70" fmla="*/ 2865 w 3370"/>
                <a:gd name="T71" fmla="*/ 2191 h 2303"/>
                <a:gd name="T72" fmla="*/ 3314 w 3370"/>
                <a:gd name="T73" fmla="*/ 1404 h 2303"/>
                <a:gd name="T74" fmla="*/ 3331 w 3370"/>
                <a:gd name="T75" fmla="*/ 2194 h 2303"/>
                <a:gd name="T76" fmla="*/ 3359 w 3370"/>
                <a:gd name="T77" fmla="*/ 2213 h 2303"/>
                <a:gd name="T78" fmla="*/ 3370 w 3370"/>
                <a:gd name="T79" fmla="*/ 2247 h 2303"/>
                <a:gd name="T80" fmla="*/ 3359 w 3370"/>
                <a:gd name="T81" fmla="*/ 2280 h 2303"/>
                <a:gd name="T82" fmla="*/ 3331 w 3370"/>
                <a:gd name="T83" fmla="*/ 2300 h 2303"/>
                <a:gd name="T84" fmla="*/ 56 w 3370"/>
                <a:gd name="T85" fmla="*/ 2303 h 2303"/>
                <a:gd name="T86" fmla="*/ 23 w 3370"/>
                <a:gd name="T87" fmla="*/ 2292 h 2303"/>
                <a:gd name="T88" fmla="*/ 3 w 3370"/>
                <a:gd name="T89" fmla="*/ 2264 h 2303"/>
                <a:gd name="T90" fmla="*/ 3 w 3370"/>
                <a:gd name="T91" fmla="*/ 2229 h 2303"/>
                <a:gd name="T92" fmla="*/ 23 w 3370"/>
                <a:gd name="T93" fmla="*/ 2202 h 2303"/>
                <a:gd name="T94" fmla="*/ 56 w 3370"/>
                <a:gd name="T95" fmla="*/ 2191 h 2303"/>
                <a:gd name="T96" fmla="*/ 506 w 3370"/>
                <a:gd name="T97" fmla="*/ 899 h 2303"/>
                <a:gd name="T98" fmla="*/ 618 w 3370"/>
                <a:gd name="T99" fmla="*/ 2191 h 2303"/>
                <a:gd name="T100" fmla="*/ 1067 w 3370"/>
                <a:gd name="T101" fmla="*/ 1180 h 2303"/>
                <a:gd name="T102" fmla="*/ 1180 w 3370"/>
                <a:gd name="T103" fmla="*/ 2191 h 2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70" h="2303">
                  <a:moveTo>
                    <a:pt x="2977" y="1910"/>
                  </a:moveTo>
                  <a:lnTo>
                    <a:pt x="2977" y="2191"/>
                  </a:lnTo>
                  <a:lnTo>
                    <a:pt x="3202" y="2191"/>
                  </a:lnTo>
                  <a:lnTo>
                    <a:pt x="3202" y="1910"/>
                  </a:lnTo>
                  <a:lnTo>
                    <a:pt x="2977" y="1910"/>
                  </a:lnTo>
                  <a:close/>
                  <a:moveTo>
                    <a:pt x="730" y="1798"/>
                  </a:moveTo>
                  <a:lnTo>
                    <a:pt x="730" y="2191"/>
                  </a:lnTo>
                  <a:lnTo>
                    <a:pt x="955" y="2191"/>
                  </a:lnTo>
                  <a:lnTo>
                    <a:pt x="955" y="1798"/>
                  </a:lnTo>
                  <a:lnTo>
                    <a:pt x="730" y="1798"/>
                  </a:lnTo>
                  <a:close/>
                  <a:moveTo>
                    <a:pt x="2977" y="1517"/>
                  </a:moveTo>
                  <a:lnTo>
                    <a:pt x="2977" y="1798"/>
                  </a:lnTo>
                  <a:lnTo>
                    <a:pt x="3202" y="1798"/>
                  </a:lnTo>
                  <a:lnTo>
                    <a:pt x="3202" y="1517"/>
                  </a:lnTo>
                  <a:lnTo>
                    <a:pt x="2977" y="1517"/>
                  </a:lnTo>
                  <a:close/>
                  <a:moveTo>
                    <a:pt x="169" y="1517"/>
                  </a:moveTo>
                  <a:lnTo>
                    <a:pt x="169" y="2191"/>
                  </a:lnTo>
                  <a:lnTo>
                    <a:pt x="393" y="2191"/>
                  </a:lnTo>
                  <a:lnTo>
                    <a:pt x="393" y="1517"/>
                  </a:lnTo>
                  <a:lnTo>
                    <a:pt x="169" y="1517"/>
                  </a:lnTo>
                  <a:close/>
                  <a:moveTo>
                    <a:pt x="2415" y="1292"/>
                  </a:moveTo>
                  <a:lnTo>
                    <a:pt x="2415" y="2191"/>
                  </a:lnTo>
                  <a:lnTo>
                    <a:pt x="2640" y="2191"/>
                  </a:lnTo>
                  <a:lnTo>
                    <a:pt x="2640" y="1292"/>
                  </a:lnTo>
                  <a:lnTo>
                    <a:pt x="2415" y="1292"/>
                  </a:lnTo>
                  <a:close/>
                  <a:moveTo>
                    <a:pt x="730" y="1292"/>
                  </a:moveTo>
                  <a:lnTo>
                    <a:pt x="730" y="1685"/>
                  </a:lnTo>
                  <a:lnTo>
                    <a:pt x="955" y="1685"/>
                  </a:lnTo>
                  <a:lnTo>
                    <a:pt x="955" y="1292"/>
                  </a:lnTo>
                  <a:lnTo>
                    <a:pt x="730" y="1292"/>
                  </a:lnTo>
                  <a:close/>
                  <a:moveTo>
                    <a:pt x="1854" y="1067"/>
                  </a:moveTo>
                  <a:lnTo>
                    <a:pt x="1854" y="2191"/>
                  </a:lnTo>
                  <a:lnTo>
                    <a:pt x="2078" y="2191"/>
                  </a:lnTo>
                  <a:lnTo>
                    <a:pt x="2078" y="1067"/>
                  </a:lnTo>
                  <a:lnTo>
                    <a:pt x="1854" y="1067"/>
                  </a:lnTo>
                  <a:close/>
                  <a:moveTo>
                    <a:pt x="169" y="1011"/>
                  </a:moveTo>
                  <a:lnTo>
                    <a:pt x="169" y="1404"/>
                  </a:lnTo>
                  <a:lnTo>
                    <a:pt x="393" y="1404"/>
                  </a:lnTo>
                  <a:lnTo>
                    <a:pt x="393" y="1011"/>
                  </a:lnTo>
                  <a:lnTo>
                    <a:pt x="169" y="1011"/>
                  </a:lnTo>
                  <a:close/>
                  <a:moveTo>
                    <a:pt x="1292" y="618"/>
                  </a:moveTo>
                  <a:lnTo>
                    <a:pt x="1292" y="2191"/>
                  </a:lnTo>
                  <a:lnTo>
                    <a:pt x="1517" y="2191"/>
                  </a:lnTo>
                  <a:lnTo>
                    <a:pt x="1517" y="618"/>
                  </a:lnTo>
                  <a:lnTo>
                    <a:pt x="1292" y="618"/>
                  </a:lnTo>
                  <a:close/>
                  <a:moveTo>
                    <a:pt x="1854" y="562"/>
                  </a:moveTo>
                  <a:lnTo>
                    <a:pt x="1854" y="955"/>
                  </a:lnTo>
                  <a:lnTo>
                    <a:pt x="2078" y="955"/>
                  </a:lnTo>
                  <a:lnTo>
                    <a:pt x="2078" y="562"/>
                  </a:lnTo>
                  <a:lnTo>
                    <a:pt x="1854" y="562"/>
                  </a:lnTo>
                  <a:close/>
                  <a:moveTo>
                    <a:pt x="2415" y="337"/>
                  </a:moveTo>
                  <a:lnTo>
                    <a:pt x="2415" y="1180"/>
                  </a:lnTo>
                  <a:lnTo>
                    <a:pt x="2640" y="1180"/>
                  </a:lnTo>
                  <a:lnTo>
                    <a:pt x="2640" y="337"/>
                  </a:lnTo>
                  <a:lnTo>
                    <a:pt x="2415" y="337"/>
                  </a:lnTo>
                  <a:close/>
                  <a:moveTo>
                    <a:pt x="1292" y="113"/>
                  </a:moveTo>
                  <a:lnTo>
                    <a:pt x="1292" y="506"/>
                  </a:lnTo>
                  <a:lnTo>
                    <a:pt x="1517" y="506"/>
                  </a:lnTo>
                  <a:lnTo>
                    <a:pt x="1517" y="113"/>
                  </a:lnTo>
                  <a:lnTo>
                    <a:pt x="1292" y="113"/>
                  </a:lnTo>
                  <a:close/>
                  <a:moveTo>
                    <a:pt x="1180" y="0"/>
                  </a:moveTo>
                  <a:lnTo>
                    <a:pt x="1629" y="0"/>
                  </a:lnTo>
                  <a:lnTo>
                    <a:pt x="1629" y="2191"/>
                  </a:lnTo>
                  <a:lnTo>
                    <a:pt x="1741" y="2191"/>
                  </a:lnTo>
                  <a:lnTo>
                    <a:pt x="1741" y="450"/>
                  </a:lnTo>
                  <a:lnTo>
                    <a:pt x="2191" y="450"/>
                  </a:lnTo>
                  <a:lnTo>
                    <a:pt x="2191" y="2191"/>
                  </a:lnTo>
                  <a:lnTo>
                    <a:pt x="2303" y="2191"/>
                  </a:lnTo>
                  <a:lnTo>
                    <a:pt x="2303" y="225"/>
                  </a:lnTo>
                  <a:lnTo>
                    <a:pt x="2752" y="225"/>
                  </a:lnTo>
                  <a:lnTo>
                    <a:pt x="2752" y="2191"/>
                  </a:lnTo>
                  <a:lnTo>
                    <a:pt x="2865" y="2191"/>
                  </a:lnTo>
                  <a:lnTo>
                    <a:pt x="2865" y="1404"/>
                  </a:lnTo>
                  <a:lnTo>
                    <a:pt x="3314" y="1404"/>
                  </a:lnTo>
                  <a:lnTo>
                    <a:pt x="3314" y="2191"/>
                  </a:lnTo>
                  <a:lnTo>
                    <a:pt x="3331" y="2194"/>
                  </a:lnTo>
                  <a:lnTo>
                    <a:pt x="3347" y="2202"/>
                  </a:lnTo>
                  <a:lnTo>
                    <a:pt x="3359" y="2213"/>
                  </a:lnTo>
                  <a:lnTo>
                    <a:pt x="3367" y="2229"/>
                  </a:lnTo>
                  <a:lnTo>
                    <a:pt x="3370" y="2247"/>
                  </a:lnTo>
                  <a:lnTo>
                    <a:pt x="3367" y="2264"/>
                  </a:lnTo>
                  <a:lnTo>
                    <a:pt x="3359" y="2280"/>
                  </a:lnTo>
                  <a:lnTo>
                    <a:pt x="3347" y="2292"/>
                  </a:lnTo>
                  <a:lnTo>
                    <a:pt x="3331" y="2300"/>
                  </a:lnTo>
                  <a:lnTo>
                    <a:pt x="3314" y="2303"/>
                  </a:lnTo>
                  <a:lnTo>
                    <a:pt x="56" y="2303"/>
                  </a:lnTo>
                  <a:lnTo>
                    <a:pt x="39" y="2300"/>
                  </a:lnTo>
                  <a:lnTo>
                    <a:pt x="23" y="2292"/>
                  </a:lnTo>
                  <a:lnTo>
                    <a:pt x="11" y="2280"/>
                  </a:lnTo>
                  <a:lnTo>
                    <a:pt x="3" y="2264"/>
                  </a:lnTo>
                  <a:lnTo>
                    <a:pt x="0" y="2247"/>
                  </a:lnTo>
                  <a:lnTo>
                    <a:pt x="3" y="2229"/>
                  </a:lnTo>
                  <a:lnTo>
                    <a:pt x="11" y="2213"/>
                  </a:lnTo>
                  <a:lnTo>
                    <a:pt x="23" y="2202"/>
                  </a:lnTo>
                  <a:lnTo>
                    <a:pt x="39" y="2194"/>
                  </a:lnTo>
                  <a:lnTo>
                    <a:pt x="56" y="2191"/>
                  </a:lnTo>
                  <a:lnTo>
                    <a:pt x="56" y="899"/>
                  </a:lnTo>
                  <a:lnTo>
                    <a:pt x="506" y="899"/>
                  </a:lnTo>
                  <a:lnTo>
                    <a:pt x="506" y="2191"/>
                  </a:lnTo>
                  <a:lnTo>
                    <a:pt x="618" y="2191"/>
                  </a:lnTo>
                  <a:lnTo>
                    <a:pt x="618" y="1180"/>
                  </a:lnTo>
                  <a:lnTo>
                    <a:pt x="1067" y="1180"/>
                  </a:lnTo>
                  <a:lnTo>
                    <a:pt x="1067" y="2191"/>
                  </a:lnTo>
                  <a:lnTo>
                    <a:pt x="1180" y="2191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4" name="Freeform 430"/>
            <p:cNvSpPr>
              <a:spLocks/>
            </p:cNvSpPr>
            <p:nvPr/>
          </p:nvSpPr>
          <p:spPr bwMode="auto">
            <a:xfrm>
              <a:off x="10037763" y="2698750"/>
              <a:ext cx="534987" cy="17463"/>
            </a:xfrm>
            <a:custGeom>
              <a:avLst/>
              <a:gdLst>
                <a:gd name="T0" fmla="*/ 56 w 3370"/>
                <a:gd name="T1" fmla="*/ 0 h 112"/>
                <a:gd name="T2" fmla="*/ 3314 w 3370"/>
                <a:gd name="T3" fmla="*/ 0 h 112"/>
                <a:gd name="T4" fmla="*/ 3331 w 3370"/>
                <a:gd name="T5" fmla="*/ 3 h 112"/>
                <a:gd name="T6" fmla="*/ 3347 w 3370"/>
                <a:gd name="T7" fmla="*/ 11 h 112"/>
                <a:gd name="T8" fmla="*/ 3359 w 3370"/>
                <a:gd name="T9" fmla="*/ 23 h 112"/>
                <a:gd name="T10" fmla="*/ 3367 w 3370"/>
                <a:gd name="T11" fmla="*/ 39 h 112"/>
                <a:gd name="T12" fmla="*/ 3370 w 3370"/>
                <a:gd name="T13" fmla="*/ 56 h 112"/>
                <a:gd name="T14" fmla="*/ 3367 w 3370"/>
                <a:gd name="T15" fmla="*/ 74 h 112"/>
                <a:gd name="T16" fmla="*/ 3359 w 3370"/>
                <a:gd name="T17" fmla="*/ 90 h 112"/>
                <a:gd name="T18" fmla="*/ 3347 w 3370"/>
                <a:gd name="T19" fmla="*/ 101 h 112"/>
                <a:gd name="T20" fmla="*/ 3331 w 3370"/>
                <a:gd name="T21" fmla="*/ 109 h 112"/>
                <a:gd name="T22" fmla="*/ 3314 w 3370"/>
                <a:gd name="T23" fmla="*/ 112 h 112"/>
                <a:gd name="T24" fmla="*/ 56 w 3370"/>
                <a:gd name="T25" fmla="*/ 112 h 112"/>
                <a:gd name="T26" fmla="*/ 39 w 3370"/>
                <a:gd name="T27" fmla="*/ 109 h 112"/>
                <a:gd name="T28" fmla="*/ 23 w 3370"/>
                <a:gd name="T29" fmla="*/ 101 h 112"/>
                <a:gd name="T30" fmla="*/ 11 w 3370"/>
                <a:gd name="T31" fmla="*/ 90 h 112"/>
                <a:gd name="T32" fmla="*/ 3 w 3370"/>
                <a:gd name="T33" fmla="*/ 74 h 112"/>
                <a:gd name="T34" fmla="*/ 0 w 3370"/>
                <a:gd name="T35" fmla="*/ 56 h 112"/>
                <a:gd name="T36" fmla="*/ 3 w 3370"/>
                <a:gd name="T37" fmla="*/ 39 h 112"/>
                <a:gd name="T38" fmla="*/ 11 w 3370"/>
                <a:gd name="T39" fmla="*/ 23 h 112"/>
                <a:gd name="T40" fmla="*/ 23 w 3370"/>
                <a:gd name="T41" fmla="*/ 11 h 112"/>
                <a:gd name="T42" fmla="*/ 39 w 3370"/>
                <a:gd name="T43" fmla="*/ 3 h 112"/>
                <a:gd name="T44" fmla="*/ 56 w 337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0" h="112">
                  <a:moveTo>
                    <a:pt x="56" y="0"/>
                  </a:moveTo>
                  <a:lnTo>
                    <a:pt x="3314" y="0"/>
                  </a:lnTo>
                  <a:lnTo>
                    <a:pt x="3331" y="3"/>
                  </a:lnTo>
                  <a:lnTo>
                    <a:pt x="3347" y="11"/>
                  </a:lnTo>
                  <a:lnTo>
                    <a:pt x="3359" y="23"/>
                  </a:lnTo>
                  <a:lnTo>
                    <a:pt x="3367" y="39"/>
                  </a:lnTo>
                  <a:lnTo>
                    <a:pt x="3370" y="56"/>
                  </a:lnTo>
                  <a:lnTo>
                    <a:pt x="3367" y="74"/>
                  </a:lnTo>
                  <a:lnTo>
                    <a:pt x="3359" y="90"/>
                  </a:lnTo>
                  <a:lnTo>
                    <a:pt x="3347" y="101"/>
                  </a:lnTo>
                  <a:lnTo>
                    <a:pt x="3331" y="109"/>
                  </a:lnTo>
                  <a:lnTo>
                    <a:pt x="3314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5" name="Freeform 431"/>
            <p:cNvSpPr>
              <a:spLocks/>
            </p:cNvSpPr>
            <p:nvPr/>
          </p:nvSpPr>
          <p:spPr bwMode="auto">
            <a:xfrm>
              <a:off x="10421938" y="2797175"/>
              <a:ext cx="88900" cy="17463"/>
            </a:xfrm>
            <a:custGeom>
              <a:avLst/>
              <a:gdLst>
                <a:gd name="T0" fmla="*/ 56 w 562"/>
                <a:gd name="T1" fmla="*/ 0 h 112"/>
                <a:gd name="T2" fmla="*/ 506 w 562"/>
                <a:gd name="T3" fmla="*/ 0 h 112"/>
                <a:gd name="T4" fmla="*/ 523 w 562"/>
                <a:gd name="T5" fmla="*/ 3 h 112"/>
                <a:gd name="T6" fmla="*/ 538 w 562"/>
                <a:gd name="T7" fmla="*/ 11 h 112"/>
                <a:gd name="T8" fmla="*/ 551 w 562"/>
                <a:gd name="T9" fmla="*/ 23 h 112"/>
                <a:gd name="T10" fmla="*/ 559 w 562"/>
                <a:gd name="T11" fmla="*/ 39 h 112"/>
                <a:gd name="T12" fmla="*/ 562 w 562"/>
                <a:gd name="T13" fmla="*/ 56 h 112"/>
                <a:gd name="T14" fmla="*/ 559 w 562"/>
                <a:gd name="T15" fmla="*/ 73 h 112"/>
                <a:gd name="T16" fmla="*/ 551 w 562"/>
                <a:gd name="T17" fmla="*/ 89 h 112"/>
                <a:gd name="T18" fmla="*/ 538 w 562"/>
                <a:gd name="T19" fmla="*/ 101 h 112"/>
                <a:gd name="T20" fmla="*/ 523 w 562"/>
                <a:gd name="T21" fmla="*/ 109 h 112"/>
                <a:gd name="T22" fmla="*/ 506 w 562"/>
                <a:gd name="T23" fmla="*/ 112 h 112"/>
                <a:gd name="T24" fmla="*/ 56 w 562"/>
                <a:gd name="T25" fmla="*/ 112 h 112"/>
                <a:gd name="T26" fmla="*/ 39 w 562"/>
                <a:gd name="T27" fmla="*/ 109 h 112"/>
                <a:gd name="T28" fmla="*/ 23 w 562"/>
                <a:gd name="T29" fmla="*/ 101 h 112"/>
                <a:gd name="T30" fmla="*/ 11 w 562"/>
                <a:gd name="T31" fmla="*/ 89 h 112"/>
                <a:gd name="T32" fmla="*/ 3 w 562"/>
                <a:gd name="T33" fmla="*/ 73 h 112"/>
                <a:gd name="T34" fmla="*/ 0 w 562"/>
                <a:gd name="T35" fmla="*/ 56 h 112"/>
                <a:gd name="T36" fmla="*/ 3 w 562"/>
                <a:gd name="T37" fmla="*/ 39 h 112"/>
                <a:gd name="T38" fmla="*/ 11 w 562"/>
                <a:gd name="T39" fmla="*/ 23 h 112"/>
                <a:gd name="T40" fmla="*/ 23 w 562"/>
                <a:gd name="T41" fmla="*/ 11 h 112"/>
                <a:gd name="T42" fmla="*/ 39 w 562"/>
                <a:gd name="T43" fmla="*/ 3 h 112"/>
                <a:gd name="T44" fmla="*/ 56 w 562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2" h="112">
                  <a:moveTo>
                    <a:pt x="56" y="0"/>
                  </a:moveTo>
                  <a:lnTo>
                    <a:pt x="506" y="0"/>
                  </a:lnTo>
                  <a:lnTo>
                    <a:pt x="523" y="3"/>
                  </a:lnTo>
                  <a:lnTo>
                    <a:pt x="538" y="11"/>
                  </a:lnTo>
                  <a:lnTo>
                    <a:pt x="551" y="23"/>
                  </a:lnTo>
                  <a:lnTo>
                    <a:pt x="559" y="39"/>
                  </a:lnTo>
                  <a:lnTo>
                    <a:pt x="562" y="56"/>
                  </a:lnTo>
                  <a:lnTo>
                    <a:pt x="559" y="73"/>
                  </a:lnTo>
                  <a:lnTo>
                    <a:pt x="551" y="89"/>
                  </a:lnTo>
                  <a:lnTo>
                    <a:pt x="538" y="101"/>
                  </a:lnTo>
                  <a:lnTo>
                    <a:pt x="523" y="109"/>
                  </a:lnTo>
                  <a:lnTo>
                    <a:pt x="506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6" name="Freeform 432"/>
            <p:cNvSpPr>
              <a:spLocks/>
            </p:cNvSpPr>
            <p:nvPr/>
          </p:nvSpPr>
          <p:spPr bwMode="auto">
            <a:xfrm>
              <a:off x="10537825" y="2797175"/>
              <a:ext cx="17462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1 h 111"/>
                <a:gd name="T4" fmla="*/ 84 w 113"/>
                <a:gd name="T5" fmla="*/ 6 h 111"/>
                <a:gd name="T6" fmla="*/ 96 w 113"/>
                <a:gd name="T7" fmla="*/ 15 h 111"/>
                <a:gd name="T8" fmla="*/ 106 w 113"/>
                <a:gd name="T9" fmla="*/ 26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6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7 w 113"/>
                <a:gd name="T31" fmla="*/ 95 h 111"/>
                <a:gd name="T32" fmla="*/ 7 w 113"/>
                <a:gd name="T33" fmla="*/ 84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6 h 111"/>
                <a:gd name="T42" fmla="*/ 17 w 113"/>
                <a:gd name="T43" fmla="*/ 15 h 111"/>
                <a:gd name="T44" fmla="*/ 28 w 113"/>
                <a:gd name="T45" fmla="*/ 6 h 111"/>
                <a:gd name="T46" fmla="*/ 42 w 113"/>
                <a:gd name="T47" fmla="*/ 1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6" y="26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6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7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7" name="Freeform 433"/>
            <p:cNvSpPr>
              <a:spLocks/>
            </p:cNvSpPr>
            <p:nvPr/>
          </p:nvSpPr>
          <p:spPr bwMode="auto">
            <a:xfrm>
              <a:off x="10510838" y="2752725"/>
              <a:ext cx="44450" cy="17463"/>
            </a:xfrm>
            <a:custGeom>
              <a:avLst/>
              <a:gdLst>
                <a:gd name="T0" fmla="*/ 56 w 281"/>
                <a:gd name="T1" fmla="*/ 0 h 112"/>
                <a:gd name="T2" fmla="*/ 225 w 281"/>
                <a:gd name="T3" fmla="*/ 0 h 112"/>
                <a:gd name="T4" fmla="*/ 242 w 281"/>
                <a:gd name="T5" fmla="*/ 3 h 112"/>
                <a:gd name="T6" fmla="*/ 257 w 281"/>
                <a:gd name="T7" fmla="*/ 11 h 112"/>
                <a:gd name="T8" fmla="*/ 269 w 281"/>
                <a:gd name="T9" fmla="*/ 23 h 112"/>
                <a:gd name="T10" fmla="*/ 278 w 281"/>
                <a:gd name="T11" fmla="*/ 39 h 112"/>
                <a:gd name="T12" fmla="*/ 281 w 281"/>
                <a:gd name="T13" fmla="*/ 56 h 112"/>
                <a:gd name="T14" fmla="*/ 278 w 281"/>
                <a:gd name="T15" fmla="*/ 74 h 112"/>
                <a:gd name="T16" fmla="*/ 269 w 281"/>
                <a:gd name="T17" fmla="*/ 89 h 112"/>
                <a:gd name="T18" fmla="*/ 257 w 281"/>
                <a:gd name="T19" fmla="*/ 101 h 112"/>
                <a:gd name="T20" fmla="*/ 242 w 281"/>
                <a:gd name="T21" fmla="*/ 109 h 112"/>
                <a:gd name="T22" fmla="*/ 225 w 281"/>
                <a:gd name="T23" fmla="*/ 112 h 112"/>
                <a:gd name="T24" fmla="*/ 56 w 281"/>
                <a:gd name="T25" fmla="*/ 112 h 112"/>
                <a:gd name="T26" fmla="*/ 39 w 281"/>
                <a:gd name="T27" fmla="*/ 109 h 112"/>
                <a:gd name="T28" fmla="*/ 22 w 281"/>
                <a:gd name="T29" fmla="*/ 101 h 112"/>
                <a:gd name="T30" fmla="*/ 11 w 281"/>
                <a:gd name="T31" fmla="*/ 89 h 112"/>
                <a:gd name="T32" fmla="*/ 3 w 281"/>
                <a:gd name="T33" fmla="*/ 74 h 112"/>
                <a:gd name="T34" fmla="*/ 0 w 281"/>
                <a:gd name="T35" fmla="*/ 56 h 112"/>
                <a:gd name="T36" fmla="*/ 3 w 281"/>
                <a:gd name="T37" fmla="*/ 39 h 112"/>
                <a:gd name="T38" fmla="*/ 11 w 281"/>
                <a:gd name="T39" fmla="*/ 23 h 112"/>
                <a:gd name="T40" fmla="*/ 22 w 281"/>
                <a:gd name="T41" fmla="*/ 11 h 112"/>
                <a:gd name="T42" fmla="*/ 39 w 281"/>
                <a:gd name="T43" fmla="*/ 3 h 112"/>
                <a:gd name="T44" fmla="*/ 56 w 28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112">
                  <a:moveTo>
                    <a:pt x="56" y="0"/>
                  </a:moveTo>
                  <a:lnTo>
                    <a:pt x="225" y="0"/>
                  </a:lnTo>
                  <a:lnTo>
                    <a:pt x="242" y="3"/>
                  </a:lnTo>
                  <a:lnTo>
                    <a:pt x="257" y="11"/>
                  </a:lnTo>
                  <a:lnTo>
                    <a:pt x="269" y="23"/>
                  </a:lnTo>
                  <a:lnTo>
                    <a:pt x="278" y="39"/>
                  </a:lnTo>
                  <a:lnTo>
                    <a:pt x="281" y="56"/>
                  </a:lnTo>
                  <a:lnTo>
                    <a:pt x="278" y="74"/>
                  </a:lnTo>
                  <a:lnTo>
                    <a:pt x="269" y="89"/>
                  </a:lnTo>
                  <a:lnTo>
                    <a:pt x="257" y="101"/>
                  </a:lnTo>
                  <a:lnTo>
                    <a:pt x="242" y="109"/>
                  </a:lnTo>
                  <a:lnTo>
                    <a:pt x="225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8" name="Freeform 434"/>
            <p:cNvSpPr>
              <a:spLocks/>
            </p:cNvSpPr>
            <p:nvPr/>
          </p:nvSpPr>
          <p:spPr bwMode="auto">
            <a:xfrm>
              <a:off x="10421938" y="2752725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3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3 h 112"/>
                <a:gd name="T40" fmla="*/ 23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9" name="Freeform 435"/>
            <p:cNvSpPr>
              <a:spLocks/>
            </p:cNvSpPr>
            <p:nvPr/>
          </p:nvSpPr>
          <p:spPr bwMode="auto">
            <a:xfrm>
              <a:off x="10474325" y="2752725"/>
              <a:ext cx="17462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5 w 113"/>
                <a:gd name="T5" fmla="*/ 6 h 111"/>
                <a:gd name="T6" fmla="*/ 96 w 113"/>
                <a:gd name="T7" fmla="*/ 15 h 111"/>
                <a:gd name="T8" fmla="*/ 105 w 113"/>
                <a:gd name="T9" fmla="*/ 28 h 111"/>
                <a:gd name="T10" fmla="*/ 110 w 113"/>
                <a:gd name="T11" fmla="*/ 41 h 111"/>
                <a:gd name="T12" fmla="*/ 113 w 113"/>
                <a:gd name="T13" fmla="*/ 55 h 111"/>
                <a:gd name="T14" fmla="*/ 110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7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7 h 111"/>
                <a:gd name="T42" fmla="*/ 17 w 113"/>
                <a:gd name="T43" fmla="*/ 15 h 111"/>
                <a:gd name="T44" fmla="*/ 29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3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7" y="15"/>
                  </a:lnTo>
                  <a:lnTo>
                    <a:pt x="29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1" name="Group 1670"/>
          <p:cNvGrpSpPr/>
          <p:nvPr/>
        </p:nvGrpSpPr>
        <p:grpSpPr>
          <a:xfrm>
            <a:off x="9097316" y="2698750"/>
            <a:ext cx="536575" cy="534988"/>
            <a:chOff x="9107488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4" name="Freeform 440"/>
            <p:cNvSpPr>
              <a:spLocks/>
            </p:cNvSpPr>
            <p:nvPr/>
          </p:nvSpPr>
          <p:spPr bwMode="auto">
            <a:xfrm>
              <a:off x="9107488" y="2698750"/>
              <a:ext cx="536575" cy="17463"/>
            </a:xfrm>
            <a:custGeom>
              <a:avLst/>
              <a:gdLst>
                <a:gd name="T0" fmla="*/ 56 w 3380"/>
                <a:gd name="T1" fmla="*/ 0 h 112"/>
                <a:gd name="T2" fmla="*/ 3324 w 3380"/>
                <a:gd name="T3" fmla="*/ 0 h 112"/>
                <a:gd name="T4" fmla="*/ 3341 w 3380"/>
                <a:gd name="T5" fmla="*/ 3 h 112"/>
                <a:gd name="T6" fmla="*/ 3356 w 3380"/>
                <a:gd name="T7" fmla="*/ 11 h 112"/>
                <a:gd name="T8" fmla="*/ 3369 w 3380"/>
                <a:gd name="T9" fmla="*/ 23 h 112"/>
                <a:gd name="T10" fmla="*/ 3377 w 3380"/>
                <a:gd name="T11" fmla="*/ 39 h 112"/>
                <a:gd name="T12" fmla="*/ 3380 w 3380"/>
                <a:gd name="T13" fmla="*/ 56 h 112"/>
                <a:gd name="T14" fmla="*/ 3377 w 3380"/>
                <a:gd name="T15" fmla="*/ 74 h 112"/>
                <a:gd name="T16" fmla="*/ 3369 w 3380"/>
                <a:gd name="T17" fmla="*/ 90 h 112"/>
                <a:gd name="T18" fmla="*/ 3356 w 3380"/>
                <a:gd name="T19" fmla="*/ 101 h 112"/>
                <a:gd name="T20" fmla="*/ 3341 w 3380"/>
                <a:gd name="T21" fmla="*/ 109 h 112"/>
                <a:gd name="T22" fmla="*/ 3324 w 3380"/>
                <a:gd name="T23" fmla="*/ 112 h 112"/>
                <a:gd name="T24" fmla="*/ 56 w 3380"/>
                <a:gd name="T25" fmla="*/ 112 h 112"/>
                <a:gd name="T26" fmla="*/ 39 w 3380"/>
                <a:gd name="T27" fmla="*/ 109 h 112"/>
                <a:gd name="T28" fmla="*/ 24 w 3380"/>
                <a:gd name="T29" fmla="*/ 101 h 112"/>
                <a:gd name="T30" fmla="*/ 11 w 3380"/>
                <a:gd name="T31" fmla="*/ 90 h 112"/>
                <a:gd name="T32" fmla="*/ 3 w 3380"/>
                <a:gd name="T33" fmla="*/ 74 h 112"/>
                <a:gd name="T34" fmla="*/ 0 w 3380"/>
                <a:gd name="T35" fmla="*/ 56 h 112"/>
                <a:gd name="T36" fmla="*/ 3 w 3380"/>
                <a:gd name="T37" fmla="*/ 39 h 112"/>
                <a:gd name="T38" fmla="*/ 11 w 3380"/>
                <a:gd name="T39" fmla="*/ 23 h 112"/>
                <a:gd name="T40" fmla="*/ 24 w 3380"/>
                <a:gd name="T41" fmla="*/ 11 h 112"/>
                <a:gd name="T42" fmla="*/ 39 w 3380"/>
                <a:gd name="T43" fmla="*/ 3 h 112"/>
                <a:gd name="T44" fmla="*/ 56 w 338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0" h="112">
                  <a:moveTo>
                    <a:pt x="56" y="0"/>
                  </a:moveTo>
                  <a:lnTo>
                    <a:pt x="3324" y="0"/>
                  </a:lnTo>
                  <a:lnTo>
                    <a:pt x="3341" y="3"/>
                  </a:lnTo>
                  <a:lnTo>
                    <a:pt x="3356" y="11"/>
                  </a:lnTo>
                  <a:lnTo>
                    <a:pt x="3369" y="23"/>
                  </a:lnTo>
                  <a:lnTo>
                    <a:pt x="3377" y="39"/>
                  </a:lnTo>
                  <a:lnTo>
                    <a:pt x="3380" y="56"/>
                  </a:lnTo>
                  <a:lnTo>
                    <a:pt x="3377" y="74"/>
                  </a:lnTo>
                  <a:lnTo>
                    <a:pt x="3369" y="90"/>
                  </a:lnTo>
                  <a:lnTo>
                    <a:pt x="3356" y="101"/>
                  </a:lnTo>
                  <a:lnTo>
                    <a:pt x="3341" y="109"/>
                  </a:lnTo>
                  <a:lnTo>
                    <a:pt x="3324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5" name="Freeform 441"/>
            <p:cNvSpPr>
              <a:spLocks noEditPoints="1"/>
            </p:cNvSpPr>
            <p:nvPr/>
          </p:nvSpPr>
          <p:spPr bwMode="auto">
            <a:xfrm>
              <a:off x="9107488" y="2805113"/>
              <a:ext cx="536575" cy="428625"/>
            </a:xfrm>
            <a:custGeom>
              <a:avLst/>
              <a:gdLst>
                <a:gd name="T0" fmla="*/ 2760 w 3380"/>
                <a:gd name="T1" fmla="*/ 2584 h 2696"/>
                <a:gd name="T2" fmla="*/ 3098 w 3380"/>
                <a:gd name="T3" fmla="*/ 1854 h 2696"/>
                <a:gd name="T4" fmla="*/ 2141 w 3380"/>
                <a:gd name="T5" fmla="*/ 1854 h 2696"/>
                <a:gd name="T6" fmla="*/ 2479 w 3380"/>
                <a:gd name="T7" fmla="*/ 2584 h 2696"/>
                <a:gd name="T8" fmla="*/ 2141 w 3380"/>
                <a:gd name="T9" fmla="*/ 1854 h 2696"/>
                <a:gd name="T10" fmla="*/ 1521 w 3380"/>
                <a:gd name="T11" fmla="*/ 2584 h 2696"/>
                <a:gd name="T12" fmla="*/ 1859 w 3380"/>
                <a:gd name="T13" fmla="*/ 1854 h 2696"/>
                <a:gd name="T14" fmla="*/ 901 w 3380"/>
                <a:gd name="T15" fmla="*/ 1854 h 2696"/>
                <a:gd name="T16" fmla="*/ 1239 w 3380"/>
                <a:gd name="T17" fmla="*/ 2584 h 2696"/>
                <a:gd name="T18" fmla="*/ 901 w 3380"/>
                <a:gd name="T19" fmla="*/ 1854 h 2696"/>
                <a:gd name="T20" fmla="*/ 282 w 3380"/>
                <a:gd name="T21" fmla="*/ 2584 h 2696"/>
                <a:gd name="T22" fmla="*/ 620 w 3380"/>
                <a:gd name="T23" fmla="*/ 1854 h 2696"/>
                <a:gd name="T24" fmla="*/ 282 w 3380"/>
                <a:gd name="T25" fmla="*/ 1573 h 2696"/>
                <a:gd name="T26" fmla="*/ 620 w 3380"/>
                <a:gd name="T27" fmla="*/ 1741 h 2696"/>
                <a:gd name="T28" fmla="*/ 282 w 3380"/>
                <a:gd name="T29" fmla="*/ 1573 h 2696"/>
                <a:gd name="T30" fmla="*/ 2141 w 3380"/>
                <a:gd name="T31" fmla="*/ 1741 h 2696"/>
                <a:gd name="T32" fmla="*/ 2479 w 3380"/>
                <a:gd name="T33" fmla="*/ 1292 h 2696"/>
                <a:gd name="T34" fmla="*/ 901 w 3380"/>
                <a:gd name="T35" fmla="*/ 1011 h 2696"/>
                <a:gd name="T36" fmla="*/ 1239 w 3380"/>
                <a:gd name="T37" fmla="*/ 1741 h 2696"/>
                <a:gd name="T38" fmla="*/ 901 w 3380"/>
                <a:gd name="T39" fmla="*/ 1011 h 2696"/>
                <a:gd name="T40" fmla="*/ 1521 w 3380"/>
                <a:gd name="T41" fmla="*/ 1741 h 2696"/>
                <a:gd name="T42" fmla="*/ 1859 w 3380"/>
                <a:gd name="T43" fmla="*/ 674 h 2696"/>
                <a:gd name="T44" fmla="*/ 2760 w 3380"/>
                <a:gd name="T45" fmla="*/ 112 h 2696"/>
                <a:gd name="T46" fmla="*/ 3098 w 3380"/>
                <a:gd name="T47" fmla="*/ 1741 h 2696"/>
                <a:gd name="T48" fmla="*/ 2760 w 3380"/>
                <a:gd name="T49" fmla="*/ 112 h 2696"/>
                <a:gd name="T50" fmla="*/ 3211 w 3380"/>
                <a:gd name="T51" fmla="*/ 0 h 2696"/>
                <a:gd name="T52" fmla="*/ 3324 w 3380"/>
                <a:gd name="T53" fmla="*/ 2584 h 2696"/>
                <a:gd name="T54" fmla="*/ 3356 w 3380"/>
                <a:gd name="T55" fmla="*/ 2595 h 2696"/>
                <a:gd name="T56" fmla="*/ 3377 w 3380"/>
                <a:gd name="T57" fmla="*/ 2622 h 2696"/>
                <a:gd name="T58" fmla="*/ 3377 w 3380"/>
                <a:gd name="T59" fmla="*/ 2657 h 2696"/>
                <a:gd name="T60" fmla="*/ 3356 w 3380"/>
                <a:gd name="T61" fmla="*/ 2685 h 2696"/>
                <a:gd name="T62" fmla="*/ 3324 w 3380"/>
                <a:gd name="T63" fmla="*/ 2696 h 2696"/>
                <a:gd name="T64" fmla="*/ 39 w 3380"/>
                <a:gd name="T65" fmla="*/ 2693 h 2696"/>
                <a:gd name="T66" fmla="*/ 11 w 3380"/>
                <a:gd name="T67" fmla="*/ 2673 h 2696"/>
                <a:gd name="T68" fmla="*/ 0 w 3380"/>
                <a:gd name="T69" fmla="*/ 2640 h 2696"/>
                <a:gd name="T70" fmla="*/ 11 w 3380"/>
                <a:gd name="T71" fmla="*/ 2606 h 2696"/>
                <a:gd name="T72" fmla="*/ 39 w 3380"/>
                <a:gd name="T73" fmla="*/ 2587 h 2696"/>
                <a:gd name="T74" fmla="*/ 169 w 3380"/>
                <a:gd name="T75" fmla="*/ 2584 h 2696"/>
                <a:gd name="T76" fmla="*/ 732 w 3380"/>
                <a:gd name="T77" fmla="*/ 1460 h 2696"/>
                <a:gd name="T78" fmla="*/ 789 w 3380"/>
                <a:gd name="T79" fmla="*/ 2584 h 2696"/>
                <a:gd name="T80" fmla="*/ 1352 w 3380"/>
                <a:gd name="T81" fmla="*/ 899 h 2696"/>
                <a:gd name="T82" fmla="*/ 1408 w 3380"/>
                <a:gd name="T83" fmla="*/ 2584 h 2696"/>
                <a:gd name="T84" fmla="*/ 1972 w 3380"/>
                <a:gd name="T85" fmla="*/ 562 h 2696"/>
                <a:gd name="T86" fmla="*/ 2028 w 3380"/>
                <a:gd name="T87" fmla="*/ 2584 h 2696"/>
                <a:gd name="T88" fmla="*/ 2591 w 3380"/>
                <a:gd name="T89" fmla="*/ 1180 h 2696"/>
                <a:gd name="T90" fmla="*/ 2648 w 3380"/>
                <a:gd name="T91" fmla="*/ 2584 h 2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80" h="2696">
                  <a:moveTo>
                    <a:pt x="2760" y="1854"/>
                  </a:moveTo>
                  <a:lnTo>
                    <a:pt x="2760" y="2584"/>
                  </a:lnTo>
                  <a:lnTo>
                    <a:pt x="3098" y="2584"/>
                  </a:lnTo>
                  <a:lnTo>
                    <a:pt x="3098" y="1854"/>
                  </a:lnTo>
                  <a:lnTo>
                    <a:pt x="2760" y="1854"/>
                  </a:lnTo>
                  <a:close/>
                  <a:moveTo>
                    <a:pt x="2141" y="1854"/>
                  </a:moveTo>
                  <a:lnTo>
                    <a:pt x="2141" y="2584"/>
                  </a:lnTo>
                  <a:lnTo>
                    <a:pt x="2479" y="2584"/>
                  </a:lnTo>
                  <a:lnTo>
                    <a:pt x="2479" y="1854"/>
                  </a:lnTo>
                  <a:lnTo>
                    <a:pt x="2141" y="1854"/>
                  </a:lnTo>
                  <a:close/>
                  <a:moveTo>
                    <a:pt x="1521" y="1854"/>
                  </a:moveTo>
                  <a:lnTo>
                    <a:pt x="1521" y="2584"/>
                  </a:lnTo>
                  <a:lnTo>
                    <a:pt x="1859" y="2584"/>
                  </a:lnTo>
                  <a:lnTo>
                    <a:pt x="1859" y="1854"/>
                  </a:lnTo>
                  <a:lnTo>
                    <a:pt x="1521" y="1854"/>
                  </a:lnTo>
                  <a:close/>
                  <a:moveTo>
                    <a:pt x="901" y="1854"/>
                  </a:moveTo>
                  <a:lnTo>
                    <a:pt x="901" y="2584"/>
                  </a:lnTo>
                  <a:lnTo>
                    <a:pt x="1239" y="2584"/>
                  </a:lnTo>
                  <a:lnTo>
                    <a:pt x="1239" y="1854"/>
                  </a:lnTo>
                  <a:lnTo>
                    <a:pt x="901" y="1854"/>
                  </a:lnTo>
                  <a:close/>
                  <a:moveTo>
                    <a:pt x="282" y="1854"/>
                  </a:moveTo>
                  <a:lnTo>
                    <a:pt x="282" y="2584"/>
                  </a:lnTo>
                  <a:lnTo>
                    <a:pt x="620" y="2584"/>
                  </a:lnTo>
                  <a:lnTo>
                    <a:pt x="620" y="1854"/>
                  </a:lnTo>
                  <a:lnTo>
                    <a:pt x="282" y="1854"/>
                  </a:lnTo>
                  <a:close/>
                  <a:moveTo>
                    <a:pt x="282" y="1573"/>
                  </a:moveTo>
                  <a:lnTo>
                    <a:pt x="282" y="1741"/>
                  </a:lnTo>
                  <a:lnTo>
                    <a:pt x="620" y="1741"/>
                  </a:lnTo>
                  <a:lnTo>
                    <a:pt x="620" y="1573"/>
                  </a:lnTo>
                  <a:lnTo>
                    <a:pt x="282" y="1573"/>
                  </a:lnTo>
                  <a:close/>
                  <a:moveTo>
                    <a:pt x="2141" y="1292"/>
                  </a:moveTo>
                  <a:lnTo>
                    <a:pt x="2141" y="1741"/>
                  </a:lnTo>
                  <a:lnTo>
                    <a:pt x="2479" y="1741"/>
                  </a:lnTo>
                  <a:lnTo>
                    <a:pt x="2479" y="1292"/>
                  </a:lnTo>
                  <a:lnTo>
                    <a:pt x="2141" y="1292"/>
                  </a:lnTo>
                  <a:close/>
                  <a:moveTo>
                    <a:pt x="901" y="1011"/>
                  </a:moveTo>
                  <a:lnTo>
                    <a:pt x="901" y="1741"/>
                  </a:lnTo>
                  <a:lnTo>
                    <a:pt x="1239" y="1741"/>
                  </a:lnTo>
                  <a:lnTo>
                    <a:pt x="1239" y="1011"/>
                  </a:lnTo>
                  <a:lnTo>
                    <a:pt x="901" y="1011"/>
                  </a:lnTo>
                  <a:close/>
                  <a:moveTo>
                    <a:pt x="1521" y="674"/>
                  </a:moveTo>
                  <a:lnTo>
                    <a:pt x="1521" y="1741"/>
                  </a:lnTo>
                  <a:lnTo>
                    <a:pt x="1859" y="1741"/>
                  </a:lnTo>
                  <a:lnTo>
                    <a:pt x="1859" y="674"/>
                  </a:lnTo>
                  <a:lnTo>
                    <a:pt x="1521" y="674"/>
                  </a:lnTo>
                  <a:close/>
                  <a:moveTo>
                    <a:pt x="2760" y="112"/>
                  </a:moveTo>
                  <a:lnTo>
                    <a:pt x="2760" y="1741"/>
                  </a:lnTo>
                  <a:lnTo>
                    <a:pt x="3098" y="1741"/>
                  </a:lnTo>
                  <a:lnTo>
                    <a:pt x="3098" y="112"/>
                  </a:lnTo>
                  <a:lnTo>
                    <a:pt x="2760" y="112"/>
                  </a:lnTo>
                  <a:close/>
                  <a:moveTo>
                    <a:pt x="2648" y="0"/>
                  </a:moveTo>
                  <a:lnTo>
                    <a:pt x="3211" y="0"/>
                  </a:lnTo>
                  <a:lnTo>
                    <a:pt x="3211" y="2584"/>
                  </a:lnTo>
                  <a:lnTo>
                    <a:pt x="3324" y="2584"/>
                  </a:lnTo>
                  <a:lnTo>
                    <a:pt x="3341" y="2587"/>
                  </a:lnTo>
                  <a:lnTo>
                    <a:pt x="3356" y="2595"/>
                  </a:lnTo>
                  <a:lnTo>
                    <a:pt x="3369" y="2606"/>
                  </a:lnTo>
                  <a:lnTo>
                    <a:pt x="3377" y="2622"/>
                  </a:lnTo>
                  <a:lnTo>
                    <a:pt x="3380" y="2640"/>
                  </a:lnTo>
                  <a:lnTo>
                    <a:pt x="3377" y="2657"/>
                  </a:lnTo>
                  <a:lnTo>
                    <a:pt x="3369" y="2673"/>
                  </a:lnTo>
                  <a:lnTo>
                    <a:pt x="3356" y="2685"/>
                  </a:lnTo>
                  <a:lnTo>
                    <a:pt x="3341" y="2693"/>
                  </a:lnTo>
                  <a:lnTo>
                    <a:pt x="3324" y="2696"/>
                  </a:lnTo>
                  <a:lnTo>
                    <a:pt x="56" y="2696"/>
                  </a:lnTo>
                  <a:lnTo>
                    <a:pt x="39" y="2693"/>
                  </a:lnTo>
                  <a:lnTo>
                    <a:pt x="24" y="2685"/>
                  </a:lnTo>
                  <a:lnTo>
                    <a:pt x="11" y="2673"/>
                  </a:lnTo>
                  <a:lnTo>
                    <a:pt x="3" y="2657"/>
                  </a:lnTo>
                  <a:lnTo>
                    <a:pt x="0" y="2640"/>
                  </a:lnTo>
                  <a:lnTo>
                    <a:pt x="3" y="2622"/>
                  </a:lnTo>
                  <a:lnTo>
                    <a:pt x="11" y="2606"/>
                  </a:lnTo>
                  <a:lnTo>
                    <a:pt x="24" y="2595"/>
                  </a:lnTo>
                  <a:lnTo>
                    <a:pt x="39" y="2587"/>
                  </a:lnTo>
                  <a:lnTo>
                    <a:pt x="56" y="2584"/>
                  </a:lnTo>
                  <a:lnTo>
                    <a:pt x="169" y="2584"/>
                  </a:lnTo>
                  <a:lnTo>
                    <a:pt x="169" y="1460"/>
                  </a:lnTo>
                  <a:lnTo>
                    <a:pt x="732" y="1460"/>
                  </a:lnTo>
                  <a:lnTo>
                    <a:pt x="732" y="2584"/>
                  </a:lnTo>
                  <a:lnTo>
                    <a:pt x="789" y="2584"/>
                  </a:lnTo>
                  <a:lnTo>
                    <a:pt x="789" y="899"/>
                  </a:lnTo>
                  <a:lnTo>
                    <a:pt x="1352" y="899"/>
                  </a:lnTo>
                  <a:lnTo>
                    <a:pt x="1352" y="2584"/>
                  </a:lnTo>
                  <a:lnTo>
                    <a:pt x="1408" y="2584"/>
                  </a:lnTo>
                  <a:lnTo>
                    <a:pt x="1408" y="562"/>
                  </a:lnTo>
                  <a:lnTo>
                    <a:pt x="1972" y="562"/>
                  </a:lnTo>
                  <a:lnTo>
                    <a:pt x="1972" y="2584"/>
                  </a:lnTo>
                  <a:lnTo>
                    <a:pt x="2028" y="2584"/>
                  </a:lnTo>
                  <a:lnTo>
                    <a:pt x="2028" y="1180"/>
                  </a:lnTo>
                  <a:lnTo>
                    <a:pt x="2591" y="1180"/>
                  </a:lnTo>
                  <a:lnTo>
                    <a:pt x="2591" y="2584"/>
                  </a:lnTo>
                  <a:lnTo>
                    <a:pt x="2648" y="2584"/>
                  </a:lnTo>
                  <a:lnTo>
                    <a:pt x="2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6" name="Freeform 442"/>
            <p:cNvSpPr>
              <a:spLocks/>
            </p:cNvSpPr>
            <p:nvPr/>
          </p:nvSpPr>
          <p:spPr bwMode="auto">
            <a:xfrm>
              <a:off x="9169401" y="2797175"/>
              <a:ext cx="90488" cy="17463"/>
            </a:xfrm>
            <a:custGeom>
              <a:avLst/>
              <a:gdLst>
                <a:gd name="T0" fmla="*/ 57 w 564"/>
                <a:gd name="T1" fmla="*/ 0 h 112"/>
                <a:gd name="T2" fmla="*/ 507 w 564"/>
                <a:gd name="T3" fmla="*/ 0 h 112"/>
                <a:gd name="T4" fmla="*/ 525 w 564"/>
                <a:gd name="T5" fmla="*/ 3 h 112"/>
                <a:gd name="T6" fmla="*/ 541 w 564"/>
                <a:gd name="T7" fmla="*/ 11 h 112"/>
                <a:gd name="T8" fmla="*/ 552 w 564"/>
                <a:gd name="T9" fmla="*/ 23 h 112"/>
                <a:gd name="T10" fmla="*/ 561 w 564"/>
                <a:gd name="T11" fmla="*/ 39 h 112"/>
                <a:gd name="T12" fmla="*/ 564 w 564"/>
                <a:gd name="T13" fmla="*/ 56 h 112"/>
                <a:gd name="T14" fmla="*/ 561 w 564"/>
                <a:gd name="T15" fmla="*/ 73 h 112"/>
                <a:gd name="T16" fmla="*/ 552 w 564"/>
                <a:gd name="T17" fmla="*/ 89 h 112"/>
                <a:gd name="T18" fmla="*/ 541 w 564"/>
                <a:gd name="T19" fmla="*/ 101 h 112"/>
                <a:gd name="T20" fmla="*/ 525 w 564"/>
                <a:gd name="T21" fmla="*/ 109 h 112"/>
                <a:gd name="T22" fmla="*/ 507 w 564"/>
                <a:gd name="T23" fmla="*/ 112 h 112"/>
                <a:gd name="T24" fmla="*/ 57 w 564"/>
                <a:gd name="T25" fmla="*/ 112 h 112"/>
                <a:gd name="T26" fmla="*/ 39 w 564"/>
                <a:gd name="T27" fmla="*/ 109 h 112"/>
                <a:gd name="T28" fmla="*/ 24 w 564"/>
                <a:gd name="T29" fmla="*/ 101 h 112"/>
                <a:gd name="T30" fmla="*/ 12 w 564"/>
                <a:gd name="T31" fmla="*/ 89 h 112"/>
                <a:gd name="T32" fmla="*/ 3 w 564"/>
                <a:gd name="T33" fmla="*/ 73 h 112"/>
                <a:gd name="T34" fmla="*/ 0 w 564"/>
                <a:gd name="T35" fmla="*/ 56 h 112"/>
                <a:gd name="T36" fmla="*/ 3 w 564"/>
                <a:gd name="T37" fmla="*/ 39 h 112"/>
                <a:gd name="T38" fmla="*/ 12 w 564"/>
                <a:gd name="T39" fmla="*/ 23 h 112"/>
                <a:gd name="T40" fmla="*/ 24 w 564"/>
                <a:gd name="T41" fmla="*/ 11 h 112"/>
                <a:gd name="T42" fmla="*/ 39 w 564"/>
                <a:gd name="T43" fmla="*/ 3 h 112"/>
                <a:gd name="T44" fmla="*/ 57 w 56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112">
                  <a:moveTo>
                    <a:pt x="57" y="0"/>
                  </a:moveTo>
                  <a:lnTo>
                    <a:pt x="507" y="0"/>
                  </a:lnTo>
                  <a:lnTo>
                    <a:pt x="525" y="3"/>
                  </a:lnTo>
                  <a:lnTo>
                    <a:pt x="541" y="11"/>
                  </a:lnTo>
                  <a:lnTo>
                    <a:pt x="552" y="23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1" y="73"/>
                  </a:lnTo>
                  <a:lnTo>
                    <a:pt x="552" y="89"/>
                  </a:lnTo>
                  <a:lnTo>
                    <a:pt x="541" y="101"/>
                  </a:lnTo>
                  <a:lnTo>
                    <a:pt x="525" y="109"/>
                  </a:lnTo>
                  <a:lnTo>
                    <a:pt x="50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7" name="Freeform 443"/>
            <p:cNvSpPr>
              <a:spLocks/>
            </p:cNvSpPr>
            <p:nvPr/>
          </p:nvSpPr>
          <p:spPr bwMode="auto">
            <a:xfrm>
              <a:off x="9124951" y="2797175"/>
              <a:ext cx="19050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4 w 112"/>
                <a:gd name="T5" fmla="*/ 6 h 111"/>
                <a:gd name="T6" fmla="*/ 96 w 112"/>
                <a:gd name="T7" fmla="*/ 15 h 111"/>
                <a:gd name="T8" fmla="*/ 105 w 112"/>
                <a:gd name="T9" fmla="*/ 26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3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8 w 112"/>
                <a:gd name="T29" fmla="*/ 104 h 111"/>
                <a:gd name="T30" fmla="*/ 16 w 112"/>
                <a:gd name="T31" fmla="*/ 95 h 111"/>
                <a:gd name="T32" fmla="*/ 7 w 112"/>
                <a:gd name="T33" fmla="*/ 84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0 h 111"/>
                <a:gd name="T40" fmla="*/ 7 w 112"/>
                <a:gd name="T41" fmla="*/ 26 h 111"/>
                <a:gd name="T42" fmla="*/ 16 w 112"/>
                <a:gd name="T43" fmla="*/ 15 h 111"/>
                <a:gd name="T44" fmla="*/ 27 w 112"/>
                <a:gd name="T45" fmla="*/ 6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8" name="Freeform 444"/>
            <p:cNvSpPr>
              <a:spLocks/>
            </p:cNvSpPr>
            <p:nvPr/>
          </p:nvSpPr>
          <p:spPr bwMode="auto">
            <a:xfrm>
              <a:off x="9124951" y="2752725"/>
              <a:ext cx="44450" cy="17463"/>
            </a:xfrm>
            <a:custGeom>
              <a:avLst/>
              <a:gdLst>
                <a:gd name="T0" fmla="*/ 56 w 281"/>
                <a:gd name="T1" fmla="*/ 0 h 112"/>
                <a:gd name="T2" fmla="*/ 225 w 281"/>
                <a:gd name="T3" fmla="*/ 0 h 112"/>
                <a:gd name="T4" fmla="*/ 242 w 281"/>
                <a:gd name="T5" fmla="*/ 3 h 112"/>
                <a:gd name="T6" fmla="*/ 259 w 281"/>
                <a:gd name="T7" fmla="*/ 11 h 112"/>
                <a:gd name="T8" fmla="*/ 270 w 281"/>
                <a:gd name="T9" fmla="*/ 23 h 112"/>
                <a:gd name="T10" fmla="*/ 278 w 281"/>
                <a:gd name="T11" fmla="*/ 39 h 112"/>
                <a:gd name="T12" fmla="*/ 281 w 281"/>
                <a:gd name="T13" fmla="*/ 56 h 112"/>
                <a:gd name="T14" fmla="*/ 278 w 281"/>
                <a:gd name="T15" fmla="*/ 74 h 112"/>
                <a:gd name="T16" fmla="*/ 270 w 281"/>
                <a:gd name="T17" fmla="*/ 89 h 112"/>
                <a:gd name="T18" fmla="*/ 259 w 281"/>
                <a:gd name="T19" fmla="*/ 101 h 112"/>
                <a:gd name="T20" fmla="*/ 242 w 281"/>
                <a:gd name="T21" fmla="*/ 109 h 112"/>
                <a:gd name="T22" fmla="*/ 225 w 281"/>
                <a:gd name="T23" fmla="*/ 112 h 112"/>
                <a:gd name="T24" fmla="*/ 56 w 281"/>
                <a:gd name="T25" fmla="*/ 112 h 112"/>
                <a:gd name="T26" fmla="*/ 39 w 281"/>
                <a:gd name="T27" fmla="*/ 109 h 112"/>
                <a:gd name="T28" fmla="*/ 23 w 281"/>
                <a:gd name="T29" fmla="*/ 101 h 112"/>
                <a:gd name="T30" fmla="*/ 11 w 281"/>
                <a:gd name="T31" fmla="*/ 89 h 112"/>
                <a:gd name="T32" fmla="*/ 3 w 281"/>
                <a:gd name="T33" fmla="*/ 74 h 112"/>
                <a:gd name="T34" fmla="*/ 0 w 281"/>
                <a:gd name="T35" fmla="*/ 56 h 112"/>
                <a:gd name="T36" fmla="*/ 3 w 281"/>
                <a:gd name="T37" fmla="*/ 39 h 112"/>
                <a:gd name="T38" fmla="*/ 11 w 281"/>
                <a:gd name="T39" fmla="*/ 23 h 112"/>
                <a:gd name="T40" fmla="*/ 23 w 281"/>
                <a:gd name="T41" fmla="*/ 11 h 112"/>
                <a:gd name="T42" fmla="*/ 39 w 281"/>
                <a:gd name="T43" fmla="*/ 3 h 112"/>
                <a:gd name="T44" fmla="*/ 56 w 28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112">
                  <a:moveTo>
                    <a:pt x="56" y="0"/>
                  </a:moveTo>
                  <a:lnTo>
                    <a:pt x="225" y="0"/>
                  </a:lnTo>
                  <a:lnTo>
                    <a:pt x="242" y="3"/>
                  </a:lnTo>
                  <a:lnTo>
                    <a:pt x="259" y="11"/>
                  </a:lnTo>
                  <a:lnTo>
                    <a:pt x="270" y="23"/>
                  </a:lnTo>
                  <a:lnTo>
                    <a:pt x="278" y="39"/>
                  </a:lnTo>
                  <a:lnTo>
                    <a:pt x="281" y="56"/>
                  </a:lnTo>
                  <a:lnTo>
                    <a:pt x="278" y="74"/>
                  </a:lnTo>
                  <a:lnTo>
                    <a:pt x="270" y="89"/>
                  </a:lnTo>
                  <a:lnTo>
                    <a:pt x="259" y="101"/>
                  </a:lnTo>
                  <a:lnTo>
                    <a:pt x="242" y="109"/>
                  </a:lnTo>
                  <a:lnTo>
                    <a:pt x="225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9" name="Freeform 445"/>
            <p:cNvSpPr>
              <a:spLocks/>
            </p:cNvSpPr>
            <p:nvPr/>
          </p:nvSpPr>
          <p:spPr bwMode="auto">
            <a:xfrm>
              <a:off x="9223376" y="2752725"/>
              <a:ext cx="36513" cy="17463"/>
            </a:xfrm>
            <a:custGeom>
              <a:avLst/>
              <a:gdLst>
                <a:gd name="T0" fmla="*/ 57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3 w 226"/>
                <a:gd name="T7" fmla="*/ 11 h 112"/>
                <a:gd name="T8" fmla="*/ 214 w 226"/>
                <a:gd name="T9" fmla="*/ 23 h 112"/>
                <a:gd name="T10" fmla="*/ 223 w 226"/>
                <a:gd name="T11" fmla="*/ 39 h 112"/>
                <a:gd name="T12" fmla="*/ 226 w 226"/>
                <a:gd name="T13" fmla="*/ 56 h 112"/>
                <a:gd name="T14" fmla="*/ 223 w 226"/>
                <a:gd name="T15" fmla="*/ 74 h 112"/>
                <a:gd name="T16" fmla="*/ 214 w 226"/>
                <a:gd name="T17" fmla="*/ 89 h 112"/>
                <a:gd name="T18" fmla="*/ 203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3 w 226"/>
                <a:gd name="T29" fmla="*/ 101 h 112"/>
                <a:gd name="T30" fmla="*/ 12 w 226"/>
                <a:gd name="T31" fmla="*/ 89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9 h 112"/>
                <a:gd name="T38" fmla="*/ 12 w 226"/>
                <a:gd name="T39" fmla="*/ 23 h 112"/>
                <a:gd name="T40" fmla="*/ 23 w 226"/>
                <a:gd name="T41" fmla="*/ 11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4" y="23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89"/>
                  </a:lnTo>
                  <a:lnTo>
                    <a:pt x="203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0" name="Freeform 446"/>
            <p:cNvSpPr>
              <a:spLocks/>
            </p:cNvSpPr>
            <p:nvPr/>
          </p:nvSpPr>
          <p:spPr bwMode="auto">
            <a:xfrm>
              <a:off x="9188451" y="2752725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1 h 111"/>
                <a:gd name="T4" fmla="*/ 84 w 113"/>
                <a:gd name="T5" fmla="*/ 6 h 111"/>
                <a:gd name="T6" fmla="*/ 96 w 113"/>
                <a:gd name="T7" fmla="*/ 15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8 h 111"/>
                <a:gd name="T42" fmla="*/ 16 w 113"/>
                <a:gd name="T43" fmla="*/ 15 h 111"/>
                <a:gd name="T44" fmla="*/ 29 w 113"/>
                <a:gd name="T45" fmla="*/ 6 h 111"/>
                <a:gd name="T46" fmla="*/ 42 w 113"/>
                <a:gd name="T47" fmla="*/ 1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9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75" name="Freeform 451"/>
          <p:cNvSpPr>
            <a:spLocks noEditPoints="1"/>
          </p:cNvSpPr>
          <p:nvPr/>
        </p:nvSpPr>
        <p:spPr bwMode="auto">
          <a:xfrm>
            <a:off x="8179284" y="2713038"/>
            <a:ext cx="501650" cy="498475"/>
          </a:xfrm>
          <a:custGeom>
            <a:avLst/>
            <a:gdLst>
              <a:gd name="T0" fmla="*/ 1616 w 3472"/>
              <a:gd name="T1" fmla="*/ 2138 h 3450"/>
              <a:gd name="T2" fmla="*/ 1550 w 3472"/>
              <a:gd name="T3" fmla="*/ 2280 h 3450"/>
              <a:gd name="T4" fmla="*/ 1616 w 3472"/>
              <a:gd name="T5" fmla="*/ 2420 h 3450"/>
              <a:gd name="T6" fmla="*/ 1769 w 3472"/>
              <a:gd name="T7" fmla="*/ 2461 h 3450"/>
              <a:gd name="T8" fmla="*/ 1897 w 3472"/>
              <a:gd name="T9" fmla="*/ 2373 h 3450"/>
              <a:gd name="T10" fmla="*/ 1910 w 3472"/>
              <a:gd name="T11" fmla="*/ 2215 h 3450"/>
              <a:gd name="T12" fmla="*/ 1801 w 3472"/>
              <a:gd name="T13" fmla="*/ 2106 h 3450"/>
              <a:gd name="T14" fmla="*/ 617 w 3472"/>
              <a:gd name="T15" fmla="*/ 1059 h 3450"/>
              <a:gd name="T16" fmla="*/ 508 w 3472"/>
              <a:gd name="T17" fmla="*/ 1168 h 3450"/>
              <a:gd name="T18" fmla="*/ 521 w 3472"/>
              <a:gd name="T19" fmla="*/ 1326 h 3450"/>
              <a:gd name="T20" fmla="*/ 648 w 3472"/>
              <a:gd name="T21" fmla="*/ 1414 h 3450"/>
              <a:gd name="T22" fmla="*/ 802 w 3472"/>
              <a:gd name="T23" fmla="*/ 1374 h 3450"/>
              <a:gd name="T24" fmla="*/ 867 w 3472"/>
              <a:gd name="T25" fmla="*/ 1232 h 3450"/>
              <a:gd name="T26" fmla="*/ 802 w 3472"/>
              <a:gd name="T27" fmla="*/ 1092 h 3450"/>
              <a:gd name="T28" fmla="*/ 525 w 3472"/>
              <a:gd name="T29" fmla="*/ 123 h 3450"/>
              <a:gd name="T30" fmla="*/ 296 w 3472"/>
              <a:gd name="T31" fmla="*/ 195 h 3450"/>
              <a:gd name="T32" fmla="*/ 151 w 3472"/>
              <a:gd name="T33" fmla="*/ 378 h 3450"/>
              <a:gd name="T34" fmla="*/ 423 w 3472"/>
              <a:gd name="T35" fmla="*/ 1402 h 3450"/>
              <a:gd name="T36" fmla="*/ 372 w 3472"/>
              <a:gd name="T37" fmla="*/ 1232 h 3450"/>
              <a:gd name="T38" fmla="*/ 448 w 3472"/>
              <a:gd name="T39" fmla="*/ 1030 h 3450"/>
              <a:gd name="T40" fmla="*/ 636 w 3472"/>
              <a:gd name="T41" fmla="*/ 927 h 3450"/>
              <a:gd name="T42" fmla="*/ 850 w 3472"/>
              <a:gd name="T43" fmla="*/ 973 h 3450"/>
              <a:gd name="T44" fmla="*/ 979 w 3472"/>
              <a:gd name="T45" fmla="*/ 1143 h 3450"/>
              <a:gd name="T46" fmla="*/ 972 w 3472"/>
              <a:gd name="T47" fmla="*/ 1339 h 3450"/>
              <a:gd name="T48" fmla="*/ 1628 w 3472"/>
              <a:gd name="T49" fmla="*/ 1991 h 3450"/>
              <a:gd name="T50" fmla="*/ 1809 w 3472"/>
              <a:gd name="T51" fmla="*/ 1980 h 3450"/>
              <a:gd name="T52" fmla="*/ 2356 w 3472"/>
              <a:gd name="T53" fmla="*/ 1171 h 3450"/>
              <a:gd name="T54" fmla="*/ 2293 w 3472"/>
              <a:gd name="T55" fmla="*/ 1109 h 3450"/>
              <a:gd name="T56" fmla="*/ 2356 w 3472"/>
              <a:gd name="T57" fmla="*/ 1048 h 3450"/>
              <a:gd name="T58" fmla="*/ 2950 w 3472"/>
              <a:gd name="T59" fmla="*/ 1713 h 3450"/>
              <a:gd name="T60" fmla="*/ 2864 w 3472"/>
              <a:gd name="T61" fmla="*/ 1700 h 3450"/>
              <a:gd name="T62" fmla="*/ 2011 w 3472"/>
              <a:gd name="T63" fmla="*/ 2140 h 3450"/>
              <a:gd name="T64" fmla="*/ 2043 w 3472"/>
              <a:gd name="T65" fmla="*/ 2325 h 3450"/>
              <a:gd name="T66" fmla="*/ 1939 w 3472"/>
              <a:gd name="T67" fmla="*/ 2512 h 3450"/>
              <a:gd name="T68" fmla="*/ 1736 w 3472"/>
              <a:gd name="T69" fmla="*/ 2588 h 3450"/>
              <a:gd name="T70" fmla="*/ 1533 w 3472"/>
              <a:gd name="T71" fmla="*/ 2512 h 3450"/>
              <a:gd name="T72" fmla="*/ 1429 w 3472"/>
              <a:gd name="T73" fmla="*/ 2325 h 3450"/>
              <a:gd name="T74" fmla="*/ 1459 w 3472"/>
              <a:gd name="T75" fmla="*/ 2140 h 3450"/>
              <a:gd name="T76" fmla="*/ 755 w 3472"/>
              <a:gd name="T77" fmla="*/ 1532 h 3450"/>
              <a:gd name="T78" fmla="*/ 575 w 3472"/>
              <a:gd name="T79" fmla="*/ 1521 h 3450"/>
              <a:gd name="T80" fmla="*/ 127 w 3472"/>
              <a:gd name="T81" fmla="*/ 2978 h 3450"/>
              <a:gd name="T82" fmla="*/ 226 w 3472"/>
              <a:gd name="T83" fmla="*/ 3193 h 3450"/>
              <a:gd name="T84" fmla="*/ 427 w 3472"/>
              <a:gd name="T85" fmla="*/ 3314 h 3450"/>
              <a:gd name="T86" fmla="*/ 3045 w 3472"/>
              <a:gd name="T87" fmla="*/ 3314 h 3450"/>
              <a:gd name="T88" fmla="*/ 3246 w 3472"/>
              <a:gd name="T89" fmla="*/ 3193 h 3450"/>
              <a:gd name="T90" fmla="*/ 3344 w 3472"/>
              <a:gd name="T91" fmla="*/ 2978 h 3450"/>
              <a:gd name="T92" fmla="*/ 3321 w 3472"/>
              <a:gd name="T93" fmla="*/ 378 h 3450"/>
              <a:gd name="T94" fmla="*/ 3176 w 3472"/>
              <a:gd name="T95" fmla="*/ 195 h 3450"/>
              <a:gd name="T96" fmla="*/ 2947 w 3472"/>
              <a:gd name="T97" fmla="*/ 123 h 3450"/>
              <a:gd name="T98" fmla="*/ 3059 w 3472"/>
              <a:gd name="T99" fmla="*/ 13 h 3450"/>
              <a:gd name="T100" fmla="*/ 3298 w 3472"/>
              <a:gd name="T101" fmla="*/ 135 h 3450"/>
              <a:gd name="T102" fmla="*/ 3445 w 3472"/>
              <a:gd name="T103" fmla="*/ 357 h 3450"/>
              <a:gd name="T104" fmla="*/ 3469 w 3472"/>
              <a:gd name="T105" fmla="*/ 2985 h 3450"/>
              <a:gd name="T106" fmla="*/ 3370 w 3472"/>
              <a:gd name="T107" fmla="*/ 3236 h 3450"/>
              <a:gd name="T108" fmla="*/ 3163 w 3472"/>
              <a:gd name="T109" fmla="*/ 3403 h 3450"/>
              <a:gd name="T110" fmla="*/ 525 w 3472"/>
              <a:gd name="T111" fmla="*/ 3450 h 3450"/>
              <a:gd name="T112" fmla="*/ 260 w 3472"/>
              <a:gd name="T113" fmla="*/ 3379 h 3450"/>
              <a:gd name="T114" fmla="*/ 71 w 3472"/>
              <a:gd name="T115" fmla="*/ 3191 h 3450"/>
              <a:gd name="T116" fmla="*/ 0 w 3472"/>
              <a:gd name="T117" fmla="*/ 2928 h 3450"/>
              <a:gd name="T118" fmla="*/ 46 w 3472"/>
              <a:gd name="T119" fmla="*/ 307 h 3450"/>
              <a:gd name="T120" fmla="*/ 215 w 3472"/>
              <a:gd name="T121" fmla="*/ 101 h 3450"/>
              <a:gd name="T122" fmla="*/ 468 w 3472"/>
              <a:gd name="T123" fmla="*/ 3 h 3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72" h="3450">
                <a:moveTo>
                  <a:pt x="1736" y="2095"/>
                </a:moveTo>
                <a:lnTo>
                  <a:pt x="1702" y="2097"/>
                </a:lnTo>
                <a:lnTo>
                  <a:pt x="1671" y="2106"/>
                </a:lnTo>
                <a:lnTo>
                  <a:pt x="1642" y="2120"/>
                </a:lnTo>
                <a:lnTo>
                  <a:pt x="1616" y="2138"/>
                </a:lnTo>
                <a:lnTo>
                  <a:pt x="1593" y="2161"/>
                </a:lnTo>
                <a:lnTo>
                  <a:pt x="1575" y="2186"/>
                </a:lnTo>
                <a:lnTo>
                  <a:pt x="1561" y="2215"/>
                </a:lnTo>
                <a:lnTo>
                  <a:pt x="1552" y="2246"/>
                </a:lnTo>
                <a:lnTo>
                  <a:pt x="1550" y="2280"/>
                </a:lnTo>
                <a:lnTo>
                  <a:pt x="1552" y="2313"/>
                </a:lnTo>
                <a:lnTo>
                  <a:pt x="1561" y="2344"/>
                </a:lnTo>
                <a:lnTo>
                  <a:pt x="1575" y="2373"/>
                </a:lnTo>
                <a:lnTo>
                  <a:pt x="1593" y="2399"/>
                </a:lnTo>
                <a:lnTo>
                  <a:pt x="1616" y="2420"/>
                </a:lnTo>
                <a:lnTo>
                  <a:pt x="1642" y="2439"/>
                </a:lnTo>
                <a:lnTo>
                  <a:pt x="1671" y="2453"/>
                </a:lnTo>
                <a:lnTo>
                  <a:pt x="1702" y="2461"/>
                </a:lnTo>
                <a:lnTo>
                  <a:pt x="1736" y="2464"/>
                </a:lnTo>
                <a:lnTo>
                  <a:pt x="1769" y="2461"/>
                </a:lnTo>
                <a:lnTo>
                  <a:pt x="1801" y="2453"/>
                </a:lnTo>
                <a:lnTo>
                  <a:pt x="1830" y="2439"/>
                </a:lnTo>
                <a:lnTo>
                  <a:pt x="1856" y="2420"/>
                </a:lnTo>
                <a:lnTo>
                  <a:pt x="1877" y="2399"/>
                </a:lnTo>
                <a:lnTo>
                  <a:pt x="1897" y="2373"/>
                </a:lnTo>
                <a:lnTo>
                  <a:pt x="1910" y="2344"/>
                </a:lnTo>
                <a:lnTo>
                  <a:pt x="1918" y="2313"/>
                </a:lnTo>
                <a:lnTo>
                  <a:pt x="1922" y="2280"/>
                </a:lnTo>
                <a:lnTo>
                  <a:pt x="1918" y="2246"/>
                </a:lnTo>
                <a:lnTo>
                  <a:pt x="1910" y="2215"/>
                </a:lnTo>
                <a:lnTo>
                  <a:pt x="1897" y="2186"/>
                </a:lnTo>
                <a:lnTo>
                  <a:pt x="1877" y="2161"/>
                </a:lnTo>
                <a:lnTo>
                  <a:pt x="1856" y="2138"/>
                </a:lnTo>
                <a:lnTo>
                  <a:pt x="1830" y="2120"/>
                </a:lnTo>
                <a:lnTo>
                  <a:pt x="1801" y="2106"/>
                </a:lnTo>
                <a:lnTo>
                  <a:pt x="1769" y="2097"/>
                </a:lnTo>
                <a:lnTo>
                  <a:pt x="1736" y="2095"/>
                </a:lnTo>
                <a:close/>
                <a:moveTo>
                  <a:pt x="682" y="1048"/>
                </a:moveTo>
                <a:lnTo>
                  <a:pt x="648" y="1051"/>
                </a:lnTo>
                <a:lnTo>
                  <a:pt x="617" y="1059"/>
                </a:lnTo>
                <a:lnTo>
                  <a:pt x="588" y="1073"/>
                </a:lnTo>
                <a:lnTo>
                  <a:pt x="562" y="1092"/>
                </a:lnTo>
                <a:lnTo>
                  <a:pt x="539" y="1113"/>
                </a:lnTo>
                <a:lnTo>
                  <a:pt x="521" y="1139"/>
                </a:lnTo>
                <a:lnTo>
                  <a:pt x="508" y="1168"/>
                </a:lnTo>
                <a:lnTo>
                  <a:pt x="499" y="1199"/>
                </a:lnTo>
                <a:lnTo>
                  <a:pt x="496" y="1232"/>
                </a:lnTo>
                <a:lnTo>
                  <a:pt x="499" y="1265"/>
                </a:lnTo>
                <a:lnTo>
                  <a:pt x="508" y="1297"/>
                </a:lnTo>
                <a:lnTo>
                  <a:pt x="521" y="1326"/>
                </a:lnTo>
                <a:lnTo>
                  <a:pt x="539" y="1351"/>
                </a:lnTo>
                <a:lnTo>
                  <a:pt x="562" y="1374"/>
                </a:lnTo>
                <a:lnTo>
                  <a:pt x="588" y="1392"/>
                </a:lnTo>
                <a:lnTo>
                  <a:pt x="617" y="1405"/>
                </a:lnTo>
                <a:lnTo>
                  <a:pt x="648" y="1414"/>
                </a:lnTo>
                <a:lnTo>
                  <a:pt x="682" y="1417"/>
                </a:lnTo>
                <a:lnTo>
                  <a:pt x="715" y="1414"/>
                </a:lnTo>
                <a:lnTo>
                  <a:pt x="746" y="1405"/>
                </a:lnTo>
                <a:lnTo>
                  <a:pt x="776" y="1392"/>
                </a:lnTo>
                <a:lnTo>
                  <a:pt x="802" y="1374"/>
                </a:lnTo>
                <a:lnTo>
                  <a:pt x="824" y="1351"/>
                </a:lnTo>
                <a:lnTo>
                  <a:pt x="843" y="1326"/>
                </a:lnTo>
                <a:lnTo>
                  <a:pt x="857" y="1297"/>
                </a:lnTo>
                <a:lnTo>
                  <a:pt x="865" y="1265"/>
                </a:lnTo>
                <a:lnTo>
                  <a:pt x="867" y="1232"/>
                </a:lnTo>
                <a:lnTo>
                  <a:pt x="865" y="1199"/>
                </a:lnTo>
                <a:lnTo>
                  <a:pt x="857" y="1168"/>
                </a:lnTo>
                <a:lnTo>
                  <a:pt x="843" y="1139"/>
                </a:lnTo>
                <a:lnTo>
                  <a:pt x="824" y="1113"/>
                </a:lnTo>
                <a:lnTo>
                  <a:pt x="802" y="1092"/>
                </a:lnTo>
                <a:lnTo>
                  <a:pt x="776" y="1073"/>
                </a:lnTo>
                <a:lnTo>
                  <a:pt x="746" y="1059"/>
                </a:lnTo>
                <a:lnTo>
                  <a:pt x="715" y="1051"/>
                </a:lnTo>
                <a:lnTo>
                  <a:pt x="682" y="1048"/>
                </a:lnTo>
                <a:close/>
                <a:moveTo>
                  <a:pt x="525" y="123"/>
                </a:moveTo>
                <a:lnTo>
                  <a:pt x="474" y="127"/>
                </a:lnTo>
                <a:lnTo>
                  <a:pt x="427" y="136"/>
                </a:lnTo>
                <a:lnTo>
                  <a:pt x="380" y="150"/>
                </a:lnTo>
                <a:lnTo>
                  <a:pt x="337" y="171"/>
                </a:lnTo>
                <a:lnTo>
                  <a:pt x="296" y="195"/>
                </a:lnTo>
                <a:lnTo>
                  <a:pt x="259" y="224"/>
                </a:lnTo>
                <a:lnTo>
                  <a:pt x="226" y="258"/>
                </a:lnTo>
                <a:lnTo>
                  <a:pt x="196" y="294"/>
                </a:lnTo>
                <a:lnTo>
                  <a:pt x="171" y="335"/>
                </a:lnTo>
                <a:lnTo>
                  <a:pt x="151" y="378"/>
                </a:lnTo>
                <a:lnTo>
                  <a:pt x="136" y="424"/>
                </a:lnTo>
                <a:lnTo>
                  <a:pt x="127" y="472"/>
                </a:lnTo>
                <a:lnTo>
                  <a:pt x="124" y="522"/>
                </a:lnTo>
                <a:lnTo>
                  <a:pt x="124" y="1700"/>
                </a:lnTo>
                <a:lnTo>
                  <a:pt x="423" y="1402"/>
                </a:lnTo>
                <a:lnTo>
                  <a:pt x="405" y="1372"/>
                </a:lnTo>
                <a:lnTo>
                  <a:pt x="391" y="1339"/>
                </a:lnTo>
                <a:lnTo>
                  <a:pt x="380" y="1305"/>
                </a:lnTo>
                <a:lnTo>
                  <a:pt x="374" y="1270"/>
                </a:lnTo>
                <a:lnTo>
                  <a:pt x="372" y="1232"/>
                </a:lnTo>
                <a:lnTo>
                  <a:pt x="375" y="1187"/>
                </a:lnTo>
                <a:lnTo>
                  <a:pt x="385" y="1143"/>
                </a:lnTo>
                <a:lnTo>
                  <a:pt x="401" y="1102"/>
                </a:lnTo>
                <a:lnTo>
                  <a:pt x="422" y="1065"/>
                </a:lnTo>
                <a:lnTo>
                  <a:pt x="448" y="1030"/>
                </a:lnTo>
                <a:lnTo>
                  <a:pt x="479" y="1000"/>
                </a:lnTo>
                <a:lnTo>
                  <a:pt x="513" y="973"/>
                </a:lnTo>
                <a:lnTo>
                  <a:pt x="551" y="953"/>
                </a:lnTo>
                <a:lnTo>
                  <a:pt x="592" y="937"/>
                </a:lnTo>
                <a:lnTo>
                  <a:pt x="636" y="927"/>
                </a:lnTo>
                <a:lnTo>
                  <a:pt x="682" y="924"/>
                </a:lnTo>
                <a:lnTo>
                  <a:pt x="728" y="927"/>
                </a:lnTo>
                <a:lnTo>
                  <a:pt x="771" y="937"/>
                </a:lnTo>
                <a:lnTo>
                  <a:pt x="812" y="953"/>
                </a:lnTo>
                <a:lnTo>
                  <a:pt x="850" y="973"/>
                </a:lnTo>
                <a:lnTo>
                  <a:pt x="885" y="1000"/>
                </a:lnTo>
                <a:lnTo>
                  <a:pt x="916" y="1030"/>
                </a:lnTo>
                <a:lnTo>
                  <a:pt x="942" y="1065"/>
                </a:lnTo>
                <a:lnTo>
                  <a:pt x="962" y="1102"/>
                </a:lnTo>
                <a:lnTo>
                  <a:pt x="979" y="1143"/>
                </a:lnTo>
                <a:lnTo>
                  <a:pt x="988" y="1187"/>
                </a:lnTo>
                <a:lnTo>
                  <a:pt x="992" y="1232"/>
                </a:lnTo>
                <a:lnTo>
                  <a:pt x="989" y="1270"/>
                </a:lnTo>
                <a:lnTo>
                  <a:pt x="983" y="1305"/>
                </a:lnTo>
                <a:lnTo>
                  <a:pt x="972" y="1339"/>
                </a:lnTo>
                <a:lnTo>
                  <a:pt x="958" y="1372"/>
                </a:lnTo>
                <a:lnTo>
                  <a:pt x="940" y="1402"/>
                </a:lnTo>
                <a:lnTo>
                  <a:pt x="1565" y="2023"/>
                </a:lnTo>
                <a:lnTo>
                  <a:pt x="1596" y="2005"/>
                </a:lnTo>
                <a:lnTo>
                  <a:pt x="1628" y="1991"/>
                </a:lnTo>
                <a:lnTo>
                  <a:pt x="1662" y="1980"/>
                </a:lnTo>
                <a:lnTo>
                  <a:pt x="1698" y="1974"/>
                </a:lnTo>
                <a:lnTo>
                  <a:pt x="1736" y="1972"/>
                </a:lnTo>
                <a:lnTo>
                  <a:pt x="1773" y="1974"/>
                </a:lnTo>
                <a:lnTo>
                  <a:pt x="1809" y="1980"/>
                </a:lnTo>
                <a:lnTo>
                  <a:pt x="1843" y="1991"/>
                </a:lnTo>
                <a:lnTo>
                  <a:pt x="1876" y="2005"/>
                </a:lnTo>
                <a:lnTo>
                  <a:pt x="1907" y="2023"/>
                </a:lnTo>
                <a:lnTo>
                  <a:pt x="2764" y="1171"/>
                </a:lnTo>
                <a:lnTo>
                  <a:pt x="2356" y="1171"/>
                </a:lnTo>
                <a:lnTo>
                  <a:pt x="2337" y="1168"/>
                </a:lnTo>
                <a:lnTo>
                  <a:pt x="2319" y="1159"/>
                </a:lnTo>
                <a:lnTo>
                  <a:pt x="2305" y="1145"/>
                </a:lnTo>
                <a:lnTo>
                  <a:pt x="2297" y="1129"/>
                </a:lnTo>
                <a:lnTo>
                  <a:pt x="2293" y="1109"/>
                </a:lnTo>
                <a:lnTo>
                  <a:pt x="2297" y="1089"/>
                </a:lnTo>
                <a:lnTo>
                  <a:pt x="2305" y="1072"/>
                </a:lnTo>
                <a:lnTo>
                  <a:pt x="2319" y="1059"/>
                </a:lnTo>
                <a:lnTo>
                  <a:pt x="2337" y="1051"/>
                </a:lnTo>
                <a:lnTo>
                  <a:pt x="2356" y="1048"/>
                </a:lnTo>
                <a:lnTo>
                  <a:pt x="2976" y="1048"/>
                </a:lnTo>
                <a:lnTo>
                  <a:pt x="2976" y="1664"/>
                </a:lnTo>
                <a:lnTo>
                  <a:pt x="2973" y="1683"/>
                </a:lnTo>
                <a:lnTo>
                  <a:pt x="2964" y="1700"/>
                </a:lnTo>
                <a:lnTo>
                  <a:pt x="2950" y="1713"/>
                </a:lnTo>
                <a:lnTo>
                  <a:pt x="2933" y="1722"/>
                </a:lnTo>
                <a:lnTo>
                  <a:pt x="2913" y="1725"/>
                </a:lnTo>
                <a:lnTo>
                  <a:pt x="2894" y="1722"/>
                </a:lnTo>
                <a:lnTo>
                  <a:pt x="2877" y="1713"/>
                </a:lnTo>
                <a:lnTo>
                  <a:pt x="2864" y="1700"/>
                </a:lnTo>
                <a:lnTo>
                  <a:pt x="2855" y="1683"/>
                </a:lnTo>
                <a:lnTo>
                  <a:pt x="2852" y="1664"/>
                </a:lnTo>
                <a:lnTo>
                  <a:pt x="2852" y="1258"/>
                </a:lnTo>
                <a:lnTo>
                  <a:pt x="1994" y="2110"/>
                </a:lnTo>
                <a:lnTo>
                  <a:pt x="2011" y="2140"/>
                </a:lnTo>
                <a:lnTo>
                  <a:pt x="2027" y="2172"/>
                </a:lnTo>
                <a:lnTo>
                  <a:pt x="2037" y="2207"/>
                </a:lnTo>
                <a:lnTo>
                  <a:pt x="2044" y="2242"/>
                </a:lnTo>
                <a:lnTo>
                  <a:pt x="2046" y="2280"/>
                </a:lnTo>
                <a:lnTo>
                  <a:pt x="2043" y="2325"/>
                </a:lnTo>
                <a:lnTo>
                  <a:pt x="2032" y="2369"/>
                </a:lnTo>
                <a:lnTo>
                  <a:pt x="2017" y="2410"/>
                </a:lnTo>
                <a:lnTo>
                  <a:pt x="1995" y="2447"/>
                </a:lnTo>
                <a:lnTo>
                  <a:pt x="1969" y="2482"/>
                </a:lnTo>
                <a:lnTo>
                  <a:pt x="1939" y="2512"/>
                </a:lnTo>
                <a:lnTo>
                  <a:pt x="1904" y="2538"/>
                </a:lnTo>
                <a:lnTo>
                  <a:pt x="1867" y="2559"/>
                </a:lnTo>
                <a:lnTo>
                  <a:pt x="1826" y="2575"/>
                </a:lnTo>
                <a:lnTo>
                  <a:pt x="1781" y="2585"/>
                </a:lnTo>
                <a:lnTo>
                  <a:pt x="1736" y="2588"/>
                </a:lnTo>
                <a:lnTo>
                  <a:pt x="1689" y="2585"/>
                </a:lnTo>
                <a:lnTo>
                  <a:pt x="1646" y="2575"/>
                </a:lnTo>
                <a:lnTo>
                  <a:pt x="1605" y="2559"/>
                </a:lnTo>
                <a:lnTo>
                  <a:pt x="1567" y="2538"/>
                </a:lnTo>
                <a:lnTo>
                  <a:pt x="1533" y="2512"/>
                </a:lnTo>
                <a:lnTo>
                  <a:pt x="1502" y="2482"/>
                </a:lnTo>
                <a:lnTo>
                  <a:pt x="1476" y="2447"/>
                </a:lnTo>
                <a:lnTo>
                  <a:pt x="1454" y="2410"/>
                </a:lnTo>
                <a:lnTo>
                  <a:pt x="1439" y="2369"/>
                </a:lnTo>
                <a:lnTo>
                  <a:pt x="1429" y="2325"/>
                </a:lnTo>
                <a:lnTo>
                  <a:pt x="1426" y="2280"/>
                </a:lnTo>
                <a:lnTo>
                  <a:pt x="1428" y="2242"/>
                </a:lnTo>
                <a:lnTo>
                  <a:pt x="1435" y="2207"/>
                </a:lnTo>
                <a:lnTo>
                  <a:pt x="1445" y="2172"/>
                </a:lnTo>
                <a:lnTo>
                  <a:pt x="1459" y="2140"/>
                </a:lnTo>
                <a:lnTo>
                  <a:pt x="1478" y="2110"/>
                </a:lnTo>
                <a:lnTo>
                  <a:pt x="852" y="1489"/>
                </a:lnTo>
                <a:lnTo>
                  <a:pt x="822" y="1507"/>
                </a:lnTo>
                <a:lnTo>
                  <a:pt x="790" y="1521"/>
                </a:lnTo>
                <a:lnTo>
                  <a:pt x="755" y="1532"/>
                </a:lnTo>
                <a:lnTo>
                  <a:pt x="719" y="1538"/>
                </a:lnTo>
                <a:lnTo>
                  <a:pt x="682" y="1540"/>
                </a:lnTo>
                <a:lnTo>
                  <a:pt x="645" y="1538"/>
                </a:lnTo>
                <a:lnTo>
                  <a:pt x="608" y="1532"/>
                </a:lnTo>
                <a:lnTo>
                  <a:pt x="575" y="1521"/>
                </a:lnTo>
                <a:lnTo>
                  <a:pt x="541" y="1507"/>
                </a:lnTo>
                <a:lnTo>
                  <a:pt x="511" y="1489"/>
                </a:lnTo>
                <a:lnTo>
                  <a:pt x="124" y="1874"/>
                </a:lnTo>
                <a:lnTo>
                  <a:pt x="124" y="2928"/>
                </a:lnTo>
                <a:lnTo>
                  <a:pt x="127" y="2978"/>
                </a:lnTo>
                <a:lnTo>
                  <a:pt x="136" y="3027"/>
                </a:lnTo>
                <a:lnTo>
                  <a:pt x="151" y="3072"/>
                </a:lnTo>
                <a:lnTo>
                  <a:pt x="171" y="3116"/>
                </a:lnTo>
                <a:lnTo>
                  <a:pt x="196" y="3156"/>
                </a:lnTo>
                <a:lnTo>
                  <a:pt x="226" y="3193"/>
                </a:lnTo>
                <a:lnTo>
                  <a:pt x="259" y="3226"/>
                </a:lnTo>
                <a:lnTo>
                  <a:pt x="296" y="3255"/>
                </a:lnTo>
                <a:lnTo>
                  <a:pt x="337" y="3280"/>
                </a:lnTo>
                <a:lnTo>
                  <a:pt x="380" y="3299"/>
                </a:lnTo>
                <a:lnTo>
                  <a:pt x="427" y="3314"/>
                </a:lnTo>
                <a:lnTo>
                  <a:pt x="474" y="3324"/>
                </a:lnTo>
                <a:lnTo>
                  <a:pt x="525" y="3326"/>
                </a:lnTo>
                <a:lnTo>
                  <a:pt x="2947" y="3326"/>
                </a:lnTo>
                <a:lnTo>
                  <a:pt x="2997" y="3324"/>
                </a:lnTo>
                <a:lnTo>
                  <a:pt x="3045" y="3314"/>
                </a:lnTo>
                <a:lnTo>
                  <a:pt x="3092" y="3299"/>
                </a:lnTo>
                <a:lnTo>
                  <a:pt x="3135" y="3280"/>
                </a:lnTo>
                <a:lnTo>
                  <a:pt x="3176" y="3255"/>
                </a:lnTo>
                <a:lnTo>
                  <a:pt x="3213" y="3226"/>
                </a:lnTo>
                <a:lnTo>
                  <a:pt x="3246" y="3193"/>
                </a:lnTo>
                <a:lnTo>
                  <a:pt x="3275" y="3156"/>
                </a:lnTo>
                <a:lnTo>
                  <a:pt x="3300" y="3116"/>
                </a:lnTo>
                <a:lnTo>
                  <a:pt x="3321" y="3072"/>
                </a:lnTo>
                <a:lnTo>
                  <a:pt x="3336" y="3027"/>
                </a:lnTo>
                <a:lnTo>
                  <a:pt x="3344" y="2978"/>
                </a:lnTo>
                <a:lnTo>
                  <a:pt x="3348" y="2928"/>
                </a:lnTo>
                <a:lnTo>
                  <a:pt x="3348" y="522"/>
                </a:lnTo>
                <a:lnTo>
                  <a:pt x="3344" y="472"/>
                </a:lnTo>
                <a:lnTo>
                  <a:pt x="3336" y="424"/>
                </a:lnTo>
                <a:lnTo>
                  <a:pt x="3321" y="378"/>
                </a:lnTo>
                <a:lnTo>
                  <a:pt x="3300" y="335"/>
                </a:lnTo>
                <a:lnTo>
                  <a:pt x="3275" y="294"/>
                </a:lnTo>
                <a:lnTo>
                  <a:pt x="3246" y="258"/>
                </a:lnTo>
                <a:lnTo>
                  <a:pt x="3213" y="224"/>
                </a:lnTo>
                <a:lnTo>
                  <a:pt x="3176" y="195"/>
                </a:lnTo>
                <a:lnTo>
                  <a:pt x="3135" y="171"/>
                </a:lnTo>
                <a:lnTo>
                  <a:pt x="3092" y="150"/>
                </a:lnTo>
                <a:lnTo>
                  <a:pt x="3045" y="136"/>
                </a:lnTo>
                <a:lnTo>
                  <a:pt x="2997" y="127"/>
                </a:lnTo>
                <a:lnTo>
                  <a:pt x="2947" y="123"/>
                </a:lnTo>
                <a:lnTo>
                  <a:pt x="525" y="123"/>
                </a:lnTo>
                <a:close/>
                <a:moveTo>
                  <a:pt x="525" y="0"/>
                </a:moveTo>
                <a:lnTo>
                  <a:pt x="2947" y="0"/>
                </a:lnTo>
                <a:lnTo>
                  <a:pt x="3004" y="3"/>
                </a:lnTo>
                <a:lnTo>
                  <a:pt x="3059" y="13"/>
                </a:lnTo>
                <a:lnTo>
                  <a:pt x="3112" y="27"/>
                </a:lnTo>
                <a:lnTo>
                  <a:pt x="3163" y="47"/>
                </a:lnTo>
                <a:lnTo>
                  <a:pt x="3212" y="72"/>
                </a:lnTo>
                <a:lnTo>
                  <a:pt x="3257" y="101"/>
                </a:lnTo>
                <a:lnTo>
                  <a:pt x="3298" y="135"/>
                </a:lnTo>
                <a:lnTo>
                  <a:pt x="3337" y="173"/>
                </a:lnTo>
                <a:lnTo>
                  <a:pt x="3370" y="214"/>
                </a:lnTo>
                <a:lnTo>
                  <a:pt x="3400" y="259"/>
                </a:lnTo>
                <a:lnTo>
                  <a:pt x="3425" y="307"/>
                </a:lnTo>
                <a:lnTo>
                  <a:pt x="3445" y="357"/>
                </a:lnTo>
                <a:lnTo>
                  <a:pt x="3460" y="410"/>
                </a:lnTo>
                <a:lnTo>
                  <a:pt x="3469" y="465"/>
                </a:lnTo>
                <a:lnTo>
                  <a:pt x="3472" y="522"/>
                </a:lnTo>
                <a:lnTo>
                  <a:pt x="3472" y="2928"/>
                </a:lnTo>
                <a:lnTo>
                  <a:pt x="3469" y="2985"/>
                </a:lnTo>
                <a:lnTo>
                  <a:pt x="3460" y="3040"/>
                </a:lnTo>
                <a:lnTo>
                  <a:pt x="3445" y="3093"/>
                </a:lnTo>
                <a:lnTo>
                  <a:pt x="3425" y="3144"/>
                </a:lnTo>
                <a:lnTo>
                  <a:pt x="3400" y="3191"/>
                </a:lnTo>
                <a:lnTo>
                  <a:pt x="3370" y="3236"/>
                </a:lnTo>
                <a:lnTo>
                  <a:pt x="3337" y="3278"/>
                </a:lnTo>
                <a:lnTo>
                  <a:pt x="3298" y="3315"/>
                </a:lnTo>
                <a:lnTo>
                  <a:pt x="3257" y="3349"/>
                </a:lnTo>
                <a:lnTo>
                  <a:pt x="3212" y="3379"/>
                </a:lnTo>
                <a:lnTo>
                  <a:pt x="3163" y="3403"/>
                </a:lnTo>
                <a:lnTo>
                  <a:pt x="3112" y="3424"/>
                </a:lnTo>
                <a:lnTo>
                  <a:pt x="3059" y="3438"/>
                </a:lnTo>
                <a:lnTo>
                  <a:pt x="3004" y="3446"/>
                </a:lnTo>
                <a:lnTo>
                  <a:pt x="2947" y="3450"/>
                </a:lnTo>
                <a:lnTo>
                  <a:pt x="525" y="3450"/>
                </a:lnTo>
                <a:lnTo>
                  <a:pt x="468" y="3446"/>
                </a:lnTo>
                <a:lnTo>
                  <a:pt x="413" y="3438"/>
                </a:lnTo>
                <a:lnTo>
                  <a:pt x="359" y="3424"/>
                </a:lnTo>
                <a:lnTo>
                  <a:pt x="308" y="3403"/>
                </a:lnTo>
                <a:lnTo>
                  <a:pt x="260" y="3379"/>
                </a:lnTo>
                <a:lnTo>
                  <a:pt x="215" y="3349"/>
                </a:lnTo>
                <a:lnTo>
                  <a:pt x="173" y="3315"/>
                </a:lnTo>
                <a:lnTo>
                  <a:pt x="135" y="3278"/>
                </a:lnTo>
                <a:lnTo>
                  <a:pt x="102" y="3236"/>
                </a:lnTo>
                <a:lnTo>
                  <a:pt x="71" y="3191"/>
                </a:lnTo>
                <a:lnTo>
                  <a:pt x="46" y="3144"/>
                </a:lnTo>
                <a:lnTo>
                  <a:pt x="27" y="3093"/>
                </a:lnTo>
                <a:lnTo>
                  <a:pt x="12" y="3040"/>
                </a:lnTo>
                <a:lnTo>
                  <a:pt x="3" y="2985"/>
                </a:lnTo>
                <a:lnTo>
                  <a:pt x="0" y="2928"/>
                </a:lnTo>
                <a:lnTo>
                  <a:pt x="0" y="522"/>
                </a:lnTo>
                <a:lnTo>
                  <a:pt x="3" y="465"/>
                </a:lnTo>
                <a:lnTo>
                  <a:pt x="12" y="410"/>
                </a:lnTo>
                <a:lnTo>
                  <a:pt x="27" y="357"/>
                </a:lnTo>
                <a:lnTo>
                  <a:pt x="46" y="307"/>
                </a:lnTo>
                <a:lnTo>
                  <a:pt x="71" y="259"/>
                </a:lnTo>
                <a:lnTo>
                  <a:pt x="102" y="214"/>
                </a:lnTo>
                <a:lnTo>
                  <a:pt x="135" y="173"/>
                </a:lnTo>
                <a:lnTo>
                  <a:pt x="173" y="135"/>
                </a:lnTo>
                <a:lnTo>
                  <a:pt x="215" y="101"/>
                </a:lnTo>
                <a:lnTo>
                  <a:pt x="260" y="72"/>
                </a:lnTo>
                <a:lnTo>
                  <a:pt x="308" y="47"/>
                </a:lnTo>
                <a:lnTo>
                  <a:pt x="359" y="27"/>
                </a:lnTo>
                <a:lnTo>
                  <a:pt x="413" y="13"/>
                </a:lnTo>
                <a:lnTo>
                  <a:pt x="468" y="3"/>
                </a:lnTo>
                <a:lnTo>
                  <a:pt x="5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95" name="Group 1694"/>
          <p:cNvGrpSpPr/>
          <p:nvPr/>
        </p:nvGrpSpPr>
        <p:grpSpPr>
          <a:xfrm>
            <a:off x="7227915" y="2698750"/>
            <a:ext cx="533400" cy="534988"/>
            <a:chOff x="7261225" y="2698750"/>
            <a:chExt cx="533400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79" name="Freeform 456"/>
            <p:cNvSpPr>
              <a:spLocks noEditPoints="1"/>
            </p:cNvSpPr>
            <p:nvPr/>
          </p:nvSpPr>
          <p:spPr bwMode="auto">
            <a:xfrm>
              <a:off x="7261225" y="2698750"/>
              <a:ext cx="533400" cy="534988"/>
            </a:xfrm>
            <a:custGeom>
              <a:avLst/>
              <a:gdLst>
                <a:gd name="T0" fmla="*/ 1081 w 3363"/>
                <a:gd name="T1" fmla="*/ 3033 h 3370"/>
                <a:gd name="T2" fmla="*/ 2372 w 3363"/>
                <a:gd name="T3" fmla="*/ 2867 h 3370"/>
                <a:gd name="T4" fmla="*/ 2743 w 3363"/>
                <a:gd name="T5" fmla="*/ 2903 h 3370"/>
                <a:gd name="T6" fmla="*/ 3217 w 3363"/>
                <a:gd name="T7" fmla="*/ 2803 h 3370"/>
                <a:gd name="T8" fmla="*/ 3198 w 3363"/>
                <a:gd name="T9" fmla="*/ 2697 h 3370"/>
                <a:gd name="T10" fmla="*/ 2804 w 3363"/>
                <a:gd name="T11" fmla="*/ 2433 h 3370"/>
                <a:gd name="T12" fmla="*/ 1281 w 3363"/>
                <a:gd name="T13" fmla="*/ 2415 h 3370"/>
                <a:gd name="T14" fmla="*/ 1364 w 3363"/>
                <a:gd name="T15" fmla="*/ 2867 h 3370"/>
                <a:gd name="T16" fmla="*/ 1735 w 3363"/>
                <a:gd name="T17" fmla="*/ 2903 h 3370"/>
                <a:gd name="T18" fmla="*/ 2152 w 3363"/>
                <a:gd name="T19" fmla="*/ 2797 h 3370"/>
                <a:gd name="T20" fmla="*/ 1817 w 3363"/>
                <a:gd name="T21" fmla="*/ 2461 h 3370"/>
                <a:gd name="T22" fmla="*/ 1457 w 3363"/>
                <a:gd name="T23" fmla="*/ 2415 h 3370"/>
                <a:gd name="T24" fmla="*/ 222 w 3363"/>
                <a:gd name="T25" fmla="*/ 2770 h 3370"/>
                <a:gd name="T26" fmla="*/ 355 w 3363"/>
                <a:gd name="T27" fmla="*/ 2867 h 3370"/>
                <a:gd name="T28" fmla="*/ 727 w 3363"/>
                <a:gd name="T29" fmla="*/ 2903 h 3370"/>
                <a:gd name="T30" fmla="*/ 1157 w 3363"/>
                <a:gd name="T31" fmla="*/ 2467 h 3370"/>
                <a:gd name="T32" fmla="*/ 789 w 3363"/>
                <a:gd name="T33" fmla="*/ 2433 h 3370"/>
                <a:gd name="T34" fmla="*/ 954 w 3363"/>
                <a:gd name="T35" fmla="*/ 2245 h 3370"/>
                <a:gd name="T36" fmla="*/ 2469 w 3363"/>
                <a:gd name="T37" fmla="*/ 2165 h 3370"/>
                <a:gd name="T38" fmla="*/ 2687 w 3363"/>
                <a:gd name="T39" fmla="*/ 2217 h 3370"/>
                <a:gd name="T40" fmla="*/ 2141 w 3363"/>
                <a:gd name="T41" fmla="*/ 2142 h 3370"/>
                <a:gd name="T42" fmla="*/ 2343 w 3363"/>
                <a:gd name="T43" fmla="*/ 2240 h 3370"/>
                <a:gd name="T44" fmla="*/ 2322 w 3363"/>
                <a:gd name="T45" fmla="*/ 1783 h 3370"/>
                <a:gd name="T46" fmla="*/ 2497 w 3363"/>
                <a:gd name="T47" fmla="*/ 1924 h 3370"/>
                <a:gd name="T48" fmla="*/ 868 w 3363"/>
                <a:gd name="T49" fmla="*/ 1593 h 3370"/>
                <a:gd name="T50" fmla="*/ 1028 w 3363"/>
                <a:gd name="T51" fmla="*/ 1686 h 3370"/>
                <a:gd name="T52" fmla="*/ 1058 w 3363"/>
                <a:gd name="T53" fmla="*/ 1574 h 3370"/>
                <a:gd name="T54" fmla="*/ 226 w 3363"/>
                <a:gd name="T55" fmla="*/ 2303 h 3370"/>
                <a:gd name="T56" fmla="*/ 775 w 3363"/>
                <a:gd name="T57" fmla="*/ 1145 h 3370"/>
                <a:gd name="T58" fmla="*/ 573 w 3363"/>
                <a:gd name="T59" fmla="*/ 2222 h 3370"/>
                <a:gd name="T60" fmla="*/ 780 w 3363"/>
                <a:gd name="T61" fmla="*/ 1506 h 3370"/>
                <a:gd name="T62" fmla="*/ 1144 w 3363"/>
                <a:gd name="T63" fmla="*/ 2133 h 3370"/>
                <a:gd name="T64" fmla="*/ 2049 w 3363"/>
                <a:gd name="T65" fmla="*/ 2303 h 3370"/>
                <a:gd name="T66" fmla="*/ 2205 w 3363"/>
                <a:gd name="T67" fmla="*/ 1943 h 3370"/>
                <a:gd name="T68" fmla="*/ 2446 w 3363"/>
                <a:gd name="T69" fmla="*/ 1632 h 3370"/>
                <a:gd name="T70" fmla="*/ 2638 w 3363"/>
                <a:gd name="T71" fmla="*/ 1975 h 3370"/>
                <a:gd name="T72" fmla="*/ 2913 w 3363"/>
                <a:gd name="T73" fmla="*/ 1236 h 3370"/>
                <a:gd name="T74" fmla="*/ 2379 w 3363"/>
                <a:gd name="T75" fmla="*/ 1115 h 3370"/>
                <a:gd name="T76" fmla="*/ 1768 w 3363"/>
                <a:gd name="T77" fmla="*/ 1115 h 3370"/>
                <a:gd name="T78" fmla="*/ 1240 w 3363"/>
                <a:gd name="T79" fmla="*/ 1232 h 3370"/>
                <a:gd name="T80" fmla="*/ 2548 w 3363"/>
                <a:gd name="T81" fmla="*/ 918 h 3370"/>
                <a:gd name="T82" fmla="*/ 3030 w 3363"/>
                <a:gd name="T83" fmla="*/ 1102 h 3370"/>
                <a:gd name="T84" fmla="*/ 3247 w 3363"/>
                <a:gd name="T85" fmla="*/ 831 h 3370"/>
                <a:gd name="T86" fmla="*/ 1943 w 3363"/>
                <a:gd name="T87" fmla="*/ 1097 h 3370"/>
                <a:gd name="T88" fmla="*/ 2407 w 3363"/>
                <a:gd name="T89" fmla="*/ 832 h 3370"/>
                <a:gd name="T90" fmla="*/ 1159 w 3363"/>
                <a:gd name="T91" fmla="*/ 1097 h 3370"/>
                <a:gd name="T92" fmla="*/ 1622 w 3363"/>
                <a:gd name="T93" fmla="*/ 832 h 3370"/>
                <a:gd name="T94" fmla="*/ 252 w 3363"/>
                <a:gd name="T95" fmla="*/ 1057 h 3370"/>
                <a:gd name="T96" fmla="*/ 636 w 3363"/>
                <a:gd name="T97" fmla="*/ 1097 h 3370"/>
                <a:gd name="T98" fmla="*/ 2241 w 3363"/>
                <a:gd name="T99" fmla="*/ 186 h 3370"/>
                <a:gd name="T100" fmla="*/ 3069 w 3363"/>
                <a:gd name="T101" fmla="*/ 351 h 3370"/>
                <a:gd name="T102" fmla="*/ 2396 w 3363"/>
                <a:gd name="T103" fmla="*/ 617 h 3370"/>
                <a:gd name="T104" fmla="*/ 1738 w 3363"/>
                <a:gd name="T105" fmla="*/ 113 h 3370"/>
                <a:gd name="T106" fmla="*/ 988 w 3363"/>
                <a:gd name="T107" fmla="*/ 556 h 3370"/>
                <a:gd name="T108" fmla="*/ 292 w 3363"/>
                <a:gd name="T109" fmla="*/ 353 h 3370"/>
                <a:gd name="T110" fmla="*/ 1122 w 3363"/>
                <a:gd name="T111" fmla="*/ 186 h 3370"/>
                <a:gd name="T112" fmla="*/ 3113 w 3363"/>
                <a:gd name="T113" fmla="*/ 236 h 3370"/>
                <a:gd name="T114" fmla="*/ 3361 w 3363"/>
                <a:gd name="T115" fmla="*/ 683 h 3370"/>
                <a:gd name="T116" fmla="*/ 113 w 3363"/>
                <a:gd name="T117" fmla="*/ 2354 h 3370"/>
                <a:gd name="T118" fmla="*/ 31 w 3363"/>
                <a:gd name="T119" fmla="*/ 569 h 3370"/>
                <a:gd name="T120" fmla="*/ 769 w 3363"/>
                <a:gd name="T121" fmla="*/ 3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63" h="3370">
                  <a:moveTo>
                    <a:pt x="2283" y="3033"/>
                  </a:moveTo>
                  <a:lnTo>
                    <a:pt x="2208" y="3257"/>
                  </a:lnTo>
                  <a:lnTo>
                    <a:pt x="3154" y="3257"/>
                  </a:lnTo>
                  <a:lnTo>
                    <a:pt x="3228" y="3033"/>
                  </a:lnTo>
                  <a:lnTo>
                    <a:pt x="2283" y="3033"/>
                  </a:lnTo>
                  <a:close/>
                  <a:moveTo>
                    <a:pt x="1199" y="3033"/>
                  </a:moveTo>
                  <a:lnTo>
                    <a:pt x="1274" y="3257"/>
                  </a:lnTo>
                  <a:lnTo>
                    <a:pt x="2089" y="3257"/>
                  </a:lnTo>
                  <a:lnTo>
                    <a:pt x="2164" y="3033"/>
                  </a:lnTo>
                  <a:lnTo>
                    <a:pt x="1199" y="3033"/>
                  </a:lnTo>
                  <a:close/>
                  <a:moveTo>
                    <a:pt x="135" y="3033"/>
                  </a:moveTo>
                  <a:lnTo>
                    <a:pt x="210" y="3257"/>
                  </a:lnTo>
                  <a:lnTo>
                    <a:pt x="1156" y="3257"/>
                  </a:lnTo>
                  <a:lnTo>
                    <a:pt x="1081" y="3033"/>
                  </a:lnTo>
                  <a:lnTo>
                    <a:pt x="135" y="3033"/>
                  </a:lnTo>
                  <a:close/>
                  <a:moveTo>
                    <a:pt x="2242" y="2415"/>
                  </a:moveTo>
                  <a:lnTo>
                    <a:pt x="2239" y="2433"/>
                  </a:lnTo>
                  <a:lnTo>
                    <a:pt x="2232" y="2447"/>
                  </a:lnTo>
                  <a:lnTo>
                    <a:pt x="2220" y="2459"/>
                  </a:lnTo>
                  <a:lnTo>
                    <a:pt x="2207" y="2467"/>
                  </a:lnTo>
                  <a:lnTo>
                    <a:pt x="2289" y="2921"/>
                  </a:lnTo>
                  <a:lnTo>
                    <a:pt x="2298" y="2921"/>
                  </a:lnTo>
                  <a:lnTo>
                    <a:pt x="2300" y="2903"/>
                  </a:lnTo>
                  <a:lnTo>
                    <a:pt x="2308" y="2888"/>
                  </a:lnTo>
                  <a:lnTo>
                    <a:pt x="2321" y="2876"/>
                  </a:lnTo>
                  <a:lnTo>
                    <a:pt x="2337" y="2867"/>
                  </a:lnTo>
                  <a:lnTo>
                    <a:pt x="2354" y="2864"/>
                  </a:lnTo>
                  <a:lnTo>
                    <a:pt x="2372" y="2867"/>
                  </a:lnTo>
                  <a:lnTo>
                    <a:pt x="2386" y="2876"/>
                  </a:lnTo>
                  <a:lnTo>
                    <a:pt x="2399" y="2888"/>
                  </a:lnTo>
                  <a:lnTo>
                    <a:pt x="2407" y="2903"/>
                  </a:lnTo>
                  <a:lnTo>
                    <a:pt x="2409" y="2921"/>
                  </a:lnTo>
                  <a:lnTo>
                    <a:pt x="2634" y="2921"/>
                  </a:lnTo>
                  <a:lnTo>
                    <a:pt x="2637" y="2903"/>
                  </a:lnTo>
                  <a:lnTo>
                    <a:pt x="2644" y="2888"/>
                  </a:lnTo>
                  <a:lnTo>
                    <a:pt x="2657" y="2876"/>
                  </a:lnTo>
                  <a:lnTo>
                    <a:pt x="2672" y="2867"/>
                  </a:lnTo>
                  <a:lnTo>
                    <a:pt x="2690" y="2864"/>
                  </a:lnTo>
                  <a:lnTo>
                    <a:pt x="2708" y="2867"/>
                  </a:lnTo>
                  <a:lnTo>
                    <a:pt x="2723" y="2876"/>
                  </a:lnTo>
                  <a:lnTo>
                    <a:pt x="2735" y="2888"/>
                  </a:lnTo>
                  <a:lnTo>
                    <a:pt x="2743" y="2903"/>
                  </a:lnTo>
                  <a:lnTo>
                    <a:pt x="2746" y="2921"/>
                  </a:lnTo>
                  <a:lnTo>
                    <a:pt x="2970" y="2921"/>
                  </a:lnTo>
                  <a:lnTo>
                    <a:pt x="2973" y="2903"/>
                  </a:lnTo>
                  <a:lnTo>
                    <a:pt x="2981" y="2888"/>
                  </a:lnTo>
                  <a:lnTo>
                    <a:pt x="2992" y="2876"/>
                  </a:lnTo>
                  <a:lnTo>
                    <a:pt x="3008" y="2867"/>
                  </a:lnTo>
                  <a:lnTo>
                    <a:pt x="3026" y="2864"/>
                  </a:lnTo>
                  <a:lnTo>
                    <a:pt x="3043" y="2867"/>
                  </a:lnTo>
                  <a:lnTo>
                    <a:pt x="3059" y="2876"/>
                  </a:lnTo>
                  <a:lnTo>
                    <a:pt x="3070" y="2887"/>
                  </a:lnTo>
                  <a:lnTo>
                    <a:pt x="3079" y="2903"/>
                  </a:lnTo>
                  <a:lnTo>
                    <a:pt x="3082" y="2921"/>
                  </a:lnTo>
                  <a:lnTo>
                    <a:pt x="3239" y="2921"/>
                  </a:lnTo>
                  <a:lnTo>
                    <a:pt x="3217" y="2803"/>
                  </a:lnTo>
                  <a:lnTo>
                    <a:pt x="3205" y="2807"/>
                  </a:lnTo>
                  <a:lnTo>
                    <a:pt x="3194" y="2809"/>
                  </a:lnTo>
                  <a:lnTo>
                    <a:pt x="3176" y="2806"/>
                  </a:lnTo>
                  <a:lnTo>
                    <a:pt x="3161" y="2798"/>
                  </a:lnTo>
                  <a:lnTo>
                    <a:pt x="3148" y="2785"/>
                  </a:lnTo>
                  <a:lnTo>
                    <a:pt x="3141" y="2770"/>
                  </a:lnTo>
                  <a:lnTo>
                    <a:pt x="3138" y="2753"/>
                  </a:lnTo>
                  <a:lnTo>
                    <a:pt x="3141" y="2735"/>
                  </a:lnTo>
                  <a:lnTo>
                    <a:pt x="3148" y="2719"/>
                  </a:lnTo>
                  <a:lnTo>
                    <a:pt x="3161" y="2707"/>
                  </a:lnTo>
                  <a:lnTo>
                    <a:pt x="3176" y="2699"/>
                  </a:lnTo>
                  <a:lnTo>
                    <a:pt x="3194" y="2696"/>
                  </a:lnTo>
                  <a:lnTo>
                    <a:pt x="3196" y="2696"/>
                  </a:lnTo>
                  <a:lnTo>
                    <a:pt x="3198" y="2697"/>
                  </a:lnTo>
                  <a:lnTo>
                    <a:pt x="3155" y="2455"/>
                  </a:lnTo>
                  <a:lnTo>
                    <a:pt x="3145" y="2444"/>
                  </a:lnTo>
                  <a:lnTo>
                    <a:pt x="3140" y="2431"/>
                  </a:lnTo>
                  <a:lnTo>
                    <a:pt x="3138" y="2415"/>
                  </a:lnTo>
                  <a:lnTo>
                    <a:pt x="2913" y="2415"/>
                  </a:lnTo>
                  <a:lnTo>
                    <a:pt x="2911" y="2433"/>
                  </a:lnTo>
                  <a:lnTo>
                    <a:pt x="2903" y="2448"/>
                  </a:lnTo>
                  <a:lnTo>
                    <a:pt x="2891" y="2461"/>
                  </a:lnTo>
                  <a:lnTo>
                    <a:pt x="2875" y="2468"/>
                  </a:lnTo>
                  <a:lnTo>
                    <a:pt x="2857" y="2471"/>
                  </a:lnTo>
                  <a:lnTo>
                    <a:pt x="2840" y="2468"/>
                  </a:lnTo>
                  <a:lnTo>
                    <a:pt x="2825" y="2461"/>
                  </a:lnTo>
                  <a:lnTo>
                    <a:pt x="2813" y="2448"/>
                  </a:lnTo>
                  <a:lnTo>
                    <a:pt x="2804" y="2433"/>
                  </a:lnTo>
                  <a:lnTo>
                    <a:pt x="2801" y="2415"/>
                  </a:lnTo>
                  <a:lnTo>
                    <a:pt x="2578" y="2415"/>
                  </a:lnTo>
                  <a:lnTo>
                    <a:pt x="2575" y="2433"/>
                  </a:lnTo>
                  <a:lnTo>
                    <a:pt x="2567" y="2448"/>
                  </a:lnTo>
                  <a:lnTo>
                    <a:pt x="2555" y="2461"/>
                  </a:lnTo>
                  <a:lnTo>
                    <a:pt x="2539" y="2468"/>
                  </a:lnTo>
                  <a:lnTo>
                    <a:pt x="2522" y="2471"/>
                  </a:lnTo>
                  <a:lnTo>
                    <a:pt x="2504" y="2468"/>
                  </a:lnTo>
                  <a:lnTo>
                    <a:pt x="2488" y="2461"/>
                  </a:lnTo>
                  <a:lnTo>
                    <a:pt x="2477" y="2448"/>
                  </a:lnTo>
                  <a:lnTo>
                    <a:pt x="2469" y="2433"/>
                  </a:lnTo>
                  <a:lnTo>
                    <a:pt x="2465" y="2415"/>
                  </a:lnTo>
                  <a:lnTo>
                    <a:pt x="2242" y="2415"/>
                  </a:lnTo>
                  <a:close/>
                  <a:moveTo>
                    <a:pt x="1281" y="2415"/>
                  </a:moveTo>
                  <a:lnTo>
                    <a:pt x="1224" y="2724"/>
                  </a:lnTo>
                  <a:lnTo>
                    <a:pt x="1231" y="2737"/>
                  </a:lnTo>
                  <a:lnTo>
                    <a:pt x="1234" y="2753"/>
                  </a:lnTo>
                  <a:lnTo>
                    <a:pt x="1231" y="2769"/>
                  </a:lnTo>
                  <a:lnTo>
                    <a:pt x="1223" y="2784"/>
                  </a:lnTo>
                  <a:lnTo>
                    <a:pt x="1211" y="2797"/>
                  </a:lnTo>
                  <a:lnTo>
                    <a:pt x="1189" y="2921"/>
                  </a:lnTo>
                  <a:lnTo>
                    <a:pt x="1290" y="2921"/>
                  </a:lnTo>
                  <a:lnTo>
                    <a:pt x="1293" y="2903"/>
                  </a:lnTo>
                  <a:lnTo>
                    <a:pt x="1300" y="2888"/>
                  </a:lnTo>
                  <a:lnTo>
                    <a:pt x="1313" y="2876"/>
                  </a:lnTo>
                  <a:lnTo>
                    <a:pt x="1328" y="2867"/>
                  </a:lnTo>
                  <a:lnTo>
                    <a:pt x="1346" y="2864"/>
                  </a:lnTo>
                  <a:lnTo>
                    <a:pt x="1364" y="2867"/>
                  </a:lnTo>
                  <a:lnTo>
                    <a:pt x="1378" y="2876"/>
                  </a:lnTo>
                  <a:lnTo>
                    <a:pt x="1391" y="2888"/>
                  </a:lnTo>
                  <a:lnTo>
                    <a:pt x="1399" y="2903"/>
                  </a:lnTo>
                  <a:lnTo>
                    <a:pt x="1401" y="2921"/>
                  </a:lnTo>
                  <a:lnTo>
                    <a:pt x="1626" y="2921"/>
                  </a:lnTo>
                  <a:lnTo>
                    <a:pt x="1629" y="2903"/>
                  </a:lnTo>
                  <a:lnTo>
                    <a:pt x="1636" y="2888"/>
                  </a:lnTo>
                  <a:lnTo>
                    <a:pt x="1648" y="2876"/>
                  </a:lnTo>
                  <a:lnTo>
                    <a:pt x="1664" y="2867"/>
                  </a:lnTo>
                  <a:lnTo>
                    <a:pt x="1682" y="2864"/>
                  </a:lnTo>
                  <a:lnTo>
                    <a:pt x="1699" y="2867"/>
                  </a:lnTo>
                  <a:lnTo>
                    <a:pt x="1714" y="2876"/>
                  </a:lnTo>
                  <a:lnTo>
                    <a:pt x="1726" y="2888"/>
                  </a:lnTo>
                  <a:lnTo>
                    <a:pt x="1735" y="2903"/>
                  </a:lnTo>
                  <a:lnTo>
                    <a:pt x="1738" y="2921"/>
                  </a:lnTo>
                  <a:lnTo>
                    <a:pt x="1961" y="2921"/>
                  </a:lnTo>
                  <a:lnTo>
                    <a:pt x="1964" y="2903"/>
                  </a:lnTo>
                  <a:lnTo>
                    <a:pt x="1973" y="2888"/>
                  </a:lnTo>
                  <a:lnTo>
                    <a:pt x="1984" y="2876"/>
                  </a:lnTo>
                  <a:lnTo>
                    <a:pt x="2000" y="2867"/>
                  </a:lnTo>
                  <a:lnTo>
                    <a:pt x="2017" y="2864"/>
                  </a:lnTo>
                  <a:lnTo>
                    <a:pt x="2035" y="2867"/>
                  </a:lnTo>
                  <a:lnTo>
                    <a:pt x="2051" y="2876"/>
                  </a:lnTo>
                  <a:lnTo>
                    <a:pt x="2063" y="2887"/>
                  </a:lnTo>
                  <a:lnTo>
                    <a:pt x="2070" y="2903"/>
                  </a:lnTo>
                  <a:lnTo>
                    <a:pt x="2074" y="2921"/>
                  </a:lnTo>
                  <a:lnTo>
                    <a:pt x="2174" y="2921"/>
                  </a:lnTo>
                  <a:lnTo>
                    <a:pt x="2152" y="2797"/>
                  </a:lnTo>
                  <a:lnTo>
                    <a:pt x="2140" y="2784"/>
                  </a:lnTo>
                  <a:lnTo>
                    <a:pt x="2133" y="2769"/>
                  </a:lnTo>
                  <a:lnTo>
                    <a:pt x="2130" y="2753"/>
                  </a:lnTo>
                  <a:lnTo>
                    <a:pt x="2132" y="2737"/>
                  </a:lnTo>
                  <a:lnTo>
                    <a:pt x="2139" y="2724"/>
                  </a:lnTo>
                  <a:lnTo>
                    <a:pt x="2083" y="2415"/>
                  </a:lnTo>
                  <a:lnTo>
                    <a:pt x="1905" y="2415"/>
                  </a:lnTo>
                  <a:lnTo>
                    <a:pt x="1903" y="2433"/>
                  </a:lnTo>
                  <a:lnTo>
                    <a:pt x="1895" y="2448"/>
                  </a:lnTo>
                  <a:lnTo>
                    <a:pt x="1882" y="2461"/>
                  </a:lnTo>
                  <a:lnTo>
                    <a:pt x="1867" y="2468"/>
                  </a:lnTo>
                  <a:lnTo>
                    <a:pt x="1849" y="2471"/>
                  </a:lnTo>
                  <a:lnTo>
                    <a:pt x="1831" y="2468"/>
                  </a:lnTo>
                  <a:lnTo>
                    <a:pt x="1817" y="2461"/>
                  </a:lnTo>
                  <a:lnTo>
                    <a:pt x="1804" y="2448"/>
                  </a:lnTo>
                  <a:lnTo>
                    <a:pt x="1796" y="2433"/>
                  </a:lnTo>
                  <a:lnTo>
                    <a:pt x="1794" y="2415"/>
                  </a:lnTo>
                  <a:lnTo>
                    <a:pt x="1569" y="2415"/>
                  </a:lnTo>
                  <a:lnTo>
                    <a:pt x="1566" y="2433"/>
                  </a:lnTo>
                  <a:lnTo>
                    <a:pt x="1559" y="2448"/>
                  </a:lnTo>
                  <a:lnTo>
                    <a:pt x="1547" y="2461"/>
                  </a:lnTo>
                  <a:lnTo>
                    <a:pt x="1531" y="2468"/>
                  </a:lnTo>
                  <a:lnTo>
                    <a:pt x="1513" y="2471"/>
                  </a:lnTo>
                  <a:lnTo>
                    <a:pt x="1496" y="2468"/>
                  </a:lnTo>
                  <a:lnTo>
                    <a:pt x="1480" y="2461"/>
                  </a:lnTo>
                  <a:lnTo>
                    <a:pt x="1469" y="2448"/>
                  </a:lnTo>
                  <a:lnTo>
                    <a:pt x="1460" y="2433"/>
                  </a:lnTo>
                  <a:lnTo>
                    <a:pt x="1457" y="2415"/>
                  </a:lnTo>
                  <a:lnTo>
                    <a:pt x="1281" y="2415"/>
                  </a:lnTo>
                  <a:close/>
                  <a:moveTo>
                    <a:pt x="226" y="2415"/>
                  </a:moveTo>
                  <a:lnTo>
                    <a:pt x="223" y="2431"/>
                  </a:lnTo>
                  <a:lnTo>
                    <a:pt x="218" y="2444"/>
                  </a:lnTo>
                  <a:lnTo>
                    <a:pt x="209" y="2455"/>
                  </a:lnTo>
                  <a:lnTo>
                    <a:pt x="165" y="2696"/>
                  </a:lnTo>
                  <a:lnTo>
                    <a:pt x="167" y="2696"/>
                  </a:lnTo>
                  <a:lnTo>
                    <a:pt x="169" y="2696"/>
                  </a:lnTo>
                  <a:lnTo>
                    <a:pt x="187" y="2699"/>
                  </a:lnTo>
                  <a:lnTo>
                    <a:pt x="203" y="2707"/>
                  </a:lnTo>
                  <a:lnTo>
                    <a:pt x="215" y="2719"/>
                  </a:lnTo>
                  <a:lnTo>
                    <a:pt x="222" y="2735"/>
                  </a:lnTo>
                  <a:lnTo>
                    <a:pt x="226" y="2753"/>
                  </a:lnTo>
                  <a:lnTo>
                    <a:pt x="222" y="2770"/>
                  </a:lnTo>
                  <a:lnTo>
                    <a:pt x="215" y="2785"/>
                  </a:lnTo>
                  <a:lnTo>
                    <a:pt x="203" y="2798"/>
                  </a:lnTo>
                  <a:lnTo>
                    <a:pt x="187" y="2806"/>
                  </a:lnTo>
                  <a:lnTo>
                    <a:pt x="169" y="2809"/>
                  </a:lnTo>
                  <a:lnTo>
                    <a:pt x="158" y="2807"/>
                  </a:lnTo>
                  <a:lnTo>
                    <a:pt x="147" y="2803"/>
                  </a:lnTo>
                  <a:lnTo>
                    <a:pt x="125" y="2921"/>
                  </a:lnTo>
                  <a:lnTo>
                    <a:pt x="282" y="2921"/>
                  </a:lnTo>
                  <a:lnTo>
                    <a:pt x="285" y="2903"/>
                  </a:lnTo>
                  <a:lnTo>
                    <a:pt x="292" y="2888"/>
                  </a:lnTo>
                  <a:lnTo>
                    <a:pt x="305" y="2876"/>
                  </a:lnTo>
                  <a:lnTo>
                    <a:pt x="320" y="2867"/>
                  </a:lnTo>
                  <a:lnTo>
                    <a:pt x="338" y="2864"/>
                  </a:lnTo>
                  <a:lnTo>
                    <a:pt x="355" y="2867"/>
                  </a:lnTo>
                  <a:lnTo>
                    <a:pt x="371" y="2876"/>
                  </a:lnTo>
                  <a:lnTo>
                    <a:pt x="382" y="2888"/>
                  </a:lnTo>
                  <a:lnTo>
                    <a:pt x="391" y="2903"/>
                  </a:lnTo>
                  <a:lnTo>
                    <a:pt x="394" y="2921"/>
                  </a:lnTo>
                  <a:lnTo>
                    <a:pt x="617" y="2921"/>
                  </a:lnTo>
                  <a:lnTo>
                    <a:pt x="621" y="2903"/>
                  </a:lnTo>
                  <a:lnTo>
                    <a:pt x="629" y="2888"/>
                  </a:lnTo>
                  <a:lnTo>
                    <a:pt x="640" y="2876"/>
                  </a:lnTo>
                  <a:lnTo>
                    <a:pt x="656" y="2867"/>
                  </a:lnTo>
                  <a:lnTo>
                    <a:pt x="674" y="2864"/>
                  </a:lnTo>
                  <a:lnTo>
                    <a:pt x="691" y="2867"/>
                  </a:lnTo>
                  <a:lnTo>
                    <a:pt x="707" y="2876"/>
                  </a:lnTo>
                  <a:lnTo>
                    <a:pt x="719" y="2888"/>
                  </a:lnTo>
                  <a:lnTo>
                    <a:pt x="727" y="2903"/>
                  </a:lnTo>
                  <a:lnTo>
                    <a:pt x="730" y="2921"/>
                  </a:lnTo>
                  <a:lnTo>
                    <a:pt x="954" y="2921"/>
                  </a:lnTo>
                  <a:lnTo>
                    <a:pt x="956" y="2903"/>
                  </a:lnTo>
                  <a:lnTo>
                    <a:pt x="965" y="2888"/>
                  </a:lnTo>
                  <a:lnTo>
                    <a:pt x="977" y="2876"/>
                  </a:lnTo>
                  <a:lnTo>
                    <a:pt x="992" y="2867"/>
                  </a:lnTo>
                  <a:lnTo>
                    <a:pt x="1010" y="2864"/>
                  </a:lnTo>
                  <a:lnTo>
                    <a:pt x="1028" y="2867"/>
                  </a:lnTo>
                  <a:lnTo>
                    <a:pt x="1043" y="2876"/>
                  </a:lnTo>
                  <a:lnTo>
                    <a:pt x="1055" y="2887"/>
                  </a:lnTo>
                  <a:lnTo>
                    <a:pt x="1062" y="2903"/>
                  </a:lnTo>
                  <a:lnTo>
                    <a:pt x="1065" y="2921"/>
                  </a:lnTo>
                  <a:lnTo>
                    <a:pt x="1075" y="2921"/>
                  </a:lnTo>
                  <a:lnTo>
                    <a:pt x="1157" y="2467"/>
                  </a:lnTo>
                  <a:lnTo>
                    <a:pt x="1143" y="2459"/>
                  </a:lnTo>
                  <a:lnTo>
                    <a:pt x="1132" y="2447"/>
                  </a:lnTo>
                  <a:lnTo>
                    <a:pt x="1125" y="2433"/>
                  </a:lnTo>
                  <a:lnTo>
                    <a:pt x="1122" y="2415"/>
                  </a:lnTo>
                  <a:lnTo>
                    <a:pt x="898" y="2415"/>
                  </a:lnTo>
                  <a:lnTo>
                    <a:pt x="895" y="2433"/>
                  </a:lnTo>
                  <a:lnTo>
                    <a:pt x="887" y="2448"/>
                  </a:lnTo>
                  <a:lnTo>
                    <a:pt x="875" y="2461"/>
                  </a:lnTo>
                  <a:lnTo>
                    <a:pt x="860" y="2468"/>
                  </a:lnTo>
                  <a:lnTo>
                    <a:pt x="842" y="2471"/>
                  </a:lnTo>
                  <a:lnTo>
                    <a:pt x="824" y="2468"/>
                  </a:lnTo>
                  <a:lnTo>
                    <a:pt x="809" y="2461"/>
                  </a:lnTo>
                  <a:lnTo>
                    <a:pt x="796" y="2448"/>
                  </a:lnTo>
                  <a:lnTo>
                    <a:pt x="789" y="2433"/>
                  </a:lnTo>
                  <a:lnTo>
                    <a:pt x="786" y="2415"/>
                  </a:lnTo>
                  <a:lnTo>
                    <a:pt x="561" y="2415"/>
                  </a:lnTo>
                  <a:lnTo>
                    <a:pt x="559" y="2433"/>
                  </a:lnTo>
                  <a:lnTo>
                    <a:pt x="551" y="2448"/>
                  </a:lnTo>
                  <a:lnTo>
                    <a:pt x="538" y="2461"/>
                  </a:lnTo>
                  <a:lnTo>
                    <a:pt x="523" y="2468"/>
                  </a:lnTo>
                  <a:lnTo>
                    <a:pt x="505" y="2471"/>
                  </a:lnTo>
                  <a:lnTo>
                    <a:pt x="487" y="2468"/>
                  </a:lnTo>
                  <a:lnTo>
                    <a:pt x="473" y="2461"/>
                  </a:lnTo>
                  <a:lnTo>
                    <a:pt x="460" y="2448"/>
                  </a:lnTo>
                  <a:lnTo>
                    <a:pt x="452" y="2433"/>
                  </a:lnTo>
                  <a:lnTo>
                    <a:pt x="450" y="2415"/>
                  </a:lnTo>
                  <a:lnTo>
                    <a:pt x="226" y="2415"/>
                  </a:lnTo>
                  <a:close/>
                  <a:moveTo>
                    <a:pt x="954" y="2245"/>
                  </a:moveTo>
                  <a:lnTo>
                    <a:pt x="954" y="2301"/>
                  </a:lnTo>
                  <a:lnTo>
                    <a:pt x="1065" y="2301"/>
                  </a:lnTo>
                  <a:lnTo>
                    <a:pt x="1065" y="2245"/>
                  </a:lnTo>
                  <a:lnTo>
                    <a:pt x="1033" y="2245"/>
                  </a:lnTo>
                  <a:lnTo>
                    <a:pt x="1010" y="2269"/>
                  </a:lnTo>
                  <a:lnTo>
                    <a:pt x="986" y="2245"/>
                  </a:lnTo>
                  <a:lnTo>
                    <a:pt x="954" y="2245"/>
                  </a:lnTo>
                  <a:close/>
                  <a:moveTo>
                    <a:pt x="2578" y="2078"/>
                  </a:moveTo>
                  <a:lnTo>
                    <a:pt x="2552" y="2081"/>
                  </a:lnTo>
                  <a:lnTo>
                    <a:pt x="2529" y="2090"/>
                  </a:lnTo>
                  <a:lnTo>
                    <a:pt x="2508" y="2103"/>
                  </a:lnTo>
                  <a:lnTo>
                    <a:pt x="2490" y="2121"/>
                  </a:lnTo>
                  <a:lnTo>
                    <a:pt x="2477" y="2142"/>
                  </a:lnTo>
                  <a:lnTo>
                    <a:pt x="2469" y="2165"/>
                  </a:lnTo>
                  <a:lnTo>
                    <a:pt x="2465" y="2191"/>
                  </a:lnTo>
                  <a:lnTo>
                    <a:pt x="2469" y="2217"/>
                  </a:lnTo>
                  <a:lnTo>
                    <a:pt x="2477" y="2240"/>
                  </a:lnTo>
                  <a:lnTo>
                    <a:pt x="2490" y="2261"/>
                  </a:lnTo>
                  <a:lnTo>
                    <a:pt x="2508" y="2278"/>
                  </a:lnTo>
                  <a:lnTo>
                    <a:pt x="2529" y="2292"/>
                  </a:lnTo>
                  <a:lnTo>
                    <a:pt x="2552" y="2300"/>
                  </a:lnTo>
                  <a:lnTo>
                    <a:pt x="2578" y="2303"/>
                  </a:lnTo>
                  <a:lnTo>
                    <a:pt x="2604" y="2300"/>
                  </a:lnTo>
                  <a:lnTo>
                    <a:pt x="2627" y="2292"/>
                  </a:lnTo>
                  <a:lnTo>
                    <a:pt x="2647" y="2278"/>
                  </a:lnTo>
                  <a:lnTo>
                    <a:pt x="2665" y="2261"/>
                  </a:lnTo>
                  <a:lnTo>
                    <a:pt x="2679" y="2240"/>
                  </a:lnTo>
                  <a:lnTo>
                    <a:pt x="2687" y="2217"/>
                  </a:lnTo>
                  <a:lnTo>
                    <a:pt x="2690" y="2191"/>
                  </a:lnTo>
                  <a:lnTo>
                    <a:pt x="2687" y="2165"/>
                  </a:lnTo>
                  <a:lnTo>
                    <a:pt x="2679" y="2142"/>
                  </a:lnTo>
                  <a:lnTo>
                    <a:pt x="2665" y="2121"/>
                  </a:lnTo>
                  <a:lnTo>
                    <a:pt x="2647" y="2103"/>
                  </a:lnTo>
                  <a:lnTo>
                    <a:pt x="2627" y="2090"/>
                  </a:lnTo>
                  <a:lnTo>
                    <a:pt x="2604" y="2081"/>
                  </a:lnTo>
                  <a:lnTo>
                    <a:pt x="2578" y="2078"/>
                  </a:lnTo>
                  <a:close/>
                  <a:moveTo>
                    <a:pt x="2242" y="2078"/>
                  </a:moveTo>
                  <a:lnTo>
                    <a:pt x="2216" y="2081"/>
                  </a:lnTo>
                  <a:lnTo>
                    <a:pt x="2192" y="2090"/>
                  </a:lnTo>
                  <a:lnTo>
                    <a:pt x="2171" y="2103"/>
                  </a:lnTo>
                  <a:lnTo>
                    <a:pt x="2155" y="2121"/>
                  </a:lnTo>
                  <a:lnTo>
                    <a:pt x="2141" y="2142"/>
                  </a:lnTo>
                  <a:lnTo>
                    <a:pt x="2133" y="2165"/>
                  </a:lnTo>
                  <a:lnTo>
                    <a:pt x="2130" y="2191"/>
                  </a:lnTo>
                  <a:lnTo>
                    <a:pt x="2133" y="2217"/>
                  </a:lnTo>
                  <a:lnTo>
                    <a:pt x="2141" y="2240"/>
                  </a:lnTo>
                  <a:lnTo>
                    <a:pt x="2155" y="2261"/>
                  </a:lnTo>
                  <a:lnTo>
                    <a:pt x="2171" y="2278"/>
                  </a:lnTo>
                  <a:lnTo>
                    <a:pt x="2192" y="2292"/>
                  </a:lnTo>
                  <a:lnTo>
                    <a:pt x="2216" y="2300"/>
                  </a:lnTo>
                  <a:lnTo>
                    <a:pt x="2242" y="2303"/>
                  </a:lnTo>
                  <a:lnTo>
                    <a:pt x="2267" y="2300"/>
                  </a:lnTo>
                  <a:lnTo>
                    <a:pt x="2291" y="2292"/>
                  </a:lnTo>
                  <a:lnTo>
                    <a:pt x="2312" y="2278"/>
                  </a:lnTo>
                  <a:lnTo>
                    <a:pt x="2329" y="2261"/>
                  </a:lnTo>
                  <a:lnTo>
                    <a:pt x="2343" y="2240"/>
                  </a:lnTo>
                  <a:lnTo>
                    <a:pt x="2351" y="2217"/>
                  </a:lnTo>
                  <a:lnTo>
                    <a:pt x="2354" y="2191"/>
                  </a:lnTo>
                  <a:lnTo>
                    <a:pt x="2351" y="2165"/>
                  </a:lnTo>
                  <a:lnTo>
                    <a:pt x="2343" y="2142"/>
                  </a:lnTo>
                  <a:lnTo>
                    <a:pt x="2329" y="2121"/>
                  </a:lnTo>
                  <a:lnTo>
                    <a:pt x="2312" y="2103"/>
                  </a:lnTo>
                  <a:lnTo>
                    <a:pt x="2291" y="2090"/>
                  </a:lnTo>
                  <a:lnTo>
                    <a:pt x="2267" y="2081"/>
                  </a:lnTo>
                  <a:lnTo>
                    <a:pt x="2242" y="2078"/>
                  </a:lnTo>
                  <a:close/>
                  <a:moveTo>
                    <a:pt x="2409" y="1741"/>
                  </a:moveTo>
                  <a:lnTo>
                    <a:pt x="2384" y="1744"/>
                  </a:lnTo>
                  <a:lnTo>
                    <a:pt x="2360" y="1753"/>
                  </a:lnTo>
                  <a:lnTo>
                    <a:pt x="2340" y="1766"/>
                  </a:lnTo>
                  <a:lnTo>
                    <a:pt x="2322" y="1783"/>
                  </a:lnTo>
                  <a:lnTo>
                    <a:pt x="2310" y="1804"/>
                  </a:lnTo>
                  <a:lnTo>
                    <a:pt x="2300" y="1828"/>
                  </a:lnTo>
                  <a:lnTo>
                    <a:pt x="2298" y="1853"/>
                  </a:lnTo>
                  <a:lnTo>
                    <a:pt x="2300" y="1879"/>
                  </a:lnTo>
                  <a:lnTo>
                    <a:pt x="2310" y="1903"/>
                  </a:lnTo>
                  <a:lnTo>
                    <a:pt x="2322" y="1924"/>
                  </a:lnTo>
                  <a:lnTo>
                    <a:pt x="2340" y="1942"/>
                  </a:lnTo>
                  <a:lnTo>
                    <a:pt x="2360" y="1954"/>
                  </a:lnTo>
                  <a:lnTo>
                    <a:pt x="2384" y="1963"/>
                  </a:lnTo>
                  <a:lnTo>
                    <a:pt x="2409" y="1965"/>
                  </a:lnTo>
                  <a:lnTo>
                    <a:pt x="2435" y="1963"/>
                  </a:lnTo>
                  <a:lnTo>
                    <a:pt x="2459" y="1954"/>
                  </a:lnTo>
                  <a:lnTo>
                    <a:pt x="2480" y="1942"/>
                  </a:lnTo>
                  <a:lnTo>
                    <a:pt x="2497" y="1924"/>
                  </a:lnTo>
                  <a:lnTo>
                    <a:pt x="2510" y="1903"/>
                  </a:lnTo>
                  <a:lnTo>
                    <a:pt x="2518" y="1879"/>
                  </a:lnTo>
                  <a:lnTo>
                    <a:pt x="2522" y="1853"/>
                  </a:lnTo>
                  <a:lnTo>
                    <a:pt x="2518" y="1828"/>
                  </a:lnTo>
                  <a:lnTo>
                    <a:pt x="2510" y="1804"/>
                  </a:lnTo>
                  <a:lnTo>
                    <a:pt x="2497" y="1783"/>
                  </a:lnTo>
                  <a:lnTo>
                    <a:pt x="2480" y="1766"/>
                  </a:lnTo>
                  <a:lnTo>
                    <a:pt x="2459" y="1753"/>
                  </a:lnTo>
                  <a:lnTo>
                    <a:pt x="2435" y="1744"/>
                  </a:lnTo>
                  <a:lnTo>
                    <a:pt x="2409" y="1741"/>
                  </a:lnTo>
                  <a:close/>
                  <a:moveTo>
                    <a:pt x="1010" y="1572"/>
                  </a:moveTo>
                  <a:lnTo>
                    <a:pt x="961" y="1574"/>
                  </a:lnTo>
                  <a:lnTo>
                    <a:pt x="914" y="1582"/>
                  </a:lnTo>
                  <a:lnTo>
                    <a:pt x="868" y="1593"/>
                  </a:lnTo>
                  <a:lnTo>
                    <a:pt x="823" y="1610"/>
                  </a:lnTo>
                  <a:lnTo>
                    <a:pt x="780" y="1630"/>
                  </a:lnTo>
                  <a:lnTo>
                    <a:pt x="739" y="1655"/>
                  </a:lnTo>
                  <a:lnTo>
                    <a:pt x="701" y="1683"/>
                  </a:lnTo>
                  <a:lnTo>
                    <a:pt x="664" y="1716"/>
                  </a:lnTo>
                  <a:lnTo>
                    <a:pt x="641" y="1739"/>
                  </a:lnTo>
                  <a:lnTo>
                    <a:pt x="954" y="2053"/>
                  </a:lnTo>
                  <a:lnTo>
                    <a:pt x="954" y="1739"/>
                  </a:lnTo>
                  <a:lnTo>
                    <a:pt x="956" y="1721"/>
                  </a:lnTo>
                  <a:lnTo>
                    <a:pt x="965" y="1707"/>
                  </a:lnTo>
                  <a:lnTo>
                    <a:pt x="977" y="1694"/>
                  </a:lnTo>
                  <a:lnTo>
                    <a:pt x="992" y="1686"/>
                  </a:lnTo>
                  <a:lnTo>
                    <a:pt x="1010" y="1683"/>
                  </a:lnTo>
                  <a:lnTo>
                    <a:pt x="1028" y="1686"/>
                  </a:lnTo>
                  <a:lnTo>
                    <a:pt x="1043" y="1694"/>
                  </a:lnTo>
                  <a:lnTo>
                    <a:pt x="1055" y="1707"/>
                  </a:lnTo>
                  <a:lnTo>
                    <a:pt x="1062" y="1721"/>
                  </a:lnTo>
                  <a:lnTo>
                    <a:pt x="1065" y="1739"/>
                  </a:lnTo>
                  <a:lnTo>
                    <a:pt x="1065" y="2053"/>
                  </a:lnTo>
                  <a:lnTo>
                    <a:pt x="1378" y="1739"/>
                  </a:lnTo>
                  <a:lnTo>
                    <a:pt x="1355" y="1716"/>
                  </a:lnTo>
                  <a:lnTo>
                    <a:pt x="1319" y="1683"/>
                  </a:lnTo>
                  <a:lnTo>
                    <a:pt x="1281" y="1655"/>
                  </a:lnTo>
                  <a:lnTo>
                    <a:pt x="1240" y="1630"/>
                  </a:lnTo>
                  <a:lnTo>
                    <a:pt x="1196" y="1610"/>
                  </a:lnTo>
                  <a:lnTo>
                    <a:pt x="1152" y="1593"/>
                  </a:lnTo>
                  <a:lnTo>
                    <a:pt x="1106" y="1582"/>
                  </a:lnTo>
                  <a:lnTo>
                    <a:pt x="1058" y="1574"/>
                  </a:lnTo>
                  <a:lnTo>
                    <a:pt x="1010" y="1572"/>
                  </a:lnTo>
                  <a:close/>
                  <a:moveTo>
                    <a:pt x="3138" y="1175"/>
                  </a:moveTo>
                  <a:lnTo>
                    <a:pt x="3137" y="1175"/>
                  </a:lnTo>
                  <a:lnTo>
                    <a:pt x="3136" y="1175"/>
                  </a:lnTo>
                  <a:lnTo>
                    <a:pt x="3102" y="1194"/>
                  </a:lnTo>
                  <a:lnTo>
                    <a:pt x="3065" y="1208"/>
                  </a:lnTo>
                  <a:lnTo>
                    <a:pt x="3027" y="1221"/>
                  </a:lnTo>
                  <a:lnTo>
                    <a:pt x="3027" y="1221"/>
                  </a:lnTo>
                  <a:lnTo>
                    <a:pt x="3026" y="1221"/>
                  </a:lnTo>
                  <a:lnTo>
                    <a:pt x="3026" y="2303"/>
                  </a:lnTo>
                  <a:lnTo>
                    <a:pt x="3138" y="2303"/>
                  </a:lnTo>
                  <a:lnTo>
                    <a:pt x="3138" y="1175"/>
                  </a:lnTo>
                  <a:close/>
                  <a:moveTo>
                    <a:pt x="226" y="1175"/>
                  </a:moveTo>
                  <a:lnTo>
                    <a:pt x="226" y="2303"/>
                  </a:lnTo>
                  <a:lnTo>
                    <a:pt x="338" y="2303"/>
                  </a:lnTo>
                  <a:lnTo>
                    <a:pt x="338" y="1221"/>
                  </a:lnTo>
                  <a:lnTo>
                    <a:pt x="337" y="1221"/>
                  </a:lnTo>
                  <a:lnTo>
                    <a:pt x="337" y="1221"/>
                  </a:lnTo>
                  <a:lnTo>
                    <a:pt x="298" y="1208"/>
                  </a:lnTo>
                  <a:lnTo>
                    <a:pt x="262" y="1194"/>
                  </a:lnTo>
                  <a:lnTo>
                    <a:pt x="228" y="1175"/>
                  </a:lnTo>
                  <a:lnTo>
                    <a:pt x="227" y="1175"/>
                  </a:lnTo>
                  <a:lnTo>
                    <a:pt x="226" y="1175"/>
                  </a:lnTo>
                  <a:close/>
                  <a:moveTo>
                    <a:pt x="898" y="1003"/>
                  </a:moveTo>
                  <a:lnTo>
                    <a:pt x="873" y="1044"/>
                  </a:lnTo>
                  <a:lnTo>
                    <a:pt x="844" y="1080"/>
                  </a:lnTo>
                  <a:lnTo>
                    <a:pt x="811" y="1115"/>
                  </a:lnTo>
                  <a:lnTo>
                    <a:pt x="775" y="1145"/>
                  </a:lnTo>
                  <a:lnTo>
                    <a:pt x="736" y="1171"/>
                  </a:lnTo>
                  <a:lnTo>
                    <a:pt x="694" y="1194"/>
                  </a:lnTo>
                  <a:lnTo>
                    <a:pt x="651" y="1212"/>
                  </a:lnTo>
                  <a:lnTo>
                    <a:pt x="604" y="1225"/>
                  </a:lnTo>
                  <a:lnTo>
                    <a:pt x="555" y="1232"/>
                  </a:lnTo>
                  <a:lnTo>
                    <a:pt x="505" y="1236"/>
                  </a:lnTo>
                  <a:lnTo>
                    <a:pt x="450" y="1236"/>
                  </a:lnTo>
                  <a:lnTo>
                    <a:pt x="450" y="2303"/>
                  </a:lnTo>
                  <a:lnTo>
                    <a:pt x="842" y="2303"/>
                  </a:lnTo>
                  <a:lnTo>
                    <a:pt x="842" y="2245"/>
                  </a:lnTo>
                  <a:lnTo>
                    <a:pt x="617" y="2245"/>
                  </a:lnTo>
                  <a:lnTo>
                    <a:pt x="600" y="2243"/>
                  </a:lnTo>
                  <a:lnTo>
                    <a:pt x="584" y="2235"/>
                  </a:lnTo>
                  <a:lnTo>
                    <a:pt x="573" y="2222"/>
                  </a:lnTo>
                  <a:lnTo>
                    <a:pt x="564" y="2207"/>
                  </a:lnTo>
                  <a:lnTo>
                    <a:pt x="561" y="2190"/>
                  </a:lnTo>
                  <a:lnTo>
                    <a:pt x="564" y="2172"/>
                  </a:lnTo>
                  <a:lnTo>
                    <a:pt x="573" y="2156"/>
                  </a:lnTo>
                  <a:lnTo>
                    <a:pt x="584" y="2144"/>
                  </a:lnTo>
                  <a:lnTo>
                    <a:pt x="600" y="2135"/>
                  </a:lnTo>
                  <a:lnTo>
                    <a:pt x="617" y="2133"/>
                  </a:lnTo>
                  <a:lnTo>
                    <a:pt x="874" y="2133"/>
                  </a:lnTo>
                  <a:lnTo>
                    <a:pt x="482" y="1739"/>
                  </a:lnTo>
                  <a:lnTo>
                    <a:pt x="585" y="1637"/>
                  </a:lnTo>
                  <a:lnTo>
                    <a:pt x="630" y="1596"/>
                  </a:lnTo>
                  <a:lnTo>
                    <a:pt x="677" y="1561"/>
                  </a:lnTo>
                  <a:lnTo>
                    <a:pt x="727" y="1531"/>
                  </a:lnTo>
                  <a:lnTo>
                    <a:pt x="780" y="1506"/>
                  </a:lnTo>
                  <a:lnTo>
                    <a:pt x="835" y="1486"/>
                  </a:lnTo>
                  <a:lnTo>
                    <a:pt x="892" y="1472"/>
                  </a:lnTo>
                  <a:lnTo>
                    <a:pt x="950" y="1463"/>
                  </a:lnTo>
                  <a:lnTo>
                    <a:pt x="1010" y="1461"/>
                  </a:lnTo>
                  <a:lnTo>
                    <a:pt x="1070" y="1463"/>
                  </a:lnTo>
                  <a:lnTo>
                    <a:pt x="1128" y="1472"/>
                  </a:lnTo>
                  <a:lnTo>
                    <a:pt x="1185" y="1486"/>
                  </a:lnTo>
                  <a:lnTo>
                    <a:pt x="1240" y="1506"/>
                  </a:lnTo>
                  <a:lnTo>
                    <a:pt x="1292" y="1531"/>
                  </a:lnTo>
                  <a:lnTo>
                    <a:pt x="1343" y="1561"/>
                  </a:lnTo>
                  <a:lnTo>
                    <a:pt x="1390" y="1596"/>
                  </a:lnTo>
                  <a:lnTo>
                    <a:pt x="1434" y="1637"/>
                  </a:lnTo>
                  <a:lnTo>
                    <a:pt x="1537" y="1739"/>
                  </a:lnTo>
                  <a:lnTo>
                    <a:pt x="1144" y="2133"/>
                  </a:lnTo>
                  <a:lnTo>
                    <a:pt x="1401" y="2133"/>
                  </a:lnTo>
                  <a:lnTo>
                    <a:pt x="1420" y="2135"/>
                  </a:lnTo>
                  <a:lnTo>
                    <a:pt x="1434" y="2144"/>
                  </a:lnTo>
                  <a:lnTo>
                    <a:pt x="1447" y="2156"/>
                  </a:lnTo>
                  <a:lnTo>
                    <a:pt x="1455" y="2172"/>
                  </a:lnTo>
                  <a:lnTo>
                    <a:pt x="1457" y="2190"/>
                  </a:lnTo>
                  <a:lnTo>
                    <a:pt x="1455" y="2207"/>
                  </a:lnTo>
                  <a:lnTo>
                    <a:pt x="1447" y="2222"/>
                  </a:lnTo>
                  <a:lnTo>
                    <a:pt x="1434" y="2235"/>
                  </a:lnTo>
                  <a:lnTo>
                    <a:pt x="1420" y="2243"/>
                  </a:lnTo>
                  <a:lnTo>
                    <a:pt x="1401" y="2245"/>
                  </a:lnTo>
                  <a:lnTo>
                    <a:pt x="1178" y="2245"/>
                  </a:lnTo>
                  <a:lnTo>
                    <a:pt x="1178" y="2303"/>
                  </a:lnTo>
                  <a:lnTo>
                    <a:pt x="2049" y="2303"/>
                  </a:lnTo>
                  <a:lnTo>
                    <a:pt x="2036" y="2277"/>
                  </a:lnTo>
                  <a:lnTo>
                    <a:pt x="2026" y="2250"/>
                  </a:lnTo>
                  <a:lnTo>
                    <a:pt x="2020" y="2221"/>
                  </a:lnTo>
                  <a:lnTo>
                    <a:pt x="2017" y="2191"/>
                  </a:lnTo>
                  <a:lnTo>
                    <a:pt x="2021" y="2153"/>
                  </a:lnTo>
                  <a:lnTo>
                    <a:pt x="2030" y="2118"/>
                  </a:lnTo>
                  <a:lnTo>
                    <a:pt x="2044" y="2084"/>
                  </a:lnTo>
                  <a:lnTo>
                    <a:pt x="2064" y="2054"/>
                  </a:lnTo>
                  <a:lnTo>
                    <a:pt x="2088" y="2028"/>
                  </a:lnTo>
                  <a:lnTo>
                    <a:pt x="2116" y="2005"/>
                  </a:lnTo>
                  <a:lnTo>
                    <a:pt x="2147" y="1988"/>
                  </a:lnTo>
                  <a:lnTo>
                    <a:pt x="2182" y="1975"/>
                  </a:lnTo>
                  <a:lnTo>
                    <a:pt x="2218" y="1969"/>
                  </a:lnTo>
                  <a:lnTo>
                    <a:pt x="2205" y="1943"/>
                  </a:lnTo>
                  <a:lnTo>
                    <a:pt x="2194" y="1914"/>
                  </a:lnTo>
                  <a:lnTo>
                    <a:pt x="2188" y="1884"/>
                  </a:lnTo>
                  <a:lnTo>
                    <a:pt x="2186" y="1853"/>
                  </a:lnTo>
                  <a:lnTo>
                    <a:pt x="2189" y="1817"/>
                  </a:lnTo>
                  <a:lnTo>
                    <a:pt x="2197" y="1783"/>
                  </a:lnTo>
                  <a:lnTo>
                    <a:pt x="2211" y="1751"/>
                  </a:lnTo>
                  <a:lnTo>
                    <a:pt x="2228" y="1720"/>
                  </a:lnTo>
                  <a:lnTo>
                    <a:pt x="2251" y="1694"/>
                  </a:lnTo>
                  <a:lnTo>
                    <a:pt x="2277" y="1672"/>
                  </a:lnTo>
                  <a:lnTo>
                    <a:pt x="2306" y="1654"/>
                  </a:lnTo>
                  <a:lnTo>
                    <a:pt x="2339" y="1640"/>
                  </a:lnTo>
                  <a:lnTo>
                    <a:pt x="2374" y="1632"/>
                  </a:lnTo>
                  <a:lnTo>
                    <a:pt x="2409" y="1629"/>
                  </a:lnTo>
                  <a:lnTo>
                    <a:pt x="2446" y="1632"/>
                  </a:lnTo>
                  <a:lnTo>
                    <a:pt x="2480" y="1640"/>
                  </a:lnTo>
                  <a:lnTo>
                    <a:pt x="2512" y="1654"/>
                  </a:lnTo>
                  <a:lnTo>
                    <a:pt x="2542" y="1672"/>
                  </a:lnTo>
                  <a:lnTo>
                    <a:pt x="2568" y="1694"/>
                  </a:lnTo>
                  <a:lnTo>
                    <a:pt x="2590" y="1720"/>
                  </a:lnTo>
                  <a:lnTo>
                    <a:pt x="2609" y="1751"/>
                  </a:lnTo>
                  <a:lnTo>
                    <a:pt x="2622" y="1783"/>
                  </a:lnTo>
                  <a:lnTo>
                    <a:pt x="2631" y="1817"/>
                  </a:lnTo>
                  <a:lnTo>
                    <a:pt x="2634" y="1853"/>
                  </a:lnTo>
                  <a:lnTo>
                    <a:pt x="2632" y="1884"/>
                  </a:lnTo>
                  <a:lnTo>
                    <a:pt x="2626" y="1914"/>
                  </a:lnTo>
                  <a:lnTo>
                    <a:pt x="2615" y="1943"/>
                  </a:lnTo>
                  <a:lnTo>
                    <a:pt x="2602" y="1969"/>
                  </a:lnTo>
                  <a:lnTo>
                    <a:pt x="2638" y="1975"/>
                  </a:lnTo>
                  <a:lnTo>
                    <a:pt x="2672" y="1987"/>
                  </a:lnTo>
                  <a:lnTo>
                    <a:pt x="2703" y="2005"/>
                  </a:lnTo>
                  <a:lnTo>
                    <a:pt x="2732" y="2028"/>
                  </a:lnTo>
                  <a:lnTo>
                    <a:pt x="2755" y="2054"/>
                  </a:lnTo>
                  <a:lnTo>
                    <a:pt x="2774" y="2084"/>
                  </a:lnTo>
                  <a:lnTo>
                    <a:pt x="2790" y="2117"/>
                  </a:lnTo>
                  <a:lnTo>
                    <a:pt x="2798" y="2153"/>
                  </a:lnTo>
                  <a:lnTo>
                    <a:pt x="2801" y="2191"/>
                  </a:lnTo>
                  <a:lnTo>
                    <a:pt x="2799" y="2221"/>
                  </a:lnTo>
                  <a:lnTo>
                    <a:pt x="2793" y="2250"/>
                  </a:lnTo>
                  <a:lnTo>
                    <a:pt x="2783" y="2277"/>
                  </a:lnTo>
                  <a:lnTo>
                    <a:pt x="2770" y="2303"/>
                  </a:lnTo>
                  <a:lnTo>
                    <a:pt x="2913" y="2303"/>
                  </a:lnTo>
                  <a:lnTo>
                    <a:pt x="2913" y="1236"/>
                  </a:lnTo>
                  <a:lnTo>
                    <a:pt x="2857" y="1236"/>
                  </a:lnTo>
                  <a:lnTo>
                    <a:pt x="2807" y="1232"/>
                  </a:lnTo>
                  <a:lnTo>
                    <a:pt x="2760" y="1225"/>
                  </a:lnTo>
                  <a:lnTo>
                    <a:pt x="2713" y="1212"/>
                  </a:lnTo>
                  <a:lnTo>
                    <a:pt x="2669" y="1194"/>
                  </a:lnTo>
                  <a:lnTo>
                    <a:pt x="2628" y="1171"/>
                  </a:lnTo>
                  <a:lnTo>
                    <a:pt x="2588" y="1145"/>
                  </a:lnTo>
                  <a:lnTo>
                    <a:pt x="2552" y="1115"/>
                  </a:lnTo>
                  <a:lnTo>
                    <a:pt x="2519" y="1080"/>
                  </a:lnTo>
                  <a:lnTo>
                    <a:pt x="2490" y="1044"/>
                  </a:lnTo>
                  <a:lnTo>
                    <a:pt x="2465" y="1003"/>
                  </a:lnTo>
                  <a:lnTo>
                    <a:pt x="2440" y="1044"/>
                  </a:lnTo>
                  <a:lnTo>
                    <a:pt x="2411" y="1080"/>
                  </a:lnTo>
                  <a:lnTo>
                    <a:pt x="2379" y="1115"/>
                  </a:lnTo>
                  <a:lnTo>
                    <a:pt x="2343" y="1145"/>
                  </a:lnTo>
                  <a:lnTo>
                    <a:pt x="2304" y="1171"/>
                  </a:lnTo>
                  <a:lnTo>
                    <a:pt x="2263" y="1194"/>
                  </a:lnTo>
                  <a:lnTo>
                    <a:pt x="2218" y="1212"/>
                  </a:lnTo>
                  <a:lnTo>
                    <a:pt x="2172" y="1225"/>
                  </a:lnTo>
                  <a:lnTo>
                    <a:pt x="2123" y="1232"/>
                  </a:lnTo>
                  <a:lnTo>
                    <a:pt x="2074" y="1236"/>
                  </a:lnTo>
                  <a:lnTo>
                    <a:pt x="2024" y="1232"/>
                  </a:lnTo>
                  <a:lnTo>
                    <a:pt x="1976" y="1225"/>
                  </a:lnTo>
                  <a:lnTo>
                    <a:pt x="1929" y="1212"/>
                  </a:lnTo>
                  <a:lnTo>
                    <a:pt x="1884" y="1194"/>
                  </a:lnTo>
                  <a:lnTo>
                    <a:pt x="1843" y="1171"/>
                  </a:lnTo>
                  <a:lnTo>
                    <a:pt x="1804" y="1145"/>
                  </a:lnTo>
                  <a:lnTo>
                    <a:pt x="1768" y="1115"/>
                  </a:lnTo>
                  <a:lnTo>
                    <a:pt x="1736" y="1080"/>
                  </a:lnTo>
                  <a:lnTo>
                    <a:pt x="1707" y="1044"/>
                  </a:lnTo>
                  <a:lnTo>
                    <a:pt x="1682" y="1003"/>
                  </a:lnTo>
                  <a:lnTo>
                    <a:pt x="1657" y="1044"/>
                  </a:lnTo>
                  <a:lnTo>
                    <a:pt x="1628" y="1080"/>
                  </a:lnTo>
                  <a:lnTo>
                    <a:pt x="1595" y="1115"/>
                  </a:lnTo>
                  <a:lnTo>
                    <a:pt x="1559" y="1145"/>
                  </a:lnTo>
                  <a:lnTo>
                    <a:pt x="1521" y="1171"/>
                  </a:lnTo>
                  <a:lnTo>
                    <a:pt x="1478" y="1194"/>
                  </a:lnTo>
                  <a:lnTo>
                    <a:pt x="1434" y="1212"/>
                  </a:lnTo>
                  <a:lnTo>
                    <a:pt x="1388" y="1225"/>
                  </a:lnTo>
                  <a:lnTo>
                    <a:pt x="1340" y="1232"/>
                  </a:lnTo>
                  <a:lnTo>
                    <a:pt x="1290" y="1236"/>
                  </a:lnTo>
                  <a:lnTo>
                    <a:pt x="1240" y="1232"/>
                  </a:lnTo>
                  <a:lnTo>
                    <a:pt x="1191" y="1225"/>
                  </a:lnTo>
                  <a:lnTo>
                    <a:pt x="1145" y="1212"/>
                  </a:lnTo>
                  <a:lnTo>
                    <a:pt x="1101" y="1194"/>
                  </a:lnTo>
                  <a:lnTo>
                    <a:pt x="1059" y="1171"/>
                  </a:lnTo>
                  <a:lnTo>
                    <a:pt x="1020" y="1145"/>
                  </a:lnTo>
                  <a:lnTo>
                    <a:pt x="984" y="1115"/>
                  </a:lnTo>
                  <a:lnTo>
                    <a:pt x="952" y="1080"/>
                  </a:lnTo>
                  <a:lnTo>
                    <a:pt x="923" y="1044"/>
                  </a:lnTo>
                  <a:lnTo>
                    <a:pt x="898" y="1003"/>
                  </a:lnTo>
                  <a:close/>
                  <a:moveTo>
                    <a:pt x="2522" y="730"/>
                  </a:moveTo>
                  <a:lnTo>
                    <a:pt x="2522" y="786"/>
                  </a:lnTo>
                  <a:lnTo>
                    <a:pt x="2525" y="832"/>
                  </a:lnTo>
                  <a:lnTo>
                    <a:pt x="2534" y="876"/>
                  </a:lnTo>
                  <a:lnTo>
                    <a:pt x="2548" y="918"/>
                  </a:lnTo>
                  <a:lnTo>
                    <a:pt x="2567" y="956"/>
                  </a:lnTo>
                  <a:lnTo>
                    <a:pt x="2591" y="992"/>
                  </a:lnTo>
                  <a:lnTo>
                    <a:pt x="2620" y="1024"/>
                  </a:lnTo>
                  <a:lnTo>
                    <a:pt x="2653" y="1053"/>
                  </a:lnTo>
                  <a:lnTo>
                    <a:pt x="2688" y="1077"/>
                  </a:lnTo>
                  <a:lnTo>
                    <a:pt x="2727" y="1097"/>
                  </a:lnTo>
                  <a:lnTo>
                    <a:pt x="2768" y="1112"/>
                  </a:lnTo>
                  <a:lnTo>
                    <a:pt x="2813" y="1120"/>
                  </a:lnTo>
                  <a:lnTo>
                    <a:pt x="2857" y="1123"/>
                  </a:lnTo>
                  <a:lnTo>
                    <a:pt x="2913" y="1123"/>
                  </a:lnTo>
                  <a:lnTo>
                    <a:pt x="2947" y="1122"/>
                  </a:lnTo>
                  <a:lnTo>
                    <a:pt x="2961" y="1120"/>
                  </a:lnTo>
                  <a:lnTo>
                    <a:pt x="2997" y="1113"/>
                  </a:lnTo>
                  <a:lnTo>
                    <a:pt x="3030" y="1102"/>
                  </a:lnTo>
                  <a:lnTo>
                    <a:pt x="3062" y="1088"/>
                  </a:lnTo>
                  <a:lnTo>
                    <a:pt x="3065" y="1086"/>
                  </a:lnTo>
                  <a:lnTo>
                    <a:pt x="3067" y="1085"/>
                  </a:lnTo>
                  <a:lnTo>
                    <a:pt x="3089" y="1073"/>
                  </a:lnTo>
                  <a:lnTo>
                    <a:pt x="3109" y="1060"/>
                  </a:lnTo>
                  <a:lnTo>
                    <a:pt x="3112" y="1057"/>
                  </a:lnTo>
                  <a:lnTo>
                    <a:pt x="3116" y="1054"/>
                  </a:lnTo>
                  <a:lnTo>
                    <a:pt x="3135" y="1040"/>
                  </a:lnTo>
                  <a:lnTo>
                    <a:pt x="3152" y="1023"/>
                  </a:lnTo>
                  <a:lnTo>
                    <a:pt x="3181" y="991"/>
                  </a:lnTo>
                  <a:lnTo>
                    <a:pt x="3204" y="955"/>
                  </a:lnTo>
                  <a:lnTo>
                    <a:pt x="3224" y="917"/>
                  </a:lnTo>
                  <a:lnTo>
                    <a:pt x="3238" y="875"/>
                  </a:lnTo>
                  <a:lnTo>
                    <a:pt x="3247" y="831"/>
                  </a:lnTo>
                  <a:lnTo>
                    <a:pt x="3250" y="786"/>
                  </a:lnTo>
                  <a:lnTo>
                    <a:pt x="3250" y="730"/>
                  </a:lnTo>
                  <a:lnTo>
                    <a:pt x="2522" y="730"/>
                  </a:lnTo>
                  <a:close/>
                  <a:moveTo>
                    <a:pt x="1738" y="730"/>
                  </a:moveTo>
                  <a:lnTo>
                    <a:pt x="1738" y="786"/>
                  </a:lnTo>
                  <a:lnTo>
                    <a:pt x="1741" y="832"/>
                  </a:lnTo>
                  <a:lnTo>
                    <a:pt x="1749" y="876"/>
                  </a:lnTo>
                  <a:lnTo>
                    <a:pt x="1764" y="918"/>
                  </a:lnTo>
                  <a:lnTo>
                    <a:pt x="1784" y="956"/>
                  </a:lnTo>
                  <a:lnTo>
                    <a:pt x="1808" y="992"/>
                  </a:lnTo>
                  <a:lnTo>
                    <a:pt x="1837" y="1024"/>
                  </a:lnTo>
                  <a:lnTo>
                    <a:pt x="1869" y="1053"/>
                  </a:lnTo>
                  <a:lnTo>
                    <a:pt x="1904" y="1077"/>
                  </a:lnTo>
                  <a:lnTo>
                    <a:pt x="1943" y="1097"/>
                  </a:lnTo>
                  <a:lnTo>
                    <a:pt x="1984" y="1112"/>
                  </a:lnTo>
                  <a:lnTo>
                    <a:pt x="2028" y="1120"/>
                  </a:lnTo>
                  <a:lnTo>
                    <a:pt x="2074" y="1123"/>
                  </a:lnTo>
                  <a:lnTo>
                    <a:pt x="2119" y="1120"/>
                  </a:lnTo>
                  <a:lnTo>
                    <a:pt x="2163" y="1112"/>
                  </a:lnTo>
                  <a:lnTo>
                    <a:pt x="2205" y="1097"/>
                  </a:lnTo>
                  <a:lnTo>
                    <a:pt x="2243" y="1077"/>
                  </a:lnTo>
                  <a:lnTo>
                    <a:pt x="2279" y="1053"/>
                  </a:lnTo>
                  <a:lnTo>
                    <a:pt x="2312" y="1024"/>
                  </a:lnTo>
                  <a:lnTo>
                    <a:pt x="2340" y="992"/>
                  </a:lnTo>
                  <a:lnTo>
                    <a:pt x="2364" y="956"/>
                  </a:lnTo>
                  <a:lnTo>
                    <a:pt x="2383" y="918"/>
                  </a:lnTo>
                  <a:lnTo>
                    <a:pt x="2398" y="876"/>
                  </a:lnTo>
                  <a:lnTo>
                    <a:pt x="2407" y="832"/>
                  </a:lnTo>
                  <a:lnTo>
                    <a:pt x="2409" y="786"/>
                  </a:lnTo>
                  <a:lnTo>
                    <a:pt x="2409" y="730"/>
                  </a:lnTo>
                  <a:lnTo>
                    <a:pt x="1738" y="730"/>
                  </a:lnTo>
                  <a:close/>
                  <a:moveTo>
                    <a:pt x="954" y="730"/>
                  </a:moveTo>
                  <a:lnTo>
                    <a:pt x="954" y="786"/>
                  </a:lnTo>
                  <a:lnTo>
                    <a:pt x="957" y="832"/>
                  </a:lnTo>
                  <a:lnTo>
                    <a:pt x="966" y="876"/>
                  </a:lnTo>
                  <a:lnTo>
                    <a:pt x="980" y="918"/>
                  </a:lnTo>
                  <a:lnTo>
                    <a:pt x="1000" y="956"/>
                  </a:lnTo>
                  <a:lnTo>
                    <a:pt x="1024" y="992"/>
                  </a:lnTo>
                  <a:lnTo>
                    <a:pt x="1052" y="1024"/>
                  </a:lnTo>
                  <a:lnTo>
                    <a:pt x="1084" y="1053"/>
                  </a:lnTo>
                  <a:lnTo>
                    <a:pt x="1120" y="1077"/>
                  </a:lnTo>
                  <a:lnTo>
                    <a:pt x="1159" y="1097"/>
                  </a:lnTo>
                  <a:lnTo>
                    <a:pt x="1201" y="1112"/>
                  </a:lnTo>
                  <a:lnTo>
                    <a:pt x="1244" y="1120"/>
                  </a:lnTo>
                  <a:lnTo>
                    <a:pt x="1290" y="1123"/>
                  </a:lnTo>
                  <a:lnTo>
                    <a:pt x="1336" y="1120"/>
                  </a:lnTo>
                  <a:lnTo>
                    <a:pt x="1379" y="1112"/>
                  </a:lnTo>
                  <a:lnTo>
                    <a:pt x="1421" y="1097"/>
                  </a:lnTo>
                  <a:lnTo>
                    <a:pt x="1459" y="1077"/>
                  </a:lnTo>
                  <a:lnTo>
                    <a:pt x="1495" y="1053"/>
                  </a:lnTo>
                  <a:lnTo>
                    <a:pt x="1527" y="1024"/>
                  </a:lnTo>
                  <a:lnTo>
                    <a:pt x="1556" y="992"/>
                  </a:lnTo>
                  <a:lnTo>
                    <a:pt x="1580" y="956"/>
                  </a:lnTo>
                  <a:lnTo>
                    <a:pt x="1600" y="918"/>
                  </a:lnTo>
                  <a:lnTo>
                    <a:pt x="1613" y="876"/>
                  </a:lnTo>
                  <a:lnTo>
                    <a:pt x="1622" y="832"/>
                  </a:lnTo>
                  <a:lnTo>
                    <a:pt x="1626" y="786"/>
                  </a:lnTo>
                  <a:lnTo>
                    <a:pt x="1626" y="730"/>
                  </a:lnTo>
                  <a:lnTo>
                    <a:pt x="954" y="730"/>
                  </a:lnTo>
                  <a:close/>
                  <a:moveTo>
                    <a:pt x="113" y="730"/>
                  </a:moveTo>
                  <a:lnTo>
                    <a:pt x="113" y="786"/>
                  </a:lnTo>
                  <a:lnTo>
                    <a:pt x="116" y="831"/>
                  </a:lnTo>
                  <a:lnTo>
                    <a:pt x="126" y="875"/>
                  </a:lnTo>
                  <a:lnTo>
                    <a:pt x="139" y="917"/>
                  </a:lnTo>
                  <a:lnTo>
                    <a:pt x="159" y="955"/>
                  </a:lnTo>
                  <a:lnTo>
                    <a:pt x="183" y="991"/>
                  </a:lnTo>
                  <a:lnTo>
                    <a:pt x="211" y="1023"/>
                  </a:lnTo>
                  <a:lnTo>
                    <a:pt x="229" y="1040"/>
                  </a:lnTo>
                  <a:lnTo>
                    <a:pt x="247" y="1054"/>
                  </a:lnTo>
                  <a:lnTo>
                    <a:pt x="252" y="1057"/>
                  </a:lnTo>
                  <a:lnTo>
                    <a:pt x="255" y="1060"/>
                  </a:lnTo>
                  <a:lnTo>
                    <a:pt x="274" y="1073"/>
                  </a:lnTo>
                  <a:lnTo>
                    <a:pt x="295" y="1085"/>
                  </a:lnTo>
                  <a:lnTo>
                    <a:pt x="298" y="1086"/>
                  </a:lnTo>
                  <a:lnTo>
                    <a:pt x="301" y="1089"/>
                  </a:lnTo>
                  <a:lnTo>
                    <a:pt x="333" y="1102"/>
                  </a:lnTo>
                  <a:lnTo>
                    <a:pt x="367" y="1113"/>
                  </a:lnTo>
                  <a:lnTo>
                    <a:pt x="401" y="1120"/>
                  </a:lnTo>
                  <a:lnTo>
                    <a:pt x="417" y="1122"/>
                  </a:lnTo>
                  <a:lnTo>
                    <a:pt x="450" y="1123"/>
                  </a:lnTo>
                  <a:lnTo>
                    <a:pt x="505" y="1123"/>
                  </a:lnTo>
                  <a:lnTo>
                    <a:pt x="551" y="1120"/>
                  </a:lnTo>
                  <a:lnTo>
                    <a:pt x="595" y="1112"/>
                  </a:lnTo>
                  <a:lnTo>
                    <a:pt x="636" y="1097"/>
                  </a:lnTo>
                  <a:lnTo>
                    <a:pt x="676" y="1077"/>
                  </a:lnTo>
                  <a:lnTo>
                    <a:pt x="711" y="1053"/>
                  </a:lnTo>
                  <a:lnTo>
                    <a:pt x="743" y="1024"/>
                  </a:lnTo>
                  <a:lnTo>
                    <a:pt x="771" y="992"/>
                  </a:lnTo>
                  <a:lnTo>
                    <a:pt x="796" y="956"/>
                  </a:lnTo>
                  <a:lnTo>
                    <a:pt x="815" y="918"/>
                  </a:lnTo>
                  <a:lnTo>
                    <a:pt x="829" y="876"/>
                  </a:lnTo>
                  <a:lnTo>
                    <a:pt x="839" y="832"/>
                  </a:lnTo>
                  <a:lnTo>
                    <a:pt x="842" y="786"/>
                  </a:lnTo>
                  <a:lnTo>
                    <a:pt x="842" y="730"/>
                  </a:lnTo>
                  <a:lnTo>
                    <a:pt x="113" y="730"/>
                  </a:lnTo>
                  <a:close/>
                  <a:moveTo>
                    <a:pt x="2137" y="113"/>
                  </a:moveTo>
                  <a:lnTo>
                    <a:pt x="2191" y="147"/>
                  </a:lnTo>
                  <a:lnTo>
                    <a:pt x="2241" y="186"/>
                  </a:lnTo>
                  <a:lnTo>
                    <a:pt x="2289" y="228"/>
                  </a:lnTo>
                  <a:lnTo>
                    <a:pt x="2332" y="274"/>
                  </a:lnTo>
                  <a:lnTo>
                    <a:pt x="2373" y="324"/>
                  </a:lnTo>
                  <a:lnTo>
                    <a:pt x="2409" y="377"/>
                  </a:lnTo>
                  <a:lnTo>
                    <a:pt x="2442" y="433"/>
                  </a:lnTo>
                  <a:lnTo>
                    <a:pt x="2469" y="492"/>
                  </a:lnTo>
                  <a:lnTo>
                    <a:pt x="2492" y="554"/>
                  </a:lnTo>
                  <a:lnTo>
                    <a:pt x="2510" y="617"/>
                  </a:lnTo>
                  <a:lnTo>
                    <a:pt x="3230" y="617"/>
                  </a:lnTo>
                  <a:lnTo>
                    <a:pt x="3207" y="559"/>
                  </a:lnTo>
                  <a:lnTo>
                    <a:pt x="3178" y="502"/>
                  </a:lnTo>
                  <a:lnTo>
                    <a:pt x="3146" y="448"/>
                  </a:lnTo>
                  <a:lnTo>
                    <a:pt x="3110" y="398"/>
                  </a:lnTo>
                  <a:lnTo>
                    <a:pt x="3069" y="351"/>
                  </a:lnTo>
                  <a:lnTo>
                    <a:pt x="3025" y="308"/>
                  </a:lnTo>
                  <a:lnTo>
                    <a:pt x="2978" y="268"/>
                  </a:lnTo>
                  <a:lnTo>
                    <a:pt x="2927" y="233"/>
                  </a:lnTo>
                  <a:lnTo>
                    <a:pt x="2874" y="201"/>
                  </a:lnTo>
                  <a:lnTo>
                    <a:pt x="2818" y="174"/>
                  </a:lnTo>
                  <a:lnTo>
                    <a:pt x="2760" y="151"/>
                  </a:lnTo>
                  <a:lnTo>
                    <a:pt x="2699" y="135"/>
                  </a:lnTo>
                  <a:lnTo>
                    <a:pt x="2637" y="122"/>
                  </a:lnTo>
                  <a:lnTo>
                    <a:pt x="2574" y="115"/>
                  </a:lnTo>
                  <a:lnTo>
                    <a:pt x="2521" y="113"/>
                  </a:lnTo>
                  <a:lnTo>
                    <a:pt x="2137" y="113"/>
                  </a:lnTo>
                  <a:close/>
                  <a:moveTo>
                    <a:pt x="1738" y="113"/>
                  </a:moveTo>
                  <a:lnTo>
                    <a:pt x="1738" y="617"/>
                  </a:lnTo>
                  <a:lnTo>
                    <a:pt x="2396" y="617"/>
                  </a:lnTo>
                  <a:lnTo>
                    <a:pt x="2375" y="556"/>
                  </a:lnTo>
                  <a:lnTo>
                    <a:pt x="2349" y="497"/>
                  </a:lnTo>
                  <a:lnTo>
                    <a:pt x="2318" y="442"/>
                  </a:lnTo>
                  <a:lnTo>
                    <a:pt x="2283" y="390"/>
                  </a:lnTo>
                  <a:lnTo>
                    <a:pt x="2243" y="341"/>
                  </a:lnTo>
                  <a:lnTo>
                    <a:pt x="2198" y="297"/>
                  </a:lnTo>
                  <a:lnTo>
                    <a:pt x="2152" y="257"/>
                  </a:lnTo>
                  <a:lnTo>
                    <a:pt x="2100" y="220"/>
                  </a:lnTo>
                  <a:lnTo>
                    <a:pt x="2046" y="190"/>
                  </a:lnTo>
                  <a:lnTo>
                    <a:pt x="1988" y="163"/>
                  </a:lnTo>
                  <a:lnTo>
                    <a:pt x="1929" y="142"/>
                  </a:lnTo>
                  <a:lnTo>
                    <a:pt x="1867" y="126"/>
                  </a:lnTo>
                  <a:lnTo>
                    <a:pt x="1803" y="116"/>
                  </a:lnTo>
                  <a:lnTo>
                    <a:pt x="1738" y="113"/>
                  </a:lnTo>
                  <a:close/>
                  <a:moveTo>
                    <a:pt x="1626" y="113"/>
                  </a:moveTo>
                  <a:lnTo>
                    <a:pt x="1560" y="116"/>
                  </a:lnTo>
                  <a:lnTo>
                    <a:pt x="1497" y="126"/>
                  </a:lnTo>
                  <a:lnTo>
                    <a:pt x="1434" y="142"/>
                  </a:lnTo>
                  <a:lnTo>
                    <a:pt x="1375" y="163"/>
                  </a:lnTo>
                  <a:lnTo>
                    <a:pt x="1318" y="190"/>
                  </a:lnTo>
                  <a:lnTo>
                    <a:pt x="1264" y="221"/>
                  </a:lnTo>
                  <a:lnTo>
                    <a:pt x="1212" y="257"/>
                  </a:lnTo>
                  <a:lnTo>
                    <a:pt x="1164" y="297"/>
                  </a:lnTo>
                  <a:lnTo>
                    <a:pt x="1120" y="341"/>
                  </a:lnTo>
                  <a:lnTo>
                    <a:pt x="1081" y="390"/>
                  </a:lnTo>
                  <a:lnTo>
                    <a:pt x="1046" y="442"/>
                  </a:lnTo>
                  <a:lnTo>
                    <a:pt x="1014" y="497"/>
                  </a:lnTo>
                  <a:lnTo>
                    <a:pt x="988" y="556"/>
                  </a:lnTo>
                  <a:lnTo>
                    <a:pt x="969" y="617"/>
                  </a:lnTo>
                  <a:lnTo>
                    <a:pt x="1626" y="617"/>
                  </a:lnTo>
                  <a:lnTo>
                    <a:pt x="1626" y="113"/>
                  </a:lnTo>
                  <a:close/>
                  <a:moveTo>
                    <a:pt x="843" y="113"/>
                  </a:moveTo>
                  <a:lnTo>
                    <a:pt x="780" y="115"/>
                  </a:lnTo>
                  <a:lnTo>
                    <a:pt x="717" y="123"/>
                  </a:lnTo>
                  <a:lnTo>
                    <a:pt x="656" y="137"/>
                  </a:lnTo>
                  <a:lnTo>
                    <a:pt x="597" y="154"/>
                  </a:lnTo>
                  <a:lnTo>
                    <a:pt x="539" y="177"/>
                  </a:lnTo>
                  <a:lnTo>
                    <a:pt x="484" y="204"/>
                  </a:lnTo>
                  <a:lnTo>
                    <a:pt x="432" y="236"/>
                  </a:lnTo>
                  <a:lnTo>
                    <a:pt x="382" y="271"/>
                  </a:lnTo>
                  <a:lnTo>
                    <a:pt x="336" y="311"/>
                  </a:lnTo>
                  <a:lnTo>
                    <a:pt x="292" y="353"/>
                  </a:lnTo>
                  <a:lnTo>
                    <a:pt x="253" y="400"/>
                  </a:lnTo>
                  <a:lnTo>
                    <a:pt x="216" y="450"/>
                  </a:lnTo>
                  <a:lnTo>
                    <a:pt x="184" y="503"/>
                  </a:lnTo>
                  <a:lnTo>
                    <a:pt x="156" y="559"/>
                  </a:lnTo>
                  <a:lnTo>
                    <a:pt x="133" y="617"/>
                  </a:lnTo>
                  <a:lnTo>
                    <a:pt x="853" y="617"/>
                  </a:lnTo>
                  <a:lnTo>
                    <a:pt x="871" y="554"/>
                  </a:lnTo>
                  <a:lnTo>
                    <a:pt x="895" y="492"/>
                  </a:lnTo>
                  <a:lnTo>
                    <a:pt x="922" y="433"/>
                  </a:lnTo>
                  <a:lnTo>
                    <a:pt x="954" y="377"/>
                  </a:lnTo>
                  <a:lnTo>
                    <a:pt x="991" y="324"/>
                  </a:lnTo>
                  <a:lnTo>
                    <a:pt x="1031" y="274"/>
                  </a:lnTo>
                  <a:lnTo>
                    <a:pt x="1075" y="228"/>
                  </a:lnTo>
                  <a:lnTo>
                    <a:pt x="1122" y="186"/>
                  </a:lnTo>
                  <a:lnTo>
                    <a:pt x="1172" y="147"/>
                  </a:lnTo>
                  <a:lnTo>
                    <a:pt x="1226" y="113"/>
                  </a:lnTo>
                  <a:lnTo>
                    <a:pt x="843" y="113"/>
                  </a:lnTo>
                  <a:close/>
                  <a:moveTo>
                    <a:pt x="842" y="0"/>
                  </a:moveTo>
                  <a:lnTo>
                    <a:pt x="2634" y="0"/>
                  </a:lnTo>
                  <a:lnTo>
                    <a:pt x="2634" y="7"/>
                  </a:lnTo>
                  <a:lnTo>
                    <a:pt x="2701" y="19"/>
                  </a:lnTo>
                  <a:lnTo>
                    <a:pt x="2768" y="36"/>
                  </a:lnTo>
                  <a:lnTo>
                    <a:pt x="2831" y="58"/>
                  </a:lnTo>
                  <a:lnTo>
                    <a:pt x="2893" y="84"/>
                  </a:lnTo>
                  <a:lnTo>
                    <a:pt x="2952" y="116"/>
                  </a:lnTo>
                  <a:lnTo>
                    <a:pt x="3009" y="152"/>
                  </a:lnTo>
                  <a:lnTo>
                    <a:pt x="3062" y="192"/>
                  </a:lnTo>
                  <a:lnTo>
                    <a:pt x="3113" y="236"/>
                  </a:lnTo>
                  <a:lnTo>
                    <a:pt x="3160" y="284"/>
                  </a:lnTo>
                  <a:lnTo>
                    <a:pt x="3202" y="335"/>
                  </a:lnTo>
                  <a:lnTo>
                    <a:pt x="3242" y="390"/>
                  </a:lnTo>
                  <a:lnTo>
                    <a:pt x="3277" y="447"/>
                  </a:lnTo>
                  <a:lnTo>
                    <a:pt x="3307" y="509"/>
                  </a:lnTo>
                  <a:lnTo>
                    <a:pt x="3333" y="572"/>
                  </a:lnTo>
                  <a:lnTo>
                    <a:pt x="3354" y="639"/>
                  </a:lnTo>
                  <a:lnTo>
                    <a:pt x="3346" y="641"/>
                  </a:lnTo>
                  <a:lnTo>
                    <a:pt x="3346" y="641"/>
                  </a:lnTo>
                  <a:lnTo>
                    <a:pt x="3346" y="641"/>
                  </a:lnTo>
                  <a:lnTo>
                    <a:pt x="3354" y="639"/>
                  </a:lnTo>
                  <a:lnTo>
                    <a:pt x="3356" y="658"/>
                  </a:lnTo>
                  <a:lnTo>
                    <a:pt x="3360" y="669"/>
                  </a:lnTo>
                  <a:lnTo>
                    <a:pt x="3361" y="683"/>
                  </a:lnTo>
                  <a:lnTo>
                    <a:pt x="3361" y="786"/>
                  </a:lnTo>
                  <a:lnTo>
                    <a:pt x="3359" y="834"/>
                  </a:lnTo>
                  <a:lnTo>
                    <a:pt x="3352" y="881"/>
                  </a:lnTo>
                  <a:lnTo>
                    <a:pt x="3340" y="926"/>
                  </a:lnTo>
                  <a:lnTo>
                    <a:pt x="3323" y="969"/>
                  </a:lnTo>
                  <a:lnTo>
                    <a:pt x="3302" y="1009"/>
                  </a:lnTo>
                  <a:lnTo>
                    <a:pt x="3278" y="1047"/>
                  </a:lnTo>
                  <a:lnTo>
                    <a:pt x="3250" y="1082"/>
                  </a:lnTo>
                  <a:lnTo>
                    <a:pt x="3250" y="2354"/>
                  </a:lnTo>
                  <a:lnTo>
                    <a:pt x="3363" y="2981"/>
                  </a:lnTo>
                  <a:lnTo>
                    <a:pt x="3234" y="3370"/>
                  </a:lnTo>
                  <a:lnTo>
                    <a:pt x="129" y="3370"/>
                  </a:lnTo>
                  <a:lnTo>
                    <a:pt x="0" y="2981"/>
                  </a:lnTo>
                  <a:lnTo>
                    <a:pt x="113" y="2354"/>
                  </a:lnTo>
                  <a:lnTo>
                    <a:pt x="113" y="1082"/>
                  </a:lnTo>
                  <a:lnTo>
                    <a:pt x="85" y="1047"/>
                  </a:lnTo>
                  <a:lnTo>
                    <a:pt x="61" y="1009"/>
                  </a:lnTo>
                  <a:lnTo>
                    <a:pt x="41" y="969"/>
                  </a:lnTo>
                  <a:lnTo>
                    <a:pt x="24" y="926"/>
                  </a:lnTo>
                  <a:lnTo>
                    <a:pt x="11" y="881"/>
                  </a:lnTo>
                  <a:lnTo>
                    <a:pt x="4" y="834"/>
                  </a:lnTo>
                  <a:lnTo>
                    <a:pt x="2" y="786"/>
                  </a:lnTo>
                  <a:lnTo>
                    <a:pt x="2" y="683"/>
                  </a:lnTo>
                  <a:lnTo>
                    <a:pt x="3" y="669"/>
                  </a:lnTo>
                  <a:lnTo>
                    <a:pt x="7" y="657"/>
                  </a:lnTo>
                  <a:lnTo>
                    <a:pt x="7" y="648"/>
                  </a:lnTo>
                  <a:lnTo>
                    <a:pt x="9" y="638"/>
                  </a:lnTo>
                  <a:lnTo>
                    <a:pt x="31" y="569"/>
                  </a:lnTo>
                  <a:lnTo>
                    <a:pt x="58" y="503"/>
                  </a:lnTo>
                  <a:lnTo>
                    <a:pt x="90" y="440"/>
                  </a:lnTo>
                  <a:lnTo>
                    <a:pt x="128" y="381"/>
                  </a:lnTo>
                  <a:lnTo>
                    <a:pt x="169" y="324"/>
                  </a:lnTo>
                  <a:lnTo>
                    <a:pt x="215" y="271"/>
                  </a:lnTo>
                  <a:lnTo>
                    <a:pt x="265" y="223"/>
                  </a:lnTo>
                  <a:lnTo>
                    <a:pt x="318" y="178"/>
                  </a:lnTo>
                  <a:lnTo>
                    <a:pt x="375" y="139"/>
                  </a:lnTo>
                  <a:lnTo>
                    <a:pt x="434" y="103"/>
                  </a:lnTo>
                  <a:lnTo>
                    <a:pt x="497" y="72"/>
                  </a:lnTo>
                  <a:lnTo>
                    <a:pt x="562" y="47"/>
                  </a:lnTo>
                  <a:lnTo>
                    <a:pt x="630" y="27"/>
                  </a:lnTo>
                  <a:lnTo>
                    <a:pt x="698" y="11"/>
                  </a:lnTo>
                  <a:lnTo>
                    <a:pt x="769" y="3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0" name="Freeform 457"/>
            <p:cNvSpPr>
              <a:spLocks/>
            </p:cNvSpPr>
            <p:nvPr/>
          </p:nvSpPr>
          <p:spPr bwMode="auto">
            <a:xfrm>
              <a:off x="7466013" y="3100388"/>
              <a:ext cx="17463" cy="17463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3 h 112"/>
                <a:gd name="T4" fmla="*/ 88 w 111"/>
                <a:gd name="T5" fmla="*/ 11 h 112"/>
                <a:gd name="T6" fmla="*/ 101 w 111"/>
                <a:gd name="T7" fmla="*/ 22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4 w 111"/>
                <a:gd name="T19" fmla="*/ 109 h 112"/>
                <a:gd name="T20" fmla="*/ 56 w 111"/>
                <a:gd name="T21" fmla="*/ 112 h 112"/>
                <a:gd name="T22" fmla="*/ 38 w 111"/>
                <a:gd name="T23" fmla="*/ 109 h 112"/>
                <a:gd name="T24" fmla="*/ 23 w 111"/>
                <a:gd name="T25" fmla="*/ 102 h 112"/>
                <a:gd name="T26" fmla="*/ 10 w 111"/>
                <a:gd name="T27" fmla="*/ 89 h 112"/>
                <a:gd name="T28" fmla="*/ 3 w 111"/>
                <a:gd name="T29" fmla="*/ 74 h 112"/>
                <a:gd name="T30" fmla="*/ 0 w 111"/>
                <a:gd name="T31" fmla="*/ 56 h 112"/>
                <a:gd name="T32" fmla="*/ 3 w 111"/>
                <a:gd name="T33" fmla="*/ 38 h 112"/>
                <a:gd name="T34" fmla="*/ 10 w 111"/>
                <a:gd name="T35" fmla="*/ 22 h 112"/>
                <a:gd name="T36" fmla="*/ 23 w 111"/>
                <a:gd name="T37" fmla="*/ 11 h 112"/>
                <a:gd name="T38" fmla="*/ 38 w 111"/>
                <a:gd name="T39" fmla="*/ 3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1" name="Freeform 458"/>
            <p:cNvSpPr>
              <a:spLocks/>
            </p:cNvSpPr>
            <p:nvPr/>
          </p:nvSpPr>
          <p:spPr bwMode="auto">
            <a:xfrm>
              <a:off x="7519988" y="3100388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0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0 w 112"/>
                <a:gd name="T15" fmla="*/ 89 h 112"/>
                <a:gd name="T16" fmla="*/ 88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2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89"/>
                  </a:lnTo>
                  <a:lnTo>
                    <a:pt x="88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2" name="Freeform 459"/>
            <p:cNvSpPr>
              <a:spLocks/>
            </p:cNvSpPr>
            <p:nvPr/>
          </p:nvSpPr>
          <p:spPr bwMode="auto">
            <a:xfrm>
              <a:off x="7412038" y="3100388"/>
              <a:ext cx="19050" cy="17463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3 h 112"/>
                <a:gd name="T4" fmla="*/ 89 w 111"/>
                <a:gd name="T5" fmla="*/ 11 h 112"/>
                <a:gd name="T6" fmla="*/ 101 w 111"/>
                <a:gd name="T7" fmla="*/ 22 h 112"/>
                <a:gd name="T8" fmla="*/ 108 w 111"/>
                <a:gd name="T9" fmla="*/ 38 h 112"/>
                <a:gd name="T10" fmla="*/ 111 w 111"/>
                <a:gd name="T11" fmla="*/ 56 h 112"/>
                <a:gd name="T12" fmla="*/ 108 w 111"/>
                <a:gd name="T13" fmla="*/ 74 h 112"/>
                <a:gd name="T14" fmla="*/ 101 w 111"/>
                <a:gd name="T15" fmla="*/ 89 h 112"/>
                <a:gd name="T16" fmla="*/ 89 w 111"/>
                <a:gd name="T17" fmla="*/ 102 h 112"/>
                <a:gd name="T18" fmla="*/ 74 w 111"/>
                <a:gd name="T19" fmla="*/ 109 h 112"/>
                <a:gd name="T20" fmla="*/ 56 w 111"/>
                <a:gd name="T21" fmla="*/ 112 h 112"/>
                <a:gd name="T22" fmla="*/ 38 w 111"/>
                <a:gd name="T23" fmla="*/ 109 h 112"/>
                <a:gd name="T24" fmla="*/ 23 w 111"/>
                <a:gd name="T25" fmla="*/ 102 h 112"/>
                <a:gd name="T26" fmla="*/ 11 w 111"/>
                <a:gd name="T27" fmla="*/ 89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8 h 112"/>
                <a:gd name="T34" fmla="*/ 11 w 111"/>
                <a:gd name="T35" fmla="*/ 22 h 112"/>
                <a:gd name="T36" fmla="*/ 23 w 111"/>
                <a:gd name="T37" fmla="*/ 11 h 112"/>
                <a:gd name="T38" fmla="*/ 38 w 111"/>
                <a:gd name="T39" fmla="*/ 3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08" y="38"/>
                  </a:lnTo>
                  <a:lnTo>
                    <a:pt x="111" y="56"/>
                  </a:lnTo>
                  <a:lnTo>
                    <a:pt x="108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3" name="Freeform 460"/>
            <p:cNvSpPr>
              <a:spLocks/>
            </p:cNvSpPr>
            <p:nvPr/>
          </p:nvSpPr>
          <p:spPr bwMode="auto">
            <a:xfrm>
              <a:off x="7305675" y="3100388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0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0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4" name="Freeform 461"/>
            <p:cNvSpPr>
              <a:spLocks/>
            </p:cNvSpPr>
            <p:nvPr/>
          </p:nvSpPr>
          <p:spPr bwMode="auto">
            <a:xfrm>
              <a:off x="7359650" y="310038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5" name="Freeform 462"/>
            <p:cNvSpPr>
              <a:spLocks/>
            </p:cNvSpPr>
            <p:nvPr/>
          </p:nvSpPr>
          <p:spPr bwMode="auto">
            <a:xfrm>
              <a:off x="7732713" y="3100388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0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0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2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6" name="Freeform 463"/>
            <p:cNvSpPr>
              <a:spLocks/>
            </p:cNvSpPr>
            <p:nvPr/>
          </p:nvSpPr>
          <p:spPr bwMode="auto">
            <a:xfrm>
              <a:off x="7678738" y="3100388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7" name="Freeform 464"/>
            <p:cNvSpPr>
              <a:spLocks/>
            </p:cNvSpPr>
            <p:nvPr/>
          </p:nvSpPr>
          <p:spPr bwMode="auto">
            <a:xfrm>
              <a:off x="7572375" y="310038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2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8" name="Freeform 465"/>
            <p:cNvSpPr>
              <a:spLocks/>
            </p:cNvSpPr>
            <p:nvPr/>
          </p:nvSpPr>
          <p:spPr bwMode="auto">
            <a:xfrm>
              <a:off x="7626350" y="3100388"/>
              <a:ext cx="17463" cy="17463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3 h 112"/>
                <a:gd name="T4" fmla="*/ 88 w 111"/>
                <a:gd name="T5" fmla="*/ 11 h 112"/>
                <a:gd name="T6" fmla="*/ 101 w 111"/>
                <a:gd name="T7" fmla="*/ 22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4 w 111"/>
                <a:gd name="T19" fmla="*/ 109 h 112"/>
                <a:gd name="T20" fmla="*/ 56 w 111"/>
                <a:gd name="T21" fmla="*/ 112 h 112"/>
                <a:gd name="T22" fmla="*/ 39 w 111"/>
                <a:gd name="T23" fmla="*/ 109 h 112"/>
                <a:gd name="T24" fmla="*/ 23 w 111"/>
                <a:gd name="T25" fmla="*/ 102 h 112"/>
                <a:gd name="T26" fmla="*/ 10 w 111"/>
                <a:gd name="T27" fmla="*/ 89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2 h 112"/>
                <a:gd name="T36" fmla="*/ 23 w 111"/>
                <a:gd name="T37" fmla="*/ 11 h 112"/>
                <a:gd name="T38" fmla="*/ 39 w 111"/>
                <a:gd name="T39" fmla="*/ 3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" name="Freeform 466"/>
            <p:cNvSpPr>
              <a:spLocks/>
            </p:cNvSpPr>
            <p:nvPr/>
          </p:nvSpPr>
          <p:spPr bwMode="auto">
            <a:xfrm>
              <a:off x="7493000" y="31273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90 w 112"/>
                <a:gd name="T5" fmla="*/ 11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89 h 113"/>
                <a:gd name="T16" fmla="*/ 90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4 w 112"/>
                <a:gd name="T25" fmla="*/ 102 h 113"/>
                <a:gd name="T26" fmla="*/ 12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2 w 112"/>
                <a:gd name="T35" fmla="*/ 23 h 113"/>
                <a:gd name="T36" fmla="*/ 24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0" name="Freeform 467"/>
            <p:cNvSpPr>
              <a:spLocks/>
            </p:cNvSpPr>
            <p:nvPr/>
          </p:nvSpPr>
          <p:spPr bwMode="auto">
            <a:xfrm>
              <a:off x="7332663" y="3127375"/>
              <a:ext cx="17463" cy="17463"/>
            </a:xfrm>
            <a:custGeom>
              <a:avLst/>
              <a:gdLst>
                <a:gd name="T0" fmla="*/ 55 w 111"/>
                <a:gd name="T1" fmla="*/ 0 h 113"/>
                <a:gd name="T2" fmla="*/ 73 w 111"/>
                <a:gd name="T3" fmla="*/ 3 h 113"/>
                <a:gd name="T4" fmla="*/ 88 w 111"/>
                <a:gd name="T5" fmla="*/ 11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8 w 111"/>
                <a:gd name="T17" fmla="*/ 102 h 113"/>
                <a:gd name="T18" fmla="*/ 73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3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3 h 113"/>
                <a:gd name="T36" fmla="*/ 23 w 111"/>
                <a:gd name="T37" fmla="*/ 11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1" name="Freeform 468"/>
            <p:cNvSpPr>
              <a:spLocks/>
            </p:cNvSpPr>
            <p:nvPr/>
          </p:nvSpPr>
          <p:spPr bwMode="auto">
            <a:xfrm>
              <a:off x="7386638" y="31273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0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2" name="Freeform 469"/>
            <p:cNvSpPr>
              <a:spLocks/>
            </p:cNvSpPr>
            <p:nvPr/>
          </p:nvSpPr>
          <p:spPr bwMode="auto">
            <a:xfrm>
              <a:off x="7705725" y="31273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90 w 112"/>
                <a:gd name="T5" fmla="*/ 11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89 h 113"/>
                <a:gd name="T16" fmla="*/ 90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4 w 112"/>
                <a:gd name="T25" fmla="*/ 102 h 113"/>
                <a:gd name="T26" fmla="*/ 12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2 w 112"/>
                <a:gd name="T35" fmla="*/ 23 h 113"/>
                <a:gd name="T36" fmla="*/ 24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3" name="Freeform 470"/>
            <p:cNvSpPr>
              <a:spLocks/>
            </p:cNvSpPr>
            <p:nvPr/>
          </p:nvSpPr>
          <p:spPr bwMode="auto">
            <a:xfrm>
              <a:off x="7545388" y="3127375"/>
              <a:ext cx="19050" cy="17463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3 h 113"/>
                <a:gd name="T4" fmla="*/ 88 w 111"/>
                <a:gd name="T5" fmla="*/ 11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89 h 113"/>
                <a:gd name="T16" fmla="*/ 88 w 111"/>
                <a:gd name="T17" fmla="*/ 102 h 113"/>
                <a:gd name="T18" fmla="*/ 74 w 111"/>
                <a:gd name="T19" fmla="*/ 110 h 113"/>
                <a:gd name="T20" fmla="*/ 56 w 111"/>
                <a:gd name="T21" fmla="*/ 113 h 113"/>
                <a:gd name="T22" fmla="*/ 38 w 111"/>
                <a:gd name="T23" fmla="*/ 110 h 113"/>
                <a:gd name="T24" fmla="*/ 23 w 111"/>
                <a:gd name="T25" fmla="*/ 102 h 113"/>
                <a:gd name="T26" fmla="*/ 10 w 111"/>
                <a:gd name="T27" fmla="*/ 89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3 h 113"/>
                <a:gd name="T36" fmla="*/ 23 w 111"/>
                <a:gd name="T37" fmla="*/ 11 h 113"/>
                <a:gd name="T38" fmla="*/ 38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4" name="Freeform 471"/>
            <p:cNvSpPr>
              <a:spLocks/>
            </p:cNvSpPr>
            <p:nvPr/>
          </p:nvSpPr>
          <p:spPr bwMode="auto">
            <a:xfrm>
              <a:off x="7653338" y="31273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4 w 113"/>
                <a:gd name="T29" fmla="*/ 74 h 113"/>
                <a:gd name="T30" fmla="*/ 0 w 113"/>
                <a:gd name="T31" fmla="*/ 57 h 113"/>
                <a:gd name="T32" fmla="*/ 4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99" name="Freeform 476"/>
          <p:cNvSpPr>
            <a:spLocks noEditPoints="1"/>
          </p:cNvSpPr>
          <p:nvPr/>
        </p:nvSpPr>
        <p:spPr bwMode="auto">
          <a:xfrm>
            <a:off x="6291628" y="2698750"/>
            <a:ext cx="534987" cy="534988"/>
          </a:xfrm>
          <a:custGeom>
            <a:avLst/>
            <a:gdLst>
              <a:gd name="T0" fmla="*/ 3089 w 3370"/>
              <a:gd name="T1" fmla="*/ 2528 h 3370"/>
              <a:gd name="T2" fmla="*/ 2640 w 3370"/>
              <a:gd name="T3" fmla="*/ 3089 h 3370"/>
              <a:gd name="T4" fmla="*/ 2303 w 3370"/>
              <a:gd name="T5" fmla="*/ 3089 h 3370"/>
              <a:gd name="T6" fmla="*/ 1854 w 3370"/>
              <a:gd name="T7" fmla="*/ 2528 h 3370"/>
              <a:gd name="T8" fmla="*/ 1292 w 3370"/>
              <a:gd name="T9" fmla="*/ 2528 h 3370"/>
              <a:gd name="T10" fmla="*/ 618 w 3370"/>
              <a:gd name="T11" fmla="*/ 2528 h 3370"/>
              <a:gd name="T12" fmla="*/ 112 w 3370"/>
              <a:gd name="T13" fmla="*/ 3089 h 3370"/>
              <a:gd name="T14" fmla="*/ 899 w 3370"/>
              <a:gd name="T15" fmla="*/ 2247 h 3370"/>
              <a:gd name="T16" fmla="*/ 2440 w 3370"/>
              <a:gd name="T17" fmla="*/ 2373 h 3370"/>
              <a:gd name="T18" fmla="*/ 2640 w 3370"/>
              <a:gd name="T19" fmla="*/ 2303 h 3370"/>
              <a:gd name="T20" fmla="*/ 2120 w 3370"/>
              <a:gd name="T21" fmla="*/ 2215 h 3370"/>
              <a:gd name="T22" fmla="*/ 2191 w 3370"/>
              <a:gd name="T23" fmla="*/ 2415 h 3370"/>
              <a:gd name="T24" fmla="*/ 2261 w 3370"/>
              <a:gd name="T25" fmla="*/ 2215 h 3370"/>
              <a:gd name="T26" fmla="*/ 2247 w 3370"/>
              <a:gd name="T27" fmla="*/ 1966 h 3370"/>
              <a:gd name="T28" fmla="*/ 2447 w 3370"/>
              <a:gd name="T29" fmla="*/ 2036 h 3370"/>
              <a:gd name="T30" fmla="*/ 955 w 3370"/>
              <a:gd name="T31" fmla="*/ 1575 h 3370"/>
              <a:gd name="T32" fmla="*/ 899 w 3370"/>
              <a:gd name="T33" fmla="*/ 1741 h 3370"/>
              <a:gd name="T34" fmla="*/ 1011 w 3370"/>
              <a:gd name="T35" fmla="*/ 2055 h 3370"/>
              <a:gd name="T36" fmla="*/ 3258 w 3370"/>
              <a:gd name="T37" fmla="*/ 1221 h 3370"/>
              <a:gd name="T38" fmla="*/ 225 w 3370"/>
              <a:gd name="T39" fmla="*/ 1280 h 3370"/>
              <a:gd name="T40" fmla="*/ 410 w 3370"/>
              <a:gd name="T41" fmla="*/ 1289 h 3370"/>
              <a:gd name="T42" fmla="*/ 506 w 3370"/>
              <a:gd name="T43" fmla="*/ 2191 h 3370"/>
              <a:gd name="T44" fmla="*/ 666 w 3370"/>
              <a:gd name="T45" fmla="*/ 1536 h 3370"/>
              <a:gd name="T46" fmla="*/ 1244 w 3370"/>
              <a:gd name="T47" fmla="*/ 1536 h 3370"/>
              <a:gd name="T48" fmla="*/ 1404 w 3370"/>
              <a:gd name="T49" fmla="*/ 2191 h 3370"/>
              <a:gd name="T50" fmla="*/ 1968 w 3370"/>
              <a:gd name="T51" fmla="*/ 2333 h 3370"/>
              <a:gd name="T52" fmla="*/ 2153 w 3370"/>
              <a:gd name="T53" fmla="*/ 2055 h 3370"/>
              <a:gd name="T54" fmla="*/ 2289 w 3370"/>
              <a:gd name="T55" fmla="*/ 1752 h 3370"/>
              <a:gd name="T56" fmla="*/ 2581 w 3370"/>
              <a:gd name="T57" fmla="*/ 1929 h 3370"/>
              <a:gd name="T58" fmla="*/ 2725 w 3370"/>
              <a:gd name="T59" fmla="*/ 2197 h 3370"/>
              <a:gd name="T60" fmla="*/ 2960 w 3370"/>
              <a:gd name="T61" fmla="*/ 1289 h 3370"/>
              <a:gd name="T62" fmla="*/ 2586 w 3370"/>
              <a:gd name="T63" fmla="*/ 1280 h 3370"/>
              <a:gd name="T64" fmla="*/ 2164 w 3370"/>
              <a:gd name="T65" fmla="*/ 1193 h 3370"/>
              <a:gd name="T66" fmla="*/ 1741 w 3370"/>
              <a:gd name="T67" fmla="*/ 1221 h 3370"/>
              <a:gd name="T68" fmla="*/ 1346 w 3370"/>
              <a:gd name="T69" fmla="*/ 1280 h 3370"/>
              <a:gd name="T70" fmla="*/ 971 w 3370"/>
              <a:gd name="T71" fmla="*/ 1289 h 3370"/>
              <a:gd name="T72" fmla="*/ 2808 w 3370"/>
              <a:gd name="T73" fmla="*/ 983 h 3370"/>
              <a:gd name="T74" fmla="*/ 3083 w 3370"/>
              <a:gd name="T75" fmla="*/ 1177 h 3370"/>
              <a:gd name="T76" fmla="*/ 3253 w 3370"/>
              <a:gd name="T77" fmla="*/ 1024 h 3370"/>
              <a:gd name="T78" fmla="*/ 2317 w 3370"/>
              <a:gd name="T79" fmla="*/ 1134 h 3370"/>
              <a:gd name="T80" fmla="*/ 2669 w 3370"/>
              <a:gd name="T81" fmla="*/ 1082 h 3370"/>
              <a:gd name="T82" fmla="*/ 1787 w 3370"/>
              <a:gd name="T83" fmla="*/ 1109 h 3370"/>
              <a:gd name="T84" fmla="*/ 2108 w 3370"/>
              <a:gd name="T85" fmla="*/ 1082 h 3370"/>
              <a:gd name="T86" fmla="*/ 1282 w 3370"/>
              <a:gd name="T87" fmla="*/ 1109 h 3370"/>
              <a:gd name="T88" fmla="*/ 1602 w 3370"/>
              <a:gd name="T89" fmla="*/ 1082 h 3370"/>
              <a:gd name="T90" fmla="*/ 720 w 3370"/>
              <a:gd name="T91" fmla="*/ 1109 h 3370"/>
              <a:gd name="T92" fmla="*/ 1077 w 3370"/>
              <a:gd name="T93" fmla="*/ 1109 h 3370"/>
              <a:gd name="T94" fmla="*/ 124 w 3370"/>
              <a:gd name="T95" fmla="*/ 1045 h 3370"/>
              <a:gd name="T96" fmla="*/ 287 w 3370"/>
              <a:gd name="T97" fmla="*/ 1177 h 3370"/>
              <a:gd name="T98" fmla="*/ 562 w 3370"/>
              <a:gd name="T99" fmla="*/ 983 h 3370"/>
              <a:gd name="T100" fmla="*/ 2974 w 3370"/>
              <a:gd name="T101" fmla="*/ 147 h 3370"/>
              <a:gd name="T102" fmla="*/ 2696 w 3370"/>
              <a:gd name="T103" fmla="*/ 689 h 3370"/>
              <a:gd name="T104" fmla="*/ 1292 w 3370"/>
              <a:gd name="T105" fmla="*/ 112 h 3370"/>
              <a:gd name="T106" fmla="*/ 1123 w 3370"/>
              <a:gd name="T107" fmla="*/ 843 h 3370"/>
              <a:gd name="T108" fmla="*/ 393 w 3370"/>
              <a:gd name="T109" fmla="*/ 417 h 3370"/>
              <a:gd name="T110" fmla="*/ 2983 w 3370"/>
              <a:gd name="T111" fmla="*/ 10 h 3370"/>
              <a:gd name="T112" fmla="*/ 3369 w 3370"/>
              <a:gd name="T113" fmla="*/ 1011 h 3370"/>
              <a:gd name="T114" fmla="*/ 0 w 3370"/>
              <a:gd name="T115" fmla="*/ 651 h 3370"/>
              <a:gd name="T116" fmla="*/ 443 w 3370"/>
              <a:gd name="T117" fmla="*/ 0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70" h="3370">
                <a:moveTo>
                  <a:pt x="3145" y="3202"/>
                </a:moveTo>
                <a:lnTo>
                  <a:pt x="3145" y="3258"/>
                </a:lnTo>
                <a:lnTo>
                  <a:pt x="3258" y="3258"/>
                </a:lnTo>
                <a:lnTo>
                  <a:pt x="3258" y="3202"/>
                </a:lnTo>
                <a:lnTo>
                  <a:pt x="3145" y="3202"/>
                </a:lnTo>
                <a:close/>
                <a:moveTo>
                  <a:pt x="112" y="3202"/>
                </a:moveTo>
                <a:lnTo>
                  <a:pt x="112" y="3258"/>
                </a:lnTo>
                <a:lnTo>
                  <a:pt x="225" y="3258"/>
                </a:lnTo>
                <a:lnTo>
                  <a:pt x="225" y="3202"/>
                </a:lnTo>
                <a:lnTo>
                  <a:pt x="112" y="3202"/>
                </a:lnTo>
                <a:close/>
                <a:moveTo>
                  <a:pt x="3089" y="2528"/>
                </a:moveTo>
                <a:lnTo>
                  <a:pt x="3089" y="3089"/>
                </a:lnTo>
                <a:lnTo>
                  <a:pt x="3258" y="3089"/>
                </a:lnTo>
                <a:lnTo>
                  <a:pt x="3258" y="2528"/>
                </a:lnTo>
                <a:lnTo>
                  <a:pt x="3089" y="2528"/>
                </a:lnTo>
                <a:close/>
                <a:moveTo>
                  <a:pt x="2865" y="2528"/>
                </a:moveTo>
                <a:lnTo>
                  <a:pt x="2865" y="3089"/>
                </a:lnTo>
                <a:lnTo>
                  <a:pt x="2977" y="3089"/>
                </a:lnTo>
                <a:lnTo>
                  <a:pt x="2977" y="2528"/>
                </a:lnTo>
                <a:lnTo>
                  <a:pt x="2865" y="2528"/>
                </a:lnTo>
                <a:close/>
                <a:moveTo>
                  <a:pt x="2640" y="2528"/>
                </a:moveTo>
                <a:lnTo>
                  <a:pt x="2640" y="3089"/>
                </a:lnTo>
                <a:lnTo>
                  <a:pt x="2752" y="3089"/>
                </a:lnTo>
                <a:lnTo>
                  <a:pt x="2752" y="2528"/>
                </a:lnTo>
                <a:lnTo>
                  <a:pt x="2640" y="2528"/>
                </a:lnTo>
                <a:close/>
                <a:moveTo>
                  <a:pt x="2415" y="2528"/>
                </a:moveTo>
                <a:lnTo>
                  <a:pt x="2415" y="3089"/>
                </a:lnTo>
                <a:lnTo>
                  <a:pt x="2528" y="3089"/>
                </a:lnTo>
                <a:lnTo>
                  <a:pt x="2528" y="2528"/>
                </a:lnTo>
                <a:lnTo>
                  <a:pt x="2415" y="2528"/>
                </a:lnTo>
                <a:close/>
                <a:moveTo>
                  <a:pt x="2191" y="2528"/>
                </a:moveTo>
                <a:lnTo>
                  <a:pt x="2191" y="3089"/>
                </a:lnTo>
                <a:lnTo>
                  <a:pt x="2303" y="3089"/>
                </a:lnTo>
                <a:lnTo>
                  <a:pt x="2303" y="2528"/>
                </a:lnTo>
                <a:lnTo>
                  <a:pt x="2191" y="2528"/>
                </a:lnTo>
                <a:close/>
                <a:moveTo>
                  <a:pt x="1966" y="2528"/>
                </a:moveTo>
                <a:lnTo>
                  <a:pt x="1966" y="3089"/>
                </a:lnTo>
                <a:lnTo>
                  <a:pt x="2078" y="3089"/>
                </a:lnTo>
                <a:lnTo>
                  <a:pt x="2078" y="2528"/>
                </a:lnTo>
                <a:lnTo>
                  <a:pt x="1966" y="2528"/>
                </a:lnTo>
                <a:close/>
                <a:moveTo>
                  <a:pt x="1741" y="2528"/>
                </a:moveTo>
                <a:lnTo>
                  <a:pt x="1741" y="3089"/>
                </a:lnTo>
                <a:lnTo>
                  <a:pt x="1854" y="3089"/>
                </a:lnTo>
                <a:lnTo>
                  <a:pt x="1854" y="2528"/>
                </a:lnTo>
                <a:lnTo>
                  <a:pt x="1741" y="2528"/>
                </a:lnTo>
                <a:close/>
                <a:moveTo>
                  <a:pt x="1517" y="2528"/>
                </a:moveTo>
                <a:lnTo>
                  <a:pt x="1517" y="3089"/>
                </a:lnTo>
                <a:lnTo>
                  <a:pt x="1629" y="3089"/>
                </a:lnTo>
                <a:lnTo>
                  <a:pt x="1629" y="2528"/>
                </a:lnTo>
                <a:lnTo>
                  <a:pt x="1517" y="2528"/>
                </a:lnTo>
                <a:close/>
                <a:moveTo>
                  <a:pt x="1292" y="2528"/>
                </a:moveTo>
                <a:lnTo>
                  <a:pt x="1292" y="3089"/>
                </a:lnTo>
                <a:lnTo>
                  <a:pt x="1404" y="3089"/>
                </a:lnTo>
                <a:lnTo>
                  <a:pt x="1404" y="2528"/>
                </a:lnTo>
                <a:lnTo>
                  <a:pt x="1292" y="2528"/>
                </a:lnTo>
                <a:close/>
                <a:moveTo>
                  <a:pt x="1067" y="2528"/>
                </a:moveTo>
                <a:lnTo>
                  <a:pt x="1067" y="3089"/>
                </a:lnTo>
                <a:lnTo>
                  <a:pt x="1180" y="3089"/>
                </a:lnTo>
                <a:lnTo>
                  <a:pt x="1180" y="2528"/>
                </a:lnTo>
                <a:lnTo>
                  <a:pt x="1067" y="2528"/>
                </a:lnTo>
                <a:close/>
                <a:moveTo>
                  <a:pt x="843" y="2528"/>
                </a:moveTo>
                <a:lnTo>
                  <a:pt x="843" y="3089"/>
                </a:lnTo>
                <a:lnTo>
                  <a:pt x="955" y="3089"/>
                </a:lnTo>
                <a:lnTo>
                  <a:pt x="955" y="2528"/>
                </a:lnTo>
                <a:lnTo>
                  <a:pt x="843" y="2528"/>
                </a:lnTo>
                <a:close/>
                <a:moveTo>
                  <a:pt x="618" y="2528"/>
                </a:moveTo>
                <a:lnTo>
                  <a:pt x="618" y="3089"/>
                </a:lnTo>
                <a:lnTo>
                  <a:pt x="730" y="3089"/>
                </a:lnTo>
                <a:lnTo>
                  <a:pt x="730" y="2528"/>
                </a:lnTo>
                <a:lnTo>
                  <a:pt x="618" y="2528"/>
                </a:lnTo>
                <a:close/>
                <a:moveTo>
                  <a:pt x="393" y="2528"/>
                </a:moveTo>
                <a:lnTo>
                  <a:pt x="393" y="3089"/>
                </a:lnTo>
                <a:lnTo>
                  <a:pt x="506" y="3089"/>
                </a:lnTo>
                <a:lnTo>
                  <a:pt x="506" y="2528"/>
                </a:lnTo>
                <a:lnTo>
                  <a:pt x="393" y="2528"/>
                </a:lnTo>
                <a:close/>
                <a:moveTo>
                  <a:pt x="112" y="2528"/>
                </a:moveTo>
                <a:lnTo>
                  <a:pt x="112" y="3089"/>
                </a:lnTo>
                <a:lnTo>
                  <a:pt x="281" y="3089"/>
                </a:lnTo>
                <a:lnTo>
                  <a:pt x="281" y="2528"/>
                </a:lnTo>
                <a:lnTo>
                  <a:pt x="112" y="2528"/>
                </a:lnTo>
                <a:close/>
                <a:moveTo>
                  <a:pt x="899" y="2247"/>
                </a:moveTo>
                <a:lnTo>
                  <a:pt x="899" y="2415"/>
                </a:lnTo>
                <a:lnTo>
                  <a:pt x="1011" y="2415"/>
                </a:lnTo>
                <a:lnTo>
                  <a:pt x="1011" y="2247"/>
                </a:lnTo>
                <a:lnTo>
                  <a:pt x="978" y="2247"/>
                </a:lnTo>
                <a:lnTo>
                  <a:pt x="955" y="2270"/>
                </a:lnTo>
                <a:lnTo>
                  <a:pt x="931" y="2247"/>
                </a:lnTo>
                <a:lnTo>
                  <a:pt x="899" y="2247"/>
                </a:lnTo>
                <a:close/>
                <a:moveTo>
                  <a:pt x="2528" y="2191"/>
                </a:moveTo>
                <a:lnTo>
                  <a:pt x="2502" y="2194"/>
                </a:lnTo>
                <a:lnTo>
                  <a:pt x="2478" y="2202"/>
                </a:lnTo>
                <a:lnTo>
                  <a:pt x="2457" y="2215"/>
                </a:lnTo>
                <a:lnTo>
                  <a:pt x="2440" y="2232"/>
                </a:lnTo>
                <a:lnTo>
                  <a:pt x="2426" y="2254"/>
                </a:lnTo>
                <a:lnTo>
                  <a:pt x="2418" y="2277"/>
                </a:lnTo>
                <a:lnTo>
                  <a:pt x="2415" y="2303"/>
                </a:lnTo>
                <a:lnTo>
                  <a:pt x="2418" y="2328"/>
                </a:lnTo>
                <a:lnTo>
                  <a:pt x="2426" y="2352"/>
                </a:lnTo>
                <a:lnTo>
                  <a:pt x="2440" y="2373"/>
                </a:lnTo>
                <a:lnTo>
                  <a:pt x="2457" y="2391"/>
                </a:lnTo>
                <a:lnTo>
                  <a:pt x="2478" y="2404"/>
                </a:lnTo>
                <a:lnTo>
                  <a:pt x="2502" y="2412"/>
                </a:lnTo>
                <a:lnTo>
                  <a:pt x="2528" y="2415"/>
                </a:lnTo>
                <a:lnTo>
                  <a:pt x="2553" y="2412"/>
                </a:lnTo>
                <a:lnTo>
                  <a:pt x="2577" y="2404"/>
                </a:lnTo>
                <a:lnTo>
                  <a:pt x="2598" y="2391"/>
                </a:lnTo>
                <a:lnTo>
                  <a:pt x="2615" y="2373"/>
                </a:lnTo>
                <a:lnTo>
                  <a:pt x="2629" y="2352"/>
                </a:lnTo>
                <a:lnTo>
                  <a:pt x="2637" y="2328"/>
                </a:lnTo>
                <a:lnTo>
                  <a:pt x="2640" y="2303"/>
                </a:lnTo>
                <a:lnTo>
                  <a:pt x="2637" y="2277"/>
                </a:lnTo>
                <a:lnTo>
                  <a:pt x="2629" y="2254"/>
                </a:lnTo>
                <a:lnTo>
                  <a:pt x="2615" y="2232"/>
                </a:lnTo>
                <a:lnTo>
                  <a:pt x="2598" y="2215"/>
                </a:lnTo>
                <a:lnTo>
                  <a:pt x="2577" y="2202"/>
                </a:lnTo>
                <a:lnTo>
                  <a:pt x="2553" y="2194"/>
                </a:lnTo>
                <a:lnTo>
                  <a:pt x="2528" y="2191"/>
                </a:lnTo>
                <a:close/>
                <a:moveTo>
                  <a:pt x="2191" y="2191"/>
                </a:moveTo>
                <a:lnTo>
                  <a:pt x="2165" y="2194"/>
                </a:lnTo>
                <a:lnTo>
                  <a:pt x="2141" y="2202"/>
                </a:lnTo>
                <a:lnTo>
                  <a:pt x="2120" y="2215"/>
                </a:lnTo>
                <a:lnTo>
                  <a:pt x="2103" y="2232"/>
                </a:lnTo>
                <a:lnTo>
                  <a:pt x="2089" y="2254"/>
                </a:lnTo>
                <a:lnTo>
                  <a:pt x="2081" y="2277"/>
                </a:lnTo>
                <a:lnTo>
                  <a:pt x="2078" y="2303"/>
                </a:lnTo>
                <a:lnTo>
                  <a:pt x="2081" y="2328"/>
                </a:lnTo>
                <a:lnTo>
                  <a:pt x="2089" y="2352"/>
                </a:lnTo>
                <a:lnTo>
                  <a:pt x="2103" y="2373"/>
                </a:lnTo>
                <a:lnTo>
                  <a:pt x="2120" y="2391"/>
                </a:lnTo>
                <a:lnTo>
                  <a:pt x="2141" y="2404"/>
                </a:lnTo>
                <a:lnTo>
                  <a:pt x="2165" y="2412"/>
                </a:lnTo>
                <a:lnTo>
                  <a:pt x="2191" y="2415"/>
                </a:lnTo>
                <a:lnTo>
                  <a:pt x="2216" y="2412"/>
                </a:lnTo>
                <a:lnTo>
                  <a:pt x="2240" y="2404"/>
                </a:lnTo>
                <a:lnTo>
                  <a:pt x="2261" y="2391"/>
                </a:lnTo>
                <a:lnTo>
                  <a:pt x="2278" y="2373"/>
                </a:lnTo>
                <a:lnTo>
                  <a:pt x="2292" y="2352"/>
                </a:lnTo>
                <a:lnTo>
                  <a:pt x="2300" y="2328"/>
                </a:lnTo>
                <a:lnTo>
                  <a:pt x="2303" y="2303"/>
                </a:lnTo>
                <a:lnTo>
                  <a:pt x="2300" y="2277"/>
                </a:lnTo>
                <a:lnTo>
                  <a:pt x="2292" y="2254"/>
                </a:lnTo>
                <a:lnTo>
                  <a:pt x="2278" y="2232"/>
                </a:lnTo>
                <a:lnTo>
                  <a:pt x="2261" y="2215"/>
                </a:lnTo>
                <a:lnTo>
                  <a:pt x="2240" y="2202"/>
                </a:lnTo>
                <a:lnTo>
                  <a:pt x="2216" y="2194"/>
                </a:lnTo>
                <a:lnTo>
                  <a:pt x="2191" y="2191"/>
                </a:lnTo>
                <a:close/>
                <a:moveTo>
                  <a:pt x="2359" y="1854"/>
                </a:moveTo>
                <a:lnTo>
                  <a:pt x="2333" y="1857"/>
                </a:lnTo>
                <a:lnTo>
                  <a:pt x="2310" y="1865"/>
                </a:lnTo>
                <a:lnTo>
                  <a:pt x="2289" y="1878"/>
                </a:lnTo>
                <a:lnTo>
                  <a:pt x="2271" y="1895"/>
                </a:lnTo>
                <a:lnTo>
                  <a:pt x="2258" y="1917"/>
                </a:lnTo>
                <a:lnTo>
                  <a:pt x="2250" y="1940"/>
                </a:lnTo>
                <a:lnTo>
                  <a:pt x="2247" y="1966"/>
                </a:lnTo>
                <a:lnTo>
                  <a:pt x="2250" y="1991"/>
                </a:lnTo>
                <a:lnTo>
                  <a:pt x="2258" y="2015"/>
                </a:lnTo>
                <a:lnTo>
                  <a:pt x="2271" y="2036"/>
                </a:lnTo>
                <a:lnTo>
                  <a:pt x="2289" y="2054"/>
                </a:lnTo>
                <a:lnTo>
                  <a:pt x="2310" y="2067"/>
                </a:lnTo>
                <a:lnTo>
                  <a:pt x="2333" y="2075"/>
                </a:lnTo>
                <a:lnTo>
                  <a:pt x="2359" y="2078"/>
                </a:lnTo>
                <a:lnTo>
                  <a:pt x="2385" y="2075"/>
                </a:lnTo>
                <a:lnTo>
                  <a:pt x="2408" y="2067"/>
                </a:lnTo>
                <a:lnTo>
                  <a:pt x="2429" y="2054"/>
                </a:lnTo>
                <a:lnTo>
                  <a:pt x="2447" y="2036"/>
                </a:lnTo>
                <a:lnTo>
                  <a:pt x="2460" y="2015"/>
                </a:lnTo>
                <a:lnTo>
                  <a:pt x="2468" y="1991"/>
                </a:lnTo>
                <a:lnTo>
                  <a:pt x="2471" y="1966"/>
                </a:lnTo>
                <a:lnTo>
                  <a:pt x="2468" y="1940"/>
                </a:lnTo>
                <a:lnTo>
                  <a:pt x="2460" y="1917"/>
                </a:lnTo>
                <a:lnTo>
                  <a:pt x="2447" y="1895"/>
                </a:lnTo>
                <a:lnTo>
                  <a:pt x="2429" y="1878"/>
                </a:lnTo>
                <a:lnTo>
                  <a:pt x="2408" y="1865"/>
                </a:lnTo>
                <a:lnTo>
                  <a:pt x="2385" y="1857"/>
                </a:lnTo>
                <a:lnTo>
                  <a:pt x="2359" y="1854"/>
                </a:lnTo>
                <a:close/>
                <a:moveTo>
                  <a:pt x="955" y="1575"/>
                </a:moveTo>
                <a:lnTo>
                  <a:pt x="908" y="1577"/>
                </a:lnTo>
                <a:lnTo>
                  <a:pt x="861" y="1584"/>
                </a:lnTo>
                <a:lnTo>
                  <a:pt x="815" y="1594"/>
                </a:lnTo>
                <a:lnTo>
                  <a:pt x="770" y="1610"/>
                </a:lnTo>
                <a:lnTo>
                  <a:pt x="727" y="1631"/>
                </a:lnTo>
                <a:lnTo>
                  <a:pt x="685" y="1655"/>
                </a:lnTo>
                <a:lnTo>
                  <a:pt x="645" y="1684"/>
                </a:lnTo>
                <a:lnTo>
                  <a:pt x="609" y="1718"/>
                </a:lnTo>
                <a:lnTo>
                  <a:pt x="585" y="1741"/>
                </a:lnTo>
                <a:lnTo>
                  <a:pt x="899" y="2055"/>
                </a:lnTo>
                <a:lnTo>
                  <a:pt x="899" y="1741"/>
                </a:lnTo>
                <a:lnTo>
                  <a:pt x="902" y="1724"/>
                </a:lnTo>
                <a:lnTo>
                  <a:pt x="910" y="1708"/>
                </a:lnTo>
                <a:lnTo>
                  <a:pt x="922" y="1696"/>
                </a:lnTo>
                <a:lnTo>
                  <a:pt x="937" y="1688"/>
                </a:lnTo>
                <a:lnTo>
                  <a:pt x="955" y="1685"/>
                </a:lnTo>
                <a:lnTo>
                  <a:pt x="972" y="1688"/>
                </a:lnTo>
                <a:lnTo>
                  <a:pt x="988" y="1696"/>
                </a:lnTo>
                <a:lnTo>
                  <a:pt x="1000" y="1708"/>
                </a:lnTo>
                <a:lnTo>
                  <a:pt x="1008" y="1724"/>
                </a:lnTo>
                <a:lnTo>
                  <a:pt x="1011" y="1741"/>
                </a:lnTo>
                <a:lnTo>
                  <a:pt x="1011" y="2055"/>
                </a:lnTo>
                <a:lnTo>
                  <a:pt x="1325" y="1741"/>
                </a:lnTo>
                <a:lnTo>
                  <a:pt x="1301" y="1718"/>
                </a:lnTo>
                <a:lnTo>
                  <a:pt x="1264" y="1684"/>
                </a:lnTo>
                <a:lnTo>
                  <a:pt x="1224" y="1655"/>
                </a:lnTo>
                <a:lnTo>
                  <a:pt x="1183" y="1631"/>
                </a:lnTo>
                <a:lnTo>
                  <a:pt x="1140" y="1610"/>
                </a:lnTo>
                <a:lnTo>
                  <a:pt x="1095" y="1594"/>
                </a:lnTo>
                <a:lnTo>
                  <a:pt x="1049" y="1584"/>
                </a:lnTo>
                <a:lnTo>
                  <a:pt x="1002" y="1577"/>
                </a:lnTo>
                <a:lnTo>
                  <a:pt x="955" y="1575"/>
                </a:lnTo>
                <a:close/>
                <a:moveTo>
                  <a:pt x="3258" y="1221"/>
                </a:moveTo>
                <a:lnTo>
                  <a:pt x="3232" y="1240"/>
                </a:lnTo>
                <a:lnTo>
                  <a:pt x="3205" y="1256"/>
                </a:lnTo>
                <a:lnTo>
                  <a:pt x="3176" y="1269"/>
                </a:lnTo>
                <a:lnTo>
                  <a:pt x="3145" y="1280"/>
                </a:lnTo>
                <a:lnTo>
                  <a:pt x="3145" y="2415"/>
                </a:lnTo>
                <a:lnTo>
                  <a:pt x="3258" y="2415"/>
                </a:lnTo>
                <a:lnTo>
                  <a:pt x="3258" y="1221"/>
                </a:lnTo>
                <a:close/>
                <a:moveTo>
                  <a:pt x="112" y="1221"/>
                </a:moveTo>
                <a:lnTo>
                  <a:pt x="112" y="2415"/>
                </a:lnTo>
                <a:lnTo>
                  <a:pt x="225" y="2415"/>
                </a:lnTo>
                <a:lnTo>
                  <a:pt x="225" y="1280"/>
                </a:lnTo>
                <a:lnTo>
                  <a:pt x="194" y="1269"/>
                </a:lnTo>
                <a:lnTo>
                  <a:pt x="165" y="1256"/>
                </a:lnTo>
                <a:lnTo>
                  <a:pt x="138" y="1240"/>
                </a:lnTo>
                <a:lnTo>
                  <a:pt x="112" y="1221"/>
                </a:lnTo>
                <a:close/>
                <a:moveTo>
                  <a:pt x="618" y="1160"/>
                </a:moveTo>
                <a:lnTo>
                  <a:pt x="591" y="1193"/>
                </a:lnTo>
                <a:lnTo>
                  <a:pt x="562" y="1221"/>
                </a:lnTo>
                <a:lnTo>
                  <a:pt x="528" y="1245"/>
                </a:lnTo>
                <a:lnTo>
                  <a:pt x="491" y="1265"/>
                </a:lnTo>
                <a:lnTo>
                  <a:pt x="451" y="1280"/>
                </a:lnTo>
                <a:lnTo>
                  <a:pt x="410" y="1289"/>
                </a:lnTo>
                <a:lnTo>
                  <a:pt x="365" y="1292"/>
                </a:lnTo>
                <a:lnTo>
                  <a:pt x="337" y="1292"/>
                </a:lnTo>
                <a:lnTo>
                  <a:pt x="337" y="2415"/>
                </a:lnTo>
                <a:lnTo>
                  <a:pt x="786" y="2415"/>
                </a:lnTo>
                <a:lnTo>
                  <a:pt x="786" y="2247"/>
                </a:lnTo>
                <a:lnTo>
                  <a:pt x="562" y="2247"/>
                </a:lnTo>
                <a:lnTo>
                  <a:pt x="544" y="2244"/>
                </a:lnTo>
                <a:lnTo>
                  <a:pt x="529" y="2235"/>
                </a:lnTo>
                <a:lnTo>
                  <a:pt x="517" y="2223"/>
                </a:lnTo>
                <a:lnTo>
                  <a:pt x="509" y="2208"/>
                </a:lnTo>
                <a:lnTo>
                  <a:pt x="506" y="2191"/>
                </a:lnTo>
                <a:lnTo>
                  <a:pt x="509" y="2173"/>
                </a:lnTo>
                <a:lnTo>
                  <a:pt x="517" y="2157"/>
                </a:lnTo>
                <a:lnTo>
                  <a:pt x="529" y="2146"/>
                </a:lnTo>
                <a:lnTo>
                  <a:pt x="544" y="2137"/>
                </a:lnTo>
                <a:lnTo>
                  <a:pt x="562" y="2134"/>
                </a:lnTo>
                <a:lnTo>
                  <a:pt x="819" y="2134"/>
                </a:lnTo>
                <a:lnTo>
                  <a:pt x="426" y="1741"/>
                </a:lnTo>
                <a:lnTo>
                  <a:pt x="529" y="1638"/>
                </a:lnTo>
                <a:lnTo>
                  <a:pt x="572" y="1599"/>
                </a:lnTo>
                <a:lnTo>
                  <a:pt x="618" y="1564"/>
                </a:lnTo>
                <a:lnTo>
                  <a:pt x="666" y="1536"/>
                </a:lnTo>
                <a:lnTo>
                  <a:pt x="716" y="1511"/>
                </a:lnTo>
                <a:lnTo>
                  <a:pt x="767" y="1492"/>
                </a:lnTo>
                <a:lnTo>
                  <a:pt x="820" y="1478"/>
                </a:lnTo>
                <a:lnTo>
                  <a:pt x="873" y="1467"/>
                </a:lnTo>
                <a:lnTo>
                  <a:pt x="927" y="1462"/>
                </a:lnTo>
                <a:lnTo>
                  <a:pt x="982" y="1462"/>
                </a:lnTo>
                <a:lnTo>
                  <a:pt x="1037" y="1467"/>
                </a:lnTo>
                <a:lnTo>
                  <a:pt x="1090" y="1478"/>
                </a:lnTo>
                <a:lnTo>
                  <a:pt x="1143" y="1492"/>
                </a:lnTo>
                <a:lnTo>
                  <a:pt x="1194" y="1511"/>
                </a:lnTo>
                <a:lnTo>
                  <a:pt x="1244" y="1536"/>
                </a:lnTo>
                <a:lnTo>
                  <a:pt x="1292" y="1564"/>
                </a:lnTo>
                <a:lnTo>
                  <a:pt x="1338" y="1599"/>
                </a:lnTo>
                <a:lnTo>
                  <a:pt x="1381" y="1638"/>
                </a:lnTo>
                <a:lnTo>
                  <a:pt x="1484" y="1741"/>
                </a:lnTo>
                <a:lnTo>
                  <a:pt x="1091" y="2134"/>
                </a:lnTo>
                <a:lnTo>
                  <a:pt x="1348" y="2134"/>
                </a:lnTo>
                <a:lnTo>
                  <a:pt x="1365" y="2137"/>
                </a:lnTo>
                <a:lnTo>
                  <a:pt x="1381" y="2146"/>
                </a:lnTo>
                <a:lnTo>
                  <a:pt x="1393" y="2157"/>
                </a:lnTo>
                <a:lnTo>
                  <a:pt x="1401" y="2173"/>
                </a:lnTo>
                <a:lnTo>
                  <a:pt x="1404" y="2191"/>
                </a:lnTo>
                <a:lnTo>
                  <a:pt x="1401" y="2208"/>
                </a:lnTo>
                <a:lnTo>
                  <a:pt x="1393" y="2223"/>
                </a:lnTo>
                <a:lnTo>
                  <a:pt x="1381" y="2235"/>
                </a:lnTo>
                <a:lnTo>
                  <a:pt x="1365" y="2244"/>
                </a:lnTo>
                <a:lnTo>
                  <a:pt x="1348" y="2247"/>
                </a:lnTo>
                <a:lnTo>
                  <a:pt x="1123" y="2247"/>
                </a:lnTo>
                <a:lnTo>
                  <a:pt x="1123" y="2415"/>
                </a:lnTo>
                <a:lnTo>
                  <a:pt x="1997" y="2415"/>
                </a:lnTo>
                <a:lnTo>
                  <a:pt x="1984" y="2390"/>
                </a:lnTo>
                <a:lnTo>
                  <a:pt x="1974" y="2362"/>
                </a:lnTo>
                <a:lnTo>
                  <a:pt x="1968" y="2333"/>
                </a:lnTo>
                <a:lnTo>
                  <a:pt x="1966" y="2303"/>
                </a:lnTo>
                <a:lnTo>
                  <a:pt x="1969" y="2265"/>
                </a:lnTo>
                <a:lnTo>
                  <a:pt x="1978" y="2229"/>
                </a:lnTo>
                <a:lnTo>
                  <a:pt x="1993" y="2197"/>
                </a:lnTo>
                <a:lnTo>
                  <a:pt x="2013" y="2166"/>
                </a:lnTo>
                <a:lnTo>
                  <a:pt x="2036" y="2140"/>
                </a:lnTo>
                <a:lnTo>
                  <a:pt x="2065" y="2118"/>
                </a:lnTo>
                <a:lnTo>
                  <a:pt x="2096" y="2100"/>
                </a:lnTo>
                <a:lnTo>
                  <a:pt x="2130" y="2087"/>
                </a:lnTo>
                <a:lnTo>
                  <a:pt x="2167" y="2080"/>
                </a:lnTo>
                <a:lnTo>
                  <a:pt x="2153" y="2055"/>
                </a:lnTo>
                <a:lnTo>
                  <a:pt x="2143" y="2026"/>
                </a:lnTo>
                <a:lnTo>
                  <a:pt x="2136" y="1996"/>
                </a:lnTo>
                <a:lnTo>
                  <a:pt x="2134" y="1966"/>
                </a:lnTo>
                <a:lnTo>
                  <a:pt x="2137" y="1929"/>
                </a:lnTo>
                <a:lnTo>
                  <a:pt x="2146" y="1895"/>
                </a:lnTo>
                <a:lnTo>
                  <a:pt x="2159" y="1863"/>
                </a:lnTo>
                <a:lnTo>
                  <a:pt x="2177" y="1833"/>
                </a:lnTo>
                <a:lnTo>
                  <a:pt x="2200" y="1808"/>
                </a:lnTo>
                <a:lnTo>
                  <a:pt x="2226" y="1785"/>
                </a:lnTo>
                <a:lnTo>
                  <a:pt x="2256" y="1767"/>
                </a:lnTo>
                <a:lnTo>
                  <a:pt x="2289" y="1752"/>
                </a:lnTo>
                <a:lnTo>
                  <a:pt x="2322" y="1744"/>
                </a:lnTo>
                <a:lnTo>
                  <a:pt x="2359" y="1741"/>
                </a:lnTo>
                <a:lnTo>
                  <a:pt x="2396" y="1744"/>
                </a:lnTo>
                <a:lnTo>
                  <a:pt x="2430" y="1752"/>
                </a:lnTo>
                <a:lnTo>
                  <a:pt x="2462" y="1767"/>
                </a:lnTo>
                <a:lnTo>
                  <a:pt x="2492" y="1785"/>
                </a:lnTo>
                <a:lnTo>
                  <a:pt x="2518" y="1808"/>
                </a:lnTo>
                <a:lnTo>
                  <a:pt x="2541" y="1833"/>
                </a:lnTo>
                <a:lnTo>
                  <a:pt x="2558" y="1863"/>
                </a:lnTo>
                <a:lnTo>
                  <a:pt x="2572" y="1895"/>
                </a:lnTo>
                <a:lnTo>
                  <a:pt x="2581" y="1929"/>
                </a:lnTo>
                <a:lnTo>
                  <a:pt x="2584" y="1966"/>
                </a:lnTo>
                <a:lnTo>
                  <a:pt x="2582" y="1996"/>
                </a:lnTo>
                <a:lnTo>
                  <a:pt x="2575" y="2026"/>
                </a:lnTo>
                <a:lnTo>
                  <a:pt x="2564" y="2055"/>
                </a:lnTo>
                <a:lnTo>
                  <a:pt x="2551" y="2080"/>
                </a:lnTo>
                <a:lnTo>
                  <a:pt x="2588" y="2087"/>
                </a:lnTo>
                <a:lnTo>
                  <a:pt x="2621" y="2100"/>
                </a:lnTo>
                <a:lnTo>
                  <a:pt x="2653" y="2118"/>
                </a:lnTo>
                <a:lnTo>
                  <a:pt x="2682" y="2140"/>
                </a:lnTo>
                <a:lnTo>
                  <a:pt x="2705" y="2166"/>
                </a:lnTo>
                <a:lnTo>
                  <a:pt x="2725" y="2197"/>
                </a:lnTo>
                <a:lnTo>
                  <a:pt x="2740" y="2229"/>
                </a:lnTo>
                <a:lnTo>
                  <a:pt x="2749" y="2265"/>
                </a:lnTo>
                <a:lnTo>
                  <a:pt x="2752" y="2303"/>
                </a:lnTo>
                <a:lnTo>
                  <a:pt x="2750" y="2333"/>
                </a:lnTo>
                <a:lnTo>
                  <a:pt x="2744" y="2362"/>
                </a:lnTo>
                <a:lnTo>
                  <a:pt x="2734" y="2390"/>
                </a:lnTo>
                <a:lnTo>
                  <a:pt x="2721" y="2415"/>
                </a:lnTo>
                <a:lnTo>
                  <a:pt x="3033" y="2415"/>
                </a:lnTo>
                <a:lnTo>
                  <a:pt x="3033" y="1292"/>
                </a:lnTo>
                <a:lnTo>
                  <a:pt x="3005" y="1292"/>
                </a:lnTo>
                <a:lnTo>
                  <a:pt x="2960" y="1289"/>
                </a:lnTo>
                <a:lnTo>
                  <a:pt x="2919" y="1280"/>
                </a:lnTo>
                <a:lnTo>
                  <a:pt x="2879" y="1265"/>
                </a:lnTo>
                <a:lnTo>
                  <a:pt x="2842" y="1245"/>
                </a:lnTo>
                <a:lnTo>
                  <a:pt x="2808" y="1221"/>
                </a:lnTo>
                <a:lnTo>
                  <a:pt x="2779" y="1193"/>
                </a:lnTo>
                <a:lnTo>
                  <a:pt x="2752" y="1160"/>
                </a:lnTo>
                <a:lnTo>
                  <a:pt x="2726" y="1193"/>
                </a:lnTo>
                <a:lnTo>
                  <a:pt x="2696" y="1221"/>
                </a:lnTo>
                <a:lnTo>
                  <a:pt x="2662" y="1245"/>
                </a:lnTo>
                <a:lnTo>
                  <a:pt x="2626" y="1265"/>
                </a:lnTo>
                <a:lnTo>
                  <a:pt x="2586" y="1280"/>
                </a:lnTo>
                <a:lnTo>
                  <a:pt x="2544" y="1289"/>
                </a:lnTo>
                <a:lnTo>
                  <a:pt x="2500" y="1292"/>
                </a:lnTo>
                <a:lnTo>
                  <a:pt x="2444" y="1292"/>
                </a:lnTo>
                <a:lnTo>
                  <a:pt x="2399" y="1289"/>
                </a:lnTo>
                <a:lnTo>
                  <a:pt x="2357" y="1280"/>
                </a:lnTo>
                <a:lnTo>
                  <a:pt x="2317" y="1265"/>
                </a:lnTo>
                <a:lnTo>
                  <a:pt x="2280" y="1245"/>
                </a:lnTo>
                <a:lnTo>
                  <a:pt x="2247" y="1221"/>
                </a:lnTo>
                <a:lnTo>
                  <a:pt x="2217" y="1193"/>
                </a:lnTo>
                <a:lnTo>
                  <a:pt x="2191" y="1160"/>
                </a:lnTo>
                <a:lnTo>
                  <a:pt x="2164" y="1193"/>
                </a:lnTo>
                <a:lnTo>
                  <a:pt x="2134" y="1221"/>
                </a:lnTo>
                <a:lnTo>
                  <a:pt x="2101" y="1245"/>
                </a:lnTo>
                <a:lnTo>
                  <a:pt x="2064" y="1265"/>
                </a:lnTo>
                <a:lnTo>
                  <a:pt x="2024" y="1280"/>
                </a:lnTo>
                <a:lnTo>
                  <a:pt x="1982" y="1289"/>
                </a:lnTo>
                <a:lnTo>
                  <a:pt x="1938" y="1292"/>
                </a:lnTo>
                <a:lnTo>
                  <a:pt x="1894" y="1289"/>
                </a:lnTo>
                <a:lnTo>
                  <a:pt x="1851" y="1280"/>
                </a:lnTo>
                <a:lnTo>
                  <a:pt x="1812" y="1265"/>
                </a:lnTo>
                <a:lnTo>
                  <a:pt x="1775" y="1245"/>
                </a:lnTo>
                <a:lnTo>
                  <a:pt x="1741" y="1221"/>
                </a:lnTo>
                <a:lnTo>
                  <a:pt x="1712" y="1193"/>
                </a:lnTo>
                <a:lnTo>
                  <a:pt x="1685" y="1160"/>
                </a:lnTo>
                <a:lnTo>
                  <a:pt x="1658" y="1193"/>
                </a:lnTo>
                <a:lnTo>
                  <a:pt x="1629" y="1221"/>
                </a:lnTo>
                <a:lnTo>
                  <a:pt x="1595" y="1245"/>
                </a:lnTo>
                <a:lnTo>
                  <a:pt x="1558" y="1265"/>
                </a:lnTo>
                <a:lnTo>
                  <a:pt x="1519" y="1280"/>
                </a:lnTo>
                <a:lnTo>
                  <a:pt x="1476" y="1289"/>
                </a:lnTo>
                <a:lnTo>
                  <a:pt x="1432" y="1292"/>
                </a:lnTo>
                <a:lnTo>
                  <a:pt x="1388" y="1289"/>
                </a:lnTo>
                <a:lnTo>
                  <a:pt x="1346" y="1280"/>
                </a:lnTo>
                <a:lnTo>
                  <a:pt x="1306" y="1265"/>
                </a:lnTo>
                <a:lnTo>
                  <a:pt x="1269" y="1245"/>
                </a:lnTo>
                <a:lnTo>
                  <a:pt x="1236" y="1221"/>
                </a:lnTo>
                <a:lnTo>
                  <a:pt x="1206" y="1193"/>
                </a:lnTo>
                <a:lnTo>
                  <a:pt x="1180" y="1160"/>
                </a:lnTo>
                <a:lnTo>
                  <a:pt x="1153" y="1193"/>
                </a:lnTo>
                <a:lnTo>
                  <a:pt x="1123" y="1221"/>
                </a:lnTo>
                <a:lnTo>
                  <a:pt x="1090" y="1245"/>
                </a:lnTo>
                <a:lnTo>
                  <a:pt x="1053" y="1265"/>
                </a:lnTo>
                <a:lnTo>
                  <a:pt x="1013" y="1280"/>
                </a:lnTo>
                <a:lnTo>
                  <a:pt x="971" y="1289"/>
                </a:lnTo>
                <a:lnTo>
                  <a:pt x="926" y="1292"/>
                </a:lnTo>
                <a:lnTo>
                  <a:pt x="870" y="1292"/>
                </a:lnTo>
                <a:lnTo>
                  <a:pt x="826" y="1289"/>
                </a:lnTo>
                <a:lnTo>
                  <a:pt x="784" y="1280"/>
                </a:lnTo>
                <a:lnTo>
                  <a:pt x="744" y="1265"/>
                </a:lnTo>
                <a:lnTo>
                  <a:pt x="708" y="1245"/>
                </a:lnTo>
                <a:lnTo>
                  <a:pt x="674" y="1221"/>
                </a:lnTo>
                <a:lnTo>
                  <a:pt x="644" y="1193"/>
                </a:lnTo>
                <a:lnTo>
                  <a:pt x="618" y="1160"/>
                </a:lnTo>
                <a:close/>
                <a:moveTo>
                  <a:pt x="2808" y="955"/>
                </a:moveTo>
                <a:lnTo>
                  <a:pt x="2808" y="983"/>
                </a:lnTo>
                <a:lnTo>
                  <a:pt x="2811" y="1018"/>
                </a:lnTo>
                <a:lnTo>
                  <a:pt x="2821" y="1052"/>
                </a:lnTo>
                <a:lnTo>
                  <a:pt x="2835" y="1082"/>
                </a:lnTo>
                <a:lnTo>
                  <a:pt x="2854" y="1109"/>
                </a:lnTo>
                <a:lnTo>
                  <a:pt x="2879" y="1134"/>
                </a:lnTo>
                <a:lnTo>
                  <a:pt x="2905" y="1153"/>
                </a:lnTo>
                <a:lnTo>
                  <a:pt x="2936" y="1167"/>
                </a:lnTo>
                <a:lnTo>
                  <a:pt x="2970" y="1176"/>
                </a:lnTo>
                <a:lnTo>
                  <a:pt x="3005" y="1180"/>
                </a:lnTo>
                <a:lnTo>
                  <a:pt x="3061" y="1180"/>
                </a:lnTo>
                <a:lnTo>
                  <a:pt x="3083" y="1177"/>
                </a:lnTo>
                <a:lnTo>
                  <a:pt x="3110" y="1172"/>
                </a:lnTo>
                <a:lnTo>
                  <a:pt x="3136" y="1163"/>
                </a:lnTo>
                <a:lnTo>
                  <a:pt x="3160" y="1152"/>
                </a:lnTo>
                <a:lnTo>
                  <a:pt x="3182" y="1137"/>
                </a:lnTo>
                <a:lnTo>
                  <a:pt x="3184" y="1135"/>
                </a:lnTo>
                <a:lnTo>
                  <a:pt x="3204" y="1117"/>
                </a:lnTo>
                <a:lnTo>
                  <a:pt x="3220" y="1097"/>
                </a:lnTo>
                <a:lnTo>
                  <a:pt x="3234" y="1074"/>
                </a:lnTo>
                <a:lnTo>
                  <a:pt x="3245" y="1049"/>
                </a:lnTo>
                <a:lnTo>
                  <a:pt x="3246" y="1045"/>
                </a:lnTo>
                <a:lnTo>
                  <a:pt x="3253" y="1024"/>
                </a:lnTo>
                <a:lnTo>
                  <a:pt x="3257" y="1004"/>
                </a:lnTo>
                <a:lnTo>
                  <a:pt x="3258" y="983"/>
                </a:lnTo>
                <a:lnTo>
                  <a:pt x="3258" y="955"/>
                </a:lnTo>
                <a:lnTo>
                  <a:pt x="2808" y="955"/>
                </a:lnTo>
                <a:close/>
                <a:moveTo>
                  <a:pt x="2247" y="955"/>
                </a:moveTo>
                <a:lnTo>
                  <a:pt x="2247" y="983"/>
                </a:lnTo>
                <a:lnTo>
                  <a:pt x="2250" y="1018"/>
                </a:lnTo>
                <a:lnTo>
                  <a:pt x="2259" y="1052"/>
                </a:lnTo>
                <a:lnTo>
                  <a:pt x="2273" y="1082"/>
                </a:lnTo>
                <a:lnTo>
                  <a:pt x="2293" y="1109"/>
                </a:lnTo>
                <a:lnTo>
                  <a:pt x="2317" y="1134"/>
                </a:lnTo>
                <a:lnTo>
                  <a:pt x="2344" y="1153"/>
                </a:lnTo>
                <a:lnTo>
                  <a:pt x="2374" y="1167"/>
                </a:lnTo>
                <a:lnTo>
                  <a:pt x="2408" y="1176"/>
                </a:lnTo>
                <a:lnTo>
                  <a:pt x="2444" y="1180"/>
                </a:lnTo>
                <a:lnTo>
                  <a:pt x="2500" y="1180"/>
                </a:lnTo>
                <a:lnTo>
                  <a:pt x="2535" y="1176"/>
                </a:lnTo>
                <a:lnTo>
                  <a:pt x="2568" y="1167"/>
                </a:lnTo>
                <a:lnTo>
                  <a:pt x="2599" y="1153"/>
                </a:lnTo>
                <a:lnTo>
                  <a:pt x="2626" y="1134"/>
                </a:lnTo>
                <a:lnTo>
                  <a:pt x="2650" y="1109"/>
                </a:lnTo>
                <a:lnTo>
                  <a:pt x="2669" y="1082"/>
                </a:lnTo>
                <a:lnTo>
                  <a:pt x="2684" y="1052"/>
                </a:lnTo>
                <a:lnTo>
                  <a:pt x="2693" y="1018"/>
                </a:lnTo>
                <a:lnTo>
                  <a:pt x="2696" y="983"/>
                </a:lnTo>
                <a:lnTo>
                  <a:pt x="2696" y="955"/>
                </a:lnTo>
                <a:lnTo>
                  <a:pt x="2247" y="955"/>
                </a:lnTo>
                <a:close/>
                <a:moveTo>
                  <a:pt x="1741" y="955"/>
                </a:moveTo>
                <a:lnTo>
                  <a:pt x="1741" y="983"/>
                </a:lnTo>
                <a:lnTo>
                  <a:pt x="1744" y="1018"/>
                </a:lnTo>
                <a:lnTo>
                  <a:pt x="1753" y="1052"/>
                </a:lnTo>
                <a:lnTo>
                  <a:pt x="1768" y="1082"/>
                </a:lnTo>
                <a:lnTo>
                  <a:pt x="1787" y="1109"/>
                </a:lnTo>
                <a:lnTo>
                  <a:pt x="1812" y="1134"/>
                </a:lnTo>
                <a:lnTo>
                  <a:pt x="1838" y="1153"/>
                </a:lnTo>
                <a:lnTo>
                  <a:pt x="1869" y="1167"/>
                </a:lnTo>
                <a:lnTo>
                  <a:pt x="1903" y="1176"/>
                </a:lnTo>
                <a:lnTo>
                  <a:pt x="1938" y="1180"/>
                </a:lnTo>
                <a:lnTo>
                  <a:pt x="1973" y="1176"/>
                </a:lnTo>
                <a:lnTo>
                  <a:pt x="2007" y="1167"/>
                </a:lnTo>
                <a:lnTo>
                  <a:pt x="2037" y="1153"/>
                </a:lnTo>
                <a:lnTo>
                  <a:pt x="2064" y="1134"/>
                </a:lnTo>
                <a:lnTo>
                  <a:pt x="2088" y="1109"/>
                </a:lnTo>
                <a:lnTo>
                  <a:pt x="2108" y="1082"/>
                </a:lnTo>
                <a:lnTo>
                  <a:pt x="2122" y="1052"/>
                </a:lnTo>
                <a:lnTo>
                  <a:pt x="2131" y="1018"/>
                </a:lnTo>
                <a:lnTo>
                  <a:pt x="2134" y="983"/>
                </a:lnTo>
                <a:lnTo>
                  <a:pt x="2134" y="955"/>
                </a:lnTo>
                <a:lnTo>
                  <a:pt x="1741" y="955"/>
                </a:lnTo>
                <a:close/>
                <a:moveTo>
                  <a:pt x="1236" y="955"/>
                </a:moveTo>
                <a:lnTo>
                  <a:pt x="1236" y="983"/>
                </a:lnTo>
                <a:lnTo>
                  <a:pt x="1239" y="1018"/>
                </a:lnTo>
                <a:lnTo>
                  <a:pt x="1248" y="1052"/>
                </a:lnTo>
                <a:lnTo>
                  <a:pt x="1262" y="1082"/>
                </a:lnTo>
                <a:lnTo>
                  <a:pt x="1282" y="1109"/>
                </a:lnTo>
                <a:lnTo>
                  <a:pt x="1306" y="1134"/>
                </a:lnTo>
                <a:lnTo>
                  <a:pt x="1333" y="1153"/>
                </a:lnTo>
                <a:lnTo>
                  <a:pt x="1363" y="1167"/>
                </a:lnTo>
                <a:lnTo>
                  <a:pt x="1397" y="1176"/>
                </a:lnTo>
                <a:lnTo>
                  <a:pt x="1432" y="1180"/>
                </a:lnTo>
                <a:lnTo>
                  <a:pt x="1467" y="1176"/>
                </a:lnTo>
                <a:lnTo>
                  <a:pt x="1501" y="1167"/>
                </a:lnTo>
                <a:lnTo>
                  <a:pt x="1532" y="1153"/>
                </a:lnTo>
                <a:lnTo>
                  <a:pt x="1558" y="1134"/>
                </a:lnTo>
                <a:lnTo>
                  <a:pt x="1583" y="1109"/>
                </a:lnTo>
                <a:lnTo>
                  <a:pt x="1602" y="1082"/>
                </a:lnTo>
                <a:lnTo>
                  <a:pt x="1617" y="1052"/>
                </a:lnTo>
                <a:lnTo>
                  <a:pt x="1626" y="1018"/>
                </a:lnTo>
                <a:lnTo>
                  <a:pt x="1629" y="983"/>
                </a:lnTo>
                <a:lnTo>
                  <a:pt x="1629" y="955"/>
                </a:lnTo>
                <a:lnTo>
                  <a:pt x="1236" y="955"/>
                </a:lnTo>
                <a:close/>
                <a:moveTo>
                  <a:pt x="674" y="955"/>
                </a:moveTo>
                <a:lnTo>
                  <a:pt x="674" y="983"/>
                </a:lnTo>
                <a:lnTo>
                  <a:pt x="677" y="1018"/>
                </a:lnTo>
                <a:lnTo>
                  <a:pt x="686" y="1052"/>
                </a:lnTo>
                <a:lnTo>
                  <a:pt x="701" y="1082"/>
                </a:lnTo>
                <a:lnTo>
                  <a:pt x="720" y="1109"/>
                </a:lnTo>
                <a:lnTo>
                  <a:pt x="744" y="1134"/>
                </a:lnTo>
                <a:lnTo>
                  <a:pt x="771" y="1153"/>
                </a:lnTo>
                <a:lnTo>
                  <a:pt x="802" y="1167"/>
                </a:lnTo>
                <a:lnTo>
                  <a:pt x="835" y="1176"/>
                </a:lnTo>
                <a:lnTo>
                  <a:pt x="870" y="1180"/>
                </a:lnTo>
                <a:lnTo>
                  <a:pt x="926" y="1180"/>
                </a:lnTo>
                <a:lnTo>
                  <a:pt x="962" y="1176"/>
                </a:lnTo>
                <a:lnTo>
                  <a:pt x="996" y="1167"/>
                </a:lnTo>
                <a:lnTo>
                  <a:pt x="1026" y="1153"/>
                </a:lnTo>
                <a:lnTo>
                  <a:pt x="1053" y="1134"/>
                </a:lnTo>
                <a:lnTo>
                  <a:pt x="1077" y="1109"/>
                </a:lnTo>
                <a:lnTo>
                  <a:pt x="1097" y="1082"/>
                </a:lnTo>
                <a:lnTo>
                  <a:pt x="1111" y="1052"/>
                </a:lnTo>
                <a:lnTo>
                  <a:pt x="1120" y="1018"/>
                </a:lnTo>
                <a:lnTo>
                  <a:pt x="1123" y="983"/>
                </a:lnTo>
                <a:lnTo>
                  <a:pt x="1123" y="955"/>
                </a:lnTo>
                <a:lnTo>
                  <a:pt x="674" y="955"/>
                </a:lnTo>
                <a:close/>
                <a:moveTo>
                  <a:pt x="112" y="955"/>
                </a:moveTo>
                <a:lnTo>
                  <a:pt x="112" y="983"/>
                </a:lnTo>
                <a:lnTo>
                  <a:pt x="113" y="1004"/>
                </a:lnTo>
                <a:lnTo>
                  <a:pt x="117" y="1024"/>
                </a:lnTo>
                <a:lnTo>
                  <a:pt x="124" y="1045"/>
                </a:lnTo>
                <a:lnTo>
                  <a:pt x="125" y="1049"/>
                </a:lnTo>
                <a:lnTo>
                  <a:pt x="136" y="1074"/>
                </a:lnTo>
                <a:lnTo>
                  <a:pt x="150" y="1097"/>
                </a:lnTo>
                <a:lnTo>
                  <a:pt x="166" y="1117"/>
                </a:lnTo>
                <a:lnTo>
                  <a:pt x="186" y="1135"/>
                </a:lnTo>
                <a:lnTo>
                  <a:pt x="187" y="1136"/>
                </a:lnTo>
                <a:lnTo>
                  <a:pt x="188" y="1137"/>
                </a:lnTo>
                <a:lnTo>
                  <a:pt x="210" y="1152"/>
                </a:lnTo>
                <a:lnTo>
                  <a:pt x="234" y="1163"/>
                </a:lnTo>
                <a:lnTo>
                  <a:pt x="259" y="1172"/>
                </a:lnTo>
                <a:lnTo>
                  <a:pt x="287" y="1177"/>
                </a:lnTo>
                <a:lnTo>
                  <a:pt x="309" y="1180"/>
                </a:lnTo>
                <a:lnTo>
                  <a:pt x="365" y="1180"/>
                </a:lnTo>
                <a:lnTo>
                  <a:pt x="400" y="1176"/>
                </a:lnTo>
                <a:lnTo>
                  <a:pt x="434" y="1167"/>
                </a:lnTo>
                <a:lnTo>
                  <a:pt x="465" y="1153"/>
                </a:lnTo>
                <a:lnTo>
                  <a:pt x="491" y="1134"/>
                </a:lnTo>
                <a:lnTo>
                  <a:pt x="516" y="1109"/>
                </a:lnTo>
                <a:lnTo>
                  <a:pt x="535" y="1082"/>
                </a:lnTo>
                <a:lnTo>
                  <a:pt x="549" y="1052"/>
                </a:lnTo>
                <a:lnTo>
                  <a:pt x="559" y="1018"/>
                </a:lnTo>
                <a:lnTo>
                  <a:pt x="562" y="983"/>
                </a:lnTo>
                <a:lnTo>
                  <a:pt x="562" y="955"/>
                </a:lnTo>
                <a:lnTo>
                  <a:pt x="112" y="955"/>
                </a:lnTo>
                <a:close/>
                <a:moveTo>
                  <a:pt x="2640" y="112"/>
                </a:moveTo>
                <a:lnTo>
                  <a:pt x="2640" y="378"/>
                </a:lnTo>
                <a:lnTo>
                  <a:pt x="2808" y="659"/>
                </a:lnTo>
                <a:lnTo>
                  <a:pt x="2808" y="843"/>
                </a:lnTo>
                <a:lnTo>
                  <a:pt x="3258" y="843"/>
                </a:lnTo>
                <a:lnTo>
                  <a:pt x="3258" y="697"/>
                </a:lnTo>
                <a:lnTo>
                  <a:pt x="2977" y="417"/>
                </a:lnTo>
                <a:lnTo>
                  <a:pt x="2977" y="162"/>
                </a:lnTo>
                <a:lnTo>
                  <a:pt x="2974" y="147"/>
                </a:lnTo>
                <a:lnTo>
                  <a:pt x="2967" y="133"/>
                </a:lnTo>
                <a:lnTo>
                  <a:pt x="2956" y="123"/>
                </a:lnTo>
                <a:lnTo>
                  <a:pt x="2942" y="115"/>
                </a:lnTo>
                <a:lnTo>
                  <a:pt x="2927" y="112"/>
                </a:lnTo>
                <a:lnTo>
                  <a:pt x="2640" y="112"/>
                </a:lnTo>
                <a:close/>
                <a:moveTo>
                  <a:pt x="2191" y="112"/>
                </a:moveTo>
                <a:lnTo>
                  <a:pt x="2191" y="387"/>
                </a:lnTo>
                <a:lnTo>
                  <a:pt x="2247" y="674"/>
                </a:lnTo>
                <a:lnTo>
                  <a:pt x="2247" y="843"/>
                </a:lnTo>
                <a:lnTo>
                  <a:pt x="2696" y="843"/>
                </a:lnTo>
                <a:lnTo>
                  <a:pt x="2696" y="689"/>
                </a:lnTo>
                <a:lnTo>
                  <a:pt x="2528" y="408"/>
                </a:lnTo>
                <a:lnTo>
                  <a:pt x="2528" y="112"/>
                </a:lnTo>
                <a:lnTo>
                  <a:pt x="2191" y="112"/>
                </a:lnTo>
                <a:close/>
                <a:moveTo>
                  <a:pt x="1741" y="112"/>
                </a:moveTo>
                <a:lnTo>
                  <a:pt x="1741" y="843"/>
                </a:lnTo>
                <a:lnTo>
                  <a:pt x="2134" y="843"/>
                </a:lnTo>
                <a:lnTo>
                  <a:pt x="2134" y="680"/>
                </a:lnTo>
                <a:lnTo>
                  <a:pt x="2078" y="393"/>
                </a:lnTo>
                <a:lnTo>
                  <a:pt x="2078" y="112"/>
                </a:lnTo>
                <a:lnTo>
                  <a:pt x="1741" y="112"/>
                </a:lnTo>
                <a:close/>
                <a:moveTo>
                  <a:pt x="1292" y="112"/>
                </a:moveTo>
                <a:lnTo>
                  <a:pt x="1291" y="404"/>
                </a:lnTo>
                <a:lnTo>
                  <a:pt x="1236" y="680"/>
                </a:lnTo>
                <a:lnTo>
                  <a:pt x="1236" y="843"/>
                </a:lnTo>
                <a:lnTo>
                  <a:pt x="1629" y="843"/>
                </a:lnTo>
                <a:lnTo>
                  <a:pt x="1629" y="112"/>
                </a:lnTo>
                <a:lnTo>
                  <a:pt x="1292" y="112"/>
                </a:lnTo>
                <a:close/>
                <a:moveTo>
                  <a:pt x="843" y="112"/>
                </a:moveTo>
                <a:lnTo>
                  <a:pt x="843" y="408"/>
                </a:lnTo>
                <a:lnTo>
                  <a:pt x="674" y="689"/>
                </a:lnTo>
                <a:lnTo>
                  <a:pt x="674" y="843"/>
                </a:lnTo>
                <a:lnTo>
                  <a:pt x="1123" y="843"/>
                </a:lnTo>
                <a:lnTo>
                  <a:pt x="1124" y="663"/>
                </a:lnTo>
                <a:lnTo>
                  <a:pt x="1180" y="387"/>
                </a:lnTo>
                <a:lnTo>
                  <a:pt x="1180" y="112"/>
                </a:lnTo>
                <a:lnTo>
                  <a:pt x="843" y="112"/>
                </a:lnTo>
                <a:close/>
                <a:moveTo>
                  <a:pt x="443" y="112"/>
                </a:moveTo>
                <a:lnTo>
                  <a:pt x="428" y="115"/>
                </a:lnTo>
                <a:lnTo>
                  <a:pt x="414" y="123"/>
                </a:lnTo>
                <a:lnTo>
                  <a:pt x="403" y="133"/>
                </a:lnTo>
                <a:lnTo>
                  <a:pt x="396" y="147"/>
                </a:lnTo>
                <a:lnTo>
                  <a:pt x="393" y="162"/>
                </a:lnTo>
                <a:lnTo>
                  <a:pt x="393" y="417"/>
                </a:lnTo>
                <a:lnTo>
                  <a:pt x="112" y="697"/>
                </a:lnTo>
                <a:lnTo>
                  <a:pt x="112" y="843"/>
                </a:lnTo>
                <a:lnTo>
                  <a:pt x="562" y="843"/>
                </a:lnTo>
                <a:lnTo>
                  <a:pt x="562" y="659"/>
                </a:lnTo>
                <a:lnTo>
                  <a:pt x="730" y="378"/>
                </a:lnTo>
                <a:lnTo>
                  <a:pt x="730" y="112"/>
                </a:lnTo>
                <a:lnTo>
                  <a:pt x="443" y="112"/>
                </a:lnTo>
                <a:close/>
                <a:moveTo>
                  <a:pt x="443" y="0"/>
                </a:moveTo>
                <a:lnTo>
                  <a:pt x="2927" y="0"/>
                </a:lnTo>
                <a:lnTo>
                  <a:pt x="2955" y="3"/>
                </a:lnTo>
                <a:lnTo>
                  <a:pt x="2983" y="10"/>
                </a:lnTo>
                <a:lnTo>
                  <a:pt x="3008" y="22"/>
                </a:lnTo>
                <a:lnTo>
                  <a:pt x="3031" y="38"/>
                </a:lnTo>
                <a:lnTo>
                  <a:pt x="3051" y="58"/>
                </a:lnTo>
                <a:lnTo>
                  <a:pt x="3067" y="81"/>
                </a:lnTo>
                <a:lnTo>
                  <a:pt x="3079" y="106"/>
                </a:lnTo>
                <a:lnTo>
                  <a:pt x="3086" y="134"/>
                </a:lnTo>
                <a:lnTo>
                  <a:pt x="3089" y="162"/>
                </a:lnTo>
                <a:lnTo>
                  <a:pt x="3089" y="370"/>
                </a:lnTo>
                <a:lnTo>
                  <a:pt x="3370" y="651"/>
                </a:lnTo>
                <a:lnTo>
                  <a:pt x="3370" y="983"/>
                </a:lnTo>
                <a:lnTo>
                  <a:pt x="3369" y="1011"/>
                </a:lnTo>
                <a:lnTo>
                  <a:pt x="3370" y="1011"/>
                </a:lnTo>
                <a:lnTo>
                  <a:pt x="3370" y="3370"/>
                </a:lnTo>
                <a:lnTo>
                  <a:pt x="3033" y="3370"/>
                </a:lnTo>
                <a:lnTo>
                  <a:pt x="3033" y="3202"/>
                </a:lnTo>
                <a:lnTo>
                  <a:pt x="337" y="3202"/>
                </a:lnTo>
                <a:lnTo>
                  <a:pt x="337" y="3370"/>
                </a:lnTo>
                <a:lnTo>
                  <a:pt x="0" y="3370"/>
                </a:lnTo>
                <a:lnTo>
                  <a:pt x="0" y="1011"/>
                </a:lnTo>
                <a:lnTo>
                  <a:pt x="1" y="1011"/>
                </a:lnTo>
                <a:lnTo>
                  <a:pt x="0" y="983"/>
                </a:lnTo>
                <a:lnTo>
                  <a:pt x="0" y="651"/>
                </a:lnTo>
                <a:lnTo>
                  <a:pt x="281" y="370"/>
                </a:lnTo>
                <a:lnTo>
                  <a:pt x="281" y="162"/>
                </a:lnTo>
                <a:lnTo>
                  <a:pt x="284" y="134"/>
                </a:lnTo>
                <a:lnTo>
                  <a:pt x="291" y="106"/>
                </a:lnTo>
                <a:lnTo>
                  <a:pt x="303" y="81"/>
                </a:lnTo>
                <a:lnTo>
                  <a:pt x="319" y="58"/>
                </a:lnTo>
                <a:lnTo>
                  <a:pt x="339" y="38"/>
                </a:lnTo>
                <a:lnTo>
                  <a:pt x="362" y="22"/>
                </a:lnTo>
                <a:lnTo>
                  <a:pt x="387" y="10"/>
                </a:lnTo>
                <a:lnTo>
                  <a:pt x="415" y="3"/>
                </a:lnTo>
                <a:lnTo>
                  <a:pt x="4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20" name="Group 1719"/>
          <p:cNvGrpSpPr/>
          <p:nvPr/>
        </p:nvGrpSpPr>
        <p:grpSpPr>
          <a:xfrm>
            <a:off x="5355340" y="2698750"/>
            <a:ext cx="536575" cy="534988"/>
            <a:chOff x="5335588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3" name="Freeform 481"/>
            <p:cNvSpPr>
              <a:spLocks/>
            </p:cNvSpPr>
            <p:nvPr/>
          </p:nvSpPr>
          <p:spPr bwMode="auto">
            <a:xfrm>
              <a:off x="5440363" y="2940050"/>
              <a:ext cx="17463" cy="34925"/>
            </a:xfrm>
            <a:custGeom>
              <a:avLst/>
              <a:gdLst>
                <a:gd name="T0" fmla="*/ 64 w 116"/>
                <a:gd name="T1" fmla="*/ 0 h 222"/>
                <a:gd name="T2" fmla="*/ 82 w 116"/>
                <a:gd name="T3" fmla="*/ 4 h 222"/>
                <a:gd name="T4" fmla="*/ 97 w 116"/>
                <a:gd name="T5" fmla="*/ 13 h 222"/>
                <a:gd name="T6" fmla="*/ 108 w 116"/>
                <a:gd name="T7" fmla="*/ 25 h 222"/>
                <a:gd name="T8" fmla="*/ 114 w 116"/>
                <a:gd name="T9" fmla="*/ 41 h 222"/>
                <a:gd name="T10" fmla="*/ 116 w 116"/>
                <a:gd name="T11" fmla="*/ 60 h 222"/>
                <a:gd name="T12" fmla="*/ 113 w 116"/>
                <a:gd name="T13" fmla="*/ 112 h 222"/>
                <a:gd name="T14" fmla="*/ 112 w 116"/>
                <a:gd name="T15" fmla="*/ 165 h 222"/>
                <a:gd name="T16" fmla="*/ 109 w 116"/>
                <a:gd name="T17" fmla="*/ 182 h 222"/>
                <a:gd name="T18" fmla="*/ 101 w 116"/>
                <a:gd name="T19" fmla="*/ 199 h 222"/>
                <a:gd name="T20" fmla="*/ 89 w 116"/>
                <a:gd name="T21" fmla="*/ 211 h 222"/>
                <a:gd name="T22" fmla="*/ 73 w 116"/>
                <a:gd name="T23" fmla="*/ 219 h 222"/>
                <a:gd name="T24" fmla="*/ 56 w 116"/>
                <a:gd name="T25" fmla="*/ 222 h 222"/>
                <a:gd name="T26" fmla="*/ 37 w 116"/>
                <a:gd name="T27" fmla="*/ 219 h 222"/>
                <a:gd name="T28" fmla="*/ 22 w 116"/>
                <a:gd name="T29" fmla="*/ 211 h 222"/>
                <a:gd name="T30" fmla="*/ 10 w 116"/>
                <a:gd name="T31" fmla="*/ 199 h 222"/>
                <a:gd name="T32" fmla="*/ 2 w 116"/>
                <a:gd name="T33" fmla="*/ 183 h 222"/>
                <a:gd name="T34" fmla="*/ 0 w 116"/>
                <a:gd name="T35" fmla="*/ 166 h 222"/>
                <a:gd name="T36" fmla="*/ 0 w 116"/>
                <a:gd name="T37" fmla="*/ 165 h 222"/>
                <a:gd name="T38" fmla="*/ 1 w 116"/>
                <a:gd name="T39" fmla="*/ 108 h 222"/>
                <a:gd name="T40" fmla="*/ 4 w 116"/>
                <a:gd name="T41" fmla="*/ 51 h 222"/>
                <a:gd name="T42" fmla="*/ 8 w 116"/>
                <a:gd name="T43" fmla="*/ 33 h 222"/>
                <a:gd name="T44" fmla="*/ 17 w 116"/>
                <a:gd name="T45" fmla="*/ 18 h 222"/>
                <a:gd name="T46" fmla="*/ 30 w 116"/>
                <a:gd name="T47" fmla="*/ 8 h 222"/>
                <a:gd name="T48" fmla="*/ 47 w 116"/>
                <a:gd name="T49" fmla="*/ 1 h 222"/>
                <a:gd name="T50" fmla="*/ 64 w 116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22">
                  <a:moveTo>
                    <a:pt x="64" y="0"/>
                  </a:moveTo>
                  <a:lnTo>
                    <a:pt x="82" y="4"/>
                  </a:lnTo>
                  <a:lnTo>
                    <a:pt x="97" y="13"/>
                  </a:lnTo>
                  <a:lnTo>
                    <a:pt x="108" y="25"/>
                  </a:lnTo>
                  <a:lnTo>
                    <a:pt x="114" y="41"/>
                  </a:lnTo>
                  <a:lnTo>
                    <a:pt x="116" y="60"/>
                  </a:lnTo>
                  <a:lnTo>
                    <a:pt x="113" y="112"/>
                  </a:lnTo>
                  <a:lnTo>
                    <a:pt x="112" y="165"/>
                  </a:lnTo>
                  <a:lnTo>
                    <a:pt x="109" y="182"/>
                  </a:lnTo>
                  <a:lnTo>
                    <a:pt x="101" y="199"/>
                  </a:lnTo>
                  <a:lnTo>
                    <a:pt x="89" y="211"/>
                  </a:lnTo>
                  <a:lnTo>
                    <a:pt x="73" y="219"/>
                  </a:lnTo>
                  <a:lnTo>
                    <a:pt x="56" y="222"/>
                  </a:lnTo>
                  <a:lnTo>
                    <a:pt x="37" y="219"/>
                  </a:lnTo>
                  <a:lnTo>
                    <a:pt x="22" y="211"/>
                  </a:lnTo>
                  <a:lnTo>
                    <a:pt x="10" y="199"/>
                  </a:lnTo>
                  <a:lnTo>
                    <a:pt x="2" y="183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08"/>
                  </a:lnTo>
                  <a:lnTo>
                    <a:pt x="4" y="51"/>
                  </a:lnTo>
                  <a:lnTo>
                    <a:pt x="8" y="33"/>
                  </a:lnTo>
                  <a:lnTo>
                    <a:pt x="17" y="18"/>
                  </a:lnTo>
                  <a:lnTo>
                    <a:pt x="30" y="8"/>
                  </a:lnTo>
                  <a:lnTo>
                    <a:pt x="47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4" name="Freeform 482"/>
            <p:cNvSpPr>
              <a:spLocks/>
            </p:cNvSpPr>
            <p:nvPr/>
          </p:nvSpPr>
          <p:spPr bwMode="auto">
            <a:xfrm>
              <a:off x="5524501" y="3124200"/>
              <a:ext cx="33338" cy="26988"/>
            </a:xfrm>
            <a:custGeom>
              <a:avLst/>
              <a:gdLst>
                <a:gd name="T0" fmla="*/ 60 w 210"/>
                <a:gd name="T1" fmla="*/ 0 h 168"/>
                <a:gd name="T2" fmla="*/ 74 w 210"/>
                <a:gd name="T3" fmla="*/ 2 h 168"/>
                <a:gd name="T4" fmla="*/ 88 w 210"/>
                <a:gd name="T5" fmla="*/ 9 h 168"/>
                <a:gd name="T6" fmla="*/ 132 w 210"/>
                <a:gd name="T7" fmla="*/ 36 h 168"/>
                <a:gd name="T8" fmla="*/ 178 w 210"/>
                <a:gd name="T9" fmla="*/ 61 h 168"/>
                <a:gd name="T10" fmla="*/ 192 w 210"/>
                <a:gd name="T11" fmla="*/ 70 h 168"/>
                <a:gd name="T12" fmla="*/ 201 w 210"/>
                <a:gd name="T13" fmla="*/ 81 h 168"/>
                <a:gd name="T14" fmla="*/ 207 w 210"/>
                <a:gd name="T15" fmla="*/ 95 h 168"/>
                <a:gd name="T16" fmla="*/ 210 w 210"/>
                <a:gd name="T17" fmla="*/ 108 h 168"/>
                <a:gd name="T18" fmla="*/ 209 w 210"/>
                <a:gd name="T19" fmla="*/ 123 h 168"/>
                <a:gd name="T20" fmla="*/ 204 w 210"/>
                <a:gd name="T21" fmla="*/ 136 h 168"/>
                <a:gd name="T22" fmla="*/ 195 w 210"/>
                <a:gd name="T23" fmla="*/ 150 h 168"/>
                <a:gd name="T24" fmla="*/ 183 w 210"/>
                <a:gd name="T25" fmla="*/ 160 h 168"/>
                <a:gd name="T26" fmla="*/ 168 w 210"/>
                <a:gd name="T27" fmla="*/ 166 h 168"/>
                <a:gd name="T28" fmla="*/ 154 w 210"/>
                <a:gd name="T29" fmla="*/ 168 h 168"/>
                <a:gd name="T30" fmla="*/ 141 w 210"/>
                <a:gd name="T31" fmla="*/ 166 h 168"/>
                <a:gd name="T32" fmla="*/ 128 w 210"/>
                <a:gd name="T33" fmla="*/ 162 h 168"/>
                <a:gd name="T34" fmla="*/ 76 w 210"/>
                <a:gd name="T35" fmla="*/ 133 h 168"/>
                <a:gd name="T36" fmla="*/ 26 w 210"/>
                <a:gd name="T37" fmla="*/ 103 h 168"/>
                <a:gd name="T38" fmla="*/ 15 w 210"/>
                <a:gd name="T39" fmla="*/ 93 h 168"/>
                <a:gd name="T40" fmla="*/ 6 w 210"/>
                <a:gd name="T41" fmla="*/ 80 h 168"/>
                <a:gd name="T42" fmla="*/ 1 w 210"/>
                <a:gd name="T43" fmla="*/ 67 h 168"/>
                <a:gd name="T44" fmla="*/ 0 w 210"/>
                <a:gd name="T45" fmla="*/ 53 h 168"/>
                <a:gd name="T46" fmla="*/ 3 w 210"/>
                <a:gd name="T47" fmla="*/ 38 h 168"/>
                <a:gd name="T48" fmla="*/ 9 w 210"/>
                <a:gd name="T49" fmla="*/ 25 h 168"/>
                <a:gd name="T50" fmla="*/ 20 w 210"/>
                <a:gd name="T51" fmla="*/ 14 h 168"/>
                <a:gd name="T52" fmla="*/ 32 w 210"/>
                <a:gd name="T53" fmla="*/ 6 h 168"/>
                <a:gd name="T54" fmla="*/ 45 w 210"/>
                <a:gd name="T55" fmla="*/ 1 h 168"/>
                <a:gd name="T56" fmla="*/ 60 w 210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" h="168">
                  <a:moveTo>
                    <a:pt x="60" y="0"/>
                  </a:moveTo>
                  <a:lnTo>
                    <a:pt x="74" y="2"/>
                  </a:lnTo>
                  <a:lnTo>
                    <a:pt x="88" y="9"/>
                  </a:lnTo>
                  <a:lnTo>
                    <a:pt x="132" y="36"/>
                  </a:lnTo>
                  <a:lnTo>
                    <a:pt x="178" y="61"/>
                  </a:lnTo>
                  <a:lnTo>
                    <a:pt x="192" y="70"/>
                  </a:lnTo>
                  <a:lnTo>
                    <a:pt x="201" y="81"/>
                  </a:lnTo>
                  <a:lnTo>
                    <a:pt x="207" y="95"/>
                  </a:lnTo>
                  <a:lnTo>
                    <a:pt x="210" y="108"/>
                  </a:lnTo>
                  <a:lnTo>
                    <a:pt x="209" y="123"/>
                  </a:lnTo>
                  <a:lnTo>
                    <a:pt x="204" y="136"/>
                  </a:lnTo>
                  <a:lnTo>
                    <a:pt x="195" y="150"/>
                  </a:lnTo>
                  <a:lnTo>
                    <a:pt x="183" y="160"/>
                  </a:lnTo>
                  <a:lnTo>
                    <a:pt x="168" y="166"/>
                  </a:lnTo>
                  <a:lnTo>
                    <a:pt x="154" y="168"/>
                  </a:lnTo>
                  <a:lnTo>
                    <a:pt x="141" y="166"/>
                  </a:lnTo>
                  <a:lnTo>
                    <a:pt x="128" y="162"/>
                  </a:lnTo>
                  <a:lnTo>
                    <a:pt x="76" y="133"/>
                  </a:lnTo>
                  <a:lnTo>
                    <a:pt x="26" y="103"/>
                  </a:lnTo>
                  <a:lnTo>
                    <a:pt x="15" y="93"/>
                  </a:lnTo>
                  <a:lnTo>
                    <a:pt x="6" y="80"/>
                  </a:lnTo>
                  <a:lnTo>
                    <a:pt x="1" y="67"/>
                  </a:lnTo>
                  <a:lnTo>
                    <a:pt x="0" y="53"/>
                  </a:lnTo>
                  <a:lnTo>
                    <a:pt x="3" y="38"/>
                  </a:lnTo>
                  <a:lnTo>
                    <a:pt x="9" y="25"/>
                  </a:lnTo>
                  <a:lnTo>
                    <a:pt x="20" y="14"/>
                  </a:lnTo>
                  <a:lnTo>
                    <a:pt x="32" y="6"/>
                  </a:lnTo>
                  <a:lnTo>
                    <a:pt x="45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5" name="Freeform 483"/>
            <p:cNvSpPr>
              <a:spLocks/>
            </p:cNvSpPr>
            <p:nvPr/>
          </p:nvSpPr>
          <p:spPr bwMode="auto">
            <a:xfrm>
              <a:off x="5540376" y="2774950"/>
              <a:ext cx="33338" cy="25400"/>
            </a:xfrm>
            <a:custGeom>
              <a:avLst/>
              <a:gdLst>
                <a:gd name="T0" fmla="*/ 153 w 215"/>
                <a:gd name="T1" fmla="*/ 0 h 157"/>
                <a:gd name="T2" fmla="*/ 168 w 215"/>
                <a:gd name="T3" fmla="*/ 0 h 157"/>
                <a:gd name="T4" fmla="*/ 182 w 215"/>
                <a:gd name="T5" fmla="*/ 5 h 157"/>
                <a:gd name="T6" fmla="*/ 194 w 215"/>
                <a:gd name="T7" fmla="*/ 12 h 157"/>
                <a:gd name="T8" fmla="*/ 204 w 215"/>
                <a:gd name="T9" fmla="*/ 22 h 157"/>
                <a:gd name="T10" fmla="*/ 211 w 215"/>
                <a:gd name="T11" fmla="*/ 36 h 157"/>
                <a:gd name="T12" fmla="*/ 215 w 215"/>
                <a:gd name="T13" fmla="*/ 51 h 157"/>
                <a:gd name="T14" fmla="*/ 213 w 215"/>
                <a:gd name="T15" fmla="*/ 65 h 157"/>
                <a:gd name="T16" fmla="*/ 209 w 215"/>
                <a:gd name="T17" fmla="*/ 80 h 157"/>
                <a:gd name="T18" fmla="*/ 202 w 215"/>
                <a:gd name="T19" fmla="*/ 91 h 157"/>
                <a:gd name="T20" fmla="*/ 192 w 215"/>
                <a:gd name="T21" fmla="*/ 101 h 157"/>
                <a:gd name="T22" fmla="*/ 179 w 215"/>
                <a:gd name="T23" fmla="*/ 108 h 157"/>
                <a:gd name="T24" fmla="*/ 130 w 215"/>
                <a:gd name="T25" fmla="*/ 129 h 157"/>
                <a:gd name="T26" fmla="*/ 82 w 215"/>
                <a:gd name="T27" fmla="*/ 151 h 157"/>
                <a:gd name="T28" fmla="*/ 69 w 215"/>
                <a:gd name="T29" fmla="*/ 155 h 157"/>
                <a:gd name="T30" fmla="*/ 57 w 215"/>
                <a:gd name="T31" fmla="*/ 157 h 157"/>
                <a:gd name="T32" fmla="*/ 41 w 215"/>
                <a:gd name="T33" fmla="*/ 155 h 157"/>
                <a:gd name="T34" fmla="*/ 27 w 215"/>
                <a:gd name="T35" fmla="*/ 149 h 157"/>
                <a:gd name="T36" fmla="*/ 15 w 215"/>
                <a:gd name="T37" fmla="*/ 139 h 157"/>
                <a:gd name="T38" fmla="*/ 6 w 215"/>
                <a:gd name="T39" fmla="*/ 127 h 157"/>
                <a:gd name="T40" fmla="*/ 1 w 215"/>
                <a:gd name="T41" fmla="*/ 112 h 157"/>
                <a:gd name="T42" fmla="*/ 0 w 215"/>
                <a:gd name="T43" fmla="*/ 97 h 157"/>
                <a:gd name="T44" fmla="*/ 2 w 215"/>
                <a:gd name="T45" fmla="*/ 84 h 157"/>
                <a:gd name="T46" fmla="*/ 9 w 215"/>
                <a:gd name="T47" fmla="*/ 70 h 157"/>
                <a:gd name="T48" fmla="*/ 18 w 215"/>
                <a:gd name="T49" fmla="*/ 59 h 157"/>
                <a:gd name="T50" fmla="*/ 31 w 215"/>
                <a:gd name="T51" fmla="*/ 51 h 157"/>
                <a:gd name="T52" fmla="*/ 84 w 215"/>
                <a:gd name="T53" fmla="*/ 26 h 157"/>
                <a:gd name="T54" fmla="*/ 139 w 215"/>
                <a:gd name="T55" fmla="*/ 3 h 157"/>
                <a:gd name="T56" fmla="*/ 153 w 215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" h="157">
                  <a:moveTo>
                    <a:pt x="153" y="0"/>
                  </a:moveTo>
                  <a:lnTo>
                    <a:pt x="168" y="0"/>
                  </a:lnTo>
                  <a:lnTo>
                    <a:pt x="182" y="5"/>
                  </a:lnTo>
                  <a:lnTo>
                    <a:pt x="194" y="12"/>
                  </a:lnTo>
                  <a:lnTo>
                    <a:pt x="204" y="22"/>
                  </a:lnTo>
                  <a:lnTo>
                    <a:pt x="211" y="36"/>
                  </a:lnTo>
                  <a:lnTo>
                    <a:pt x="215" y="51"/>
                  </a:lnTo>
                  <a:lnTo>
                    <a:pt x="213" y="65"/>
                  </a:lnTo>
                  <a:lnTo>
                    <a:pt x="209" y="80"/>
                  </a:lnTo>
                  <a:lnTo>
                    <a:pt x="202" y="91"/>
                  </a:lnTo>
                  <a:lnTo>
                    <a:pt x="192" y="101"/>
                  </a:lnTo>
                  <a:lnTo>
                    <a:pt x="179" y="108"/>
                  </a:lnTo>
                  <a:lnTo>
                    <a:pt x="130" y="129"/>
                  </a:lnTo>
                  <a:lnTo>
                    <a:pt x="82" y="151"/>
                  </a:lnTo>
                  <a:lnTo>
                    <a:pt x="69" y="155"/>
                  </a:lnTo>
                  <a:lnTo>
                    <a:pt x="57" y="157"/>
                  </a:lnTo>
                  <a:lnTo>
                    <a:pt x="41" y="155"/>
                  </a:lnTo>
                  <a:lnTo>
                    <a:pt x="27" y="149"/>
                  </a:lnTo>
                  <a:lnTo>
                    <a:pt x="15" y="139"/>
                  </a:lnTo>
                  <a:lnTo>
                    <a:pt x="6" y="127"/>
                  </a:lnTo>
                  <a:lnTo>
                    <a:pt x="1" y="112"/>
                  </a:lnTo>
                  <a:lnTo>
                    <a:pt x="0" y="97"/>
                  </a:lnTo>
                  <a:lnTo>
                    <a:pt x="2" y="84"/>
                  </a:lnTo>
                  <a:lnTo>
                    <a:pt x="9" y="70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4" y="26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6" name="Freeform 484"/>
            <p:cNvSpPr>
              <a:spLocks/>
            </p:cNvSpPr>
            <p:nvPr/>
          </p:nvSpPr>
          <p:spPr bwMode="auto">
            <a:xfrm>
              <a:off x="5484813" y="2813050"/>
              <a:ext cx="30163" cy="31750"/>
            </a:xfrm>
            <a:custGeom>
              <a:avLst/>
              <a:gdLst>
                <a:gd name="T0" fmla="*/ 131 w 188"/>
                <a:gd name="T1" fmla="*/ 0 h 196"/>
                <a:gd name="T2" fmla="*/ 146 w 188"/>
                <a:gd name="T3" fmla="*/ 2 h 196"/>
                <a:gd name="T4" fmla="*/ 159 w 188"/>
                <a:gd name="T5" fmla="*/ 7 h 196"/>
                <a:gd name="T6" fmla="*/ 171 w 188"/>
                <a:gd name="T7" fmla="*/ 16 h 196"/>
                <a:gd name="T8" fmla="*/ 181 w 188"/>
                <a:gd name="T9" fmla="*/ 29 h 196"/>
                <a:gd name="T10" fmla="*/ 186 w 188"/>
                <a:gd name="T11" fmla="*/ 42 h 196"/>
                <a:gd name="T12" fmla="*/ 188 w 188"/>
                <a:gd name="T13" fmla="*/ 56 h 196"/>
                <a:gd name="T14" fmla="*/ 186 w 188"/>
                <a:gd name="T15" fmla="*/ 70 h 196"/>
                <a:gd name="T16" fmla="*/ 181 w 188"/>
                <a:gd name="T17" fmla="*/ 84 h 196"/>
                <a:gd name="T18" fmla="*/ 171 w 188"/>
                <a:gd name="T19" fmla="*/ 96 h 196"/>
                <a:gd name="T20" fmla="*/ 136 w 188"/>
                <a:gd name="T21" fmla="*/ 135 h 196"/>
                <a:gd name="T22" fmla="*/ 101 w 188"/>
                <a:gd name="T23" fmla="*/ 175 h 196"/>
                <a:gd name="T24" fmla="*/ 87 w 188"/>
                <a:gd name="T25" fmla="*/ 186 h 196"/>
                <a:gd name="T26" fmla="*/ 73 w 188"/>
                <a:gd name="T27" fmla="*/ 193 h 196"/>
                <a:gd name="T28" fmla="*/ 57 w 188"/>
                <a:gd name="T29" fmla="*/ 196 h 196"/>
                <a:gd name="T30" fmla="*/ 44 w 188"/>
                <a:gd name="T31" fmla="*/ 194 h 196"/>
                <a:gd name="T32" fmla="*/ 32 w 188"/>
                <a:gd name="T33" fmla="*/ 190 h 196"/>
                <a:gd name="T34" fmla="*/ 22 w 188"/>
                <a:gd name="T35" fmla="*/ 183 h 196"/>
                <a:gd name="T36" fmla="*/ 11 w 188"/>
                <a:gd name="T37" fmla="*/ 172 h 196"/>
                <a:gd name="T38" fmla="*/ 4 w 188"/>
                <a:gd name="T39" fmla="*/ 159 h 196"/>
                <a:gd name="T40" fmla="*/ 0 w 188"/>
                <a:gd name="T41" fmla="*/ 145 h 196"/>
                <a:gd name="T42" fmla="*/ 1 w 188"/>
                <a:gd name="T43" fmla="*/ 131 h 196"/>
                <a:gd name="T44" fmla="*/ 5 w 188"/>
                <a:gd name="T45" fmla="*/ 116 h 196"/>
                <a:gd name="T46" fmla="*/ 14 w 188"/>
                <a:gd name="T47" fmla="*/ 104 h 196"/>
                <a:gd name="T48" fmla="*/ 52 w 188"/>
                <a:gd name="T49" fmla="*/ 59 h 196"/>
                <a:gd name="T50" fmla="*/ 91 w 188"/>
                <a:gd name="T51" fmla="*/ 17 h 196"/>
                <a:gd name="T52" fmla="*/ 104 w 188"/>
                <a:gd name="T53" fmla="*/ 8 h 196"/>
                <a:gd name="T54" fmla="*/ 117 w 188"/>
                <a:gd name="T55" fmla="*/ 2 h 196"/>
                <a:gd name="T56" fmla="*/ 131 w 188"/>
                <a:gd name="T5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8" h="196">
                  <a:moveTo>
                    <a:pt x="131" y="0"/>
                  </a:moveTo>
                  <a:lnTo>
                    <a:pt x="146" y="2"/>
                  </a:lnTo>
                  <a:lnTo>
                    <a:pt x="159" y="7"/>
                  </a:lnTo>
                  <a:lnTo>
                    <a:pt x="171" y="16"/>
                  </a:lnTo>
                  <a:lnTo>
                    <a:pt x="181" y="29"/>
                  </a:lnTo>
                  <a:lnTo>
                    <a:pt x="186" y="42"/>
                  </a:lnTo>
                  <a:lnTo>
                    <a:pt x="188" y="56"/>
                  </a:lnTo>
                  <a:lnTo>
                    <a:pt x="186" y="70"/>
                  </a:lnTo>
                  <a:lnTo>
                    <a:pt x="181" y="84"/>
                  </a:lnTo>
                  <a:lnTo>
                    <a:pt x="171" y="96"/>
                  </a:lnTo>
                  <a:lnTo>
                    <a:pt x="136" y="135"/>
                  </a:lnTo>
                  <a:lnTo>
                    <a:pt x="101" y="175"/>
                  </a:lnTo>
                  <a:lnTo>
                    <a:pt x="87" y="186"/>
                  </a:lnTo>
                  <a:lnTo>
                    <a:pt x="73" y="193"/>
                  </a:lnTo>
                  <a:lnTo>
                    <a:pt x="57" y="196"/>
                  </a:lnTo>
                  <a:lnTo>
                    <a:pt x="44" y="194"/>
                  </a:lnTo>
                  <a:lnTo>
                    <a:pt x="32" y="190"/>
                  </a:lnTo>
                  <a:lnTo>
                    <a:pt x="22" y="183"/>
                  </a:lnTo>
                  <a:lnTo>
                    <a:pt x="11" y="172"/>
                  </a:lnTo>
                  <a:lnTo>
                    <a:pt x="4" y="159"/>
                  </a:lnTo>
                  <a:lnTo>
                    <a:pt x="0" y="145"/>
                  </a:lnTo>
                  <a:lnTo>
                    <a:pt x="1" y="131"/>
                  </a:lnTo>
                  <a:lnTo>
                    <a:pt x="5" y="116"/>
                  </a:lnTo>
                  <a:lnTo>
                    <a:pt x="14" y="104"/>
                  </a:lnTo>
                  <a:lnTo>
                    <a:pt x="52" y="59"/>
                  </a:lnTo>
                  <a:lnTo>
                    <a:pt x="91" y="17"/>
                  </a:lnTo>
                  <a:lnTo>
                    <a:pt x="104" y="8"/>
                  </a:lnTo>
                  <a:lnTo>
                    <a:pt x="117" y="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7" name="Freeform 485"/>
            <p:cNvSpPr>
              <a:spLocks/>
            </p:cNvSpPr>
            <p:nvPr/>
          </p:nvSpPr>
          <p:spPr bwMode="auto">
            <a:xfrm>
              <a:off x="5451476" y="2871788"/>
              <a:ext cx="23813" cy="34925"/>
            </a:xfrm>
            <a:custGeom>
              <a:avLst/>
              <a:gdLst>
                <a:gd name="T0" fmla="*/ 90 w 153"/>
                <a:gd name="T1" fmla="*/ 0 h 216"/>
                <a:gd name="T2" fmla="*/ 105 w 153"/>
                <a:gd name="T3" fmla="*/ 0 h 216"/>
                <a:gd name="T4" fmla="*/ 120 w 153"/>
                <a:gd name="T5" fmla="*/ 4 h 216"/>
                <a:gd name="T6" fmla="*/ 132 w 153"/>
                <a:gd name="T7" fmla="*/ 12 h 216"/>
                <a:gd name="T8" fmla="*/ 143 w 153"/>
                <a:gd name="T9" fmla="*/ 23 h 216"/>
                <a:gd name="T10" fmla="*/ 150 w 153"/>
                <a:gd name="T11" fmla="*/ 35 h 216"/>
                <a:gd name="T12" fmla="*/ 153 w 153"/>
                <a:gd name="T13" fmla="*/ 50 h 216"/>
                <a:gd name="T14" fmla="*/ 153 w 153"/>
                <a:gd name="T15" fmla="*/ 64 h 216"/>
                <a:gd name="T16" fmla="*/ 149 w 153"/>
                <a:gd name="T17" fmla="*/ 78 h 216"/>
                <a:gd name="T18" fmla="*/ 128 w 153"/>
                <a:gd name="T19" fmla="*/ 127 h 216"/>
                <a:gd name="T20" fmla="*/ 110 w 153"/>
                <a:gd name="T21" fmla="*/ 177 h 216"/>
                <a:gd name="T22" fmla="*/ 104 w 153"/>
                <a:gd name="T23" fmla="*/ 191 h 216"/>
                <a:gd name="T24" fmla="*/ 94 w 153"/>
                <a:gd name="T25" fmla="*/ 201 h 216"/>
                <a:gd name="T26" fmla="*/ 83 w 153"/>
                <a:gd name="T27" fmla="*/ 209 h 216"/>
                <a:gd name="T28" fmla="*/ 71 w 153"/>
                <a:gd name="T29" fmla="*/ 214 h 216"/>
                <a:gd name="T30" fmla="*/ 57 w 153"/>
                <a:gd name="T31" fmla="*/ 216 h 216"/>
                <a:gd name="T32" fmla="*/ 47 w 153"/>
                <a:gd name="T33" fmla="*/ 215 h 216"/>
                <a:gd name="T34" fmla="*/ 39 w 153"/>
                <a:gd name="T35" fmla="*/ 213 h 216"/>
                <a:gd name="T36" fmla="*/ 26 w 153"/>
                <a:gd name="T37" fmla="*/ 206 h 216"/>
                <a:gd name="T38" fmla="*/ 15 w 153"/>
                <a:gd name="T39" fmla="*/ 197 h 216"/>
                <a:gd name="T40" fmla="*/ 6 w 153"/>
                <a:gd name="T41" fmla="*/ 184 h 216"/>
                <a:gd name="T42" fmla="*/ 1 w 153"/>
                <a:gd name="T43" fmla="*/ 171 h 216"/>
                <a:gd name="T44" fmla="*/ 0 w 153"/>
                <a:gd name="T45" fmla="*/ 156 h 216"/>
                <a:gd name="T46" fmla="*/ 3 w 153"/>
                <a:gd name="T47" fmla="*/ 142 h 216"/>
                <a:gd name="T48" fmla="*/ 24 w 153"/>
                <a:gd name="T49" fmla="*/ 86 h 216"/>
                <a:gd name="T50" fmla="*/ 45 w 153"/>
                <a:gd name="T51" fmla="*/ 33 h 216"/>
                <a:gd name="T52" fmla="*/ 53 w 153"/>
                <a:gd name="T53" fmla="*/ 20 h 216"/>
                <a:gd name="T54" fmla="*/ 64 w 153"/>
                <a:gd name="T55" fmla="*/ 10 h 216"/>
                <a:gd name="T56" fmla="*/ 77 w 153"/>
                <a:gd name="T57" fmla="*/ 4 h 216"/>
                <a:gd name="T58" fmla="*/ 90 w 153"/>
                <a:gd name="T5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216">
                  <a:moveTo>
                    <a:pt x="90" y="0"/>
                  </a:moveTo>
                  <a:lnTo>
                    <a:pt x="105" y="0"/>
                  </a:lnTo>
                  <a:lnTo>
                    <a:pt x="120" y="4"/>
                  </a:lnTo>
                  <a:lnTo>
                    <a:pt x="132" y="12"/>
                  </a:lnTo>
                  <a:lnTo>
                    <a:pt x="143" y="23"/>
                  </a:lnTo>
                  <a:lnTo>
                    <a:pt x="150" y="35"/>
                  </a:lnTo>
                  <a:lnTo>
                    <a:pt x="153" y="50"/>
                  </a:lnTo>
                  <a:lnTo>
                    <a:pt x="153" y="64"/>
                  </a:lnTo>
                  <a:lnTo>
                    <a:pt x="149" y="78"/>
                  </a:lnTo>
                  <a:lnTo>
                    <a:pt x="128" y="127"/>
                  </a:lnTo>
                  <a:lnTo>
                    <a:pt x="110" y="177"/>
                  </a:lnTo>
                  <a:lnTo>
                    <a:pt x="104" y="191"/>
                  </a:lnTo>
                  <a:lnTo>
                    <a:pt x="94" y="201"/>
                  </a:lnTo>
                  <a:lnTo>
                    <a:pt x="83" y="209"/>
                  </a:lnTo>
                  <a:lnTo>
                    <a:pt x="71" y="214"/>
                  </a:lnTo>
                  <a:lnTo>
                    <a:pt x="57" y="216"/>
                  </a:lnTo>
                  <a:lnTo>
                    <a:pt x="47" y="215"/>
                  </a:lnTo>
                  <a:lnTo>
                    <a:pt x="39" y="213"/>
                  </a:lnTo>
                  <a:lnTo>
                    <a:pt x="26" y="206"/>
                  </a:lnTo>
                  <a:lnTo>
                    <a:pt x="15" y="197"/>
                  </a:lnTo>
                  <a:lnTo>
                    <a:pt x="6" y="184"/>
                  </a:lnTo>
                  <a:lnTo>
                    <a:pt x="1" y="171"/>
                  </a:lnTo>
                  <a:lnTo>
                    <a:pt x="0" y="156"/>
                  </a:lnTo>
                  <a:lnTo>
                    <a:pt x="3" y="142"/>
                  </a:lnTo>
                  <a:lnTo>
                    <a:pt x="24" y="86"/>
                  </a:lnTo>
                  <a:lnTo>
                    <a:pt x="45" y="33"/>
                  </a:lnTo>
                  <a:lnTo>
                    <a:pt x="53" y="20"/>
                  </a:lnTo>
                  <a:lnTo>
                    <a:pt x="64" y="10"/>
                  </a:lnTo>
                  <a:lnTo>
                    <a:pt x="77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8" name="Freeform 486"/>
            <p:cNvSpPr>
              <a:spLocks/>
            </p:cNvSpPr>
            <p:nvPr/>
          </p:nvSpPr>
          <p:spPr bwMode="auto">
            <a:xfrm>
              <a:off x="5446713" y="3009900"/>
              <a:ext cx="22225" cy="34925"/>
            </a:xfrm>
            <a:custGeom>
              <a:avLst/>
              <a:gdLst>
                <a:gd name="T0" fmla="*/ 58 w 144"/>
                <a:gd name="T1" fmla="*/ 0 h 218"/>
                <a:gd name="T2" fmla="*/ 72 w 144"/>
                <a:gd name="T3" fmla="*/ 2 h 218"/>
                <a:gd name="T4" fmla="*/ 85 w 144"/>
                <a:gd name="T5" fmla="*/ 8 h 218"/>
                <a:gd name="T6" fmla="*/ 96 w 144"/>
                <a:gd name="T7" fmla="*/ 17 h 218"/>
                <a:gd name="T8" fmla="*/ 105 w 144"/>
                <a:gd name="T9" fmla="*/ 28 h 218"/>
                <a:gd name="T10" fmla="*/ 111 w 144"/>
                <a:gd name="T11" fmla="*/ 43 h 218"/>
                <a:gd name="T12" fmla="*/ 124 w 144"/>
                <a:gd name="T13" fmla="*/ 94 h 218"/>
                <a:gd name="T14" fmla="*/ 141 w 144"/>
                <a:gd name="T15" fmla="*/ 145 h 218"/>
                <a:gd name="T16" fmla="*/ 144 w 144"/>
                <a:gd name="T17" fmla="*/ 159 h 218"/>
                <a:gd name="T18" fmla="*/ 143 w 144"/>
                <a:gd name="T19" fmla="*/ 173 h 218"/>
                <a:gd name="T20" fmla="*/ 138 w 144"/>
                <a:gd name="T21" fmla="*/ 188 h 218"/>
                <a:gd name="T22" fmla="*/ 131 w 144"/>
                <a:gd name="T23" fmla="*/ 199 h 218"/>
                <a:gd name="T24" fmla="*/ 119 w 144"/>
                <a:gd name="T25" fmla="*/ 209 h 218"/>
                <a:gd name="T26" fmla="*/ 106 w 144"/>
                <a:gd name="T27" fmla="*/ 216 h 218"/>
                <a:gd name="T28" fmla="*/ 88 w 144"/>
                <a:gd name="T29" fmla="*/ 218 h 218"/>
                <a:gd name="T30" fmla="*/ 74 w 144"/>
                <a:gd name="T31" fmla="*/ 217 h 218"/>
                <a:gd name="T32" fmla="*/ 61 w 144"/>
                <a:gd name="T33" fmla="*/ 212 h 218"/>
                <a:gd name="T34" fmla="*/ 50 w 144"/>
                <a:gd name="T35" fmla="*/ 204 h 218"/>
                <a:gd name="T36" fmla="*/ 40 w 144"/>
                <a:gd name="T37" fmla="*/ 194 h 218"/>
                <a:gd name="T38" fmla="*/ 34 w 144"/>
                <a:gd name="T39" fmla="*/ 180 h 218"/>
                <a:gd name="T40" fmla="*/ 17 w 144"/>
                <a:gd name="T41" fmla="*/ 125 h 218"/>
                <a:gd name="T42" fmla="*/ 2 w 144"/>
                <a:gd name="T43" fmla="*/ 69 h 218"/>
                <a:gd name="T44" fmla="*/ 0 w 144"/>
                <a:gd name="T45" fmla="*/ 55 h 218"/>
                <a:gd name="T46" fmla="*/ 2 w 144"/>
                <a:gd name="T47" fmla="*/ 41 h 218"/>
                <a:gd name="T48" fmla="*/ 8 w 144"/>
                <a:gd name="T49" fmla="*/ 27 h 218"/>
                <a:gd name="T50" fmla="*/ 17 w 144"/>
                <a:gd name="T51" fmla="*/ 16 h 218"/>
                <a:gd name="T52" fmla="*/ 28 w 144"/>
                <a:gd name="T53" fmla="*/ 7 h 218"/>
                <a:gd name="T54" fmla="*/ 43 w 144"/>
                <a:gd name="T55" fmla="*/ 2 h 218"/>
                <a:gd name="T56" fmla="*/ 58 w 144"/>
                <a:gd name="T5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18">
                  <a:moveTo>
                    <a:pt x="58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3"/>
                  </a:lnTo>
                  <a:lnTo>
                    <a:pt x="124" y="94"/>
                  </a:lnTo>
                  <a:lnTo>
                    <a:pt x="141" y="145"/>
                  </a:lnTo>
                  <a:lnTo>
                    <a:pt x="144" y="159"/>
                  </a:lnTo>
                  <a:lnTo>
                    <a:pt x="143" y="173"/>
                  </a:lnTo>
                  <a:lnTo>
                    <a:pt x="138" y="188"/>
                  </a:lnTo>
                  <a:lnTo>
                    <a:pt x="131" y="199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88" y="218"/>
                  </a:lnTo>
                  <a:lnTo>
                    <a:pt x="74" y="217"/>
                  </a:lnTo>
                  <a:lnTo>
                    <a:pt x="61" y="212"/>
                  </a:lnTo>
                  <a:lnTo>
                    <a:pt x="50" y="204"/>
                  </a:lnTo>
                  <a:lnTo>
                    <a:pt x="40" y="194"/>
                  </a:lnTo>
                  <a:lnTo>
                    <a:pt x="34" y="180"/>
                  </a:lnTo>
                  <a:lnTo>
                    <a:pt x="17" y="125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9" name="Freeform 487"/>
            <p:cNvSpPr>
              <a:spLocks/>
            </p:cNvSpPr>
            <p:nvPr/>
          </p:nvSpPr>
          <p:spPr bwMode="auto">
            <a:xfrm>
              <a:off x="5475288" y="3074988"/>
              <a:ext cx="28575" cy="31750"/>
            </a:xfrm>
            <a:custGeom>
              <a:avLst/>
              <a:gdLst>
                <a:gd name="T0" fmla="*/ 52 w 178"/>
                <a:gd name="T1" fmla="*/ 0 h 201"/>
                <a:gd name="T2" fmla="*/ 66 w 178"/>
                <a:gd name="T3" fmla="*/ 1 h 201"/>
                <a:gd name="T4" fmla="*/ 80 w 178"/>
                <a:gd name="T5" fmla="*/ 5 h 201"/>
                <a:gd name="T6" fmla="*/ 92 w 178"/>
                <a:gd name="T7" fmla="*/ 13 h 201"/>
                <a:gd name="T8" fmla="*/ 102 w 178"/>
                <a:gd name="T9" fmla="*/ 25 h 201"/>
                <a:gd name="T10" fmla="*/ 133 w 178"/>
                <a:gd name="T11" fmla="*/ 69 h 201"/>
                <a:gd name="T12" fmla="*/ 166 w 178"/>
                <a:gd name="T13" fmla="*/ 110 h 201"/>
                <a:gd name="T14" fmla="*/ 174 w 178"/>
                <a:gd name="T15" fmla="*/ 123 h 201"/>
                <a:gd name="T16" fmla="*/ 178 w 178"/>
                <a:gd name="T17" fmla="*/ 137 h 201"/>
                <a:gd name="T18" fmla="*/ 178 w 178"/>
                <a:gd name="T19" fmla="*/ 151 h 201"/>
                <a:gd name="T20" fmla="*/ 175 w 178"/>
                <a:gd name="T21" fmla="*/ 165 h 201"/>
                <a:gd name="T22" fmla="*/ 168 w 178"/>
                <a:gd name="T23" fmla="*/ 178 h 201"/>
                <a:gd name="T24" fmla="*/ 158 w 178"/>
                <a:gd name="T25" fmla="*/ 189 h 201"/>
                <a:gd name="T26" fmla="*/ 147 w 178"/>
                <a:gd name="T27" fmla="*/ 196 h 201"/>
                <a:gd name="T28" fmla="*/ 135 w 178"/>
                <a:gd name="T29" fmla="*/ 200 h 201"/>
                <a:gd name="T30" fmla="*/ 123 w 178"/>
                <a:gd name="T31" fmla="*/ 201 h 201"/>
                <a:gd name="T32" fmla="*/ 106 w 178"/>
                <a:gd name="T33" fmla="*/ 199 h 201"/>
                <a:gd name="T34" fmla="*/ 91 w 178"/>
                <a:gd name="T35" fmla="*/ 192 h 201"/>
                <a:gd name="T36" fmla="*/ 79 w 178"/>
                <a:gd name="T37" fmla="*/ 181 h 201"/>
                <a:gd name="T38" fmla="*/ 43 w 178"/>
                <a:gd name="T39" fmla="*/ 136 h 201"/>
                <a:gd name="T40" fmla="*/ 9 w 178"/>
                <a:gd name="T41" fmla="*/ 88 h 201"/>
                <a:gd name="T42" fmla="*/ 2 w 178"/>
                <a:gd name="T43" fmla="*/ 75 h 201"/>
                <a:gd name="T44" fmla="*/ 0 w 178"/>
                <a:gd name="T45" fmla="*/ 60 h 201"/>
                <a:gd name="T46" fmla="*/ 1 w 178"/>
                <a:gd name="T47" fmla="*/ 46 h 201"/>
                <a:gd name="T48" fmla="*/ 5 w 178"/>
                <a:gd name="T49" fmla="*/ 32 h 201"/>
                <a:gd name="T50" fmla="*/ 13 w 178"/>
                <a:gd name="T51" fmla="*/ 20 h 201"/>
                <a:gd name="T52" fmla="*/ 24 w 178"/>
                <a:gd name="T53" fmla="*/ 10 h 201"/>
                <a:gd name="T54" fmla="*/ 38 w 178"/>
                <a:gd name="T55" fmla="*/ 3 h 201"/>
                <a:gd name="T56" fmla="*/ 52 w 178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1">
                  <a:moveTo>
                    <a:pt x="52" y="0"/>
                  </a:moveTo>
                  <a:lnTo>
                    <a:pt x="66" y="1"/>
                  </a:lnTo>
                  <a:lnTo>
                    <a:pt x="80" y="5"/>
                  </a:lnTo>
                  <a:lnTo>
                    <a:pt x="92" y="13"/>
                  </a:lnTo>
                  <a:lnTo>
                    <a:pt x="102" y="25"/>
                  </a:lnTo>
                  <a:lnTo>
                    <a:pt x="133" y="69"/>
                  </a:lnTo>
                  <a:lnTo>
                    <a:pt x="166" y="110"/>
                  </a:lnTo>
                  <a:lnTo>
                    <a:pt x="174" y="123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5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7" y="196"/>
                  </a:lnTo>
                  <a:lnTo>
                    <a:pt x="135" y="200"/>
                  </a:lnTo>
                  <a:lnTo>
                    <a:pt x="123" y="201"/>
                  </a:lnTo>
                  <a:lnTo>
                    <a:pt x="106" y="199"/>
                  </a:lnTo>
                  <a:lnTo>
                    <a:pt x="91" y="192"/>
                  </a:lnTo>
                  <a:lnTo>
                    <a:pt x="79" y="181"/>
                  </a:lnTo>
                  <a:lnTo>
                    <a:pt x="43" y="136"/>
                  </a:lnTo>
                  <a:lnTo>
                    <a:pt x="9" y="88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5" y="32"/>
                  </a:lnTo>
                  <a:lnTo>
                    <a:pt x="13" y="20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0" name="Freeform 488"/>
            <p:cNvSpPr>
              <a:spLocks/>
            </p:cNvSpPr>
            <p:nvPr/>
          </p:nvSpPr>
          <p:spPr bwMode="auto">
            <a:xfrm>
              <a:off x="5591176" y="3148013"/>
              <a:ext cx="34925" cy="19050"/>
            </a:xfrm>
            <a:custGeom>
              <a:avLst/>
              <a:gdLst>
                <a:gd name="T0" fmla="*/ 63 w 226"/>
                <a:gd name="T1" fmla="*/ 0 h 118"/>
                <a:gd name="T2" fmla="*/ 115 w 226"/>
                <a:gd name="T3" fmla="*/ 4 h 118"/>
                <a:gd name="T4" fmla="*/ 167 w 226"/>
                <a:gd name="T5" fmla="*/ 6 h 118"/>
                <a:gd name="T6" fmla="*/ 185 w 226"/>
                <a:gd name="T7" fmla="*/ 9 h 118"/>
                <a:gd name="T8" fmla="*/ 202 w 226"/>
                <a:gd name="T9" fmla="*/ 16 h 118"/>
                <a:gd name="T10" fmla="*/ 214 w 226"/>
                <a:gd name="T11" fmla="*/ 28 h 118"/>
                <a:gd name="T12" fmla="*/ 223 w 226"/>
                <a:gd name="T13" fmla="*/ 44 h 118"/>
                <a:gd name="T14" fmla="*/ 226 w 226"/>
                <a:gd name="T15" fmla="*/ 62 h 118"/>
                <a:gd name="T16" fmla="*/ 223 w 226"/>
                <a:gd name="T17" fmla="*/ 79 h 118"/>
                <a:gd name="T18" fmla="*/ 216 w 226"/>
                <a:gd name="T19" fmla="*/ 95 h 118"/>
                <a:gd name="T20" fmla="*/ 205 w 226"/>
                <a:gd name="T21" fmla="*/ 107 h 118"/>
                <a:gd name="T22" fmla="*/ 190 w 226"/>
                <a:gd name="T23" fmla="*/ 115 h 118"/>
                <a:gd name="T24" fmla="*/ 172 w 226"/>
                <a:gd name="T25" fmla="*/ 118 h 118"/>
                <a:gd name="T26" fmla="*/ 167 w 226"/>
                <a:gd name="T27" fmla="*/ 118 h 118"/>
                <a:gd name="T28" fmla="*/ 109 w 226"/>
                <a:gd name="T29" fmla="*/ 116 h 118"/>
                <a:gd name="T30" fmla="*/ 49 w 226"/>
                <a:gd name="T31" fmla="*/ 111 h 118"/>
                <a:gd name="T32" fmla="*/ 32 w 226"/>
                <a:gd name="T33" fmla="*/ 106 h 118"/>
                <a:gd name="T34" fmla="*/ 17 w 226"/>
                <a:gd name="T35" fmla="*/ 97 h 118"/>
                <a:gd name="T36" fmla="*/ 7 w 226"/>
                <a:gd name="T37" fmla="*/ 83 h 118"/>
                <a:gd name="T38" fmla="*/ 1 w 226"/>
                <a:gd name="T39" fmla="*/ 66 h 118"/>
                <a:gd name="T40" fmla="*/ 0 w 226"/>
                <a:gd name="T41" fmla="*/ 49 h 118"/>
                <a:gd name="T42" fmla="*/ 5 w 226"/>
                <a:gd name="T43" fmla="*/ 31 h 118"/>
                <a:gd name="T44" fmla="*/ 14 w 226"/>
                <a:gd name="T45" fmla="*/ 17 h 118"/>
                <a:gd name="T46" fmla="*/ 28 w 226"/>
                <a:gd name="T47" fmla="*/ 7 h 118"/>
                <a:gd name="T48" fmla="*/ 44 w 226"/>
                <a:gd name="T49" fmla="*/ 1 h 118"/>
                <a:gd name="T50" fmla="*/ 63 w 226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118">
                  <a:moveTo>
                    <a:pt x="63" y="0"/>
                  </a:moveTo>
                  <a:lnTo>
                    <a:pt x="115" y="4"/>
                  </a:lnTo>
                  <a:lnTo>
                    <a:pt x="167" y="6"/>
                  </a:lnTo>
                  <a:lnTo>
                    <a:pt x="185" y="9"/>
                  </a:lnTo>
                  <a:lnTo>
                    <a:pt x="202" y="16"/>
                  </a:lnTo>
                  <a:lnTo>
                    <a:pt x="214" y="28"/>
                  </a:lnTo>
                  <a:lnTo>
                    <a:pt x="223" y="44"/>
                  </a:lnTo>
                  <a:lnTo>
                    <a:pt x="226" y="62"/>
                  </a:lnTo>
                  <a:lnTo>
                    <a:pt x="223" y="79"/>
                  </a:lnTo>
                  <a:lnTo>
                    <a:pt x="216" y="95"/>
                  </a:lnTo>
                  <a:lnTo>
                    <a:pt x="205" y="107"/>
                  </a:lnTo>
                  <a:lnTo>
                    <a:pt x="190" y="115"/>
                  </a:lnTo>
                  <a:lnTo>
                    <a:pt x="172" y="118"/>
                  </a:lnTo>
                  <a:lnTo>
                    <a:pt x="167" y="118"/>
                  </a:lnTo>
                  <a:lnTo>
                    <a:pt x="109" y="116"/>
                  </a:lnTo>
                  <a:lnTo>
                    <a:pt x="49" y="111"/>
                  </a:lnTo>
                  <a:lnTo>
                    <a:pt x="32" y="106"/>
                  </a:lnTo>
                  <a:lnTo>
                    <a:pt x="17" y="97"/>
                  </a:lnTo>
                  <a:lnTo>
                    <a:pt x="7" y="83"/>
                  </a:lnTo>
                  <a:lnTo>
                    <a:pt x="1" y="66"/>
                  </a:lnTo>
                  <a:lnTo>
                    <a:pt x="0" y="49"/>
                  </a:lnTo>
                  <a:lnTo>
                    <a:pt x="5" y="31"/>
                  </a:lnTo>
                  <a:lnTo>
                    <a:pt x="14" y="17"/>
                  </a:lnTo>
                  <a:lnTo>
                    <a:pt x="28" y="7"/>
                  </a:lnTo>
                  <a:lnTo>
                    <a:pt x="44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1" name="Freeform 489"/>
            <p:cNvSpPr>
              <a:spLocks/>
            </p:cNvSpPr>
            <p:nvPr/>
          </p:nvSpPr>
          <p:spPr bwMode="auto">
            <a:xfrm>
              <a:off x="5730876" y="2825750"/>
              <a:ext cx="28575" cy="31750"/>
            </a:xfrm>
            <a:custGeom>
              <a:avLst/>
              <a:gdLst>
                <a:gd name="T0" fmla="*/ 61 w 179"/>
                <a:gd name="T1" fmla="*/ 0 h 201"/>
                <a:gd name="T2" fmla="*/ 76 w 179"/>
                <a:gd name="T3" fmla="*/ 3 h 201"/>
                <a:gd name="T4" fmla="*/ 89 w 179"/>
                <a:gd name="T5" fmla="*/ 10 h 201"/>
                <a:gd name="T6" fmla="*/ 100 w 179"/>
                <a:gd name="T7" fmla="*/ 20 h 201"/>
                <a:gd name="T8" fmla="*/ 136 w 179"/>
                <a:gd name="T9" fmla="*/ 66 h 201"/>
                <a:gd name="T10" fmla="*/ 170 w 179"/>
                <a:gd name="T11" fmla="*/ 113 h 201"/>
                <a:gd name="T12" fmla="*/ 176 w 179"/>
                <a:gd name="T13" fmla="*/ 126 h 201"/>
                <a:gd name="T14" fmla="*/ 179 w 179"/>
                <a:gd name="T15" fmla="*/ 141 h 201"/>
                <a:gd name="T16" fmla="*/ 178 w 179"/>
                <a:gd name="T17" fmla="*/ 155 h 201"/>
                <a:gd name="T18" fmla="*/ 174 w 179"/>
                <a:gd name="T19" fmla="*/ 169 h 201"/>
                <a:gd name="T20" fmla="*/ 166 w 179"/>
                <a:gd name="T21" fmla="*/ 181 h 201"/>
                <a:gd name="T22" fmla="*/ 155 w 179"/>
                <a:gd name="T23" fmla="*/ 192 h 201"/>
                <a:gd name="T24" fmla="*/ 139 w 179"/>
                <a:gd name="T25" fmla="*/ 199 h 201"/>
                <a:gd name="T26" fmla="*/ 123 w 179"/>
                <a:gd name="T27" fmla="*/ 201 h 201"/>
                <a:gd name="T28" fmla="*/ 110 w 179"/>
                <a:gd name="T29" fmla="*/ 200 h 201"/>
                <a:gd name="T30" fmla="*/ 97 w 179"/>
                <a:gd name="T31" fmla="*/ 195 h 201"/>
                <a:gd name="T32" fmla="*/ 86 w 179"/>
                <a:gd name="T33" fmla="*/ 187 h 201"/>
                <a:gd name="T34" fmla="*/ 77 w 179"/>
                <a:gd name="T35" fmla="*/ 176 h 201"/>
                <a:gd name="T36" fmla="*/ 46 w 179"/>
                <a:gd name="T37" fmla="*/ 133 h 201"/>
                <a:gd name="T38" fmla="*/ 12 w 179"/>
                <a:gd name="T39" fmla="*/ 92 h 201"/>
                <a:gd name="T40" fmla="*/ 5 w 179"/>
                <a:gd name="T41" fmla="*/ 78 h 201"/>
                <a:gd name="T42" fmla="*/ 1 w 179"/>
                <a:gd name="T43" fmla="*/ 64 h 201"/>
                <a:gd name="T44" fmla="*/ 0 w 179"/>
                <a:gd name="T45" fmla="*/ 50 h 201"/>
                <a:gd name="T46" fmla="*/ 3 w 179"/>
                <a:gd name="T47" fmla="*/ 36 h 201"/>
                <a:gd name="T48" fmla="*/ 10 w 179"/>
                <a:gd name="T49" fmla="*/ 23 h 201"/>
                <a:gd name="T50" fmla="*/ 20 w 179"/>
                <a:gd name="T51" fmla="*/ 12 h 201"/>
                <a:gd name="T52" fmla="*/ 34 w 179"/>
                <a:gd name="T53" fmla="*/ 4 h 201"/>
                <a:gd name="T54" fmla="*/ 47 w 179"/>
                <a:gd name="T55" fmla="*/ 0 h 201"/>
                <a:gd name="T56" fmla="*/ 61 w 179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9" h="201">
                  <a:moveTo>
                    <a:pt x="61" y="0"/>
                  </a:moveTo>
                  <a:lnTo>
                    <a:pt x="76" y="3"/>
                  </a:lnTo>
                  <a:lnTo>
                    <a:pt x="89" y="10"/>
                  </a:lnTo>
                  <a:lnTo>
                    <a:pt x="100" y="20"/>
                  </a:lnTo>
                  <a:lnTo>
                    <a:pt x="136" y="66"/>
                  </a:lnTo>
                  <a:lnTo>
                    <a:pt x="170" y="113"/>
                  </a:lnTo>
                  <a:lnTo>
                    <a:pt x="176" y="126"/>
                  </a:lnTo>
                  <a:lnTo>
                    <a:pt x="179" y="141"/>
                  </a:lnTo>
                  <a:lnTo>
                    <a:pt x="178" y="155"/>
                  </a:lnTo>
                  <a:lnTo>
                    <a:pt x="174" y="169"/>
                  </a:lnTo>
                  <a:lnTo>
                    <a:pt x="166" y="181"/>
                  </a:lnTo>
                  <a:lnTo>
                    <a:pt x="155" y="192"/>
                  </a:lnTo>
                  <a:lnTo>
                    <a:pt x="139" y="199"/>
                  </a:lnTo>
                  <a:lnTo>
                    <a:pt x="123" y="201"/>
                  </a:lnTo>
                  <a:lnTo>
                    <a:pt x="110" y="200"/>
                  </a:lnTo>
                  <a:lnTo>
                    <a:pt x="97" y="195"/>
                  </a:lnTo>
                  <a:lnTo>
                    <a:pt x="86" y="187"/>
                  </a:lnTo>
                  <a:lnTo>
                    <a:pt x="77" y="176"/>
                  </a:lnTo>
                  <a:lnTo>
                    <a:pt x="46" y="133"/>
                  </a:lnTo>
                  <a:lnTo>
                    <a:pt x="12" y="92"/>
                  </a:lnTo>
                  <a:lnTo>
                    <a:pt x="5" y="78"/>
                  </a:lnTo>
                  <a:lnTo>
                    <a:pt x="1" y="64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4" y="4"/>
                  </a:lnTo>
                  <a:lnTo>
                    <a:pt x="4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2" name="Freeform 490"/>
            <p:cNvSpPr>
              <a:spLocks/>
            </p:cNvSpPr>
            <p:nvPr/>
          </p:nvSpPr>
          <p:spPr bwMode="auto">
            <a:xfrm>
              <a:off x="5661026" y="3132138"/>
              <a:ext cx="33338" cy="25400"/>
            </a:xfrm>
            <a:custGeom>
              <a:avLst/>
              <a:gdLst>
                <a:gd name="T0" fmla="*/ 160 w 214"/>
                <a:gd name="T1" fmla="*/ 0 h 157"/>
                <a:gd name="T2" fmla="*/ 175 w 214"/>
                <a:gd name="T3" fmla="*/ 3 h 157"/>
                <a:gd name="T4" fmla="*/ 188 w 214"/>
                <a:gd name="T5" fmla="*/ 9 h 157"/>
                <a:gd name="T6" fmla="*/ 199 w 214"/>
                <a:gd name="T7" fmla="*/ 18 h 157"/>
                <a:gd name="T8" fmla="*/ 207 w 214"/>
                <a:gd name="T9" fmla="*/ 30 h 157"/>
                <a:gd name="T10" fmla="*/ 213 w 214"/>
                <a:gd name="T11" fmla="*/ 45 h 157"/>
                <a:gd name="T12" fmla="*/ 214 w 214"/>
                <a:gd name="T13" fmla="*/ 59 h 157"/>
                <a:gd name="T14" fmla="*/ 212 w 214"/>
                <a:gd name="T15" fmla="*/ 73 h 157"/>
                <a:gd name="T16" fmla="*/ 205 w 214"/>
                <a:gd name="T17" fmla="*/ 87 h 157"/>
                <a:gd name="T18" fmla="*/ 196 w 214"/>
                <a:gd name="T19" fmla="*/ 98 h 157"/>
                <a:gd name="T20" fmla="*/ 184 w 214"/>
                <a:gd name="T21" fmla="*/ 106 h 157"/>
                <a:gd name="T22" fmla="*/ 130 w 214"/>
                <a:gd name="T23" fmla="*/ 131 h 157"/>
                <a:gd name="T24" fmla="*/ 75 w 214"/>
                <a:gd name="T25" fmla="*/ 154 h 157"/>
                <a:gd name="T26" fmla="*/ 66 w 214"/>
                <a:gd name="T27" fmla="*/ 157 h 157"/>
                <a:gd name="T28" fmla="*/ 56 w 214"/>
                <a:gd name="T29" fmla="*/ 157 h 157"/>
                <a:gd name="T30" fmla="*/ 43 w 214"/>
                <a:gd name="T31" fmla="*/ 156 h 157"/>
                <a:gd name="T32" fmla="*/ 30 w 214"/>
                <a:gd name="T33" fmla="*/ 151 h 157"/>
                <a:gd name="T34" fmla="*/ 19 w 214"/>
                <a:gd name="T35" fmla="*/ 144 h 157"/>
                <a:gd name="T36" fmla="*/ 10 w 214"/>
                <a:gd name="T37" fmla="*/ 134 h 157"/>
                <a:gd name="T38" fmla="*/ 4 w 214"/>
                <a:gd name="T39" fmla="*/ 121 h 157"/>
                <a:gd name="T40" fmla="*/ 0 w 214"/>
                <a:gd name="T41" fmla="*/ 107 h 157"/>
                <a:gd name="T42" fmla="*/ 1 w 214"/>
                <a:gd name="T43" fmla="*/ 92 h 157"/>
                <a:gd name="T44" fmla="*/ 5 w 214"/>
                <a:gd name="T45" fmla="*/ 78 h 157"/>
                <a:gd name="T46" fmla="*/ 12 w 214"/>
                <a:gd name="T47" fmla="*/ 66 h 157"/>
                <a:gd name="T48" fmla="*/ 23 w 214"/>
                <a:gd name="T49" fmla="*/ 56 h 157"/>
                <a:gd name="T50" fmla="*/ 36 w 214"/>
                <a:gd name="T51" fmla="*/ 49 h 157"/>
                <a:gd name="T52" fmla="*/ 85 w 214"/>
                <a:gd name="T53" fmla="*/ 29 h 157"/>
                <a:gd name="T54" fmla="*/ 132 w 214"/>
                <a:gd name="T55" fmla="*/ 7 h 157"/>
                <a:gd name="T56" fmla="*/ 146 w 214"/>
                <a:gd name="T57" fmla="*/ 2 h 157"/>
                <a:gd name="T58" fmla="*/ 160 w 214"/>
                <a:gd name="T5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4" h="157">
                  <a:moveTo>
                    <a:pt x="160" y="0"/>
                  </a:moveTo>
                  <a:lnTo>
                    <a:pt x="175" y="3"/>
                  </a:lnTo>
                  <a:lnTo>
                    <a:pt x="188" y="9"/>
                  </a:lnTo>
                  <a:lnTo>
                    <a:pt x="199" y="18"/>
                  </a:lnTo>
                  <a:lnTo>
                    <a:pt x="207" y="30"/>
                  </a:lnTo>
                  <a:lnTo>
                    <a:pt x="213" y="45"/>
                  </a:lnTo>
                  <a:lnTo>
                    <a:pt x="214" y="59"/>
                  </a:lnTo>
                  <a:lnTo>
                    <a:pt x="212" y="73"/>
                  </a:lnTo>
                  <a:lnTo>
                    <a:pt x="205" y="87"/>
                  </a:lnTo>
                  <a:lnTo>
                    <a:pt x="196" y="98"/>
                  </a:lnTo>
                  <a:lnTo>
                    <a:pt x="184" y="106"/>
                  </a:lnTo>
                  <a:lnTo>
                    <a:pt x="130" y="131"/>
                  </a:lnTo>
                  <a:lnTo>
                    <a:pt x="75" y="154"/>
                  </a:lnTo>
                  <a:lnTo>
                    <a:pt x="66" y="157"/>
                  </a:lnTo>
                  <a:lnTo>
                    <a:pt x="56" y="157"/>
                  </a:lnTo>
                  <a:lnTo>
                    <a:pt x="43" y="156"/>
                  </a:lnTo>
                  <a:lnTo>
                    <a:pt x="30" y="151"/>
                  </a:lnTo>
                  <a:lnTo>
                    <a:pt x="19" y="144"/>
                  </a:lnTo>
                  <a:lnTo>
                    <a:pt x="10" y="134"/>
                  </a:lnTo>
                  <a:lnTo>
                    <a:pt x="4" y="121"/>
                  </a:lnTo>
                  <a:lnTo>
                    <a:pt x="0" y="107"/>
                  </a:lnTo>
                  <a:lnTo>
                    <a:pt x="1" y="92"/>
                  </a:lnTo>
                  <a:lnTo>
                    <a:pt x="5" y="78"/>
                  </a:lnTo>
                  <a:lnTo>
                    <a:pt x="12" y="66"/>
                  </a:lnTo>
                  <a:lnTo>
                    <a:pt x="23" y="56"/>
                  </a:lnTo>
                  <a:lnTo>
                    <a:pt x="36" y="49"/>
                  </a:lnTo>
                  <a:lnTo>
                    <a:pt x="85" y="29"/>
                  </a:lnTo>
                  <a:lnTo>
                    <a:pt x="132" y="7"/>
                  </a:lnTo>
                  <a:lnTo>
                    <a:pt x="146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3" name="Freeform 491"/>
            <p:cNvSpPr>
              <a:spLocks/>
            </p:cNvSpPr>
            <p:nvPr/>
          </p:nvSpPr>
          <p:spPr bwMode="auto">
            <a:xfrm>
              <a:off x="5676901" y="2781300"/>
              <a:ext cx="33338" cy="26988"/>
            </a:xfrm>
            <a:custGeom>
              <a:avLst/>
              <a:gdLst>
                <a:gd name="T0" fmla="*/ 53 w 210"/>
                <a:gd name="T1" fmla="*/ 0 h 168"/>
                <a:gd name="T2" fmla="*/ 67 w 210"/>
                <a:gd name="T3" fmla="*/ 1 h 168"/>
                <a:gd name="T4" fmla="*/ 82 w 210"/>
                <a:gd name="T5" fmla="*/ 6 h 168"/>
                <a:gd name="T6" fmla="*/ 134 w 210"/>
                <a:gd name="T7" fmla="*/ 35 h 168"/>
                <a:gd name="T8" fmla="*/ 184 w 210"/>
                <a:gd name="T9" fmla="*/ 65 h 168"/>
                <a:gd name="T10" fmla="*/ 195 w 210"/>
                <a:gd name="T11" fmla="*/ 74 h 168"/>
                <a:gd name="T12" fmla="*/ 204 w 210"/>
                <a:gd name="T13" fmla="*/ 87 h 168"/>
                <a:gd name="T14" fmla="*/ 209 w 210"/>
                <a:gd name="T15" fmla="*/ 101 h 168"/>
                <a:gd name="T16" fmla="*/ 210 w 210"/>
                <a:gd name="T17" fmla="*/ 115 h 168"/>
                <a:gd name="T18" fmla="*/ 207 w 210"/>
                <a:gd name="T19" fmla="*/ 130 h 168"/>
                <a:gd name="T20" fmla="*/ 201 w 210"/>
                <a:gd name="T21" fmla="*/ 143 h 168"/>
                <a:gd name="T22" fmla="*/ 191 w 210"/>
                <a:gd name="T23" fmla="*/ 154 h 168"/>
                <a:gd name="T24" fmla="*/ 179 w 210"/>
                <a:gd name="T25" fmla="*/ 162 h 168"/>
                <a:gd name="T26" fmla="*/ 167 w 210"/>
                <a:gd name="T27" fmla="*/ 166 h 168"/>
                <a:gd name="T28" fmla="*/ 153 w 210"/>
                <a:gd name="T29" fmla="*/ 168 h 168"/>
                <a:gd name="T30" fmla="*/ 137 w 210"/>
                <a:gd name="T31" fmla="*/ 166 h 168"/>
                <a:gd name="T32" fmla="*/ 123 w 210"/>
                <a:gd name="T33" fmla="*/ 159 h 168"/>
                <a:gd name="T34" fmla="*/ 78 w 210"/>
                <a:gd name="T35" fmla="*/ 132 h 168"/>
                <a:gd name="T36" fmla="*/ 32 w 210"/>
                <a:gd name="T37" fmla="*/ 107 h 168"/>
                <a:gd name="T38" fmla="*/ 18 w 210"/>
                <a:gd name="T39" fmla="*/ 98 h 168"/>
                <a:gd name="T40" fmla="*/ 9 w 210"/>
                <a:gd name="T41" fmla="*/ 87 h 168"/>
                <a:gd name="T42" fmla="*/ 3 w 210"/>
                <a:gd name="T43" fmla="*/ 74 h 168"/>
                <a:gd name="T44" fmla="*/ 0 w 210"/>
                <a:gd name="T45" fmla="*/ 60 h 168"/>
                <a:gd name="T46" fmla="*/ 1 w 210"/>
                <a:gd name="T47" fmla="*/ 46 h 168"/>
                <a:gd name="T48" fmla="*/ 6 w 210"/>
                <a:gd name="T49" fmla="*/ 31 h 168"/>
                <a:gd name="T50" fmla="*/ 14 w 210"/>
                <a:gd name="T51" fmla="*/ 18 h 168"/>
                <a:gd name="T52" fmla="*/ 25 w 210"/>
                <a:gd name="T53" fmla="*/ 9 h 168"/>
                <a:gd name="T54" fmla="*/ 39 w 210"/>
                <a:gd name="T55" fmla="*/ 3 h 168"/>
                <a:gd name="T56" fmla="*/ 53 w 210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" h="168">
                  <a:moveTo>
                    <a:pt x="53" y="0"/>
                  </a:moveTo>
                  <a:lnTo>
                    <a:pt x="67" y="1"/>
                  </a:lnTo>
                  <a:lnTo>
                    <a:pt x="82" y="6"/>
                  </a:lnTo>
                  <a:lnTo>
                    <a:pt x="134" y="35"/>
                  </a:lnTo>
                  <a:lnTo>
                    <a:pt x="184" y="65"/>
                  </a:lnTo>
                  <a:lnTo>
                    <a:pt x="195" y="74"/>
                  </a:lnTo>
                  <a:lnTo>
                    <a:pt x="204" y="87"/>
                  </a:lnTo>
                  <a:lnTo>
                    <a:pt x="209" y="101"/>
                  </a:lnTo>
                  <a:lnTo>
                    <a:pt x="210" y="115"/>
                  </a:lnTo>
                  <a:lnTo>
                    <a:pt x="207" y="130"/>
                  </a:lnTo>
                  <a:lnTo>
                    <a:pt x="201" y="143"/>
                  </a:lnTo>
                  <a:lnTo>
                    <a:pt x="191" y="154"/>
                  </a:lnTo>
                  <a:lnTo>
                    <a:pt x="179" y="162"/>
                  </a:lnTo>
                  <a:lnTo>
                    <a:pt x="167" y="166"/>
                  </a:lnTo>
                  <a:lnTo>
                    <a:pt x="153" y="168"/>
                  </a:lnTo>
                  <a:lnTo>
                    <a:pt x="137" y="166"/>
                  </a:lnTo>
                  <a:lnTo>
                    <a:pt x="123" y="159"/>
                  </a:lnTo>
                  <a:lnTo>
                    <a:pt x="78" y="132"/>
                  </a:lnTo>
                  <a:lnTo>
                    <a:pt x="32" y="107"/>
                  </a:lnTo>
                  <a:lnTo>
                    <a:pt x="18" y="98"/>
                  </a:lnTo>
                  <a:lnTo>
                    <a:pt x="9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1"/>
                  </a:lnTo>
                  <a:lnTo>
                    <a:pt x="14" y="18"/>
                  </a:lnTo>
                  <a:lnTo>
                    <a:pt x="25" y="9"/>
                  </a:lnTo>
                  <a:lnTo>
                    <a:pt x="39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4" name="Freeform 492"/>
            <p:cNvSpPr>
              <a:spLocks/>
            </p:cNvSpPr>
            <p:nvPr/>
          </p:nvSpPr>
          <p:spPr bwMode="auto">
            <a:xfrm>
              <a:off x="5608638" y="2765425"/>
              <a:ext cx="34925" cy="19050"/>
            </a:xfrm>
            <a:custGeom>
              <a:avLst/>
              <a:gdLst>
                <a:gd name="T0" fmla="*/ 55 w 223"/>
                <a:gd name="T1" fmla="*/ 0 h 118"/>
                <a:gd name="T2" fmla="*/ 55 w 223"/>
                <a:gd name="T3" fmla="*/ 56 h 118"/>
                <a:gd name="T4" fmla="*/ 56 w 223"/>
                <a:gd name="T5" fmla="*/ 0 h 118"/>
                <a:gd name="T6" fmla="*/ 115 w 223"/>
                <a:gd name="T7" fmla="*/ 2 h 118"/>
                <a:gd name="T8" fmla="*/ 173 w 223"/>
                <a:gd name="T9" fmla="*/ 7 h 118"/>
                <a:gd name="T10" fmla="*/ 190 w 223"/>
                <a:gd name="T11" fmla="*/ 12 h 118"/>
                <a:gd name="T12" fmla="*/ 204 w 223"/>
                <a:gd name="T13" fmla="*/ 21 h 118"/>
                <a:gd name="T14" fmla="*/ 216 w 223"/>
                <a:gd name="T15" fmla="*/ 34 h 118"/>
                <a:gd name="T16" fmla="*/ 222 w 223"/>
                <a:gd name="T17" fmla="*/ 51 h 118"/>
                <a:gd name="T18" fmla="*/ 223 w 223"/>
                <a:gd name="T19" fmla="*/ 69 h 118"/>
                <a:gd name="T20" fmla="*/ 218 w 223"/>
                <a:gd name="T21" fmla="*/ 86 h 118"/>
                <a:gd name="T22" fmla="*/ 210 w 223"/>
                <a:gd name="T23" fmla="*/ 99 h 118"/>
                <a:gd name="T24" fmla="*/ 197 w 223"/>
                <a:gd name="T25" fmla="*/ 109 h 118"/>
                <a:gd name="T26" fmla="*/ 183 w 223"/>
                <a:gd name="T27" fmla="*/ 116 h 118"/>
                <a:gd name="T28" fmla="*/ 167 w 223"/>
                <a:gd name="T29" fmla="*/ 118 h 118"/>
                <a:gd name="T30" fmla="*/ 164 w 223"/>
                <a:gd name="T31" fmla="*/ 118 h 118"/>
                <a:gd name="T32" fmla="*/ 160 w 223"/>
                <a:gd name="T33" fmla="*/ 118 h 118"/>
                <a:gd name="T34" fmla="*/ 109 w 223"/>
                <a:gd name="T35" fmla="*/ 114 h 118"/>
                <a:gd name="T36" fmla="*/ 57 w 223"/>
                <a:gd name="T37" fmla="*/ 112 h 118"/>
                <a:gd name="T38" fmla="*/ 40 w 223"/>
                <a:gd name="T39" fmla="*/ 109 h 118"/>
                <a:gd name="T40" fmla="*/ 24 w 223"/>
                <a:gd name="T41" fmla="*/ 102 h 118"/>
                <a:gd name="T42" fmla="*/ 11 w 223"/>
                <a:gd name="T43" fmla="*/ 90 h 118"/>
                <a:gd name="T44" fmla="*/ 3 w 223"/>
                <a:gd name="T45" fmla="*/ 74 h 118"/>
                <a:gd name="T46" fmla="*/ 0 w 223"/>
                <a:gd name="T47" fmla="*/ 56 h 118"/>
                <a:gd name="T48" fmla="*/ 3 w 223"/>
                <a:gd name="T49" fmla="*/ 39 h 118"/>
                <a:gd name="T50" fmla="*/ 11 w 223"/>
                <a:gd name="T51" fmla="*/ 23 h 118"/>
                <a:gd name="T52" fmla="*/ 22 w 223"/>
                <a:gd name="T53" fmla="*/ 11 h 118"/>
                <a:gd name="T54" fmla="*/ 38 w 223"/>
                <a:gd name="T55" fmla="*/ 3 h 118"/>
                <a:gd name="T56" fmla="*/ 55 w 223"/>
                <a:gd name="T5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" h="118">
                  <a:moveTo>
                    <a:pt x="55" y="0"/>
                  </a:moveTo>
                  <a:lnTo>
                    <a:pt x="55" y="56"/>
                  </a:lnTo>
                  <a:lnTo>
                    <a:pt x="56" y="0"/>
                  </a:lnTo>
                  <a:lnTo>
                    <a:pt x="115" y="2"/>
                  </a:lnTo>
                  <a:lnTo>
                    <a:pt x="173" y="7"/>
                  </a:lnTo>
                  <a:lnTo>
                    <a:pt x="190" y="12"/>
                  </a:lnTo>
                  <a:lnTo>
                    <a:pt x="204" y="21"/>
                  </a:lnTo>
                  <a:lnTo>
                    <a:pt x="216" y="34"/>
                  </a:lnTo>
                  <a:lnTo>
                    <a:pt x="222" y="51"/>
                  </a:lnTo>
                  <a:lnTo>
                    <a:pt x="223" y="69"/>
                  </a:lnTo>
                  <a:lnTo>
                    <a:pt x="218" y="86"/>
                  </a:lnTo>
                  <a:lnTo>
                    <a:pt x="210" y="99"/>
                  </a:lnTo>
                  <a:lnTo>
                    <a:pt x="197" y="109"/>
                  </a:lnTo>
                  <a:lnTo>
                    <a:pt x="183" y="116"/>
                  </a:lnTo>
                  <a:lnTo>
                    <a:pt x="167" y="118"/>
                  </a:lnTo>
                  <a:lnTo>
                    <a:pt x="164" y="118"/>
                  </a:lnTo>
                  <a:lnTo>
                    <a:pt x="160" y="118"/>
                  </a:lnTo>
                  <a:lnTo>
                    <a:pt x="109" y="114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5" name="Freeform 493"/>
            <p:cNvSpPr>
              <a:spLocks/>
            </p:cNvSpPr>
            <p:nvPr/>
          </p:nvSpPr>
          <p:spPr bwMode="auto">
            <a:xfrm>
              <a:off x="5719763" y="3087688"/>
              <a:ext cx="30163" cy="31750"/>
            </a:xfrm>
            <a:custGeom>
              <a:avLst/>
              <a:gdLst>
                <a:gd name="T0" fmla="*/ 125 w 187"/>
                <a:gd name="T1" fmla="*/ 0 h 195"/>
                <a:gd name="T2" fmla="*/ 140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6 w 187"/>
                <a:gd name="T9" fmla="*/ 23 h 195"/>
                <a:gd name="T10" fmla="*/ 184 w 187"/>
                <a:gd name="T11" fmla="*/ 37 h 195"/>
                <a:gd name="T12" fmla="*/ 187 w 187"/>
                <a:gd name="T13" fmla="*/ 50 h 195"/>
                <a:gd name="T14" fmla="*/ 187 w 187"/>
                <a:gd name="T15" fmla="*/ 64 h 195"/>
                <a:gd name="T16" fmla="*/ 183 w 187"/>
                <a:gd name="T17" fmla="*/ 79 h 195"/>
                <a:gd name="T18" fmla="*/ 174 w 187"/>
                <a:gd name="T19" fmla="*/ 92 h 195"/>
                <a:gd name="T20" fmla="*/ 137 w 187"/>
                <a:gd name="T21" fmla="*/ 136 h 195"/>
                <a:gd name="T22" fmla="*/ 97 w 187"/>
                <a:gd name="T23" fmla="*/ 179 h 195"/>
                <a:gd name="T24" fmla="*/ 84 w 187"/>
                <a:gd name="T25" fmla="*/ 188 h 195"/>
                <a:gd name="T26" fmla="*/ 71 w 187"/>
                <a:gd name="T27" fmla="*/ 193 h 195"/>
                <a:gd name="T28" fmla="*/ 57 w 187"/>
                <a:gd name="T29" fmla="*/ 195 h 195"/>
                <a:gd name="T30" fmla="*/ 42 w 187"/>
                <a:gd name="T31" fmla="*/ 193 h 195"/>
                <a:gd name="T32" fmla="*/ 29 w 187"/>
                <a:gd name="T33" fmla="*/ 188 h 195"/>
                <a:gd name="T34" fmla="*/ 17 w 187"/>
                <a:gd name="T35" fmla="*/ 179 h 195"/>
                <a:gd name="T36" fmla="*/ 7 w 187"/>
                <a:gd name="T37" fmla="*/ 167 h 195"/>
                <a:gd name="T38" fmla="*/ 2 w 187"/>
                <a:gd name="T39" fmla="*/ 153 h 195"/>
                <a:gd name="T40" fmla="*/ 0 w 187"/>
                <a:gd name="T41" fmla="*/ 139 h 195"/>
                <a:gd name="T42" fmla="*/ 1 w 187"/>
                <a:gd name="T43" fmla="*/ 125 h 195"/>
                <a:gd name="T44" fmla="*/ 7 w 187"/>
                <a:gd name="T45" fmla="*/ 111 h 195"/>
                <a:gd name="T46" fmla="*/ 16 w 187"/>
                <a:gd name="T47" fmla="*/ 99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3 h 195"/>
                <a:gd name="T56" fmla="*/ 125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5" y="0"/>
                  </a:moveTo>
                  <a:lnTo>
                    <a:pt x="140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6" y="23"/>
                  </a:lnTo>
                  <a:lnTo>
                    <a:pt x="184" y="37"/>
                  </a:lnTo>
                  <a:lnTo>
                    <a:pt x="187" y="50"/>
                  </a:lnTo>
                  <a:lnTo>
                    <a:pt x="187" y="64"/>
                  </a:lnTo>
                  <a:lnTo>
                    <a:pt x="183" y="79"/>
                  </a:lnTo>
                  <a:lnTo>
                    <a:pt x="174" y="92"/>
                  </a:lnTo>
                  <a:lnTo>
                    <a:pt x="137" y="136"/>
                  </a:lnTo>
                  <a:lnTo>
                    <a:pt x="97" y="179"/>
                  </a:lnTo>
                  <a:lnTo>
                    <a:pt x="84" y="188"/>
                  </a:lnTo>
                  <a:lnTo>
                    <a:pt x="71" y="193"/>
                  </a:lnTo>
                  <a:lnTo>
                    <a:pt x="57" y="195"/>
                  </a:lnTo>
                  <a:lnTo>
                    <a:pt x="42" y="193"/>
                  </a:lnTo>
                  <a:lnTo>
                    <a:pt x="29" y="188"/>
                  </a:lnTo>
                  <a:lnTo>
                    <a:pt x="17" y="179"/>
                  </a:lnTo>
                  <a:lnTo>
                    <a:pt x="7" y="167"/>
                  </a:lnTo>
                  <a:lnTo>
                    <a:pt x="2" y="153"/>
                  </a:lnTo>
                  <a:lnTo>
                    <a:pt x="0" y="139"/>
                  </a:lnTo>
                  <a:lnTo>
                    <a:pt x="1" y="125"/>
                  </a:lnTo>
                  <a:lnTo>
                    <a:pt x="7" y="111"/>
                  </a:lnTo>
                  <a:lnTo>
                    <a:pt x="16" y="99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6" name="Freeform 494"/>
            <p:cNvSpPr>
              <a:spLocks/>
            </p:cNvSpPr>
            <p:nvPr/>
          </p:nvSpPr>
          <p:spPr bwMode="auto">
            <a:xfrm>
              <a:off x="5775326" y="2957513"/>
              <a:ext cx="19050" cy="34925"/>
            </a:xfrm>
            <a:custGeom>
              <a:avLst/>
              <a:gdLst>
                <a:gd name="T0" fmla="*/ 60 w 116"/>
                <a:gd name="T1" fmla="*/ 0 h 221"/>
                <a:gd name="T2" fmla="*/ 79 w 116"/>
                <a:gd name="T3" fmla="*/ 3 h 221"/>
                <a:gd name="T4" fmla="*/ 94 w 116"/>
                <a:gd name="T5" fmla="*/ 10 h 221"/>
                <a:gd name="T6" fmla="*/ 106 w 116"/>
                <a:gd name="T7" fmla="*/ 22 h 221"/>
                <a:gd name="T8" fmla="*/ 113 w 116"/>
                <a:gd name="T9" fmla="*/ 37 h 221"/>
                <a:gd name="T10" fmla="*/ 116 w 116"/>
                <a:gd name="T11" fmla="*/ 54 h 221"/>
                <a:gd name="T12" fmla="*/ 116 w 116"/>
                <a:gd name="T13" fmla="*/ 58 h 221"/>
                <a:gd name="T14" fmla="*/ 115 w 116"/>
                <a:gd name="T15" fmla="*/ 114 h 221"/>
                <a:gd name="T16" fmla="*/ 112 w 116"/>
                <a:gd name="T17" fmla="*/ 170 h 221"/>
                <a:gd name="T18" fmla="*/ 108 w 116"/>
                <a:gd name="T19" fmla="*/ 187 h 221"/>
                <a:gd name="T20" fmla="*/ 100 w 116"/>
                <a:gd name="T21" fmla="*/ 201 h 221"/>
                <a:gd name="T22" fmla="*/ 88 w 116"/>
                <a:gd name="T23" fmla="*/ 212 h 221"/>
                <a:gd name="T24" fmla="*/ 73 w 116"/>
                <a:gd name="T25" fmla="*/ 219 h 221"/>
                <a:gd name="T26" fmla="*/ 56 w 116"/>
                <a:gd name="T27" fmla="*/ 221 h 221"/>
                <a:gd name="T28" fmla="*/ 52 w 116"/>
                <a:gd name="T29" fmla="*/ 221 h 221"/>
                <a:gd name="T30" fmla="*/ 34 w 116"/>
                <a:gd name="T31" fmla="*/ 217 h 221"/>
                <a:gd name="T32" fmla="*/ 19 w 116"/>
                <a:gd name="T33" fmla="*/ 208 h 221"/>
                <a:gd name="T34" fmla="*/ 9 w 116"/>
                <a:gd name="T35" fmla="*/ 195 h 221"/>
                <a:gd name="T36" fmla="*/ 2 w 116"/>
                <a:gd name="T37" fmla="*/ 180 h 221"/>
                <a:gd name="T38" fmla="*/ 0 w 116"/>
                <a:gd name="T39" fmla="*/ 161 h 221"/>
                <a:gd name="T40" fmla="*/ 3 w 116"/>
                <a:gd name="T41" fmla="*/ 110 h 221"/>
                <a:gd name="T42" fmla="*/ 4 w 116"/>
                <a:gd name="T43" fmla="*/ 58 h 221"/>
                <a:gd name="T44" fmla="*/ 7 w 116"/>
                <a:gd name="T45" fmla="*/ 40 h 221"/>
                <a:gd name="T46" fmla="*/ 15 w 116"/>
                <a:gd name="T47" fmla="*/ 24 h 221"/>
                <a:gd name="T48" fmla="*/ 27 w 116"/>
                <a:gd name="T49" fmla="*/ 11 h 221"/>
                <a:gd name="T50" fmla="*/ 43 w 116"/>
                <a:gd name="T51" fmla="*/ 3 h 221"/>
                <a:gd name="T52" fmla="*/ 60 w 116"/>
                <a:gd name="T5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1">
                  <a:moveTo>
                    <a:pt x="60" y="0"/>
                  </a:moveTo>
                  <a:lnTo>
                    <a:pt x="79" y="3"/>
                  </a:lnTo>
                  <a:lnTo>
                    <a:pt x="94" y="10"/>
                  </a:lnTo>
                  <a:lnTo>
                    <a:pt x="106" y="22"/>
                  </a:lnTo>
                  <a:lnTo>
                    <a:pt x="113" y="37"/>
                  </a:lnTo>
                  <a:lnTo>
                    <a:pt x="116" y="54"/>
                  </a:lnTo>
                  <a:lnTo>
                    <a:pt x="116" y="58"/>
                  </a:lnTo>
                  <a:lnTo>
                    <a:pt x="115" y="114"/>
                  </a:lnTo>
                  <a:lnTo>
                    <a:pt x="112" y="170"/>
                  </a:lnTo>
                  <a:lnTo>
                    <a:pt x="108" y="187"/>
                  </a:lnTo>
                  <a:lnTo>
                    <a:pt x="100" y="201"/>
                  </a:lnTo>
                  <a:lnTo>
                    <a:pt x="88" y="212"/>
                  </a:lnTo>
                  <a:lnTo>
                    <a:pt x="73" y="219"/>
                  </a:lnTo>
                  <a:lnTo>
                    <a:pt x="56" y="221"/>
                  </a:lnTo>
                  <a:lnTo>
                    <a:pt x="52" y="221"/>
                  </a:lnTo>
                  <a:lnTo>
                    <a:pt x="34" y="217"/>
                  </a:lnTo>
                  <a:lnTo>
                    <a:pt x="19" y="208"/>
                  </a:lnTo>
                  <a:lnTo>
                    <a:pt x="9" y="195"/>
                  </a:lnTo>
                  <a:lnTo>
                    <a:pt x="2" y="180"/>
                  </a:lnTo>
                  <a:lnTo>
                    <a:pt x="0" y="161"/>
                  </a:lnTo>
                  <a:lnTo>
                    <a:pt x="3" y="110"/>
                  </a:lnTo>
                  <a:lnTo>
                    <a:pt x="4" y="58"/>
                  </a:lnTo>
                  <a:lnTo>
                    <a:pt x="7" y="40"/>
                  </a:lnTo>
                  <a:lnTo>
                    <a:pt x="15" y="24"/>
                  </a:lnTo>
                  <a:lnTo>
                    <a:pt x="27" y="11"/>
                  </a:lnTo>
                  <a:lnTo>
                    <a:pt x="43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7" name="Freeform 495"/>
            <p:cNvSpPr>
              <a:spLocks/>
            </p:cNvSpPr>
            <p:nvPr/>
          </p:nvSpPr>
          <p:spPr bwMode="auto">
            <a:xfrm>
              <a:off x="5765801" y="2887663"/>
              <a:ext cx="22225" cy="34925"/>
            </a:xfrm>
            <a:custGeom>
              <a:avLst/>
              <a:gdLst>
                <a:gd name="T0" fmla="*/ 53 w 144"/>
                <a:gd name="T1" fmla="*/ 0 h 219"/>
                <a:gd name="T2" fmla="*/ 68 w 144"/>
                <a:gd name="T3" fmla="*/ 1 h 219"/>
                <a:gd name="T4" fmla="*/ 81 w 144"/>
                <a:gd name="T5" fmla="*/ 6 h 219"/>
                <a:gd name="T6" fmla="*/ 93 w 144"/>
                <a:gd name="T7" fmla="*/ 14 h 219"/>
                <a:gd name="T8" fmla="*/ 103 w 144"/>
                <a:gd name="T9" fmla="*/ 24 h 219"/>
                <a:gd name="T10" fmla="*/ 110 w 144"/>
                <a:gd name="T11" fmla="*/ 37 h 219"/>
                <a:gd name="T12" fmla="*/ 128 w 144"/>
                <a:gd name="T13" fmla="*/ 94 h 219"/>
                <a:gd name="T14" fmla="*/ 143 w 144"/>
                <a:gd name="T15" fmla="*/ 149 h 219"/>
                <a:gd name="T16" fmla="*/ 144 w 144"/>
                <a:gd name="T17" fmla="*/ 164 h 219"/>
                <a:gd name="T18" fmla="*/ 142 w 144"/>
                <a:gd name="T19" fmla="*/ 178 h 219"/>
                <a:gd name="T20" fmla="*/ 136 w 144"/>
                <a:gd name="T21" fmla="*/ 192 h 219"/>
                <a:gd name="T22" fmla="*/ 128 w 144"/>
                <a:gd name="T23" fmla="*/ 203 h 219"/>
                <a:gd name="T24" fmla="*/ 116 w 144"/>
                <a:gd name="T25" fmla="*/ 212 h 219"/>
                <a:gd name="T26" fmla="*/ 102 w 144"/>
                <a:gd name="T27" fmla="*/ 217 h 219"/>
                <a:gd name="T28" fmla="*/ 95 w 144"/>
                <a:gd name="T29" fmla="*/ 218 h 219"/>
                <a:gd name="T30" fmla="*/ 88 w 144"/>
                <a:gd name="T31" fmla="*/ 219 h 219"/>
                <a:gd name="T32" fmla="*/ 74 w 144"/>
                <a:gd name="T33" fmla="*/ 217 h 219"/>
                <a:gd name="T34" fmla="*/ 60 w 144"/>
                <a:gd name="T35" fmla="*/ 211 h 219"/>
                <a:gd name="T36" fmla="*/ 48 w 144"/>
                <a:gd name="T37" fmla="*/ 203 h 219"/>
                <a:gd name="T38" fmla="*/ 39 w 144"/>
                <a:gd name="T39" fmla="*/ 191 h 219"/>
                <a:gd name="T40" fmla="*/ 34 w 144"/>
                <a:gd name="T41" fmla="*/ 176 h 219"/>
                <a:gd name="T42" fmla="*/ 20 w 144"/>
                <a:gd name="T43" fmla="*/ 125 h 219"/>
                <a:gd name="T44" fmla="*/ 3 w 144"/>
                <a:gd name="T45" fmla="*/ 74 h 219"/>
                <a:gd name="T46" fmla="*/ 0 w 144"/>
                <a:gd name="T47" fmla="*/ 60 h 219"/>
                <a:gd name="T48" fmla="*/ 1 w 144"/>
                <a:gd name="T49" fmla="*/ 45 h 219"/>
                <a:gd name="T50" fmla="*/ 6 w 144"/>
                <a:gd name="T51" fmla="*/ 31 h 219"/>
                <a:gd name="T52" fmla="*/ 14 w 144"/>
                <a:gd name="T53" fmla="*/ 19 h 219"/>
                <a:gd name="T54" fmla="*/ 25 w 144"/>
                <a:gd name="T55" fmla="*/ 10 h 219"/>
                <a:gd name="T56" fmla="*/ 38 w 144"/>
                <a:gd name="T57" fmla="*/ 3 h 219"/>
                <a:gd name="T58" fmla="*/ 53 w 144"/>
                <a:gd name="T5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19">
                  <a:moveTo>
                    <a:pt x="53" y="0"/>
                  </a:moveTo>
                  <a:lnTo>
                    <a:pt x="68" y="1"/>
                  </a:lnTo>
                  <a:lnTo>
                    <a:pt x="81" y="6"/>
                  </a:lnTo>
                  <a:lnTo>
                    <a:pt x="93" y="14"/>
                  </a:lnTo>
                  <a:lnTo>
                    <a:pt x="103" y="24"/>
                  </a:lnTo>
                  <a:lnTo>
                    <a:pt x="110" y="37"/>
                  </a:lnTo>
                  <a:lnTo>
                    <a:pt x="128" y="94"/>
                  </a:lnTo>
                  <a:lnTo>
                    <a:pt x="143" y="149"/>
                  </a:lnTo>
                  <a:lnTo>
                    <a:pt x="144" y="164"/>
                  </a:lnTo>
                  <a:lnTo>
                    <a:pt x="142" y="178"/>
                  </a:lnTo>
                  <a:lnTo>
                    <a:pt x="136" y="192"/>
                  </a:lnTo>
                  <a:lnTo>
                    <a:pt x="128" y="203"/>
                  </a:lnTo>
                  <a:lnTo>
                    <a:pt x="116" y="212"/>
                  </a:lnTo>
                  <a:lnTo>
                    <a:pt x="102" y="217"/>
                  </a:lnTo>
                  <a:lnTo>
                    <a:pt x="95" y="218"/>
                  </a:lnTo>
                  <a:lnTo>
                    <a:pt x="88" y="219"/>
                  </a:lnTo>
                  <a:lnTo>
                    <a:pt x="74" y="217"/>
                  </a:lnTo>
                  <a:lnTo>
                    <a:pt x="60" y="211"/>
                  </a:lnTo>
                  <a:lnTo>
                    <a:pt x="48" y="203"/>
                  </a:lnTo>
                  <a:lnTo>
                    <a:pt x="39" y="191"/>
                  </a:lnTo>
                  <a:lnTo>
                    <a:pt x="34" y="176"/>
                  </a:lnTo>
                  <a:lnTo>
                    <a:pt x="20" y="125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5"/>
                  </a:lnTo>
                  <a:lnTo>
                    <a:pt x="6" y="31"/>
                  </a:lnTo>
                  <a:lnTo>
                    <a:pt x="14" y="19"/>
                  </a:lnTo>
                  <a:lnTo>
                    <a:pt x="25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8" name="Freeform 496"/>
            <p:cNvSpPr>
              <a:spLocks/>
            </p:cNvSpPr>
            <p:nvPr/>
          </p:nvSpPr>
          <p:spPr bwMode="auto">
            <a:xfrm>
              <a:off x="5759451" y="3025775"/>
              <a:ext cx="23813" cy="34925"/>
            </a:xfrm>
            <a:custGeom>
              <a:avLst/>
              <a:gdLst>
                <a:gd name="T0" fmla="*/ 100 w 152"/>
                <a:gd name="T1" fmla="*/ 0 h 216"/>
                <a:gd name="T2" fmla="*/ 114 w 152"/>
                <a:gd name="T3" fmla="*/ 3 h 216"/>
                <a:gd name="T4" fmla="*/ 127 w 152"/>
                <a:gd name="T5" fmla="*/ 10 h 216"/>
                <a:gd name="T6" fmla="*/ 138 w 152"/>
                <a:gd name="T7" fmla="*/ 19 h 216"/>
                <a:gd name="T8" fmla="*/ 147 w 152"/>
                <a:gd name="T9" fmla="*/ 32 h 216"/>
                <a:gd name="T10" fmla="*/ 151 w 152"/>
                <a:gd name="T11" fmla="*/ 45 h 216"/>
                <a:gd name="T12" fmla="*/ 152 w 152"/>
                <a:gd name="T13" fmla="*/ 59 h 216"/>
                <a:gd name="T14" fmla="*/ 150 w 152"/>
                <a:gd name="T15" fmla="*/ 74 h 216"/>
                <a:gd name="T16" fmla="*/ 129 w 152"/>
                <a:gd name="T17" fmla="*/ 129 h 216"/>
                <a:gd name="T18" fmla="*/ 108 w 152"/>
                <a:gd name="T19" fmla="*/ 183 h 216"/>
                <a:gd name="T20" fmla="*/ 99 w 152"/>
                <a:gd name="T21" fmla="*/ 197 h 216"/>
                <a:gd name="T22" fmla="*/ 86 w 152"/>
                <a:gd name="T23" fmla="*/ 207 h 216"/>
                <a:gd name="T24" fmla="*/ 72 w 152"/>
                <a:gd name="T25" fmla="*/ 214 h 216"/>
                <a:gd name="T26" fmla="*/ 55 w 152"/>
                <a:gd name="T27" fmla="*/ 216 h 216"/>
                <a:gd name="T28" fmla="*/ 44 w 152"/>
                <a:gd name="T29" fmla="*/ 215 h 216"/>
                <a:gd name="T30" fmla="*/ 33 w 152"/>
                <a:gd name="T31" fmla="*/ 211 h 216"/>
                <a:gd name="T32" fmla="*/ 21 w 152"/>
                <a:gd name="T33" fmla="*/ 204 h 216"/>
                <a:gd name="T34" fmla="*/ 10 w 152"/>
                <a:gd name="T35" fmla="*/ 193 h 216"/>
                <a:gd name="T36" fmla="*/ 3 w 152"/>
                <a:gd name="T37" fmla="*/ 181 h 216"/>
                <a:gd name="T38" fmla="*/ 0 w 152"/>
                <a:gd name="T39" fmla="*/ 166 h 216"/>
                <a:gd name="T40" fmla="*/ 0 w 152"/>
                <a:gd name="T41" fmla="*/ 152 h 216"/>
                <a:gd name="T42" fmla="*/ 4 w 152"/>
                <a:gd name="T43" fmla="*/ 138 h 216"/>
                <a:gd name="T44" fmla="*/ 25 w 152"/>
                <a:gd name="T45" fmla="*/ 89 h 216"/>
                <a:gd name="T46" fmla="*/ 42 w 152"/>
                <a:gd name="T47" fmla="*/ 39 h 216"/>
                <a:gd name="T48" fmla="*/ 49 w 152"/>
                <a:gd name="T49" fmla="*/ 24 h 216"/>
                <a:gd name="T50" fmla="*/ 59 w 152"/>
                <a:gd name="T51" fmla="*/ 14 h 216"/>
                <a:gd name="T52" fmla="*/ 71 w 152"/>
                <a:gd name="T53" fmla="*/ 6 h 216"/>
                <a:gd name="T54" fmla="*/ 84 w 152"/>
                <a:gd name="T55" fmla="*/ 1 h 216"/>
                <a:gd name="T56" fmla="*/ 100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100" y="0"/>
                  </a:moveTo>
                  <a:lnTo>
                    <a:pt x="114" y="3"/>
                  </a:lnTo>
                  <a:lnTo>
                    <a:pt x="127" y="10"/>
                  </a:lnTo>
                  <a:lnTo>
                    <a:pt x="138" y="19"/>
                  </a:lnTo>
                  <a:lnTo>
                    <a:pt x="147" y="32"/>
                  </a:lnTo>
                  <a:lnTo>
                    <a:pt x="151" y="45"/>
                  </a:lnTo>
                  <a:lnTo>
                    <a:pt x="152" y="59"/>
                  </a:lnTo>
                  <a:lnTo>
                    <a:pt x="150" y="74"/>
                  </a:lnTo>
                  <a:lnTo>
                    <a:pt x="129" y="129"/>
                  </a:lnTo>
                  <a:lnTo>
                    <a:pt x="108" y="183"/>
                  </a:lnTo>
                  <a:lnTo>
                    <a:pt x="99" y="197"/>
                  </a:lnTo>
                  <a:lnTo>
                    <a:pt x="86" y="207"/>
                  </a:lnTo>
                  <a:lnTo>
                    <a:pt x="72" y="214"/>
                  </a:lnTo>
                  <a:lnTo>
                    <a:pt x="55" y="216"/>
                  </a:lnTo>
                  <a:lnTo>
                    <a:pt x="44" y="215"/>
                  </a:lnTo>
                  <a:lnTo>
                    <a:pt x="33" y="211"/>
                  </a:lnTo>
                  <a:lnTo>
                    <a:pt x="21" y="204"/>
                  </a:lnTo>
                  <a:lnTo>
                    <a:pt x="10" y="193"/>
                  </a:lnTo>
                  <a:lnTo>
                    <a:pt x="3" y="181"/>
                  </a:lnTo>
                  <a:lnTo>
                    <a:pt x="0" y="166"/>
                  </a:lnTo>
                  <a:lnTo>
                    <a:pt x="0" y="152"/>
                  </a:lnTo>
                  <a:lnTo>
                    <a:pt x="4" y="138"/>
                  </a:lnTo>
                  <a:lnTo>
                    <a:pt x="25" y="89"/>
                  </a:lnTo>
                  <a:lnTo>
                    <a:pt x="42" y="39"/>
                  </a:lnTo>
                  <a:lnTo>
                    <a:pt x="49" y="24"/>
                  </a:lnTo>
                  <a:lnTo>
                    <a:pt x="59" y="14"/>
                  </a:lnTo>
                  <a:lnTo>
                    <a:pt x="71" y="6"/>
                  </a:lnTo>
                  <a:lnTo>
                    <a:pt x="84" y="1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9" name="Freeform 497"/>
            <p:cNvSpPr>
              <a:spLocks noEditPoints="1"/>
            </p:cNvSpPr>
            <p:nvPr/>
          </p:nvSpPr>
          <p:spPr bwMode="auto">
            <a:xfrm>
              <a:off x="5335588" y="2698750"/>
              <a:ext cx="536575" cy="534988"/>
            </a:xfrm>
            <a:custGeom>
              <a:avLst/>
              <a:gdLst>
                <a:gd name="T0" fmla="*/ 1126 w 3380"/>
                <a:gd name="T1" fmla="*/ 3137 h 3370"/>
                <a:gd name="T2" fmla="*/ 670 w 3380"/>
                <a:gd name="T3" fmla="*/ 2921 h 3370"/>
                <a:gd name="T4" fmla="*/ 497 w 3380"/>
                <a:gd name="T5" fmla="*/ 2752 h 3370"/>
                <a:gd name="T6" fmla="*/ 2779 w 3380"/>
                <a:gd name="T7" fmla="*/ 2848 h 3370"/>
                <a:gd name="T8" fmla="*/ 2710 w 3380"/>
                <a:gd name="T9" fmla="*/ 3027 h 3370"/>
                <a:gd name="T10" fmla="*/ 278 w 3380"/>
                <a:gd name="T11" fmla="*/ 2415 h 3370"/>
                <a:gd name="T12" fmla="*/ 491 w 3380"/>
                <a:gd name="T13" fmla="*/ 2415 h 3370"/>
                <a:gd name="T14" fmla="*/ 402 w 3380"/>
                <a:gd name="T15" fmla="*/ 2163 h 3370"/>
                <a:gd name="T16" fmla="*/ 354 w 3380"/>
                <a:gd name="T17" fmla="*/ 1927 h 3370"/>
                <a:gd name="T18" fmla="*/ 339 w 3380"/>
                <a:gd name="T19" fmla="*/ 1741 h 3370"/>
                <a:gd name="T20" fmla="*/ 352 w 3380"/>
                <a:gd name="T21" fmla="*/ 1460 h 3370"/>
                <a:gd name="T22" fmla="*/ 158 w 3380"/>
                <a:gd name="T23" fmla="*/ 1292 h 3370"/>
                <a:gd name="T24" fmla="*/ 453 w 3380"/>
                <a:gd name="T25" fmla="*/ 674 h 3370"/>
                <a:gd name="T26" fmla="*/ 581 w 3380"/>
                <a:gd name="T27" fmla="*/ 780 h 3370"/>
                <a:gd name="T28" fmla="*/ 735 w 3380"/>
                <a:gd name="T29" fmla="*/ 562 h 3370"/>
                <a:gd name="T30" fmla="*/ 2717 w 3380"/>
                <a:gd name="T31" fmla="*/ 339 h 3370"/>
                <a:gd name="T32" fmla="*/ 2779 w 3380"/>
                <a:gd name="T33" fmla="*/ 522 h 3370"/>
                <a:gd name="T34" fmla="*/ 2927 w 3380"/>
                <a:gd name="T35" fmla="*/ 350 h 3370"/>
                <a:gd name="T36" fmla="*/ 939 w 3380"/>
                <a:gd name="T37" fmla="*/ 281 h 3370"/>
                <a:gd name="T38" fmla="*/ 1642 w 3380"/>
                <a:gd name="T39" fmla="*/ 176 h 3370"/>
                <a:gd name="T40" fmla="*/ 1427 w 3380"/>
                <a:gd name="T41" fmla="*/ 222 h 3370"/>
                <a:gd name="T42" fmla="*/ 970 w 3380"/>
                <a:gd name="T43" fmla="*/ 482 h 3370"/>
                <a:gd name="T44" fmla="*/ 607 w 3380"/>
                <a:gd name="T45" fmla="*/ 970 h 3370"/>
                <a:gd name="T46" fmla="*/ 497 w 3380"/>
                <a:gd name="T47" fmla="*/ 1288 h 3370"/>
                <a:gd name="T48" fmla="*/ 453 w 3380"/>
                <a:gd name="T49" fmla="*/ 1610 h 3370"/>
                <a:gd name="T50" fmla="*/ 482 w 3380"/>
                <a:gd name="T51" fmla="*/ 2012 h 3370"/>
                <a:gd name="T52" fmla="*/ 575 w 3380"/>
                <a:gd name="T53" fmla="*/ 2325 h 3370"/>
                <a:gd name="T54" fmla="*/ 850 w 3380"/>
                <a:gd name="T55" fmla="*/ 2770 h 3370"/>
                <a:gd name="T56" fmla="*/ 1376 w 3380"/>
                <a:gd name="T57" fmla="*/ 3131 h 3370"/>
                <a:gd name="T58" fmla="*/ 1553 w 3380"/>
                <a:gd name="T59" fmla="*/ 3180 h 3370"/>
                <a:gd name="T60" fmla="*/ 2100 w 3380"/>
                <a:gd name="T61" fmla="*/ 3155 h 3370"/>
                <a:gd name="T62" fmla="*/ 2534 w 3380"/>
                <a:gd name="T63" fmla="*/ 2926 h 3370"/>
                <a:gd name="T64" fmla="*/ 2744 w 3380"/>
                <a:gd name="T65" fmla="*/ 2715 h 3370"/>
                <a:gd name="T66" fmla="*/ 2903 w 3380"/>
                <a:gd name="T67" fmla="*/ 2478 h 3370"/>
                <a:gd name="T68" fmla="*/ 2799 w 3380"/>
                <a:gd name="T69" fmla="*/ 726 h 3370"/>
                <a:gd name="T70" fmla="*/ 2569 w 3380"/>
                <a:gd name="T71" fmla="*/ 473 h 3370"/>
                <a:gd name="T72" fmla="*/ 2100 w 3380"/>
                <a:gd name="T73" fmla="*/ 215 h 3370"/>
                <a:gd name="T74" fmla="*/ 2456 w 3380"/>
                <a:gd name="T75" fmla="*/ 148 h 3370"/>
                <a:gd name="T76" fmla="*/ 2592 w 3380"/>
                <a:gd name="T77" fmla="*/ 346 h 3370"/>
                <a:gd name="T78" fmla="*/ 2934 w 3380"/>
                <a:gd name="T79" fmla="*/ 228 h 3370"/>
                <a:gd name="T80" fmla="*/ 3039 w 3380"/>
                <a:gd name="T81" fmla="*/ 3038 h 3370"/>
                <a:gd name="T82" fmla="*/ 2697 w 3380"/>
                <a:gd name="T83" fmla="*/ 3142 h 3370"/>
                <a:gd name="T84" fmla="*/ 2470 w 3380"/>
                <a:gd name="T85" fmla="*/ 3110 h 3370"/>
                <a:gd name="T86" fmla="*/ 2510 w 3380"/>
                <a:gd name="T87" fmla="*/ 3248 h 3370"/>
                <a:gd name="T88" fmla="*/ 3227 w 3380"/>
                <a:gd name="T89" fmla="*/ 3174 h 3370"/>
                <a:gd name="T90" fmla="*/ 3227 w 3380"/>
                <a:gd name="T91" fmla="*/ 196 h 3370"/>
                <a:gd name="T92" fmla="*/ 3061 w 3380"/>
                <a:gd name="T93" fmla="*/ 0 h 3370"/>
                <a:gd name="T94" fmla="*/ 3355 w 3380"/>
                <a:gd name="T95" fmla="*/ 194 h 3370"/>
                <a:gd name="T96" fmla="*/ 3313 w 3380"/>
                <a:gd name="T97" fmla="*/ 3246 h 3370"/>
                <a:gd name="T98" fmla="*/ 2528 w 3380"/>
                <a:gd name="T99" fmla="*/ 3367 h 3370"/>
                <a:gd name="T100" fmla="*/ 2126 w 3380"/>
                <a:gd name="T101" fmla="*/ 3264 h 3370"/>
                <a:gd name="T102" fmla="*/ 1436 w 3380"/>
                <a:gd name="T103" fmla="*/ 3314 h 3370"/>
                <a:gd name="T104" fmla="*/ 688 w 3380"/>
                <a:gd name="T105" fmla="*/ 3075 h 3370"/>
                <a:gd name="T106" fmla="*/ 341 w 3380"/>
                <a:gd name="T107" fmla="*/ 2737 h 3370"/>
                <a:gd name="T108" fmla="*/ 137 w 3380"/>
                <a:gd name="T109" fmla="*/ 2380 h 3370"/>
                <a:gd name="T110" fmla="*/ 2 w 3380"/>
                <a:gd name="T111" fmla="*/ 1591 h 3370"/>
                <a:gd name="T112" fmla="*/ 161 w 3380"/>
                <a:gd name="T113" fmla="*/ 937 h 3370"/>
                <a:gd name="T114" fmla="*/ 383 w 3380"/>
                <a:gd name="T115" fmla="*/ 579 h 3370"/>
                <a:gd name="T116" fmla="*/ 837 w 3380"/>
                <a:gd name="T117" fmla="*/ 205 h 3370"/>
                <a:gd name="T118" fmla="*/ 1548 w 3380"/>
                <a:gd name="T119" fmla="*/ 61 h 3370"/>
                <a:gd name="T120" fmla="*/ 2293 w 3380"/>
                <a:gd name="T121" fmla="*/ 167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3370">
                  <a:moveTo>
                    <a:pt x="833" y="3033"/>
                  </a:moveTo>
                  <a:lnTo>
                    <a:pt x="901" y="3071"/>
                  </a:lnTo>
                  <a:lnTo>
                    <a:pt x="973" y="3104"/>
                  </a:lnTo>
                  <a:lnTo>
                    <a:pt x="1046" y="3134"/>
                  </a:lnTo>
                  <a:lnTo>
                    <a:pt x="1121" y="3158"/>
                  </a:lnTo>
                  <a:lnTo>
                    <a:pt x="1197" y="3177"/>
                  </a:lnTo>
                  <a:lnTo>
                    <a:pt x="1188" y="3172"/>
                  </a:lnTo>
                  <a:lnTo>
                    <a:pt x="1178" y="3167"/>
                  </a:lnTo>
                  <a:lnTo>
                    <a:pt x="1126" y="3137"/>
                  </a:lnTo>
                  <a:lnTo>
                    <a:pt x="1093" y="3119"/>
                  </a:lnTo>
                  <a:lnTo>
                    <a:pt x="1026" y="3075"/>
                  </a:lnTo>
                  <a:lnTo>
                    <a:pt x="990" y="3049"/>
                  </a:lnTo>
                  <a:lnTo>
                    <a:pt x="969" y="3033"/>
                  </a:lnTo>
                  <a:lnTo>
                    <a:pt x="833" y="3033"/>
                  </a:lnTo>
                  <a:close/>
                  <a:moveTo>
                    <a:pt x="497" y="2752"/>
                  </a:moveTo>
                  <a:lnTo>
                    <a:pt x="552" y="2812"/>
                  </a:lnTo>
                  <a:lnTo>
                    <a:pt x="609" y="2869"/>
                  </a:lnTo>
                  <a:lnTo>
                    <a:pt x="670" y="2921"/>
                  </a:lnTo>
                  <a:lnTo>
                    <a:pt x="840" y="2921"/>
                  </a:lnTo>
                  <a:lnTo>
                    <a:pt x="833" y="2914"/>
                  </a:lnTo>
                  <a:lnTo>
                    <a:pt x="826" y="2906"/>
                  </a:lnTo>
                  <a:lnTo>
                    <a:pt x="794" y="2873"/>
                  </a:lnTo>
                  <a:lnTo>
                    <a:pt x="762" y="2839"/>
                  </a:lnTo>
                  <a:lnTo>
                    <a:pt x="735" y="2808"/>
                  </a:lnTo>
                  <a:lnTo>
                    <a:pt x="710" y="2777"/>
                  </a:lnTo>
                  <a:lnTo>
                    <a:pt x="690" y="2752"/>
                  </a:lnTo>
                  <a:lnTo>
                    <a:pt x="497" y="2752"/>
                  </a:lnTo>
                  <a:close/>
                  <a:moveTo>
                    <a:pt x="2929" y="2654"/>
                  </a:moveTo>
                  <a:lnTo>
                    <a:pt x="2918" y="2670"/>
                  </a:lnTo>
                  <a:lnTo>
                    <a:pt x="2905" y="2689"/>
                  </a:lnTo>
                  <a:lnTo>
                    <a:pt x="2876" y="2730"/>
                  </a:lnTo>
                  <a:lnTo>
                    <a:pt x="2863" y="2748"/>
                  </a:lnTo>
                  <a:lnTo>
                    <a:pt x="2848" y="2765"/>
                  </a:lnTo>
                  <a:lnTo>
                    <a:pt x="2836" y="2782"/>
                  </a:lnTo>
                  <a:lnTo>
                    <a:pt x="2819" y="2803"/>
                  </a:lnTo>
                  <a:lnTo>
                    <a:pt x="2779" y="2848"/>
                  </a:lnTo>
                  <a:lnTo>
                    <a:pt x="2764" y="2866"/>
                  </a:lnTo>
                  <a:lnTo>
                    <a:pt x="2761" y="2869"/>
                  </a:lnTo>
                  <a:lnTo>
                    <a:pt x="2758" y="2872"/>
                  </a:lnTo>
                  <a:lnTo>
                    <a:pt x="2713" y="2918"/>
                  </a:lnTo>
                  <a:lnTo>
                    <a:pt x="2708" y="2922"/>
                  </a:lnTo>
                  <a:lnTo>
                    <a:pt x="2704" y="2927"/>
                  </a:lnTo>
                  <a:lnTo>
                    <a:pt x="2704" y="3011"/>
                  </a:lnTo>
                  <a:lnTo>
                    <a:pt x="2706" y="3020"/>
                  </a:lnTo>
                  <a:lnTo>
                    <a:pt x="2710" y="3027"/>
                  </a:lnTo>
                  <a:lnTo>
                    <a:pt x="2717" y="3031"/>
                  </a:lnTo>
                  <a:lnTo>
                    <a:pt x="2727" y="3033"/>
                  </a:lnTo>
                  <a:lnTo>
                    <a:pt x="2907" y="3033"/>
                  </a:lnTo>
                  <a:lnTo>
                    <a:pt x="2916" y="3031"/>
                  </a:lnTo>
                  <a:lnTo>
                    <a:pt x="2923" y="3027"/>
                  </a:lnTo>
                  <a:lnTo>
                    <a:pt x="2927" y="3020"/>
                  </a:lnTo>
                  <a:lnTo>
                    <a:pt x="2929" y="3011"/>
                  </a:lnTo>
                  <a:lnTo>
                    <a:pt x="2929" y="2654"/>
                  </a:lnTo>
                  <a:close/>
                  <a:moveTo>
                    <a:pt x="278" y="2415"/>
                  </a:moveTo>
                  <a:lnTo>
                    <a:pt x="318" y="2493"/>
                  </a:lnTo>
                  <a:lnTo>
                    <a:pt x="362" y="2568"/>
                  </a:lnTo>
                  <a:lnTo>
                    <a:pt x="410" y="2640"/>
                  </a:lnTo>
                  <a:lnTo>
                    <a:pt x="611" y="2640"/>
                  </a:lnTo>
                  <a:lnTo>
                    <a:pt x="581" y="2590"/>
                  </a:lnTo>
                  <a:lnTo>
                    <a:pt x="567" y="2566"/>
                  </a:lnTo>
                  <a:lnTo>
                    <a:pt x="531" y="2499"/>
                  </a:lnTo>
                  <a:lnTo>
                    <a:pt x="518" y="2474"/>
                  </a:lnTo>
                  <a:lnTo>
                    <a:pt x="491" y="2415"/>
                  </a:lnTo>
                  <a:lnTo>
                    <a:pt x="278" y="2415"/>
                  </a:lnTo>
                  <a:close/>
                  <a:moveTo>
                    <a:pt x="173" y="2134"/>
                  </a:moveTo>
                  <a:lnTo>
                    <a:pt x="199" y="2220"/>
                  </a:lnTo>
                  <a:lnTo>
                    <a:pt x="228" y="2303"/>
                  </a:lnTo>
                  <a:lnTo>
                    <a:pt x="446" y="2303"/>
                  </a:lnTo>
                  <a:lnTo>
                    <a:pt x="439" y="2284"/>
                  </a:lnTo>
                  <a:lnTo>
                    <a:pt x="432" y="2264"/>
                  </a:lnTo>
                  <a:lnTo>
                    <a:pt x="416" y="2214"/>
                  </a:lnTo>
                  <a:lnTo>
                    <a:pt x="402" y="2163"/>
                  </a:lnTo>
                  <a:lnTo>
                    <a:pt x="399" y="2155"/>
                  </a:lnTo>
                  <a:lnTo>
                    <a:pt x="394" y="2134"/>
                  </a:lnTo>
                  <a:lnTo>
                    <a:pt x="173" y="2134"/>
                  </a:lnTo>
                  <a:close/>
                  <a:moveTo>
                    <a:pt x="122" y="1854"/>
                  </a:moveTo>
                  <a:lnTo>
                    <a:pt x="132" y="1938"/>
                  </a:lnTo>
                  <a:lnTo>
                    <a:pt x="146" y="2022"/>
                  </a:lnTo>
                  <a:lnTo>
                    <a:pt x="369" y="2022"/>
                  </a:lnTo>
                  <a:lnTo>
                    <a:pt x="354" y="1929"/>
                  </a:lnTo>
                  <a:lnTo>
                    <a:pt x="354" y="1927"/>
                  </a:lnTo>
                  <a:lnTo>
                    <a:pt x="353" y="1924"/>
                  </a:lnTo>
                  <a:lnTo>
                    <a:pt x="346" y="1854"/>
                  </a:lnTo>
                  <a:lnTo>
                    <a:pt x="122" y="1854"/>
                  </a:lnTo>
                  <a:close/>
                  <a:moveTo>
                    <a:pt x="117" y="1573"/>
                  </a:moveTo>
                  <a:lnTo>
                    <a:pt x="114" y="1629"/>
                  </a:lnTo>
                  <a:lnTo>
                    <a:pt x="113" y="1685"/>
                  </a:lnTo>
                  <a:lnTo>
                    <a:pt x="114" y="1714"/>
                  </a:lnTo>
                  <a:lnTo>
                    <a:pt x="115" y="1741"/>
                  </a:lnTo>
                  <a:lnTo>
                    <a:pt x="339" y="1741"/>
                  </a:lnTo>
                  <a:lnTo>
                    <a:pt x="338" y="1685"/>
                  </a:lnTo>
                  <a:lnTo>
                    <a:pt x="339" y="1630"/>
                  </a:lnTo>
                  <a:lnTo>
                    <a:pt x="342" y="1576"/>
                  </a:lnTo>
                  <a:lnTo>
                    <a:pt x="342" y="1573"/>
                  </a:lnTo>
                  <a:lnTo>
                    <a:pt x="117" y="1573"/>
                  </a:lnTo>
                  <a:close/>
                  <a:moveTo>
                    <a:pt x="158" y="1292"/>
                  </a:moveTo>
                  <a:lnTo>
                    <a:pt x="141" y="1376"/>
                  </a:lnTo>
                  <a:lnTo>
                    <a:pt x="128" y="1460"/>
                  </a:lnTo>
                  <a:lnTo>
                    <a:pt x="352" y="1460"/>
                  </a:lnTo>
                  <a:lnTo>
                    <a:pt x="352" y="1453"/>
                  </a:lnTo>
                  <a:lnTo>
                    <a:pt x="353" y="1446"/>
                  </a:lnTo>
                  <a:lnTo>
                    <a:pt x="354" y="1443"/>
                  </a:lnTo>
                  <a:lnTo>
                    <a:pt x="354" y="1441"/>
                  </a:lnTo>
                  <a:lnTo>
                    <a:pt x="363" y="1387"/>
                  </a:lnTo>
                  <a:lnTo>
                    <a:pt x="372" y="1334"/>
                  </a:lnTo>
                  <a:lnTo>
                    <a:pt x="377" y="1312"/>
                  </a:lnTo>
                  <a:lnTo>
                    <a:pt x="381" y="1292"/>
                  </a:lnTo>
                  <a:lnTo>
                    <a:pt x="158" y="1292"/>
                  </a:lnTo>
                  <a:close/>
                  <a:moveTo>
                    <a:pt x="252" y="1011"/>
                  </a:moveTo>
                  <a:lnTo>
                    <a:pt x="218" y="1094"/>
                  </a:lnTo>
                  <a:lnTo>
                    <a:pt x="189" y="1180"/>
                  </a:lnTo>
                  <a:lnTo>
                    <a:pt x="409" y="1180"/>
                  </a:lnTo>
                  <a:lnTo>
                    <a:pt x="432" y="1106"/>
                  </a:lnTo>
                  <a:lnTo>
                    <a:pt x="439" y="1086"/>
                  </a:lnTo>
                  <a:lnTo>
                    <a:pt x="467" y="1011"/>
                  </a:lnTo>
                  <a:lnTo>
                    <a:pt x="252" y="1011"/>
                  </a:lnTo>
                  <a:close/>
                  <a:moveTo>
                    <a:pt x="453" y="674"/>
                  </a:moveTo>
                  <a:lnTo>
                    <a:pt x="399" y="745"/>
                  </a:lnTo>
                  <a:lnTo>
                    <a:pt x="350" y="820"/>
                  </a:lnTo>
                  <a:lnTo>
                    <a:pt x="306" y="899"/>
                  </a:lnTo>
                  <a:lnTo>
                    <a:pt x="517" y="899"/>
                  </a:lnTo>
                  <a:lnTo>
                    <a:pt x="517" y="898"/>
                  </a:lnTo>
                  <a:lnTo>
                    <a:pt x="518" y="896"/>
                  </a:lnTo>
                  <a:lnTo>
                    <a:pt x="531" y="871"/>
                  </a:lnTo>
                  <a:lnTo>
                    <a:pt x="567" y="804"/>
                  </a:lnTo>
                  <a:lnTo>
                    <a:pt x="581" y="780"/>
                  </a:lnTo>
                  <a:lnTo>
                    <a:pt x="604" y="741"/>
                  </a:lnTo>
                  <a:lnTo>
                    <a:pt x="629" y="704"/>
                  </a:lnTo>
                  <a:lnTo>
                    <a:pt x="649" y="674"/>
                  </a:lnTo>
                  <a:lnTo>
                    <a:pt x="453" y="674"/>
                  </a:lnTo>
                  <a:close/>
                  <a:moveTo>
                    <a:pt x="746" y="393"/>
                  </a:moveTo>
                  <a:lnTo>
                    <a:pt x="677" y="445"/>
                  </a:lnTo>
                  <a:lnTo>
                    <a:pt x="611" y="501"/>
                  </a:lnTo>
                  <a:lnTo>
                    <a:pt x="550" y="562"/>
                  </a:lnTo>
                  <a:lnTo>
                    <a:pt x="735" y="562"/>
                  </a:lnTo>
                  <a:lnTo>
                    <a:pt x="762" y="531"/>
                  </a:lnTo>
                  <a:lnTo>
                    <a:pt x="794" y="497"/>
                  </a:lnTo>
                  <a:lnTo>
                    <a:pt x="826" y="464"/>
                  </a:lnTo>
                  <a:lnTo>
                    <a:pt x="859" y="430"/>
                  </a:lnTo>
                  <a:lnTo>
                    <a:pt x="880" y="412"/>
                  </a:lnTo>
                  <a:lnTo>
                    <a:pt x="901" y="393"/>
                  </a:lnTo>
                  <a:lnTo>
                    <a:pt x="746" y="393"/>
                  </a:lnTo>
                  <a:close/>
                  <a:moveTo>
                    <a:pt x="2727" y="337"/>
                  </a:moveTo>
                  <a:lnTo>
                    <a:pt x="2717" y="339"/>
                  </a:lnTo>
                  <a:lnTo>
                    <a:pt x="2710" y="343"/>
                  </a:lnTo>
                  <a:lnTo>
                    <a:pt x="2706" y="350"/>
                  </a:lnTo>
                  <a:lnTo>
                    <a:pt x="2704" y="359"/>
                  </a:lnTo>
                  <a:lnTo>
                    <a:pt x="2704" y="443"/>
                  </a:lnTo>
                  <a:lnTo>
                    <a:pt x="2708" y="448"/>
                  </a:lnTo>
                  <a:lnTo>
                    <a:pt x="2713" y="452"/>
                  </a:lnTo>
                  <a:lnTo>
                    <a:pt x="2758" y="498"/>
                  </a:lnTo>
                  <a:lnTo>
                    <a:pt x="2764" y="504"/>
                  </a:lnTo>
                  <a:lnTo>
                    <a:pt x="2779" y="522"/>
                  </a:lnTo>
                  <a:lnTo>
                    <a:pt x="2819" y="567"/>
                  </a:lnTo>
                  <a:lnTo>
                    <a:pt x="2836" y="588"/>
                  </a:lnTo>
                  <a:lnTo>
                    <a:pt x="2848" y="605"/>
                  </a:lnTo>
                  <a:lnTo>
                    <a:pt x="2876" y="640"/>
                  </a:lnTo>
                  <a:lnTo>
                    <a:pt x="2905" y="681"/>
                  </a:lnTo>
                  <a:lnTo>
                    <a:pt x="2918" y="700"/>
                  </a:lnTo>
                  <a:lnTo>
                    <a:pt x="2929" y="716"/>
                  </a:lnTo>
                  <a:lnTo>
                    <a:pt x="2929" y="359"/>
                  </a:lnTo>
                  <a:lnTo>
                    <a:pt x="2927" y="350"/>
                  </a:lnTo>
                  <a:lnTo>
                    <a:pt x="2923" y="343"/>
                  </a:lnTo>
                  <a:lnTo>
                    <a:pt x="2916" y="339"/>
                  </a:lnTo>
                  <a:lnTo>
                    <a:pt x="2907" y="337"/>
                  </a:lnTo>
                  <a:lnTo>
                    <a:pt x="2727" y="337"/>
                  </a:lnTo>
                  <a:close/>
                  <a:moveTo>
                    <a:pt x="1197" y="193"/>
                  </a:moveTo>
                  <a:lnTo>
                    <a:pt x="1131" y="209"/>
                  </a:lnTo>
                  <a:lnTo>
                    <a:pt x="1065" y="230"/>
                  </a:lnTo>
                  <a:lnTo>
                    <a:pt x="1002" y="253"/>
                  </a:lnTo>
                  <a:lnTo>
                    <a:pt x="939" y="281"/>
                  </a:lnTo>
                  <a:lnTo>
                    <a:pt x="1048" y="281"/>
                  </a:lnTo>
                  <a:lnTo>
                    <a:pt x="1093" y="251"/>
                  </a:lnTo>
                  <a:lnTo>
                    <a:pt x="1126" y="233"/>
                  </a:lnTo>
                  <a:lnTo>
                    <a:pt x="1178" y="203"/>
                  </a:lnTo>
                  <a:lnTo>
                    <a:pt x="1188" y="198"/>
                  </a:lnTo>
                  <a:lnTo>
                    <a:pt x="1197" y="193"/>
                  </a:lnTo>
                  <a:close/>
                  <a:moveTo>
                    <a:pt x="1774" y="169"/>
                  </a:moveTo>
                  <a:lnTo>
                    <a:pt x="1707" y="171"/>
                  </a:lnTo>
                  <a:lnTo>
                    <a:pt x="1642" y="176"/>
                  </a:lnTo>
                  <a:lnTo>
                    <a:pt x="1619" y="179"/>
                  </a:lnTo>
                  <a:lnTo>
                    <a:pt x="1611" y="180"/>
                  </a:lnTo>
                  <a:lnTo>
                    <a:pt x="1553" y="190"/>
                  </a:lnTo>
                  <a:lnTo>
                    <a:pt x="1549" y="191"/>
                  </a:lnTo>
                  <a:lnTo>
                    <a:pt x="1492" y="203"/>
                  </a:lnTo>
                  <a:lnTo>
                    <a:pt x="1489" y="204"/>
                  </a:lnTo>
                  <a:lnTo>
                    <a:pt x="1485" y="205"/>
                  </a:lnTo>
                  <a:lnTo>
                    <a:pt x="1433" y="220"/>
                  </a:lnTo>
                  <a:lnTo>
                    <a:pt x="1427" y="222"/>
                  </a:lnTo>
                  <a:lnTo>
                    <a:pt x="1420" y="224"/>
                  </a:lnTo>
                  <a:lnTo>
                    <a:pt x="1376" y="239"/>
                  </a:lnTo>
                  <a:lnTo>
                    <a:pt x="1344" y="251"/>
                  </a:lnTo>
                  <a:lnTo>
                    <a:pt x="1318" y="261"/>
                  </a:lnTo>
                  <a:lnTo>
                    <a:pt x="1243" y="296"/>
                  </a:lnTo>
                  <a:lnTo>
                    <a:pt x="1171" y="335"/>
                  </a:lnTo>
                  <a:lnTo>
                    <a:pt x="1101" y="380"/>
                  </a:lnTo>
                  <a:lnTo>
                    <a:pt x="1034" y="428"/>
                  </a:lnTo>
                  <a:lnTo>
                    <a:pt x="970" y="482"/>
                  </a:lnTo>
                  <a:lnTo>
                    <a:pt x="909" y="539"/>
                  </a:lnTo>
                  <a:lnTo>
                    <a:pt x="850" y="600"/>
                  </a:lnTo>
                  <a:lnTo>
                    <a:pt x="795" y="666"/>
                  </a:lnTo>
                  <a:lnTo>
                    <a:pt x="744" y="734"/>
                  </a:lnTo>
                  <a:lnTo>
                    <a:pt x="695" y="807"/>
                  </a:lnTo>
                  <a:lnTo>
                    <a:pt x="651" y="882"/>
                  </a:lnTo>
                  <a:lnTo>
                    <a:pt x="611" y="961"/>
                  </a:lnTo>
                  <a:lnTo>
                    <a:pt x="609" y="966"/>
                  </a:lnTo>
                  <a:lnTo>
                    <a:pt x="607" y="970"/>
                  </a:lnTo>
                  <a:lnTo>
                    <a:pt x="584" y="1023"/>
                  </a:lnTo>
                  <a:lnTo>
                    <a:pt x="575" y="1045"/>
                  </a:lnTo>
                  <a:lnTo>
                    <a:pt x="558" y="1087"/>
                  </a:lnTo>
                  <a:lnTo>
                    <a:pt x="548" y="1114"/>
                  </a:lnTo>
                  <a:lnTo>
                    <a:pt x="535" y="1152"/>
                  </a:lnTo>
                  <a:lnTo>
                    <a:pt x="525" y="1184"/>
                  </a:lnTo>
                  <a:lnTo>
                    <a:pt x="514" y="1219"/>
                  </a:lnTo>
                  <a:lnTo>
                    <a:pt x="506" y="1252"/>
                  </a:lnTo>
                  <a:lnTo>
                    <a:pt x="497" y="1288"/>
                  </a:lnTo>
                  <a:lnTo>
                    <a:pt x="490" y="1321"/>
                  </a:lnTo>
                  <a:lnTo>
                    <a:pt x="482" y="1358"/>
                  </a:lnTo>
                  <a:lnTo>
                    <a:pt x="475" y="1392"/>
                  </a:lnTo>
                  <a:lnTo>
                    <a:pt x="470" y="1431"/>
                  </a:lnTo>
                  <a:lnTo>
                    <a:pt x="465" y="1464"/>
                  </a:lnTo>
                  <a:lnTo>
                    <a:pt x="461" y="1505"/>
                  </a:lnTo>
                  <a:lnTo>
                    <a:pt x="457" y="1537"/>
                  </a:lnTo>
                  <a:lnTo>
                    <a:pt x="454" y="1584"/>
                  </a:lnTo>
                  <a:lnTo>
                    <a:pt x="453" y="1610"/>
                  </a:lnTo>
                  <a:lnTo>
                    <a:pt x="451" y="1685"/>
                  </a:lnTo>
                  <a:lnTo>
                    <a:pt x="453" y="1760"/>
                  </a:lnTo>
                  <a:lnTo>
                    <a:pt x="454" y="1786"/>
                  </a:lnTo>
                  <a:lnTo>
                    <a:pt x="457" y="1833"/>
                  </a:lnTo>
                  <a:lnTo>
                    <a:pt x="461" y="1865"/>
                  </a:lnTo>
                  <a:lnTo>
                    <a:pt x="465" y="1906"/>
                  </a:lnTo>
                  <a:lnTo>
                    <a:pt x="470" y="1939"/>
                  </a:lnTo>
                  <a:lnTo>
                    <a:pt x="475" y="1977"/>
                  </a:lnTo>
                  <a:lnTo>
                    <a:pt x="482" y="2012"/>
                  </a:lnTo>
                  <a:lnTo>
                    <a:pt x="490" y="2048"/>
                  </a:lnTo>
                  <a:lnTo>
                    <a:pt x="497" y="2082"/>
                  </a:lnTo>
                  <a:lnTo>
                    <a:pt x="506" y="2118"/>
                  </a:lnTo>
                  <a:lnTo>
                    <a:pt x="514" y="2151"/>
                  </a:lnTo>
                  <a:lnTo>
                    <a:pt x="525" y="2186"/>
                  </a:lnTo>
                  <a:lnTo>
                    <a:pt x="536" y="2218"/>
                  </a:lnTo>
                  <a:lnTo>
                    <a:pt x="548" y="2256"/>
                  </a:lnTo>
                  <a:lnTo>
                    <a:pt x="558" y="2282"/>
                  </a:lnTo>
                  <a:lnTo>
                    <a:pt x="575" y="2325"/>
                  </a:lnTo>
                  <a:lnTo>
                    <a:pt x="584" y="2347"/>
                  </a:lnTo>
                  <a:lnTo>
                    <a:pt x="607" y="2400"/>
                  </a:lnTo>
                  <a:lnTo>
                    <a:pt x="609" y="2404"/>
                  </a:lnTo>
                  <a:lnTo>
                    <a:pt x="611" y="2408"/>
                  </a:lnTo>
                  <a:lnTo>
                    <a:pt x="651" y="2488"/>
                  </a:lnTo>
                  <a:lnTo>
                    <a:pt x="695" y="2563"/>
                  </a:lnTo>
                  <a:lnTo>
                    <a:pt x="744" y="2636"/>
                  </a:lnTo>
                  <a:lnTo>
                    <a:pt x="795" y="2704"/>
                  </a:lnTo>
                  <a:lnTo>
                    <a:pt x="850" y="2770"/>
                  </a:lnTo>
                  <a:lnTo>
                    <a:pt x="909" y="2831"/>
                  </a:lnTo>
                  <a:lnTo>
                    <a:pt x="970" y="2888"/>
                  </a:lnTo>
                  <a:lnTo>
                    <a:pt x="1034" y="2942"/>
                  </a:lnTo>
                  <a:lnTo>
                    <a:pt x="1101" y="2990"/>
                  </a:lnTo>
                  <a:lnTo>
                    <a:pt x="1172" y="3035"/>
                  </a:lnTo>
                  <a:lnTo>
                    <a:pt x="1243" y="3074"/>
                  </a:lnTo>
                  <a:lnTo>
                    <a:pt x="1318" y="3109"/>
                  </a:lnTo>
                  <a:lnTo>
                    <a:pt x="1345" y="3119"/>
                  </a:lnTo>
                  <a:lnTo>
                    <a:pt x="1376" y="3131"/>
                  </a:lnTo>
                  <a:lnTo>
                    <a:pt x="1397" y="3138"/>
                  </a:lnTo>
                  <a:lnTo>
                    <a:pt x="1420" y="3145"/>
                  </a:lnTo>
                  <a:lnTo>
                    <a:pt x="1427" y="3148"/>
                  </a:lnTo>
                  <a:lnTo>
                    <a:pt x="1434" y="3150"/>
                  </a:lnTo>
                  <a:lnTo>
                    <a:pt x="1485" y="3165"/>
                  </a:lnTo>
                  <a:lnTo>
                    <a:pt x="1492" y="3167"/>
                  </a:lnTo>
                  <a:lnTo>
                    <a:pt x="1549" y="3179"/>
                  </a:lnTo>
                  <a:lnTo>
                    <a:pt x="1551" y="3179"/>
                  </a:lnTo>
                  <a:lnTo>
                    <a:pt x="1553" y="3180"/>
                  </a:lnTo>
                  <a:lnTo>
                    <a:pt x="1611" y="3189"/>
                  </a:lnTo>
                  <a:lnTo>
                    <a:pt x="1619" y="3190"/>
                  </a:lnTo>
                  <a:lnTo>
                    <a:pt x="1642" y="3194"/>
                  </a:lnTo>
                  <a:lnTo>
                    <a:pt x="1707" y="3199"/>
                  </a:lnTo>
                  <a:lnTo>
                    <a:pt x="1774" y="3202"/>
                  </a:lnTo>
                  <a:lnTo>
                    <a:pt x="1857" y="3198"/>
                  </a:lnTo>
                  <a:lnTo>
                    <a:pt x="1940" y="3189"/>
                  </a:lnTo>
                  <a:lnTo>
                    <a:pt x="2020" y="3175"/>
                  </a:lnTo>
                  <a:lnTo>
                    <a:pt x="2100" y="3155"/>
                  </a:lnTo>
                  <a:lnTo>
                    <a:pt x="2178" y="3129"/>
                  </a:lnTo>
                  <a:lnTo>
                    <a:pt x="2253" y="3097"/>
                  </a:lnTo>
                  <a:lnTo>
                    <a:pt x="2328" y="3062"/>
                  </a:lnTo>
                  <a:lnTo>
                    <a:pt x="2355" y="3047"/>
                  </a:lnTo>
                  <a:lnTo>
                    <a:pt x="2380" y="3033"/>
                  </a:lnTo>
                  <a:lnTo>
                    <a:pt x="2416" y="3011"/>
                  </a:lnTo>
                  <a:lnTo>
                    <a:pt x="2470" y="2974"/>
                  </a:lnTo>
                  <a:lnTo>
                    <a:pt x="2499" y="2953"/>
                  </a:lnTo>
                  <a:lnTo>
                    <a:pt x="2534" y="2926"/>
                  </a:lnTo>
                  <a:lnTo>
                    <a:pt x="2569" y="2897"/>
                  </a:lnTo>
                  <a:lnTo>
                    <a:pt x="2574" y="2893"/>
                  </a:lnTo>
                  <a:lnTo>
                    <a:pt x="2579" y="2889"/>
                  </a:lnTo>
                  <a:lnTo>
                    <a:pt x="2603" y="2867"/>
                  </a:lnTo>
                  <a:lnTo>
                    <a:pt x="2627" y="2843"/>
                  </a:lnTo>
                  <a:lnTo>
                    <a:pt x="2657" y="2812"/>
                  </a:lnTo>
                  <a:lnTo>
                    <a:pt x="2687" y="2782"/>
                  </a:lnTo>
                  <a:lnTo>
                    <a:pt x="2718" y="2746"/>
                  </a:lnTo>
                  <a:lnTo>
                    <a:pt x="2744" y="2715"/>
                  </a:lnTo>
                  <a:lnTo>
                    <a:pt x="2770" y="2684"/>
                  </a:lnTo>
                  <a:lnTo>
                    <a:pt x="2799" y="2644"/>
                  </a:lnTo>
                  <a:lnTo>
                    <a:pt x="2799" y="2643"/>
                  </a:lnTo>
                  <a:lnTo>
                    <a:pt x="2800" y="2643"/>
                  </a:lnTo>
                  <a:lnTo>
                    <a:pt x="2826" y="2605"/>
                  </a:lnTo>
                  <a:lnTo>
                    <a:pt x="2850" y="2566"/>
                  </a:lnTo>
                  <a:lnTo>
                    <a:pt x="2862" y="2549"/>
                  </a:lnTo>
                  <a:lnTo>
                    <a:pt x="2874" y="2530"/>
                  </a:lnTo>
                  <a:lnTo>
                    <a:pt x="2903" y="2478"/>
                  </a:lnTo>
                  <a:lnTo>
                    <a:pt x="2929" y="2425"/>
                  </a:lnTo>
                  <a:lnTo>
                    <a:pt x="2929" y="945"/>
                  </a:lnTo>
                  <a:lnTo>
                    <a:pt x="2903" y="892"/>
                  </a:lnTo>
                  <a:lnTo>
                    <a:pt x="2874" y="840"/>
                  </a:lnTo>
                  <a:lnTo>
                    <a:pt x="2862" y="821"/>
                  </a:lnTo>
                  <a:lnTo>
                    <a:pt x="2850" y="803"/>
                  </a:lnTo>
                  <a:lnTo>
                    <a:pt x="2826" y="765"/>
                  </a:lnTo>
                  <a:lnTo>
                    <a:pt x="2800" y="727"/>
                  </a:lnTo>
                  <a:lnTo>
                    <a:pt x="2799" y="726"/>
                  </a:lnTo>
                  <a:lnTo>
                    <a:pt x="2770" y="686"/>
                  </a:lnTo>
                  <a:lnTo>
                    <a:pt x="2744" y="655"/>
                  </a:lnTo>
                  <a:lnTo>
                    <a:pt x="2718" y="624"/>
                  </a:lnTo>
                  <a:lnTo>
                    <a:pt x="2687" y="588"/>
                  </a:lnTo>
                  <a:lnTo>
                    <a:pt x="2627" y="527"/>
                  </a:lnTo>
                  <a:lnTo>
                    <a:pt x="2604" y="503"/>
                  </a:lnTo>
                  <a:lnTo>
                    <a:pt x="2579" y="481"/>
                  </a:lnTo>
                  <a:lnTo>
                    <a:pt x="2574" y="477"/>
                  </a:lnTo>
                  <a:lnTo>
                    <a:pt x="2569" y="473"/>
                  </a:lnTo>
                  <a:lnTo>
                    <a:pt x="2534" y="444"/>
                  </a:lnTo>
                  <a:lnTo>
                    <a:pt x="2499" y="417"/>
                  </a:lnTo>
                  <a:lnTo>
                    <a:pt x="2470" y="396"/>
                  </a:lnTo>
                  <a:lnTo>
                    <a:pt x="2416" y="359"/>
                  </a:lnTo>
                  <a:lnTo>
                    <a:pt x="2380" y="337"/>
                  </a:lnTo>
                  <a:lnTo>
                    <a:pt x="2328" y="308"/>
                  </a:lnTo>
                  <a:lnTo>
                    <a:pt x="2253" y="273"/>
                  </a:lnTo>
                  <a:lnTo>
                    <a:pt x="2178" y="241"/>
                  </a:lnTo>
                  <a:lnTo>
                    <a:pt x="2100" y="215"/>
                  </a:lnTo>
                  <a:lnTo>
                    <a:pt x="2020" y="195"/>
                  </a:lnTo>
                  <a:lnTo>
                    <a:pt x="1940" y="181"/>
                  </a:lnTo>
                  <a:lnTo>
                    <a:pt x="1857" y="172"/>
                  </a:lnTo>
                  <a:lnTo>
                    <a:pt x="1774" y="169"/>
                  </a:lnTo>
                  <a:close/>
                  <a:moveTo>
                    <a:pt x="2572" y="112"/>
                  </a:moveTo>
                  <a:lnTo>
                    <a:pt x="2540" y="114"/>
                  </a:lnTo>
                  <a:lnTo>
                    <a:pt x="2510" y="122"/>
                  </a:lnTo>
                  <a:lnTo>
                    <a:pt x="2482" y="133"/>
                  </a:lnTo>
                  <a:lnTo>
                    <a:pt x="2456" y="148"/>
                  </a:lnTo>
                  <a:lnTo>
                    <a:pt x="2433" y="167"/>
                  </a:lnTo>
                  <a:lnTo>
                    <a:pt x="2412" y="190"/>
                  </a:lnTo>
                  <a:lnTo>
                    <a:pt x="2395" y="215"/>
                  </a:lnTo>
                  <a:lnTo>
                    <a:pt x="2402" y="220"/>
                  </a:lnTo>
                  <a:lnTo>
                    <a:pt x="2410" y="225"/>
                  </a:lnTo>
                  <a:lnTo>
                    <a:pt x="2470" y="260"/>
                  </a:lnTo>
                  <a:lnTo>
                    <a:pt x="2500" y="280"/>
                  </a:lnTo>
                  <a:lnTo>
                    <a:pt x="2547" y="311"/>
                  </a:lnTo>
                  <a:lnTo>
                    <a:pt x="2592" y="346"/>
                  </a:lnTo>
                  <a:lnTo>
                    <a:pt x="2599" y="319"/>
                  </a:lnTo>
                  <a:lnTo>
                    <a:pt x="2610" y="292"/>
                  </a:lnTo>
                  <a:lnTo>
                    <a:pt x="2626" y="270"/>
                  </a:lnTo>
                  <a:lnTo>
                    <a:pt x="2647" y="251"/>
                  </a:lnTo>
                  <a:lnTo>
                    <a:pt x="2670" y="237"/>
                  </a:lnTo>
                  <a:lnTo>
                    <a:pt x="2697" y="228"/>
                  </a:lnTo>
                  <a:lnTo>
                    <a:pt x="2727" y="225"/>
                  </a:lnTo>
                  <a:lnTo>
                    <a:pt x="2907" y="225"/>
                  </a:lnTo>
                  <a:lnTo>
                    <a:pt x="2934" y="228"/>
                  </a:lnTo>
                  <a:lnTo>
                    <a:pt x="2959" y="235"/>
                  </a:lnTo>
                  <a:lnTo>
                    <a:pt x="2983" y="248"/>
                  </a:lnTo>
                  <a:lnTo>
                    <a:pt x="3002" y="264"/>
                  </a:lnTo>
                  <a:lnTo>
                    <a:pt x="3018" y="284"/>
                  </a:lnTo>
                  <a:lnTo>
                    <a:pt x="3032" y="307"/>
                  </a:lnTo>
                  <a:lnTo>
                    <a:pt x="3039" y="332"/>
                  </a:lnTo>
                  <a:lnTo>
                    <a:pt x="3042" y="359"/>
                  </a:lnTo>
                  <a:lnTo>
                    <a:pt x="3042" y="3011"/>
                  </a:lnTo>
                  <a:lnTo>
                    <a:pt x="3039" y="3038"/>
                  </a:lnTo>
                  <a:lnTo>
                    <a:pt x="3032" y="3063"/>
                  </a:lnTo>
                  <a:lnTo>
                    <a:pt x="3018" y="3086"/>
                  </a:lnTo>
                  <a:lnTo>
                    <a:pt x="3002" y="3106"/>
                  </a:lnTo>
                  <a:lnTo>
                    <a:pt x="2983" y="3122"/>
                  </a:lnTo>
                  <a:lnTo>
                    <a:pt x="2959" y="3135"/>
                  </a:lnTo>
                  <a:lnTo>
                    <a:pt x="2934" y="3142"/>
                  </a:lnTo>
                  <a:lnTo>
                    <a:pt x="2907" y="3145"/>
                  </a:lnTo>
                  <a:lnTo>
                    <a:pt x="2727" y="3145"/>
                  </a:lnTo>
                  <a:lnTo>
                    <a:pt x="2697" y="3142"/>
                  </a:lnTo>
                  <a:lnTo>
                    <a:pt x="2670" y="3133"/>
                  </a:lnTo>
                  <a:lnTo>
                    <a:pt x="2647" y="3119"/>
                  </a:lnTo>
                  <a:lnTo>
                    <a:pt x="2626" y="3100"/>
                  </a:lnTo>
                  <a:lnTo>
                    <a:pt x="2610" y="3078"/>
                  </a:lnTo>
                  <a:lnTo>
                    <a:pt x="2599" y="3051"/>
                  </a:lnTo>
                  <a:lnTo>
                    <a:pt x="2592" y="3024"/>
                  </a:lnTo>
                  <a:lnTo>
                    <a:pt x="2547" y="3059"/>
                  </a:lnTo>
                  <a:lnTo>
                    <a:pt x="2500" y="3090"/>
                  </a:lnTo>
                  <a:lnTo>
                    <a:pt x="2470" y="3110"/>
                  </a:lnTo>
                  <a:lnTo>
                    <a:pt x="2440" y="3128"/>
                  </a:lnTo>
                  <a:lnTo>
                    <a:pt x="2410" y="3145"/>
                  </a:lnTo>
                  <a:lnTo>
                    <a:pt x="2402" y="3150"/>
                  </a:lnTo>
                  <a:lnTo>
                    <a:pt x="2395" y="3155"/>
                  </a:lnTo>
                  <a:lnTo>
                    <a:pt x="2412" y="3180"/>
                  </a:lnTo>
                  <a:lnTo>
                    <a:pt x="2433" y="3203"/>
                  </a:lnTo>
                  <a:lnTo>
                    <a:pt x="2456" y="3222"/>
                  </a:lnTo>
                  <a:lnTo>
                    <a:pt x="2482" y="3237"/>
                  </a:lnTo>
                  <a:lnTo>
                    <a:pt x="2510" y="3248"/>
                  </a:lnTo>
                  <a:lnTo>
                    <a:pt x="2540" y="3256"/>
                  </a:lnTo>
                  <a:lnTo>
                    <a:pt x="2572" y="3258"/>
                  </a:lnTo>
                  <a:lnTo>
                    <a:pt x="3061" y="3258"/>
                  </a:lnTo>
                  <a:lnTo>
                    <a:pt x="3095" y="3255"/>
                  </a:lnTo>
                  <a:lnTo>
                    <a:pt x="3126" y="3247"/>
                  </a:lnTo>
                  <a:lnTo>
                    <a:pt x="3156" y="3234"/>
                  </a:lnTo>
                  <a:lnTo>
                    <a:pt x="3183" y="3218"/>
                  </a:lnTo>
                  <a:lnTo>
                    <a:pt x="3207" y="3197"/>
                  </a:lnTo>
                  <a:lnTo>
                    <a:pt x="3227" y="3174"/>
                  </a:lnTo>
                  <a:lnTo>
                    <a:pt x="3244" y="3146"/>
                  </a:lnTo>
                  <a:lnTo>
                    <a:pt x="3257" y="3118"/>
                  </a:lnTo>
                  <a:lnTo>
                    <a:pt x="3264" y="3086"/>
                  </a:lnTo>
                  <a:lnTo>
                    <a:pt x="3267" y="3052"/>
                  </a:lnTo>
                  <a:lnTo>
                    <a:pt x="3267" y="318"/>
                  </a:lnTo>
                  <a:lnTo>
                    <a:pt x="3264" y="284"/>
                  </a:lnTo>
                  <a:lnTo>
                    <a:pt x="3257" y="252"/>
                  </a:lnTo>
                  <a:lnTo>
                    <a:pt x="3244" y="224"/>
                  </a:lnTo>
                  <a:lnTo>
                    <a:pt x="3227" y="196"/>
                  </a:lnTo>
                  <a:lnTo>
                    <a:pt x="3207" y="173"/>
                  </a:lnTo>
                  <a:lnTo>
                    <a:pt x="3183" y="152"/>
                  </a:lnTo>
                  <a:lnTo>
                    <a:pt x="3156" y="136"/>
                  </a:lnTo>
                  <a:lnTo>
                    <a:pt x="3126" y="123"/>
                  </a:lnTo>
                  <a:lnTo>
                    <a:pt x="3095" y="115"/>
                  </a:lnTo>
                  <a:lnTo>
                    <a:pt x="3061" y="112"/>
                  </a:lnTo>
                  <a:lnTo>
                    <a:pt x="2572" y="112"/>
                  </a:lnTo>
                  <a:close/>
                  <a:moveTo>
                    <a:pt x="2572" y="0"/>
                  </a:moveTo>
                  <a:lnTo>
                    <a:pt x="3061" y="0"/>
                  </a:lnTo>
                  <a:lnTo>
                    <a:pt x="3104" y="3"/>
                  </a:lnTo>
                  <a:lnTo>
                    <a:pt x="3146" y="11"/>
                  </a:lnTo>
                  <a:lnTo>
                    <a:pt x="3185" y="25"/>
                  </a:lnTo>
                  <a:lnTo>
                    <a:pt x="3222" y="44"/>
                  </a:lnTo>
                  <a:lnTo>
                    <a:pt x="3256" y="66"/>
                  </a:lnTo>
                  <a:lnTo>
                    <a:pt x="3287" y="93"/>
                  </a:lnTo>
                  <a:lnTo>
                    <a:pt x="3313" y="124"/>
                  </a:lnTo>
                  <a:lnTo>
                    <a:pt x="3336" y="157"/>
                  </a:lnTo>
                  <a:lnTo>
                    <a:pt x="3355" y="194"/>
                  </a:lnTo>
                  <a:lnTo>
                    <a:pt x="3369" y="233"/>
                  </a:lnTo>
                  <a:lnTo>
                    <a:pt x="3377" y="275"/>
                  </a:lnTo>
                  <a:lnTo>
                    <a:pt x="3380" y="318"/>
                  </a:lnTo>
                  <a:lnTo>
                    <a:pt x="3380" y="3052"/>
                  </a:lnTo>
                  <a:lnTo>
                    <a:pt x="3377" y="3095"/>
                  </a:lnTo>
                  <a:lnTo>
                    <a:pt x="3369" y="3137"/>
                  </a:lnTo>
                  <a:lnTo>
                    <a:pt x="3355" y="3176"/>
                  </a:lnTo>
                  <a:lnTo>
                    <a:pt x="3336" y="3213"/>
                  </a:lnTo>
                  <a:lnTo>
                    <a:pt x="3313" y="3246"/>
                  </a:lnTo>
                  <a:lnTo>
                    <a:pt x="3287" y="3277"/>
                  </a:lnTo>
                  <a:lnTo>
                    <a:pt x="3256" y="3304"/>
                  </a:lnTo>
                  <a:lnTo>
                    <a:pt x="3222" y="3326"/>
                  </a:lnTo>
                  <a:lnTo>
                    <a:pt x="3185" y="3345"/>
                  </a:lnTo>
                  <a:lnTo>
                    <a:pt x="3146" y="3359"/>
                  </a:lnTo>
                  <a:lnTo>
                    <a:pt x="3104" y="3367"/>
                  </a:lnTo>
                  <a:lnTo>
                    <a:pt x="3061" y="3370"/>
                  </a:lnTo>
                  <a:lnTo>
                    <a:pt x="2572" y="3370"/>
                  </a:lnTo>
                  <a:lnTo>
                    <a:pt x="2528" y="3367"/>
                  </a:lnTo>
                  <a:lnTo>
                    <a:pt x="2486" y="3358"/>
                  </a:lnTo>
                  <a:lnTo>
                    <a:pt x="2446" y="3344"/>
                  </a:lnTo>
                  <a:lnTo>
                    <a:pt x="2409" y="3325"/>
                  </a:lnTo>
                  <a:lnTo>
                    <a:pt x="2374" y="3301"/>
                  </a:lnTo>
                  <a:lnTo>
                    <a:pt x="2343" y="3272"/>
                  </a:lnTo>
                  <a:lnTo>
                    <a:pt x="2316" y="3239"/>
                  </a:lnTo>
                  <a:lnTo>
                    <a:pt x="2293" y="3203"/>
                  </a:lnTo>
                  <a:lnTo>
                    <a:pt x="2211" y="3236"/>
                  </a:lnTo>
                  <a:lnTo>
                    <a:pt x="2126" y="3264"/>
                  </a:lnTo>
                  <a:lnTo>
                    <a:pt x="2040" y="3285"/>
                  </a:lnTo>
                  <a:lnTo>
                    <a:pt x="1953" y="3301"/>
                  </a:lnTo>
                  <a:lnTo>
                    <a:pt x="1864" y="3311"/>
                  </a:lnTo>
                  <a:lnTo>
                    <a:pt x="1774" y="3314"/>
                  </a:lnTo>
                  <a:lnTo>
                    <a:pt x="1689" y="3311"/>
                  </a:lnTo>
                  <a:lnTo>
                    <a:pt x="1605" y="3302"/>
                  </a:lnTo>
                  <a:lnTo>
                    <a:pt x="1548" y="3309"/>
                  </a:lnTo>
                  <a:lnTo>
                    <a:pt x="1491" y="3313"/>
                  </a:lnTo>
                  <a:lnTo>
                    <a:pt x="1436" y="3314"/>
                  </a:lnTo>
                  <a:lnTo>
                    <a:pt x="1346" y="3311"/>
                  </a:lnTo>
                  <a:lnTo>
                    <a:pt x="1257" y="3301"/>
                  </a:lnTo>
                  <a:lnTo>
                    <a:pt x="1170" y="3285"/>
                  </a:lnTo>
                  <a:lnTo>
                    <a:pt x="1084" y="3264"/>
                  </a:lnTo>
                  <a:lnTo>
                    <a:pt x="1000" y="3237"/>
                  </a:lnTo>
                  <a:lnTo>
                    <a:pt x="919" y="3205"/>
                  </a:lnTo>
                  <a:lnTo>
                    <a:pt x="840" y="3166"/>
                  </a:lnTo>
                  <a:lnTo>
                    <a:pt x="763" y="3123"/>
                  </a:lnTo>
                  <a:lnTo>
                    <a:pt x="688" y="3075"/>
                  </a:lnTo>
                  <a:lnTo>
                    <a:pt x="618" y="3022"/>
                  </a:lnTo>
                  <a:lnTo>
                    <a:pt x="615" y="3020"/>
                  </a:lnTo>
                  <a:lnTo>
                    <a:pt x="610" y="3017"/>
                  </a:lnTo>
                  <a:lnTo>
                    <a:pt x="607" y="3014"/>
                  </a:lnTo>
                  <a:lnTo>
                    <a:pt x="549" y="2965"/>
                  </a:lnTo>
                  <a:lnTo>
                    <a:pt x="494" y="2912"/>
                  </a:lnTo>
                  <a:lnTo>
                    <a:pt x="440" y="2856"/>
                  </a:lnTo>
                  <a:lnTo>
                    <a:pt x="389" y="2798"/>
                  </a:lnTo>
                  <a:lnTo>
                    <a:pt x="341" y="2737"/>
                  </a:lnTo>
                  <a:lnTo>
                    <a:pt x="338" y="2734"/>
                  </a:lnTo>
                  <a:lnTo>
                    <a:pt x="336" y="2731"/>
                  </a:lnTo>
                  <a:lnTo>
                    <a:pt x="335" y="2729"/>
                  </a:lnTo>
                  <a:lnTo>
                    <a:pt x="290" y="2664"/>
                  </a:lnTo>
                  <a:lnTo>
                    <a:pt x="248" y="2598"/>
                  </a:lnTo>
                  <a:lnTo>
                    <a:pt x="208" y="2529"/>
                  </a:lnTo>
                  <a:lnTo>
                    <a:pt x="172" y="2457"/>
                  </a:lnTo>
                  <a:lnTo>
                    <a:pt x="139" y="2384"/>
                  </a:lnTo>
                  <a:lnTo>
                    <a:pt x="137" y="2380"/>
                  </a:lnTo>
                  <a:lnTo>
                    <a:pt x="136" y="2377"/>
                  </a:lnTo>
                  <a:lnTo>
                    <a:pt x="101" y="2285"/>
                  </a:lnTo>
                  <a:lnTo>
                    <a:pt x="71" y="2192"/>
                  </a:lnTo>
                  <a:lnTo>
                    <a:pt x="46" y="2095"/>
                  </a:lnTo>
                  <a:lnTo>
                    <a:pt x="27" y="1995"/>
                  </a:lnTo>
                  <a:lnTo>
                    <a:pt x="11" y="1893"/>
                  </a:lnTo>
                  <a:lnTo>
                    <a:pt x="3" y="1790"/>
                  </a:lnTo>
                  <a:lnTo>
                    <a:pt x="0" y="1685"/>
                  </a:lnTo>
                  <a:lnTo>
                    <a:pt x="2" y="1591"/>
                  </a:lnTo>
                  <a:lnTo>
                    <a:pt x="9" y="1498"/>
                  </a:lnTo>
                  <a:lnTo>
                    <a:pt x="22" y="1406"/>
                  </a:lnTo>
                  <a:lnTo>
                    <a:pt x="37" y="1317"/>
                  </a:lnTo>
                  <a:lnTo>
                    <a:pt x="57" y="1230"/>
                  </a:lnTo>
                  <a:lnTo>
                    <a:pt x="59" y="1220"/>
                  </a:lnTo>
                  <a:lnTo>
                    <a:pt x="61" y="1212"/>
                  </a:lnTo>
                  <a:lnTo>
                    <a:pt x="90" y="1117"/>
                  </a:lnTo>
                  <a:lnTo>
                    <a:pt x="123" y="1026"/>
                  </a:lnTo>
                  <a:lnTo>
                    <a:pt x="161" y="937"/>
                  </a:lnTo>
                  <a:lnTo>
                    <a:pt x="163" y="932"/>
                  </a:lnTo>
                  <a:lnTo>
                    <a:pt x="165" y="928"/>
                  </a:lnTo>
                  <a:lnTo>
                    <a:pt x="202" y="855"/>
                  </a:lnTo>
                  <a:lnTo>
                    <a:pt x="241" y="783"/>
                  </a:lnTo>
                  <a:lnTo>
                    <a:pt x="284" y="714"/>
                  </a:lnTo>
                  <a:lnTo>
                    <a:pt x="330" y="647"/>
                  </a:lnTo>
                  <a:lnTo>
                    <a:pt x="379" y="584"/>
                  </a:lnTo>
                  <a:lnTo>
                    <a:pt x="381" y="582"/>
                  </a:lnTo>
                  <a:lnTo>
                    <a:pt x="383" y="579"/>
                  </a:lnTo>
                  <a:lnTo>
                    <a:pt x="385" y="577"/>
                  </a:lnTo>
                  <a:lnTo>
                    <a:pt x="439" y="514"/>
                  </a:lnTo>
                  <a:lnTo>
                    <a:pt x="497" y="454"/>
                  </a:lnTo>
                  <a:lnTo>
                    <a:pt x="557" y="398"/>
                  </a:lnTo>
                  <a:lnTo>
                    <a:pt x="620" y="346"/>
                  </a:lnTo>
                  <a:lnTo>
                    <a:pt x="685" y="297"/>
                  </a:lnTo>
                  <a:lnTo>
                    <a:pt x="685" y="297"/>
                  </a:lnTo>
                  <a:lnTo>
                    <a:pt x="760" y="248"/>
                  </a:lnTo>
                  <a:lnTo>
                    <a:pt x="837" y="205"/>
                  </a:lnTo>
                  <a:lnTo>
                    <a:pt x="917" y="166"/>
                  </a:lnTo>
                  <a:lnTo>
                    <a:pt x="998" y="134"/>
                  </a:lnTo>
                  <a:lnTo>
                    <a:pt x="1082" y="106"/>
                  </a:lnTo>
                  <a:lnTo>
                    <a:pt x="1168" y="85"/>
                  </a:lnTo>
                  <a:lnTo>
                    <a:pt x="1256" y="69"/>
                  </a:lnTo>
                  <a:lnTo>
                    <a:pt x="1346" y="59"/>
                  </a:lnTo>
                  <a:lnTo>
                    <a:pt x="1436" y="56"/>
                  </a:lnTo>
                  <a:lnTo>
                    <a:pt x="1491" y="57"/>
                  </a:lnTo>
                  <a:lnTo>
                    <a:pt x="1548" y="61"/>
                  </a:lnTo>
                  <a:lnTo>
                    <a:pt x="1605" y="68"/>
                  </a:lnTo>
                  <a:lnTo>
                    <a:pt x="1689" y="59"/>
                  </a:lnTo>
                  <a:lnTo>
                    <a:pt x="1774" y="56"/>
                  </a:lnTo>
                  <a:lnTo>
                    <a:pt x="1864" y="59"/>
                  </a:lnTo>
                  <a:lnTo>
                    <a:pt x="1953" y="69"/>
                  </a:lnTo>
                  <a:lnTo>
                    <a:pt x="2040" y="85"/>
                  </a:lnTo>
                  <a:lnTo>
                    <a:pt x="2126" y="106"/>
                  </a:lnTo>
                  <a:lnTo>
                    <a:pt x="2211" y="134"/>
                  </a:lnTo>
                  <a:lnTo>
                    <a:pt x="2293" y="167"/>
                  </a:lnTo>
                  <a:lnTo>
                    <a:pt x="2316" y="131"/>
                  </a:lnTo>
                  <a:lnTo>
                    <a:pt x="2343" y="98"/>
                  </a:lnTo>
                  <a:lnTo>
                    <a:pt x="2374" y="69"/>
                  </a:lnTo>
                  <a:lnTo>
                    <a:pt x="2409" y="45"/>
                  </a:lnTo>
                  <a:lnTo>
                    <a:pt x="2446" y="26"/>
                  </a:lnTo>
                  <a:lnTo>
                    <a:pt x="2486" y="12"/>
                  </a:lnTo>
                  <a:lnTo>
                    <a:pt x="2528" y="3"/>
                  </a:lnTo>
                  <a:lnTo>
                    <a:pt x="2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9" name="Group 1748"/>
          <p:cNvGrpSpPr/>
          <p:nvPr/>
        </p:nvGrpSpPr>
        <p:grpSpPr>
          <a:xfrm>
            <a:off x="4419846" y="2719388"/>
            <a:ext cx="536575" cy="492125"/>
            <a:chOff x="4437063" y="2719388"/>
            <a:chExt cx="536575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4" name="Freeform 502"/>
            <p:cNvSpPr>
              <a:spLocks/>
            </p:cNvSpPr>
            <p:nvPr/>
          </p:nvSpPr>
          <p:spPr bwMode="auto">
            <a:xfrm>
              <a:off x="4919663" y="2887663"/>
              <a:ext cx="17463" cy="26988"/>
            </a:xfrm>
            <a:custGeom>
              <a:avLst/>
              <a:gdLst>
                <a:gd name="T0" fmla="*/ 56 w 113"/>
                <a:gd name="T1" fmla="*/ 0 h 168"/>
                <a:gd name="T2" fmla="*/ 74 w 113"/>
                <a:gd name="T3" fmla="*/ 2 h 168"/>
                <a:gd name="T4" fmla="*/ 89 w 113"/>
                <a:gd name="T5" fmla="*/ 10 h 168"/>
                <a:gd name="T6" fmla="*/ 101 w 113"/>
                <a:gd name="T7" fmla="*/ 22 h 168"/>
                <a:gd name="T8" fmla="*/ 110 w 113"/>
                <a:gd name="T9" fmla="*/ 38 h 168"/>
                <a:gd name="T10" fmla="*/ 113 w 113"/>
                <a:gd name="T11" fmla="*/ 56 h 168"/>
                <a:gd name="T12" fmla="*/ 113 w 113"/>
                <a:gd name="T13" fmla="*/ 112 h 168"/>
                <a:gd name="T14" fmla="*/ 110 w 113"/>
                <a:gd name="T15" fmla="*/ 129 h 168"/>
                <a:gd name="T16" fmla="*/ 101 w 113"/>
                <a:gd name="T17" fmla="*/ 145 h 168"/>
                <a:gd name="T18" fmla="*/ 89 w 113"/>
                <a:gd name="T19" fmla="*/ 157 h 168"/>
                <a:gd name="T20" fmla="*/ 74 w 113"/>
                <a:gd name="T21" fmla="*/ 165 h 168"/>
                <a:gd name="T22" fmla="*/ 56 w 113"/>
                <a:gd name="T23" fmla="*/ 168 h 168"/>
                <a:gd name="T24" fmla="*/ 39 w 113"/>
                <a:gd name="T25" fmla="*/ 165 h 168"/>
                <a:gd name="T26" fmla="*/ 24 w 113"/>
                <a:gd name="T27" fmla="*/ 157 h 168"/>
                <a:gd name="T28" fmla="*/ 11 w 113"/>
                <a:gd name="T29" fmla="*/ 145 h 168"/>
                <a:gd name="T30" fmla="*/ 3 w 113"/>
                <a:gd name="T31" fmla="*/ 129 h 168"/>
                <a:gd name="T32" fmla="*/ 0 w 113"/>
                <a:gd name="T33" fmla="*/ 112 h 168"/>
                <a:gd name="T34" fmla="*/ 0 w 113"/>
                <a:gd name="T35" fmla="*/ 56 h 168"/>
                <a:gd name="T36" fmla="*/ 3 w 113"/>
                <a:gd name="T37" fmla="*/ 38 h 168"/>
                <a:gd name="T38" fmla="*/ 11 w 113"/>
                <a:gd name="T39" fmla="*/ 22 h 168"/>
                <a:gd name="T40" fmla="*/ 24 w 113"/>
                <a:gd name="T41" fmla="*/ 10 h 168"/>
                <a:gd name="T42" fmla="*/ 39 w 113"/>
                <a:gd name="T43" fmla="*/ 2 h 168"/>
                <a:gd name="T44" fmla="*/ 56 w 113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8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3" y="112"/>
                  </a:lnTo>
                  <a:lnTo>
                    <a:pt x="110" y="129"/>
                  </a:lnTo>
                  <a:lnTo>
                    <a:pt x="101" y="145"/>
                  </a:lnTo>
                  <a:lnTo>
                    <a:pt x="89" y="157"/>
                  </a:lnTo>
                  <a:lnTo>
                    <a:pt x="74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4" y="157"/>
                  </a:lnTo>
                  <a:lnTo>
                    <a:pt x="11" y="145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5" name="Freeform 503"/>
            <p:cNvSpPr>
              <a:spLocks/>
            </p:cNvSpPr>
            <p:nvPr/>
          </p:nvSpPr>
          <p:spPr bwMode="auto">
            <a:xfrm>
              <a:off x="4919663" y="2814638"/>
              <a:ext cx="17463" cy="39688"/>
            </a:xfrm>
            <a:custGeom>
              <a:avLst/>
              <a:gdLst>
                <a:gd name="T0" fmla="*/ 56 w 113"/>
                <a:gd name="T1" fmla="*/ 0 h 242"/>
                <a:gd name="T2" fmla="*/ 74 w 113"/>
                <a:gd name="T3" fmla="*/ 2 h 242"/>
                <a:gd name="T4" fmla="*/ 89 w 113"/>
                <a:gd name="T5" fmla="*/ 10 h 242"/>
                <a:gd name="T6" fmla="*/ 101 w 113"/>
                <a:gd name="T7" fmla="*/ 22 h 242"/>
                <a:gd name="T8" fmla="*/ 110 w 113"/>
                <a:gd name="T9" fmla="*/ 37 h 242"/>
                <a:gd name="T10" fmla="*/ 113 w 113"/>
                <a:gd name="T11" fmla="*/ 56 h 242"/>
                <a:gd name="T12" fmla="*/ 113 w 113"/>
                <a:gd name="T13" fmla="*/ 186 h 242"/>
                <a:gd name="T14" fmla="*/ 110 w 113"/>
                <a:gd name="T15" fmla="*/ 203 h 242"/>
                <a:gd name="T16" fmla="*/ 101 w 113"/>
                <a:gd name="T17" fmla="*/ 219 h 242"/>
                <a:gd name="T18" fmla="*/ 89 w 113"/>
                <a:gd name="T19" fmla="*/ 231 h 242"/>
                <a:gd name="T20" fmla="*/ 74 w 113"/>
                <a:gd name="T21" fmla="*/ 239 h 242"/>
                <a:gd name="T22" fmla="*/ 56 w 113"/>
                <a:gd name="T23" fmla="*/ 242 h 242"/>
                <a:gd name="T24" fmla="*/ 39 w 113"/>
                <a:gd name="T25" fmla="*/ 239 h 242"/>
                <a:gd name="T26" fmla="*/ 24 w 113"/>
                <a:gd name="T27" fmla="*/ 231 h 242"/>
                <a:gd name="T28" fmla="*/ 11 w 113"/>
                <a:gd name="T29" fmla="*/ 219 h 242"/>
                <a:gd name="T30" fmla="*/ 3 w 113"/>
                <a:gd name="T31" fmla="*/ 203 h 242"/>
                <a:gd name="T32" fmla="*/ 0 w 113"/>
                <a:gd name="T33" fmla="*/ 186 h 242"/>
                <a:gd name="T34" fmla="*/ 0 w 113"/>
                <a:gd name="T35" fmla="*/ 56 h 242"/>
                <a:gd name="T36" fmla="*/ 3 w 113"/>
                <a:gd name="T37" fmla="*/ 37 h 242"/>
                <a:gd name="T38" fmla="*/ 11 w 113"/>
                <a:gd name="T39" fmla="*/ 22 h 242"/>
                <a:gd name="T40" fmla="*/ 24 w 113"/>
                <a:gd name="T41" fmla="*/ 10 h 242"/>
                <a:gd name="T42" fmla="*/ 39 w 113"/>
                <a:gd name="T43" fmla="*/ 2 h 242"/>
                <a:gd name="T44" fmla="*/ 56 w 113"/>
                <a:gd name="T4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42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3" y="186"/>
                  </a:lnTo>
                  <a:lnTo>
                    <a:pt x="110" y="203"/>
                  </a:lnTo>
                  <a:lnTo>
                    <a:pt x="101" y="219"/>
                  </a:lnTo>
                  <a:lnTo>
                    <a:pt x="89" y="231"/>
                  </a:lnTo>
                  <a:lnTo>
                    <a:pt x="74" y="239"/>
                  </a:lnTo>
                  <a:lnTo>
                    <a:pt x="56" y="242"/>
                  </a:lnTo>
                  <a:lnTo>
                    <a:pt x="39" y="239"/>
                  </a:lnTo>
                  <a:lnTo>
                    <a:pt x="24" y="231"/>
                  </a:lnTo>
                  <a:lnTo>
                    <a:pt x="11" y="219"/>
                  </a:lnTo>
                  <a:lnTo>
                    <a:pt x="3" y="203"/>
                  </a:lnTo>
                  <a:lnTo>
                    <a:pt x="0" y="186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6" name="Freeform 504"/>
            <p:cNvSpPr>
              <a:spLocks/>
            </p:cNvSpPr>
            <p:nvPr/>
          </p:nvSpPr>
          <p:spPr bwMode="auto">
            <a:xfrm>
              <a:off x="4911726" y="2754313"/>
              <a:ext cx="25400" cy="26988"/>
            </a:xfrm>
            <a:custGeom>
              <a:avLst/>
              <a:gdLst>
                <a:gd name="T0" fmla="*/ 56 w 169"/>
                <a:gd name="T1" fmla="*/ 0 h 168"/>
                <a:gd name="T2" fmla="*/ 169 w 169"/>
                <a:gd name="T3" fmla="*/ 0 h 168"/>
                <a:gd name="T4" fmla="*/ 169 w 169"/>
                <a:gd name="T5" fmla="*/ 112 h 168"/>
                <a:gd name="T6" fmla="*/ 166 w 169"/>
                <a:gd name="T7" fmla="*/ 129 h 168"/>
                <a:gd name="T8" fmla="*/ 157 w 169"/>
                <a:gd name="T9" fmla="*/ 144 h 168"/>
                <a:gd name="T10" fmla="*/ 145 w 169"/>
                <a:gd name="T11" fmla="*/ 157 h 168"/>
                <a:gd name="T12" fmla="*/ 130 w 169"/>
                <a:gd name="T13" fmla="*/ 165 h 168"/>
                <a:gd name="T14" fmla="*/ 112 w 169"/>
                <a:gd name="T15" fmla="*/ 168 h 168"/>
                <a:gd name="T16" fmla="*/ 95 w 169"/>
                <a:gd name="T17" fmla="*/ 165 h 168"/>
                <a:gd name="T18" fmla="*/ 80 w 169"/>
                <a:gd name="T19" fmla="*/ 157 h 168"/>
                <a:gd name="T20" fmla="*/ 67 w 169"/>
                <a:gd name="T21" fmla="*/ 144 h 168"/>
                <a:gd name="T22" fmla="*/ 59 w 169"/>
                <a:gd name="T23" fmla="*/ 129 h 168"/>
                <a:gd name="T24" fmla="*/ 56 w 169"/>
                <a:gd name="T25" fmla="*/ 112 h 168"/>
                <a:gd name="T26" fmla="*/ 39 w 169"/>
                <a:gd name="T27" fmla="*/ 109 h 168"/>
                <a:gd name="T28" fmla="*/ 22 w 169"/>
                <a:gd name="T29" fmla="*/ 101 h 168"/>
                <a:gd name="T30" fmla="*/ 11 w 169"/>
                <a:gd name="T31" fmla="*/ 88 h 168"/>
                <a:gd name="T32" fmla="*/ 3 w 169"/>
                <a:gd name="T33" fmla="*/ 73 h 168"/>
                <a:gd name="T34" fmla="*/ 0 w 169"/>
                <a:gd name="T35" fmla="*/ 56 h 168"/>
                <a:gd name="T36" fmla="*/ 3 w 169"/>
                <a:gd name="T37" fmla="*/ 38 h 168"/>
                <a:gd name="T38" fmla="*/ 11 w 169"/>
                <a:gd name="T39" fmla="*/ 22 h 168"/>
                <a:gd name="T40" fmla="*/ 22 w 169"/>
                <a:gd name="T41" fmla="*/ 10 h 168"/>
                <a:gd name="T42" fmla="*/ 39 w 169"/>
                <a:gd name="T43" fmla="*/ 2 h 168"/>
                <a:gd name="T44" fmla="*/ 56 w 169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68">
                  <a:moveTo>
                    <a:pt x="56" y="0"/>
                  </a:moveTo>
                  <a:lnTo>
                    <a:pt x="169" y="0"/>
                  </a:lnTo>
                  <a:lnTo>
                    <a:pt x="169" y="112"/>
                  </a:lnTo>
                  <a:lnTo>
                    <a:pt x="166" y="129"/>
                  </a:lnTo>
                  <a:lnTo>
                    <a:pt x="157" y="144"/>
                  </a:lnTo>
                  <a:lnTo>
                    <a:pt x="145" y="157"/>
                  </a:lnTo>
                  <a:lnTo>
                    <a:pt x="130" y="165"/>
                  </a:lnTo>
                  <a:lnTo>
                    <a:pt x="112" y="168"/>
                  </a:lnTo>
                  <a:lnTo>
                    <a:pt x="95" y="165"/>
                  </a:lnTo>
                  <a:lnTo>
                    <a:pt x="80" y="157"/>
                  </a:lnTo>
                  <a:lnTo>
                    <a:pt x="67" y="144"/>
                  </a:lnTo>
                  <a:lnTo>
                    <a:pt x="59" y="12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7" name="Freeform 505"/>
            <p:cNvSpPr>
              <a:spLocks/>
            </p:cNvSpPr>
            <p:nvPr/>
          </p:nvSpPr>
          <p:spPr bwMode="auto">
            <a:xfrm>
              <a:off x="4591051" y="2754313"/>
              <a:ext cx="36513" cy="17463"/>
            </a:xfrm>
            <a:custGeom>
              <a:avLst/>
              <a:gdLst>
                <a:gd name="T0" fmla="*/ 56 w 227"/>
                <a:gd name="T1" fmla="*/ 0 h 112"/>
                <a:gd name="T2" fmla="*/ 171 w 227"/>
                <a:gd name="T3" fmla="*/ 0 h 112"/>
                <a:gd name="T4" fmla="*/ 189 w 227"/>
                <a:gd name="T5" fmla="*/ 2 h 112"/>
                <a:gd name="T6" fmla="*/ 205 w 227"/>
                <a:gd name="T7" fmla="*/ 10 h 112"/>
                <a:gd name="T8" fmla="*/ 217 w 227"/>
                <a:gd name="T9" fmla="*/ 22 h 112"/>
                <a:gd name="T10" fmla="*/ 225 w 227"/>
                <a:gd name="T11" fmla="*/ 38 h 112"/>
                <a:gd name="T12" fmla="*/ 227 w 227"/>
                <a:gd name="T13" fmla="*/ 56 h 112"/>
                <a:gd name="T14" fmla="*/ 225 w 227"/>
                <a:gd name="T15" fmla="*/ 73 h 112"/>
                <a:gd name="T16" fmla="*/ 217 w 227"/>
                <a:gd name="T17" fmla="*/ 88 h 112"/>
                <a:gd name="T18" fmla="*/ 205 w 227"/>
                <a:gd name="T19" fmla="*/ 101 h 112"/>
                <a:gd name="T20" fmla="*/ 189 w 227"/>
                <a:gd name="T21" fmla="*/ 109 h 112"/>
                <a:gd name="T22" fmla="*/ 171 w 227"/>
                <a:gd name="T23" fmla="*/ 112 h 112"/>
                <a:gd name="T24" fmla="*/ 56 w 227"/>
                <a:gd name="T25" fmla="*/ 112 h 112"/>
                <a:gd name="T26" fmla="*/ 39 w 227"/>
                <a:gd name="T27" fmla="*/ 109 h 112"/>
                <a:gd name="T28" fmla="*/ 24 w 227"/>
                <a:gd name="T29" fmla="*/ 101 h 112"/>
                <a:gd name="T30" fmla="*/ 11 w 227"/>
                <a:gd name="T31" fmla="*/ 88 h 112"/>
                <a:gd name="T32" fmla="*/ 3 w 227"/>
                <a:gd name="T33" fmla="*/ 73 h 112"/>
                <a:gd name="T34" fmla="*/ 0 w 227"/>
                <a:gd name="T35" fmla="*/ 56 h 112"/>
                <a:gd name="T36" fmla="*/ 3 w 227"/>
                <a:gd name="T37" fmla="*/ 38 h 112"/>
                <a:gd name="T38" fmla="*/ 11 w 227"/>
                <a:gd name="T39" fmla="*/ 22 h 112"/>
                <a:gd name="T40" fmla="*/ 24 w 227"/>
                <a:gd name="T41" fmla="*/ 10 h 112"/>
                <a:gd name="T42" fmla="*/ 39 w 227"/>
                <a:gd name="T43" fmla="*/ 2 h 112"/>
                <a:gd name="T44" fmla="*/ 56 w 22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2">
                  <a:moveTo>
                    <a:pt x="56" y="0"/>
                  </a:moveTo>
                  <a:lnTo>
                    <a:pt x="171" y="0"/>
                  </a:lnTo>
                  <a:lnTo>
                    <a:pt x="189" y="2"/>
                  </a:lnTo>
                  <a:lnTo>
                    <a:pt x="205" y="10"/>
                  </a:lnTo>
                  <a:lnTo>
                    <a:pt x="217" y="22"/>
                  </a:lnTo>
                  <a:lnTo>
                    <a:pt x="225" y="38"/>
                  </a:lnTo>
                  <a:lnTo>
                    <a:pt x="227" y="56"/>
                  </a:lnTo>
                  <a:lnTo>
                    <a:pt x="225" y="73"/>
                  </a:lnTo>
                  <a:lnTo>
                    <a:pt x="217" y="88"/>
                  </a:lnTo>
                  <a:lnTo>
                    <a:pt x="205" y="101"/>
                  </a:lnTo>
                  <a:lnTo>
                    <a:pt x="189" y="109"/>
                  </a:lnTo>
                  <a:lnTo>
                    <a:pt x="171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8" name="Freeform 506"/>
            <p:cNvSpPr>
              <a:spLocks/>
            </p:cNvSpPr>
            <p:nvPr/>
          </p:nvSpPr>
          <p:spPr bwMode="auto">
            <a:xfrm>
              <a:off x="4654551" y="2754313"/>
              <a:ext cx="36513" cy="17463"/>
            </a:xfrm>
            <a:custGeom>
              <a:avLst/>
              <a:gdLst>
                <a:gd name="T0" fmla="*/ 56 w 228"/>
                <a:gd name="T1" fmla="*/ 0 h 112"/>
                <a:gd name="T2" fmla="*/ 172 w 228"/>
                <a:gd name="T3" fmla="*/ 0 h 112"/>
                <a:gd name="T4" fmla="*/ 189 w 228"/>
                <a:gd name="T5" fmla="*/ 2 h 112"/>
                <a:gd name="T6" fmla="*/ 204 w 228"/>
                <a:gd name="T7" fmla="*/ 10 h 112"/>
                <a:gd name="T8" fmla="*/ 217 w 228"/>
                <a:gd name="T9" fmla="*/ 22 h 112"/>
                <a:gd name="T10" fmla="*/ 225 w 228"/>
                <a:gd name="T11" fmla="*/ 38 h 112"/>
                <a:gd name="T12" fmla="*/ 228 w 228"/>
                <a:gd name="T13" fmla="*/ 56 h 112"/>
                <a:gd name="T14" fmla="*/ 225 w 228"/>
                <a:gd name="T15" fmla="*/ 73 h 112"/>
                <a:gd name="T16" fmla="*/ 217 w 228"/>
                <a:gd name="T17" fmla="*/ 88 h 112"/>
                <a:gd name="T18" fmla="*/ 204 w 228"/>
                <a:gd name="T19" fmla="*/ 101 h 112"/>
                <a:gd name="T20" fmla="*/ 189 w 228"/>
                <a:gd name="T21" fmla="*/ 109 h 112"/>
                <a:gd name="T22" fmla="*/ 172 w 228"/>
                <a:gd name="T23" fmla="*/ 112 h 112"/>
                <a:gd name="T24" fmla="*/ 56 w 228"/>
                <a:gd name="T25" fmla="*/ 112 h 112"/>
                <a:gd name="T26" fmla="*/ 38 w 228"/>
                <a:gd name="T27" fmla="*/ 109 h 112"/>
                <a:gd name="T28" fmla="*/ 23 w 228"/>
                <a:gd name="T29" fmla="*/ 101 h 112"/>
                <a:gd name="T30" fmla="*/ 11 w 228"/>
                <a:gd name="T31" fmla="*/ 88 h 112"/>
                <a:gd name="T32" fmla="*/ 3 w 228"/>
                <a:gd name="T33" fmla="*/ 73 h 112"/>
                <a:gd name="T34" fmla="*/ 0 w 228"/>
                <a:gd name="T35" fmla="*/ 56 h 112"/>
                <a:gd name="T36" fmla="*/ 3 w 228"/>
                <a:gd name="T37" fmla="*/ 38 h 112"/>
                <a:gd name="T38" fmla="*/ 11 w 228"/>
                <a:gd name="T39" fmla="*/ 22 h 112"/>
                <a:gd name="T40" fmla="*/ 23 w 228"/>
                <a:gd name="T41" fmla="*/ 10 h 112"/>
                <a:gd name="T42" fmla="*/ 38 w 228"/>
                <a:gd name="T43" fmla="*/ 2 h 112"/>
                <a:gd name="T44" fmla="*/ 56 w 22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2">
                  <a:moveTo>
                    <a:pt x="56" y="0"/>
                  </a:moveTo>
                  <a:lnTo>
                    <a:pt x="172" y="0"/>
                  </a:lnTo>
                  <a:lnTo>
                    <a:pt x="189" y="2"/>
                  </a:lnTo>
                  <a:lnTo>
                    <a:pt x="204" y="10"/>
                  </a:lnTo>
                  <a:lnTo>
                    <a:pt x="217" y="22"/>
                  </a:lnTo>
                  <a:lnTo>
                    <a:pt x="225" y="38"/>
                  </a:lnTo>
                  <a:lnTo>
                    <a:pt x="228" y="56"/>
                  </a:lnTo>
                  <a:lnTo>
                    <a:pt x="225" y="73"/>
                  </a:lnTo>
                  <a:lnTo>
                    <a:pt x="217" y="88"/>
                  </a:lnTo>
                  <a:lnTo>
                    <a:pt x="204" y="101"/>
                  </a:lnTo>
                  <a:lnTo>
                    <a:pt x="189" y="109"/>
                  </a:lnTo>
                  <a:lnTo>
                    <a:pt x="172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9" name="Freeform 507"/>
            <p:cNvSpPr>
              <a:spLocks/>
            </p:cNvSpPr>
            <p:nvPr/>
          </p:nvSpPr>
          <p:spPr bwMode="auto">
            <a:xfrm>
              <a:off x="4719638" y="2754313"/>
              <a:ext cx="36513" cy="17463"/>
            </a:xfrm>
            <a:custGeom>
              <a:avLst/>
              <a:gdLst>
                <a:gd name="T0" fmla="*/ 56 w 228"/>
                <a:gd name="T1" fmla="*/ 0 h 112"/>
                <a:gd name="T2" fmla="*/ 172 w 228"/>
                <a:gd name="T3" fmla="*/ 0 h 112"/>
                <a:gd name="T4" fmla="*/ 190 w 228"/>
                <a:gd name="T5" fmla="*/ 2 h 112"/>
                <a:gd name="T6" fmla="*/ 205 w 228"/>
                <a:gd name="T7" fmla="*/ 10 h 112"/>
                <a:gd name="T8" fmla="*/ 217 w 228"/>
                <a:gd name="T9" fmla="*/ 22 h 112"/>
                <a:gd name="T10" fmla="*/ 225 w 228"/>
                <a:gd name="T11" fmla="*/ 38 h 112"/>
                <a:gd name="T12" fmla="*/ 228 w 228"/>
                <a:gd name="T13" fmla="*/ 56 h 112"/>
                <a:gd name="T14" fmla="*/ 225 w 228"/>
                <a:gd name="T15" fmla="*/ 73 h 112"/>
                <a:gd name="T16" fmla="*/ 217 w 228"/>
                <a:gd name="T17" fmla="*/ 88 h 112"/>
                <a:gd name="T18" fmla="*/ 205 w 228"/>
                <a:gd name="T19" fmla="*/ 101 h 112"/>
                <a:gd name="T20" fmla="*/ 190 w 228"/>
                <a:gd name="T21" fmla="*/ 109 h 112"/>
                <a:gd name="T22" fmla="*/ 172 w 228"/>
                <a:gd name="T23" fmla="*/ 112 h 112"/>
                <a:gd name="T24" fmla="*/ 56 w 228"/>
                <a:gd name="T25" fmla="*/ 112 h 112"/>
                <a:gd name="T26" fmla="*/ 39 w 228"/>
                <a:gd name="T27" fmla="*/ 109 h 112"/>
                <a:gd name="T28" fmla="*/ 24 w 228"/>
                <a:gd name="T29" fmla="*/ 101 h 112"/>
                <a:gd name="T30" fmla="*/ 11 w 228"/>
                <a:gd name="T31" fmla="*/ 88 h 112"/>
                <a:gd name="T32" fmla="*/ 3 w 228"/>
                <a:gd name="T33" fmla="*/ 73 h 112"/>
                <a:gd name="T34" fmla="*/ 0 w 228"/>
                <a:gd name="T35" fmla="*/ 56 h 112"/>
                <a:gd name="T36" fmla="*/ 3 w 228"/>
                <a:gd name="T37" fmla="*/ 38 h 112"/>
                <a:gd name="T38" fmla="*/ 11 w 228"/>
                <a:gd name="T39" fmla="*/ 22 h 112"/>
                <a:gd name="T40" fmla="*/ 24 w 228"/>
                <a:gd name="T41" fmla="*/ 10 h 112"/>
                <a:gd name="T42" fmla="*/ 39 w 228"/>
                <a:gd name="T43" fmla="*/ 2 h 112"/>
                <a:gd name="T44" fmla="*/ 56 w 22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2">
                  <a:moveTo>
                    <a:pt x="56" y="0"/>
                  </a:moveTo>
                  <a:lnTo>
                    <a:pt x="172" y="0"/>
                  </a:lnTo>
                  <a:lnTo>
                    <a:pt x="190" y="2"/>
                  </a:lnTo>
                  <a:lnTo>
                    <a:pt x="205" y="10"/>
                  </a:lnTo>
                  <a:lnTo>
                    <a:pt x="217" y="22"/>
                  </a:lnTo>
                  <a:lnTo>
                    <a:pt x="225" y="38"/>
                  </a:lnTo>
                  <a:lnTo>
                    <a:pt x="228" y="56"/>
                  </a:lnTo>
                  <a:lnTo>
                    <a:pt x="225" y="73"/>
                  </a:lnTo>
                  <a:lnTo>
                    <a:pt x="217" y="88"/>
                  </a:lnTo>
                  <a:lnTo>
                    <a:pt x="205" y="101"/>
                  </a:lnTo>
                  <a:lnTo>
                    <a:pt x="190" y="109"/>
                  </a:lnTo>
                  <a:lnTo>
                    <a:pt x="17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0" name="Freeform 508"/>
            <p:cNvSpPr>
              <a:spLocks/>
            </p:cNvSpPr>
            <p:nvPr/>
          </p:nvSpPr>
          <p:spPr bwMode="auto">
            <a:xfrm>
              <a:off x="4846638" y="2754313"/>
              <a:ext cx="36513" cy="17463"/>
            </a:xfrm>
            <a:custGeom>
              <a:avLst/>
              <a:gdLst>
                <a:gd name="T0" fmla="*/ 56 w 228"/>
                <a:gd name="T1" fmla="*/ 0 h 112"/>
                <a:gd name="T2" fmla="*/ 171 w 228"/>
                <a:gd name="T3" fmla="*/ 0 h 112"/>
                <a:gd name="T4" fmla="*/ 189 w 228"/>
                <a:gd name="T5" fmla="*/ 2 h 112"/>
                <a:gd name="T6" fmla="*/ 205 w 228"/>
                <a:gd name="T7" fmla="*/ 10 h 112"/>
                <a:gd name="T8" fmla="*/ 216 w 228"/>
                <a:gd name="T9" fmla="*/ 22 h 112"/>
                <a:gd name="T10" fmla="*/ 224 w 228"/>
                <a:gd name="T11" fmla="*/ 38 h 112"/>
                <a:gd name="T12" fmla="*/ 228 w 228"/>
                <a:gd name="T13" fmla="*/ 56 h 112"/>
                <a:gd name="T14" fmla="*/ 224 w 228"/>
                <a:gd name="T15" fmla="*/ 73 h 112"/>
                <a:gd name="T16" fmla="*/ 216 w 228"/>
                <a:gd name="T17" fmla="*/ 88 h 112"/>
                <a:gd name="T18" fmla="*/ 205 w 228"/>
                <a:gd name="T19" fmla="*/ 101 h 112"/>
                <a:gd name="T20" fmla="*/ 189 w 228"/>
                <a:gd name="T21" fmla="*/ 109 h 112"/>
                <a:gd name="T22" fmla="*/ 171 w 228"/>
                <a:gd name="T23" fmla="*/ 112 h 112"/>
                <a:gd name="T24" fmla="*/ 56 w 228"/>
                <a:gd name="T25" fmla="*/ 112 h 112"/>
                <a:gd name="T26" fmla="*/ 38 w 228"/>
                <a:gd name="T27" fmla="*/ 109 h 112"/>
                <a:gd name="T28" fmla="*/ 23 w 228"/>
                <a:gd name="T29" fmla="*/ 101 h 112"/>
                <a:gd name="T30" fmla="*/ 10 w 228"/>
                <a:gd name="T31" fmla="*/ 88 h 112"/>
                <a:gd name="T32" fmla="*/ 3 w 228"/>
                <a:gd name="T33" fmla="*/ 73 h 112"/>
                <a:gd name="T34" fmla="*/ 0 w 228"/>
                <a:gd name="T35" fmla="*/ 56 h 112"/>
                <a:gd name="T36" fmla="*/ 3 w 228"/>
                <a:gd name="T37" fmla="*/ 38 h 112"/>
                <a:gd name="T38" fmla="*/ 10 w 228"/>
                <a:gd name="T39" fmla="*/ 22 h 112"/>
                <a:gd name="T40" fmla="*/ 23 w 228"/>
                <a:gd name="T41" fmla="*/ 10 h 112"/>
                <a:gd name="T42" fmla="*/ 38 w 228"/>
                <a:gd name="T43" fmla="*/ 2 h 112"/>
                <a:gd name="T44" fmla="*/ 56 w 22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2">
                  <a:moveTo>
                    <a:pt x="56" y="0"/>
                  </a:moveTo>
                  <a:lnTo>
                    <a:pt x="171" y="0"/>
                  </a:lnTo>
                  <a:lnTo>
                    <a:pt x="189" y="2"/>
                  </a:lnTo>
                  <a:lnTo>
                    <a:pt x="205" y="10"/>
                  </a:lnTo>
                  <a:lnTo>
                    <a:pt x="216" y="22"/>
                  </a:lnTo>
                  <a:lnTo>
                    <a:pt x="224" y="38"/>
                  </a:lnTo>
                  <a:lnTo>
                    <a:pt x="228" y="56"/>
                  </a:lnTo>
                  <a:lnTo>
                    <a:pt x="224" y="73"/>
                  </a:lnTo>
                  <a:lnTo>
                    <a:pt x="216" y="88"/>
                  </a:lnTo>
                  <a:lnTo>
                    <a:pt x="205" y="101"/>
                  </a:lnTo>
                  <a:lnTo>
                    <a:pt x="189" y="109"/>
                  </a:lnTo>
                  <a:lnTo>
                    <a:pt x="171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1" name="Freeform 509"/>
            <p:cNvSpPr>
              <a:spLocks/>
            </p:cNvSpPr>
            <p:nvPr/>
          </p:nvSpPr>
          <p:spPr bwMode="auto">
            <a:xfrm>
              <a:off x="4783138" y="2754313"/>
              <a:ext cx="36513" cy="17463"/>
            </a:xfrm>
            <a:custGeom>
              <a:avLst/>
              <a:gdLst>
                <a:gd name="T0" fmla="*/ 56 w 227"/>
                <a:gd name="T1" fmla="*/ 0 h 112"/>
                <a:gd name="T2" fmla="*/ 171 w 227"/>
                <a:gd name="T3" fmla="*/ 0 h 112"/>
                <a:gd name="T4" fmla="*/ 188 w 227"/>
                <a:gd name="T5" fmla="*/ 2 h 112"/>
                <a:gd name="T6" fmla="*/ 203 w 227"/>
                <a:gd name="T7" fmla="*/ 10 h 112"/>
                <a:gd name="T8" fmla="*/ 216 w 227"/>
                <a:gd name="T9" fmla="*/ 22 h 112"/>
                <a:gd name="T10" fmla="*/ 224 w 227"/>
                <a:gd name="T11" fmla="*/ 38 h 112"/>
                <a:gd name="T12" fmla="*/ 227 w 227"/>
                <a:gd name="T13" fmla="*/ 56 h 112"/>
                <a:gd name="T14" fmla="*/ 224 w 227"/>
                <a:gd name="T15" fmla="*/ 73 h 112"/>
                <a:gd name="T16" fmla="*/ 216 w 227"/>
                <a:gd name="T17" fmla="*/ 88 h 112"/>
                <a:gd name="T18" fmla="*/ 203 w 227"/>
                <a:gd name="T19" fmla="*/ 101 h 112"/>
                <a:gd name="T20" fmla="*/ 188 w 227"/>
                <a:gd name="T21" fmla="*/ 109 h 112"/>
                <a:gd name="T22" fmla="*/ 171 w 227"/>
                <a:gd name="T23" fmla="*/ 112 h 112"/>
                <a:gd name="T24" fmla="*/ 56 w 227"/>
                <a:gd name="T25" fmla="*/ 112 h 112"/>
                <a:gd name="T26" fmla="*/ 38 w 227"/>
                <a:gd name="T27" fmla="*/ 109 h 112"/>
                <a:gd name="T28" fmla="*/ 22 w 227"/>
                <a:gd name="T29" fmla="*/ 101 h 112"/>
                <a:gd name="T30" fmla="*/ 10 w 227"/>
                <a:gd name="T31" fmla="*/ 88 h 112"/>
                <a:gd name="T32" fmla="*/ 2 w 227"/>
                <a:gd name="T33" fmla="*/ 73 h 112"/>
                <a:gd name="T34" fmla="*/ 0 w 227"/>
                <a:gd name="T35" fmla="*/ 56 h 112"/>
                <a:gd name="T36" fmla="*/ 2 w 227"/>
                <a:gd name="T37" fmla="*/ 38 h 112"/>
                <a:gd name="T38" fmla="*/ 10 w 227"/>
                <a:gd name="T39" fmla="*/ 22 h 112"/>
                <a:gd name="T40" fmla="*/ 22 w 227"/>
                <a:gd name="T41" fmla="*/ 10 h 112"/>
                <a:gd name="T42" fmla="*/ 38 w 227"/>
                <a:gd name="T43" fmla="*/ 2 h 112"/>
                <a:gd name="T44" fmla="*/ 56 w 22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2">
                  <a:moveTo>
                    <a:pt x="56" y="0"/>
                  </a:moveTo>
                  <a:lnTo>
                    <a:pt x="171" y="0"/>
                  </a:lnTo>
                  <a:lnTo>
                    <a:pt x="188" y="2"/>
                  </a:lnTo>
                  <a:lnTo>
                    <a:pt x="203" y="10"/>
                  </a:lnTo>
                  <a:lnTo>
                    <a:pt x="216" y="22"/>
                  </a:lnTo>
                  <a:lnTo>
                    <a:pt x="224" y="38"/>
                  </a:lnTo>
                  <a:lnTo>
                    <a:pt x="227" y="56"/>
                  </a:lnTo>
                  <a:lnTo>
                    <a:pt x="224" y="73"/>
                  </a:lnTo>
                  <a:lnTo>
                    <a:pt x="216" y="88"/>
                  </a:lnTo>
                  <a:lnTo>
                    <a:pt x="203" y="101"/>
                  </a:lnTo>
                  <a:lnTo>
                    <a:pt x="188" y="109"/>
                  </a:lnTo>
                  <a:lnTo>
                    <a:pt x="171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2" name="Freeform 510"/>
            <p:cNvSpPr>
              <a:spLocks/>
            </p:cNvSpPr>
            <p:nvPr/>
          </p:nvSpPr>
          <p:spPr bwMode="auto">
            <a:xfrm>
              <a:off x="4527551" y="2754313"/>
              <a:ext cx="36513" cy="17463"/>
            </a:xfrm>
            <a:custGeom>
              <a:avLst/>
              <a:gdLst>
                <a:gd name="T0" fmla="*/ 57 w 228"/>
                <a:gd name="T1" fmla="*/ 0 h 112"/>
                <a:gd name="T2" fmla="*/ 172 w 228"/>
                <a:gd name="T3" fmla="*/ 0 h 112"/>
                <a:gd name="T4" fmla="*/ 190 w 228"/>
                <a:gd name="T5" fmla="*/ 2 h 112"/>
                <a:gd name="T6" fmla="*/ 205 w 228"/>
                <a:gd name="T7" fmla="*/ 10 h 112"/>
                <a:gd name="T8" fmla="*/ 218 w 228"/>
                <a:gd name="T9" fmla="*/ 22 h 112"/>
                <a:gd name="T10" fmla="*/ 225 w 228"/>
                <a:gd name="T11" fmla="*/ 38 h 112"/>
                <a:gd name="T12" fmla="*/ 228 w 228"/>
                <a:gd name="T13" fmla="*/ 56 h 112"/>
                <a:gd name="T14" fmla="*/ 225 w 228"/>
                <a:gd name="T15" fmla="*/ 73 h 112"/>
                <a:gd name="T16" fmla="*/ 218 w 228"/>
                <a:gd name="T17" fmla="*/ 88 h 112"/>
                <a:gd name="T18" fmla="*/ 205 w 228"/>
                <a:gd name="T19" fmla="*/ 101 h 112"/>
                <a:gd name="T20" fmla="*/ 190 w 228"/>
                <a:gd name="T21" fmla="*/ 109 h 112"/>
                <a:gd name="T22" fmla="*/ 172 w 228"/>
                <a:gd name="T23" fmla="*/ 112 h 112"/>
                <a:gd name="T24" fmla="*/ 57 w 228"/>
                <a:gd name="T25" fmla="*/ 112 h 112"/>
                <a:gd name="T26" fmla="*/ 38 w 228"/>
                <a:gd name="T27" fmla="*/ 109 h 112"/>
                <a:gd name="T28" fmla="*/ 23 w 228"/>
                <a:gd name="T29" fmla="*/ 101 h 112"/>
                <a:gd name="T30" fmla="*/ 11 w 228"/>
                <a:gd name="T31" fmla="*/ 88 h 112"/>
                <a:gd name="T32" fmla="*/ 4 w 228"/>
                <a:gd name="T33" fmla="*/ 73 h 112"/>
                <a:gd name="T34" fmla="*/ 0 w 228"/>
                <a:gd name="T35" fmla="*/ 56 h 112"/>
                <a:gd name="T36" fmla="*/ 4 w 228"/>
                <a:gd name="T37" fmla="*/ 38 h 112"/>
                <a:gd name="T38" fmla="*/ 11 w 228"/>
                <a:gd name="T39" fmla="*/ 22 h 112"/>
                <a:gd name="T40" fmla="*/ 23 w 228"/>
                <a:gd name="T41" fmla="*/ 10 h 112"/>
                <a:gd name="T42" fmla="*/ 38 w 228"/>
                <a:gd name="T43" fmla="*/ 2 h 112"/>
                <a:gd name="T44" fmla="*/ 57 w 22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2">
                  <a:moveTo>
                    <a:pt x="57" y="0"/>
                  </a:moveTo>
                  <a:lnTo>
                    <a:pt x="172" y="0"/>
                  </a:lnTo>
                  <a:lnTo>
                    <a:pt x="190" y="2"/>
                  </a:lnTo>
                  <a:lnTo>
                    <a:pt x="205" y="10"/>
                  </a:lnTo>
                  <a:lnTo>
                    <a:pt x="218" y="22"/>
                  </a:lnTo>
                  <a:lnTo>
                    <a:pt x="225" y="38"/>
                  </a:lnTo>
                  <a:lnTo>
                    <a:pt x="228" y="56"/>
                  </a:lnTo>
                  <a:lnTo>
                    <a:pt x="225" y="73"/>
                  </a:lnTo>
                  <a:lnTo>
                    <a:pt x="218" y="88"/>
                  </a:lnTo>
                  <a:lnTo>
                    <a:pt x="205" y="101"/>
                  </a:lnTo>
                  <a:lnTo>
                    <a:pt x="190" y="109"/>
                  </a:lnTo>
                  <a:lnTo>
                    <a:pt x="172" y="112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3" name="Freeform 511"/>
            <p:cNvSpPr>
              <a:spLocks/>
            </p:cNvSpPr>
            <p:nvPr/>
          </p:nvSpPr>
          <p:spPr bwMode="auto">
            <a:xfrm>
              <a:off x="4473576" y="2754313"/>
              <a:ext cx="25400" cy="26988"/>
            </a:xfrm>
            <a:custGeom>
              <a:avLst/>
              <a:gdLst>
                <a:gd name="T0" fmla="*/ 0 w 169"/>
                <a:gd name="T1" fmla="*/ 0 h 168"/>
                <a:gd name="T2" fmla="*/ 113 w 169"/>
                <a:gd name="T3" fmla="*/ 0 h 168"/>
                <a:gd name="T4" fmla="*/ 130 w 169"/>
                <a:gd name="T5" fmla="*/ 2 h 168"/>
                <a:gd name="T6" fmla="*/ 147 w 169"/>
                <a:gd name="T7" fmla="*/ 10 h 168"/>
                <a:gd name="T8" fmla="*/ 158 w 169"/>
                <a:gd name="T9" fmla="*/ 22 h 168"/>
                <a:gd name="T10" fmla="*/ 166 w 169"/>
                <a:gd name="T11" fmla="*/ 38 h 168"/>
                <a:gd name="T12" fmla="*/ 169 w 169"/>
                <a:gd name="T13" fmla="*/ 56 h 168"/>
                <a:gd name="T14" fmla="*/ 166 w 169"/>
                <a:gd name="T15" fmla="*/ 73 h 168"/>
                <a:gd name="T16" fmla="*/ 158 w 169"/>
                <a:gd name="T17" fmla="*/ 88 h 168"/>
                <a:gd name="T18" fmla="*/ 147 w 169"/>
                <a:gd name="T19" fmla="*/ 101 h 168"/>
                <a:gd name="T20" fmla="*/ 130 w 169"/>
                <a:gd name="T21" fmla="*/ 109 h 168"/>
                <a:gd name="T22" fmla="*/ 113 w 169"/>
                <a:gd name="T23" fmla="*/ 112 h 168"/>
                <a:gd name="T24" fmla="*/ 110 w 169"/>
                <a:gd name="T25" fmla="*/ 129 h 168"/>
                <a:gd name="T26" fmla="*/ 102 w 169"/>
                <a:gd name="T27" fmla="*/ 144 h 168"/>
                <a:gd name="T28" fmla="*/ 89 w 169"/>
                <a:gd name="T29" fmla="*/ 157 h 168"/>
                <a:gd name="T30" fmla="*/ 74 w 169"/>
                <a:gd name="T31" fmla="*/ 165 h 168"/>
                <a:gd name="T32" fmla="*/ 57 w 169"/>
                <a:gd name="T33" fmla="*/ 168 h 168"/>
                <a:gd name="T34" fmla="*/ 39 w 169"/>
                <a:gd name="T35" fmla="*/ 165 h 168"/>
                <a:gd name="T36" fmla="*/ 24 w 169"/>
                <a:gd name="T37" fmla="*/ 157 h 168"/>
                <a:gd name="T38" fmla="*/ 12 w 169"/>
                <a:gd name="T39" fmla="*/ 144 h 168"/>
                <a:gd name="T40" fmla="*/ 3 w 169"/>
                <a:gd name="T41" fmla="*/ 129 h 168"/>
                <a:gd name="T42" fmla="*/ 0 w 169"/>
                <a:gd name="T43" fmla="*/ 112 h 168"/>
                <a:gd name="T44" fmla="*/ 0 w 169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68">
                  <a:moveTo>
                    <a:pt x="0" y="0"/>
                  </a:moveTo>
                  <a:lnTo>
                    <a:pt x="113" y="0"/>
                  </a:lnTo>
                  <a:lnTo>
                    <a:pt x="130" y="2"/>
                  </a:lnTo>
                  <a:lnTo>
                    <a:pt x="147" y="10"/>
                  </a:lnTo>
                  <a:lnTo>
                    <a:pt x="158" y="22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8"/>
                  </a:lnTo>
                  <a:lnTo>
                    <a:pt x="147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110" y="129"/>
                  </a:lnTo>
                  <a:lnTo>
                    <a:pt x="102" y="144"/>
                  </a:lnTo>
                  <a:lnTo>
                    <a:pt x="89" y="157"/>
                  </a:lnTo>
                  <a:lnTo>
                    <a:pt x="74" y="165"/>
                  </a:lnTo>
                  <a:lnTo>
                    <a:pt x="57" y="168"/>
                  </a:lnTo>
                  <a:lnTo>
                    <a:pt x="39" y="165"/>
                  </a:lnTo>
                  <a:lnTo>
                    <a:pt x="24" y="157"/>
                  </a:lnTo>
                  <a:lnTo>
                    <a:pt x="12" y="144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4" name="Freeform 512"/>
            <p:cNvSpPr>
              <a:spLocks/>
            </p:cNvSpPr>
            <p:nvPr/>
          </p:nvSpPr>
          <p:spPr bwMode="auto">
            <a:xfrm>
              <a:off x="4473576" y="2809875"/>
              <a:ext cx="17463" cy="34925"/>
            </a:xfrm>
            <a:custGeom>
              <a:avLst/>
              <a:gdLst>
                <a:gd name="T0" fmla="*/ 57 w 113"/>
                <a:gd name="T1" fmla="*/ 0 h 228"/>
                <a:gd name="T2" fmla="*/ 74 w 113"/>
                <a:gd name="T3" fmla="*/ 3 h 228"/>
                <a:gd name="T4" fmla="*/ 89 w 113"/>
                <a:gd name="T5" fmla="*/ 11 h 228"/>
                <a:gd name="T6" fmla="*/ 102 w 113"/>
                <a:gd name="T7" fmla="*/ 24 h 228"/>
                <a:gd name="T8" fmla="*/ 110 w 113"/>
                <a:gd name="T9" fmla="*/ 39 h 228"/>
                <a:gd name="T10" fmla="*/ 113 w 113"/>
                <a:gd name="T11" fmla="*/ 56 h 228"/>
                <a:gd name="T12" fmla="*/ 113 w 113"/>
                <a:gd name="T13" fmla="*/ 171 h 228"/>
                <a:gd name="T14" fmla="*/ 110 w 113"/>
                <a:gd name="T15" fmla="*/ 189 h 228"/>
                <a:gd name="T16" fmla="*/ 102 w 113"/>
                <a:gd name="T17" fmla="*/ 205 h 228"/>
                <a:gd name="T18" fmla="*/ 89 w 113"/>
                <a:gd name="T19" fmla="*/ 217 h 228"/>
                <a:gd name="T20" fmla="*/ 74 w 113"/>
                <a:gd name="T21" fmla="*/ 225 h 228"/>
                <a:gd name="T22" fmla="*/ 57 w 113"/>
                <a:gd name="T23" fmla="*/ 228 h 228"/>
                <a:gd name="T24" fmla="*/ 39 w 113"/>
                <a:gd name="T25" fmla="*/ 225 h 228"/>
                <a:gd name="T26" fmla="*/ 24 w 113"/>
                <a:gd name="T27" fmla="*/ 217 h 228"/>
                <a:gd name="T28" fmla="*/ 12 w 113"/>
                <a:gd name="T29" fmla="*/ 205 h 228"/>
                <a:gd name="T30" fmla="*/ 3 w 113"/>
                <a:gd name="T31" fmla="*/ 189 h 228"/>
                <a:gd name="T32" fmla="*/ 0 w 113"/>
                <a:gd name="T33" fmla="*/ 171 h 228"/>
                <a:gd name="T34" fmla="*/ 0 w 113"/>
                <a:gd name="T35" fmla="*/ 56 h 228"/>
                <a:gd name="T36" fmla="*/ 3 w 113"/>
                <a:gd name="T37" fmla="*/ 39 h 228"/>
                <a:gd name="T38" fmla="*/ 12 w 113"/>
                <a:gd name="T39" fmla="*/ 24 h 228"/>
                <a:gd name="T40" fmla="*/ 24 w 113"/>
                <a:gd name="T41" fmla="*/ 11 h 228"/>
                <a:gd name="T42" fmla="*/ 39 w 113"/>
                <a:gd name="T43" fmla="*/ 3 h 228"/>
                <a:gd name="T44" fmla="*/ 57 w 113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8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71"/>
                  </a:lnTo>
                  <a:lnTo>
                    <a:pt x="110" y="189"/>
                  </a:lnTo>
                  <a:lnTo>
                    <a:pt x="102" y="205"/>
                  </a:lnTo>
                  <a:lnTo>
                    <a:pt x="89" y="217"/>
                  </a:lnTo>
                  <a:lnTo>
                    <a:pt x="74" y="225"/>
                  </a:lnTo>
                  <a:lnTo>
                    <a:pt x="57" y="228"/>
                  </a:lnTo>
                  <a:lnTo>
                    <a:pt x="39" y="225"/>
                  </a:lnTo>
                  <a:lnTo>
                    <a:pt x="24" y="217"/>
                  </a:lnTo>
                  <a:lnTo>
                    <a:pt x="12" y="205"/>
                  </a:lnTo>
                  <a:lnTo>
                    <a:pt x="3" y="189"/>
                  </a:lnTo>
                  <a:lnTo>
                    <a:pt x="0" y="171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5" name="Freeform 513"/>
            <p:cNvSpPr>
              <a:spLocks/>
            </p:cNvSpPr>
            <p:nvPr/>
          </p:nvSpPr>
          <p:spPr bwMode="auto">
            <a:xfrm>
              <a:off x="4473576" y="3001963"/>
              <a:ext cx="17463" cy="34925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3 h 227"/>
                <a:gd name="T4" fmla="*/ 89 w 113"/>
                <a:gd name="T5" fmla="*/ 11 h 227"/>
                <a:gd name="T6" fmla="*/ 102 w 113"/>
                <a:gd name="T7" fmla="*/ 23 h 227"/>
                <a:gd name="T8" fmla="*/ 110 w 113"/>
                <a:gd name="T9" fmla="*/ 39 h 227"/>
                <a:gd name="T10" fmla="*/ 113 w 113"/>
                <a:gd name="T11" fmla="*/ 56 h 227"/>
                <a:gd name="T12" fmla="*/ 113 w 113"/>
                <a:gd name="T13" fmla="*/ 171 h 227"/>
                <a:gd name="T14" fmla="*/ 110 w 113"/>
                <a:gd name="T15" fmla="*/ 189 h 227"/>
                <a:gd name="T16" fmla="*/ 102 w 113"/>
                <a:gd name="T17" fmla="*/ 205 h 227"/>
                <a:gd name="T18" fmla="*/ 89 w 113"/>
                <a:gd name="T19" fmla="*/ 217 h 227"/>
                <a:gd name="T20" fmla="*/ 74 w 113"/>
                <a:gd name="T21" fmla="*/ 225 h 227"/>
                <a:gd name="T22" fmla="*/ 57 w 113"/>
                <a:gd name="T23" fmla="*/ 227 h 227"/>
                <a:gd name="T24" fmla="*/ 39 w 113"/>
                <a:gd name="T25" fmla="*/ 225 h 227"/>
                <a:gd name="T26" fmla="*/ 24 w 113"/>
                <a:gd name="T27" fmla="*/ 217 h 227"/>
                <a:gd name="T28" fmla="*/ 12 w 113"/>
                <a:gd name="T29" fmla="*/ 205 h 227"/>
                <a:gd name="T30" fmla="*/ 3 w 113"/>
                <a:gd name="T31" fmla="*/ 189 h 227"/>
                <a:gd name="T32" fmla="*/ 0 w 113"/>
                <a:gd name="T33" fmla="*/ 171 h 227"/>
                <a:gd name="T34" fmla="*/ 0 w 113"/>
                <a:gd name="T35" fmla="*/ 56 h 227"/>
                <a:gd name="T36" fmla="*/ 3 w 113"/>
                <a:gd name="T37" fmla="*/ 39 h 227"/>
                <a:gd name="T38" fmla="*/ 12 w 113"/>
                <a:gd name="T39" fmla="*/ 23 h 227"/>
                <a:gd name="T40" fmla="*/ 24 w 113"/>
                <a:gd name="T41" fmla="*/ 11 h 227"/>
                <a:gd name="T42" fmla="*/ 39 w 113"/>
                <a:gd name="T43" fmla="*/ 3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71"/>
                  </a:lnTo>
                  <a:lnTo>
                    <a:pt x="110" y="189"/>
                  </a:lnTo>
                  <a:lnTo>
                    <a:pt x="102" y="205"/>
                  </a:lnTo>
                  <a:lnTo>
                    <a:pt x="89" y="217"/>
                  </a:lnTo>
                  <a:lnTo>
                    <a:pt x="74" y="225"/>
                  </a:lnTo>
                  <a:lnTo>
                    <a:pt x="57" y="227"/>
                  </a:lnTo>
                  <a:lnTo>
                    <a:pt x="39" y="225"/>
                  </a:lnTo>
                  <a:lnTo>
                    <a:pt x="24" y="217"/>
                  </a:lnTo>
                  <a:lnTo>
                    <a:pt x="12" y="205"/>
                  </a:lnTo>
                  <a:lnTo>
                    <a:pt x="3" y="189"/>
                  </a:lnTo>
                  <a:lnTo>
                    <a:pt x="0" y="171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6" name="Freeform 514"/>
            <p:cNvSpPr>
              <a:spLocks/>
            </p:cNvSpPr>
            <p:nvPr/>
          </p:nvSpPr>
          <p:spPr bwMode="auto">
            <a:xfrm>
              <a:off x="4473576" y="2873375"/>
              <a:ext cx="17463" cy="36513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2 h 227"/>
                <a:gd name="T4" fmla="*/ 89 w 113"/>
                <a:gd name="T5" fmla="*/ 11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6 h 227"/>
                <a:gd name="T12" fmla="*/ 113 w 113"/>
                <a:gd name="T13" fmla="*/ 171 h 227"/>
                <a:gd name="T14" fmla="*/ 110 w 113"/>
                <a:gd name="T15" fmla="*/ 189 h 227"/>
                <a:gd name="T16" fmla="*/ 102 w 113"/>
                <a:gd name="T17" fmla="*/ 205 h 227"/>
                <a:gd name="T18" fmla="*/ 89 w 113"/>
                <a:gd name="T19" fmla="*/ 216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6 h 227"/>
                <a:gd name="T28" fmla="*/ 12 w 113"/>
                <a:gd name="T29" fmla="*/ 205 h 227"/>
                <a:gd name="T30" fmla="*/ 3 w 113"/>
                <a:gd name="T31" fmla="*/ 189 h 227"/>
                <a:gd name="T32" fmla="*/ 0 w 113"/>
                <a:gd name="T33" fmla="*/ 171 h 227"/>
                <a:gd name="T34" fmla="*/ 0 w 113"/>
                <a:gd name="T35" fmla="*/ 56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1 h 227"/>
                <a:gd name="T42" fmla="*/ 39 w 113"/>
                <a:gd name="T43" fmla="*/ 2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3" y="171"/>
                  </a:lnTo>
                  <a:lnTo>
                    <a:pt x="110" y="189"/>
                  </a:lnTo>
                  <a:lnTo>
                    <a:pt x="102" y="205"/>
                  </a:lnTo>
                  <a:lnTo>
                    <a:pt x="89" y="216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6"/>
                  </a:lnTo>
                  <a:lnTo>
                    <a:pt x="12" y="205"/>
                  </a:lnTo>
                  <a:lnTo>
                    <a:pt x="3" y="189"/>
                  </a:lnTo>
                  <a:lnTo>
                    <a:pt x="0" y="171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7" name="Freeform 515"/>
            <p:cNvSpPr>
              <a:spLocks/>
            </p:cNvSpPr>
            <p:nvPr/>
          </p:nvSpPr>
          <p:spPr bwMode="auto">
            <a:xfrm>
              <a:off x="4473576" y="2936875"/>
              <a:ext cx="17463" cy="36513"/>
            </a:xfrm>
            <a:custGeom>
              <a:avLst/>
              <a:gdLst>
                <a:gd name="T0" fmla="*/ 57 w 113"/>
                <a:gd name="T1" fmla="*/ 0 h 228"/>
                <a:gd name="T2" fmla="*/ 74 w 113"/>
                <a:gd name="T3" fmla="*/ 3 h 228"/>
                <a:gd name="T4" fmla="*/ 89 w 113"/>
                <a:gd name="T5" fmla="*/ 11 h 228"/>
                <a:gd name="T6" fmla="*/ 102 w 113"/>
                <a:gd name="T7" fmla="*/ 23 h 228"/>
                <a:gd name="T8" fmla="*/ 110 w 113"/>
                <a:gd name="T9" fmla="*/ 38 h 228"/>
                <a:gd name="T10" fmla="*/ 113 w 113"/>
                <a:gd name="T11" fmla="*/ 56 h 228"/>
                <a:gd name="T12" fmla="*/ 113 w 113"/>
                <a:gd name="T13" fmla="*/ 172 h 228"/>
                <a:gd name="T14" fmla="*/ 110 w 113"/>
                <a:gd name="T15" fmla="*/ 189 h 228"/>
                <a:gd name="T16" fmla="*/ 102 w 113"/>
                <a:gd name="T17" fmla="*/ 204 h 228"/>
                <a:gd name="T18" fmla="*/ 89 w 113"/>
                <a:gd name="T19" fmla="*/ 217 h 228"/>
                <a:gd name="T20" fmla="*/ 74 w 113"/>
                <a:gd name="T21" fmla="*/ 225 h 228"/>
                <a:gd name="T22" fmla="*/ 57 w 113"/>
                <a:gd name="T23" fmla="*/ 228 h 228"/>
                <a:gd name="T24" fmla="*/ 39 w 113"/>
                <a:gd name="T25" fmla="*/ 225 h 228"/>
                <a:gd name="T26" fmla="*/ 24 w 113"/>
                <a:gd name="T27" fmla="*/ 217 h 228"/>
                <a:gd name="T28" fmla="*/ 12 w 113"/>
                <a:gd name="T29" fmla="*/ 204 h 228"/>
                <a:gd name="T30" fmla="*/ 3 w 113"/>
                <a:gd name="T31" fmla="*/ 189 h 228"/>
                <a:gd name="T32" fmla="*/ 0 w 113"/>
                <a:gd name="T33" fmla="*/ 172 h 228"/>
                <a:gd name="T34" fmla="*/ 0 w 113"/>
                <a:gd name="T35" fmla="*/ 56 h 228"/>
                <a:gd name="T36" fmla="*/ 3 w 113"/>
                <a:gd name="T37" fmla="*/ 38 h 228"/>
                <a:gd name="T38" fmla="*/ 12 w 113"/>
                <a:gd name="T39" fmla="*/ 23 h 228"/>
                <a:gd name="T40" fmla="*/ 24 w 113"/>
                <a:gd name="T41" fmla="*/ 11 h 228"/>
                <a:gd name="T42" fmla="*/ 39 w 113"/>
                <a:gd name="T43" fmla="*/ 3 h 228"/>
                <a:gd name="T44" fmla="*/ 57 w 113"/>
                <a:gd name="T4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8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3" y="172"/>
                  </a:lnTo>
                  <a:lnTo>
                    <a:pt x="110" y="189"/>
                  </a:lnTo>
                  <a:lnTo>
                    <a:pt x="102" y="204"/>
                  </a:lnTo>
                  <a:lnTo>
                    <a:pt x="89" y="217"/>
                  </a:lnTo>
                  <a:lnTo>
                    <a:pt x="74" y="225"/>
                  </a:lnTo>
                  <a:lnTo>
                    <a:pt x="57" y="228"/>
                  </a:lnTo>
                  <a:lnTo>
                    <a:pt x="39" y="225"/>
                  </a:lnTo>
                  <a:lnTo>
                    <a:pt x="24" y="217"/>
                  </a:lnTo>
                  <a:lnTo>
                    <a:pt x="12" y="204"/>
                  </a:lnTo>
                  <a:lnTo>
                    <a:pt x="3" y="189"/>
                  </a:lnTo>
                  <a:lnTo>
                    <a:pt x="0" y="172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8" name="Freeform 516"/>
            <p:cNvSpPr>
              <a:spLocks/>
            </p:cNvSpPr>
            <p:nvPr/>
          </p:nvSpPr>
          <p:spPr bwMode="auto">
            <a:xfrm>
              <a:off x="4473576" y="3065463"/>
              <a:ext cx="25400" cy="26988"/>
            </a:xfrm>
            <a:custGeom>
              <a:avLst/>
              <a:gdLst>
                <a:gd name="T0" fmla="*/ 57 w 169"/>
                <a:gd name="T1" fmla="*/ 0 h 168"/>
                <a:gd name="T2" fmla="*/ 74 w 169"/>
                <a:gd name="T3" fmla="*/ 2 h 168"/>
                <a:gd name="T4" fmla="*/ 89 w 169"/>
                <a:gd name="T5" fmla="*/ 10 h 168"/>
                <a:gd name="T6" fmla="*/ 102 w 169"/>
                <a:gd name="T7" fmla="*/ 23 h 168"/>
                <a:gd name="T8" fmla="*/ 110 w 169"/>
                <a:gd name="T9" fmla="*/ 38 h 168"/>
                <a:gd name="T10" fmla="*/ 113 w 169"/>
                <a:gd name="T11" fmla="*/ 56 h 168"/>
                <a:gd name="T12" fmla="*/ 130 w 169"/>
                <a:gd name="T13" fmla="*/ 59 h 168"/>
                <a:gd name="T14" fmla="*/ 147 w 169"/>
                <a:gd name="T15" fmla="*/ 66 h 168"/>
                <a:gd name="T16" fmla="*/ 158 w 169"/>
                <a:gd name="T17" fmla="*/ 79 h 168"/>
                <a:gd name="T18" fmla="*/ 166 w 169"/>
                <a:gd name="T19" fmla="*/ 94 h 168"/>
                <a:gd name="T20" fmla="*/ 169 w 169"/>
                <a:gd name="T21" fmla="*/ 112 h 168"/>
                <a:gd name="T22" fmla="*/ 166 w 169"/>
                <a:gd name="T23" fmla="*/ 130 h 168"/>
                <a:gd name="T24" fmla="*/ 158 w 169"/>
                <a:gd name="T25" fmla="*/ 145 h 168"/>
                <a:gd name="T26" fmla="*/ 147 w 169"/>
                <a:gd name="T27" fmla="*/ 157 h 168"/>
                <a:gd name="T28" fmla="*/ 130 w 169"/>
                <a:gd name="T29" fmla="*/ 165 h 168"/>
                <a:gd name="T30" fmla="*/ 113 w 169"/>
                <a:gd name="T31" fmla="*/ 168 h 168"/>
                <a:gd name="T32" fmla="*/ 0 w 169"/>
                <a:gd name="T33" fmla="*/ 168 h 168"/>
                <a:gd name="T34" fmla="*/ 0 w 169"/>
                <a:gd name="T35" fmla="*/ 56 h 168"/>
                <a:gd name="T36" fmla="*/ 3 w 169"/>
                <a:gd name="T37" fmla="*/ 38 h 168"/>
                <a:gd name="T38" fmla="*/ 12 w 169"/>
                <a:gd name="T39" fmla="*/ 23 h 168"/>
                <a:gd name="T40" fmla="*/ 24 w 169"/>
                <a:gd name="T41" fmla="*/ 10 h 168"/>
                <a:gd name="T42" fmla="*/ 39 w 169"/>
                <a:gd name="T43" fmla="*/ 2 h 168"/>
                <a:gd name="T44" fmla="*/ 57 w 169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68">
                  <a:moveTo>
                    <a:pt x="57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30" y="59"/>
                  </a:lnTo>
                  <a:lnTo>
                    <a:pt x="147" y="66"/>
                  </a:lnTo>
                  <a:lnTo>
                    <a:pt x="158" y="79"/>
                  </a:lnTo>
                  <a:lnTo>
                    <a:pt x="166" y="94"/>
                  </a:lnTo>
                  <a:lnTo>
                    <a:pt x="169" y="112"/>
                  </a:lnTo>
                  <a:lnTo>
                    <a:pt x="166" y="130"/>
                  </a:lnTo>
                  <a:lnTo>
                    <a:pt x="158" y="145"/>
                  </a:lnTo>
                  <a:lnTo>
                    <a:pt x="147" y="157"/>
                  </a:lnTo>
                  <a:lnTo>
                    <a:pt x="130" y="165"/>
                  </a:lnTo>
                  <a:lnTo>
                    <a:pt x="113" y="168"/>
                  </a:lnTo>
                  <a:lnTo>
                    <a:pt x="0" y="168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9" name="Freeform 517"/>
            <p:cNvSpPr>
              <a:spLocks/>
            </p:cNvSpPr>
            <p:nvPr/>
          </p:nvSpPr>
          <p:spPr bwMode="auto">
            <a:xfrm>
              <a:off x="4651376" y="3074988"/>
              <a:ext cx="36513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0 h 112"/>
                <a:gd name="T8" fmla="*/ 214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1 h 112"/>
                <a:gd name="T30" fmla="*/ 11 w 225"/>
                <a:gd name="T31" fmla="*/ 89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8 h 112"/>
                <a:gd name="T38" fmla="*/ 11 w 225"/>
                <a:gd name="T39" fmla="*/ 23 h 112"/>
                <a:gd name="T40" fmla="*/ 24 w 225"/>
                <a:gd name="T41" fmla="*/ 10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0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0" name="Freeform 518"/>
            <p:cNvSpPr>
              <a:spLocks/>
            </p:cNvSpPr>
            <p:nvPr/>
          </p:nvSpPr>
          <p:spPr bwMode="auto">
            <a:xfrm>
              <a:off x="4525963" y="3074988"/>
              <a:ext cx="36513" cy="17463"/>
            </a:xfrm>
            <a:custGeom>
              <a:avLst/>
              <a:gdLst>
                <a:gd name="T0" fmla="*/ 57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2 w 226"/>
                <a:gd name="T7" fmla="*/ 10 h 112"/>
                <a:gd name="T8" fmla="*/ 214 w 226"/>
                <a:gd name="T9" fmla="*/ 23 h 112"/>
                <a:gd name="T10" fmla="*/ 223 w 226"/>
                <a:gd name="T11" fmla="*/ 38 h 112"/>
                <a:gd name="T12" fmla="*/ 226 w 226"/>
                <a:gd name="T13" fmla="*/ 56 h 112"/>
                <a:gd name="T14" fmla="*/ 223 w 226"/>
                <a:gd name="T15" fmla="*/ 74 h 112"/>
                <a:gd name="T16" fmla="*/ 214 w 226"/>
                <a:gd name="T17" fmla="*/ 89 h 112"/>
                <a:gd name="T18" fmla="*/ 202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4 w 226"/>
                <a:gd name="T29" fmla="*/ 101 h 112"/>
                <a:gd name="T30" fmla="*/ 12 w 226"/>
                <a:gd name="T31" fmla="*/ 89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8 h 112"/>
                <a:gd name="T38" fmla="*/ 12 w 226"/>
                <a:gd name="T39" fmla="*/ 23 h 112"/>
                <a:gd name="T40" fmla="*/ 24 w 226"/>
                <a:gd name="T41" fmla="*/ 10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0"/>
                  </a:lnTo>
                  <a:lnTo>
                    <a:pt x="214" y="23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1" name="Freeform 519"/>
            <p:cNvSpPr>
              <a:spLocks/>
            </p:cNvSpPr>
            <p:nvPr/>
          </p:nvSpPr>
          <p:spPr bwMode="auto">
            <a:xfrm>
              <a:off x="4589463" y="3074988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1 w 225"/>
                <a:gd name="T7" fmla="*/ 10 h 112"/>
                <a:gd name="T8" fmla="*/ 214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89 h 112"/>
                <a:gd name="T18" fmla="*/ 201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8 h 112"/>
                <a:gd name="T38" fmla="*/ 11 w 225"/>
                <a:gd name="T39" fmla="*/ 23 h 112"/>
                <a:gd name="T40" fmla="*/ 23 w 225"/>
                <a:gd name="T41" fmla="*/ 10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0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2" name="Freeform 520"/>
            <p:cNvSpPr>
              <a:spLocks/>
            </p:cNvSpPr>
            <p:nvPr/>
          </p:nvSpPr>
          <p:spPr bwMode="auto">
            <a:xfrm>
              <a:off x="4714876" y="3074988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0 h 112"/>
                <a:gd name="T8" fmla="*/ 158 w 169"/>
                <a:gd name="T9" fmla="*/ 23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89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2 w 169"/>
                <a:gd name="T31" fmla="*/ 89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8 h 112"/>
                <a:gd name="T38" fmla="*/ 12 w 169"/>
                <a:gd name="T39" fmla="*/ 23 h 112"/>
                <a:gd name="T40" fmla="*/ 24 w 169"/>
                <a:gd name="T41" fmla="*/ 10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0"/>
                  </a:lnTo>
                  <a:lnTo>
                    <a:pt x="158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3" name="Freeform 521"/>
            <p:cNvSpPr>
              <a:spLocks noEditPoints="1"/>
            </p:cNvSpPr>
            <p:nvPr/>
          </p:nvSpPr>
          <p:spPr bwMode="auto">
            <a:xfrm>
              <a:off x="4437063" y="2719388"/>
              <a:ext cx="536575" cy="492125"/>
            </a:xfrm>
            <a:custGeom>
              <a:avLst/>
              <a:gdLst>
                <a:gd name="T0" fmla="*/ 2535 w 3380"/>
                <a:gd name="T1" fmla="*/ 2553 h 3104"/>
                <a:gd name="T2" fmla="*/ 2815 w 3380"/>
                <a:gd name="T3" fmla="*/ 2221 h 3104"/>
                <a:gd name="T4" fmla="*/ 2654 w 3380"/>
                <a:gd name="T5" fmla="*/ 2283 h 3104"/>
                <a:gd name="T6" fmla="*/ 2475 w 3380"/>
                <a:gd name="T7" fmla="*/ 2293 h 3104"/>
                <a:gd name="T8" fmla="*/ 2307 w 3380"/>
                <a:gd name="T9" fmla="*/ 2247 h 3104"/>
                <a:gd name="T10" fmla="*/ 2535 w 3380"/>
                <a:gd name="T11" fmla="*/ 1288 h 3104"/>
                <a:gd name="T12" fmla="*/ 2383 w 3380"/>
                <a:gd name="T13" fmla="*/ 1314 h 3104"/>
                <a:gd name="T14" fmla="*/ 2253 w 3380"/>
                <a:gd name="T15" fmla="*/ 1386 h 3104"/>
                <a:gd name="T16" fmla="*/ 2155 w 3380"/>
                <a:gd name="T17" fmla="*/ 1496 h 3104"/>
                <a:gd name="T18" fmla="*/ 2097 w 3380"/>
                <a:gd name="T19" fmla="*/ 1633 h 3104"/>
                <a:gd name="T20" fmla="*/ 2087 w 3380"/>
                <a:gd name="T21" fmla="*/ 1785 h 3104"/>
                <a:gd name="T22" fmla="*/ 2125 w 3380"/>
                <a:gd name="T23" fmla="*/ 1922 h 3104"/>
                <a:gd name="T24" fmla="*/ 2203 w 3380"/>
                <a:gd name="T25" fmla="*/ 2039 h 3104"/>
                <a:gd name="T26" fmla="*/ 2270 w 3380"/>
                <a:gd name="T27" fmla="*/ 2098 h 3104"/>
                <a:gd name="T28" fmla="*/ 2305 w 3380"/>
                <a:gd name="T29" fmla="*/ 2120 h 3104"/>
                <a:gd name="T30" fmla="*/ 2341 w 3380"/>
                <a:gd name="T31" fmla="*/ 2140 h 3104"/>
                <a:gd name="T32" fmla="*/ 2410 w 3380"/>
                <a:gd name="T33" fmla="*/ 2166 h 3104"/>
                <a:gd name="T34" fmla="*/ 2450 w 3380"/>
                <a:gd name="T35" fmla="*/ 2176 h 3104"/>
                <a:gd name="T36" fmla="*/ 2535 w 3380"/>
                <a:gd name="T37" fmla="*/ 2184 h 3104"/>
                <a:gd name="T38" fmla="*/ 2620 w 3380"/>
                <a:gd name="T39" fmla="*/ 2176 h 3104"/>
                <a:gd name="T40" fmla="*/ 2660 w 3380"/>
                <a:gd name="T41" fmla="*/ 2166 h 3104"/>
                <a:gd name="T42" fmla="*/ 2699 w 3380"/>
                <a:gd name="T43" fmla="*/ 2153 h 3104"/>
                <a:gd name="T44" fmla="*/ 2737 w 3380"/>
                <a:gd name="T45" fmla="*/ 2136 h 3104"/>
                <a:gd name="T46" fmla="*/ 2772 w 3380"/>
                <a:gd name="T47" fmla="*/ 2116 h 3104"/>
                <a:gd name="T48" fmla="*/ 2806 w 3380"/>
                <a:gd name="T49" fmla="*/ 2094 h 3104"/>
                <a:gd name="T50" fmla="*/ 2897 w 3380"/>
                <a:gd name="T51" fmla="*/ 2003 h 3104"/>
                <a:gd name="T52" fmla="*/ 2962 w 3380"/>
                <a:gd name="T53" fmla="*/ 1879 h 3104"/>
                <a:gd name="T54" fmla="*/ 2986 w 3380"/>
                <a:gd name="T55" fmla="*/ 1736 h 3104"/>
                <a:gd name="T56" fmla="*/ 2959 w 3380"/>
                <a:gd name="T57" fmla="*/ 1584 h 3104"/>
                <a:gd name="T58" fmla="*/ 2886 w 3380"/>
                <a:gd name="T59" fmla="*/ 1456 h 3104"/>
                <a:gd name="T60" fmla="*/ 2777 w 3380"/>
                <a:gd name="T61" fmla="*/ 1357 h 3104"/>
                <a:gd name="T62" fmla="*/ 2638 w 3380"/>
                <a:gd name="T63" fmla="*/ 1299 h 3104"/>
                <a:gd name="T64" fmla="*/ 113 w 3380"/>
                <a:gd name="T65" fmla="*/ 112 h 3104"/>
                <a:gd name="T66" fmla="*/ 2141 w 3380"/>
                <a:gd name="T67" fmla="*/ 2135 h 3104"/>
                <a:gd name="T68" fmla="*/ 2041 w 3380"/>
                <a:gd name="T69" fmla="*/ 2005 h 3104"/>
                <a:gd name="T70" fmla="*/ 1983 w 3380"/>
                <a:gd name="T71" fmla="*/ 1850 h 3104"/>
                <a:gd name="T72" fmla="*/ 1975 w 3380"/>
                <a:gd name="T73" fmla="*/ 1679 h 3104"/>
                <a:gd name="T74" fmla="*/ 2016 w 3380"/>
                <a:gd name="T75" fmla="*/ 1518 h 3104"/>
                <a:gd name="T76" fmla="*/ 2101 w 3380"/>
                <a:gd name="T77" fmla="*/ 1380 h 3104"/>
                <a:gd name="T78" fmla="*/ 2221 w 3380"/>
                <a:gd name="T79" fmla="*/ 1272 h 3104"/>
                <a:gd name="T80" fmla="*/ 2368 w 3380"/>
                <a:gd name="T81" fmla="*/ 1201 h 3104"/>
                <a:gd name="T82" fmla="*/ 2535 w 3380"/>
                <a:gd name="T83" fmla="*/ 1176 h 3104"/>
                <a:gd name="T84" fmla="*/ 2702 w 3380"/>
                <a:gd name="T85" fmla="*/ 1201 h 3104"/>
                <a:gd name="T86" fmla="*/ 2849 w 3380"/>
                <a:gd name="T87" fmla="*/ 1272 h 3104"/>
                <a:gd name="T88" fmla="*/ 2969 w 3380"/>
                <a:gd name="T89" fmla="*/ 1380 h 3104"/>
                <a:gd name="T90" fmla="*/ 3054 w 3380"/>
                <a:gd name="T91" fmla="*/ 1518 h 3104"/>
                <a:gd name="T92" fmla="*/ 3095 w 3380"/>
                <a:gd name="T93" fmla="*/ 1679 h 3104"/>
                <a:gd name="T94" fmla="*/ 3087 w 3380"/>
                <a:gd name="T95" fmla="*/ 1850 h 3104"/>
                <a:gd name="T96" fmla="*/ 3029 w 3380"/>
                <a:gd name="T97" fmla="*/ 2005 h 3104"/>
                <a:gd name="T98" fmla="*/ 2929 w 3380"/>
                <a:gd name="T99" fmla="*/ 2135 h 3104"/>
                <a:gd name="T100" fmla="*/ 3267 w 3380"/>
                <a:gd name="T101" fmla="*/ 112 h 3104"/>
                <a:gd name="T102" fmla="*/ 3380 w 3380"/>
                <a:gd name="T103" fmla="*/ 0 h 3104"/>
                <a:gd name="T104" fmla="*/ 2929 w 3380"/>
                <a:gd name="T105" fmla="*/ 3104 h 3104"/>
                <a:gd name="T106" fmla="*/ 2141 w 3380"/>
                <a:gd name="T107" fmla="*/ 2576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0" h="3104">
                  <a:moveTo>
                    <a:pt x="2253" y="2221"/>
                  </a:moveTo>
                  <a:lnTo>
                    <a:pt x="2253" y="2833"/>
                  </a:lnTo>
                  <a:lnTo>
                    <a:pt x="2535" y="2553"/>
                  </a:lnTo>
                  <a:lnTo>
                    <a:pt x="2817" y="2833"/>
                  </a:lnTo>
                  <a:lnTo>
                    <a:pt x="2817" y="2221"/>
                  </a:lnTo>
                  <a:lnTo>
                    <a:pt x="2815" y="2221"/>
                  </a:lnTo>
                  <a:lnTo>
                    <a:pt x="2763" y="2247"/>
                  </a:lnTo>
                  <a:lnTo>
                    <a:pt x="2710" y="2268"/>
                  </a:lnTo>
                  <a:lnTo>
                    <a:pt x="2654" y="2283"/>
                  </a:lnTo>
                  <a:lnTo>
                    <a:pt x="2595" y="2293"/>
                  </a:lnTo>
                  <a:lnTo>
                    <a:pt x="2535" y="2296"/>
                  </a:lnTo>
                  <a:lnTo>
                    <a:pt x="2475" y="2293"/>
                  </a:lnTo>
                  <a:lnTo>
                    <a:pt x="2416" y="2283"/>
                  </a:lnTo>
                  <a:lnTo>
                    <a:pt x="2360" y="2268"/>
                  </a:lnTo>
                  <a:lnTo>
                    <a:pt x="2307" y="2247"/>
                  </a:lnTo>
                  <a:lnTo>
                    <a:pt x="2255" y="2221"/>
                  </a:lnTo>
                  <a:lnTo>
                    <a:pt x="2253" y="2221"/>
                  </a:lnTo>
                  <a:close/>
                  <a:moveTo>
                    <a:pt x="2535" y="1288"/>
                  </a:moveTo>
                  <a:lnTo>
                    <a:pt x="2483" y="1291"/>
                  </a:lnTo>
                  <a:lnTo>
                    <a:pt x="2432" y="1299"/>
                  </a:lnTo>
                  <a:lnTo>
                    <a:pt x="2383" y="1314"/>
                  </a:lnTo>
                  <a:lnTo>
                    <a:pt x="2337" y="1333"/>
                  </a:lnTo>
                  <a:lnTo>
                    <a:pt x="2293" y="1357"/>
                  </a:lnTo>
                  <a:lnTo>
                    <a:pt x="2253" y="1386"/>
                  </a:lnTo>
                  <a:lnTo>
                    <a:pt x="2216" y="1419"/>
                  </a:lnTo>
                  <a:lnTo>
                    <a:pt x="2184" y="1456"/>
                  </a:lnTo>
                  <a:lnTo>
                    <a:pt x="2155" y="1496"/>
                  </a:lnTo>
                  <a:lnTo>
                    <a:pt x="2130" y="1539"/>
                  </a:lnTo>
                  <a:lnTo>
                    <a:pt x="2111" y="1584"/>
                  </a:lnTo>
                  <a:lnTo>
                    <a:pt x="2097" y="1633"/>
                  </a:lnTo>
                  <a:lnTo>
                    <a:pt x="2087" y="1684"/>
                  </a:lnTo>
                  <a:lnTo>
                    <a:pt x="2084" y="1736"/>
                  </a:lnTo>
                  <a:lnTo>
                    <a:pt x="2087" y="1785"/>
                  </a:lnTo>
                  <a:lnTo>
                    <a:pt x="2096" y="1833"/>
                  </a:lnTo>
                  <a:lnTo>
                    <a:pt x="2108" y="1879"/>
                  </a:lnTo>
                  <a:lnTo>
                    <a:pt x="2125" y="1922"/>
                  </a:lnTo>
                  <a:lnTo>
                    <a:pt x="2148" y="1964"/>
                  </a:lnTo>
                  <a:lnTo>
                    <a:pt x="2173" y="2003"/>
                  </a:lnTo>
                  <a:lnTo>
                    <a:pt x="2203" y="2039"/>
                  </a:lnTo>
                  <a:lnTo>
                    <a:pt x="2237" y="2071"/>
                  </a:lnTo>
                  <a:lnTo>
                    <a:pt x="2264" y="2094"/>
                  </a:lnTo>
                  <a:lnTo>
                    <a:pt x="2270" y="2098"/>
                  </a:lnTo>
                  <a:lnTo>
                    <a:pt x="2298" y="2116"/>
                  </a:lnTo>
                  <a:lnTo>
                    <a:pt x="2301" y="2118"/>
                  </a:lnTo>
                  <a:lnTo>
                    <a:pt x="2305" y="2120"/>
                  </a:lnTo>
                  <a:lnTo>
                    <a:pt x="2333" y="2136"/>
                  </a:lnTo>
                  <a:lnTo>
                    <a:pt x="2337" y="2138"/>
                  </a:lnTo>
                  <a:lnTo>
                    <a:pt x="2341" y="2140"/>
                  </a:lnTo>
                  <a:lnTo>
                    <a:pt x="2371" y="2153"/>
                  </a:lnTo>
                  <a:lnTo>
                    <a:pt x="2382" y="2157"/>
                  </a:lnTo>
                  <a:lnTo>
                    <a:pt x="2410" y="2166"/>
                  </a:lnTo>
                  <a:lnTo>
                    <a:pt x="2417" y="2168"/>
                  </a:lnTo>
                  <a:lnTo>
                    <a:pt x="2424" y="2170"/>
                  </a:lnTo>
                  <a:lnTo>
                    <a:pt x="2450" y="2176"/>
                  </a:lnTo>
                  <a:lnTo>
                    <a:pt x="2471" y="2179"/>
                  </a:lnTo>
                  <a:lnTo>
                    <a:pt x="2492" y="2182"/>
                  </a:lnTo>
                  <a:lnTo>
                    <a:pt x="2535" y="2184"/>
                  </a:lnTo>
                  <a:lnTo>
                    <a:pt x="2578" y="2182"/>
                  </a:lnTo>
                  <a:lnTo>
                    <a:pt x="2599" y="2179"/>
                  </a:lnTo>
                  <a:lnTo>
                    <a:pt x="2620" y="2176"/>
                  </a:lnTo>
                  <a:lnTo>
                    <a:pt x="2646" y="2170"/>
                  </a:lnTo>
                  <a:lnTo>
                    <a:pt x="2653" y="2168"/>
                  </a:lnTo>
                  <a:lnTo>
                    <a:pt x="2660" y="2166"/>
                  </a:lnTo>
                  <a:lnTo>
                    <a:pt x="2688" y="2157"/>
                  </a:lnTo>
                  <a:lnTo>
                    <a:pt x="2694" y="2155"/>
                  </a:lnTo>
                  <a:lnTo>
                    <a:pt x="2699" y="2153"/>
                  </a:lnTo>
                  <a:lnTo>
                    <a:pt x="2728" y="2140"/>
                  </a:lnTo>
                  <a:lnTo>
                    <a:pt x="2732" y="2138"/>
                  </a:lnTo>
                  <a:lnTo>
                    <a:pt x="2737" y="2136"/>
                  </a:lnTo>
                  <a:lnTo>
                    <a:pt x="2765" y="2120"/>
                  </a:lnTo>
                  <a:lnTo>
                    <a:pt x="2769" y="2118"/>
                  </a:lnTo>
                  <a:lnTo>
                    <a:pt x="2772" y="2116"/>
                  </a:lnTo>
                  <a:lnTo>
                    <a:pt x="2800" y="2098"/>
                  </a:lnTo>
                  <a:lnTo>
                    <a:pt x="2803" y="2096"/>
                  </a:lnTo>
                  <a:lnTo>
                    <a:pt x="2806" y="2094"/>
                  </a:lnTo>
                  <a:lnTo>
                    <a:pt x="2833" y="2071"/>
                  </a:lnTo>
                  <a:lnTo>
                    <a:pt x="2867" y="2039"/>
                  </a:lnTo>
                  <a:lnTo>
                    <a:pt x="2897" y="2003"/>
                  </a:lnTo>
                  <a:lnTo>
                    <a:pt x="2922" y="1964"/>
                  </a:lnTo>
                  <a:lnTo>
                    <a:pt x="2945" y="1922"/>
                  </a:lnTo>
                  <a:lnTo>
                    <a:pt x="2962" y="1879"/>
                  </a:lnTo>
                  <a:lnTo>
                    <a:pt x="2974" y="1833"/>
                  </a:lnTo>
                  <a:lnTo>
                    <a:pt x="2983" y="1785"/>
                  </a:lnTo>
                  <a:lnTo>
                    <a:pt x="2986" y="1736"/>
                  </a:lnTo>
                  <a:lnTo>
                    <a:pt x="2983" y="1684"/>
                  </a:lnTo>
                  <a:lnTo>
                    <a:pt x="2973" y="1633"/>
                  </a:lnTo>
                  <a:lnTo>
                    <a:pt x="2959" y="1584"/>
                  </a:lnTo>
                  <a:lnTo>
                    <a:pt x="2940" y="1539"/>
                  </a:lnTo>
                  <a:lnTo>
                    <a:pt x="2915" y="1496"/>
                  </a:lnTo>
                  <a:lnTo>
                    <a:pt x="2886" y="1456"/>
                  </a:lnTo>
                  <a:lnTo>
                    <a:pt x="2854" y="1419"/>
                  </a:lnTo>
                  <a:lnTo>
                    <a:pt x="2817" y="1386"/>
                  </a:lnTo>
                  <a:lnTo>
                    <a:pt x="2777" y="1357"/>
                  </a:lnTo>
                  <a:lnTo>
                    <a:pt x="2733" y="1333"/>
                  </a:lnTo>
                  <a:lnTo>
                    <a:pt x="2687" y="1314"/>
                  </a:lnTo>
                  <a:lnTo>
                    <a:pt x="2638" y="1299"/>
                  </a:lnTo>
                  <a:lnTo>
                    <a:pt x="2587" y="1291"/>
                  </a:lnTo>
                  <a:lnTo>
                    <a:pt x="2535" y="1288"/>
                  </a:lnTo>
                  <a:close/>
                  <a:moveTo>
                    <a:pt x="113" y="112"/>
                  </a:moveTo>
                  <a:lnTo>
                    <a:pt x="113" y="2464"/>
                  </a:lnTo>
                  <a:lnTo>
                    <a:pt x="2141" y="2464"/>
                  </a:lnTo>
                  <a:lnTo>
                    <a:pt x="2141" y="2135"/>
                  </a:lnTo>
                  <a:lnTo>
                    <a:pt x="2104" y="2096"/>
                  </a:lnTo>
                  <a:lnTo>
                    <a:pt x="2070" y="2052"/>
                  </a:lnTo>
                  <a:lnTo>
                    <a:pt x="2041" y="2005"/>
                  </a:lnTo>
                  <a:lnTo>
                    <a:pt x="2017" y="1956"/>
                  </a:lnTo>
                  <a:lnTo>
                    <a:pt x="1997" y="1904"/>
                  </a:lnTo>
                  <a:lnTo>
                    <a:pt x="1983" y="1850"/>
                  </a:lnTo>
                  <a:lnTo>
                    <a:pt x="1975" y="1794"/>
                  </a:lnTo>
                  <a:lnTo>
                    <a:pt x="1972" y="1736"/>
                  </a:lnTo>
                  <a:lnTo>
                    <a:pt x="1975" y="1679"/>
                  </a:lnTo>
                  <a:lnTo>
                    <a:pt x="1983" y="1623"/>
                  </a:lnTo>
                  <a:lnTo>
                    <a:pt x="1997" y="1569"/>
                  </a:lnTo>
                  <a:lnTo>
                    <a:pt x="2016" y="1518"/>
                  </a:lnTo>
                  <a:lnTo>
                    <a:pt x="2039" y="1469"/>
                  </a:lnTo>
                  <a:lnTo>
                    <a:pt x="2068" y="1423"/>
                  </a:lnTo>
                  <a:lnTo>
                    <a:pt x="2101" y="1380"/>
                  </a:lnTo>
                  <a:lnTo>
                    <a:pt x="2137" y="1340"/>
                  </a:lnTo>
                  <a:lnTo>
                    <a:pt x="2177" y="1304"/>
                  </a:lnTo>
                  <a:lnTo>
                    <a:pt x="2221" y="1272"/>
                  </a:lnTo>
                  <a:lnTo>
                    <a:pt x="2267" y="1243"/>
                  </a:lnTo>
                  <a:lnTo>
                    <a:pt x="2316" y="1220"/>
                  </a:lnTo>
                  <a:lnTo>
                    <a:pt x="2368" y="1201"/>
                  </a:lnTo>
                  <a:lnTo>
                    <a:pt x="2421" y="1187"/>
                  </a:lnTo>
                  <a:lnTo>
                    <a:pt x="2478" y="1179"/>
                  </a:lnTo>
                  <a:lnTo>
                    <a:pt x="2535" y="1176"/>
                  </a:lnTo>
                  <a:lnTo>
                    <a:pt x="2592" y="1179"/>
                  </a:lnTo>
                  <a:lnTo>
                    <a:pt x="2649" y="1187"/>
                  </a:lnTo>
                  <a:lnTo>
                    <a:pt x="2702" y="1201"/>
                  </a:lnTo>
                  <a:lnTo>
                    <a:pt x="2754" y="1220"/>
                  </a:lnTo>
                  <a:lnTo>
                    <a:pt x="2803" y="1243"/>
                  </a:lnTo>
                  <a:lnTo>
                    <a:pt x="2849" y="1272"/>
                  </a:lnTo>
                  <a:lnTo>
                    <a:pt x="2893" y="1304"/>
                  </a:lnTo>
                  <a:lnTo>
                    <a:pt x="2933" y="1340"/>
                  </a:lnTo>
                  <a:lnTo>
                    <a:pt x="2969" y="1380"/>
                  </a:lnTo>
                  <a:lnTo>
                    <a:pt x="3002" y="1423"/>
                  </a:lnTo>
                  <a:lnTo>
                    <a:pt x="3031" y="1469"/>
                  </a:lnTo>
                  <a:lnTo>
                    <a:pt x="3054" y="1518"/>
                  </a:lnTo>
                  <a:lnTo>
                    <a:pt x="3073" y="1569"/>
                  </a:lnTo>
                  <a:lnTo>
                    <a:pt x="3087" y="1623"/>
                  </a:lnTo>
                  <a:lnTo>
                    <a:pt x="3095" y="1679"/>
                  </a:lnTo>
                  <a:lnTo>
                    <a:pt x="3098" y="1736"/>
                  </a:lnTo>
                  <a:lnTo>
                    <a:pt x="3095" y="1794"/>
                  </a:lnTo>
                  <a:lnTo>
                    <a:pt x="3087" y="1850"/>
                  </a:lnTo>
                  <a:lnTo>
                    <a:pt x="3073" y="1904"/>
                  </a:lnTo>
                  <a:lnTo>
                    <a:pt x="3053" y="1956"/>
                  </a:lnTo>
                  <a:lnTo>
                    <a:pt x="3029" y="2005"/>
                  </a:lnTo>
                  <a:lnTo>
                    <a:pt x="3000" y="2052"/>
                  </a:lnTo>
                  <a:lnTo>
                    <a:pt x="2966" y="2096"/>
                  </a:lnTo>
                  <a:lnTo>
                    <a:pt x="2929" y="2135"/>
                  </a:lnTo>
                  <a:lnTo>
                    <a:pt x="2929" y="2464"/>
                  </a:lnTo>
                  <a:lnTo>
                    <a:pt x="3267" y="2464"/>
                  </a:lnTo>
                  <a:lnTo>
                    <a:pt x="3267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2576"/>
                  </a:lnTo>
                  <a:lnTo>
                    <a:pt x="2929" y="2576"/>
                  </a:lnTo>
                  <a:lnTo>
                    <a:pt x="2929" y="3104"/>
                  </a:lnTo>
                  <a:lnTo>
                    <a:pt x="2535" y="2711"/>
                  </a:lnTo>
                  <a:lnTo>
                    <a:pt x="2141" y="3104"/>
                  </a:lnTo>
                  <a:lnTo>
                    <a:pt x="2141" y="2576"/>
                  </a:lnTo>
                  <a:lnTo>
                    <a:pt x="0" y="2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4" name="Freeform 522"/>
            <p:cNvSpPr>
              <a:spLocks noEditPoints="1"/>
            </p:cNvSpPr>
            <p:nvPr/>
          </p:nvSpPr>
          <p:spPr bwMode="auto">
            <a:xfrm>
              <a:off x="4535488" y="2798763"/>
              <a:ext cx="88900" cy="177800"/>
            </a:xfrm>
            <a:custGeom>
              <a:avLst/>
              <a:gdLst>
                <a:gd name="T0" fmla="*/ 358 w 563"/>
                <a:gd name="T1" fmla="*/ 889 h 1120"/>
                <a:gd name="T2" fmla="*/ 410 w 563"/>
                <a:gd name="T3" fmla="*/ 849 h 1120"/>
                <a:gd name="T4" fmla="*/ 429 w 563"/>
                <a:gd name="T5" fmla="*/ 803 h 1120"/>
                <a:gd name="T6" fmla="*/ 418 w 563"/>
                <a:gd name="T7" fmla="*/ 752 h 1120"/>
                <a:gd name="T8" fmla="*/ 338 w 563"/>
                <a:gd name="T9" fmla="*/ 680 h 1120"/>
                <a:gd name="T10" fmla="*/ 185 w 563"/>
                <a:gd name="T11" fmla="*/ 253 h 1120"/>
                <a:gd name="T12" fmla="*/ 143 w 563"/>
                <a:gd name="T13" fmla="*/ 297 h 1120"/>
                <a:gd name="T14" fmla="*/ 134 w 563"/>
                <a:gd name="T15" fmla="*/ 345 h 1120"/>
                <a:gd name="T16" fmla="*/ 155 w 563"/>
                <a:gd name="T17" fmla="*/ 395 h 1120"/>
                <a:gd name="T18" fmla="*/ 225 w 563"/>
                <a:gd name="T19" fmla="*/ 234 h 1120"/>
                <a:gd name="T20" fmla="*/ 315 w 563"/>
                <a:gd name="T21" fmla="*/ 10 h 1120"/>
                <a:gd name="T22" fmla="*/ 338 w 563"/>
                <a:gd name="T23" fmla="*/ 56 h 1120"/>
                <a:gd name="T24" fmla="*/ 410 w 563"/>
                <a:gd name="T25" fmla="*/ 144 h 1120"/>
                <a:gd name="T26" fmla="*/ 498 w 563"/>
                <a:gd name="T27" fmla="*/ 214 h 1120"/>
                <a:gd name="T28" fmla="*/ 552 w 563"/>
                <a:gd name="T29" fmla="*/ 314 h 1120"/>
                <a:gd name="T30" fmla="*/ 560 w 563"/>
                <a:gd name="T31" fmla="*/ 409 h 1120"/>
                <a:gd name="T32" fmla="*/ 524 w 563"/>
                <a:gd name="T33" fmla="*/ 445 h 1120"/>
                <a:gd name="T34" fmla="*/ 474 w 563"/>
                <a:gd name="T35" fmla="*/ 437 h 1120"/>
                <a:gd name="T36" fmla="*/ 450 w 563"/>
                <a:gd name="T37" fmla="*/ 392 h 1120"/>
                <a:gd name="T38" fmla="*/ 427 w 563"/>
                <a:gd name="T39" fmla="*/ 306 h 1120"/>
                <a:gd name="T40" fmla="*/ 364 w 563"/>
                <a:gd name="T41" fmla="*/ 246 h 1120"/>
                <a:gd name="T42" fmla="*/ 464 w 563"/>
                <a:gd name="T43" fmla="*/ 635 h 1120"/>
                <a:gd name="T44" fmla="*/ 524 w 563"/>
                <a:gd name="T45" fmla="*/ 712 h 1120"/>
                <a:gd name="T46" fmla="*/ 541 w 563"/>
                <a:gd name="T47" fmla="*/ 806 h 1120"/>
                <a:gd name="T48" fmla="*/ 515 w 563"/>
                <a:gd name="T49" fmla="*/ 895 h 1120"/>
                <a:gd name="T50" fmla="*/ 440 w 563"/>
                <a:gd name="T51" fmla="*/ 971 h 1120"/>
                <a:gd name="T52" fmla="*/ 338 w 563"/>
                <a:gd name="T53" fmla="*/ 1014 h 1120"/>
                <a:gd name="T54" fmla="*/ 326 w 563"/>
                <a:gd name="T55" fmla="*/ 1097 h 1120"/>
                <a:gd name="T56" fmla="*/ 281 w 563"/>
                <a:gd name="T57" fmla="*/ 1120 h 1120"/>
                <a:gd name="T58" fmla="*/ 236 w 563"/>
                <a:gd name="T59" fmla="*/ 1097 h 1120"/>
                <a:gd name="T60" fmla="*/ 225 w 563"/>
                <a:gd name="T61" fmla="*/ 1014 h 1120"/>
                <a:gd name="T62" fmla="*/ 120 w 563"/>
                <a:gd name="T63" fmla="*/ 969 h 1120"/>
                <a:gd name="T64" fmla="*/ 42 w 563"/>
                <a:gd name="T65" fmla="*/ 888 h 1120"/>
                <a:gd name="T66" fmla="*/ 3 w 563"/>
                <a:gd name="T67" fmla="*/ 780 h 1120"/>
                <a:gd name="T68" fmla="*/ 11 w 563"/>
                <a:gd name="T69" fmla="*/ 707 h 1120"/>
                <a:gd name="T70" fmla="*/ 56 w 563"/>
                <a:gd name="T71" fmla="*/ 684 h 1120"/>
                <a:gd name="T72" fmla="*/ 101 w 563"/>
                <a:gd name="T73" fmla="*/ 707 h 1120"/>
                <a:gd name="T74" fmla="*/ 115 w 563"/>
                <a:gd name="T75" fmla="*/ 771 h 1120"/>
                <a:gd name="T76" fmla="*/ 153 w 563"/>
                <a:gd name="T77" fmla="*/ 849 h 1120"/>
                <a:gd name="T78" fmla="*/ 225 w 563"/>
                <a:gd name="T79" fmla="*/ 898 h 1120"/>
                <a:gd name="T80" fmla="*/ 75 w 563"/>
                <a:gd name="T81" fmla="*/ 473 h 1120"/>
                <a:gd name="T82" fmla="*/ 27 w 563"/>
                <a:gd name="T83" fmla="*/ 389 h 1120"/>
                <a:gd name="T84" fmla="*/ 25 w 563"/>
                <a:gd name="T85" fmla="*/ 294 h 1120"/>
                <a:gd name="T86" fmla="*/ 66 w 563"/>
                <a:gd name="T87" fmla="*/ 211 h 1120"/>
                <a:gd name="T88" fmla="*/ 154 w 563"/>
                <a:gd name="T89" fmla="*/ 141 h 1120"/>
                <a:gd name="T90" fmla="*/ 225 w 563"/>
                <a:gd name="T91" fmla="*/ 56 h 1120"/>
                <a:gd name="T92" fmla="*/ 249 w 563"/>
                <a:gd name="T93" fmla="*/ 1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1120">
                  <a:moveTo>
                    <a:pt x="338" y="680"/>
                  </a:moveTo>
                  <a:lnTo>
                    <a:pt x="338" y="898"/>
                  </a:lnTo>
                  <a:lnTo>
                    <a:pt x="358" y="889"/>
                  </a:lnTo>
                  <a:lnTo>
                    <a:pt x="378" y="878"/>
                  </a:lnTo>
                  <a:lnTo>
                    <a:pt x="395" y="864"/>
                  </a:lnTo>
                  <a:lnTo>
                    <a:pt x="410" y="849"/>
                  </a:lnTo>
                  <a:lnTo>
                    <a:pt x="420" y="835"/>
                  </a:lnTo>
                  <a:lnTo>
                    <a:pt x="426" y="820"/>
                  </a:lnTo>
                  <a:lnTo>
                    <a:pt x="429" y="803"/>
                  </a:lnTo>
                  <a:lnTo>
                    <a:pt x="429" y="787"/>
                  </a:lnTo>
                  <a:lnTo>
                    <a:pt x="426" y="769"/>
                  </a:lnTo>
                  <a:lnTo>
                    <a:pt x="418" y="752"/>
                  </a:lnTo>
                  <a:lnTo>
                    <a:pt x="407" y="737"/>
                  </a:lnTo>
                  <a:lnTo>
                    <a:pt x="394" y="724"/>
                  </a:lnTo>
                  <a:lnTo>
                    <a:pt x="338" y="680"/>
                  </a:lnTo>
                  <a:close/>
                  <a:moveTo>
                    <a:pt x="225" y="234"/>
                  </a:moveTo>
                  <a:lnTo>
                    <a:pt x="205" y="243"/>
                  </a:lnTo>
                  <a:lnTo>
                    <a:pt x="185" y="253"/>
                  </a:lnTo>
                  <a:lnTo>
                    <a:pt x="168" y="268"/>
                  </a:lnTo>
                  <a:lnTo>
                    <a:pt x="152" y="283"/>
                  </a:lnTo>
                  <a:lnTo>
                    <a:pt x="143" y="297"/>
                  </a:lnTo>
                  <a:lnTo>
                    <a:pt x="137" y="312"/>
                  </a:lnTo>
                  <a:lnTo>
                    <a:pt x="134" y="328"/>
                  </a:lnTo>
                  <a:lnTo>
                    <a:pt x="134" y="345"/>
                  </a:lnTo>
                  <a:lnTo>
                    <a:pt x="137" y="363"/>
                  </a:lnTo>
                  <a:lnTo>
                    <a:pt x="145" y="380"/>
                  </a:lnTo>
                  <a:lnTo>
                    <a:pt x="155" y="395"/>
                  </a:lnTo>
                  <a:lnTo>
                    <a:pt x="169" y="408"/>
                  </a:lnTo>
                  <a:lnTo>
                    <a:pt x="225" y="451"/>
                  </a:lnTo>
                  <a:lnTo>
                    <a:pt x="225" y="234"/>
                  </a:lnTo>
                  <a:close/>
                  <a:moveTo>
                    <a:pt x="281" y="0"/>
                  </a:moveTo>
                  <a:lnTo>
                    <a:pt x="299" y="2"/>
                  </a:lnTo>
                  <a:lnTo>
                    <a:pt x="315" y="10"/>
                  </a:lnTo>
                  <a:lnTo>
                    <a:pt x="326" y="22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8" y="117"/>
                  </a:lnTo>
                  <a:lnTo>
                    <a:pt x="376" y="128"/>
                  </a:lnTo>
                  <a:lnTo>
                    <a:pt x="410" y="144"/>
                  </a:lnTo>
                  <a:lnTo>
                    <a:pt x="443" y="163"/>
                  </a:lnTo>
                  <a:lnTo>
                    <a:pt x="473" y="186"/>
                  </a:lnTo>
                  <a:lnTo>
                    <a:pt x="498" y="214"/>
                  </a:lnTo>
                  <a:lnTo>
                    <a:pt x="521" y="244"/>
                  </a:lnTo>
                  <a:lnTo>
                    <a:pt x="538" y="278"/>
                  </a:lnTo>
                  <a:lnTo>
                    <a:pt x="552" y="314"/>
                  </a:lnTo>
                  <a:lnTo>
                    <a:pt x="560" y="352"/>
                  </a:lnTo>
                  <a:lnTo>
                    <a:pt x="563" y="392"/>
                  </a:lnTo>
                  <a:lnTo>
                    <a:pt x="560" y="409"/>
                  </a:lnTo>
                  <a:lnTo>
                    <a:pt x="552" y="425"/>
                  </a:lnTo>
                  <a:lnTo>
                    <a:pt x="539" y="437"/>
                  </a:lnTo>
                  <a:lnTo>
                    <a:pt x="524" y="445"/>
                  </a:lnTo>
                  <a:lnTo>
                    <a:pt x="507" y="448"/>
                  </a:lnTo>
                  <a:lnTo>
                    <a:pt x="489" y="445"/>
                  </a:lnTo>
                  <a:lnTo>
                    <a:pt x="474" y="437"/>
                  </a:lnTo>
                  <a:lnTo>
                    <a:pt x="462" y="425"/>
                  </a:lnTo>
                  <a:lnTo>
                    <a:pt x="453" y="409"/>
                  </a:lnTo>
                  <a:lnTo>
                    <a:pt x="450" y="392"/>
                  </a:lnTo>
                  <a:lnTo>
                    <a:pt x="447" y="361"/>
                  </a:lnTo>
                  <a:lnTo>
                    <a:pt x="439" y="333"/>
                  </a:lnTo>
                  <a:lnTo>
                    <a:pt x="427" y="306"/>
                  </a:lnTo>
                  <a:lnTo>
                    <a:pt x="409" y="283"/>
                  </a:lnTo>
                  <a:lnTo>
                    <a:pt x="389" y="263"/>
                  </a:lnTo>
                  <a:lnTo>
                    <a:pt x="364" y="246"/>
                  </a:lnTo>
                  <a:lnTo>
                    <a:pt x="338" y="234"/>
                  </a:lnTo>
                  <a:lnTo>
                    <a:pt x="338" y="539"/>
                  </a:lnTo>
                  <a:lnTo>
                    <a:pt x="464" y="635"/>
                  </a:lnTo>
                  <a:lnTo>
                    <a:pt x="487" y="658"/>
                  </a:lnTo>
                  <a:lnTo>
                    <a:pt x="508" y="683"/>
                  </a:lnTo>
                  <a:lnTo>
                    <a:pt x="524" y="712"/>
                  </a:lnTo>
                  <a:lnTo>
                    <a:pt x="535" y="742"/>
                  </a:lnTo>
                  <a:lnTo>
                    <a:pt x="541" y="775"/>
                  </a:lnTo>
                  <a:lnTo>
                    <a:pt x="541" y="806"/>
                  </a:lnTo>
                  <a:lnTo>
                    <a:pt x="537" y="838"/>
                  </a:lnTo>
                  <a:lnTo>
                    <a:pt x="528" y="868"/>
                  </a:lnTo>
                  <a:lnTo>
                    <a:pt x="515" y="895"/>
                  </a:lnTo>
                  <a:lnTo>
                    <a:pt x="496" y="921"/>
                  </a:lnTo>
                  <a:lnTo>
                    <a:pt x="470" y="948"/>
                  </a:lnTo>
                  <a:lnTo>
                    <a:pt x="440" y="971"/>
                  </a:lnTo>
                  <a:lnTo>
                    <a:pt x="408" y="990"/>
                  </a:lnTo>
                  <a:lnTo>
                    <a:pt x="374" y="1005"/>
                  </a:lnTo>
                  <a:lnTo>
                    <a:pt x="338" y="1014"/>
                  </a:lnTo>
                  <a:lnTo>
                    <a:pt x="338" y="1064"/>
                  </a:lnTo>
                  <a:lnTo>
                    <a:pt x="335" y="1081"/>
                  </a:lnTo>
                  <a:lnTo>
                    <a:pt x="326" y="1097"/>
                  </a:lnTo>
                  <a:lnTo>
                    <a:pt x="315" y="1109"/>
                  </a:lnTo>
                  <a:lnTo>
                    <a:pt x="299" y="1117"/>
                  </a:lnTo>
                  <a:lnTo>
                    <a:pt x="281" y="1120"/>
                  </a:lnTo>
                  <a:lnTo>
                    <a:pt x="264" y="1117"/>
                  </a:lnTo>
                  <a:lnTo>
                    <a:pt x="249" y="1109"/>
                  </a:lnTo>
                  <a:lnTo>
                    <a:pt x="236" y="1097"/>
                  </a:lnTo>
                  <a:lnTo>
                    <a:pt x="228" y="1081"/>
                  </a:lnTo>
                  <a:lnTo>
                    <a:pt x="225" y="1064"/>
                  </a:lnTo>
                  <a:lnTo>
                    <a:pt x="225" y="1014"/>
                  </a:lnTo>
                  <a:lnTo>
                    <a:pt x="187" y="1004"/>
                  </a:lnTo>
                  <a:lnTo>
                    <a:pt x="152" y="989"/>
                  </a:lnTo>
                  <a:lnTo>
                    <a:pt x="120" y="969"/>
                  </a:lnTo>
                  <a:lnTo>
                    <a:pt x="90" y="946"/>
                  </a:lnTo>
                  <a:lnTo>
                    <a:pt x="64" y="918"/>
                  </a:lnTo>
                  <a:lnTo>
                    <a:pt x="42" y="888"/>
                  </a:lnTo>
                  <a:lnTo>
                    <a:pt x="24" y="854"/>
                  </a:lnTo>
                  <a:lnTo>
                    <a:pt x="11" y="818"/>
                  </a:lnTo>
                  <a:lnTo>
                    <a:pt x="3" y="780"/>
                  </a:lnTo>
                  <a:lnTo>
                    <a:pt x="0" y="740"/>
                  </a:lnTo>
                  <a:lnTo>
                    <a:pt x="3" y="723"/>
                  </a:lnTo>
                  <a:lnTo>
                    <a:pt x="11" y="707"/>
                  </a:lnTo>
                  <a:lnTo>
                    <a:pt x="23" y="694"/>
                  </a:lnTo>
                  <a:lnTo>
                    <a:pt x="39" y="687"/>
                  </a:lnTo>
                  <a:lnTo>
                    <a:pt x="56" y="684"/>
                  </a:lnTo>
                  <a:lnTo>
                    <a:pt x="73" y="687"/>
                  </a:lnTo>
                  <a:lnTo>
                    <a:pt x="89" y="694"/>
                  </a:lnTo>
                  <a:lnTo>
                    <a:pt x="101" y="707"/>
                  </a:lnTo>
                  <a:lnTo>
                    <a:pt x="109" y="723"/>
                  </a:lnTo>
                  <a:lnTo>
                    <a:pt x="112" y="740"/>
                  </a:lnTo>
                  <a:lnTo>
                    <a:pt x="115" y="771"/>
                  </a:lnTo>
                  <a:lnTo>
                    <a:pt x="124" y="799"/>
                  </a:lnTo>
                  <a:lnTo>
                    <a:pt x="136" y="826"/>
                  </a:lnTo>
                  <a:lnTo>
                    <a:pt x="153" y="849"/>
                  </a:lnTo>
                  <a:lnTo>
                    <a:pt x="174" y="870"/>
                  </a:lnTo>
                  <a:lnTo>
                    <a:pt x="198" y="886"/>
                  </a:lnTo>
                  <a:lnTo>
                    <a:pt x="225" y="898"/>
                  </a:lnTo>
                  <a:lnTo>
                    <a:pt x="225" y="594"/>
                  </a:lnTo>
                  <a:lnTo>
                    <a:pt x="100" y="496"/>
                  </a:lnTo>
                  <a:lnTo>
                    <a:pt x="75" y="473"/>
                  </a:lnTo>
                  <a:lnTo>
                    <a:pt x="55" y="448"/>
                  </a:lnTo>
                  <a:lnTo>
                    <a:pt x="39" y="419"/>
                  </a:lnTo>
                  <a:lnTo>
                    <a:pt x="27" y="389"/>
                  </a:lnTo>
                  <a:lnTo>
                    <a:pt x="21" y="356"/>
                  </a:lnTo>
                  <a:lnTo>
                    <a:pt x="21" y="325"/>
                  </a:lnTo>
                  <a:lnTo>
                    <a:pt x="25" y="294"/>
                  </a:lnTo>
                  <a:lnTo>
                    <a:pt x="34" y="265"/>
                  </a:lnTo>
                  <a:lnTo>
                    <a:pt x="48" y="236"/>
                  </a:lnTo>
                  <a:lnTo>
                    <a:pt x="66" y="211"/>
                  </a:lnTo>
                  <a:lnTo>
                    <a:pt x="93" y="184"/>
                  </a:lnTo>
                  <a:lnTo>
                    <a:pt x="123" y="161"/>
                  </a:lnTo>
                  <a:lnTo>
                    <a:pt x="154" y="141"/>
                  </a:lnTo>
                  <a:lnTo>
                    <a:pt x="189" y="127"/>
                  </a:lnTo>
                  <a:lnTo>
                    <a:pt x="225" y="117"/>
                  </a:lnTo>
                  <a:lnTo>
                    <a:pt x="225" y="56"/>
                  </a:lnTo>
                  <a:lnTo>
                    <a:pt x="228" y="38"/>
                  </a:lnTo>
                  <a:lnTo>
                    <a:pt x="236" y="22"/>
                  </a:lnTo>
                  <a:lnTo>
                    <a:pt x="249" y="10"/>
                  </a:lnTo>
                  <a:lnTo>
                    <a:pt x="264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5" name="Freeform 523"/>
            <p:cNvSpPr>
              <a:spLocks/>
            </p:cNvSpPr>
            <p:nvPr/>
          </p:nvSpPr>
          <p:spPr bwMode="auto">
            <a:xfrm>
              <a:off x="4651376" y="2833688"/>
              <a:ext cx="223838" cy="19050"/>
            </a:xfrm>
            <a:custGeom>
              <a:avLst/>
              <a:gdLst>
                <a:gd name="T0" fmla="*/ 56 w 1408"/>
                <a:gd name="T1" fmla="*/ 0 h 112"/>
                <a:gd name="T2" fmla="*/ 1352 w 1408"/>
                <a:gd name="T3" fmla="*/ 0 h 112"/>
                <a:gd name="T4" fmla="*/ 1369 w 1408"/>
                <a:gd name="T5" fmla="*/ 2 h 112"/>
                <a:gd name="T6" fmla="*/ 1385 w 1408"/>
                <a:gd name="T7" fmla="*/ 10 h 112"/>
                <a:gd name="T8" fmla="*/ 1397 w 1408"/>
                <a:gd name="T9" fmla="*/ 22 h 112"/>
                <a:gd name="T10" fmla="*/ 1405 w 1408"/>
                <a:gd name="T11" fmla="*/ 38 h 112"/>
                <a:gd name="T12" fmla="*/ 1408 w 1408"/>
                <a:gd name="T13" fmla="*/ 56 h 112"/>
                <a:gd name="T14" fmla="*/ 1405 w 1408"/>
                <a:gd name="T15" fmla="*/ 73 h 112"/>
                <a:gd name="T16" fmla="*/ 1397 w 1408"/>
                <a:gd name="T17" fmla="*/ 89 h 112"/>
                <a:gd name="T18" fmla="*/ 1385 w 1408"/>
                <a:gd name="T19" fmla="*/ 101 h 112"/>
                <a:gd name="T20" fmla="*/ 1369 w 1408"/>
                <a:gd name="T21" fmla="*/ 109 h 112"/>
                <a:gd name="T22" fmla="*/ 1352 w 1408"/>
                <a:gd name="T23" fmla="*/ 112 h 112"/>
                <a:gd name="T24" fmla="*/ 56 w 1408"/>
                <a:gd name="T25" fmla="*/ 112 h 112"/>
                <a:gd name="T26" fmla="*/ 39 w 1408"/>
                <a:gd name="T27" fmla="*/ 109 h 112"/>
                <a:gd name="T28" fmla="*/ 24 w 1408"/>
                <a:gd name="T29" fmla="*/ 101 h 112"/>
                <a:gd name="T30" fmla="*/ 11 w 1408"/>
                <a:gd name="T31" fmla="*/ 89 h 112"/>
                <a:gd name="T32" fmla="*/ 3 w 1408"/>
                <a:gd name="T33" fmla="*/ 73 h 112"/>
                <a:gd name="T34" fmla="*/ 0 w 1408"/>
                <a:gd name="T35" fmla="*/ 56 h 112"/>
                <a:gd name="T36" fmla="*/ 3 w 1408"/>
                <a:gd name="T37" fmla="*/ 38 h 112"/>
                <a:gd name="T38" fmla="*/ 11 w 1408"/>
                <a:gd name="T39" fmla="*/ 22 h 112"/>
                <a:gd name="T40" fmla="*/ 24 w 1408"/>
                <a:gd name="T41" fmla="*/ 10 h 112"/>
                <a:gd name="T42" fmla="*/ 39 w 1408"/>
                <a:gd name="T43" fmla="*/ 2 h 112"/>
                <a:gd name="T44" fmla="*/ 56 w 140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8" h="112">
                  <a:moveTo>
                    <a:pt x="56" y="0"/>
                  </a:moveTo>
                  <a:lnTo>
                    <a:pt x="1352" y="0"/>
                  </a:lnTo>
                  <a:lnTo>
                    <a:pt x="1369" y="2"/>
                  </a:lnTo>
                  <a:lnTo>
                    <a:pt x="1385" y="10"/>
                  </a:lnTo>
                  <a:lnTo>
                    <a:pt x="1397" y="22"/>
                  </a:lnTo>
                  <a:lnTo>
                    <a:pt x="1405" y="38"/>
                  </a:lnTo>
                  <a:lnTo>
                    <a:pt x="1408" y="56"/>
                  </a:lnTo>
                  <a:lnTo>
                    <a:pt x="1405" y="73"/>
                  </a:lnTo>
                  <a:lnTo>
                    <a:pt x="1397" y="89"/>
                  </a:lnTo>
                  <a:lnTo>
                    <a:pt x="1385" y="101"/>
                  </a:lnTo>
                  <a:lnTo>
                    <a:pt x="1369" y="109"/>
                  </a:lnTo>
                  <a:lnTo>
                    <a:pt x="135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6" name="Freeform 524"/>
            <p:cNvSpPr>
              <a:spLocks/>
            </p:cNvSpPr>
            <p:nvPr/>
          </p:nvSpPr>
          <p:spPr bwMode="auto">
            <a:xfrm>
              <a:off x="4651376" y="2887663"/>
              <a:ext cx="115888" cy="17463"/>
            </a:xfrm>
            <a:custGeom>
              <a:avLst/>
              <a:gdLst>
                <a:gd name="T0" fmla="*/ 56 w 732"/>
                <a:gd name="T1" fmla="*/ 0 h 112"/>
                <a:gd name="T2" fmla="*/ 676 w 732"/>
                <a:gd name="T3" fmla="*/ 0 h 112"/>
                <a:gd name="T4" fmla="*/ 693 w 732"/>
                <a:gd name="T5" fmla="*/ 2 h 112"/>
                <a:gd name="T6" fmla="*/ 710 w 732"/>
                <a:gd name="T7" fmla="*/ 10 h 112"/>
                <a:gd name="T8" fmla="*/ 721 w 732"/>
                <a:gd name="T9" fmla="*/ 22 h 112"/>
                <a:gd name="T10" fmla="*/ 729 w 732"/>
                <a:gd name="T11" fmla="*/ 38 h 112"/>
                <a:gd name="T12" fmla="*/ 732 w 732"/>
                <a:gd name="T13" fmla="*/ 56 h 112"/>
                <a:gd name="T14" fmla="*/ 729 w 732"/>
                <a:gd name="T15" fmla="*/ 73 h 112"/>
                <a:gd name="T16" fmla="*/ 721 w 732"/>
                <a:gd name="T17" fmla="*/ 89 h 112"/>
                <a:gd name="T18" fmla="*/ 710 w 732"/>
                <a:gd name="T19" fmla="*/ 101 h 112"/>
                <a:gd name="T20" fmla="*/ 693 w 732"/>
                <a:gd name="T21" fmla="*/ 109 h 112"/>
                <a:gd name="T22" fmla="*/ 676 w 732"/>
                <a:gd name="T23" fmla="*/ 112 h 112"/>
                <a:gd name="T24" fmla="*/ 56 w 732"/>
                <a:gd name="T25" fmla="*/ 112 h 112"/>
                <a:gd name="T26" fmla="*/ 39 w 732"/>
                <a:gd name="T27" fmla="*/ 109 h 112"/>
                <a:gd name="T28" fmla="*/ 24 w 732"/>
                <a:gd name="T29" fmla="*/ 101 h 112"/>
                <a:gd name="T30" fmla="*/ 11 w 732"/>
                <a:gd name="T31" fmla="*/ 89 h 112"/>
                <a:gd name="T32" fmla="*/ 3 w 732"/>
                <a:gd name="T33" fmla="*/ 73 h 112"/>
                <a:gd name="T34" fmla="*/ 0 w 732"/>
                <a:gd name="T35" fmla="*/ 56 h 112"/>
                <a:gd name="T36" fmla="*/ 3 w 732"/>
                <a:gd name="T37" fmla="*/ 38 h 112"/>
                <a:gd name="T38" fmla="*/ 11 w 732"/>
                <a:gd name="T39" fmla="*/ 22 h 112"/>
                <a:gd name="T40" fmla="*/ 24 w 732"/>
                <a:gd name="T41" fmla="*/ 10 h 112"/>
                <a:gd name="T42" fmla="*/ 39 w 732"/>
                <a:gd name="T43" fmla="*/ 2 h 112"/>
                <a:gd name="T44" fmla="*/ 56 w 732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2" h="112">
                  <a:moveTo>
                    <a:pt x="56" y="0"/>
                  </a:moveTo>
                  <a:lnTo>
                    <a:pt x="676" y="0"/>
                  </a:lnTo>
                  <a:lnTo>
                    <a:pt x="693" y="2"/>
                  </a:lnTo>
                  <a:lnTo>
                    <a:pt x="710" y="10"/>
                  </a:lnTo>
                  <a:lnTo>
                    <a:pt x="721" y="22"/>
                  </a:lnTo>
                  <a:lnTo>
                    <a:pt x="729" y="38"/>
                  </a:lnTo>
                  <a:lnTo>
                    <a:pt x="732" y="56"/>
                  </a:lnTo>
                  <a:lnTo>
                    <a:pt x="729" y="73"/>
                  </a:lnTo>
                  <a:lnTo>
                    <a:pt x="721" y="89"/>
                  </a:lnTo>
                  <a:lnTo>
                    <a:pt x="710" y="101"/>
                  </a:lnTo>
                  <a:lnTo>
                    <a:pt x="693" y="109"/>
                  </a:lnTo>
                  <a:lnTo>
                    <a:pt x="676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7" name="Freeform 525"/>
            <p:cNvSpPr>
              <a:spLocks/>
            </p:cNvSpPr>
            <p:nvPr/>
          </p:nvSpPr>
          <p:spPr bwMode="auto">
            <a:xfrm>
              <a:off x="4651376" y="2941638"/>
              <a:ext cx="90488" cy="17463"/>
            </a:xfrm>
            <a:custGeom>
              <a:avLst/>
              <a:gdLst>
                <a:gd name="T0" fmla="*/ 56 w 563"/>
                <a:gd name="T1" fmla="*/ 0 h 112"/>
                <a:gd name="T2" fmla="*/ 507 w 563"/>
                <a:gd name="T3" fmla="*/ 0 h 112"/>
                <a:gd name="T4" fmla="*/ 524 w 563"/>
                <a:gd name="T5" fmla="*/ 3 h 112"/>
                <a:gd name="T6" fmla="*/ 540 w 563"/>
                <a:gd name="T7" fmla="*/ 10 h 112"/>
                <a:gd name="T8" fmla="*/ 552 w 563"/>
                <a:gd name="T9" fmla="*/ 22 h 112"/>
                <a:gd name="T10" fmla="*/ 560 w 563"/>
                <a:gd name="T11" fmla="*/ 38 h 112"/>
                <a:gd name="T12" fmla="*/ 563 w 563"/>
                <a:gd name="T13" fmla="*/ 56 h 112"/>
                <a:gd name="T14" fmla="*/ 560 w 563"/>
                <a:gd name="T15" fmla="*/ 73 h 112"/>
                <a:gd name="T16" fmla="*/ 552 w 563"/>
                <a:gd name="T17" fmla="*/ 89 h 112"/>
                <a:gd name="T18" fmla="*/ 540 w 563"/>
                <a:gd name="T19" fmla="*/ 101 h 112"/>
                <a:gd name="T20" fmla="*/ 524 w 563"/>
                <a:gd name="T21" fmla="*/ 109 h 112"/>
                <a:gd name="T22" fmla="*/ 507 w 563"/>
                <a:gd name="T23" fmla="*/ 112 h 112"/>
                <a:gd name="T24" fmla="*/ 56 w 563"/>
                <a:gd name="T25" fmla="*/ 112 h 112"/>
                <a:gd name="T26" fmla="*/ 39 w 563"/>
                <a:gd name="T27" fmla="*/ 109 h 112"/>
                <a:gd name="T28" fmla="*/ 24 w 563"/>
                <a:gd name="T29" fmla="*/ 101 h 112"/>
                <a:gd name="T30" fmla="*/ 11 w 563"/>
                <a:gd name="T31" fmla="*/ 89 h 112"/>
                <a:gd name="T32" fmla="*/ 3 w 563"/>
                <a:gd name="T33" fmla="*/ 73 h 112"/>
                <a:gd name="T34" fmla="*/ 0 w 563"/>
                <a:gd name="T35" fmla="*/ 56 h 112"/>
                <a:gd name="T36" fmla="*/ 3 w 563"/>
                <a:gd name="T37" fmla="*/ 38 h 112"/>
                <a:gd name="T38" fmla="*/ 11 w 563"/>
                <a:gd name="T39" fmla="*/ 22 h 112"/>
                <a:gd name="T40" fmla="*/ 24 w 563"/>
                <a:gd name="T41" fmla="*/ 10 h 112"/>
                <a:gd name="T42" fmla="*/ 39 w 563"/>
                <a:gd name="T43" fmla="*/ 3 h 112"/>
                <a:gd name="T44" fmla="*/ 56 w 563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3" h="112">
                  <a:moveTo>
                    <a:pt x="56" y="0"/>
                  </a:moveTo>
                  <a:lnTo>
                    <a:pt x="507" y="0"/>
                  </a:lnTo>
                  <a:lnTo>
                    <a:pt x="524" y="3"/>
                  </a:lnTo>
                  <a:lnTo>
                    <a:pt x="540" y="10"/>
                  </a:lnTo>
                  <a:lnTo>
                    <a:pt x="552" y="22"/>
                  </a:lnTo>
                  <a:lnTo>
                    <a:pt x="560" y="38"/>
                  </a:lnTo>
                  <a:lnTo>
                    <a:pt x="563" y="56"/>
                  </a:lnTo>
                  <a:lnTo>
                    <a:pt x="560" y="73"/>
                  </a:lnTo>
                  <a:lnTo>
                    <a:pt x="552" y="89"/>
                  </a:lnTo>
                  <a:lnTo>
                    <a:pt x="540" y="101"/>
                  </a:lnTo>
                  <a:lnTo>
                    <a:pt x="524" y="109"/>
                  </a:lnTo>
                  <a:lnTo>
                    <a:pt x="507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8" name="Freeform 526"/>
            <p:cNvSpPr>
              <a:spLocks/>
            </p:cNvSpPr>
            <p:nvPr/>
          </p:nvSpPr>
          <p:spPr bwMode="auto">
            <a:xfrm>
              <a:off x="4525963" y="3003550"/>
              <a:ext cx="206375" cy="17463"/>
            </a:xfrm>
            <a:custGeom>
              <a:avLst/>
              <a:gdLst>
                <a:gd name="T0" fmla="*/ 57 w 1296"/>
                <a:gd name="T1" fmla="*/ 0 h 112"/>
                <a:gd name="T2" fmla="*/ 1240 w 1296"/>
                <a:gd name="T3" fmla="*/ 0 h 112"/>
                <a:gd name="T4" fmla="*/ 1257 w 1296"/>
                <a:gd name="T5" fmla="*/ 3 h 112"/>
                <a:gd name="T6" fmla="*/ 1272 w 1296"/>
                <a:gd name="T7" fmla="*/ 10 h 112"/>
                <a:gd name="T8" fmla="*/ 1285 w 1296"/>
                <a:gd name="T9" fmla="*/ 23 h 112"/>
                <a:gd name="T10" fmla="*/ 1293 w 1296"/>
                <a:gd name="T11" fmla="*/ 38 h 112"/>
                <a:gd name="T12" fmla="*/ 1296 w 1296"/>
                <a:gd name="T13" fmla="*/ 56 h 112"/>
                <a:gd name="T14" fmla="*/ 1293 w 1296"/>
                <a:gd name="T15" fmla="*/ 73 h 112"/>
                <a:gd name="T16" fmla="*/ 1285 w 1296"/>
                <a:gd name="T17" fmla="*/ 89 h 112"/>
                <a:gd name="T18" fmla="*/ 1272 w 1296"/>
                <a:gd name="T19" fmla="*/ 101 h 112"/>
                <a:gd name="T20" fmla="*/ 1257 w 1296"/>
                <a:gd name="T21" fmla="*/ 109 h 112"/>
                <a:gd name="T22" fmla="*/ 1240 w 1296"/>
                <a:gd name="T23" fmla="*/ 112 h 112"/>
                <a:gd name="T24" fmla="*/ 57 w 1296"/>
                <a:gd name="T25" fmla="*/ 112 h 112"/>
                <a:gd name="T26" fmla="*/ 39 w 1296"/>
                <a:gd name="T27" fmla="*/ 109 h 112"/>
                <a:gd name="T28" fmla="*/ 24 w 1296"/>
                <a:gd name="T29" fmla="*/ 101 h 112"/>
                <a:gd name="T30" fmla="*/ 12 w 1296"/>
                <a:gd name="T31" fmla="*/ 89 h 112"/>
                <a:gd name="T32" fmla="*/ 3 w 1296"/>
                <a:gd name="T33" fmla="*/ 73 h 112"/>
                <a:gd name="T34" fmla="*/ 0 w 1296"/>
                <a:gd name="T35" fmla="*/ 56 h 112"/>
                <a:gd name="T36" fmla="*/ 3 w 1296"/>
                <a:gd name="T37" fmla="*/ 38 h 112"/>
                <a:gd name="T38" fmla="*/ 12 w 1296"/>
                <a:gd name="T39" fmla="*/ 23 h 112"/>
                <a:gd name="T40" fmla="*/ 24 w 1296"/>
                <a:gd name="T41" fmla="*/ 10 h 112"/>
                <a:gd name="T42" fmla="*/ 39 w 1296"/>
                <a:gd name="T43" fmla="*/ 3 h 112"/>
                <a:gd name="T44" fmla="*/ 57 w 129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6" h="112">
                  <a:moveTo>
                    <a:pt x="57" y="0"/>
                  </a:moveTo>
                  <a:lnTo>
                    <a:pt x="1240" y="0"/>
                  </a:lnTo>
                  <a:lnTo>
                    <a:pt x="1257" y="3"/>
                  </a:lnTo>
                  <a:lnTo>
                    <a:pt x="1272" y="10"/>
                  </a:lnTo>
                  <a:lnTo>
                    <a:pt x="1285" y="23"/>
                  </a:lnTo>
                  <a:lnTo>
                    <a:pt x="1293" y="38"/>
                  </a:lnTo>
                  <a:lnTo>
                    <a:pt x="1296" y="56"/>
                  </a:lnTo>
                  <a:lnTo>
                    <a:pt x="1293" y="73"/>
                  </a:lnTo>
                  <a:lnTo>
                    <a:pt x="1285" y="89"/>
                  </a:lnTo>
                  <a:lnTo>
                    <a:pt x="1272" y="101"/>
                  </a:lnTo>
                  <a:lnTo>
                    <a:pt x="1257" y="109"/>
                  </a:lnTo>
                  <a:lnTo>
                    <a:pt x="1240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6" name="Group 1755"/>
          <p:cNvGrpSpPr/>
          <p:nvPr/>
        </p:nvGrpSpPr>
        <p:grpSpPr>
          <a:xfrm>
            <a:off x="3485146" y="2700338"/>
            <a:ext cx="534987" cy="527049"/>
            <a:chOff x="3487738" y="2700338"/>
            <a:chExt cx="534987" cy="5270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53" name="Freeform 531"/>
            <p:cNvSpPr>
              <a:spLocks noEditPoints="1"/>
            </p:cNvSpPr>
            <p:nvPr/>
          </p:nvSpPr>
          <p:spPr bwMode="auto">
            <a:xfrm>
              <a:off x="3487738" y="2700338"/>
              <a:ext cx="493712" cy="492125"/>
            </a:xfrm>
            <a:custGeom>
              <a:avLst/>
              <a:gdLst>
                <a:gd name="T0" fmla="*/ 2415 w 3111"/>
                <a:gd name="T1" fmla="*/ 1732 h 3101"/>
                <a:gd name="T2" fmla="*/ 2998 w 3111"/>
                <a:gd name="T3" fmla="*/ 1300 h 3101"/>
                <a:gd name="T4" fmla="*/ 2932 w 3111"/>
                <a:gd name="T5" fmla="*/ 1222 h 3101"/>
                <a:gd name="T6" fmla="*/ 1462 w 3111"/>
                <a:gd name="T7" fmla="*/ 774 h 3101"/>
                <a:gd name="T8" fmla="*/ 1552 w 3111"/>
                <a:gd name="T9" fmla="*/ 843 h 3101"/>
                <a:gd name="T10" fmla="*/ 1677 w 3111"/>
                <a:gd name="T11" fmla="*/ 843 h 3101"/>
                <a:gd name="T12" fmla="*/ 1828 w 3111"/>
                <a:gd name="T13" fmla="*/ 1069 h 3101"/>
                <a:gd name="T14" fmla="*/ 1166 w 3111"/>
                <a:gd name="T15" fmla="*/ 1522 h 3101"/>
                <a:gd name="T16" fmla="*/ 1083 w 3111"/>
                <a:gd name="T17" fmla="*/ 1556 h 3101"/>
                <a:gd name="T18" fmla="*/ 601 w 3111"/>
                <a:gd name="T19" fmla="*/ 2340 h 3101"/>
                <a:gd name="T20" fmla="*/ 248 w 3111"/>
                <a:gd name="T21" fmla="*/ 2470 h 3101"/>
                <a:gd name="T22" fmla="*/ 115 w 3111"/>
                <a:gd name="T23" fmla="*/ 2652 h 3101"/>
                <a:gd name="T24" fmla="*/ 249 w 3111"/>
                <a:gd name="T25" fmla="*/ 2921 h 3101"/>
                <a:gd name="T26" fmla="*/ 485 w 3111"/>
                <a:gd name="T27" fmla="*/ 2978 h 3101"/>
                <a:gd name="T28" fmla="*/ 646 w 3111"/>
                <a:gd name="T29" fmla="*/ 2825 h 3101"/>
                <a:gd name="T30" fmla="*/ 787 w 3111"/>
                <a:gd name="T31" fmla="*/ 2474 h 3101"/>
                <a:gd name="T32" fmla="*/ 1563 w 3111"/>
                <a:gd name="T33" fmla="*/ 2015 h 3101"/>
                <a:gd name="T34" fmla="*/ 1576 w 3111"/>
                <a:gd name="T35" fmla="*/ 1926 h 3101"/>
                <a:gd name="T36" fmla="*/ 2065 w 3111"/>
                <a:gd name="T37" fmla="*/ 1278 h 3101"/>
                <a:gd name="T38" fmla="*/ 2275 w 3111"/>
                <a:gd name="T39" fmla="*/ 1448 h 3101"/>
                <a:gd name="T40" fmla="*/ 2320 w 3111"/>
                <a:gd name="T41" fmla="*/ 1639 h 3101"/>
                <a:gd name="T42" fmla="*/ 2840 w 3111"/>
                <a:gd name="T43" fmla="*/ 1137 h 3101"/>
                <a:gd name="T44" fmla="*/ 2731 w 3111"/>
                <a:gd name="T45" fmla="*/ 1079 h 3101"/>
                <a:gd name="T46" fmla="*/ 2608 w 3111"/>
                <a:gd name="T47" fmla="*/ 1055 h 3101"/>
                <a:gd name="T48" fmla="*/ 2027 w 3111"/>
                <a:gd name="T49" fmla="*/ 379 h 3101"/>
                <a:gd name="T50" fmla="*/ 1810 w 3111"/>
                <a:gd name="T51" fmla="*/ 111 h 3101"/>
                <a:gd name="T52" fmla="*/ 1302 w 3111"/>
                <a:gd name="T53" fmla="*/ 623 h 3101"/>
                <a:gd name="T54" fmla="*/ 1883 w 3111"/>
                <a:gd name="T55" fmla="*/ 194 h 3101"/>
                <a:gd name="T56" fmla="*/ 1813 w 3111"/>
                <a:gd name="T57" fmla="*/ 111 h 3101"/>
                <a:gd name="T58" fmla="*/ 1979 w 3111"/>
                <a:gd name="T59" fmla="*/ 116 h 3101"/>
                <a:gd name="T60" fmla="*/ 2145 w 3111"/>
                <a:gd name="T61" fmla="*/ 281 h 3101"/>
                <a:gd name="T62" fmla="*/ 2130 w 3111"/>
                <a:gd name="T63" fmla="*/ 423 h 3101"/>
                <a:gd name="T64" fmla="*/ 2809 w 3111"/>
                <a:gd name="T65" fmla="*/ 951 h 3101"/>
                <a:gd name="T66" fmla="*/ 2974 w 3111"/>
                <a:gd name="T67" fmla="*/ 1117 h 3101"/>
                <a:gd name="T68" fmla="*/ 3111 w 3111"/>
                <a:gd name="T69" fmla="*/ 1293 h 3101"/>
                <a:gd name="T70" fmla="*/ 2537 w 3111"/>
                <a:gd name="T71" fmla="*/ 1905 h 3101"/>
                <a:gd name="T72" fmla="*/ 2339 w 3111"/>
                <a:gd name="T73" fmla="*/ 1817 h 3101"/>
                <a:gd name="T74" fmla="*/ 2171 w 3111"/>
                <a:gd name="T75" fmla="*/ 1650 h 3101"/>
                <a:gd name="T76" fmla="*/ 2157 w 3111"/>
                <a:gd name="T77" fmla="*/ 1507 h 3101"/>
                <a:gd name="T78" fmla="*/ 2022 w 3111"/>
                <a:gd name="T79" fmla="*/ 1401 h 3101"/>
                <a:gd name="T80" fmla="*/ 1704 w 3111"/>
                <a:gd name="T81" fmla="*/ 1966 h 3101"/>
                <a:gd name="T82" fmla="*/ 1606 w 3111"/>
                <a:gd name="T83" fmla="*/ 2118 h 3101"/>
                <a:gd name="T84" fmla="*/ 1416 w 3111"/>
                <a:gd name="T85" fmla="*/ 2085 h 3101"/>
                <a:gd name="T86" fmla="*/ 765 w 3111"/>
                <a:gd name="T87" fmla="*/ 2823 h 3101"/>
                <a:gd name="T88" fmla="*/ 628 w 3111"/>
                <a:gd name="T89" fmla="*/ 3026 h 3101"/>
                <a:gd name="T90" fmla="*/ 374 w 3111"/>
                <a:gd name="T91" fmla="*/ 3099 h 3101"/>
                <a:gd name="T92" fmla="*/ 100 w 3111"/>
                <a:gd name="T93" fmla="*/ 2931 h 3101"/>
                <a:gd name="T94" fmla="*/ 0 w 3111"/>
                <a:gd name="T95" fmla="*/ 2688 h 3101"/>
                <a:gd name="T96" fmla="*/ 100 w 3111"/>
                <a:gd name="T97" fmla="*/ 2446 h 3101"/>
                <a:gd name="T98" fmla="*/ 441 w 3111"/>
                <a:gd name="T99" fmla="*/ 2297 h 3101"/>
                <a:gd name="T100" fmla="*/ 999 w 3111"/>
                <a:gd name="T101" fmla="*/ 1665 h 3101"/>
                <a:gd name="T102" fmla="*/ 999 w 3111"/>
                <a:gd name="T103" fmla="*/ 1475 h 3101"/>
                <a:gd name="T104" fmla="*/ 1180 w 3111"/>
                <a:gd name="T105" fmla="*/ 1408 h 3101"/>
                <a:gd name="T106" fmla="*/ 1716 w 3111"/>
                <a:gd name="T107" fmla="*/ 1062 h 3101"/>
                <a:gd name="T108" fmla="*/ 1558 w 3111"/>
                <a:gd name="T109" fmla="*/ 967 h 3101"/>
                <a:gd name="T110" fmla="*/ 1386 w 3111"/>
                <a:gd name="T111" fmla="*/ 867 h 3101"/>
                <a:gd name="T112" fmla="*/ 1227 w 3111"/>
                <a:gd name="T113" fmla="*/ 708 h 3101"/>
                <a:gd name="T114" fmla="*/ 1212 w 3111"/>
                <a:gd name="T115" fmla="*/ 550 h 3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11" h="3101">
                  <a:moveTo>
                    <a:pt x="2926" y="1220"/>
                  </a:moveTo>
                  <a:lnTo>
                    <a:pt x="2923" y="1220"/>
                  </a:lnTo>
                  <a:lnTo>
                    <a:pt x="2919" y="1222"/>
                  </a:lnTo>
                  <a:lnTo>
                    <a:pt x="2916" y="1224"/>
                  </a:lnTo>
                  <a:lnTo>
                    <a:pt x="2419" y="1719"/>
                  </a:lnTo>
                  <a:lnTo>
                    <a:pt x="2415" y="1726"/>
                  </a:lnTo>
                  <a:lnTo>
                    <a:pt x="2415" y="1732"/>
                  </a:lnTo>
                  <a:lnTo>
                    <a:pt x="2419" y="1738"/>
                  </a:lnTo>
                  <a:lnTo>
                    <a:pt x="2480" y="1798"/>
                  </a:lnTo>
                  <a:lnTo>
                    <a:pt x="2486" y="1803"/>
                  </a:lnTo>
                  <a:lnTo>
                    <a:pt x="2492" y="1803"/>
                  </a:lnTo>
                  <a:lnTo>
                    <a:pt x="2498" y="1798"/>
                  </a:lnTo>
                  <a:lnTo>
                    <a:pt x="2996" y="1303"/>
                  </a:lnTo>
                  <a:lnTo>
                    <a:pt x="2998" y="1300"/>
                  </a:lnTo>
                  <a:lnTo>
                    <a:pt x="2999" y="1296"/>
                  </a:lnTo>
                  <a:lnTo>
                    <a:pt x="3000" y="1293"/>
                  </a:lnTo>
                  <a:lnTo>
                    <a:pt x="2999" y="1290"/>
                  </a:lnTo>
                  <a:lnTo>
                    <a:pt x="2998" y="1287"/>
                  </a:lnTo>
                  <a:lnTo>
                    <a:pt x="2996" y="1284"/>
                  </a:lnTo>
                  <a:lnTo>
                    <a:pt x="2935" y="1224"/>
                  </a:lnTo>
                  <a:lnTo>
                    <a:pt x="2932" y="1222"/>
                  </a:lnTo>
                  <a:lnTo>
                    <a:pt x="2929" y="1220"/>
                  </a:lnTo>
                  <a:lnTo>
                    <a:pt x="2926" y="1220"/>
                  </a:lnTo>
                  <a:close/>
                  <a:moveTo>
                    <a:pt x="1969" y="269"/>
                  </a:moveTo>
                  <a:lnTo>
                    <a:pt x="1962" y="273"/>
                  </a:lnTo>
                  <a:lnTo>
                    <a:pt x="1465" y="768"/>
                  </a:lnTo>
                  <a:lnTo>
                    <a:pt x="1463" y="772"/>
                  </a:lnTo>
                  <a:lnTo>
                    <a:pt x="1462" y="774"/>
                  </a:lnTo>
                  <a:lnTo>
                    <a:pt x="1462" y="777"/>
                  </a:lnTo>
                  <a:lnTo>
                    <a:pt x="1462" y="779"/>
                  </a:lnTo>
                  <a:lnTo>
                    <a:pt x="1462" y="781"/>
                  </a:lnTo>
                  <a:lnTo>
                    <a:pt x="1463" y="784"/>
                  </a:lnTo>
                  <a:lnTo>
                    <a:pt x="1465" y="787"/>
                  </a:lnTo>
                  <a:lnTo>
                    <a:pt x="1535" y="858"/>
                  </a:lnTo>
                  <a:lnTo>
                    <a:pt x="1552" y="843"/>
                  </a:lnTo>
                  <a:lnTo>
                    <a:pt x="1571" y="833"/>
                  </a:lnTo>
                  <a:lnTo>
                    <a:pt x="1592" y="827"/>
                  </a:lnTo>
                  <a:lnTo>
                    <a:pt x="1614" y="825"/>
                  </a:lnTo>
                  <a:lnTo>
                    <a:pt x="1615" y="825"/>
                  </a:lnTo>
                  <a:lnTo>
                    <a:pt x="1637" y="827"/>
                  </a:lnTo>
                  <a:lnTo>
                    <a:pt x="1658" y="833"/>
                  </a:lnTo>
                  <a:lnTo>
                    <a:pt x="1677" y="843"/>
                  </a:lnTo>
                  <a:lnTo>
                    <a:pt x="1694" y="858"/>
                  </a:lnTo>
                  <a:lnTo>
                    <a:pt x="1784" y="947"/>
                  </a:lnTo>
                  <a:lnTo>
                    <a:pt x="1802" y="968"/>
                  </a:lnTo>
                  <a:lnTo>
                    <a:pt x="1815" y="992"/>
                  </a:lnTo>
                  <a:lnTo>
                    <a:pt x="1824" y="1017"/>
                  </a:lnTo>
                  <a:lnTo>
                    <a:pt x="1828" y="1043"/>
                  </a:lnTo>
                  <a:lnTo>
                    <a:pt x="1828" y="1069"/>
                  </a:lnTo>
                  <a:lnTo>
                    <a:pt x="1824" y="1095"/>
                  </a:lnTo>
                  <a:lnTo>
                    <a:pt x="1815" y="1120"/>
                  </a:lnTo>
                  <a:lnTo>
                    <a:pt x="1802" y="1143"/>
                  </a:lnTo>
                  <a:lnTo>
                    <a:pt x="1784" y="1164"/>
                  </a:lnTo>
                  <a:lnTo>
                    <a:pt x="1297" y="1650"/>
                  </a:lnTo>
                  <a:lnTo>
                    <a:pt x="1178" y="1530"/>
                  </a:lnTo>
                  <a:lnTo>
                    <a:pt x="1166" y="1522"/>
                  </a:lnTo>
                  <a:lnTo>
                    <a:pt x="1152" y="1516"/>
                  </a:lnTo>
                  <a:lnTo>
                    <a:pt x="1138" y="1515"/>
                  </a:lnTo>
                  <a:lnTo>
                    <a:pt x="1124" y="1516"/>
                  </a:lnTo>
                  <a:lnTo>
                    <a:pt x="1110" y="1522"/>
                  </a:lnTo>
                  <a:lnTo>
                    <a:pt x="1098" y="1530"/>
                  </a:lnTo>
                  <a:lnTo>
                    <a:pt x="1090" y="1543"/>
                  </a:lnTo>
                  <a:lnTo>
                    <a:pt x="1083" y="1556"/>
                  </a:lnTo>
                  <a:lnTo>
                    <a:pt x="1082" y="1570"/>
                  </a:lnTo>
                  <a:lnTo>
                    <a:pt x="1083" y="1584"/>
                  </a:lnTo>
                  <a:lnTo>
                    <a:pt x="1090" y="1598"/>
                  </a:lnTo>
                  <a:lnTo>
                    <a:pt x="1098" y="1610"/>
                  </a:lnTo>
                  <a:lnTo>
                    <a:pt x="1218" y="1729"/>
                  </a:lnTo>
                  <a:lnTo>
                    <a:pt x="629" y="2316"/>
                  </a:lnTo>
                  <a:lnTo>
                    <a:pt x="601" y="2340"/>
                  </a:lnTo>
                  <a:lnTo>
                    <a:pt x="570" y="2362"/>
                  </a:lnTo>
                  <a:lnTo>
                    <a:pt x="539" y="2381"/>
                  </a:lnTo>
                  <a:lnTo>
                    <a:pt x="505" y="2395"/>
                  </a:lnTo>
                  <a:lnTo>
                    <a:pt x="469" y="2405"/>
                  </a:lnTo>
                  <a:lnTo>
                    <a:pt x="306" y="2446"/>
                  </a:lnTo>
                  <a:lnTo>
                    <a:pt x="276" y="2456"/>
                  </a:lnTo>
                  <a:lnTo>
                    <a:pt x="248" y="2470"/>
                  </a:lnTo>
                  <a:lnTo>
                    <a:pt x="222" y="2487"/>
                  </a:lnTo>
                  <a:lnTo>
                    <a:pt x="198" y="2507"/>
                  </a:lnTo>
                  <a:lnTo>
                    <a:pt x="179" y="2525"/>
                  </a:lnTo>
                  <a:lnTo>
                    <a:pt x="156" y="2553"/>
                  </a:lnTo>
                  <a:lnTo>
                    <a:pt x="137" y="2584"/>
                  </a:lnTo>
                  <a:lnTo>
                    <a:pt x="123" y="2616"/>
                  </a:lnTo>
                  <a:lnTo>
                    <a:pt x="115" y="2652"/>
                  </a:lnTo>
                  <a:lnTo>
                    <a:pt x="113" y="2688"/>
                  </a:lnTo>
                  <a:lnTo>
                    <a:pt x="115" y="2725"/>
                  </a:lnTo>
                  <a:lnTo>
                    <a:pt x="123" y="2760"/>
                  </a:lnTo>
                  <a:lnTo>
                    <a:pt x="137" y="2793"/>
                  </a:lnTo>
                  <a:lnTo>
                    <a:pt x="156" y="2824"/>
                  </a:lnTo>
                  <a:lnTo>
                    <a:pt x="179" y="2851"/>
                  </a:lnTo>
                  <a:lnTo>
                    <a:pt x="249" y="2921"/>
                  </a:lnTo>
                  <a:lnTo>
                    <a:pt x="277" y="2945"/>
                  </a:lnTo>
                  <a:lnTo>
                    <a:pt x="309" y="2964"/>
                  </a:lnTo>
                  <a:lnTo>
                    <a:pt x="342" y="2977"/>
                  </a:lnTo>
                  <a:lnTo>
                    <a:pt x="377" y="2987"/>
                  </a:lnTo>
                  <a:lnTo>
                    <a:pt x="413" y="2989"/>
                  </a:lnTo>
                  <a:lnTo>
                    <a:pt x="449" y="2987"/>
                  </a:lnTo>
                  <a:lnTo>
                    <a:pt x="485" y="2978"/>
                  </a:lnTo>
                  <a:lnTo>
                    <a:pt x="518" y="2964"/>
                  </a:lnTo>
                  <a:lnTo>
                    <a:pt x="550" y="2945"/>
                  </a:lnTo>
                  <a:lnTo>
                    <a:pt x="577" y="2921"/>
                  </a:lnTo>
                  <a:lnTo>
                    <a:pt x="595" y="2903"/>
                  </a:lnTo>
                  <a:lnTo>
                    <a:pt x="616" y="2879"/>
                  </a:lnTo>
                  <a:lnTo>
                    <a:pt x="633" y="2853"/>
                  </a:lnTo>
                  <a:lnTo>
                    <a:pt x="646" y="2825"/>
                  </a:lnTo>
                  <a:lnTo>
                    <a:pt x="657" y="2796"/>
                  </a:lnTo>
                  <a:lnTo>
                    <a:pt x="697" y="2633"/>
                  </a:lnTo>
                  <a:lnTo>
                    <a:pt x="708" y="2598"/>
                  </a:lnTo>
                  <a:lnTo>
                    <a:pt x="723" y="2563"/>
                  </a:lnTo>
                  <a:lnTo>
                    <a:pt x="741" y="2531"/>
                  </a:lnTo>
                  <a:lnTo>
                    <a:pt x="762" y="2501"/>
                  </a:lnTo>
                  <a:lnTo>
                    <a:pt x="787" y="2474"/>
                  </a:lnTo>
                  <a:lnTo>
                    <a:pt x="1376" y="1887"/>
                  </a:lnTo>
                  <a:lnTo>
                    <a:pt x="1495" y="2005"/>
                  </a:lnTo>
                  <a:lnTo>
                    <a:pt x="1508" y="2015"/>
                  </a:lnTo>
                  <a:lnTo>
                    <a:pt x="1521" y="2020"/>
                  </a:lnTo>
                  <a:lnTo>
                    <a:pt x="1535" y="2022"/>
                  </a:lnTo>
                  <a:lnTo>
                    <a:pt x="1549" y="2020"/>
                  </a:lnTo>
                  <a:lnTo>
                    <a:pt x="1563" y="2015"/>
                  </a:lnTo>
                  <a:lnTo>
                    <a:pt x="1576" y="2005"/>
                  </a:lnTo>
                  <a:lnTo>
                    <a:pt x="1584" y="1994"/>
                  </a:lnTo>
                  <a:lnTo>
                    <a:pt x="1589" y="1980"/>
                  </a:lnTo>
                  <a:lnTo>
                    <a:pt x="1591" y="1966"/>
                  </a:lnTo>
                  <a:lnTo>
                    <a:pt x="1589" y="1951"/>
                  </a:lnTo>
                  <a:lnTo>
                    <a:pt x="1584" y="1938"/>
                  </a:lnTo>
                  <a:lnTo>
                    <a:pt x="1576" y="1926"/>
                  </a:lnTo>
                  <a:lnTo>
                    <a:pt x="1456" y="1808"/>
                  </a:lnTo>
                  <a:lnTo>
                    <a:pt x="1943" y="1322"/>
                  </a:lnTo>
                  <a:lnTo>
                    <a:pt x="1964" y="1305"/>
                  </a:lnTo>
                  <a:lnTo>
                    <a:pt x="1987" y="1291"/>
                  </a:lnTo>
                  <a:lnTo>
                    <a:pt x="2012" y="1283"/>
                  </a:lnTo>
                  <a:lnTo>
                    <a:pt x="2038" y="1278"/>
                  </a:lnTo>
                  <a:lnTo>
                    <a:pt x="2065" y="1278"/>
                  </a:lnTo>
                  <a:lnTo>
                    <a:pt x="2091" y="1283"/>
                  </a:lnTo>
                  <a:lnTo>
                    <a:pt x="2116" y="1291"/>
                  </a:lnTo>
                  <a:lnTo>
                    <a:pt x="2140" y="1305"/>
                  </a:lnTo>
                  <a:lnTo>
                    <a:pt x="2160" y="1322"/>
                  </a:lnTo>
                  <a:lnTo>
                    <a:pt x="2250" y="1412"/>
                  </a:lnTo>
                  <a:lnTo>
                    <a:pt x="2265" y="1430"/>
                  </a:lnTo>
                  <a:lnTo>
                    <a:pt x="2275" y="1448"/>
                  </a:lnTo>
                  <a:lnTo>
                    <a:pt x="2281" y="1470"/>
                  </a:lnTo>
                  <a:lnTo>
                    <a:pt x="2284" y="1492"/>
                  </a:lnTo>
                  <a:lnTo>
                    <a:pt x="2281" y="1514"/>
                  </a:lnTo>
                  <a:lnTo>
                    <a:pt x="2275" y="1534"/>
                  </a:lnTo>
                  <a:lnTo>
                    <a:pt x="2265" y="1553"/>
                  </a:lnTo>
                  <a:lnTo>
                    <a:pt x="2250" y="1570"/>
                  </a:lnTo>
                  <a:lnTo>
                    <a:pt x="2320" y="1639"/>
                  </a:lnTo>
                  <a:lnTo>
                    <a:pt x="2326" y="1644"/>
                  </a:lnTo>
                  <a:lnTo>
                    <a:pt x="2334" y="1644"/>
                  </a:lnTo>
                  <a:lnTo>
                    <a:pt x="2339" y="1641"/>
                  </a:lnTo>
                  <a:lnTo>
                    <a:pt x="2339" y="1639"/>
                  </a:lnTo>
                  <a:lnTo>
                    <a:pt x="2837" y="1145"/>
                  </a:lnTo>
                  <a:lnTo>
                    <a:pt x="2839" y="1141"/>
                  </a:lnTo>
                  <a:lnTo>
                    <a:pt x="2840" y="1137"/>
                  </a:lnTo>
                  <a:lnTo>
                    <a:pt x="2840" y="1134"/>
                  </a:lnTo>
                  <a:lnTo>
                    <a:pt x="2840" y="1132"/>
                  </a:lnTo>
                  <a:lnTo>
                    <a:pt x="2839" y="1129"/>
                  </a:lnTo>
                  <a:lnTo>
                    <a:pt x="2837" y="1125"/>
                  </a:lnTo>
                  <a:lnTo>
                    <a:pt x="2766" y="1055"/>
                  </a:lnTo>
                  <a:lnTo>
                    <a:pt x="2750" y="1069"/>
                  </a:lnTo>
                  <a:lnTo>
                    <a:pt x="2731" y="1079"/>
                  </a:lnTo>
                  <a:lnTo>
                    <a:pt x="2710" y="1087"/>
                  </a:lnTo>
                  <a:lnTo>
                    <a:pt x="2688" y="1089"/>
                  </a:lnTo>
                  <a:lnTo>
                    <a:pt x="2687" y="1089"/>
                  </a:lnTo>
                  <a:lnTo>
                    <a:pt x="2665" y="1087"/>
                  </a:lnTo>
                  <a:lnTo>
                    <a:pt x="2644" y="1080"/>
                  </a:lnTo>
                  <a:lnTo>
                    <a:pt x="2624" y="1070"/>
                  </a:lnTo>
                  <a:lnTo>
                    <a:pt x="2608" y="1055"/>
                  </a:lnTo>
                  <a:lnTo>
                    <a:pt x="2052" y="501"/>
                  </a:lnTo>
                  <a:lnTo>
                    <a:pt x="2037" y="484"/>
                  </a:lnTo>
                  <a:lnTo>
                    <a:pt x="2027" y="464"/>
                  </a:lnTo>
                  <a:lnTo>
                    <a:pt x="2021" y="443"/>
                  </a:lnTo>
                  <a:lnTo>
                    <a:pt x="2019" y="421"/>
                  </a:lnTo>
                  <a:lnTo>
                    <a:pt x="2021" y="399"/>
                  </a:lnTo>
                  <a:lnTo>
                    <a:pt x="2027" y="379"/>
                  </a:lnTo>
                  <a:lnTo>
                    <a:pt x="2037" y="359"/>
                  </a:lnTo>
                  <a:lnTo>
                    <a:pt x="2052" y="342"/>
                  </a:lnTo>
                  <a:lnTo>
                    <a:pt x="1982" y="273"/>
                  </a:lnTo>
                  <a:lnTo>
                    <a:pt x="1975" y="269"/>
                  </a:lnTo>
                  <a:lnTo>
                    <a:pt x="1969" y="269"/>
                  </a:lnTo>
                  <a:close/>
                  <a:moveTo>
                    <a:pt x="1813" y="111"/>
                  </a:moveTo>
                  <a:lnTo>
                    <a:pt x="1810" y="111"/>
                  </a:lnTo>
                  <a:lnTo>
                    <a:pt x="1807" y="113"/>
                  </a:lnTo>
                  <a:lnTo>
                    <a:pt x="1804" y="115"/>
                  </a:lnTo>
                  <a:lnTo>
                    <a:pt x="1307" y="610"/>
                  </a:lnTo>
                  <a:lnTo>
                    <a:pt x="1303" y="614"/>
                  </a:lnTo>
                  <a:lnTo>
                    <a:pt x="1302" y="617"/>
                  </a:lnTo>
                  <a:lnTo>
                    <a:pt x="1302" y="620"/>
                  </a:lnTo>
                  <a:lnTo>
                    <a:pt x="1302" y="623"/>
                  </a:lnTo>
                  <a:lnTo>
                    <a:pt x="1303" y="626"/>
                  </a:lnTo>
                  <a:lnTo>
                    <a:pt x="1307" y="629"/>
                  </a:lnTo>
                  <a:lnTo>
                    <a:pt x="1367" y="689"/>
                  </a:lnTo>
                  <a:lnTo>
                    <a:pt x="1373" y="694"/>
                  </a:lnTo>
                  <a:lnTo>
                    <a:pt x="1379" y="694"/>
                  </a:lnTo>
                  <a:lnTo>
                    <a:pt x="1386" y="689"/>
                  </a:lnTo>
                  <a:lnTo>
                    <a:pt x="1883" y="194"/>
                  </a:lnTo>
                  <a:lnTo>
                    <a:pt x="1887" y="187"/>
                  </a:lnTo>
                  <a:lnTo>
                    <a:pt x="1887" y="181"/>
                  </a:lnTo>
                  <a:lnTo>
                    <a:pt x="1883" y="175"/>
                  </a:lnTo>
                  <a:lnTo>
                    <a:pt x="1823" y="115"/>
                  </a:lnTo>
                  <a:lnTo>
                    <a:pt x="1820" y="113"/>
                  </a:lnTo>
                  <a:lnTo>
                    <a:pt x="1816" y="111"/>
                  </a:lnTo>
                  <a:lnTo>
                    <a:pt x="1813" y="111"/>
                  </a:lnTo>
                  <a:close/>
                  <a:moveTo>
                    <a:pt x="1813" y="0"/>
                  </a:moveTo>
                  <a:lnTo>
                    <a:pt x="1837" y="2"/>
                  </a:lnTo>
                  <a:lnTo>
                    <a:pt x="1861" y="9"/>
                  </a:lnTo>
                  <a:lnTo>
                    <a:pt x="1883" y="20"/>
                  </a:lnTo>
                  <a:lnTo>
                    <a:pt x="1902" y="36"/>
                  </a:lnTo>
                  <a:lnTo>
                    <a:pt x="1962" y="96"/>
                  </a:lnTo>
                  <a:lnTo>
                    <a:pt x="1979" y="116"/>
                  </a:lnTo>
                  <a:lnTo>
                    <a:pt x="1991" y="138"/>
                  </a:lnTo>
                  <a:lnTo>
                    <a:pt x="1997" y="160"/>
                  </a:lnTo>
                  <a:lnTo>
                    <a:pt x="2021" y="168"/>
                  </a:lnTo>
                  <a:lnTo>
                    <a:pt x="2042" y="178"/>
                  </a:lnTo>
                  <a:lnTo>
                    <a:pt x="2061" y="194"/>
                  </a:lnTo>
                  <a:lnTo>
                    <a:pt x="2131" y="263"/>
                  </a:lnTo>
                  <a:lnTo>
                    <a:pt x="2145" y="281"/>
                  </a:lnTo>
                  <a:lnTo>
                    <a:pt x="2155" y="300"/>
                  </a:lnTo>
                  <a:lnTo>
                    <a:pt x="2162" y="322"/>
                  </a:lnTo>
                  <a:lnTo>
                    <a:pt x="2164" y="343"/>
                  </a:lnTo>
                  <a:lnTo>
                    <a:pt x="2162" y="366"/>
                  </a:lnTo>
                  <a:lnTo>
                    <a:pt x="2155" y="387"/>
                  </a:lnTo>
                  <a:lnTo>
                    <a:pt x="2145" y="406"/>
                  </a:lnTo>
                  <a:lnTo>
                    <a:pt x="2130" y="423"/>
                  </a:lnTo>
                  <a:lnTo>
                    <a:pt x="2687" y="976"/>
                  </a:lnTo>
                  <a:lnTo>
                    <a:pt x="2704" y="962"/>
                  </a:lnTo>
                  <a:lnTo>
                    <a:pt x="2722" y="952"/>
                  </a:lnTo>
                  <a:lnTo>
                    <a:pt x="2743" y="945"/>
                  </a:lnTo>
                  <a:lnTo>
                    <a:pt x="2765" y="943"/>
                  </a:lnTo>
                  <a:lnTo>
                    <a:pt x="2788" y="945"/>
                  </a:lnTo>
                  <a:lnTo>
                    <a:pt x="2809" y="951"/>
                  </a:lnTo>
                  <a:lnTo>
                    <a:pt x="2829" y="962"/>
                  </a:lnTo>
                  <a:lnTo>
                    <a:pt x="2847" y="976"/>
                  </a:lnTo>
                  <a:lnTo>
                    <a:pt x="2916" y="1046"/>
                  </a:lnTo>
                  <a:lnTo>
                    <a:pt x="2932" y="1065"/>
                  </a:lnTo>
                  <a:lnTo>
                    <a:pt x="2944" y="1087"/>
                  </a:lnTo>
                  <a:lnTo>
                    <a:pt x="2951" y="1110"/>
                  </a:lnTo>
                  <a:lnTo>
                    <a:pt x="2974" y="1117"/>
                  </a:lnTo>
                  <a:lnTo>
                    <a:pt x="2995" y="1128"/>
                  </a:lnTo>
                  <a:lnTo>
                    <a:pt x="3014" y="1145"/>
                  </a:lnTo>
                  <a:lnTo>
                    <a:pt x="3075" y="1205"/>
                  </a:lnTo>
                  <a:lnTo>
                    <a:pt x="3091" y="1224"/>
                  </a:lnTo>
                  <a:lnTo>
                    <a:pt x="3102" y="1246"/>
                  </a:lnTo>
                  <a:lnTo>
                    <a:pt x="3109" y="1269"/>
                  </a:lnTo>
                  <a:lnTo>
                    <a:pt x="3111" y="1293"/>
                  </a:lnTo>
                  <a:lnTo>
                    <a:pt x="3109" y="1317"/>
                  </a:lnTo>
                  <a:lnTo>
                    <a:pt x="3102" y="1340"/>
                  </a:lnTo>
                  <a:lnTo>
                    <a:pt x="3091" y="1362"/>
                  </a:lnTo>
                  <a:lnTo>
                    <a:pt x="3075" y="1382"/>
                  </a:lnTo>
                  <a:lnTo>
                    <a:pt x="2578" y="1877"/>
                  </a:lnTo>
                  <a:lnTo>
                    <a:pt x="2559" y="1893"/>
                  </a:lnTo>
                  <a:lnTo>
                    <a:pt x="2537" y="1905"/>
                  </a:lnTo>
                  <a:lnTo>
                    <a:pt x="2513" y="1912"/>
                  </a:lnTo>
                  <a:lnTo>
                    <a:pt x="2489" y="1914"/>
                  </a:lnTo>
                  <a:lnTo>
                    <a:pt x="2464" y="1912"/>
                  </a:lnTo>
                  <a:lnTo>
                    <a:pt x="2441" y="1905"/>
                  </a:lnTo>
                  <a:lnTo>
                    <a:pt x="2419" y="1893"/>
                  </a:lnTo>
                  <a:lnTo>
                    <a:pt x="2400" y="1877"/>
                  </a:lnTo>
                  <a:lnTo>
                    <a:pt x="2339" y="1817"/>
                  </a:lnTo>
                  <a:lnTo>
                    <a:pt x="2323" y="1797"/>
                  </a:lnTo>
                  <a:lnTo>
                    <a:pt x="2312" y="1777"/>
                  </a:lnTo>
                  <a:lnTo>
                    <a:pt x="2305" y="1754"/>
                  </a:lnTo>
                  <a:lnTo>
                    <a:pt x="2281" y="1747"/>
                  </a:lnTo>
                  <a:lnTo>
                    <a:pt x="2261" y="1735"/>
                  </a:lnTo>
                  <a:lnTo>
                    <a:pt x="2241" y="1719"/>
                  </a:lnTo>
                  <a:lnTo>
                    <a:pt x="2171" y="1650"/>
                  </a:lnTo>
                  <a:lnTo>
                    <a:pt x="2156" y="1632"/>
                  </a:lnTo>
                  <a:lnTo>
                    <a:pt x="2146" y="1612"/>
                  </a:lnTo>
                  <a:lnTo>
                    <a:pt x="2140" y="1592"/>
                  </a:lnTo>
                  <a:lnTo>
                    <a:pt x="2138" y="1570"/>
                  </a:lnTo>
                  <a:lnTo>
                    <a:pt x="2141" y="1547"/>
                  </a:lnTo>
                  <a:lnTo>
                    <a:pt x="2147" y="1526"/>
                  </a:lnTo>
                  <a:lnTo>
                    <a:pt x="2157" y="1507"/>
                  </a:lnTo>
                  <a:lnTo>
                    <a:pt x="2172" y="1490"/>
                  </a:lnTo>
                  <a:lnTo>
                    <a:pt x="2081" y="1401"/>
                  </a:lnTo>
                  <a:lnTo>
                    <a:pt x="2071" y="1394"/>
                  </a:lnTo>
                  <a:lnTo>
                    <a:pt x="2058" y="1390"/>
                  </a:lnTo>
                  <a:lnTo>
                    <a:pt x="2045" y="1390"/>
                  </a:lnTo>
                  <a:lnTo>
                    <a:pt x="2033" y="1394"/>
                  </a:lnTo>
                  <a:lnTo>
                    <a:pt x="2022" y="1401"/>
                  </a:lnTo>
                  <a:lnTo>
                    <a:pt x="1615" y="1808"/>
                  </a:lnTo>
                  <a:lnTo>
                    <a:pt x="1655" y="1847"/>
                  </a:lnTo>
                  <a:lnTo>
                    <a:pt x="1671" y="1868"/>
                  </a:lnTo>
                  <a:lnTo>
                    <a:pt x="1686" y="1890"/>
                  </a:lnTo>
                  <a:lnTo>
                    <a:pt x="1695" y="1914"/>
                  </a:lnTo>
                  <a:lnTo>
                    <a:pt x="1702" y="1940"/>
                  </a:lnTo>
                  <a:lnTo>
                    <a:pt x="1704" y="1966"/>
                  </a:lnTo>
                  <a:lnTo>
                    <a:pt x="1702" y="1993"/>
                  </a:lnTo>
                  <a:lnTo>
                    <a:pt x="1695" y="2018"/>
                  </a:lnTo>
                  <a:lnTo>
                    <a:pt x="1686" y="2043"/>
                  </a:lnTo>
                  <a:lnTo>
                    <a:pt x="1671" y="2065"/>
                  </a:lnTo>
                  <a:lnTo>
                    <a:pt x="1655" y="2085"/>
                  </a:lnTo>
                  <a:lnTo>
                    <a:pt x="1632" y="2104"/>
                  </a:lnTo>
                  <a:lnTo>
                    <a:pt x="1606" y="2118"/>
                  </a:lnTo>
                  <a:lnTo>
                    <a:pt x="1579" y="2127"/>
                  </a:lnTo>
                  <a:lnTo>
                    <a:pt x="1549" y="2132"/>
                  </a:lnTo>
                  <a:lnTo>
                    <a:pt x="1521" y="2132"/>
                  </a:lnTo>
                  <a:lnTo>
                    <a:pt x="1492" y="2127"/>
                  </a:lnTo>
                  <a:lnTo>
                    <a:pt x="1465" y="2118"/>
                  </a:lnTo>
                  <a:lnTo>
                    <a:pt x="1439" y="2104"/>
                  </a:lnTo>
                  <a:lnTo>
                    <a:pt x="1416" y="2085"/>
                  </a:lnTo>
                  <a:lnTo>
                    <a:pt x="1376" y="2046"/>
                  </a:lnTo>
                  <a:lnTo>
                    <a:pt x="868" y="2553"/>
                  </a:lnTo>
                  <a:lnTo>
                    <a:pt x="847" y="2577"/>
                  </a:lnTo>
                  <a:lnTo>
                    <a:pt x="829" y="2603"/>
                  </a:lnTo>
                  <a:lnTo>
                    <a:pt x="815" y="2631"/>
                  </a:lnTo>
                  <a:lnTo>
                    <a:pt x="806" y="2660"/>
                  </a:lnTo>
                  <a:lnTo>
                    <a:pt x="765" y="2823"/>
                  </a:lnTo>
                  <a:lnTo>
                    <a:pt x="754" y="2859"/>
                  </a:lnTo>
                  <a:lnTo>
                    <a:pt x="739" y="2893"/>
                  </a:lnTo>
                  <a:lnTo>
                    <a:pt x="722" y="2924"/>
                  </a:lnTo>
                  <a:lnTo>
                    <a:pt x="700" y="2954"/>
                  </a:lnTo>
                  <a:lnTo>
                    <a:pt x="675" y="2982"/>
                  </a:lnTo>
                  <a:lnTo>
                    <a:pt x="657" y="3001"/>
                  </a:lnTo>
                  <a:lnTo>
                    <a:pt x="628" y="3026"/>
                  </a:lnTo>
                  <a:lnTo>
                    <a:pt x="596" y="3049"/>
                  </a:lnTo>
                  <a:lnTo>
                    <a:pt x="562" y="3068"/>
                  </a:lnTo>
                  <a:lnTo>
                    <a:pt x="528" y="3082"/>
                  </a:lnTo>
                  <a:lnTo>
                    <a:pt x="490" y="3093"/>
                  </a:lnTo>
                  <a:lnTo>
                    <a:pt x="453" y="3099"/>
                  </a:lnTo>
                  <a:lnTo>
                    <a:pt x="413" y="3101"/>
                  </a:lnTo>
                  <a:lnTo>
                    <a:pt x="374" y="3099"/>
                  </a:lnTo>
                  <a:lnTo>
                    <a:pt x="337" y="3093"/>
                  </a:lnTo>
                  <a:lnTo>
                    <a:pt x="299" y="3082"/>
                  </a:lnTo>
                  <a:lnTo>
                    <a:pt x="265" y="3068"/>
                  </a:lnTo>
                  <a:lnTo>
                    <a:pt x="230" y="3049"/>
                  </a:lnTo>
                  <a:lnTo>
                    <a:pt x="199" y="3026"/>
                  </a:lnTo>
                  <a:lnTo>
                    <a:pt x="170" y="3001"/>
                  </a:lnTo>
                  <a:lnTo>
                    <a:pt x="100" y="2931"/>
                  </a:lnTo>
                  <a:lnTo>
                    <a:pt x="74" y="2902"/>
                  </a:lnTo>
                  <a:lnTo>
                    <a:pt x="52" y="2871"/>
                  </a:lnTo>
                  <a:lnTo>
                    <a:pt x="33" y="2837"/>
                  </a:lnTo>
                  <a:lnTo>
                    <a:pt x="19" y="2803"/>
                  </a:lnTo>
                  <a:lnTo>
                    <a:pt x="8" y="2765"/>
                  </a:lnTo>
                  <a:lnTo>
                    <a:pt x="2" y="2728"/>
                  </a:lnTo>
                  <a:lnTo>
                    <a:pt x="0" y="2688"/>
                  </a:lnTo>
                  <a:lnTo>
                    <a:pt x="2" y="2650"/>
                  </a:lnTo>
                  <a:lnTo>
                    <a:pt x="8" y="2612"/>
                  </a:lnTo>
                  <a:lnTo>
                    <a:pt x="19" y="2575"/>
                  </a:lnTo>
                  <a:lnTo>
                    <a:pt x="33" y="2540"/>
                  </a:lnTo>
                  <a:lnTo>
                    <a:pt x="52" y="2506"/>
                  </a:lnTo>
                  <a:lnTo>
                    <a:pt x="74" y="2475"/>
                  </a:lnTo>
                  <a:lnTo>
                    <a:pt x="100" y="2446"/>
                  </a:lnTo>
                  <a:lnTo>
                    <a:pt x="119" y="2428"/>
                  </a:lnTo>
                  <a:lnTo>
                    <a:pt x="146" y="2403"/>
                  </a:lnTo>
                  <a:lnTo>
                    <a:pt x="176" y="2382"/>
                  </a:lnTo>
                  <a:lnTo>
                    <a:pt x="209" y="2364"/>
                  </a:lnTo>
                  <a:lnTo>
                    <a:pt x="243" y="2348"/>
                  </a:lnTo>
                  <a:lnTo>
                    <a:pt x="278" y="2338"/>
                  </a:lnTo>
                  <a:lnTo>
                    <a:pt x="441" y="2297"/>
                  </a:lnTo>
                  <a:lnTo>
                    <a:pt x="471" y="2288"/>
                  </a:lnTo>
                  <a:lnTo>
                    <a:pt x="499" y="2275"/>
                  </a:lnTo>
                  <a:lnTo>
                    <a:pt x="526" y="2257"/>
                  </a:lnTo>
                  <a:lnTo>
                    <a:pt x="550" y="2236"/>
                  </a:lnTo>
                  <a:lnTo>
                    <a:pt x="1058" y="1729"/>
                  </a:lnTo>
                  <a:lnTo>
                    <a:pt x="1019" y="1689"/>
                  </a:lnTo>
                  <a:lnTo>
                    <a:pt x="999" y="1665"/>
                  </a:lnTo>
                  <a:lnTo>
                    <a:pt x="984" y="1641"/>
                  </a:lnTo>
                  <a:lnTo>
                    <a:pt x="975" y="1612"/>
                  </a:lnTo>
                  <a:lnTo>
                    <a:pt x="970" y="1584"/>
                  </a:lnTo>
                  <a:lnTo>
                    <a:pt x="970" y="1556"/>
                  </a:lnTo>
                  <a:lnTo>
                    <a:pt x="975" y="1527"/>
                  </a:lnTo>
                  <a:lnTo>
                    <a:pt x="984" y="1500"/>
                  </a:lnTo>
                  <a:lnTo>
                    <a:pt x="999" y="1475"/>
                  </a:lnTo>
                  <a:lnTo>
                    <a:pt x="1019" y="1451"/>
                  </a:lnTo>
                  <a:lnTo>
                    <a:pt x="1042" y="1432"/>
                  </a:lnTo>
                  <a:lnTo>
                    <a:pt x="1068" y="1417"/>
                  </a:lnTo>
                  <a:lnTo>
                    <a:pt x="1095" y="1408"/>
                  </a:lnTo>
                  <a:lnTo>
                    <a:pt x="1124" y="1402"/>
                  </a:lnTo>
                  <a:lnTo>
                    <a:pt x="1152" y="1402"/>
                  </a:lnTo>
                  <a:lnTo>
                    <a:pt x="1180" y="1408"/>
                  </a:lnTo>
                  <a:lnTo>
                    <a:pt x="1208" y="1417"/>
                  </a:lnTo>
                  <a:lnTo>
                    <a:pt x="1234" y="1432"/>
                  </a:lnTo>
                  <a:lnTo>
                    <a:pt x="1257" y="1451"/>
                  </a:lnTo>
                  <a:lnTo>
                    <a:pt x="1297" y="1491"/>
                  </a:lnTo>
                  <a:lnTo>
                    <a:pt x="1705" y="1084"/>
                  </a:lnTo>
                  <a:lnTo>
                    <a:pt x="1712" y="1074"/>
                  </a:lnTo>
                  <a:lnTo>
                    <a:pt x="1716" y="1062"/>
                  </a:lnTo>
                  <a:lnTo>
                    <a:pt x="1716" y="1049"/>
                  </a:lnTo>
                  <a:lnTo>
                    <a:pt x="1712" y="1037"/>
                  </a:lnTo>
                  <a:lnTo>
                    <a:pt x="1705" y="1026"/>
                  </a:lnTo>
                  <a:lnTo>
                    <a:pt x="1615" y="937"/>
                  </a:lnTo>
                  <a:lnTo>
                    <a:pt x="1597" y="950"/>
                  </a:lnTo>
                  <a:lnTo>
                    <a:pt x="1579" y="961"/>
                  </a:lnTo>
                  <a:lnTo>
                    <a:pt x="1558" y="967"/>
                  </a:lnTo>
                  <a:lnTo>
                    <a:pt x="1536" y="970"/>
                  </a:lnTo>
                  <a:lnTo>
                    <a:pt x="1536" y="970"/>
                  </a:lnTo>
                  <a:lnTo>
                    <a:pt x="1514" y="968"/>
                  </a:lnTo>
                  <a:lnTo>
                    <a:pt x="1492" y="961"/>
                  </a:lnTo>
                  <a:lnTo>
                    <a:pt x="1473" y="950"/>
                  </a:lnTo>
                  <a:lnTo>
                    <a:pt x="1456" y="937"/>
                  </a:lnTo>
                  <a:lnTo>
                    <a:pt x="1386" y="867"/>
                  </a:lnTo>
                  <a:lnTo>
                    <a:pt x="1370" y="847"/>
                  </a:lnTo>
                  <a:lnTo>
                    <a:pt x="1359" y="827"/>
                  </a:lnTo>
                  <a:lnTo>
                    <a:pt x="1351" y="803"/>
                  </a:lnTo>
                  <a:lnTo>
                    <a:pt x="1328" y="797"/>
                  </a:lnTo>
                  <a:lnTo>
                    <a:pt x="1307" y="784"/>
                  </a:lnTo>
                  <a:lnTo>
                    <a:pt x="1288" y="768"/>
                  </a:lnTo>
                  <a:lnTo>
                    <a:pt x="1227" y="708"/>
                  </a:lnTo>
                  <a:lnTo>
                    <a:pt x="1212" y="689"/>
                  </a:lnTo>
                  <a:lnTo>
                    <a:pt x="1199" y="668"/>
                  </a:lnTo>
                  <a:lnTo>
                    <a:pt x="1193" y="645"/>
                  </a:lnTo>
                  <a:lnTo>
                    <a:pt x="1190" y="620"/>
                  </a:lnTo>
                  <a:lnTo>
                    <a:pt x="1193" y="595"/>
                  </a:lnTo>
                  <a:lnTo>
                    <a:pt x="1199" y="572"/>
                  </a:lnTo>
                  <a:lnTo>
                    <a:pt x="1212" y="550"/>
                  </a:lnTo>
                  <a:lnTo>
                    <a:pt x="1227" y="531"/>
                  </a:lnTo>
                  <a:lnTo>
                    <a:pt x="1725" y="36"/>
                  </a:lnTo>
                  <a:lnTo>
                    <a:pt x="1743" y="20"/>
                  </a:lnTo>
                  <a:lnTo>
                    <a:pt x="1765" y="9"/>
                  </a:lnTo>
                  <a:lnTo>
                    <a:pt x="1789" y="2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4" name="Freeform 532"/>
            <p:cNvSpPr>
              <a:spLocks noEditPoints="1"/>
            </p:cNvSpPr>
            <p:nvPr/>
          </p:nvSpPr>
          <p:spPr bwMode="auto">
            <a:xfrm>
              <a:off x="3817938" y="3155950"/>
              <a:ext cx="204787" cy="71437"/>
            </a:xfrm>
            <a:custGeom>
              <a:avLst/>
              <a:gdLst>
                <a:gd name="T0" fmla="*/ 393 w 1292"/>
                <a:gd name="T1" fmla="*/ 112 h 448"/>
                <a:gd name="T2" fmla="*/ 354 w 1292"/>
                <a:gd name="T3" fmla="*/ 115 h 448"/>
                <a:gd name="T4" fmla="*/ 315 w 1292"/>
                <a:gd name="T5" fmla="*/ 123 h 448"/>
                <a:gd name="T6" fmla="*/ 280 w 1292"/>
                <a:gd name="T7" fmla="*/ 137 h 448"/>
                <a:gd name="T8" fmla="*/ 245 w 1292"/>
                <a:gd name="T9" fmla="*/ 154 h 448"/>
                <a:gd name="T10" fmla="*/ 215 w 1292"/>
                <a:gd name="T11" fmla="*/ 176 h 448"/>
                <a:gd name="T12" fmla="*/ 188 w 1292"/>
                <a:gd name="T13" fmla="*/ 202 h 448"/>
                <a:gd name="T14" fmla="*/ 164 w 1292"/>
                <a:gd name="T15" fmla="*/ 231 h 448"/>
                <a:gd name="T16" fmla="*/ 144 w 1292"/>
                <a:gd name="T17" fmla="*/ 263 h 448"/>
                <a:gd name="T18" fmla="*/ 128 w 1292"/>
                <a:gd name="T19" fmla="*/ 299 h 448"/>
                <a:gd name="T20" fmla="*/ 118 w 1292"/>
                <a:gd name="T21" fmla="*/ 336 h 448"/>
                <a:gd name="T22" fmla="*/ 1174 w 1292"/>
                <a:gd name="T23" fmla="*/ 336 h 448"/>
                <a:gd name="T24" fmla="*/ 1164 w 1292"/>
                <a:gd name="T25" fmla="*/ 299 h 448"/>
                <a:gd name="T26" fmla="*/ 1149 w 1292"/>
                <a:gd name="T27" fmla="*/ 263 h 448"/>
                <a:gd name="T28" fmla="*/ 1129 w 1292"/>
                <a:gd name="T29" fmla="*/ 231 h 448"/>
                <a:gd name="T30" fmla="*/ 1105 w 1292"/>
                <a:gd name="T31" fmla="*/ 202 h 448"/>
                <a:gd name="T32" fmla="*/ 1078 w 1292"/>
                <a:gd name="T33" fmla="*/ 176 h 448"/>
                <a:gd name="T34" fmla="*/ 1047 w 1292"/>
                <a:gd name="T35" fmla="*/ 154 h 448"/>
                <a:gd name="T36" fmla="*/ 1014 w 1292"/>
                <a:gd name="T37" fmla="*/ 137 h 448"/>
                <a:gd name="T38" fmla="*/ 977 w 1292"/>
                <a:gd name="T39" fmla="*/ 123 h 448"/>
                <a:gd name="T40" fmla="*/ 939 w 1292"/>
                <a:gd name="T41" fmla="*/ 115 h 448"/>
                <a:gd name="T42" fmla="*/ 899 w 1292"/>
                <a:gd name="T43" fmla="*/ 112 h 448"/>
                <a:gd name="T44" fmla="*/ 393 w 1292"/>
                <a:gd name="T45" fmla="*/ 112 h 448"/>
                <a:gd name="T46" fmla="*/ 393 w 1292"/>
                <a:gd name="T47" fmla="*/ 0 h 448"/>
                <a:gd name="T48" fmla="*/ 899 w 1292"/>
                <a:gd name="T49" fmla="*/ 0 h 448"/>
                <a:gd name="T50" fmla="*/ 948 w 1292"/>
                <a:gd name="T51" fmla="*/ 4 h 448"/>
                <a:gd name="T52" fmla="*/ 996 w 1292"/>
                <a:gd name="T53" fmla="*/ 12 h 448"/>
                <a:gd name="T54" fmla="*/ 1041 w 1292"/>
                <a:gd name="T55" fmla="*/ 26 h 448"/>
                <a:gd name="T56" fmla="*/ 1083 w 1292"/>
                <a:gd name="T57" fmla="*/ 46 h 448"/>
                <a:gd name="T58" fmla="*/ 1123 w 1292"/>
                <a:gd name="T59" fmla="*/ 70 h 448"/>
                <a:gd name="T60" fmla="*/ 1161 w 1292"/>
                <a:gd name="T61" fmla="*/ 99 h 448"/>
                <a:gd name="T62" fmla="*/ 1193 w 1292"/>
                <a:gd name="T63" fmla="*/ 131 h 448"/>
                <a:gd name="T64" fmla="*/ 1222 w 1292"/>
                <a:gd name="T65" fmla="*/ 168 h 448"/>
                <a:gd name="T66" fmla="*/ 1246 w 1292"/>
                <a:gd name="T67" fmla="*/ 208 h 448"/>
                <a:gd name="T68" fmla="*/ 1266 w 1292"/>
                <a:gd name="T69" fmla="*/ 251 h 448"/>
                <a:gd name="T70" fmla="*/ 1281 w 1292"/>
                <a:gd name="T71" fmla="*/ 296 h 448"/>
                <a:gd name="T72" fmla="*/ 1289 w 1292"/>
                <a:gd name="T73" fmla="*/ 343 h 448"/>
                <a:gd name="T74" fmla="*/ 1292 w 1292"/>
                <a:gd name="T75" fmla="*/ 392 h 448"/>
                <a:gd name="T76" fmla="*/ 1292 w 1292"/>
                <a:gd name="T77" fmla="*/ 448 h 448"/>
                <a:gd name="T78" fmla="*/ 0 w 1292"/>
                <a:gd name="T79" fmla="*/ 448 h 448"/>
                <a:gd name="T80" fmla="*/ 0 w 1292"/>
                <a:gd name="T81" fmla="*/ 392 h 448"/>
                <a:gd name="T82" fmla="*/ 3 w 1292"/>
                <a:gd name="T83" fmla="*/ 343 h 448"/>
                <a:gd name="T84" fmla="*/ 13 w 1292"/>
                <a:gd name="T85" fmla="*/ 296 h 448"/>
                <a:gd name="T86" fmla="*/ 27 w 1292"/>
                <a:gd name="T87" fmla="*/ 251 h 448"/>
                <a:gd name="T88" fmla="*/ 47 w 1292"/>
                <a:gd name="T89" fmla="*/ 208 h 448"/>
                <a:gd name="T90" fmla="*/ 71 w 1292"/>
                <a:gd name="T91" fmla="*/ 168 h 448"/>
                <a:gd name="T92" fmla="*/ 100 w 1292"/>
                <a:gd name="T93" fmla="*/ 131 h 448"/>
                <a:gd name="T94" fmla="*/ 133 w 1292"/>
                <a:gd name="T95" fmla="*/ 99 h 448"/>
                <a:gd name="T96" fmla="*/ 169 w 1292"/>
                <a:gd name="T97" fmla="*/ 70 h 448"/>
                <a:gd name="T98" fmla="*/ 209 w 1292"/>
                <a:gd name="T99" fmla="*/ 46 h 448"/>
                <a:gd name="T100" fmla="*/ 251 w 1292"/>
                <a:gd name="T101" fmla="*/ 26 h 448"/>
                <a:gd name="T102" fmla="*/ 297 w 1292"/>
                <a:gd name="T103" fmla="*/ 12 h 448"/>
                <a:gd name="T104" fmla="*/ 344 w 1292"/>
                <a:gd name="T105" fmla="*/ 4 h 448"/>
                <a:gd name="T106" fmla="*/ 393 w 1292"/>
                <a:gd name="T10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2" h="448">
                  <a:moveTo>
                    <a:pt x="393" y="112"/>
                  </a:moveTo>
                  <a:lnTo>
                    <a:pt x="354" y="115"/>
                  </a:lnTo>
                  <a:lnTo>
                    <a:pt x="315" y="123"/>
                  </a:lnTo>
                  <a:lnTo>
                    <a:pt x="280" y="137"/>
                  </a:lnTo>
                  <a:lnTo>
                    <a:pt x="245" y="154"/>
                  </a:lnTo>
                  <a:lnTo>
                    <a:pt x="215" y="176"/>
                  </a:lnTo>
                  <a:lnTo>
                    <a:pt x="188" y="202"/>
                  </a:lnTo>
                  <a:lnTo>
                    <a:pt x="164" y="231"/>
                  </a:lnTo>
                  <a:lnTo>
                    <a:pt x="144" y="263"/>
                  </a:lnTo>
                  <a:lnTo>
                    <a:pt x="128" y="299"/>
                  </a:lnTo>
                  <a:lnTo>
                    <a:pt x="118" y="336"/>
                  </a:lnTo>
                  <a:lnTo>
                    <a:pt x="1174" y="336"/>
                  </a:lnTo>
                  <a:lnTo>
                    <a:pt x="1164" y="299"/>
                  </a:lnTo>
                  <a:lnTo>
                    <a:pt x="1149" y="263"/>
                  </a:lnTo>
                  <a:lnTo>
                    <a:pt x="1129" y="231"/>
                  </a:lnTo>
                  <a:lnTo>
                    <a:pt x="1105" y="202"/>
                  </a:lnTo>
                  <a:lnTo>
                    <a:pt x="1078" y="176"/>
                  </a:lnTo>
                  <a:lnTo>
                    <a:pt x="1047" y="154"/>
                  </a:lnTo>
                  <a:lnTo>
                    <a:pt x="1014" y="137"/>
                  </a:lnTo>
                  <a:lnTo>
                    <a:pt x="977" y="123"/>
                  </a:lnTo>
                  <a:lnTo>
                    <a:pt x="939" y="115"/>
                  </a:lnTo>
                  <a:lnTo>
                    <a:pt x="899" y="112"/>
                  </a:lnTo>
                  <a:lnTo>
                    <a:pt x="393" y="112"/>
                  </a:lnTo>
                  <a:close/>
                  <a:moveTo>
                    <a:pt x="393" y="0"/>
                  </a:moveTo>
                  <a:lnTo>
                    <a:pt x="899" y="0"/>
                  </a:lnTo>
                  <a:lnTo>
                    <a:pt x="948" y="4"/>
                  </a:lnTo>
                  <a:lnTo>
                    <a:pt x="996" y="12"/>
                  </a:lnTo>
                  <a:lnTo>
                    <a:pt x="1041" y="26"/>
                  </a:lnTo>
                  <a:lnTo>
                    <a:pt x="1083" y="46"/>
                  </a:lnTo>
                  <a:lnTo>
                    <a:pt x="1123" y="70"/>
                  </a:lnTo>
                  <a:lnTo>
                    <a:pt x="1161" y="99"/>
                  </a:lnTo>
                  <a:lnTo>
                    <a:pt x="1193" y="131"/>
                  </a:lnTo>
                  <a:lnTo>
                    <a:pt x="1222" y="168"/>
                  </a:lnTo>
                  <a:lnTo>
                    <a:pt x="1246" y="208"/>
                  </a:lnTo>
                  <a:lnTo>
                    <a:pt x="1266" y="251"/>
                  </a:lnTo>
                  <a:lnTo>
                    <a:pt x="1281" y="296"/>
                  </a:lnTo>
                  <a:lnTo>
                    <a:pt x="1289" y="343"/>
                  </a:lnTo>
                  <a:lnTo>
                    <a:pt x="1292" y="392"/>
                  </a:lnTo>
                  <a:lnTo>
                    <a:pt x="1292" y="448"/>
                  </a:lnTo>
                  <a:lnTo>
                    <a:pt x="0" y="448"/>
                  </a:lnTo>
                  <a:lnTo>
                    <a:pt x="0" y="392"/>
                  </a:lnTo>
                  <a:lnTo>
                    <a:pt x="3" y="343"/>
                  </a:lnTo>
                  <a:lnTo>
                    <a:pt x="13" y="296"/>
                  </a:lnTo>
                  <a:lnTo>
                    <a:pt x="27" y="251"/>
                  </a:lnTo>
                  <a:lnTo>
                    <a:pt x="47" y="208"/>
                  </a:lnTo>
                  <a:lnTo>
                    <a:pt x="71" y="168"/>
                  </a:lnTo>
                  <a:lnTo>
                    <a:pt x="100" y="131"/>
                  </a:lnTo>
                  <a:lnTo>
                    <a:pt x="133" y="99"/>
                  </a:lnTo>
                  <a:lnTo>
                    <a:pt x="169" y="70"/>
                  </a:lnTo>
                  <a:lnTo>
                    <a:pt x="209" y="46"/>
                  </a:lnTo>
                  <a:lnTo>
                    <a:pt x="251" y="26"/>
                  </a:lnTo>
                  <a:lnTo>
                    <a:pt x="297" y="12"/>
                  </a:lnTo>
                  <a:lnTo>
                    <a:pt x="344" y="4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5" name="Freeform 533"/>
            <p:cNvSpPr>
              <a:spLocks/>
            </p:cNvSpPr>
            <p:nvPr/>
          </p:nvSpPr>
          <p:spPr bwMode="auto">
            <a:xfrm>
              <a:off x="3852863" y="3128963"/>
              <a:ext cx="134937" cy="19050"/>
            </a:xfrm>
            <a:custGeom>
              <a:avLst/>
              <a:gdLst>
                <a:gd name="T0" fmla="*/ 57 w 843"/>
                <a:gd name="T1" fmla="*/ 0 h 112"/>
                <a:gd name="T2" fmla="*/ 787 w 843"/>
                <a:gd name="T3" fmla="*/ 0 h 112"/>
                <a:gd name="T4" fmla="*/ 804 w 843"/>
                <a:gd name="T5" fmla="*/ 3 h 112"/>
                <a:gd name="T6" fmla="*/ 820 w 843"/>
                <a:gd name="T7" fmla="*/ 10 h 112"/>
                <a:gd name="T8" fmla="*/ 831 w 843"/>
                <a:gd name="T9" fmla="*/ 23 h 112"/>
                <a:gd name="T10" fmla="*/ 840 w 843"/>
                <a:gd name="T11" fmla="*/ 38 h 112"/>
                <a:gd name="T12" fmla="*/ 843 w 843"/>
                <a:gd name="T13" fmla="*/ 56 h 112"/>
                <a:gd name="T14" fmla="*/ 840 w 843"/>
                <a:gd name="T15" fmla="*/ 74 h 112"/>
                <a:gd name="T16" fmla="*/ 831 w 843"/>
                <a:gd name="T17" fmla="*/ 89 h 112"/>
                <a:gd name="T18" fmla="*/ 820 w 843"/>
                <a:gd name="T19" fmla="*/ 101 h 112"/>
                <a:gd name="T20" fmla="*/ 804 w 843"/>
                <a:gd name="T21" fmla="*/ 109 h 112"/>
                <a:gd name="T22" fmla="*/ 787 w 843"/>
                <a:gd name="T23" fmla="*/ 112 h 112"/>
                <a:gd name="T24" fmla="*/ 57 w 843"/>
                <a:gd name="T25" fmla="*/ 112 h 112"/>
                <a:gd name="T26" fmla="*/ 39 w 843"/>
                <a:gd name="T27" fmla="*/ 109 h 112"/>
                <a:gd name="T28" fmla="*/ 23 w 843"/>
                <a:gd name="T29" fmla="*/ 101 h 112"/>
                <a:gd name="T30" fmla="*/ 11 w 843"/>
                <a:gd name="T31" fmla="*/ 89 h 112"/>
                <a:gd name="T32" fmla="*/ 2 w 843"/>
                <a:gd name="T33" fmla="*/ 74 h 112"/>
                <a:gd name="T34" fmla="*/ 0 w 843"/>
                <a:gd name="T35" fmla="*/ 56 h 112"/>
                <a:gd name="T36" fmla="*/ 2 w 843"/>
                <a:gd name="T37" fmla="*/ 38 h 112"/>
                <a:gd name="T38" fmla="*/ 11 w 843"/>
                <a:gd name="T39" fmla="*/ 23 h 112"/>
                <a:gd name="T40" fmla="*/ 23 w 843"/>
                <a:gd name="T41" fmla="*/ 10 h 112"/>
                <a:gd name="T42" fmla="*/ 39 w 843"/>
                <a:gd name="T43" fmla="*/ 3 h 112"/>
                <a:gd name="T44" fmla="*/ 57 w 843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3" h="112">
                  <a:moveTo>
                    <a:pt x="57" y="0"/>
                  </a:moveTo>
                  <a:lnTo>
                    <a:pt x="787" y="0"/>
                  </a:lnTo>
                  <a:lnTo>
                    <a:pt x="804" y="3"/>
                  </a:lnTo>
                  <a:lnTo>
                    <a:pt x="820" y="10"/>
                  </a:lnTo>
                  <a:lnTo>
                    <a:pt x="831" y="23"/>
                  </a:lnTo>
                  <a:lnTo>
                    <a:pt x="840" y="38"/>
                  </a:lnTo>
                  <a:lnTo>
                    <a:pt x="843" y="56"/>
                  </a:lnTo>
                  <a:lnTo>
                    <a:pt x="840" y="74"/>
                  </a:lnTo>
                  <a:lnTo>
                    <a:pt x="831" y="89"/>
                  </a:lnTo>
                  <a:lnTo>
                    <a:pt x="820" y="101"/>
                  </a:lnTo>
                  <a:lnTo>
                    <a:pt x="804" y="109"/>
                  </a:lnTo>
                  <a:lnTo>
                    <a:pt x="78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60" name="Freeform 538"/>
          <p:cNvSpPr>
            <a:spLocks noEditPoints="1"/>
          </p:cNvSpPr>
          <p:nvPr/>
        </p:nvSpPr>
        <p:spPr bwMode="auto">
          <a:xfrm>
            <a:off x="2548858" y="2713038"/>
            <a:ext cx="536575" cy="498475"/>
          </a:xfrm>
          <a:custGeom>
            <a:avLst/>
            <a:gdLst>
              <a:gd name="T0" fmla="*/ 1037 w 3380"/>
              <a:gd name="T1" fmla="*/ 2785 h 3137"/>
              <a:gd name="T2" fmla="*/ 2475 w 3380"/>
              <a:gd name="T3" fmla="*/ 3025 h 3137"/>
              <a:gd name="T4" fmla="*/ 2308 w 3380"/>
              <a:gd name="T5" fmla="*/ 2757 h 3137"/>
              <a:gd name="T6" fmla="*/ 1408 w 3380"/>
              <a:gd name="T7" fmla="*/ 2408 h 3137"/>
              <a:gd name="T8" fmla="*/ 132 w 3380"/>
              <a:gd name="T9" fmla="*/ 2062 h 3137"/>
              <a:gd name="T10" fmla="*/ 304 w 3380"/>
              <a:gd name="T11" fmla="*/ 2193 h 3137"/>
              <a:gd name="T12" fmla="*/ 513 w 3380"/>
              <a:gd name="T13" fmla="*/ 2112 h 3137"/>
              <a:gd name="T14" fmla="*/ 143 w 3380"/>
              <a:gd name="T15" fmla="*/ 1861 h 3137"/>
              <a:gd name="T16" fmla="*/ 2824 w 3380"/>
              <a:gd name="T17" fmla="*/ 896 h 3137"/>
              <a:gd name="T18" fmla="*/ 2975 w 3380"/>
              <a:gd name="T19" fmla="*/ 1054 h 3137"/>
              <a:gd name="T20" fmla="*/ 3195 w 3380"/>
              <a:gd name="T21" fmla="*/ 1004 h 3137"/>
              <a:gd name="T22" fmla="*/ 2847 w 3380"/>
              <a:gd name="T23" fmla="*/ 728 h 3137"/>
              <a:gd name="T24" fmla="*/ 1690 w 3380"/>
              <a:gd name="T25" fmla="*/ 392 h 3137"/>
              <a:gd name="T26" fmla="*/ 1490 w 3380"/>
              <a:gd name="T27" fmla="*/ 514 h 3137"/>
              <a:gd name="T28" fmla="*/ 1488 w 3380"/>
              <a:gd name="T29" fmla="*/ 714 h 3137"/>
              <a:gd name="T30" fmla="*/ 1555 w 3380"/>
              <a:gd name="T31" fmla="*/ 794 h 3137"/>
              <a:gd name="T32" fmla="*/ 1639 w 3380"/>
              <a:gd name="T33" fmla="*/ 833 h 3137"/>
              <a:gd name="T34" fmla="*/ 1793 w 3380"/>
              <a:gd name="T35" fmla="*/ 815 h 3137"/>
              <a:gd name="T36" fmla="*/ 1915 w 3380"/>
              <a:gd name="T37" fmla="*/ 616 h 3137"/>
              <a:gd name="T38" fmla="*/ 1863 w 3380"/>
              <a:gd name="T39" fmla="*/ 473 h 3137"/>
              <a:gd name="T40" fmla="*/ 3042 w 3380"/>
              <a:gd name="T41" fmla="*/ 0 h 3137"/>
              <a:gd name="T42" fmla="*/ 3067 w 3380"/>
              <a:gd name="T43" fmla="*/ 5 h 3137"/>
              <a:gd name="T44" fmla="*/ 3087 w 3380"/>
              <a:gd name="T45" fmla="*/ 23 h 3137"/>
              <a:gd name="T46" fmla="*/ 3096 w 3380"/>
              <a:gd name="T47" fmla="*/ 44 h 3137"/>
              <a:gd name="T48" fmla="*/ 3369 w 3380"/>
              <a:gd name="T49" fmla="*/ 755 h 3137"/>
              <a:gd name="T50" fmla="*/ 3334 w 3380"/>
              <a:gd name="T51" fmla="*/ 1008 h 3137"/>
              <a:gd name="T52" fmla="*/ 3121 w 3380"/>
              <a:gd name="T53" fmla="*/ 1167 h 3137"/>
              <a:gd name="T54" fmla="*/ 2857 w 3380"/>
              <a:gd name="T55" fmla="*/ 1121 h 3137"/>
              <a:gd name="T56" fmla="*/ 2707 w 3380"/>
              <a:gd name="T57" fmla="*/ 883 h 3137"/>
              <a:gd name="T58" fmla="*/ 2986 w 3380"/>
              <a:gd name="T59" fmla="*/ 142 h 3137"/>
              <a:gd name="T60" fmla="*/ 2022 w 3380"/>
              <a:gd name="T61" fmla="*/ 679 h 3137"/>
              <a:gd name="T62" fmla="*/ 1978 w 3380"/>
              <a:gd name="T63" fmla="*/ 790 h 3137"/>
              <a:gd name="T64" fmla="*/ 1905 w 3380"/>
              <a:gd name="T65" fmla="*/ 875 h 3137"/>
              <a:gd name="T66" fmla="*/ 1800 w 3380"/>
              <a:gd name="T67" fmla="*/ 933 h 3137"/>
              <a:gd name="T68" fmla="*/ 2084 w 3380"/>
              <a:gd name="T69" fmla="*/ 2577 h 3137"/>
              <a:gd name="T70" fmla="*/ 2424 w 3380"/>
              <a:gd name="T71" fmla="*/ 2706 h 3137"/>
              <a:gd name="T72" fmla="*/ 2588 w 3380"/>
              <a:gd name="T73" fmla="*/ 3026 h 3137"/>
              <a:gd name="T74" fmla="*/ 814 w 3380"/>
              <a:gd name="T75" fmla="*/ 2921 h 3137"/>
              <a:gd name="T76" fmla="*/ 1040 w 3380"/>
              <a:gd name="T77" fmla="*/ 2645 h 3137"/>
              <a:gd name="T78" fmla="*/ 1634 w 3380"/>
              <a:gd name="T79" fmla="*/ 2297 h 3137"/>
              <a:gd name="T80" fmla="*/ 1540 w 3380"/>
              <a:gd name="T81" fmla="*/ 917 h 3137"/>
              <a:gd name="T82" fmla="*/ 1413 w 3380"/>
              <a:gd name="T83" fmla="*/ 809 h 3137"/>
              <a:gd name="T84" fmla="*/ 675 w 3380"/>
              <a:gd name="T85" fmla="*/ 1955 h 3137"/>
              <a:gd name="T86" fmla="*/ 670 w 3380"/>
              <a:gd name="T87" fmla="*/ 2035 h 3137"/>
              <a:gd name="T88" fmla="*/ 523 w 3380"/>
              <a:gd name="T89" fmla="*/ 2253 h 3137"/>
              <a:gd name="T90" fmla="*/ 259 w 3380"/>
              <a:gd name="T91" fmla="*/ 2299 h 3137"/>
              <a:gd name="T92" fmla="*/ 46 w 3380"/>
              <a:gd name="T93" fmla="*/ 2140 h 3137"/>
              <a:gd name="T94" fmla="*/ 0 w 3380"/>
              <a:gd name="T95" fmla="*/ 1959 h 3137"/>
              <a:gd name="T96" fmla="*/ 282 w 3380"/>
              <a:gd name="T97" fmla="*/ 1397 h 3137"/>
              <a:gd name="T98" fmla="*/ 288 w 3380"/>
              <a:gd name="T99" fmla="*/ 1152 h 3137"/>
              <a:gd name="T100" fmla="*/ 302 w 3380"/>
              <a:gd name="T101" fmla="*/ 1134 h 3137"/>
              <a:gd name="T102" fmla="*/ 1358 w 3380"/>
              <a:gd name="T103" fmla="*/ 677 h 3137"/>
              <a:gd name="T104" fmla="*/ 1420 w 3380"/>
              <a:gd name="T105" fmla="*/ 415 h 3137"/>
              <a:gd name="T106" fmla="*/ 1634 w 3380"/>
              <a:gd name="T107" fmla="*/ 112 h 3137"/>
              <a:gd name="T108" fmla="*/ 1723 w 3380"/>
              <a:gd name="T109" fmla="*/ 66 h 3137"/>
              <a:gd name="T110" fmla="*/ 1775 w 3380"/>
              <a:gd name="T111" fmla="*/ 292 h 3137"/>
              <a:gd name="T112" fmla="*/ 1885 w 3380"/>
              <a:gd name="T113" fmla="*/ 341 h 3137"/>
              <a:gd name="T114" fmla="*/ 1948 w 3380"/>
              <a:gd name="T115" fmla="*/ 399 h 3137"/>
              <a:gd name="T116" fmla="*/ 3019 w 3380"/>
              <a:gd name="T117" fmla="*/ 4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0" h="3137">
                <a:moveTo>
                  <a:pt x="1296" y="2688"/>
                </a:moveTo>
                <a:lnTo>
                  <a:pt x="1247" y="2691"/>
                </a:lnTo>
                <a:lnTo>
                  <a:pt x="1199" y="2700"/>
                </a:lnTo>
                <a:lnTo>
                  <a:pt x="1154" y="2714"/>
                </a:lnTo>
                <a:lnTo>
                  <a:pt x="1112" y="2733"/>
                </a:lnTo>
                <a:lnTo>
                  <a:pt x="1072" y="2757"/>
                </a:lnTo>
                <a:lnTo>
                  <a:pt x="1037" y="2785"/>
                </a:lnTo>
                <a:lnTo>
                  <a:pt x="1004" y="2817"/>
                </a:lnTo>
                <a:lnTo>
                  <a:pt x="975" y="2853"/>
                </a:lnTo>
                <a:lnTo>
                  <a:pt x="949" y="2891"/>
                </a:lnTo>
                <a:lnTo>
                  <a:pt x="930" y="2933"/>
                </a:lnTo>
                <a:lnTo>
                  <a:pt x="915" y="2978"/>
                </a:lnTo>
                <a:lnTo>
                  <a:pt x="905" y="3025"/>
                </a:lnTo>
                <a:lnTo>
                  <a:pt x="2475" y="3025"/>
                </a:lnTo>
                <a:lnTo>
                  <a:pt x="2465" y="2978"/>
                </a:lnTo>
                <a:lnTo>
                  <a:pt x="2450" y="2933"/>
                </a:lnTo>
                <a:lnTo>
                  <a:pt x="2431" y="2891"/>
                </a:lnTo>
                <a:lnTo>
                  <a:pt x="2405" y="2853"/>
                </a:lnTo>
                <a:lnTo>
                  <a:pt x="2376" y="2817"/>
                </a:lnTo>
                <a:lnTo>
                  <a:pt x="2343" y="2785"/>
                </a:lnTo>
                <a:lnTo>
                  <a:pt x="2308" y="2757"/>
                </a:lnTo>
                <a:lnTo>
                  <a:pt x="2268" y="2733"/>
                </a:lnTo>
                <a:lnTo>
                  <a:pt x="2226" y="2714"/>
                </a:lnTo>
                <a:lnTo>
                  <a:pt x="2181" y="2700"/>
                </a:lnTo>
                <a:lnTo>
                  <a:pt x="2133" y="2691"/>
                </a:lnTo>
                <a:lnTo>
                  <a:pt x="2084" y="2688"/>
                </a:lnTo>
                <a:lnTo>
                  <a:pt x="1296" y="2688"/>
                </a:lnTo>
                <a:close/>
                <a:moveTo>
                  <a:pt x="1408" y="2408"/>
                </a:moveTo>
                <a:lnTo>
                  <a:pt x="1408" y="2577"/>
                </a:lnTo>
                <a:lnTo>
                  <a:pt x="1972" y="2577"/>
                </a:lnTo>
                <a:lnTo>
                  <a:pt x="1972" y="2408"/>
                </a:lnTo>
                <a:lnTo>
                  <a:pt x="1408" y="2408"/>
                </a:lnTo>
                <a:close/>
                <a:moveTo>
                  <a:pt x="118" y="2017"/>
                </a:moveTo>
                <a:lnTo>
                  <a:pt x="124" y="2039"/>
                </a:lnTo>
                <a:lnTo>
                  <a:pt x="132" y="2062"/>
                </a:lnTo>
                <a:lnTo>
                  <a:pt x="143" y="2084"/>
                </a:lnTo>
                <a:lnTo>
                  <a:pt x="163" y="2112"/>
                </a:lnTo>
                <a:lnTo>
                  <a:pt x="185" y="2137"/>
                </a:lnTo>
                <a:lnTo>
                  <a:pt x="211" y="2157"/>
                </a:lnTo>
                <a:lnTo>
                  <a:pt x="240" y="2173"/>
                </a:lnTo>
                <a:lnTo>
                  <a:pt x="271" y="2186"/>
                </a:lnTo>
                <a:lnTo>
                  <a:pt x="304" y="2193"/>
                </a:lnTo>
                <a:lnTo>
                  <a:pt x="338" y="2196"/>
                </a:lnTo>
                <a:lnTo>
                  <a:pt x="372" y="2193"/>
                </a:lnTo>
                <a:lnTo>
                  <a:pt x="405" y="2186"/>
                </a:lnTo>
                <a:lnTo>
                  <a:pt x="436" y="2173"/>
                </a:lnTo>
                <a:lnTo>
                  <a:pt x="465" y="2157"/>
                </a:lnTo>
                <a:lnTo>
                  <a:pt x="491" y="2137"/>
                </a:lnTo>
                <a:lnTo>
                  <a:pt x="513" y="2112"/>
                </a:lnTo>
                <a:lnTo>
                  <a:pt x="533" y="2084"/>
                </a:lnTo>
                <a:lnTo>
                  <a:pt x="544" y="2062"/>
                </a:lnTo>
                <a:lnTo>
                  <a:pt x="552" y="2039"/>
                </a:lnTo>
                <a:lnTo>
                  <a:pt x="558" y="2017"/>
                </a:lnTo>
                <a:lnTo>
                  <a:pt x="118" y="2017"/>
                </a:lnTo>
                <a:close/>
                <a:moveTo>
                  <a:pt x="338" y="1525"/>
                </a:moveTo>
                <a:lnTo>
                  <a:pt x="143" y="1861"/>
                </a:lnTo>
                <a:lnTo>
                  <a:pt x="132" y="1882"/>
                </a:lnTo>
                <a:lnTo>
                  <a:pt x="124" y="1905"/>
                </a:lnTo>
                <a:lnTo>
                  <a:pt x="552" y="1905"/>
                </a:lnTo>
                <a:lnTo>
                  <a:pt x="544" y="1882"/>
                </a:lnTo>
                <a:lnTo>
                  <a:pt x="533" y="1860"/>
                </a:lnTo>
                <a:lnTo>
                  <a:pt x="338" y="1525"/>
                </a:lnTo>
                <a:close/>
                <a:moveTo>
                  <a:pt x="2824" y="896"/>
                </a:moveTo>
                <a:lnTo>
                  <a:pt x="2834" y="925"/>
                </a:lnTo>
                <a:lnTo>
                  <a:pt x="2847" y="952"/>
                </a:lnTo>
                <a:lnTo>
                  <a:pt x="2867" y="980"/>
                </a:lnTo>
                <a:lnTo>
                  <a:pt x="2889" y="1004"/>
                </a:lnTo>
                <a:lnTo>
                  <a:pt x="2915" y="1026"/>
                </a:lnTo>
                <a:lnTo>
                  <a:pt x="2944" y="1042"/>
                </a:lnTo>
                <a:lnTo>
                  <a:pt x="2975" y="1054"/>
                </a:lnTo>
                <a:lnTo>
                  <a:pt x="3008" y="1061"/>
                </a:lnTo>
                <a:lnTo>
                  <a:pt x="3042" y="1064"/>
                </a:lnTo>
                <a:lnTo>
                  <a:pt x="3076" y="1061"/>
                </a:lnTo>
                <a:lnTo>
                  <a:pt x="3109" y="1054"/>
                </a:lnTo>
                <a:lnTo>
                  <a:pt x="3140" y="1042"/>
                </a:lnTo>
                <a:lnTo>
                  <a:pt x="3169" y="1026"/>
                </a:lnTo>
                <a:lnTo>
                  <a:pt x="3195" y="1004"/>
                </a:lnTo>
                <a:lnTo>
                  <a:pt x="3217" y="980"/>
                </a:lnTo>
                <a:lnTo>
                  <a:pt x="3237" y="952"/>
                </a:lnTo>
                <a:lnTo>
                  <a:pt x="3250" y="925"/>
                </a:lnTo>
                <a:lnTo>
                  <a:pt x="3260" y="896"/>
                </a:lnTo>
                <a:lnTo>
                  <a:pt x="2824" y="896"/>
                </a:lnTo>
                <a:close/>
                <a:moveTo>
                  <a:pt x="3042" y="393"/>
                </a:moveTo>
                <a:lnTo>
                  <a:pt x="2847" y="728"/>
                </a:lnTo>
                <a:lnTo>
                  <a:pt x="2834" y="756"/>
                </a:lnTo>
                <a:lnTo>
                  <a:pt x="2824" y="784"/>
                </a:lnTo>
                <a:lnTo>
                  <a:pt x="3260" y="784"/>
                </a:lnTo>
                <a:lnTo>
                  <a:pt x="3250" y="756"/>
                </a:lnTo>
                <a:lnTo>
                  <a:pt x="3237" y="728"/>
                </a:lnTo>
                <a:lnTo>
                  <a:pt x="3042" y="393"/>
                </a:lnTo>
                <a:close/>
                <a:moveTo>
                  <a:pt x="1690" y="392"/>
                </a:moveTo>
                <a:lnTo>
                  <a:pt x="1653" y="395"/>
                </a:lnTo>
                <a:lnTo>
                  <a:pt x="1619" y="404"/>
                </a:lnTo>
                <a:lnTo>
                  <a:pt x="1587" y="417"/>
                </a:lnTo>
                <a:lnTo>
                  <a:pt x="1557" y="435"/>
                </a:lnTo>
                <a:lnTo>
                  <a:pt x="1531" y="457"/>
                </a:lnTo>
                <a:lnTo>
                  <a:pt x="1509" y="484"/>
                </a:lnTo>
                <a:lnTo>
                  <a:pt x="1490" y="514"/>
                </a:lnTo>
                <a:lnTo>
                  <a:pt x="1476" y="545"/>
                </a:lnTo>
                <a:lnTo>
                  <a:pt x="1468" y="580"/>
                </a:lnTo>
                <a:lnTo>
                  <a:pt x="1465" y="616"/>
                </a:lnTo>
                <a:lnTo>
                  <a:pt x="1467" y="645"/>
                </a:lnTo>
                <a:lnTo>
                  <a:pt x="1472" y="672"/>
                </a:lnTo>
                <a:lnTo>
                  <a:pt x="1481" y="699"/>
                </a:lnTo>
                <a:lnTo>
                  <a:pt x="1488" y="714"/>
                </a:lnTo>
                <a:lnTo>
                  <a:pt x="1504" y="741"/>
                </a:lnTo>
                <a:lnTo>
                  <a:pt x="1522" y="764"/>
                </a:lnTo>
                <a:lnTo>
                  <a:pt x="1525" y="767"/>
                </a:lnTo>
                <a:lnTo>
                  <a:pt x="1532" y="775"/>
                </a:lnTo>
                <a:lnTo>
                  <a:pt x="1540" y="782"/>
                </a:lnTo>
                <a:lnTo>
                  <a:pt x="1548" y="788"/>
                </a:lnTo>
                <a:lnTo>
                  <a:pt x="1555" y="794"/>
                </a:lnTo>
                <a:lnTo>
                  <a:pt x="1562" y="800"/>
                </a:lnTo>
                <a:lnTo>
                  <a:pt x="1569" y="804"/>
                </a:lnTo>
                <a:lnTo>
                  <a:pt x="1585" y="813"/>
                </a:lnTo>
                <a:lnTo>
                  <a:pt x="1600" y="821"/>
                </a:lnTo>
                <a:lnTo>
                  <a:pt x="1605" y="823"/>
                </a:lnTo>
                <a:lnTo>
                  <a:pt x="1609" y="824"/>
                </a:lnTo>
                <a:lnTo>
                  <a:pt x="1639" y="833"/>
                </a:lnTo>
                <a:lnTo>
                  <a:pt x="1644" y="835"/>
                </a:lnTo>
                <a:lnTo>
                  <a:pt x="1650" y="836"/>
                </a:lnTo>
                <a:lnTo>
                  <a:pt x="1670" y="838"/>
                </a:lnTo>
                <a:lnTo>
                  <a:pt x="1690" y="840"/>
                </a:lnTo>
                <a:lnTo>
                  <a:pt x="1727" y="837"/>
                </a:lnTo>
                <a:lnTo>
                  <a:pt x="1761" y="828"/>
                </a:lnTo>
                <a:lnTo>
                  <a:pt x="1793" y="815"/>
                </a:lnTo>
                <a:lnTo>
                  <a:pt x="1823" y="797"/>
                </a:lnTo>
                <a:lnTo>
                  <a:pt x="1849" y="774"/>
                </a:lnTo>
                <a:lnTo>
                  <a:pt x="1871" y="748"/>
                </a:lnTo>
                <a:lnTo>
                  <a:pt x="1890" y="719"/>
                </a:lnTo>
                <a:lnTo>
                  <a:pt x="1904" y="687"/>
                </a:lnTo>
                <a:lnTo>
                  <a:pt x="1912" y="652"/>
                </a:lnTo>
                <a:lnTo>
                  <a:pt x="1915" y="616"/>
                </a:lnTo>
                <a:lnTo>
                  <a:pt x="1914" y="599"/>
                </a:lnTo>
                <a:lnTo>
                  <a:pt x="1912" y="582"/>
                </a:lnTo>
                <a:lnTo>
                  <a:pt x="1908" y="565"/>
                </a:lnTo>
                <a:lnTo>
                  <a:pt x="1904" y="549"/>
                </a:lnTo>
                <a:lnTo>
                  <a:pt x="1897" y="528"/>
                </a:lnTo>
                <a:lnTo>
                  <a:pt x="1882" y="498"/>
                </a:lnTo>
                <a:lnTo>
                  <a:pt x="1863" y="473"/>
                </a:lnTo>
                <a:lnTo>
                  <a:pt x="1841" y="449"/>
                </a:lnTo>
                <a:lnTo>
                  <a:pt x="1815" y="430"/>
                </a:lnTo>
                <a:lnTo>
                  <a:pt x="1787" y="414"/>
                </a:lnTo>
                <a:lnTo>
                  <a:pt x="1757" y="401"/>
                </a:lnTo>
                <a:lnTo>
                  <a:pt x="1724" y="394"/>
                </a:lnTo>
                <a:lnTo>
                  <a:pt x="1690" y="392"/>
                </a:lnTo>
                <a:close/>
                <a:moveTo>
                  <a:pt x="3042" y="0"/>
                </a:moveTo>
                <a:lnTo>
                  <a:pt x="3042" y="0"/>
                </a:lnTo>
                <a:lnTo>
                  <a:pt x="3046" y="0"/>
                </a:lnTo>
                <a:lnTo>
                  <a:pt x="3049" y="1"/>
                </a:lnTo>
                <a:lnTo>
                  <a:pt x="3054" y="2"/>
                </a:lnTo>
                <a:lnTo>
                  <a:pt x="3058" y="2"/>
                </a:lnTo>
                <a:lnTo>
                  <a:pt x="3064" y="4"/>
                </a:lnTo>
                <a:lnTo>
                  <a:pt x="3067" y="5"/>
                </a:lnTo>
                <a:lnTo>
                  <a:pt x="3070" y="7"/>
                </a:lnTo>
                <a:lnTo>
                  <a:pt x="3072" y="9"/>
                </a:lnTo>
                <a:lnTo>
                  <a:pt x="3075" y="11"/>
                </a:lnTo>
                <a:lnTo>
                  <a:pt x="3079" y="13"/>
                </a:lnTo>
                <a:lnTo>
                  <a:pt x="3081" y="16"/>
                </a:lnTo>
                <a:lnTo>
                  <a:pt x="3084" y="20"/>
                </a:lnTo>
                <a:lnTo>
                  <a:pt x="3087" y="23"/>
                </a:lnTo>
                <a:lnTo>
                  <a:pt x="3089" y="27"/>
                </a:lnTo>
                <a:lnTo>
                  <a:pt x="3091" y="30"/>
                </a:lnTo>
                <a:lnTo>
                  <a:pt x="3093" y="33"/>
                </a:lnTo>
                <a:lnTo>
                  <a:pt x="3093" y="34"/>
                </a:lnTo>
                <a:lnTo>
                  <a:pt x="3094" y="37"/>
                </a:lnTo>
                <a:lnTo>
                  <a:pt x="3095" y="41"/>
                </a:lnTo>
                <a:lnTo>
                  <a:pt x="3096" y="44"/>
                </a:lnTo>
                <a:lnTo>
                  <a:pt x="3097" y="48"/>
                </a:lnTo>
                <a:lnTo>
                  <a:pt x="3098" y="51"/>
                </a:lnTo>
                <a:lnTo>
                  <a:pt x="3098" y="55"/>
                </a:lnTo>
                <a:lnTo>
                  <a:pt x="3098" y="266"/>
                </a:lnTo>
                <a:lnTo>
                  <a:pt x="3334" y="672"/>
                </a:lnTo>
                <a:lnTo>
                  <a:pt x="3354" y="713"/>
                </a:lnTo>
                <a:lnTo>
                  <a:pt x="3369" y="755"/>
                </a:lnTo>
                <a:lnTo>
                  <a:pt x="3377" y="798"/>
                </a:lnTo>
                <a:lnTo>
                  <a:pt x="3380" y="838"/>
                </a:lnTo>
                <a:lnTo>
                  <a:pt x="3380" y="842"/>
                </a:lnTo>
                <a:lnTo>
                  <a:pt x="3377" y="883"/>
                </a:lnTo>
                <a:lnTo>
                  <a:pt x="3369" y="926"/>
                </a:lnTo>
                <a:lnTo>
                  <a:pt x="3354" y="968"/>
                </a:lnTo>
                <a:lnTo>
                  <a:pt x="3334" y="1008"/>
                </a:lnTo>
                <a:lnTo>
                  <a:pt x="3312" y="1042"/>
                </a:lnTo>
                <a:lnTo>
                  <a:pt x="3287" y="1072"/>
                </a:lnTo>
                <a:lnTo>
                  <a:pt x="3258" y="1098"/>
                </a:lnTo>
                <a:lnTo>
                  <a:pt x="3227" y="1121"/>
                </a:lnTo>
                <a:lnTo>
                  <a:pt x="3194" y="1141"/>
                </a:lnTo>
                <a:lnTo>
                  <a:pt x="3159" y="1156"/>
                </a:lnTo>
                <a:lnTo>
                  <a:pt x="3121" y="1167"/>
                </a:lnTo>
                <a:lnTo>
                  <a:pt x="3082" y="1173"/>
                </a:lnTo>
                <a:lnTo>
                  <a:pt x="3042" y="1176"/>
                </a:lnTo>
                <a:lnTo>
                  <a:pt x="3002" y="1173"/>
                </a:lnTo>
                <a:lnTo>
                  <a:pt x="2963" y="1167"/>
                </a:lnTo>
                <a:lnTo>
                  <a:pt x="2925" y="1156"/>
                </a:lnTo>
                <a:lnTo>
                  <a:pt x="2890" y="1141"/>
                </a:lnTo>
                <a:lnTo>
                  <a:pt x="2857" y="1121"/>
                </a:lnTo>
                <a:lnTo>
                  <a:pt x="2826" y="1098"/>
                </a:lnTo>
                <a:lnTo>
                  <a:pt x="2797" y="1072"/>
                </a:lnTo>
                <a:lnTo>
                  <a:pt x="2772" y="1042"/>
                </a:lnTo>
                <a:lnTo>
                  <a:pt x="2749" y="1008"/>
                </a:lnTo>
                <a:lnTo>
                  <a:pt x="2730" y="968"/>
                </a:lnTo>
                <a:lnTo>
                  <a:pt x="2715" y="926"/>
                </a:lnTo>
                <a:lnTo>
                  <a:pt x="2707" y="883"/>
                </a:lnTo>
                <a:lnTo>
                  <a:pt x="2704" y="840"/>
                </a:lnTo>
                <a:lnTo>
                  <a:pt x="2707" y="798"/>
                </a:lnTo>
                <a:lnTo>
                  <a:pt x="2715" y="755"/>
                </a:lnTo>
                <a:lnTo>
                  <a:pt x="2730" y="713"/>
                </a:lnTo>
                <a:lnTo>
                  <a:pt x="2749" y="672"/>
                </a:lnTo>
                <a:lnTo>
                  <a:pt x="2986" y="266"/>
                </a:lnTo>
                <a:lnTo>
                  <a:pt x="2986" y="142"/>
                </a:lnTo>
                <a:lnTo>
                  <a:pt x="2024" y="564"/>
                </a:lnTo>
                <a:lnTo>
                  <a:pt x="2027" y="590"/>
                </a:lnTo>
                <a:lnTo>
                  <a:pt x="2028" y="616"/>
                </a:lnTo>
                <a:lnTo>
                  <a:pt x="2027" y="645"/>
                </a:lnTo>
                <a:lnTo>
                  <a:pt x="2023" y="672"/>
                </a:lnTo>
                <a:lnTo>
                  <a:pt x="2023" y="675"/>
                </a:lnTo>
                <a:lnTo>
                  <a:pt x="2022" y="679"/>
                </a:lnTo>
                <a:lnTo>
                  <a:pt x="2016" y="705"/>
                </a:lnTo>
                <a:lnTo>
                  <a:pt x="2008" y="729"/>
                </a:lnTo>
                <a:lnTo>
                  <a:pt x="2004" y="738"/>
                </a:lnTo>
                <a:lnTo>
                  <a:pt x="1994" y="761"/>
                </a:lnTo>
                <a:lnTo>
                  <a:pt x="1983" y="783"/>
                </a:lnTo>
                <a:lnTo>
                  <a:pt x="1981" y="787"/>
                </a:lnTo>
                <a:lnTo>
                  <a:pt x="1978" y="790"/>
                </a:lnTo>
                <a:lnTo>
                  <a:pt x="1964" y="812"/>
                </a:lnTo>
                <a:lnTo>
                  <a:pt x="1948" y="832"/>
                </a:lnTo>
                <a:lnTo>
                  <a:pt x="1946" y="834"/>
                </a:lnTo>
                <a:lnTo>
                  <a:pt x="1944" y="837"/>
                </a:lnTo>
                <a:lnTo>
                  <a:pt x="1926" y="856"/>
                </a:lnTo>
                <a:lnTo>
                  <a:pt x="1906" y="874"/>
                </a:lnTo>
                <a:lnTo>
                  <a:pt x="1905" y="875"/>
                </a:lnTo>
                <a:lnTo>
                  <a:pt x="1885" y="890"/>
                </a:lnTo>
                <a:lnTo>
                  <a:pt x="1862" y="905"/>
                </a:lnTo>
                <a:lnTo>
                  <a:pt x="1859" y="907"/>
                </a:lnTo>
                <a:lnTo>
                  <a:pt x="1855" y="909"/>
                </a:lnTo>
                <a:lnTo>
                  <a:pt x="1832" y="920"/>
                </a:lnTo>
                <a:lnTo>
                  <a:pt x="1809" y="930"/>
                </a:lnTo>
                <a:lnTo>
                  <a:pt x="1800" y="933"/>
                </a:lnTo>
                <a:lnTo>
                  <a:pt x="1776" y="941"/>
                </a:lnTo>
                <a:lnTo>
                  <a:pt x="1750" y="946"/>
                </a:lnTo>
                <a:lnTo>
                  <a:pt x="1748" y="947"/>
                </a:lnTo>
                <a:lnTo>
                  <a:pt x="1746" y="947"/>
                </a:lnTo>
                <a:lnTo>
                  <a:pt x="1746" y="2297"/>
                </a:lnTo>
                <a:lnTo>
                  <a:pt x="2084" y="2297"/>
                </a:lnTo>
                <a:lnTo>
                  <a:pt x="2084" y="2577"/>
                </a:lnTo>
                <a:lnTo>
                  <a:pt x="2140" y="2580"/>
                </a:lnTo>
                <a:lnTo>
                  <a:pt x="2193" y="2588"/>
                </a:lnTo>
                <a:lnTo>
                  <a:pt x="2244" y="2602"/>
                </a:lnTo>
                <a:lnTo>
                  <a:pt x="2293" y="2621"/>
                </a:lnTo>
                <a:lnTo>
                  <a:pt x="2340" y="2645"/>
                </a:lnTo>
                <a:lnTo>
                  <a:pt x="2383" y="2673"/>
                </a:lnTo>
                <a:lnTo>
                  <a:pt x="2424" y="2706"/>
                </a:lnTo>
                <a:lnTo>
                  <a:pt x="2460" y="2743"/>
                </a:lnTo>
                <a:lnTo>
                  <a:pt x="2493" y="2782"/>
                </a:lnTo>
                <a:lnTo>
                  <a:pt x="2522" y="2826"/>
                </a:lnTo>
                <a:lnTo>
                  <a:pt x="2546" y="2872"/>
                </a:lnTo>
                <a:lnTo>
                  <a:pt x="2566" y="2921"/>
                </a:lnTo>
                <a:lnTo>
                  <a:pt x="2580" y="2972"/>
                </a:lnTo>
                <a:lnTo>
                  <a:pt x="2588" y="3026"/>
                </a:lnTo>
                <a:lnTo>
                  <a:pt x="2591" y="3081"/>
                </a:lnTo>
                <a:lnTo>
                  <a:pt x="2591" y="3137"/>
                </a:lnTo>
                <a:lnTo>
                  <a:pt x="789" y="3137"/>
                </a:lnTo>
                <a:lnTo>
                  <a:pt x="789" y="3081"/>
                </a:lnTo>
                <a:lnTo>
                  <a:pt x="792" y="3026"/>
                </a:lnTo>
                <a:lnTo>
                  <a:pt x="800" y="2972"/>
                </a:lnTo>
                <a:lnTo>
                  <a:pt x="814" y="2921"/>
                </a:lnTo>
                <a:lnTo>
                  <a:pt x="834" y="2872"/>
                </a:lnTo>
                <a:lnTo>
                  <a:pt x="858" y="2826"/>
                </a:lnTo>
                <a:lnTo>
                  <a:pt x="887" y="2782"/>
                </a:lnTo>
                <a:lnTo>
                  <a:pt x="920" y="2743"/>
                </a:lnTo>
                <a:lnTo>
                  <a:pt x="957" y="2706"/>
                </a:lnTo>
                <a:lnTo>
                  <a:pt x="997" y="2673"/>
                </a:lnTo>
                <a:lnTo>
                  <a:pt x="1040" y="2645"/>
                </a:lnTo>
                <a:lnTo>
                  <a:pt x="1087" y="2621"/>
                </a:lnTo>
                <a:lnTo>
                  <a:pt x="1136" y="2602"/>
                </a:lnTo>
                <a:lnTo>
                  <a:pt x="1187" y="2588"/>
                </a:lnTo>
                <a:lnTo>
                  <a:pt x="1240" y="2580"/>
                </a:lnTo>
                <a:lnTo>
                  <a:pt x="1296" y="2577"/>
                </a:lnTo>
                <a:lnTo>
                  <a:pt x="1296" y="2297"/>
                </a:lnTo>
                <a:lnTo>
                  <a:pt x="1634" y="2297"/>
                </a:lnTo>
                <a:lnTo>
                  <a:pt x="1634" y="947"/>
                </a:lnTo>
                <a:lnTo>
                  <a:pt x="1614" y="943"/>
                </a:lnTo>
                <a:lnTo>
                  <a:pt x="1608" y="941"/>
                </a:lnTo>
                <a:lnTo>
                  <a:pt x="1601" y="940"/>
                </a:lnTo>
                <a:lnTo>
                  <a:pt x="1578" y="933"/>
                </a:lnTo>
                <a:lnTo>
                  <a:pt x="1565" y="928"/>
                </a:lnTo>
                <a:lnTo>
                  <a:pt x="1540" y="917"/>
                </a:lnTo>
                <a:lnTo>
                  <a:pt x="1536" y="915"/>
                </a:lnTo>
                <a:lnTo>
                  <a:pt x="1532" y="913"/>
                </a:lnTo>
                <a:lnTo>
                  <a:pt x="1498" y="892"/>
                </a:lnTo>
                <a:lnTo>
                  <a:pt x="1468" y="869"/>
                </a:lnTo>
                <a:lnTo>
                  <a:pt x="1468" y="868"/>
                </a:lnTo>
                <a:lnTo>
                  <a:pt x="1439" y="840"/>
                </a:lnTo>
                <a:lnTo>
                  <a:pt x="1413" y="809"/>
                </a:lnTo>
                <a:lnTo>
                  <a:pt x="394" y="1214"/>
                </a:lnTo>
                <a:lnTo>
                  <a:pt x="394" y="1397"/>
                </a:lnTo>
                <a:lnTo>
                  <a:pt x="631" y="1804"/>
                </a:lnTo>
                <a:lnTo>
                  <a:pt x="648" y="1840"/>
                </a:lnTo>
                <a:lnTo>
                  <a:pt x="662" y="1878"/>
                </a:lnTo>
                <a:lnTo>
                  <a:pt x="671" y="1917"/>
                </a:lnTo>
                <a:lnTo>
                  <a:pt x="675" y="1955"/>
                </a:lnTo>
                <a:lnTo>
                  <a:pt x="675" y="1956"/>
                </a:lnTo>
                <a:lnTo>
                  <a:pt x="676" y="1959"/>
                </a:lnTo>
                <a:lnTo>
                  <a:pt x="676" y="1961"/>
                </a:lnTo>
                <a:lnTo>
                  <a:pt x="676" y="1962"/>
                </a:lnTo>
                <a:lnTo>
                  <a:pt x="676" y="1963"/>
                </a:lnTo>
                <a:lnTo>
                  <a:pt x="675" y="1999"/>
                </a:lnTo>
                <a:lnTo>
                  <a:pt x="670" y="2035"/>
                </a:lnTo>
                <a:lnTo>
                  <a:pt x="661" y="2071"/>
                </a:lnTo>
                <a:lnTo>
                  <a:pt x="647" y="2106"/>
                </a:lnTo>
                <a:lnTo>
                  <a:pt x="631" y="2140"/>
                </a:lnTo>
                <a:lnTo>
                  <a:pt x="608" y="2173"/>
                </a:lnTo>
                <a:lnTo>
                  <a:pt x="583" y="2203"/>
                </a:lnTo>
                <a:lnTo>
                  <a:pt x="554" y="2230"/>
                </a:lnTo>
                <a:lnTo>
                  <a:pt x="523" y="2253"/>
                </a:lnTo>
                <a:lnTo>
                  <a:pt x="490" y="2272"/>
                </a:lnTo>
                <a:lnTo>
                  <a:pt x="455" y="2287"/>
                </a:lnTo>
                <a:lnTo>
                  <a:pt x="417" y="2299"/>
                </a:lnTo>
                <a:lnTo>
                  <a:pt x="378" y="2306"/>
                </a:lnTo>
                <a:lnTo>
                  <a:pt x="338" y="2308"/>
                </a:lnTo>
                <a:lnTo>
                  <a:pt x="298" y="2306"/>
                </a:lnTo>
                <a:lnTo>
                  <a:pt x="259" y="2299"/>
                </a:lnTo>
                <a:lnTo>
                  <a:pt x="221" y="2287"/>
                </a:lnTo>
                <a:lnTo>
                  <a:pt x="186" y="2272"/>
                </a:lnTo>
                <a:lnTo>
                  <a:pt x="153" y="2253"/>
                </a:lnTo>
                <a:lnTo>
                  <a:pt x="122" y="2230"/>
                </a:lnTo>
                <a:lnTo>
                  <a:pt x="93" y="2203"/>
                </a:lnTo>
                <a:lnTo>
                  <a:pt x="68" y="2173"/>
                </a:lnTo>
                <a:lnTo>
                  <a:pt x="46" y="2140"/>
                </a:lnTo>
                <a:lnTo>
                  <a:pt x="29" y="2106"/>
                </a:lnTo>
                <a:lnTo>
                  <a:pt x="15" y="2071"/>
                </a:lnTo>
                <a:lnTo>
                  <a:pt x="6" y="2035"/>
                </a:lnTo>
                <a:lnTo>
                  <a:pt x="1" y="1999"/>
                </a:lnTo>
                <a:lnTo>
                  <a:pt x="1" y="1963"/>
                </a:lnTo>
                <a:lnTo>
                  <a:pt x="0" y="1961"/>
                </a:lnTo>
                <a:lnTo>
                  <a:pt x="0" y="1959"/>
                </a:lnTo>
                <a:lnTo>
                  <a:pt x="1" y="1956"/>
                </a:lnTo>
                <a:lnTo>
                  <a:pt x="1" y="1955"/>
                </a:lnTo>
                <a:lnTo>
                  <a:pt x="5" y="1917"/>
                </a:lnTo>
                <a:lnTo>
                  <a:pt x="14" y="1878"/>
                </a:lnTo>
                <a:lnTo>
                  <a:pt x="28" y="1840"/>
                </a:lnTo>
                <a:lnTo>
                  <a:pt x="46" y="1804"/>
                </a:lnTo>
                <a:lnTo>
                  <a:pt x="282" y="1397"/>
                </a:lnTo>
                <a:lnTo>
                  <a:pt x="282" y="1175"/>
                </a:lnTo>
                <a:lnTo>
                  <a:pt x="282" y="1170"/>
                </a:lnTo>
                <a:lnTo>
                  <a:pt x="284" y="1164"/>
                </a:lnTo>
                <a:lnTo>
                  <a:pt x="285" y="1159"/>
                </a:lnTo>
                <a:lnTo>
                  <a:pt x="286" y="1157"/>
                </a:lnTo>
                <a:lnTo>
                  <a:pt x="286" y="1154"/>
                </a:lnTo>
                <a:lnTo>
                  <a:pt x="288" y="1152"/>
                </a:lnTo>
                <a:lnTo>
                  <a:pt x="289" y="1149"/>
                </a:lnTo>
                <a:lnTo>
                  <a:pt x="291" y="1147"/>
                </a:lnTo>
                <a:lnTo>
                  <a:pt x="293" y="1144"/>
                </a:lnTo>
                <a:lnTo>
                  <a:pt x="295" y="1140"/>
                </a:lnTo>
                <a:lnTo>
                  <a:pt x="298" y="1137"/>
                </a:lnTo>
                <a:lnTo>
                  <a:pt x="300" y="1135"/>
                </a:lnTo>
                <a:lnTo>
                  <a:pt x="302" y="1134"/>
                </a:lnTo>
                <a:lnTo>
                  <a:pt x="306" y="1131"/>
                </a:lnTo>
                <a:lnTo>
                  <a:pt x="311" y="1127"/>
                </a:lnTo>
                <a:lnTo>
                  <a:pt x="316" y="1125"/>
                </a:lnTo>
                <a:lnTo>
                  <a:pt x="316" y="1125"/>
                </a:lnTo>
                <a:lnTo>
                  <a:pt x="318" y="1125"/>
                </a:lnTo>
                <a:lnTo>
                  <a:pt x="1365" y="707"/>
                </a:lnTo>
                <a:lnTo>
                  <a:pt x="1358" y="677"/>
                </a:lnTo>
                <a:lnTo>
                  <a:pt x="1353" y="647"/>
                </a:lnTo>
                <a:lnTo>
                  <a:pt x="1352" y="616"/>
                </a:lnTo>
                <a:lnTo>
                  <a:pt x="1355" y="572"/>
                </a:lnTo>
                <a:lnTo>
                  <a:pt x="1363" y="529"/>
                </a:lnTo>
                <a:lnTo>
                  <a:pt x="1378" y="488"/>
                </a:lnTo>
                <a:lnTo>
                  <a:pt x="1396" y="449"/>
                </a:lnTo>
                <a:lnTo>
                  <a:pt x="1420" y="415"/>
                </a:lnTo>
                <a:lnTo>
                  <a:pt x="1447" y="382"/>
                </a:lnTo>
                <a:lnTo>
                  <a:pt x="1478" y="355"/>
                </a:lnTo>
                <a:lnTo>
                  <a:pt x="1513" y="330"/>
                </a:lnTo>
                <a:lnTo>
                  <a:pt x="1551" y="310"/>
                </a:lnTo>
                <a:lnTo>
                  <a:pt x="1591" y="295"/>
                </a:lnTo>
                <a:lnTo>
                  <a:pt x="1634" y="284"/>
                </a:lnTo>
                <a:lnTo>
                  <a:pt x="1634" y="112"/>
                </a:lnTo>
                <a:lnTo>
                  <a:pt x="1637" y="94"/>
                </a:lnTo>
                <a:lnTo>
                  <a:pt x="1645" y="79"/>
                </a:lnTo>
                <a:lnTo>
                  <a:pt x="1657" y="66"/>
                </a:lnTo>
                <a:lnTo>
                  <a:pt x="1673" y="58"/>
                </a:lnTo>
                <a:lnTo>
                  <a:pt x="1690" y="56"/>
                </a:lnTo>
                <a:lnTo>
                  <a:pt x="1707" y="58"/>
                </a:lnTo>
                <a:lnTo>
                  <a:pt x="1723" y="66"/>
                </a:lnTo>
                <a:lnTo>
                  <a:pt x="1735" y="79"/>
                </a:lnTo>
                <a:lnTo>
                  <a:pt x="1743" y="94"/>
                </a:lnTo>
                <a:lnTo>
                  <a:pt x="1746" y="112"/>
                </a:lnTo>
                <a:lnTo>
                  <a:pt x="1746" y="284"/>
                </a:lnTo>
                <a:lnTo>
                  <a:pt x="1748" y="285"/>
                </a:lnTo>
                <a:lnTo>
                  <a:pt x="1750" y="285"/>
                </a:lnTo>
                <a:lnTo>
                  <a:pt x="1775" y="292"/>
                </a:lnTo>
                <a:lnTo>
                  <a:pt x="1800" y="299"/>
                </a:lnTo>
                <a:lnTo>
                  <a:pt x="1809" y="302"/>
                </a:lnTo>
                <a:lnTo>
                  <a:pt x="1832" y="312"/>
                </a:lnTo>
                <a:lnTo>
                  <a:pt x="1855" y="323"/>
                </a:lnTo>
                <a:lnTo>
                  <a:pt x="1858" y="325"/>
                </a:lnTo>
                <a:lnTo>
                  <a:pt x="1862" y="327"/>
                </a:lnTo>
                <a:lnTo>
                  <a:pt x="1885" y="341"/>
                </a:lnTo>
                <a:lnTo>
                  <a:pt x="1905" y="357"/>
                </a:lnTo>
                <a:lnTo>
                  <a:pt x="1906" y="358"/>
                </a:lnTo>
                <a:lnTo>
                  <a:pt x="1906" y="358"/>
                </a:lnTo>
                <a:lnTo>
                  <a:pt x="1926" y="376"/>
                </a:lnTo>
                <a:lnTo>
                  <a:pt x="1944" y="395"/>
                </a:lnTo>
                <a:lnTo>
                  <a:pt x="1946" y="397"/>
                </a:lnTo>
                <a:lnTo>
                  <a:pt x="1948" y="399"/>
                </a:lnTo>
                <a:lnTo>
                  <a:pt x="1963" y="420"/>
                </a:lnTo>
                <a:lnTo>
                  <a:pt x="1978" y="441"/>
                </a:lnTo>
                <a:lnTo>
                  <a:pt x="1983" y="448"/>
                </a:lnTo>
                <a:lnTo>
                  <a:pt x="1988" y="457"/>
                </a:lnTo>
                <a:lnTo>
                  <a:pt x="3019" y="4"/>
                </a:lnTo>
                <a:lnTo>
                  <a:pt x="3019" y="4"/>
                </a:lnTo>
                <a:lnTo>
                  <a:pt x="3019" y="4"/>
                </a:lnTo>
                <a:lnTo>
                  <a:pt x="3024" y="3"/>
                </a:lnTo>
                <a:lnTo>
                  <a:pt x="3028" y="2"/>
                </a:lnTo>
                <a:lnTo>
                  <a:pt x="3032" y="2"/>
                </a:lnTo>
                <a:lnTo>
                  <a:pt x="3035" y="1"/>
                </a:lnTo>
                <a:lnTo>
                  <a:pt x="3038" y="0"/>
                </a:lnTo>
                <a:lnTo>
                  <a:pt x="30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68" name="Group 1767"/>
          <p:cNvGrpSpPr/>
          <p:nvPr/>
        </p:nvGrpSpPr>
        <p:grpSpPr>
          <a:xfrm>
            <a:off x="1614951" y="2720975"/>
            <a:ext cx="533400" cy="490538"/>
            <a:chOff x="1557338" y="2720975"/>
            <a:chExt cx="533400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64" name="Freeform 543"/>
            <p:cNvSpPr>
              <a:spLocks noEditPoints="1"/>
            </p:cNvSpPr>
            <p:nvPr/>
          </p:nvSpPr>
          <p:spPr bwMode="auto">
            <a:xfrm>
              <a:off x="1557338" y="2720975"/>
              <a:ext cx="488950" cy="490538"/>
            </a:xfrm>
            <a:custGeom>
              <a:avLst/>
              <a:gdLst>
                <a:gd name="T0" fmla="*/ 720 w 3080"/>
                <a:gd name="T1" fmla="*/ 2043 h 3093"/>
                <a:gd name="T2" fmla="*/ 692 w 3080"/>
                <a:gd name="T3" fmla="*/ 2130 h 3093"/>
                <a:gd name="T4" fmla="*/ 708 w 3080"/>
                <a:gd name="T5" fmla="*/ 2255 h 3093"/>
                <a:gd name="T6" fmla="*/ 708 w 3080"/>
                <a:gd name="T7" fmla="*/ 2346 h 3093"/>
                <a:gd name="T8" fmla="*/ 692 w 3080"/>
                <a:gd name="T9" fmla="*/ 2472 h 3093"/>
                <a:gd name="T10" fmla="*/ 720 w 3080"/>
                <a:gd name="T11" fmla="*/ 2558 h 3093"/>
                <a:gd name="T12" fmla="*/ 675 w 3080"/>
                <a:gd name="T13" fmla="*/ 2692 h 3093"/>
                <a:gd name="T14" fmla="*/ 728 w 3080"/>
                <a:gd name="T15" fmla="*/ 2766 h 3093"/>
                <a:gd name="T16" fmla="*/ 563 w 3080"/>
                <a:gd name="T17" fmla="*/ 2841 h 3093"/>
                <a:gd name="T18" fmla="*/ 649 w 3080"/>
                <a:gd name="T19" fmla="*/ 2970 h 3093"/>
                <a:gd name="T20" fmla="*/ 802 w 3080"/>
                <a:gd name="T21" fmla="*/ 2939 h 3093"/>
                <a:gd name="T22" fmla="*/ 563 w 3080"/>
                <a:gd name="T23" fmla="*/ 1880 h 3093"/>
                <a:gd name="T24" fmla="*/ 2909 w 3080"/>
                <a:gd name="T25" fmla="*/ 1532 h 3093"/>
                <a:gd name="T26" fmla="*/ 2967 w 3080"/>
                <a:gd name="T27" fmla="*/ 1292 h 3093"/>
                <a:gd name="T28" fmla="*/ 2886 w 3080"/>
                <a:gd name="T29" fmla="*/ 1148 h 3093"/>
                <a:gd name="T30" fmla="*/ 146 w 3080"/>
                <a:gd name="T31" fmla="*/ 1133 h 3093"/>
                <a:gd name="T32" fmla="*/ 114 w 3080"/>
                <a:gd name="T33" fmla="*/ 1522 h 3093"/>
                <a:gd name="T34" fmla="*/ 223 w 3080"/>
                <a:gd name="T35" fmla="*/ 1572 h 3093"/>
                <a:gd name="T36" fmla="*/ 375 w 3080"/>
                <a:gd name="T37" fmla="*/ 968 h 3093"/>
                <a:gd name="T38" fmla="*/ 341 w 3080"/>
                <a:gd name="T39" fmla="*/ 1680 h 3093"/>
                <a:gd name="T40" fmla="*/ 432 w 3080"/>
                <a:gd name="T41" fmla="*/ 1759 h 3093"/>
                <a:gd name="T42" fmla="*/ 1285 w 3080"/>
                <a:gd name="T43" fmla="*/ 757 h 3093"/>
                <a:gd name="T44" fmla="*/ 1235 w 3080"/>
                <a:gd name="T45" fmla="*/ 1828 h 3093"/>
                <a:gd name="T46" fmla="*/ 1309 w 3080"/>
                <a:gd name="T47" fmla="*/ 1973 h 3093"/>
                <a:gd name="T48" fmla="*/ 2478 w 3080"/>
                <a:gd name="T49" fmla="*/ 117 h 3093"/>
                <a:gd name="T50" fmla="*/ 2461 w 3080"/>
                <a:gd name="T51" fmla="*/ 2549 h 3093"/>
                <a:gd name="T52" fmla="*/ 2628 w 3080"/>
                <a:gd name="T53" fmla="*/ 2511 h 3093"/>
                <a:gd name="T54" fmla="*/ 2688 w 3080"/>
                <a:gd name="T55" fmla="*/ 291 h 3093"/>
                <a:gd name="T56" fmla="*/ 2602 w 3080"/>
                <a:gd name="T57" fmla="*/ 138 h 3093"/>
                <a:gd name="T58" fmla="*/ 2517 w 3080"/>
                <a:gd name="T59" fmla="*/ 0 h 3093"/>
                <a:gd name="T60" fmla="*/ 2721 w 3080"/>
                <a:gd name="T61" fmla="*/ 89 h 3093"/>
                <a:gd name="T62" fmla="*/ 2803 w 3080"/>
                <a:gd name="T63" fmla="*/ 291 h 3093"/>
                <a:gd name="T64" fmla="*/ 2985 w 3080"/>
                <a:gd name="T65" fmla="*/ 1081 h 3093"/>
                <a:gd name="T66" fmla="*/ 3080 w 3080"/>
                <a:gd name="T67" fmla="*/ 1292 h 3093"/>
                <a:gd name="T68" fmla="*/ 3012 w 3080"/>
                <a:gd name="T69" fmla="*/ 1587 h 3093"/>
                <a:gd name="T70" fmla="*/ 2803 w 3080"/>
                <a:gd name="T71" fmla="*/ 1683 h 3093"/>
                <a:gd name="T72" fmla="*/ 2747 w 3080"/>
                <a:gd name="T73" fmla="*/ 2550 h 3093"/>
                <a:gd name="T74" fmla="*/ 2553 w 3080"/>
                <a:gd name="T75" fmla="*/ 2666 h 3093"/>
                <a:gd name="T76" fmla="*/ 2380 w 3080"/>
                <a:gd name="T77" fmla="*/ 2638 h 3093"/>
                <a:gd name="T78" fmla="*/ 1191 w 3080"/>
                <a:gd name="T79" fmla="*/ 2015 h 3093"/>
                <a:gd name="T80" fmla="*/ 952 w 3080"/>
                <a:gd name="T81" fmla="*/ 2878 h 3093"/>
                <a:gd name="T82" fmla="*/ 840 w 3080"/>
                <a:gd name="T83" fmla="*/ 3052 h 3093"/>
                <a:gd name="T84" fmla="*/ 630 w 3080"/>
                <a:gd name="T85" fmla="*/ 3082 h 3093"/>
                <a:gd name="T86" fmla="*/ 474 w 3080"/>
                <a:gd name="T87" fmla="*/ 2947 h 3093"/>
                <a:gd name="T88" fmla="*/ 392 w 3080"/>
                <a:gd name="T89" fmla="*/ 1865 h 3093"/>
                <a:gd name="T90" fmla="*/ 247 w 3080"/>
                <a:gd name="T91" fmla="*/ 1747 h 3093"/>
                <a:gd name="T92" fmla="*/ 89 w 3080"/>
                <a:gd name="T93" fmla="*/ 1660 h 3093"/>
                <a:gd name="T94" fmla="*/ 0 w 3080"/>
                <a:gd name="T95" fmla="*/ 1505 h 3093"/>
                <a:gd name="T96" fmla="*/ 64 w 3080"/>
                <a:gd name="T97" fmla="*/ 1054 h 3093"/>
                <a:gd name="T98" fmla="*/ 236 w 3080"/>
                <a:gd name="T99" fmla="*/ 980 h 3093"/>
                <a:gd name="T100" fmla="*/ 372 w 3080"/>
                <a:gd name="T101" fmla="*/ 849 h 3093"/>
                <a:gd name="T102" fmla="*/ 1213 w 3080"/>
                <a:gd name="T103" fmla="*/ 670 h 3093"/>
                <a:gd name="T104" fmla="*/ 2407 w 3080"/>
                <a:gd name="T105" fmla="*/ 20 h 3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0" h="3093">
                  <a:moveTo>
                    <a:pt x="563" y="1880"/>
                  </a:moveTo>
                  <a:lnTo>
                    <a:pt x="563" y="2020"/>
                  </a:lnTo>
                  <a:lnTo>
                    <a:pt x="675" y="2020"/>
                  </a:lnTo>
                  <a:lnTo>
                    <a:pt x="692" y="2023"/>
                  </a:lnTo>
                  <a:lnTo>
                    <a:pt x="708" y="2031"/>
                  </a:lnTo>
                  <a:lnTo>
                    <a:pt x="720" y="2043"/>
                  </a:lnTo>
                  <a:lnTo>
                    <a:pt x="728" y="2059"/>
                  </a:lnTo>
                  <a:lnTo>
                    <a:pt x="731" y="2076"/>
                  </a:lnTo>
                  <a:lnTo>
                    <a:pt x="728" y="2094"/>
                  </a:lnTo>
                  <a:lnTo>
                    <a:pt x="720" y="2110"/>
                  </a:lnTo>
                  <a:lnTo>
                    <a:pt x="708" y="2121"/>
                  </a:lnTo>
                  <a:lnTo>
                    <a:pt x="692" y="2130"/>
                  </a:lnTo>
                  <a:lnTo>
                    <a:pt x="675" y="2133"/>
                  </a:lnTo>
                  <a:lnTo>
                    <a:pt x="563" y="2133"/>
                  </a:lnTo>
                  <a:lnTo>
                    <a:pt x="563" y="2244"/>
                  </a:lnTo>
                  <a:lnTo>
                    <a:pt x="675" y="2244"/>
                  </a:lnTo>
                  <a:lnTo>
                    <a:pt x="692" y="2247"/>
                  </a:lnTo>
                  <a:lnTo>
                    <a:pt x="708" y="2255"/>
                  </a:lnTo>
                  <a:lnTo>
                    <a:pt x="720" y="2267"/>
                  </a:lnTo>
                  <a:lnTo>
                    <a:pt x="728" y="2282"/>
                  </a:lnTo>
                  <a:lnTo>
                    <a:pt x="731" y="2300"/>
                  </a:lnTo>
                  <a:lnTo>
                    <a:pt x="728" y="2318"/>
                  </a:lnTo>
                  <a:lnTo>
                    <a:pt x="720" y="2333"/>
                  </a:lnTo>
                  <a:lnTo>
                    <a:pt x="708" y="2346"/>
                  </a:lnTo>
                  <a:lnTo>
                    <a:pt x="692" y="2353"/>
                  </a:lnTo>
                  <a:lnTo>
                    <a:pt x="675" y="2356"/>
                  </a:lnTo>
                  <a:lnTo>
                    <a:pt x="563" y="2356"/>
                  </a:lnTo>
                  <a:lnTo>
                    <a:pt x="563" y="2468"/>
                  </a:lnTo>
                  <a:lnTo>
                    <a:pt x="675" y="2468"/>
                  </a:lnTo>
                  <a:lnTo>
                    <a:pt x="692" y="2472"/>
                  </a:lnTo>
                  <a:lnTo>
                    <a:pt x="708" y="2479"/>
                  </a:lnTo>
                  <a:lnTo>
                    <a:pt x="720" y="2491"/>
                  </a:lnTo>
                  <a:lnTo>
                    <a:pt x="728" y="2507"/>
                  </a:lnTo>
                  <a:lnTo>
                    <a:pt x="731" y="2525"/>
                  </a:lnTo>
                  <a:lnTo>
                    <a:pt x="728" y="2542"/>
                  </a:lnTo>
                  <a:lnTo>
                    <a:pt x="720" y="2558"/>
                  </a:lnTo>
                  <a:lnTo>
                    <a:pt x="708" y="2569"/>
                  </a:lnTo>
                  <a:lnTo>
                    <a:pt x="692" y="2578"/>
                  </a:lnTo>
                  <a:lnTo>
                    <a:pt x="675" y="2581"/>
                  </a:lnTo>
                  <a:lnTo>
                    <a:pt x="563" y="2581"/>
                  </a:lnTo>
                  <a:lnTo>
                    <a:pt x="563" y="2692"/>
                  </a:lnTo>
                  <a:lnTo>
                    <a:pt x="675" y="2692"/>
                  </a:lnTo>
                  <a:lnTo>
                    <a:pt x="692" y="2695"/>
                  </a:lnTo>
                  <a:lnTo>
                    <a:pt x="708" y="2703"/>
                  </a:lnTo>
                  <a:lnTo>
                    <a:pt x="720" y="2716"/>
                  </a:lnTo>
                  <a:lnTo>
                    <a:pt x="728" y="2730"/>
                  </a:lnTo>
                  <a:lnTo>
                    <a:pt x="731" y="2748"/>
                  </a:lnTo>
                  <a:lnTo>
                    <a:pt x="728" y="2766"/>
                  </a:lnTo>
                  <a:lnTo>
                    <a:pt x="720" y="2781"/>
                  </a:lnTo>
                  <a:lnTo>
                    <a:pt x="708" y="2794"/>
                  </a:lnTo>
                  <a:lnTo>
                    <a:pt x="692" y="2801"/>
                  </a:lnTo>
                  <a:lnTo>
                    <a:pt x="675" y="2804"/>
                  </a:lnTo>
                  <a:lnTo>
                    <a:pt x="563" y="2804"/>
                  </a:lnTo>
                  <a:lnTo>
                    <a:pt x="563" y="2841"/>
                  </a:lnTo>
                  <a:lnTo>
                    <a:pt x="565" y="2869"/>
                  </a:lnTo>
                  <a:lnTo>
                    <a:pt x="574" y="2896"/>
                  </a:lnTo>
                  <a:lnTo>
                    <a:pt x="587" y="2919"/>
                  </a:lnTo>
                  <a:lnTo>
                    <a:pt x="604" y="2939"/>
                  </a:lnTo>
                  <a:lnTo>
                    <a:pt x="625" y="2957"/>
                  </a:lnTo>
                  <a:lnTo>
                    <a:pt x="649" y="2970"/>
                  </a:lnTo>
                  <a:lnTo>
                    <a:pt x="675" y="2978"/>
                  </a:lnTo>
                  <a:lnTo>
                    <a:pt x="703" y="2981"/>
                  </a:lnTo>
                  <a:lnTo>
                    <a:pt x="731" y="2978"/>
                  </a:lnTo>
                  <a:lnTo>
                    <a:pt x="758" y="2970"/>
                  </a:lnTo>
                  <a:lnTo>
                    <a:pt x="782" y="2957"/>
                  </a:lnTo>
                  <a:lnTo>
                    <a:pt x="802" y="2939"/>
                  </a:lnTo>
                  <a:lnTo>
                    <a:pt x="819" y="2919"/>
                  </a:lnTo>
                  <a:lnTo>
                    <a:pt x="832" y="2896"/>
                  </a:lnTo>
                  <a:lnTo>
                    <a:pt x="840" y="2869"/>
                  </a:lnTo>
                  <a:lnTo>
                    <a:pt x="843" y="2841"/>
                  </a:lnTo>
                  <a:lnTo>
                    <a:pt x="843" y="1897"/>
                  </a:lnTo>
                  <a:lnTo>
                    <a:pt x="563" y="1880"/>
                  </a:lnTo>
                  <a:close/>
                  <a:moveTo>
                    <a:pt x="2803" y="1124"/>
                  </a:moveTo>
                  <a:lnTo>
                    <a:pt x="2803" y="1572"/>
                  </a:lnTo>
                  <a:lnTo>
                    <a:pt x="2832" y="1569"/>
                  </a:lnTo>
                  <a:lnTo>
                    <a:pt x="2860" y="1561"/>
                  </a:lnTo>
                  <a:lnTo>
                    <a:pt x="2886" y="1548"/>
                  </a:lnTo>
                  <a:lnTo>
                    <a:pt x="2909" y="1532"/>
                  </a:lnTo>
                  <a:lnTo>
                    <a:pt x="2929" y="1511"/>
                  </a:lnTo>
                  <a:lnTo>
                    <a:pt x="2946" y="1488"/>
                  </a:lnTo>
                  <a:lnTo>
                    <a:pt x="2957" y="1462"/>
                  </a:lnTo>
                  <a:lnTo>
                    <a:pt x="2965" y="1434"/>
                  </a:lnTo>
                  <a:lnTo>
                    <a:pt x="2967" y="1404"/>
                  </a:lnTo>
                  <a:lnTo>
                    <a:pt x="2967" y="1292"/>
                  </a:lnTo>
                  <a:lnTo>
                    <a:pt x="2965" y="1262"/>
                  </a:lnTo>
                  <a:lnTo>
                    <a:pt x="2957" y="1234"/>
                  </a:lnTo>
                  <a:lnTo>
                    <a:pt x="2946" y="1208"/>
                  </a:lnTo>
                  <a:lnTo>
                    <a:pt x="2929" y="1184"/>
                  </a:lnTo>
                  <a:lnTo>
                    <a:pt x="2909" y="1165"/>
                  </a:lnTo>
                  <a:lnTo>
                    <a:pt x="2886" y="1148"/>
                  </a:lnTo>
                  <a:lnTo>
                    <a:pt x="2860" y="1136"/>
                  </a:lnTo>
                  <a:lnTo>
                    <a:pt x="2832" y="1127"/>
                  </a:lnTo>
                  <a:lnTo>
                    <a:pt x="2803" y="1124"/>
                  </a:lnTo>
                  <a:close/>
                  <a:moveTo>
                    <a:pt x="180" y="1124"/>
                  </a:moveTo>
                  <a:lnTo>
                    <a:pt x="162" y="1126"/>
                  </a:lnTo>
                  <a:lnTo>
                    <a:pt x="146" y="1133"/>
                  </a:lnTo>
                  <a:lnTo>
                    <a:pt x="132" y="1144"/>
                  </a:lnTo>
                  <a:lnTo>
                    <a:pt x="122" y="1157"/>
                  </a:lnTo>
                  <a:lnTo>
                    <a:pt x="114" y="1174"/>
                  </a:lnTo>
                  <a:lnTo>
                    <a:pt x="112" y="1192"/>
                  </a:lnTo>
                  <a:lnTo>
                    <a:pt x="112" y="1505"/>
                  </a:lnTo>
                  <a:lnTo>
                    <a:pt x="114" y="1522"/>
                  </a:lnTo>
                  <a:lnTo>
                    <a:pt x="122" y="1539"/>
                  </a:lnTo>
                  <a:lnTo>
                    <a:pt x="132" y="1551"/>
                  </a:lnTo>
                  <a:lnTo>
                    <a:pt x="146" y="1563"/>
                  </a:lnTo>
                  <a:lnTo>
                    <a:pt x="162" y="1570"/>
                  </a:lnTo>
                  <a:lnTo>
                    <a:pt x="180" y="1572"/>
                  </a:lnTo>
                  <a:lnTo>
                    <a:pt x="223" y="1572"/>
                  </a:lnTo>
                  <a:lnTo>
                    <a:pt x="223" y="1124"/>
                  </a:lnTo>
                  <a:lnTo>
                    <a:pt x="180" y="1124"/>
                  </a:lnTo>
                  <a:close/>
                  <a:moveTo>
                    <a:pt x="1123" y="912"/>
                  </a:moveTo>
                  <a:lnTo>
                    <a:pt x="413" y="956"/>
                  </a:lnTo>
                  <a:lnTo>
                    <a:pt x="393" y="959"/>
                  </a:lnTo>
                  <a:lnTo>
                    <a:pt x="375" y="968"/>
                  </a:lnTo>
                  <a:lnTo>
                    <a:pt x="361" y="981"/>
                  </a:lnTo>
                  <a:lnTo>
                    <a:pt x="349" y="996"/>
                  </a:lnTo>
                  <a:lnTo>
                    <a:pt x="341" y="1015"/>
                  </a:lnTo>
                  <a:lnTo>
                    <a:pt x="339" y="1035"/>
                  </a:lnTo>
                  <a:lnTo>
                    <a:pt x="339" y="1659"/>
                  </a:lnTo>
                  <a:lnTo>
                    <a:pt x="341" y="1680"/>
                  </a:lnTo>
                  <a:lnTo>
                    <a:pt x="348" y="1701"/>
                  </a:lnTo>
                  <a:lnTo>
                    <a:pt x="359" y="1719"/>
                  </a:lnTo>
                  <a:lnTo>
                    <a:pt x="373" y="1734"/>
                  </a:lnTo>
                  <a:lnTo>
                    <a:pt x="391" y="1747"/>
                  </a:lnTo>
                  <a:lnTo>
                    <a:pt x="411" y="1755"/>
                  </a:lnTo>
                  <a:lnTo>
                    <a:pt x="432" y="1759"/>
                  </a:lnTo>
                  <a:lnTo>
                    <a:pt x="1123" y="1801"/>
                  </a:lnTo>
                  <a:lnTo>
                    <a:pt x="1123" y="912"/>
                  </a:lnTo>
                  <a:close/>
                  <a:moveTo>
                    <a:pt x="2240" y="235"/>
                  </a:moveTo>
                  <a:lnTo>
                    <a:pt x="1329" y="724"/>
                  </a:lnTo>
                  <a:lnTo>
                    <a:pt x="1305" y="738"/>
                  </a:lnTo>
                  <a:lnTo>
                    <a:pt x="1285" y="757"/>
                  </a:lnTo>
                  <a:lnTo>
                    <a:pt x="1268" y="778"/>
                  </a:lnTo>
                  <a:lnTo>
                    <a:pt x="1254" y="801"/>
                  </a:lnTo>
                  <a:lnTo>
                    <a:pt x="1243" y="826"/>
                  </a:lnTo>
                  <a:lnTo>
                    <a:pt x="1237" y="853"/>
                  </a:lnTo>
                  <a:lnTo>
                    <a:pt x="1235" y="881"/>
                  </a:lnTo>
                  <a:lnTo>
                    <a:pt x="1235" y="1828"/>
                  </a:lnTo>
                  <a:lnTo>
                    <a:pt x="1237" y="1856"/>
                  </a:lnTo>
                  <a:lnTo>
                    <a:pt x="1244" y="1884"/>
                  </a:lnTo>
                  <a:lnTo>
                    <a:pt x="1255" y="1909"/>
                  </a:lnTo>
                  <a:lnTo>
                    <a:pt x="1269" y="1933"/>
                  </a:lnTo>
                  <a:lnTo>
                    <a:pt x="1288" y="1954"/>
                  </a:lnTo>
                  <a:lnTo>
                    <a:pt x="1309" y="1973"/>
                  </a:lnTo>
                  <a:lnTo>
                    <a:pt x="1334" y="1987"/>
                  </a:lnTo>
                  <a:lnTo>
                    <a:pt x="2240" y="2440"/>
                  </a:lnTo>
                  <a:lnTo>
                    <a:pt x="2240" y="235"/>
                  </a:lnTo>
                  <a:close/>
                  <a:moveTo>
                    <a:pt x="2513" y="112"/>
                  </a:moveTo>
                  <a:lnTo>
                    <a:pt x="2503" y="114"/>
                  </a:lnTo>
                  <a:lnTo>
                    <a:pt x="2478" y="117"/>
                  </a:lnTo>
                  <a:lnTo>
                    <a:pt x="2453" y="124"/>
                  </a:lnTo>
                  <a:lnTo>
                    <a:pt x="2428" y="134"/>
                  </a:lnTo>
                  <a:lnTo>
                    <a:pt x="2352" y="175"/>
                  </a:lnTo>
                  <a:lnTo>
                    <a:pt x="2352" y="2497"/>
                  </a:lnTo>
                  <a:lnTo>
                    <a:pt x="2433" y="2537"/>
                  </a:lnTo>
                  <a:lnTo>
                    <a:pt x="2461" y="2549"/>
                  </a:lnTo>
                  <a:lnTo>
                    <a:pt x="2489" y="2555"/>
                  </a:lnTo>
                  <a:lnTo>
                    <a:pt x="2518" y="2556"/>
                  </a:lnTo>
                  <a:lnTo>
                    <a:pt x="2548" y="2552"/>
                  </a:lnTo>
                  <a:lnTo>
                    <a:pt x="2577" y="2543"/>
                  </a:lnTo>
                  <a:lnTo>
                    <a:pt x="2604" y="2530"/>
                  </a:lnTo>
                  <a:lnTo>
                    <a:pt x="2628" y="2511"/>
                  </a:lnTo>
                  <a:lnTo>
                    <a:pt x="2648" y="2489"/>
                  </a:lnTo>
                  <a:lnTo>
                    <a:pt x="2665" y="2464"/>
                  </a:lnTo>
                  <a:lnTo>
                    <a:pt x="2677" y="2437"/>
                  </a:lnTo>
                  <a:lnTo>
                    <a:pt x="2686" y="2408"/>
                  </a:lnTo>
                  <a:lnTo>
                    <a:pt x="2688" y="2378"/>
                  </a:lnTo>
                  <a:lnTo>
                    <a:pt x="2688" y="291"/>
                  </a:lnTo>
                  <a:lnTo>
                    <a:pt x="2685" y="260"/>
                  </a:lnTo>
                  <a:lnTo>
                    <a:pt x="2677" y="231"/>
                  </a:lnTo>
                  <a:lnTo>
                    <a:pt x="2665" y="203"/>
                  </a:lnTo>
                  <a:lnTo>
                    <a:pt x="2648" y="178"/>
                  </a:lnTo>
                  <a:lnTo>
                    <a:pt x="2627" y="157"/>
                  </a:lnTo>
                  <a:lnTo>
                    <a:pt x="2602" y="138"/>
                  </a:lnTo>
                  <a:lnTo>
                    <a:pt x="2574" y="125"/>
                  </a:lnTo>
                  <a:lnTo>
                    <a:pt x="2544" y="117"/>
                  </a:lnTo>
                  <a:lnTo>
                    <a:pt x="2515" y="114"/>
                  </a:lnTo>
                  <a:lnTo>
                    <a:pt x="2514" y="112"/>
                  </a:lnTo>
                  <a:lnTo>
                    <a:pt x="2513" y="112"/>
                  </a:lnTo>
                  <a:close/>
                  <a:moveTo>
                    <a:pt x="2517" y="0"/>
                  </a:moveTo>
                  <a:lnTo>
                    <a:pt x="2555" y="3"/>
                  </a:lnTo>
                  <a:lnTo>
                    <a:pt x="2591" y="12"/>
                  </a:lnTo>
                  <a:lnTo>
                    <a:pt x="2628" y="24"/>
                  </a:lnTo>
                  <a:lnTo>
                    <a:pt x="2662" y="42"/>
                  </a:lnTo>
                  <a:lnTo>
                    <a:pt x="2693" y="64"/>
                  </a:lnTo>
                  <a:lnTo>
                    <a:pt x="2721" y="89"/>
                  </a:lnTo>
                  <a:lnTo>
                    <a:pt x="2745" y="117"/>
                  </a:lnTo>
                  <a:lnTo>
                    <a:pt x="2766" y="148"/>
                  </a:lnTo>
                  <a:lnTo>
                    <a:pt x="2781" y="181"/>
                  </a:lnTo>
                  <a:lnTo>
                    <a:pt x="2794" y="216"/>
                  </a:lnTo>
                  <a:lnTo>
                    <a:pt x="2800" y="253"/>
                  </a:lnTo>
                  <a:lnTo>
                    <a:pt x="2803" y="291"/>
                  </a:lnTo>
                  <a:lnTo>
                    <a:pt x="2803" y="1012"/>
                  </a:lnTo>
                  <a:lnTo>
                    <a:pt x="2844" y="1016"/>
                  </a:lnTo>
                  <a:lnTo>
                    <a:pt x="2883" y="1024"/>
                  </a:lnTo>
                  <a:lnTo>
                    <a:pt x="2920" y="1039"/>
                  </a:lnTo>
                  <a:lnTo>
                    <a:pt x="2954" y="1059"/>
                  </a:lnTo>
                  <a:lnTo>
                    <a:pt x="2985" y="1081"/>
                  </a:lnTo>
                  <a:lnTo>
                    <a:pt x="3012" y="1110"/>
                  </a:lnTo>
                  <a:lnTo>
                    <a:pt x="3035" y="1141"/>
                  </a:lnTo>
                  <a:lnTo>
                    <a:pt x="3054" y="1175"/>
                  </a:lnTo>
                  <a:lnTo>
                    <a:pt x="3068" y="1211"/>
                  </a:lnTo>
                  <a:lnTo>
                    <a:pt x="3077" y="1251"/>
                  </a:lnTo>
                  <a:lnTo>
                    <a:pt x="3080" y="1292"/>
                  </a:lnTo>
                  <a:lnTo>
                    <a:pt x="3080" y="1404"/>
                  </a:lnTo>
                  <a:lnTo>
                    <a:pt x="3077" y="1445"/>
                  </a:lnTo>
                  <a:lnTo>
                    <a:pt x="3068" y="1485"/>
                  </a:lnTo>
                  <a:lnTo>
                    <a:pt x="3054" y="1521"/>
                  </a:lnTo>
                  <a:lnTo>
                    <a:pt x="3035" y="1556"/>
                  </a:lnTo>
                  <a:lnTo>
                    <a:pt x="3012" y="1587"/>
                  </a:lnTo>
                  <a:lnTo>
                    <a:pt x="2985" y="1614"/>
                  </a:lnTo>
                  <a:lnTo>
                    <a:pt x="2954" y="1638"/>
                  </a:lnTo>
                  <a:lnTo>
                    <a:pt x="2920" y="1657"/>
                  </a:lnTo>
                  <a:lnTo>
                    <a:pt x="2883" y="1671"/>
                  </a:lnTo>
                  <a:lnTo>
                    <a:pt x="2844" y="1680"/>
                  </a:lnTo>
                  <a:lnTo>
                    <a:pt x="2803" y="1683"/>
                  </a:lnTo>
                  <a:lnTo>
                    <a:pt x="2803" y="2378"/>
                  </a:lnTo>
                  <a:lnTo>
                    <a:pt x="2800" y="2415"/>
                  </a:lnTo>
                  <a:lnTo>
                    <a:pt x="2794" y="2452"/>
                  </a:lnTo>
                  <a:lnTo>
                    <a:pt x="2782" y="2486"/>
                  </a:lnTo>
                  <a:lnTo>
                    <a:pt x="2767" y="2519"/>
                  </a:lnTo>
                  <a:lnTo>
                    <a:pt x="2747" y="2550"/>
                  </a:lnTo>
                  <a:lnTo>
                    <a:pt x="2723" y="2578"/>
                  </a:lnTo>
                  <a:lnTo>
                    <a:pt x="2696" y="2603"/>
                  </a:lnTo>
                  <a:lnTo>
                    <a:pt x="2665" y="2624"/>
                  </a:lnTo>
                  <a:lnTo>
                    <a:pt x="2629" y="2644"/>
                  </a:lnTo>
                  <a:lnTo>
                    <a:pt x="2591" y="2658"/>
                  </a:lnTo>
                  <a:lnTo>
                    <a:pt x="2553" y="2666"/>
                  </a:lnTo>
                  <a:lnTo>
                    <a:pt x="2513" y="2668"/>
                  </a:lnTo>
                  <a:lnTo>
                    <a:pt x="2510" y="2668"/>
                  </a:lnTo>
                  <a:lnTo>
                    <a:pt x="2477" y="2666"/>
                  </a:lnTo>
                  <a:lnTo>
                    <a:pt x="2444" y="2661"/>
                  </a:lnTo>
                  <a:lnTo>
                    <a:pt x="2411" y="2651"/>
                  </a:lnTo>
                  <a:lnTo>
                    <a:pt x="2380" y="2638"/>
                  </a:lnTo>
                  <a:lnTo>
                    <a:pt x="2240" y="2567"/>
                  </a:lnTo>
                  <a:lnTo>
                    <a:pt x="2240" y="2566"/>
                  </a:lnTo>
                  <a:lnTo>
                    <a:pt x="1284" y="2088"/>
                  </a:lnTo>
                  <a:lnTo>
                    <a:pt x="1249" y="2067"/>
                  </a:lnTo>
                  <a:lnTo>
                    <a:pt x="1218" y="2043"/>
                  </a:lnTo>
                  <a:lnTo>
                    <a:pt x="1191" y="2015"/>
                  </a:lnTo>
                  <a:lnTo>
                    <a:pt x="1168" y="1984"/>
                  </a:lnTo>
                  <a:lnTo>
                    <a:pt x="1150" y="1951"/>
                  </a:lnTo>
                  <a:lnTo>
                    <a:pt x="1136" y="1914"/>
                  </a:lnTo>
                  <a:lnTo>
                    <a:pt x="955" y="1903"/>
                  </a:lnTo>
                  <a:lnTo>
                    <a:pt x="955" y="2841"/>
                  </a:lnTo>
                  <a:lnTo>
                    <a:pt x="952" y="2878"/>
                  </a:lnTo>
                  <a:lnTo>
                    <a:pt x="944" y="2913"/>
                  </a:lnTo>
                  <a:lnTo>
                    <a:pt x="931" y="2947"/>
                  </a:lnTo>
                  <a:lnTo>
                    <a:pt x="915" y="2978"/>
                  </a:lnTo>
                  <a:lnTo>
                    <a:pt x="893" y="3006"/>
                  </a:lnTo>
                  <a:lnTo>
                    <a:pt x="868" y="3031"/>
                  </a:lnTo>
                  <a:lnTo>
                    <a:pt x="840" y="3052"/>
                  </a:lnTo>
                  <a:lnTo>
                    <a:pt x="809" y="3069"/>
                  </a:lnTo>
                  <a:lnTo>
                    <a:pt x="775" y="3082"/>
                  </a:lnTo>
                  <a:lnTo>
                    <a:pt x="740" y="3090"/>
                  </a:lnTo>
                  <a:lnTo>
                    <a:pt x="703" y="3093"/>
                  </a:lnTo>
                  <a:lnTo>
                    <a:pt x="666" y="3090"/>
                  </a:lnTo>
                  <a:lnTo>
                    <a:pt x="630" y="3082"/>
                  </a:lnTo>
                  <a:lnTo>
                    <a:pt x="597" y="3069"/>
                  </a:lnTo>
                  <a:lnTo>
                    <a:pt x="565" y="3052"/>
                  </a:lnTo>
                  <a:lnTo>
                    <a:pt x="537" y="3031"/>
                  </a:lnTo>
                  <a:lnTo>
                    <a:pt x="512" y="3006"/>
                  </a:lnTo>
                  <a:lnTo>
                    <a:pt x="492" y="2978"/>
                  </a:lnTo>
                  <a:lnTo>
                    <a:pt x="474" y="2947"/>
                  </a:lnTo>
                  <a:lnTo>
                    <a:pt x="461" y="2913"/>
                  </a:lnTo>
                  <a:lnTo>
                    <a:pt x="453" y="2878"/>
                  </a:lnTo>
                  <a:lnTo>
                    <a:pt x="451" y="2841"/>
                  </a:lnTo>
                  <a:lnTo>
                    <a:pt x="451" y="1873"/>
                  </a:lnTo>
                  <a:lnTo>
                    <a:pt x="425" y="1871"/>
                  </a:lnTo>
                  <a:lnTo>
                    <a:pt x="392" y="1865"/>
                  </a:lnTo>
                  <a:lnTo>
                    <a:pt x="361" y="1856"/>
                  </a:lnTo>
                  <a:lnTo>
                    <a:pt x="332" y="1842"/>
                  </a:lnTo>
                  <a:lnTo>
                    <a:pt x="306" y="1823"/>
                  </a:lnTo>
                  <a:lnTo>
                    <a:pt x="282" y="1801"/>
                  </a:lnTo>
                  <a:lnTo>
                    <a:pt x="263" y="1775"/>
                  </a:lnTo>
                  <a:lnTo>
                    <a:pt x="247" y="1747"/>
                  </a:lnTo>
                  <a:lnTo>
                    <a:pt x="236" y="1717"/>
                  </a:lnTo>
                  <a:lnTo>
                    <a:pt x="230" y="1685"/>
                  </a:lnTo>
                  <a:lnTo>
                    <a:pt x="180" y="1685"/>
                  </a:lnTo>
                  <a:lnTo>
                    <a:pt x="148" y="1681"/>
                  </a:lnTo>
                  <a:lnTo>
                    <a:pt x="117" y="1673"/>
                  </a:lnTo>
                  <a:lnTo>
                    <a:pt x="89" y="1660"/>
                  </a:lnTo>
                  <a:lnTo>
                    <a:pt x="64" y="1642"/>
                  </a:lnTo>
                  <a:lnTo>
                    <a:pt x="43" y="1620"/>
                  </a:lnTo>
                  <a:lnTo>
                    <a:pt x="25" y="1595"/>
                  </a:lnTo>
                  <a:lnTo>
                    <a:pt x="11" y="1567"/>
                  </a:lnTo>
                  <a:lnTo>
                    <a:pt x="3" y="1537"/>
                  </a:lnTo>
                  <a:lnTo>
                    <a:pt x="0" y="1505"/>
                  </a:lnTo>
                  <a:lnTo>
                    <a:pt x="0" y="1192"/>
                  </a:lnTo>
                  <a:lnTo>
                    <a:pt x="3" y="1159"/>
                  </a:lnTo>
                  <a:lnTo>
                    <a:pt x="11" y="1129"/>
                  </a:lnTo>
                  <a:lnTo>
                    <a:pt x="25" y="1101"/>
                  </a:lnTo>
                  <a:lnTo>
                    <a:pt x="43" y="1076"/>
                  </a:lnTo>
                  <a:lnTo>
                    <a:pt x="64" y="1054"/>
                  </a:lnTo>
                  <a:lnTo>
                    <a:pt x="89" y="1037"/>
                  </a:lnTo>
                  <a:lnTo>
                    <a:pt x="117" y="1023"/>
                  </a:lnTo>
                  <a:lnTo>
                    <a:pt x="148" y="1015"/>
                  </a:lnTo>
                  <a:lnTo>
                    <a:pt x="180" y="1012"/>
                  </a:lnTo>
                  <a:lnTo>
                    <a:pt x="229" y="1012"/>
                  </a:lnTo>
                  <a:lnTo>
                    <a:pt x="236" y="980"/>
                  </a:lnTo>
                  <a:lnTo>
                    <a:pt x="248" y="948"/>
                  </a:lnTo>
                  <a:lnTo>
                    <a:pt x="265" y="921"/>
                  </a:lnTo>
                  <a:lnTo>
                    <a:pt x="287" y="896"/>
                  </a:lnTo>
                  <a:lnTo>
                    <a:pt x="312" y="876"/>
                  </a:lnTo>
                  <a:lnTo>
                    <a:pt x="340" y="860"/>
                  </a:lnTo>
                  <a:lnTo>
                    <a:pt x="372" y="849"/>
                  </a:lnTo>
                  <a:lnTo>
                    <a:pt x="405" y="843"/>
                  </a:lnTo>
                  <a:lnTo>
                    <a:pt x="1135" y="799"/>
                  </a:lnTo>
                  <a:lnTo>
                    <a:pt x="1147" y="763"/>
                  </a:lnTo>
                  <a:lnTo>
                    <a:pt x="1165" y="729"/>
                  </a:lnTo>
                  <a:lnTo>
                    <a:pt x="1187" y="698"/>
                  </a:lnTo>
                  <a:lnTo>
                    <a:pt x="1213" y="670"/>
                  </a:lnTo>
                  <a:lnTo>
                    <a:pt x="1243" y="646"/>
                  </a:lnTo>
                  <a:lnTo>
                    <a:pt x="1276" y="625"/>
                  </a:lnTo>
                  <a:lnTo>
                    <a:pt x="2240" y="108"/>
                  </a:lnTo>
                  <a:lnTo>
                    <a:pt x="2240" y="106"/>
                  </a:lnTo>
                  <a:lnTo>
                    <a:pt x="2373" y="36"/>
                  </a:lnTo>
                  <a:lnTo>
                    <a:pt x="2407" y="20"/>
                  </a:lnTo>
                  <a:lnTo>
                    <a:pt x="2444" y="9"/>
                  </a:lnTo>
                  <a:lnTo>
                    <a:pt x="2480" y="2"/>
                  </a:lnTo>
                  <a:lnTo>
                    <a:pt x="2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5" name="Freeform 544"/>
            <p:cNvSpPr>
              <a:spLocks/>
            </p:cNvSpPr>
            <p:nvPr/>
          </p:nvSpPr>
          <p:spPr bwMode="auto">
            <a:xfrm>
              <a:off x="2055813" y="2871788"/>
              <a:ext cx="34925" cy="125413"/>
            </a:xfrm>
            <a:custGeom>
              <a:avLst/>
              <a:gdLst>
                <a:gd name="T0" fmla="*/ 51 w 224"/>
                <a:gd name="T1" fmla="*/ 0 h 784"/>
                <a:gd name="T2" fmla="*/ 65 w 224"/>
                <a:gd name="T3" fmla="*/ 0 h 784"/>
                <a:gd name="T4" fmla="*/ 79 w 224"/>
                <a:gd name="T5" fmla="*/ 4 h 784"/>
                <a:gd name="T6" fmla="*/ 91 w 224"/>
                <a:gd name="T7" fmla="*/ 11 h 784"/>
                <a:gd name="T8" fmla="*/ 102 w 224"/>
                <a:gd name="T9" fmla="*/ 23 h 784"/>
                <a:gd name="T10" fmla="*/ 137 w 224"/>
                <a:gd name="T11" fmla="*/ 79 h 784"/>
                <a:gd name="T12" fmla="*/ 167 w 224"/>
                <a:gd name="T13" fmla="*/ 137 h 784"/>
                <a:gd name="T14" fmla="*/ 191 w 224"/>
                <a:gd name="T15" fmla="*/ 197 h 784"/>
                <a:gd name="T16" fmla="*/ 208 w 224"/>
                <a:gd name="T17" fmla="*/ 260 h 784"/>
                <a:gd name="T18" fmla="*/ 219 w 224"/>
                <a:gd name="T19" fmla="*/ 324 h 784"/>
                <a:gd name="T20" fmla="*/ 224 w 224"/>
                <a:gd name="T21" fmla="*/ 390 h 784"/>
                <a:gd name="T22" fmla="*/ 223 w 224"/>
                <a:gd name="T23" fmla="*/ 436 h 784"/>
                <a:gd name="T24" fmla="*/ 218 w 224"/>
                <a:gd name="T25" fmla="*/ 481 h 784"/>
                <a:gd name="T26" fmla="*/ 210 w 224"/>
                <a:gd name="T27" fmla="*/ 524 h 784"/>
                <a:gd name="T28" fmla="*/ 198 w 224"/>
                <a:gd name="T29" fmla="*/ 564 h 784"/>
                <a:gd name="T30" fmla="*/ 186 w 224"/>
                <a:gd name="T31" fmla="*/ 602 h 784"/>
                <a:gd name="T32" fmla="*/ 171 w 224"/>
                <a:gd name="T33" fmla="*/ 637 h 784"/>
                <a:gd name="T34" fmla="*/ 156 w 224"/>
                <a:gd name="T35" fmla="*/ 669 h 784"/>
                <a:gd name="T36" fmla="*/ 141 w 224"/>
                <a:gd name="T37" fmla="*/ 697 h 784"/>
                <a:gd name="T38" fmla="*/ 127 w 224"/>
                <a:gd name="T39" fmla="*/ 722 h 784"/>
                <a:gd name="T40" fmla="*/ 113 w 224"/>
                <a:gd name="T41" fmla="*/ 743 h 784"/>
                <a:gd name="T42" fmla="*/ 102 w 224"/>
                <a:gd name="T43" fmla="*/ 760 h 784"/>
                <a:gd name="T44" fmla="*/ 92 w 224"/>
                <a:gd name="T45" fmla="*/ 770 h 784"/>
                <a:gd name="T46" fmla="*/ 81 w 224"/>
                <a:gd name="T47" fmla="*/ 777 h 784"/>
                <a:gd name="T48" fmla="*/ 68 w 224"/>
                <a:gd name="T49" fmla="*/ 782 h 784"/>
                <a:gd name="T50" fmla="*/ 56 w 224"/>
                <a:gd name="T51" fmla="*/ 784 h 784"/>
                <a:gd name="T52" fmla="*/ 39 w 224"/>
                <a:gd name="T53" fmla="*/ 781 h 784"/>
                <a:gd name="T54" fmla="*/ 24 w 224"/>
                <a:gd name="T55" fmla="*/ 772 h 784"/>
                <a:gd name="T56" fmla="*/ 12 w 224"/>
                <a:gd name="T57" fmla="*/ 762 h 784"/>
                <a:gd name="T58" fmla="*/ 5 w 224"/>
                <a:gd name="T59" fmla="*/ 750 h 784"/>
                <a:gd name="T60" fmla="*/ 1 w 224"/>
                <a:gd name="T61" fmla="*/ 736 h 784"/>
                <a:gd name="T62" fmla="*/ 0 w 224"/>
                <a:gd name="T63" fmla="*/ 722 h 784"/>
                <a:gd name="T64" fmla="*/ 3 w 224"/>
                <a:gd name="T65" fmla="*/ 708 h 784"/>
                <a:gd name="T66" fmla="*/ 10 w 224"/>
                <a:gd name="T67" fmla="*/ 694 h 784"/>
                <a:gd name="T68" fmla="*/ 21 w 224"/>
                <a:gd name="T69" fmla="*/ 679 h 784"/>
                <a:gd name="T70" fmla="*/ 33 w 224"/>
                <a:gd name="T71" fmla="*/ 660 h 784"/>
                <a:gd name="T72" fmla="*/ 47 w 224"/>
                <a:gd name="T73" fmla="*/ 636 h 784"/>
                <a:gd name="T74" fmla="*/ 61 w 224"/>
                <a:gd name="T75" fmla="*/ 609 h 784"/>
                <a:gd name="T76" fmla="*/ 75 w 224"/>
                <a:gd name="T77" fmla="*/ 579 h 784"/>
                <a:gd name="T78" fmla="*/ 87 w 224"/>
                <a:gd name="T79" fmla="*/ 547 h 784"/>
                <a:gd name="T80" fmla="*/ 98 w 224"/>
                <a:gd name="T81" fmla="*/ 511 h 784"/>
                <a:gd name="T82" fmla="*/ 106 w 224"/>
                <a:gd name="T83" fmla="*/ 473 h 784"/>
                <a:gd name="T84" fmla="*/ 111 w 224"/>
                <a:gd name="T85" fmla="*/ 433 h 784"/>
                <a:gd name="T86" fmla="*/ 112 w 224"/>
                <a:gd name="T87" fmla="*/ 393 h 784"/>
                <a:gd name="T88" fmla="*/ 108 w 224"/>
                <a:gd name="T89" fmla="*/ 338 h 784"/>
                <a:gd name="T90" fmla="*/ 99 w 224"/>
                <a:gd name="T91" fmla="*/ 285 h 784"/>
                <a:gd name="T92" fmla="*/ 84 w 224"/>
                <a:gd name="T93" fmla="*/ 233 h 784"/>
                <a:gd name="T94" fmla="*/ 64 w 224"/>
                <a:gd name="T95" fmla="*/ 183 h 784"/>
                <a:gd name="T96" fmla="*/ 40 w 224"/>
                <a:gd name="T97" fmla="*/ 134 h 784"/>
                <a:gd name="T98" fmla="*/ 10 w 224"/>
                <a:gd name="T99" fmla="*/ 87 h 784"/>
                <a:gd name="T100" fmla="*/ 3 w 224"/>
                <a:gd name="T101" fmla="*/ 74 h 784"/>
                <a:gd name="T102" fmla="*/ 0 w 224"/>
                <a:gd name="T103" fmla="*/ 60 h 784"/>
                <a:gd name="T104" fmla="*/ 1 w 224"/>
                <a:gd name="T105" fmla="*/ 45 h 784"/>
                <a:gd name="T106" fmla="*/ 5 w 224"/>
                <a:gd name="T107" fmla="*/ 32 h 784"/>
                <a:gd name="T108" fmla="*/ 12 w 224"/>
                <a:gd name="T109" fmla="*/ 19 h 784"/>
                <a:gd name="T110" fmla="*/ 24 w 224"/>
                <a:gd name="T111" fmla="*/ 9 h 784"/>
                <a:gd name="T112" fmla="*/ 37 w 224"/>
                <a:gd name="T113" fmla="*/ 3 h 784"/>
                <a:gd name="T114" fmla="*/ 51 w 224"/>
                <a:gd name="T115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4" h="784">
                  <a:moveTo>
                    <a:pt x="51" y="0"/>
                  </a:moveTo>
                  <a:lnTo>
                    <a:pt x="65" y="0"/>
                  </a:lnTo>
                  <a:lnTo>
                    <a:pt x="79" y="4"/>
                  </a:lnTo>
                  <a:lnTo>
                    <a:pt x="91" y="11"/>
                  </a:lnTo>
                  <a:lnTo>
                    <a:pt x="102" y="23"/>
                  </a:lnTo>
                  <a:lnTo>
                    <a:pt x="137" y="79"/>
                  </a:lnTo>
                  <a:lnTo>
                    <a:pt x="167" y="137"/>
                  </a:lnTo>
                  <a:lnTo>
                    <a:pt x="191" y="197"/>
                  </a:lnTo>
                  <a:lnTo>
                    <a:pt x="208" y="260"/>
                  </a:lnTo>
                  <a:lnTo>
                    <a:pt x="219" y="324"/>
                  </a:lnTo>
                  <a:lnTo>
                    <a:pt x="224" y="390"/>
                  </a:lnTo>
                  <a:lnTo>
                    <a:pt x="223" y="436"/>
                  </a:lnTo>
                  <a:lnTo>
                    <a:pt x="218" y="481"/>
                  </a:lnTo>
                  <a:lnTo>
                    <a:pt x="210" y="524"/>
                  </a:lnTo>
                  <a:lnTo>
                    <a:pt x="198" y="564"/>
                  </a:lnTo>
                  <a:lnTo>
                    <a:pt x="186" y="602"/>
                  </a:lnTo>
                  <a:lnTo>
                    <a:pt x="171" y="637"/>
                  </a:lnTo>
                  <a:lnTo>
                    <a:pt x="156" y="669"/>
                  </a:lnTo>
                  <a:lnTo>
                    <a:pt x="141" y="697"/>
                  </a:lnTo>
                  <a:lnTo>
                    <a:pt x="127" y="722"/>
                  </a:lnTo>
                  <a:lnTo>
                    <a:pt x="113" y="743"/>
                  </a:lnTo>
                  <a:lnTo>
                    <a:pt x="102" y="760"/>
                  </a:lnTo>
                  <a:lnTo>
                    <a:pt x="92" y="770"/>
                  </a:lnTo>
                  <a:lnTo>
                    <a:pt x="81" y="777"/>
                  </a:lnTo>
                  <a:lnTo>
                    <a:pt x="68" y="782"/>
                  </a:lnTo>
                  <a:lnTo>
                    <a:pt x="56" y="784"/>
                  </a:lnTo>
                  <a:lnTo>
                    <a:pt x="39" y="781"/>
                  </a:lnTo>
                  <a:lnTo>
                    <a:pt x="24" y="772"/>
                  </a:lnTo>
                  <a:lnTo>
                    <a:pt x="12" y="762"/>
                  </a:lnTo>
                  <a:lnTo>
                    <a:pt x="5" y="750"/>
                  </a:lnTo>
                  <a:lnTo>
                    <a:pt x="1" y="736"/>
                  </a:lnTo>
                  <a:lnTo>
                    <a:pt x="0" y="722"/>
                  </a:lnTo>
                  <a:lnTo>
                    <a:pt x="3" y="708"/>
                  </a:lnTo>
                  <a:lnTo>
                    <a:pt x="10" y="694"/>
                  </a:lnTo>
                  <a:lnTo>
                    <a:pt x="21" y="679"/>
                  </a:lnTo>
                  <a:lnTo>
                    <a:pt x="33" y="660"/>
                  </a:lnTo>
                  <a:lnTo>
                    <a:pt x="47" y="636"/>
                  </a:lnTo>
                  <a:lnTo>
                    <a:pt x="61" y="609"/>
                  </a:lnTo>
                  <a:lnTo>
                    <a:pt x="75" y="579"/>
                  </a:lnTo>
                  <a:lnTo>
                    <a:pt x="87" y="547"/>
                  </a:lnTo>
                  <a:lnTo>
                    <a:pt x="98" y="511"/>
                  </a:lnTo>
                  <a:lnTo>
                    <a:pt x="106" y="473"/>
                  </a:lnTo>
                  <a:lnTo>
                    <a:pt x="111" y="433"/>
                  </a:lnTo>
                  <a:lnTo>
                    <a:pt x="112" y="393"/>
                  </a:lnTo>
                  <a:lnTo>
                    <a:pt x="108" y="338"/>
                  </a:lnTo>
                  <a:lnTo>
                    <a:pt x="99" y="285"/>
                  </a:lnTo>
                  <a:lnTo>
                    <a:pt x="84" y="233"/>
                  </a:lnTo>
                  <a:lnTo>
                    <a:pt x="64" y="183"/>
                  </a:lnTo>
                  <a:lnTo>
                    <a:pt x="40" y="134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5"/>
                  </a:lnTo>
                  <a:lnTo>
                    <a:pt x="5" y="32"/>
                  </a:lnTo>
                  <a:lnTo>
                    <a:pt x="12" y="19"/>
                  </a:lnTo>
                  <a:lnTo>
                    <a:pt x="24" y="9"/>
                  </a:lnTo>
                  <a:lnTo>
                    <a:pt x="37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6" name="Freeform 545"/>
            <p:cNvSpPr>
              <a:spLocks/>
            </p:cNvSpPr>
            <p:nvPr/>
          </p:nvSpPr>
          <p:spPr bwMode="auto">
            <a:xfrm>
              <a:off x="1770063" y="2827338"/>
              <a:ext cx="71437" cy="80963"/>
            </a:xfrm>
            <a:custGeom>
              <a:avLst/>
              <a:gdLst>
                <a:gd name="T0" fmla="*/ 396 w 448"/>
                <a:gd name="T1" fmla="*/ 0 h 504"/>
                <a:gd name="T2" fmla="*/ 409 w 448"/>
                <a:gd name="T3" fmla="*/ 3 h 504"/>
                <a:gd name="T4" fmla="*/ 423 w 448"/>
                <a:gd name="T5" fmla="*/ 9 h 504"/>
                <a:gd name="T6" fmla="*/ 433 w 448"/>
                <a:gd name="T7" fmla="*/ 19 h 504"/>
                <a:gd name="T8" fmla="*/ 442 w 448"/>
                <a:gd name="T9" fmla="*/ 31 h 504"/>
                <a:gd name="T10" fmla="*/ 447 w 448"/>
                <a:gd name="T11" fmla="*/ 45 h 504"/>
                <a:gd name="T12" fmla="*/ 448 w 448"/>
                <a:gd name="T13" fmla="*/ 59 h 504"/>
                <a:gd name="T14" fmla="*/ 445 w 448"/>
                <a:gd name="T15" fmla="*/ 74 h 504"/>
                <a:gd name="T16" fmla="*/ 439 w 448"/>
                <a:gd name="T17" fmla="*/ 86 h 504"/>
                <a:gd name="T18" fmla="*/ 429 w 448"/>
                <a:gd name="T19" fmla="*/ 98 h 504"/>
                <a:gd name="T20" fmla="*/ 417 w 448"/>
                <a:gd name="T21" fmla="*/ 106 h 504"/>
                <a:gd name="T22" fmla="*/ 169 w 448"/>
                <a:gd name="T23" fmla="*/ 229 h 504"/>
                <a:gd name="T24" fmla="*/ 150 w 448"/>
                <a:gd name="T25" fmla="*/ 242 h 504"/>
                <a:gd name="T26" fmla="*/ 134 w 448"/>
                <a:gd name="T27" fmla="*/ 259 h 504"/>
                <a:gd name="T28" fmla="*/ 123 w 448"/>
                <a:gd name="T29" fmla="*/ 279 h 504"/>
                <a:gd name="T30" fmla="*/ 114 w 448"/>
                <a:gd name="T31" fmla="*/ 302 h 504"/>
                <a:gd name="T32" fmla="*/ 112 w 448"/>
                <a:gd name="T33" fmla="*/ 325 h 504"/>
                <a:gd name="T34" fmla="*/ 112 w 448"/>
                <a:gd name="T35" fmla="*/ 448 h 504"/>
                <a:gd name="T36" fmla="*/ 109 w 448"/>
                <a:gd name="T37" fmla="*/ 466 h 504"/>
                <a:gd name="T38" fmla="*/ 101 w 448"/>
                <a:gd name="T39" fmla="*/ 481 h 504"/>
                <a:gd name="T40" fmla="*/ 89 w 448"/>
                <a:gd name="T41" fmla="*/ 493 h 504"/>
                <a:gd name="T42" fmla="*/ 74 w 448"/>
                <a:gd name="T43" fmla="*/ 501 h 504"/>
                <a:gd name="T44" fmla="*/ 56 w 448"/>
                <a:gd name="T45" fmla="*/ 504 h 504"/>
                <a:gd name="T46" fmla="*/ 38 w 448"/>
                <a:gd name="T47" fmla="*/ 501 h 504"/>
                <a:gd name="T48" fmla="*/ 23 w 448"/>
                <a:gd name="T49" fmla="*/ 493 h 504"/>
                <a:gd name="T50" fmla="*/ 10 w 448"/>
                <a:gd name="T51" fmla="*/ 481 h 504"/>
                <a:gd name="T52" fmla="*/ 3 w 448"/>
                <a:gd name="T53" fmla="*/ 466 h 504"/>
                <a:gd name="T54" fmla="*/ 0 w 448"/>
                <a:gd name="T55" fmla="*/ 448 h 504"/>
                <a:gd name="T56" fmla="*/ 0 w 448"/>
                <a:gd name="T57" fmla="*/ 325 h 504"/>
                <a:gd name="T58" fmla="*/ 3 w 448"/>
                <a:gd name="T59" fmla="*/ 291 h 504"/>
                <a:gd name="T60" fmla="*/ 10 w 448"/>
                <a:gd name="T61" fmla="*/ 258 h 504"/>
                <a:gd name="T62" fmla="*/ 24 w 448"/>
                <a:gd name="T63" fmla="*/ 226 h 504"/>
                <a:gd name="T64" fmla="*/ 40 w 448"/>
                <a:gd name="T65" fmla="*/ 197 h 504"/>
                <a:gd name="T66" fmla="*/ 62 w 448"/>
                <a:gd name="T67" fmla="*/ 171 h 504"/>
                <a:gd name="T68" fmla="*/ 88 w 448"/>
                <a:gd name="T69" fmla="*/ 148 h 504"/>
                <a:gd name="T70" fmla="*/ 117 w 448"/>
                <a:gd name="T71" fmla="*/ 129 h 504"/>
                <a:gd name="T72" fmla="*/ 367 w 448"/>
                <a:gd name="T73" fmla="*/ 6 h 504"/>
                <a:gd name="T74" fmla="*/ 381 w 448"/>
                <a:gd name="T75" fmla="*/ 1 h 504"/>
                <a:gd name="T76" fmla="*/ 396 w 448"/>
                <a:gd name="T7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8" h="504">
                  <a:moveTo>
                    <a:pt x="396" y="0"/>
                  </a:moveTo>
                  <a:lnTo>
                    <a:pt x="409" y="3"/>
                  </a:lnTo>
                  <a:lnTo>
                    <a:pt x="423" y="9"/>
                  </a:lnTo>
                  <a:lnTo>
                    <a:pt x="433" y="19"/>
                  </a:lnTo>
                  <a:lnTo>
                    <a:pt x="442" y="31"/>
                  </a:lnTo>
                  <a:lnTo>
                    <a:pt x="447" y="45"/>
                  </a:lnTo>
                  <a:lnTo>
                    <a:pt x="448" y="59"/>
                  </a:lnTo>
                  <a:lnTo>
                    <a:pt x="445" y="74"/>
                  </a:lnTo>
                  <a:lnTo>
                    <a:pt x="439" y="86"/>
                  </a:lnTo>
                  <a:lnTo>
                    <a:pt x="429" y="98"/>
                  </a:lnTo>
                  <a:lnTo>
                    <a:pt x="417" y="106"/>
                  </a:lnTo>
                  <a:lnTo>
                    <a:pt x="169" y="229"/>
                  </a:lnTo>
                  <a:lnTo>
                    <a:pt x="150" y="242"/>
                  </a:lnTo>
                  <a:lnTo>
                    <a:pt x="134" y="259"/>
                  </a:lnTo>
                  <a:lnTo>
                    <a:pt x="123" y="279"/>
                  </a:lnTo>
                  <a:lnTo>
                    <a:pt x="114" y="302"/>
                  </a:lnTo>
                  <a:lnTo>
                    <a:pt x="112" y="325"/>
                  </a:lnTo>
                  <a:lnTo>
                    <a:pt x="112" y="448"/>
                  </a:lnTo>
                  <a:lnTo>
                    <a:pt x="109" y="466"/>
                  </a:lnTo>
                  <a:lnTo>
                    <a:pt x="101" y="481"/>
                  </a:lnTo>
                  <a:lnTo>
                    <a:pt x="89" y="493"/>
                  </a:lnTo>
                  <a:lnTo>
                    <a:pt x="74" y="501"/>
                  </a:lnTo>
                  <a:lnTo>
                    <a:pt x="56" y="504"/>
                  </a:lnTo>
                  <a:lnTo>
                    <a:pt x="38" y="501"/>
                  </a:lnTo>
                  <a:lnTo>
                    <a:pt x="23" y="493"/>
                  </a:lnTo>
                  <a:lnTo>
                    <a:pt x="10" y="481"/>
                  </a:lnTo>
                  <a:lnTo>
                    <a:pt x="3" y="466"/>
                  </a:lnTo>
                  <a:lnTo>
                    <a:pt x="0" y="448"/>
                  </a:lnTo>
                  <a:lnTo>
                    <a:pt x="0" y="325"/>
                  </a:lnTo>
                  <a:lnTo>
                    <a:pt x="3" y="291"/>
                  </a:lnTo>
                  <a:lnTo>
                    <a:pt x="10" y="258"/>
                  </a:lnTo>
                  <a:lnTo>
                    <a:pt x="24" y="226"/>
                  </a:lnTo>
                  <a:lnTo>
                    <a:pt x="40" y="197"/>
                  </a:lnTo>
                  <a:lnTo>
                    <a:pt x="62" y="171"/>
                  </a:lnTo>
                  <a:lnTo>
                    <a:pt x="88" y="148"/>
                  </a:lnTo>
                  <a:lnTo>
                    <a:pt x="117" y="129"/>
                  </a:lnTo>
                  <a:lnTo>
                    <a:pt x="367" y="6"/>
                  </a:lnTo>
                  <a:lnTo>
                    <a:pt x="381" y="1"/>
                  </a:lnTo>
                  <a:lnTo>
                    <a:pt x="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7" name="Freeform 546"/>
            <p:cNvSpPr>
              <a:spLocks/>
            </p:cNvSpPr>
            <p:nvPr/>
          </p:nvSpPr>
          <p:spPr bwMode="auto">
            <a:xfrm>
              <a:off x="1770063" y="2916238"/>
              <a:ext cx="19050" cy="36513"/>
            </a:xfrm>
            <a:custGeom>
              <a:avLst/>
              <a:gdLst>
                <a:gd name="T0" fmla="*/ 56 w 112"/>
                <a:gd name="T1" fmla="*/ 0 h 224"/>
                <a:gd name="T2" fmla="*/ 74 w 112"/>
                <a:gd name="T3" fmla="*/ 2 h 224"/>
                <a:gd name="T4" fmla="*/ 89 w 112"/>
                <a:gd name="T5" fmla="*/ 11 h 224"/>
                <a:gd name="T6" fmla="*/ 101 w 112"/>
                <a:gd name="T7" fmla="*/ 23 h 224"/>
                <a:gd name="T8" fmla="*/ 109 w 112"/>
                <a:gd name="T9" fmla="*/ 38 h 224"/>
                <a:gd name="T10" fmla="*/ 112 w 112"/>
                <a:gd name="T11" fmla="*/ 56 h 224"/>
                <a:gd name="T12" fmla="*/ 112 w 112"/>
                <a:gd name="T13" fmla="*/ 168 h 224"/>
                <a:gd name="T14" fmla="*/ 109 w 112"/>
                <a:gd name="T15" fmla="*/ 185 h 224"/>
                <a:gd name="T16" fmla="*/ 101 w 112"/>
                <a:gd name="T17" fmla="*/ 201 h 224"/>
                <a:gd name="T18" fmla="*/ 89 w 112"/>
                <a:gd name="T19" fmla="*/ 214 h 224"/>
                <a:gd name="T20" fmla="*/ 74 w 112"/>
                <a:gd name="T21" fmla="*/ 221 h 224"/>
                <a:gd name="T22" fmla="*/ 56 w 112"/>
                <a:gd name="T23" fmla="*/ 224 h 224"/>
                <a:gd name="T24" fmla="*/ 38 w 112"/>
                <a:gd name="T25" fmla="*/ 221 h 224"/>
                <a:gd name="T26" fmla="*/ 23 w 112"/>
                <a:gd name="T27" fmla="*/ 214 h 224"/>
                <a:gd name="T28" fmla="*/ 10 w 112"/>
                <a:gd name="T29" fmla="*/ 201 h 224"/>
                <a:gd name="T30" fmla="*/ 3 w 112"/>
                <a:gd name="T31" fmla="*/ 185 h 224"/>
                <a:gd name="T32" fmla="*/ 0 w 112"/>
                <a:gd name="T33" fmla="*/ 168 h 224"/>
                <a:gd name="T34" fmla="*/ 0 w 112"/>
                <a:gd name="T35" fmla="*/ 56 h 224"/>
                <a:gd name="T36" fmla="*/ 3 w 112"/>
                <a:gd name="T37" fmla="*/ 38 h 224"/>
                <a:gd name="T38" fmla="*/ 10 w 112"/>
                <a:gd name="T39" fmla="*/ 23 h 224"/>
                <a:gd name="T40" fmla="*/ 23 w 112"/>
                <a:gd name="T41" fmla="*/ 11 h 224"/>
                <a:gd name="T42" fmla="*/ 38 w 112"/>
                <a:gd name="T43" fmla="*/ 2 h 224"/>
                <a:gd name="T44" fmla="*/ 56 w 112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4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168"/>
                  </a:lnTo>
                  <a:lnTo>
                    <a:pt x="109" y="185"/>
                  </a:lnTo>
                  <a:lnTo>
                    <a:pt x="101" y="201"/>
                  </a:lnTo>
                  <a:lnTo>
                    <a:pt x="89" y="214"/>
                  </a:lnTo>
                  <a:lnTo>
                    <a:pt x="74" y="221"/>
                  </a:lnTo>
                  <a:lnTo>
                    <a:pt x="56" y="224"/>
                  </a:lnTo>
                  <a:lnTo>
                    <a:pt x="38" y="221"/>
                  </a:lnTo>
                  <a:lnTo>
                    <a:pt x="23" y="214"/>
                  </a:lnTo>
                  <a:lnTo>
                    <a:pt x="10" y="201"/>
                  </a:lnTo>
                  <a:lnTo>
                    <a:pt x="3" y="185"/>
                  </a:lnTo>
                  <a:lnTo>
                    <a:pt x="0" y="168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0" name="Group 1779"/>
          <p:cNvGrpSpPr/>
          <p:nvPr/>
        </p:nvGrpSpPr>
        <p:grpSpPr>
          <a:xfrm>
            <a:off x="726288" y="2697163"/>
            <a:ext cx="439738" cy="530225"/>
            <a:chOff x="706438" y="2697163"/>
            <a:chExt cx="439738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2" name="Freeform 551"/>
            <p:cNvSpPr>
              <a:spLocks noEditPoints="1"/>
            </p:cNvSpPr>
            <p:nvPr/>
          </p:nvSpPr>
          <p:spPr bwMode="auto">
            <a:xfrm>
              <a:off x="941388" y="3138488"/>
              <a:ext cx="61913" cy="61912"/>
            </a:xfrm>
            <a:custGeom>
              <a:avLst/>
              <a:gdLst>
                <a:gd name="T0" fmla="*/ 195 w 392"/>
                <a:gd name="T1" fmla="*/ 112 h 392"/>
                <a:gd name="T2" fmla="*/ 173 w 392"/>
                <a:gd name="T3" fmla="*/ 116 h 392"/>
                <a:gd name="T4" fmla="*/ 152 w 392"/>
                <a:gd name="T5" fmla="*/ 124 h 392"/>
                <a:gd name="T6" fmla="*/ 136 w 392"/>
                <a:gd name="T7" fmla="*/ 136 h 392"/>
                <a:gd name="T8" fmla="*/ 122 w 392"/>
                <a:gd name="T9" fmla="*/ 154 h 392"/>
                <a:gd name="T10" fmla="*/ 114 w 392"/>
                <a:gd name="T11" fmla="*/ 174 h 392"/>
                <a:gd name="T12" fmla="*/ 111 w 392"/>
                <a:gd name="T13" fmla="*/ 196 h 392"/>
                <a:gd name="T14" fmla="*/ 114 w 392"/>
                <a:gd name="T15" fmla="*/ 218 h 392"/>
                <a:gd name="T16" fmla="*/ 122 w 392"/>
                <a:gd name="T17" fmla="*/ 238 h 392"/>
                <a:gd name="T18" fmla="*/ 136 w 392"/>
                <a:gd name="T19" fmla="*/ 255 h 392"/>
                <a:gd name="T20" fmla="*/ 152 w 392"/>
                <a:gd name="T21" fmla="*/ 268 h 392"/>
                <a:gd name="T22" fmla="*/ 173 w 392"/>
                <a:gd name="T23" fmla="*/ 277 h 392"/>
                <a:gd name="T24" fmla="*/ 195 w 392"/>
                <a:gd name="T25" fmla="*/ 280 h 392"/>
                <a:gd name="T26" fmla="*/ 218 w 392"/>
                <a:gd name="T27" fmla="*/ 277 h 392"/>
                <a:gd name="T28" fmla="*/ 238 w 392"/>
                <a:gd name="T29" fmla="*/ 268 h 392"/>
                <a:gd name="T30" fmla="*/ 254 w 392"/>
                <a:gd name="T31" fmla="*/ 255 h 392"/>
                <a:gd name="T32" fmla="*/ 268 w 392"/>
                <a:gd name="T33" fmla="*/ 238 h 392"/>
                <a:gd name="T34" fmla="*/ 276 w 392"/>
                <a:gd name="T35" fmla="*/ 218 h 392"/>
                <a:gd name="T36" fmla="*/ 279 w 392"/>
                <a:gd name="T37" fmla="*/ 196 h 392"/>
                <a:gd name="T38" fmla="*/ 276 w 392"/>
                <a:gd name="T39" fmla="*/ 174 h 392"/>
                <a:gd name="T40" fmla="*/ 268 w 392"/>
                <a:gd name="T41" fmla="*/ 154 h 392"/>
                <a:gd name="T42" fmla="*/ 254 w 392"/>
                <a:gd name="T43" fmla="*/ 136 h 392"/>
                <a:gd name="T44" fmla="*/ 238 w 392"/>
                <a:gd name="T45" fmla="*/ 124 h 392"/>
                <a:gd name="T46" fmla="*/ 218 w 392"/>
                <a:gd name="T47" fmla="*/ 116 h 392"/>
                <a:gd name="T48" fmla="*/ 195 w 392"/>
                <a:gd name="T49" fmla="*/ 112 h 392"/>
                <a:gd name="T50" fmla="*/ 195 w 392"/>
                <a:gd name="T51" fmla="*/ 0 h 392"/>
                <a:gd name="T52" fmla="*/ 230 w 392"/>
                <a:gd name="T53" fmla="*/ 3 h 392"/>
                <a:gd name="T54" fmla="*/ 264 w 392"/>
                <a:gd name="T55" fmla="*/ 13 h 392"/>
                <a:gd name="T56" fmla="*/ 294 w 392"/>
                <a:gd name="T57" fmla="*/ 27 h 392"/>
                <a:gd name="T58" fmla="*/ 322 w 392"/>
                <a:gd name="T59" fmla="*/ 46 h 392"/>
                <a:gd name="T60" fmla="*/ 345 w 392"/>
                <a:gd name="T61" fmla="*/ 70 h 392"/>
                <a:gd name="T62" fmla="*/ 365 w 392"/>
                <a:gd name="T63" fmla="*/ 97 h 392"/>
                <a:gd name="T64" fmla="*/ 379 w 392"/>
                <a:gd name="T65" fmla="*/ 128 h 392"/>
                <a:gd name="T66" fmla="*/ 388 w 392"/>
                <a:gd name="T67" fmla="*/ 161 h 392"/>
                <a:gd name="T68" fmla="*/ 392 w 392"/>
                <a:gd name="T69" fmla="*/ 196 h 392"/>
                <a:gd name="T70" fmla="*/ 388 w 392"/>
                <a:gd name="T71" fmla="*/ 231 h 392"/>
                <a:gd name="T72" fmla="*/ 379 w 392"/>
                <a:gd name="T73" fmla="*/ 264 h 392"/>
                <a:gd name="T74" fmla="*/ 365 w 392"/>
                <a:gd name="T75" fmla="*/ 294 h 392"/>
                <a:gd name="T76" fmla="*/ 345 w 392"/>
                <a:gd name="T77" fmla="*/ 322 h 392"/>
                <a:gd name="T78" fmla="*/ 322 w 392"/>
                <a:gd name="T79" fmla="*/ 346 h 392"/>
                <a:gd name="T80" fmla="*/ 294 w 392"/>
                <a:gd name="T81" fmla="*/ 365 h 392"/>
                <a:gd name="T82" fmla="*/ 264 w 392"/>
                <a:gd name="T83" fmla="*/ 380 h 392"/>
                <a:gd name="T84" fmla="*/ 230 w 392"/>
                <a:gd name="T85" fmla="*/ 389 h 392"/>
                <a:gd name="T86" fmla="*/ 195 w 392"/>
                <a:gd name="T87" fmla="*/ 392 h 392"/>
                <a:gd name="T88" fmla="*/ 160 w 392"/>
                <a:gd name="T89" fmla="*/ 389 h 392"/>
                <a:gd name="T90" fmla="*/ 126 w 392"/>
                <a:gd name="T91" fmla="*/ 380 h 392"/>
                <a:gd name="T92" fmla="*/ 96 w 392"/>
                <a:gd name="T93" fmla="*/ 365 h 392"/>
                <a:gd name="T94" fmla="*/ 69 w 392"/>
                <a:gd name="T95" fmla="*/ 346 h 392"/>
                <a:gd name="T96" fmla="*/ 45 w 392"/>
                <a:gd name="T97" fmla="*/ 322 h 392"/>
                <a:gd name="T98" fmla="*/ 26 w 392"/>
                <a:gd name="T99" fmla="*/ 294 h 392"/>
                <a:gd name="T100" fmla="*/ 11 w 392"/>
                <a:gd name="T101" fmla="*/ 264 h 392"/>
                <a:gd name="T102" fmla="*/ 3 w 392"/>
                <a:gd name="T103" fmla="*/ 231 h 392"/>
                <a:gd name="T104" fmla="*/ 0 w 392"/>
                <a:gd name="T105" fmla="*/ 196 h 392"/>
                <a:gd name="T106" fmla="*/ 3 w 392"/>
                <a:gd name="T107" fmla="*/ 161 h 392"/>
                <a:gd name="T108" fmla="*/ 11 w 392"/>
                <a:gd name="T109" fmla="*/ 128 h 392"/>
                <a:gd name="T110" fmla="*/ 26 w 392"/>
                <a:gd name="T111" fmla="*/ 97 h 392"/>
                <a:gd name="T112" fmla="*/ 45 w 392"/>
                <a:gd name="T113" fmla="*/ 70 h 392"/>
                <a:gd name="T114" fmla="*/ 69 w 392"/>
                <a:gd name="T115" fmla="*/ 46 h 392"/>
                <a:gd name="T116" fmla="*/ 96 w 392"/>
                <a:gd name="T117" fmla="*/ 27 h 392"/>
                <a:gd name="T118" fmla="*/ 126 w 392"/>
                <a:gd name="T119" fmla="*/ 13 h 392"/>
                <a:gd name="T120" fmla="*/ 160 w 392"/>
                <a:gd name="T121" fmla="*/ 3 h 392"/>
                <a:gd name="T122" fmla="*/ 195 w 392"/>
                <a:gd name="T12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392">
                  <a:moveTo>
                    <a:pt x="195" y="112"/>
                  </a:moveTo>
                  <a:lnTo>
                    <a:pt x="173" y="116"/>
                  </a:lnTo>
                  <a:lnTo>
                    <a:pt x="152" y="124"/>
                  </a:lnTo>
                  <a:lnTo>
                    <a:pt x="136" y="136"/>
                  </a:lnTo>
                  <a:lnTo>
                    <a:pt x="122" y="154"/>
                  </a:lnTo>
                  <a:lnTo>
                    <a:pt x="114" y="174"/>
                  </a:lnTo>
                  <a:lnTo>
                    <a:pt x="111" y="196"/>
                  </a:lnTo>
                  <a:lnTo>
                    <a:pt x="114" y="218"/>
                  </a:lnTo>
                  <a:lnTo>
                    <a:pt x="122" y="238"/>
                  </a:lnTo>
                  <a:lnTo>
                    <a:pt x="136" y="255"/>
                  </a:lnTo>
                  <a:lnTo>
                    <a:pt x="152" y="268"/>
                  </a:lnTo>
                  <a:lnTo>
                    <a:pt x="173" y="277"/>
                  </a:lnTo>
                  <a:lnTo>
                    <a:pt x="195" y="280"/>
                  </a:lnTo>
                  <a:lnTo>
                    <a:pt x="218" y="277"/>
                  </a:lnTo>
                  <a:lnTo>
                    <a:pt x="238" y="268"/>
                  </a:lnTo>
                  <a:lnTo>
                    <a:pt x="254" y="255"/>
                  </a:lnTo>
                  <a:lnTo>
                    <a:pt x="268" y="238"/>
                  </a:lnTo>
                  <a:lnTo>
                    <a:pt x="276" y="218"/>
                  </a:lnTo>
                  <a:lnTo>
                    <a:pt x="279" y="196"/>
                  </a:lnTo>
                  <a:lnTo>
                    <a:pt x="276" y="174"/>
                  </a:lnTo>
                  <a:lnTo>
                    <a:pt x="268" y="154"/>
                  </a:lnTo>
                  <a:lnTo>
                    <a:pt x="254" y="136"/>
                  </a:lnTo>
                  <a:lnTo>
                    <a:pt x="238" y="124"/>
                  </a:lnTo>
                  <a:lnTo>
                    <a:pt x="218" y="116"/>
                  </a:lnTo>
                  <a:lnTo>
                    <a:pt x="195" y="112"/>
                  </a:lnTo>
                  <a:close/>
                  <a:moveTo>
                    <a:pt x="195" y="0"/>
                  </a:moveTo>
                  <a:lnTo>
                    <a:pt x="230" y="3"/>
                  </a:lnTo>
                  <a:lnTo>
                    <a:pt x="264" y="13"/>
                  </a:lnTo>
                  <a:lnTo>
                    <a:pt x="294" y="27"/>
                  </a:lnTo>
                  <a:lnTo>
                    <a:pt x="322" y="46"/>
                  </a:lnTo>
                  <a:lnTo>
                    <a:pt x="345" y="70"/>
                  </a:lnTo>
                  <a:lnTo>
                    <a:pt x="365" y="97"/>
                  </a:lnTo>
                  <a:lnTo>
                    <a:pt x="379" y="128"/>
                  </a:lnTo>
                  <a:lnTo>
                    <a:pt x="388" y="161"/>
                  </a:lnTo>
                  <a:lnTo>
                    <a:pt x="392" y="196"/>
                  </a:lnTo>
                  <a:lnTo>
                    <a:pt x="388" y="231"/>
                  </a:lnTo>
                  <a:lnTo>
                    <a:pt x="379" y="264"/>
                  </a:lnTo>
                  <a:lnTo>
                    <a:pt x="365" y="294"/>
                  </a:lnTo>
                  <a:lnTo>
                    <a:pt x="345" y="322"/>
                  </a:lnTo>
                  <a:lnTo>
                    <a:pt x="322" y="346"/>
                  </a:lnTo>
                  <a:lnTo>
                    <a:pt x="294" y="365"/>
                  </a:lnTo>
                  <a:lnTo>
                    <a:pt x="264" y="380"/>
                  </a:lnTo>
                  <a:lnTo>
                    <a:pt x="230" y="389"/>
                  </a:lnTo>
                  <a:lnTo>
                    <a:pt x="195" y="392"/>
                  </a:lnTo>
                  <a:lnTo>
                    <a:pt x="160" y="389"/>
                  </a:lnTo>
                  <a:lnTo>
                    <a:pt x="126" y="380"/>
                  </a:lnTo>
                  <a:lnTo>
                    <a:pt x="96" y="365"/>
                  </a:lnTo>
                  <a:lnTo>
                    <a:pt x="69" y="346"/>
                  </a:lnTo>
                  <a:lnTo>
                    <a:pt x="45" y="322"/>
                  </a:lnTo>
                  <a:lnTo>
                    <a:pt x="26" y="294"/>
                  </a:lnTo>
                  <a:lnTo>
                    <a:pt x="11" y="264"/>
                  </a:lnTo>
                  <a:lnTo>
                    <a:pt x="3" y="231"/>
                  </a:lnTo>
                  <a:lnTo>
                    <a:pt x="0" y="196"/>
                  </a:lnTo>
                  <a:lnTo>
                    <a:pt x="3" y="161"/>
                  </a:lnTo>
                  <a:lnTo>
                    <a:pt x="11" y="128"/>
                  </a:lnTo>
                  <a:lnTo>
                    <a:pt x="26" y="97"/>
                  </a:lnTo>
                  <a:lnTo>
                    <a:pt x="45" y="70"/>
                  </a:lnTo>
                  <a:lnTo>
                    <a:pt x="69" y="46"/>
                  </a:lnTo>
                  <a:lnTo>
                    <a:pt x="96" y="27"/>
                  </a:lnTo>
                  <a:lnTo>
                    <a:pt x="126" y="13"/>
                  </a:lnTo>
                  <a:lnTo>
                    <a:pt x="160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3" name="Freeform 552"/>
            <p:cNvSpPr>
              <a:spLocks/>
            </p:cNvSpPr>
            <p:nvPr/>
          </p:nvSpPr>
          <p:spPr bwMode="auto">
            <a:xfrm>
              <a:off x="782638" y="2771775"/>
              <a:ext cx="146050" cy="147637"/>
            </a:xfrm>
            <a:custGeom>
              <a:avLst/>
              <a:gdLst>
                <a:gd name="T0" fmla="*/ 436 w 928"/>
                <a:gd name="T1" fmla="*/ 39 h 927"/>
                <a:gd name="T2" fmla="*/ 484 w 928"/>
                <a:gd name="T3" fmla="*/ 73 h 927"/>
                <a:gd name="T4" fmla="*/ 540 w 928"/>
                <a:gd name="T5" fmla="*/ 86 h 927"/>
                <a:gd name="T6" fmla="*/ 597 w 928"/>
                <a:gd name="T7" fmla="*/ 82 h 927"/>
                <a:gd name="T8" fmla="*/ 650 w 928"/>
                <a:gd name="T9" fmla="*/ 58 h 927"/>
                <a:gd name="T10" fmla="*/ 712 w 928"/>
                <a:gd name="T11" fmla="*/ 0 h 927"/>
                <a:gd name="T12" fmla="*/ 920 w 928"/>
                <a:gd name="T13" fmla="*/ 210 h 927"/>
                <a:gd name="T14" fmla="*/ 928 w 928"/>
                <a:gd name="T15" fmla="*/ 237 h 927"/>
                <a:gd name="T16" fmla="*/ 920 w 928"/>
                <a:gd name="T17" fmla="*/ 265 h 927"/>
                <a:gd name="T18" fmla="*/ 898 w 928"/>
                <a:gd name="T19" fmla="*/ 286 h 927"/>
                <a:gd name="T20" fmla="*/ 871 w 928"/>
                <a:gd name="T21" fmla="*/ 293 h 927"/>
                <a:gd name="T22" fmla="*/ 843 w 928"/>
                <a:gd name="T23" fmla="*/ 286 h 927"/>
                <a:gd name="T24" fmla="*/ 709 w 928"/>
                <a:gd name="T25" fmla="*/ 154 h 927"/>
                <a:gd name="T26" fmla="*/ 644 w 928"/>
                <a:gd name="T27" fmla="*/ 186 h 927"/>
                <a:gd name="T28" fmla="*/ 572 w 928"/>
                <a:gd name="T29" fmla="*/ 198 h 927"/>
                <a:gd name="T30" fmla="*/ 500 w 928"/>
                <a:gd name="T31" fmla="*/ 194 h 927"/>
                <a:gd name="T32" fmla="*/ 432 w 928"/>
                <a:gd name="T33" fmla="*/ 172 h 927"/>
                <a:gd name="T34" fmla="*/ 154 w 928"/>
                <a:gd name="T35" fmla="*/ 400 h 927"/>
                <a:gd name="T36" fmla="*/ 186 w 928"/>
                <a:gd name="T37" fmla="*/ 465 h 927"/>
                <a:gd name="T38" fmla="*/ 200 w 928"/>
                <a:gd name="T39" fmla="*/ 536 h 927"/>
                <a:gd name="T40" fmla="*/ 196 w 928"/>
                <a:gd name="T41" fmla="*/ 608 h 927"/>
                <a:gd name="T42" fmla="*/ 173 w 928"/>
                <a:gd name="T43" fmla="*/ 676 h 927"/>
                <a:gd name="T44" fmla="*/ 277 w 928"/>
                <a:gd name="T45" fmla="*/ 831 h 927"/>
                <a:gd name="T46" fmla="*/ 291 w 928"/>
                <a:gd name="T47" fmla="*/ 856 h 927"/>
                <a:gd name="T48" fmla="*/ 291 w 928"/>
                <a:gd name="T49" fmla="*/ 885 h 927"/>
                <a:gd name="T50" fmla="*/ 277 w 928"/>
                <a:gd name="T51" fmla="*/ 910 h 927"/>
                <a:gd name="T52" fmla="*/ 252 w 928"/>
                <a:gd name="T53" fmla="*/ 925 h 927"/>
                <a:gd name="T54" fmla="*/ 224 w 928"/>
                <a:gd name="T55" fmla="*/ 925 h 927"/>
                <a:gd name="T56" fmla="*/ 198 w 928"/>
                <a:gd name="T57" fmla="*/ 910 h 927"/>
                <a:gd name="T58" fmla="*/ 40 w 928"/>
                <a:gd name="T59" fmla="*/ 672 h 927"/>
                <a:gd name="T60" fmla="*/ 73 w 928"/>
                <a:gd name="T61" fmla="*/ 623 h 927"/>
                <a:gd name="T62" fmla="*/ 87 w 928"/>
                <a:gd name="T63" fmla="*/ 568 h 927"/>
                <a:gd name="T64" fmla="*/ 83 w 928"/>
                <a:gd name="T65" fmla="*/ 511 h 927"/>
                <a:gd name="T66" fmla="*/ 58 w 928"/>
                <a:gd name="T67" fmla="*/ 458 h 927"/>
                <a:gd name="T68" fmla="*/ 0 w 928"/>
                <a:gd name="T69" fmla="*/ 396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8" h="927">
                  <a:moveTo>
                    <a:pt x="395" y="0"/>
                  </a:moveTo>
                  <a:lnTo>
                    <a:pt x="436" y="39"/>
                  </a:lnTo>
                  <a:lnTo>
                    <a:pt x="459" y="58"/>
                  </a:lnTo>
                  <a:lnTo>
                    <a:pt x="484" y="73"/>
                  </a:lnTo>
                  <a:lnTo>
                    <a:pt x="511" y="82"/>
                  </a:lnTo>
                  <a:lnTo>
                    <a:pt x="540" y="86"/>
                  </a:lnTo>
                  <a:lnTo>
                    <a:pt x="569" y="86"/>
                  </a:lnTo>
                  <a:lnTo>
                    <a:pt x="597" y="82"/>
                  </a:lnTo>
                  <a:lnTo>
                    <a:pt x="625" y="73"/>
                  </a:lnTo>
                  <a:lnTo>
                    <a:pt x="650" y="58"/>
                  </a:lnTo>
                  <a:lnTo>
                    <a:pt x="673" y="39"/>
                  </a:lnTo>
                  <a:lnTo>
                    <a:pt x="712" y="0"/>
                  </a:lnTo>
                  <a:lnTo>
                    <a:pt x="911" y="197"/>
                  </a:lnTo>
                  <a:lnTo>
                    <a:pt x="920" y="210"/>
                  </a:lnTo>
                  <a:lnTo>
                    <a:pt x="926" y="223"/>
                  </a:lnTo>
                  <a:lnTo>
                    <a:pt x="928" y="237"/>
                  </a:lnTo>
                  <a:lnTo>
                    <a:pt x="926" y="251"/>
                  </a:lnTo>
                  <a:lnTo>
                    <a:pt x="920" y="265"/>
                  </a:lnTo>
                  <a:lnTo>
                    <a:pt x="911" y="277"/>
                  </a:lnTo>
                  <a:lnTo>
                    <a:pt x="898" y="286"/>
                  </a:lnTo>
                  <a:lnTo>
                    <a:pt x="885" y="292"/>
                  </a:lnTo>
                  <a:lnTo>
                    <a:pt x="871" y="293"/>
                  </a:lnTo>
                  <a:lnTo>
                    <a:pt x="857" y="292"/>
                  </a:lnTo>
                  <a:lnTo>
                    <a:pt x="843" y="286"/>
                  </a:lnTo>
                  <a:lnTo>
                    <a:pt x="832" y="277"/>
                  </a:lnTo>
                  <a:lnTo>
                    <a:pt x="709" y="154"/>
                  </a:lnTo>
                  <a:lnTo>
                    <a:pt x="677" y="172"/>
                  </a:lnTo>
                  <a:lnTo>
                    <a:pt x="644" y="186"/>
                  </a:lnTo>
                  <a:lnTo>
                    <a:pt x="608" y="194"/>
                  </a:lnTo>
                  <a:lnTo>
                    <a:pt x="572" y="198"/>
                  </a:lnTo>
                  <a:lnTo>
                    <a:pt x="537" y="198"/>
                  </a:lnTo>
                  <a:lnTo>
                    <a:pt x="500" y="194"/>
                  </a:lnTo>
                  <a:lnTo>
                    <a:pt x="465" y="186"/>
                  </a:lnTo>
                  <a:lnTo>
                    <a:pt x="432" y="172"/>
                  </a:lnTo>
                  <a:lnTo>
                    <a:pt x="399" y="154"/>
                  </a:lnTo>
                  <a:lnTo>
                    <a:pt x="154" y="400"/>
                  </a:lnTo>
                  <a:lnTo>
                    <a:pt x="173" y="432"/>
                  </a:lnTo>
                  <a:lnTo>
                    <a:pt x="186" y="465"/>
                  </a:lnTo>
                  <a:lnTo>
                    <a:pt x="196" y="501"/>
                  </a:lnTo>
                  <a:lnTo>
                    <a:pt x="200" y="536"/>
                  </a:lnTo>
                  <a:lnTo>
                    <a:pt x="200" y="571"/>
                  </a:lnTo>
                  <a:lnTo>
                    <a:pt x="196" y="608"/>
                  </a:lnTo>
                  <a:lnTo>
                    <a:pt x="186" y="642"/>
                  </a:lnTo>
                  <a:lnTo>
                    <a:pt x="173" y="676"/>
                  </a:lnTo>
                  <a:lnTo>
                    <a:pt x="154" y="709"/>
                  </a:lnTo>
                  <a:lnTo>
                    <a:pt x="277" y="831"/>
                  </a:lnTo>
                  <a:lnTo>
                    <a:pt x="286" y="843"/>
                  </a:lnTo>
                  <a:lnTo>
                    <a:pt x="291" y="856"/>
                  </a:lnTo>
                  <a:lnTo>
                    <a:pt x="293" y="871"/>
                  </a:lnTo>
                  <a:lnTo>
                    <a:pt x="291" y="885"/>
                  </a:lnTo>
                  <a:lnTo>
                    <a:pt x="286" y="899"/>
                  </a:lnTo>
                  <a:lnTo>
                    <a:pt x="277" y="910"/>
                  </a:lnTo>
                  <a:lnTo>
                    <a:pt x="265" y="920"/>
                  </a:lnTo>
                  <a:lnTo>
                    <a:pt x="252" y="925"/>
                  </a:lnTo>
                  <a:lnTo>
                    <a:pt x="237" y="927"/>
                  </a:lnTo>
                  <a:lnTo>
                    <a:pt x="224" y="925"/>
                  </a:lnTo>
                  <a:lnTo>
                    <a:pt x="210" y="920"/>
                  </a:lnTo>
                  <a:lnTo>
                    <a:pt x="198" y="910"/>
                  </a:lnTo>
                  <a:lnTo>
                    <a:pt x="0" y="713"/>
                  </a:lnTo>
                  <a:lnTo>
                    <a:pt x="40" y="672"/>
                  </a:lnTo>
                  <a:lnTo>
                    <a:pt x="58" y="649"/>
                  </a:lnTo>
                  <a:lnTo>
                    <a:pt x="73" y="623"/>
                  </a:lnTo>
                  <a:lnTo>
                    <a:pt x="83" y="596"/>
                  </a:lnTo>
                  <a:lnTo>
                    <a:pt x="87" y="568"/>
                  </a:lnTo>
                  <a:lnTo>
                    <a:pt x="87" y="539"/>
                  </a:lnTo>
                  <a:lnTo>
                    <a:pt x="83" y="511"/>
                  </a:lnTo>
                  <a:lnTo>
                    <a:pt x="73" y="484"/>
                  </a:lnTo>
                  <a:lnTo>
                    <a:pt x="58" y="458"/>
                  </a:lnTo>
                  <a:lnTo>
                    <a:pt x="40" y="435"/>
                  </a:lnTo>
                  <a:lnTo>
                    <a:pt x="0" y="396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4" name="Freeform 553"/>
            <p:cNvSpPr>
              <a:spLocks/>
            </p:cNvSpPr>
            <p:nvPr/>
          </p:nvSpPr>
          <p:spPr bwMode="auto">
            <a:xfrm>
              <a:off x="923926" y="2914650"/>
              <a:ext cx="147638" cy="147637"/>
            </a:xfrm>
            <a:custGeom>
              <a:avLst/>
              <a:gdLst>
                <a:gd name="T0" fmla="*/ 704 w 928"/>
                <a:gd name="T1" fmla="*/ 2 h 927"/>
                <a:gd name="T2" fmla="*/ 730 w 928"/>
                <a:gd name="T3" fmla="*/ 16 h 927"/>
                <a:gd name="T4" fmla="*/ 888 w 928"/>
                <a:gd name="T5" fmla="*/ 254 h 927"/>
                <a:gd name="T6" fmla="*/ 854 w 928"/>
                <a:gd name="T7" fmla="*/ 303 h 927"/>
                <a:gd name="T8" fmla="*/ 839 w 928"/>
                <a:gd name="T9" fmla="*/ 358 h 927"/>
                <a:gd name="T10" fmla="*/ 845 w 928"/>
                <a:gd name="T11" fmla="*/ 415 h 927"/>
                <a:gd name="T12" fmla="*/ 869 w 928"/>
                <a:gd name="T13" fmla="*/ 468 h 927"/>
                <a:gd name="T14" fmla="*/ 928 w 928"/>
                <a:gd name="T15" fmla="*/ 531 h 927"/>
                <a:gd name="T16" fmla="*/ 492 w 928"/>
                <a:gd name="T17" fmla="*/ 887 h 927"/>
                <a:gd name="T18" fmla="*/ 444 w 928"/>
                <a:gd name="T19" fmla="*/ 855 h 927"/>
                <a:gd name="T20" fmla="*/ 388 w 928"/>
                <a:gd name="T21" fmla="*/ 841 h 927"/>
                <a:gd name="T22" fmla="*/ 330 w 928"/>
                <a:gd name="T23" fmla="*/ 846 h 927"/>
                <a:gd name="T24" fmla="*/ 277 w 928"/>
                <a:gd name="T25" fmla="*/ 869 h 927"/>
                <a:gd name="T26" fmla="*/ 215 w 928"/>
                <a:gd name="T27" fmla="*/ 927 h 927"/>
                <a:gd name="T28" fmla="*/ 8 w 928"/>
                <a:gd name="T29" fmla="*/ 717 h 927"/>
                <a:gd name="T30" fmla="*/ 0 w 928"/>
                <a:gd name="T31" fmla="*/ 690 h 927"/>
                <a:gd name="T32" fmla="*/ 8 w 928"/>
                <a:gd name="T33" fmla="*/ 662 h 927"/>
                <a:gd name="T34" fmla="*/ 28 w 928"/>
                <a:gd name="T35" fmla="*/ 641 h 927"/>
                <a:gd name="T36" fmla="*/ 56 w 928"/>
                <a:gd name="T37" fmla="*/ 634 h 927"/>
                <a:gd name="T38" fmla="*/ 85 w 928"/>
                <a:gd name="T39" fmla="*/ 641 h 927"/>
                <a:gd name="T40" fmla="*/ 219 w 928"/>
                <a:gd name="T41" fmla="*/ 773 h 927"/>
                <a:gd name="T42" fmla="*/ 284 w 928"/>
                <a:gd name="T43" fmla="*/ 742 h 927"/>
                <a:gd name="T44" fmla="*/ 355 w 928"/>
                <a:gd name="T45" fmla="*/ 728 h 927"/>
                <a:gd name="T46" fmla="*/ 428 w 928"/>
                <a:gd name="T47" fmla="*/ 732 h 927"/>
                <a:gd name="T48" fmla="*/ 496 w 928"/>
                <a:gd name="T49" fmla="*/ 755 h 927"/>
                <a:gd name="T50" fmla="*/ 773 w 928"/>
                <a:gd name="T51" fmla="*/ 528 h 927"/>
                <a:gd name="T52" fmla="*/ 742 w 928"/>
                <a:gd name="T53" fmla="*/ 461 h 927"/>
                <a:gd name="T54" fmla="*/ 728 w 928"/>
                <a:gd name="T55" fmla="*/ 390 h 927"/>
                <a:gd name="T56" fmla="*/ 732 w 928"/>
                <a:gd name="T57" fmla="*/ 319 h 927"/>
                <a:gd name="T58" fmla="*/ 755 w 928"/>
                <a:gd name="T59" fmla="*/ 250 h 927"/>
                <a:gd name="T60" fmla="*/ 650 w 928"/>
                <a:gd name="T61" fmla="*/ 95 h 927"/>
                <a:gd name="T62" fmla="*/ 636 w 928"/>
                <a:gd name="T63" fmla="*/ 70 h 927"/>
                <a:gd name="T64" fmla="*/ 636 w 928"/>
                <a:gd name="T65" fmla="*/ 42 h 927"/>
                <a:gd name="T66" fmla="*/ 650 w 928"/>
                <a:gd name="T67" fmla="*/ 16 h 927"/>
                <a:gd name="T68" fmla="*/ 676 w 928"/>
                <a:gd name="T69" fmla="*/ 2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8" h="927">
                  <a:moveTo>
                    <a:pt x="691" y="0"/>
                  </a:moveTo>
                  <a:lnTo>
                    <a:pt x="704" y="2"/>
                  </a:lnTo>
                  <a:lnTo>
                    <a:pt x="718" y="7"/>
                  </a:lnTo>
                  <a:lnTo>
                    <a:pt x="730" y="16"/>
                  </a:lnTo>
                  <a:lnTo>
                    <a:pt x="928" y="215"/>
                  </a:lnTo>
                  <a:lnTo>
                    <a:pt x="888" y="254"/>
                  </a:lnTo>
                  <a:lnTo>
                    <a:pt x="869" y="277"/>
                  </a:lnTo>
                  <a:lnTo>
                    <a:pt x="854" y="303"/>
                  </a:lnTo>
                  <a:lnTo>
                    <a:pt x="845" y="330"/>
                  </a:lnTo>
                  <a:lnTo>
                    <a:pt x="839" y="358"/>
                  </a:lnTo>
                  <a:lnTo>
                    <a:pt x="839" y="387"/>
                  </a:lnTo>
                  <a:lnTo>
                    <a:pt x="845" y="415"/>
                  </a:lnTo>
                  <a:lnTo>
                    <a:pt x="854" y="442"/>
                  </a:lnTo>
                  <a:lnTo>
                    <a:pt x="869" y="468"/>
                  </a:lnTo>
                  <a:lnTo>
                    <a:pt x="888" y="491"/>
                  </a:lnTo>
                  <a:lnTo>
                    <a:pt x="928" y="531"/>
                  </a:lnTo>
                  <a:lnTo>
                    <a:pt x="532" y="927"/>
                  </a:lnTo>
                  <a:lnTo>
                    <a:pt x="492" y="887"/>
                  </a:lnTo>
                  <a:lnTo>
                    <a:pt x="469" y="869"/>
                  </a:lnTo>
                  <a:lnTo>
                    <a:pt x="444" y="855"/>
                  </a:lnTo>
                  <a:lnTo>
                    <a:pt x="416" y="846"/>
                  </a:lnTo>
                  <a:lnTo>
                    <a:pt x="388" y="841"/>
                  </a:lnTo>
                  <a:lnTo>
                    <a:pt x="359" y="841"/>
                  </a:lnTo>
                  <a:lnTo>
                    <a:pt x="330" y="846"/>
                  </a:lnTo>
                  <a:lnTo>
                    <a:pt x="303" y="855"/>
                  </a:lnTo>
                  <a:lnTo>
                    <a:pt x="277" y="869"/>
                  </a:lnTo>
                  <a:lnTo>
                    <a:pt x="254" y="887"/>
                  </a:lnTo>
                  <a:lnTo>
                    <a:pt x="215" y="927"/>
                  </a:lnTo>
                  <a:lnTo>
                    <a:pt x="17" y="729"/>
                  </a:lnTo>
                  <a:lnTo>
                    <a:pt x="8" y="717"/>
                  </a:lnTo>
                  <a:lnTo>
                    <a:pt x="2" y="703"/>
                  </a:lnTo>
                  <a:lnTo>
                    <a:pt x="0" y="690"/>
                  </a:lnTo>
                  <a:lnTo>
                    <a:pt x="2" y="675"/>
                  </a:lnTo>
                  <a:lnTo>
                    <a:pt x="8" y="662"/>
                  </a:lnTo>
                  <a:lnTo>
                    <a:pt x="17" y="650"/>
                  </a:lnTo>
                  <a:lnTo>
                    <a:pt x="28" y="641"/>
                  </a:lnTo>
                  <a:lnTo>
                    <a:pt x="42" y="636"/>
                  </a:lnTo>
                  <a:lnTo>
                    <a:pt x="56" y="634"/>
                  </a:lnTo>
                  <a:lnTo>
                    <a:pt x="71" y="636"/>
                  </a:lnTo>
                  <a:lnTo>
                    <a:pt x="85" y="641"/>
                  </a:lnTo>
                  <a:lnTo>
                    <a:pt x="96" y="650"/>
                  </a:lnTo>
                  <a:lnTo>
                    <a:pt x="219" y="773"/>
                  </a:lnTo>
                  <a:lnTo>
                    <a:pt x="251" y="755"/>
                  </a:lnTo>
                  <a:lnTo>
                    <a:pt x="284" y="742"/>
                  </a:lnTo>
                  <a:lnTo>
                    <a:pt x="320" y="732"/>
                  </a:lnTo>
                  <a:lnTo>
                    <a:pt x="355" y="728"/>
                  </a:lnTo>
                  <a:lnTo>
                    <a:pt x="391" y="728"/>
                  </a:lnTo>
                  <a:lnTo>
                    <a:pt x="428" y="732"/>
                  </a:lnTo>
                  <a:lnTo>
                    <a:pt x="463" y="742"/>
                  </a:lnTo>
                  <a:lnTo>
                    <a:pt x="496" y="755"/>
                  </a:lnTo>
                  <a:lnTo>
                    <a:pt x="527" y="773"/>
                  </a:lnTo>
                  <a:lnTo>
                    <a:pt x="773" y="528"/>
                  </a:lnTo>
                  <a:lnTo>
                    <a:pt x="755" y="495"/>
                  </a:lnTo>
                  <a:lnTo>
                    <a:pt x="742" y="461"/>
                  </a:lnTo>
                  <a:lnTo>
                    <a:pt x="732" y="427"/>
                  </a:lnTo>
                  <a:lnTo>
                    <a:pt x="728" y="390"/>
                  </a:lnTo>
                  <a:lnTo>
                    <a:pt x="728" y="355"/>
                  </a:lnTo>
                  <a:lnTo>
                    <a:pt x="732" y="319"/>
                  </a:lnTo>
                  <a:lnTo>
                    <a:pt x="742" y="284"/>
                  </a:lnTo>
                  <a:lnTo>
                    <a:pt x="755" y="250"/>
                  </a:lnTo>
                  <a:lnTo>
                    <a:pt x="773" y="219"/>
                  </a:lnTo>
                  <a:lnTo>
                    <a:pt x="650" y="95"/>
                  </a:lnTo>
                  <a:lnTo>
                    <a:pt x="642" y="84"/>
                  </a:lnTo>
                  <a:lnTo>
                    <a:pt x="636" y="70"/>
                  </a:lnTo>
                  <a:lnTo>
                    <a:pt x="635" y="56"/>
                  </a:lnTo>
                  <a:lnTo>
                    <a:pt x="636" y="42"/>
                  </a:lnTo>
                  <a:lnTo>
                    <a:pt x="642" y="29"/>
                  </a:lnTo>
                  <a:lnTo>
                    <a:pt x="650" y="16"/>
                  </a:lnTo>
                  <a:lnTo>
                    <a:pt x="663" y="7"/>
                  </a:lnTo>
                  <a:lnTo>
                    <a:pt x="676" y="2"/>
                  </a:lnTo>
                  <a:lnTo>
                    <a:pt x="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5" name="Freeform 554"/>
            <p:cNvSpPr>
              <a:spLocks/>
            </p:cNvSpPr>
            <p:nvPr/>
          </p:nvSpPr>
          <p:spPr bwMode="auto">
            <a:xfrm>
              <a:off x="1074738" y="296545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2 w 112"/>
                <a:gd name="T15" fmla="*/ 89 h 112"/>
                <a:gd name="T16" fmla="*/ 89 w 112"/>
                <a:gd name="T17" fmla="*/ 100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2" y="89"/>
                  </a:lnTo>
                  <a:lnTo>
                    <a:pt x="89" y="100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6" name="Freeform 555"/>
            <p:cNvSpPr>
              <a:spLocks/>
            </p:cNvSpPr>
            <p:nvPr/>
          </p:nvSpPr>
          <p:spPr bwMode="auto">
            <a:xfrm>
              <a:off x="974726" y="3065463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0 h 111"/>
                <a:gd name="T6" fmla="*/ 101 w 113"/>
                <a:gd name="T7" fmla="*/ 23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3 h 111"/>
                <a:gd name="T14" fmla="*/ 101 w 113"/>
                <a:gd name="T15" fmla="*/ 88 h 111"/>
                <a:gd name="T16" fmla="*/ 89 w 113"/>
                <a:gd name="T17" fmla="*/ 100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0 h 111"/>
                <a:gd name="T26" fmla="*/ 11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7 h 111"/>
                <a:gd name="T34" fmla="*/ 11 w 113"/>
                <a:gd name="T35" fmla="*/ 23 h 111"/>
                <a:gd name="T36" fmla="*/ 23 w 113"/>
                <a:gd name="T37" fmla="*/ 10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7" name="Freeform 556"/>
            <p:cNvSpPr>
              <a:spLocks/>
            </p:cNvSpPr>
            <p:nvPr/>
          </p:nvSpPr>
          <p:spPr bwMode="auto">
            <a:xfrm>
              <a:off x="862013" y="2751138"/>
              <a:ext cx="19050" cy="17462"/>
            </a:xfrm>
            <a:custGeom>
              <a:avLst/>
              <a:gdLst>
                <a:gd name="T0" fmla="*/ 70 w 119"/>
                <a:gd name="T1" fmla="*/ 0 h 112"/>
                <a:gd name="T2" fmla="*/ 84 w 119"/>
                <a:gd name="T3" fmla="*/ 2 h 112"/>
                <a:gd name="T4" fmla="*/ 97 w 119"/>
                <a:gd name="T5" fmla="*/ 7 h 112"/>
                <a:gd name="T6" fmla="*/ 110 w 119"/>
                <a:gd name="T7" fmla="*/ 16 h 112"/>
                <a:gd name="T8" fmla="*/ 117 w 119"/>
                <a:gd name="T9" fmla="*/ 26 h 112"/>
                <a:gd name="T10" fmla="*/ 119 w 119"/>
                <a:gd name="T11" fmla="*/ 37 h 112"/>
                <a:gd name="T12" fmla="*/ 118 w 119"/>
                <a:gd name="T13" fmla="*/ 50 h 112"/>
                <a:gd name="T14" fmla="*/ 113 w 119"/>
                <a:gd name="T15" fmla="*/ 62 h 112"/>
                <a:gd name="T16" fmla="*/ 107 w 119"/>
                <a:gd name="T17" fmla="*/ 73 h 112"/>
                <a:gd name="T18" fmla="*/ 98 w 119"/>
                <a:gd name="T19" fmla="*/ 85 h 112"/>
                <a:gd name="T20" fmla="*/ 89 w 119"/>
                <a:gd name="T21" fmla="*/ 95 h 112"/>
                <a:gd name="T22" fmla="*/ 77 w 119"/>
                <a:gd name="T23" fmla="*/ 105 h 112"/>
                <a:gd name="T24" fmla="*/ 64 w 119"/>
                <a:gd name="T25" fmla="*/ 110 h 112"/>
                <a:gd name="T26" fmla="*/ 49 w 119"/>
                <a:gd name="T27" fmla="*/ 112 h 112"/>
                <a:gd name="T28" fmla="*/ 35 w 119"/>
                <a:gd name="T29" fmla="*/ 110 h 112"/>
                <a:gd name="T30" fmla="*/ 21 w 119"/>
                <a:gd name="T31" fmla="*/ 105 h 112"/>
                <a:gd name="T32" fmla="*/ 10 w 119"/>
                <a:gd name="T33" fmla="*/ 95 h 112"/>
                <a:gd name="T34" fmla="*/ 3 w 119"/>
                <a:gd name="T35" fmla="*/ 85 h 112"/>
                <a:gd name="T36" fmla="*/ 0 w 119"/>
                <a:gd name="T37" fmla="*/ 73 h 112"/>
                <a:gd name="T38" fmla="*/ 2 w 119"/>
                <a:gd name="T39" fmla="*/ 62 h 112"/>
                <a:gd name="T40" fmla="*/ 6 w 119"/>
                <a:gd name="T41" fmla="*/ 50 h 112"/>
                <a:gd name="T42" fmla="*/ 13 w 119"/>
                <a:gd name="T43" fmla="*/ 37 h 112"/>
                <a:gd name="T44" fmla="*/ 21 w 119"/>
                <a:gd name="T45" fmla="*/ 26 h 112"/>
                <a:gd name="T46" fmla="*/ 31 w 119"/>
                <a:gd name="T47" fmla="*/ 16 h 112"/>
                <a:gd name="T48" fmla="*/ 42 w 119"/>
                <a:gd name="T49" fmla="*/ 7 h 112"/>
                <a:gd name="T50" fmla="*/ 56 w 119"/>
                <a:gd name="T51" fmla="*/ 2 h 112"/>
                <a:gd name="T52" fmla="*/ 70 w 119"/>
                <a:gd name="T5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12">
                  <a:moveTo>
                    <a:pt x="70" y="0"/>
                  </a:moveTo>
                  <a:lnTo>
                    <a:pt x="84" y="2"/>
                  </a:lnTo>
                  <a:lnTo>
                    <a:pt x="97" y="7"/>
                  </a:lnTo>
                  <a:lnTo>
                    <a:pt x="110" y="16"/>
                  </a:lnTo>
                  <a:lnTo>
                    <a:pt x="117" y="26"/>
                  </a:lnTo>
                  <a:lnTo>
                    <a:pt x="119" y="37"/>
                  </a:lnTo>
                  <a:lnTo>
                    <a:pt x="118" y="50"/>
                  </a:lnTo>
                  <a:lnTo>
                    <a:pt x="113" y="62"/>
                  </a:lnTo>
                  <a:lnTo>
                    <a:pt x="107" y="73"/>
                  </a:lnTo>
                  <a:lnTo>
                    <a:pt x="98" y="85"/>
                  </a:lnTo>
                  <a:lnTo>
                    <a:pt x="89" y="95"/>
                  </a:lnTo>
                  <a:lnTo>
                    <a:pt x="77" y="105"/>
                  </a:lnTo>
                  <a:lnTo>
                    <a:pt x="64" y="110"/>
                  </a:lnTo>
                  <a:lnTo>
                    <a:pt x="49" y="112"/>
                  </a:lnTo>
                  <a:lnTo>
                    <a:pt x="35" y="110"/>
                  </a:lnTo>
                  <a:lnTo>
                    <a:pt x="21" y="105"/>
                  </a:lnTo>
                  <a:lnTo>
                    <a:pt x="10" y="95"/>
                  </a:lnTo>
                  <a:lnTo>
                    <a:pt x="3" y="85"/>
                  </a:lnTo>
                  <a:lnTo>
                    <a:pt x="0" y="73"/>
                  </a:lnTo>
                  <a:lnTo>
                    <a:pt x="2" y="62"/>
                  </a:lnTo>
                  <a:lnTo>
                    <a:pt x="6" y="50"/>
                  </a:lnTo>
                  <a:lnTo>
                    <a:pt x="13" y="37"/>
                  </a:lnTo>
                  <a:lnTo>
                    <a:pt x="21" y="26"/>
                  </a:lnTo>
                  <a:lnTo>
                    <a:pt x="31" y="16"/>
                  </a:lnTo>
                  <a:lnTo>
                    <a:pt x="42" y="7"/>
                  </a:lnTo>
                  <a:lnTo>
                    <a:pt x="56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8" name="Freeform 557"/>
            <p:cNvSpPr>
              <a:spLocks/>
            </p:cNvSpPr>
            <p:nvPr/>
          </p:nvSpPr>
          <p:spPr bwMode="auto">
            <a:xfrm>
              <a:off x="760413" y="2851150"/>
              <a:ext cx="17463" cy="17462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3 h 112"/>
                <a:gd name="T4" fmla="*/ 88 w 111"/>
                <a:gd name="T5" fmla="*/ 11 h 112"/>
                <a:gd name="T6" fmla="*/ 101 w 111"/>
                <a:gd name="T7" fmla="*/ 24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3 h 112"/>
                <a:gd name="T14" fmla="*/ 101 w 111"/>
                <a:gd name="T15" fmla="*/ 89 h 112"/>
                <a:gd name="T16" fmla="*/ 88 w 111"/>
                <a:gd name="T17" fmla="*/ 101 h 112"/>
                <a:gd name="T18" fmla="*/ 74 w 111"/>
                <a:gd name="T19" fmla="*/ 109 h 112"/>
                <a:gd name="T20" fmla="*/ 56 w 111"/>
                <a:gd name="T21" fmla="*/ 112 h 112"/>
                <a:gd name="T22" fmla="*/ 37 w 111"/>
                <a:gd name="T23" fmla="*/ 109 h 112"/>
                <a:gd name="T24" fmla="*/ 23 w 111"/>
                <a:gd name="T25" fmla="*/ 101 h 112"/>
                <a:gd name="T26" fmla="*/ 10 w 111"/>
                <a:gd name="T27" fmla="*/ 89 h 112"/>
                <a:gd name="T28" fmla="*/ 2 w 111"/>
                <a:gd name="T29" fmla="*/ 73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4 h 112"/>
                <a:gd name="T36" fmla="*/ 23 w 111"/>
                <a:gd name="T37" fmla="*/ 11 h 112"/>
                <a:gd name="T38" fmla="*/ 37 w 111"/>
                <a:gd name="T39" fmla="*/ 3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4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9" name="Freeform 558"/>
            <p:cNvSpPr>
              <a:spLocks noEditPoints="1"/>
            </p:cNvSpPr>
            <p:nvPr/>
          </p:nvSpPr>
          <p:spPr bwMode="auto">
            <a:xfrm>
              <a:off x="706438" y="2697163"/>
              <a:ext cx="439738" cy="530225"/>
            </a:xfrm>
            <a:custGeom>
              <a:avLst/>
              <a:gdLst>
                <a:gd name="T0" fmla="*/ 2095 w 2773"/>
                <a:gd name="T1" fmla="*/ 2984 h 3340"/>
                <a:gd name="T2" fmla="*/ 1202 w 2773"/>
                <a:gd name="T3" fmla="*/ 3228 h 3340"/>
                <a:gd name="T4" fmla="*/ 1913 w 2773"/>
                <a:gd name="T5" fmla="*/ 2836 h 3340"/>
                <a:gd name="T6" fmla="*/ 1674 w 2773"/>
                <a:gd name="T7" fmla="*/ 2724 h 3340"/>
                <a:gd name="T8" fmla="*/ 2378 w 2773"/>
                <a:gd name="T9" fmla="*/ 2343 h 3340"/>
                <a:gd name="T10" fmla="*/ 2490 w 2773"/>
                <a:gd name="T11" fmla="*/ 2080 h 3340"/>
                <a:gd name="T12" fmla="*/ 1292 w 2773"/>
                <a:gd name="T13" fmla="*/ 2441 h 3340"/>
                <a:gd name="T14" fmla="*/ 726 w 2773"/>
                <a:gd name="T15" fmla="*/ 1548 h 3340"/>
                <a:gd name="T16" fmla="*/ 596 w 2773"/>
                <a:gd name="T17" fmla="*/ 1636 h 3340"/>
                <a:gd name="T18" fmla="*/ 648 w 2773"/>
                <a:gd name="T19" fmla="*/ 1804 h 3340"/>
                <a:gd name="T20" fmla="*/ 1348 w 2773"/>
                <a:gd name="T21" fmla="*/ 1812 h 3340"/>
                <a:gd name="T22" fmla="*/ 1423 w 2773"/>
                <a:gd name="T23" fmla="*/ 1660 h 3340"/>
                <a:gd name="T24" fmla="*/ 1286 w 2773"/>
                <a:gd name="T25" fmla="*/ 1548 h 3340"/>
                <a:gd name="T26" fmla="*/ 2244 w 2773"/>
                <a:gd name="T27" fmla="*/ 1206 h 3340"/>
                <a:gd name="T28" fmla="*/ 2488 w 2773"/>
                <a:gd name="T29" fmla="*/ 1268 h 3340"/>
                <a:gd name="T30" fmla="*/ 2351 w 2773"/>
                <a:gd name="T31" fmla="*/ 1156 h 3340"/>
                <a:gd name="T32" fmla="*/ 1145 w 2773"/>
                <a:gd name="T33" fmla="*/ 1008 h 3340"/>
                <a:gd name="T34" fmla="*/ 950 w 2773"/>
                <a:gd name="T35" fmla="*/ 1285 h 3340"/>
                <a:gd name="T36" fmla="*/ 1392 w 2773"/>
                <a:gd name="T37" fmla="*/ 1459 h 3340"/>
                <a:gd name="T38" fmla="*/ 1536 w 2773"/>
                <a:gd name="T39" fmla="*/ 1651 h 3340"/>
                <a:gd name="T40" fmla="*/ 1519 w 2773"/>
                <a:gd name="T41" fmla="*/ 1785 h 3340"/>
                <a:gd name="T42" fmla="*/ 1669 w 2773"/>
                <a:gd name="T43" fmla="*/ 1733 h 3340"/>
                <a:gd name="T44" fmla="*/ 1832 w 2773"/>
                <a:gd name="T45" fmla="*/ 1436 h 3340"/>
                <a:gd name="T46" fmla="*/ 1737 w 2773"/>
                <a:gd name="T47" fmla="*/ 1107 h 3340"/>
                <a:gd name="T48" fmla="*/ 1456 w 2773"/>
                <a:gd name="T49" fmla="*/ 942 h 3340"/>
                <a:gd name="T50" fmla="*/ 1965 w 2773"/>
                <a:gd name="T51" fmla="*/ 925 h 3340"/>
                <a:gd name="T52" fmla="*/ 2207 w 2773"/>
                <a:gd name="T53" fmla="*/ 988 h 3340"/>
                <a:gd name="T54" fmla="*/ 2070 w 2773"/>
                <a:gd name="T55" fmla="*/ 876 h 3340"/>
                <a:gd name="T56" fmla="*/ 1899 w 2773"/>
                <a:gd name="T57" fmla="*/ 824 h 3340"/>
                <a:gd name="T58" fmla="*/ 1906 w 2773"/>
                <a:gd name="T59" fmla="*/ 658 h 3340"/>
                <a:gd name="T60" fmla="*/ 1504 w 2773"/>
                <a:gd name="T61" fmla="*/ 318 h 3340"/>
                <a:gd name="T62" fmla="*/ 1638 w 2773"/>
                <a:gd name="T63" fmla="*/ 512 h 3340"/>
                <a:gd name="T64" fmla="*/ 1621 w 2773"/>
                <a:gd name="T65" fmla="*/ 359 h 3340"/>
                <a:gd name="T66" fmla="*/ 159 w 2773"/>
                <a:gd name="T67" fmla="*/ 1030 h 3340"/>
                <a:gd name="T68" fmla="*/ 675 w 2773"/>
                <a:gd name="T69" fmla="*/ 1441 h 3340"/>
                <a:gd name="T70" fmla="*/ 838 w 2773"/>
                <a:gd name="T71" fmla="*/ 1273 h 3340"/>
                <a:gd name="T72" fmla="*/ 1030 w 2773"/>
                <a:gd name="T73" fmla="*/ 953 h 3340"/>
                <a:gd name="T74" fmla="*/ 1362 w 2773"/>
                <a:gd name="T75" fmla="*/ 826 h 3340"/>
                <a:gd name="T76" fmla="*/ 1701 w 2773"/>
                <a:gd name="T77" fmla="*/ 922 h 3340"/>
                <a:gd name="T78" fmla="*/ 1923 w 2773"/>
                <a:gd name="T79" fmla="*/ 1222 h 3340"/>
                <a:gd name="T80" fmla="*/ 1905 w 2773"/>
                <a:gd name="T81" fmla="*/ 1599 h 3340"/>
                <a:gd name="T82" fmla="*/ 1650 w 2773"/>
                <a:gd name="T83" fmla="*/ 1879 h 3340"/>
                <a:gd name="T84" fmla="*/ 1303 w 2773"/>
                <a:gd name="T85" fmla="*/ 1938 h 3340"/>
                <a:gd name="T86" fmla="*/ 2417 w 2773"/>
                <a:gd name="T87" fmla="*/ 1541 h 3340"/>
                <a:gd name="T88" fmla="*/ 1544 w 2773"/>
                <a:gd name="T89" fmla="*/ 670 h 3340"/>
                <a:gd name="T90" fmla="*/ 1390 w 2773"/>
                <a:gd name="T91" fmla="*/ 242 h 3340"/>
                <a:gd name="T92" fmla="*/ 1631 w 2773"/>
                <a:gd name="T93" fmla="*/ 226 h 3340"/>
                <a:gd name="T94" fmla="*/ 1760 w 2773"/>
                <a:gd name="T95" fmla="*/ 418 h 3340"/>
                <a:gd name="T96" fmla="*/ 1896 w 2773"/>
                <a:gd name="T97" fmla="*/ 508 h 3340"/>
                <a:gd name="T98" fmla="*/ 2040 w 2773"/>
                <a:gd name="T99" fmla="*/ 699 h 3340"/>
                <a:gd name="T100" fmla="*/ 2176 w 2773"/>
                <a:gd name="T101" fmla="*/ 788 h 3340"/>
                <a:gd name="T102" fmla="*/ 2320 w 2773"/>
                <a:gd name="T103" fmla="*/ 979 h 3340"/>
                <a:gd name="T104" fmla="*/ 2457 w 2773"/>
                <a:gd name="T105" fmla="*/ 1067 h 3340"/>
                <a:gd name="T106" fmla="*/ 2600 w 2773"/>
                <a:gd name="T107" fmla="*/ 1258 h 3340"/>
                <a:gd name="T108" fmla="*/ 2518 w 2773"/>
                <a:gd name="T109" fmla="*/ 1484 h 3340"/>
                <a:gd name="T110" fmla="*/ 2591 w 2773"/>
                <a:gd name="T111" fmla="*/ 2184 h 3340"/>
                <a:gd name="T112" fmla="*/ 2434 w 2773"/>
                <a:gd name="T113" fmla="*/ 2612 h 3340"/>
                <a:gd name="T114" fmla="*/ 600 w 2773"/>
                <a:gd name="T115" fmla="*/ 1911 h 3340"/>
                <a:gd name="T116" fmla="*/ 497 w 2773"/>
                <a:gd name="T117" fmla="*/ 1793 h 3340"/>
                <a:gd name="T118" fmla="*/ 518 w 2773"/>
                <a:gd name="T119" fmla="*/ 1546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3" h="3340">
                  <a:moveTo>
                    <a:pt x="1961" y="2724"/>
                  </a:moveTo>
                  <a:lnTo>
                    <a:pt x="1994" y="2759"/>
                  </a:lnTo>
                  <a:lnTo>
                    <a:pt x="2024" y="2798"/>
                  </a:lnTo>
                  <a:lnTo>
                    <a:pt x="2050" y="2840"/>
                  </a:lnTo>
                  <a:lnTo>
                    <a:pt x="2071" y="2886"/>
                  </a:lnTo>
                  <a:lnTo>
                    <a:pt x="2086" y="2934"/>
                  </a:lnTo>
                  <a:lnTo>
                    <a:pt x="2095" y="2984"/>
                  </a:lnTo>
                  <a:lnTo>
                    <a:pt x="2098" y="3036"/>
                  </a:lnTo>
                  <a:lnTo>
                    <a:pt x="2098" y="3228"/>
                  </a:lnTo>
                  <a:lnTo>
                    <a:pt x="2434" y="3228"/>
                  </a:lnTo>
                  <a:lnTo>
                    <a:pt x="2434" y="2724"/>
                  </a:lnTo>
                  <a:lnTo>
                    <a:pt x="1961" y="2724"/>
                  </a:lnTo>
                  <a:close/>
                  <a:moveTo>
                    <a:pt x="1202" y="2724"/>
                  </a:moveTo>
                  <a:lnTo>
                    <a:pt x="1202" y="3228"/>
                  </a:lnTo>
                  <a:lnTo>
                    <a:pt x="1986" y="3228"/>
                  </a:lnTo>
                  <a:lnTo>
                    <a:pt x="1986" y="3036"/>
                  </a:lnTo>
                  <a:lnTo>
                    <a:pt x="1983" y="2991"/>
                  </a:lnTo>
                  <a:lnTo>
                    <a:pt x="1973" y="2949"/>
                  </a:lnTo>
                  <a:lnTo>
                    <a:pt x="1959" y="2908"/>
                  </a:lnTo>
                  <a:lnTo>
                    <a:pt x="1938" y="2871"/>
                  </a:lnTo>
                  <a:lnTo>
                    <a:pt x="1913" y="2836"/>
                  </a:lnTo>
                  <a:lnTo>
                    <a:pt x="1884" y="2805"/>
                  </a:lnTo>
                  <a:lnTo>
                    <a:pt x="1851" y="2779"/>
                  </a:lnTo>
                  <a:lnTo>
                    <a:pt x="1813" y="2757"/>
                  </a:lnTo>
                  <a:lnTo>
                    <a:pt x="1774" y="2741"/>
                  </a:lnTo>
                  <a:lnTo>
                    <a:pt x="1744" y="2772"/>
                  </a:lnTo>
                  <a:lnTo>
                    <a:pt x="1697" y="2725"/>
                  </a:lnTo>
                  <a:lnTo>
                    <a:pt x="1674" y="2724"/>
                  </a:lnTo>
                  <a:lnTo>
                    <a:pt x="1202" y="2724"/>
                  </a:lnTo>
                  <a:close/>
                  <a:moveTo>
                    <a:pt x="2487" y="2029"/>
                  </a:moveTo>
                  <a:lnTo>
                    <a:pt x="1903" y="2612"/>
                  </a:lnTo>
                  <a:lnTo>
                    <a:pt x="2323" y="2612"/>
                  </a:lnTo>
                  <a:lnTo>
                    <a:pt x="2323" y="2387"/>
                  </a:lnTo>
                  <a:lnTo>
                    <a:pt x="2345" y="2371"/>
                  </a:lnTo>
                  <a:lnTo>
                    <a:pt x="2378" y="2343"/>
                  </a:lnTo>
                  <a:lnTo>
                    <a:pt x="2407" y="2312"/>
                  </a:lnTo>
                  <a:lnTo>
                    <a:pt x="2432" y="2278"/>
                  </a:lnTo>
                  <a:lnTo>
                    <a:pt x="2453" y="2243"/>
                  </a:lnTo>
                  <a:lnTo>
                    <a:pt x="2468" y="2204"/>
                  </a:lnTo>
                  <a:lnTo>
                    <a:pt x="2481" y="2164"/>
                  </a:lnTo>
                  <a:lnTo>
                    <a:pt x="2488" y="2122"/>
                  </a:lnTo>
                  <a:lnTo>
                    <a:pt x="2490" y="2080"/>
                  </a:lnTo>
                  <a:lnTo>
                    <a:pt x="2489" y="2054"/>
                  </a:lnTo>
                  <a:lnTo>
                    <a:pt x="2487" y="2029"/>
                  </a:lnTo>
                  <a:close/>
                  <a:moveTo>
                    <a:pt x="787" y="1940"/>
                  </a:moveTo>
                  <a:lnTo>
                    <a:pt x="1284" y="2435"/>
                  </a:lnTo>
                  <a:lnTo>
                    <a:pt x="1287" y="2438"/>
                  </a:lnTo>
                  <a:lnTo>
                    <a:pt x="1290" y="2440"/>
                  </a:lnTo>
                  <a:lnTo>
                    <a:pt x="1292" y="2441"/>
                  </a:lnTo>
                  <a:lnTo>
                    <a:pt x="1294" y="2443"/>
                  </a:lnTo>
                  <a:lnTo>
                    <a:pt x="1314" y="2460"/>
                  </a:lnTo>
                  <a:lnTo>
                    <a:pt x="1314" y="2612"/>
                  </a:lnTo>
                  <a:lnTo>
                    <a:pt x="1585" y="2612"/>
                  </a:lnTo>
                  <a:lnTo>
                    <a:pt x="912" y="1940"/>
                  </a:lnTo>
                  <a:lnTo>
                    <a:pt x="787" y="1940"/>
                  </a:lnTo>
                  <a:close/>
                  <a:moveTo>
                    <a:pt x="726" y="1548"/>
                  </a:moveTo>
                  <a:lnTo>
                    <a:pt x="700" y="1551"/>
                  </a:lnTo>
                  <a:lnTo>
                    <a:pt x="676" y="1558"/>
                  </a:lnTo>
                  <a:lnTo>
                    <a:pt x="653" y="1569"/>
                  </a:lnTo>
                  <a:lnTo>
                    <a:pt x="632" y="1585"/>
                  </a:lnTo>
                  <a:lnTo>
                    <a:pt x="624" y="1593"/>
                  </a:lnTo>
                  <a:lnTo>
                    <a:pt x="608" y="1613"/>
                  </a:lnTo>
                  <a:lnTo>
                    <a:pt x="596" y="1636"/>
                  </a:lnTo>
                  <a:lnTo>
                    <a:pt x="588" y="1661"/>
                  </a:lnTo>
                  <a:lnTo>
                    <a:pt x="586" y="1688"/>
                  </a:lnTo>
                  <a:lnTo>
                    <a:pt x="588" y="1716"/>
                  </a:lnTo>
                  <a:lnTo>
                    <a:pt x="597" y="1743"/>
                  </a:lnTo>
                  <a:lnTo>
                    <a:pt x="610" y="1767"/>
                  </a:lnTo>
                  <a:lnTo>
                    <a:pt x="627" y="1788"/>
                  </a:lnTo>
                  <a:lnTo>
                    <a:pt x="648" y="1804"/>
                  </a:lnTo>
                  <a:lnTo>
                    <a:pt x="672" y="1817"/>
                  </a:lnTo>
                  <a:lnTo>
                    <a:pt x="698" y="1825"/>
                  </a:lnTo>
                  <a:lnTo>
                    <a:pt x="726" y="1828"/>
                  </a:lnTo>
                  <a:lnTo>
                    <a:pt x="1282" y="1828"/>
                  </a:lnTo>
                  <a:lnTo>
                    <a:pt x="1299" y="1826"/>
                  </a:lnTo>
                  <a:lnTo>
                    <a:pt x="1325" y="1822"/>
                  </a:lnTo>
                  <a:lnTo>
                    <a:pt x="1348" y="1812"/>
                  </a:lnTo>
                  <a:lnTo>
                    <a:pt x="1370" y="1799"/>
                  </a:lnTo>
                  <a:lnTo>
                    <a:pt x="1389" y="1781"/>
                  </a:lnTo>
                  <a:lnTo>
                    <a:pt x="1405" y="1762"/>
                  </a:lnTo>
                  <a:lnTo>
                    <a:pt x="1416" y="1739"/>
                  </a:lnTo>
                  <a:lnTo>
                    <a:pt x="1423" y="1715"/>
                  </a:lnTo>
                  <a:lnTo>
                    <a:pt x="1426" y="1688"/>
                  </a:lnTo>
                  <a:lnTo>
                    <a:pt x="1423" y="1660"/>
                  </a:lnTo>
                  <a:lnTo>
                    <a:pt x="1415" y="1634"/>
                  </a:lnTo>
                  <a:lnTo>
                    <a:pt x="1403" y="1610"/>
                  </a:lnTo>
                  <a:lnTo>
                    <a:pt x="1385" y="1589"/>
                  </a:lnTo>
                  <a:lnTo>
                    <a:pt x="1364" y="1572"/>
                  </a:lnTo>
                  <a:lnTo>
                    <a:pt x="1340" y="1559"/>
                  </a:lnTo>
                  <a:lnTo>
                    <a:pt x="1314" y="1551"/>
                  </a:lnTo>
                  <a:lnTo>
                    <a:pt x="1286" y="1548"/>
                  </a:lnTo>
                  <a:lnTo>
                    <a:pt x="726" y="1548"/>
                  </a:lnTo>
                  <a:close/>
                  <a:moveTo>
                    <a:pt x="2351" y="1156"/>
                  </a:moveTo>
                  <a:lnTo>
                    <a:pt x="2326" y="1159"/>
                  </a:lnTo>
                  <a:lnTo>
                    <a:pt x="2302" y="1165"/>
                  </a:lnTo>
                  <a:lnTo>
                    <a:pt x="2280" y="1175"/>
                  </a:lnTo>
                  <a:lnTo>
                    <a:pt x="2260" y="1189"/>
                  </a:lnTo>
                  <a:lnTo>
                    <a:pt x="2244" y="1206"/>
                  </a:lnTo>
                  <a:lnTo>
                    <a:pt x="2439" y="1404"/>
                  </a:lnTo>
                  <a:lnTo>
                    <a:pt x="2457" y="1386"/>
                  </a:lnTo>
                  <a:lnTo>
                    <a:pt x="2471" y="1367"/>
                  </a:lnTo>
                  <a:lnTo>
                    <a:pt x="2482" y="1345"/>
                  </a:lnTo>
                  <a:lnTo>
                    <a:pt x="2488" y="1321"/>
                  </a:lnTo>
                  <a:lnTo>
                    <a:pt x="2490" y="1296"/>
                  </a:lnTo>
                  <a:lnTo>
                    <a:pt x="2488" y="1268"/>
                  </a:lnTo>
                  <a:lnTo>
                    <a:pt x="2480" y="1242"/>
                  </a:lnTo>
                  <a:lnTo>
                    <a:pt x="2466" y="1218"/>
                  </a:lnTo>
                  <a:lnTo>
                    <a:pt x="2450" y="1197"/>
                  </a:lnTo>
                  <a:lnTo>
                    <a:pt x="2429" y="1179"/>
                  </a:lnTo>
                  <a:lnTo>
                    <a:pt x="2405" y="1167"/>
                  </a:lnTo>
                  <a:lnTo>
                    <a:pt x="2379" y="1159"/>
                  </a:lnTo>
                  <a:lnTo>
                    <a:pt x="2351" y="1156"/>
                  </a:lnTo>
                  <a:close/>
                  <a:moveTo>
                    <a:pt x="1410" y="938"/>
                  </a:moveTo>
                  <a:lnTo>
                    <a:pt x="1364" y="938"/>
                  </a:lnTo>
                  <a:lnTo>
                    <a:pt x="1318" y="942"/>
                  </a:lnTo>
                  <a:lnTo>
                    <a:pt x="1273" y="952"/>
                  </a:lnTo>
                  <a:lnTo>
                    <a:pt x="1229" y="966"/>
                  </a:lnTo>
                  <a:lnTo>
                    <a:pt x="1186" y="985"/>
                  </a:lnTo>
                  <a:lnTo>
                    <a:pt x="1145" y="1008"/>
                  </a:lnTo>
                  <a:lnTo>
                    <a:pt x="1106" y="1036"/>
                  </a:lnTo>
                  <a:lnTo>
                    <a:pt x="1070" y="1068"/>
                  </a:lnTo>
                  <a:lnTo>
                    <a:pt x="1036" y="1107"/>
                  </a:lnTo>
                  <a:lnTo>
                    <a:pt x="1006" y="1148"/>
                  </a:lnTo>
                  <a:lnTo>
                    <a:pt x="983" y="1192"/>
                  </a:lnTo>
                  <a:lnTo>
                    <a:pt x="964" y="1238"/>
                  </a:lnTo>
                  <a:lnTo>
                    <a:pt x="950" y="1285"/>
                  </a:lnTo>
                  <a:lnTo>
                    <a:pt x="942" y="1335"/>
                  </a:lnTo>
                  <a:lnTo>
                    <a:pt x="939" y="1385"/>
                  </a:lnTo>
                  <a:lnTo>
                    <a:pt x="942" y="1436"/>
                  </a:lnTo>
                  <a:lnTo>
                    <a:pt x="1286" y="1436"/>
                  </a:lnTo>
                  <a:lnTo>
                    <a:pt x="1324" y="1438"/>
                  </a:lnTo>
                  <a:lnTo>
                    <a:pt x="1359" y="1447"/>
                  </a:lnTo>
                  <a:lnTo>
                    <a:pt x="1392" y="1459"/>
                  </a:lnTo>
                  <a:lnTo>
                    <a:pt x="1423" y="1477"/>
                  </a:lnTo>
                  <a:lnTo>
                    <a:pt x="1451" y="1498"/>
                  </a:lnTo>
                  <a:lnTo>
                    <a:pt x="1476" y="1522"/>
                  </a:lnTo>
                  <a:lnTo>
                    <a:pt x="1497" y="1551"/>
                  </a:lnTo>
                  <a:lnTo>
                    <a:pt x="1515" y="1582"/>
                  </a:lnTo>
                  <a:lnTo>
                    <a:pt x="1527" y="1615"/>
                  </a:lnTo>
                  <a:lnTo>
                    <a:pt x="1536" y="1651"/>
                  </a:lnTo>
                  <a:lnTo>
                    <a:pt x="1539" y="1688"/>
                  </a:lnTo>
                  <a:lnTo>
                    <a:pt x="1537" y="1711"/>
                  </a:lnTo>
                  <a:lnTo>
                    <a:pt x="1534" y="1733"/>
                  </a:lnTo>
                  <a:lnTo>
                    <a:pt x="1531" y="1744"/>
                  </a:lnTo>
                  <a:lnTo>
                    <a:pt x="1526" y="1765"/>
                  </a:lnTo>
                  <a:lnTo>
                    <a:pt x="1519" y="1784"/>
                  </a:lnTo>
                  <a:lnTo>
                    <a:pt x="1519" y="1785"/>
                  </a:lnTo>
                  <a:lnTo>
                    <a:pt x="1518" y="1786"/>
                  </a:lnTo>
                  <a:lnTo>
                    <a:pt x="1511" y="1802"/>
                  </a:lnTo>
                  <a:lnTo>
                    <a:pt x="1502" y="1818"/>
                  </a:lnTo>
                  <a:lnTo>
                    <a:pt x="1547" y="1803"/>
                  </a:lnTo>
                  <a:lnTo>
                    <a:pt x="1590" y="1784"/>
                  </a:lnTo>
                  <a:lnTo>
                    <a:pt x="1630" y="1762"/>
                  </a:lnTo>
                  <a:lnTo>
                    <a:pt x="1669" y="1733"/>
                  </a:lnTo>
                  <a:lnTo>
                    <a:pt x="1704" y="1702"/>
                  </a:lnTo>
                  <a:lnTo>
                    <a:pt x="1737" y="1664"/>
                  </a:lnTo>
                  <a:lnTo>
                    <a:pt x="1766" y="1623"/>
                  </a:lnTo>
                  <a:lnTo>
                    <a:pt x="1790" y="1580"/>
                  </a:lnTo>
                  <a:lnTo>
                    <a:pt x="1810" y="1534"/>
                  </a:lnTo>
                  <a:lnTo>
                    <a:pt x="1824" y="1486"/>
                  </a:lnTo>
                  <a:lnTo>
                    <a:pt x="1832" y="1436"/>
                  </a:lnTo>
                  <a:lnTo>
                    <a:pt x="1835" y="1385"/>
                  </a:lnTo>
                  <a:lnTo>
                    <a:pt x="1832" y="1334"/>
                  </a:lnTo>
                  <a:lnTo>
                    <a:pt x="1824" y="1285"/>
                  </a:lnTo>
                  <a:lnTo>
                    <a:pt x="1810" y="1238"/>
                  </a:lnTo>
                  <a:lnTo>
                    <a:pt x="1790" y="1191"/>
                  </a:lnTo>
                  <a:lnTo>
                    <a:pt x="1766" y="1147"/>
                  </a:lnTo>
                  <a:lnTo>
                    <a:pt x="1737" y="1107"/>
                  </a:lnTo>
                  <a:lnTo>
                    <a:pt x="1704" y="1068"/>
                  </a:lnTo>
                  <a:lnTo>
                    <a:pt x="1668" y="1036"/>
                  </a:lnTo>
                  <a:lnTo>
                    <a:pt x="1628" y="1008"/>
                  </a:lnTo>
                  <a:lnTo>
                    <a:pt x="1588" y="985"/>
                  </a:lnTo>
                  <a:lnTo>
                    <a:pt x="1545" y="966"/>
                  </a:lnTo>
                  <a:lnTo>
                    <a:pt x="1500" y="952"/>
                  </a:lnTo>
                  <a:lnTo>
                    <a:pt x="1456" y="942"/>
                  </a:lnTo>
                  <a:lnTo>
                    <a:pt x="1410" y="938"/>
                  </a:lnTo>
                  <a:close/>
                  <a:moveTo>
                    <a:pt x="2070" y="876"/>
                  </a:moveTo>
                  <a:lnTo>
                    <a:pt x="2046" y="878"/>
                  </a:lnTo>
                  <a:lnTo>
                    <a:pt x="2023" y="884"/>
                  </a:lnTo>
                  <a:lnTo>
                    <a:pt x="2001" y="895"/>
                  </a:lnTo>
                  <a:lnTo>
                    <a:pt x="1983" y="908"/>
                  </a:lnTo>
                  <a:lnTo>
                    <a:pt x="1965" y="925"/>
                  </a:lnTo>
                  <a:lnTo>
                    <a:pt x="2161" y="1122"/>
                  </a:lnTo>
                  <a:lnTo>
                    <a:pt x="2177" y="1106"/>
                  </a:lnTo>
                  <a:lnTo>
                    <a:pt x="2192" y="1086"/>
                  </a:lnTo>
                  <a:lnTo>
                    <a:pt x="2202" y="1064"/>
                  </a:lnTo>
                  <a:lnTo>
                    <a:pt x="2208" y="1040"/>
                  </a:lnTo>
                  <a:lnTo>
                    <a:pt x="2210" y="1016"/>
                  </a:lnTo>
                  <a:lnTo>
                    <a:pt x="2207" y="988"/>
                  </a:lnTo>
                  <a:lnTo>
                    <a:pt x="2199" y="961"/>
                  </a:lnTo>
                  <a:lnTo>
                    <a:pt x="2187" y="938"/>
                  </a:lnTo>
                  <a:lnTo>
                    <a:pt x="2169" y="918"/>
                  </a:lnTo>
                  <a:lnTo>
                    <a:pt x="2148" y="900"/>
                  </a:lnTo>
                  <a:lnTo>
                    <a:pt x="2125" y="887"/>
                  </a:lnTo>
                  <a:lnTo>
                    <a:pt x="2098" y="879"/>
                  </a:lnTo>
                  <a:lnTo>
                    <a:pt x="2070" y="876"/>
                  </a:lnTo>
                  <a:close/>
                  <a:moveTo>
                    <a:pt x="1790" y="596"/>
                  </a:moveTo>
                  <a:lnTo>
                    <a:pt x="1761" y="599"/>
                  </a:lnTo>
                  <a:lnTo>
                    <a:pt x="1733" y="609"/>
                  </a:lnTo>
                  <a:lnTo>
                    <a:pt x="1708" y="623"/>
                  </a:lnTo>
                  <a:lnTo>
                    <a:pt x="1686" y="643"/>
                  </a:lnTo>
                  <a:lnTo>
                    <a:pt x="1882" y="841"/>
                  </a:lnTo>
                  <a:lnTo>
                    <a:pt x="1899" y="824"/>
                  </a:lnTo>
                  <a:lnTo>
                    <a:pt x="1912" y="804"/>
                  </a:lnTo>
                  <a:lnTo>
                    <a:pt x="1922" y="782"/>
                  </a:lnTo>
                  <a:lnTo>
                    <a:pt x="1928" y="760"/>
                  </a:lnTo>
                  <a:lnTo>
                    <a:pt x="1931" y="736"/>
                  </a:lnTo>
                  <a:lnTo>
                    <a:pt x="1928" y="708"/>
                  </a:lnTo>
                  <a:lnTo>
                    <a:pt x="1919" y="682"/>
                  </a:lnTo>
                  <a:lnTo>
                    <a:pt x="1906" y="658"/>
                  </a:lnTo>
                  <a:lnTo>
                    <a:pt x="1889" y="637"/>
                  </a:lnTo>
                  <a:lnTo>
                    <a:pt x="1868" y="620"/>
                  </a:lnTo>
                  <a:lnTo>
                    <a:pt x="1844" y="607"/>
                  </a:lnTo>
                  <a:lnTo>
                    <a:pt x="1818" y="598"/>
                  </a:lnTo>
                  <a:lnTo>
                    <a:pt x="1790" y="596"/>
                  </a:lnTo>
                  <a:close/>
                  <a:moveTo>
                    <a:pt x="1530" y="316"/>
                  </a:moveTo>
                  <a:lnTo>
                    <a:pt x="1504" y="318"/>
                  </a:lnTo>
                  <a:lnTo>
                    <a:pt x="1478" y="325"/>
                  </a:lnTo>
                  <a:lnTo>
                    <a:pt x="1454" y="334"/>
                  </a:lnTo>
                  <a:lnTo>
                    <a:pt x="1431" y="348"/>
                  </a:lnTo>
                  <a:lnTo>
                    <a:pt x="1411" y="362"/>
                  </a:lnTo>
                  <a:lnTo>
                    <a:pt x="1604" y="559"/>
                  </a:lnTo>
                  <a:lnTo>
                    <a:pt x="1623" y="537"/>
                  </a:lnTo>
                  <a:lnTo>
                    <a:pt x="1638" y="512"/>
                  </a:lnTo>
                  <a:lnTo>
                    <a:pt x="1647" y="485"/>
                  </a:lnTo>
                  <a:lnTo>
                    <a:pt x="1650" y="456"/>
                  </a:lnTo>
                  <a:lnTo>
                    <a:pt x="1649" y="435"/>
                  </a:lnTo>
                  <a:lnTo>
                    <a:pt x="1646" y="414"/>
                  </a:lnTo>
                  <a:lnTo>
                    <a:pt x="1640" y="395"/>
                  </a:lnTo>
                  <a:lnTo>
                    <a:pt x="1632" y="377"/>
                  </a:lnTo>
                  <a:lnTo>
                    <a:pt x="1621" y="359"/>
                  </a:lnTo>
                  <a:lnTo>
                    <a:pt x="1608" y="345"/>
                  </a:lnTo>
                  <a:lnTo>
                    <a:pt x="1593" y="333"/>
                  </a:lnTo>
                  <a:lnTo>
                    <a:pt x="1575" y="324"/>
                  </a:lnTo>
                  <a:lnTo>
                    <a:pt x="1554" y="318"/>
                  </a:lnTo>
                  <a:lnTo>
                    <a:pt x="1530" y="316"/>
                  </a:lnTo>
                  <a:close/>
                  <a:moveTo>
                    <a:pt x="1050" y="158"/>
                  </a:moveTo>
                  <a:lnTo>
                    <a:pt x="159" y="1030"/>
                  </a:lnTo>
                  <a:lnTo>
                    <a:pt x="600" y="1470"/>
                  </a:lnTo>
                  <a:lnTo>
                    <a:pt x="606" y="1467"/>
                  </a:lnTo>
                  <a:lnTo>
                    <a:pt x="612" y="1464"/>
                  </a:lnTo>
                  <a:lnTo>
                    <a:pt x="625" y="1458"/>
                  </a:lnTo>
                  <a:lnTo>
                    <a:pt x="638" y="1453"/>
                  </a:lnTo>
                  <a:lnTo>
                    <a:pt x="669" y="1443"/>
                  </a:lnTo>
                  <a:lnTo>
                    <a:pt x="675" y="1441"/>
                  </a:lnTo>
                  <a:lnTo>
                    <a:pt x="682" y="1440"/>
                  </a:lnTo>
                  <a:lnTo>
                    <a:pt x="704" y="1437"/>
                  </a:lnTo>
                  <a:lnTo>
                    <a:pt x="726" y="1436"/>
                  </a:lnTo>
                  <a:lnTo>
                    <a:pt x="830" y="1436"/>
                  </a:lnTo>
                  <a:lnTo>
                    <a:pt x="827" y="1381"/>
                  </a:lnTo>
                  <a:lnTo>
                    <a:pt x="830" y="1327"/>
                  </a:lnTo>
                  <a:lnTo>
                    <a:pt x="838" y="1273"/>
                  </a:lnTo>
                  <a:lnTo>
                    <a:pt x="852" y="1221"/>
                  </a:lnTo>
                  <a:lnTo>
                    <a:pt x="869" y="1170"/>
                  </a:lnTo>
                  <a:lnTo>
                    <a:pt x="893" y="1121"/>
                  </a:lnTo>
                  <a:lnTo>
                    <a:pt x="921" y="1074"/>
                  </a:lnTo>
                  <a:lnTo>
                    <a:pt x="953" y="1031"/>
                  </a:lnTo>
                  <a:lnTo>
                    <a:pt x="991" y="989"/>
                  </a:lnTo>
                  <a:lnTo>
                    <a:pt x="1030" y="953"/>
                  </a:lnTo>
                  <a:lnTo>
                    <a:pt x="1073" y="922"/>
                  </a:lnTo>
                  <a:lnTo>
                    <a:pt x="1118" y="895"/>
                  </a:lnTo>
                  <a:lnTo>
                    <a:pt x="1164" y="872"/>
                  </a:lnTo>
                  <a:lnTo>
                    <a:pt x="1212" y="853"/>
                  </a:lnTo>
                  <a:lnTo>
                    <a:pt x="1261" y="840"/>
                  </a:lnTo>
                  <a:lnTo>
                    <a:pt x="1311" y="831"/>
                  </a:lnTo>
                  <a:lnTo>
                    <a:pt x="1362" y="826"/>
                  </a:lnTo>
                  <a:lnTo>
                    <a:pt x="1412" y="826"/>
                  </a:lnTo>
                  <a:lnTo>
                    <a:pt x="1463" y="831"/>
                  </a:lnTo>
                  <a:lnTo>
                    <a:pt x="1513" y="840"/>
                  </a:lnTo>
                  <a:lnTo>
                    <a:pt x="1562" y="853"/>
                  </a:lnTo>
                  <a:lnTo>
                    <a:pt x="1609" y="872"/>
                  </a:lnTo>
                  <a:lnTo>
                    <a:pt x="1656" y="895"/>
                  </a:lnTo>
                  <a:lnTo>
                    <a:pt x="1701" y="922"/>
                  </a:lnTo>
                  <a:lnTo>
                    <a:pt x="1743" y="953"/>
                  </a:lnTo>
                  <a:lnTo>
                    <a:pt x="1783" y="989"/>
                  </a:lnTo>
                  <a:lnTo>
                    <a:pt x="1821" y="1031"/>
                  </a:lnTo>
                  <a:lnTo>
                    <a:pt x="1853" y="1074"/>
                  </a:lnTo>
                  <a:lnTo>
                    <a:pt x="1881" y="1122"/>
                  </a:lnTo>
                  <a:lnTo>
                    <a:pt x="1905" y="1171"/>
                  </a:lnTo>
                  <a:lnTo>
                    <a:pt x="1923" y="1222"/>
                  </a:lnTo>
                  <a:lnTo>
                    <a:pt x="1936" y="1275"/>
                  </a:lnTo>
                  <a:lnTo>
                    <a:pt x="1944" y="1330"/>
                  </a:lnTo>
                  <a:lnTo>
                    <a:pt x="1947" y="1385"/>
                  </a:lnTo>
                  <a:lnTo>
                    <a:pt x="1944" y="1441"/>
                  </a:lnTo>
                  <a:lnTo>
                    <a:pt x="1936" y="1495"/>
                  </a:lnTo>
                  <a:lnTo>
                    <a:pt x="1923" y="1548"/>
                  </a:lnTo>
                  <a:lnTo>
                    <a:pt x="1905" y="1599"/>
                  </a:lnTo>
                  <a:lnTo>
                    <a:pt x="1881" y="1649"/>
                  </a:lnTo>
                  <a:lnTo>
                    <a:pt x="1853" y="1696"/>
                  </a:lnTo>
                  <a:lnTo>
                    <a:pt x="1821" y="1740"/>
                  </a:lnTo>
                  <a:lnTo>
                    <a:pt x="1783" y="1781"/>
                  </a:lnTo>
                  <a:lnTo>
                    <a:pt x="1742" y="1819"/>
                  </a:lnTo>
                  <a:lnTo>
                    <a:pt x="1697" y="1851"/>
                  </a:lnTo>
                  <a:lnTo>
                    <a:pt x="1650" y="1879"/>
                  </a:lnTo>
                  <a:lnTo>
                    <a:pt x="1600" y="1903"/>
                  </a:lnTo>
                  <a:lnTo>
                    <a:pt x="1549" y="1921"/>
                  </a:lnTo>
                  <a:lnTo>
                    <a:pt x="1496" y="1934"/>
                  </a:lnTo>
                  <a:lnTo>
                    <a:pt x="1442" y="1942"/>
                  </a:lnTo>
                  <a:lnTo>
                    <a:pt x="1387" y="1944"/>
                  </a:lnTo>
                  <a:lnTo>
                    <a:pt x="1344" y="1943"/>
                  </a:lnTo>
                  <a:lnTo>
                    <a:pt x="1303" y="1938"/>
                  </a:lnTo>
                  <a:lnTo>
                    <a:pt x="1294" y="1939"/>
                  </a:lnTo>
                  <a:lnTo>
                    <a:pt x="1286" y="1940"/>
                  </a:lnTo>
                  <a:lnTo>
                    <a:pt x="1070" y="1940"/>
                  </a:lnTo>
                  <a:lnTo>
                    <a:pt x="1743" y="2612"/>
                  </a:lnTo>
                  <a:lnTo>
                    <a:pt x="1745" y="2612"/>
                  </a:lnTo>
                  <a:lnTo>
                    <a:pt x="2615" y="1742"/>
                  </a:lnTo>
                  <a:lnTo>
                    <a:pt x="2417" y="1541"/>
                  </a:lnTo>
                  <a:lnTo>
                    <a:pt x="2416" y="1542"/>
                  </a:lnTo>
                  <a:lnTo>
                    <a:pt x="2137" y="1262"/>
                  </a:lnTo>
                  <a:lnTo>
                    <a:pt x="2104" y="1229"/>
                  </a:lnTo>
                  <a:lnTo>
                    <a:pt x="1857" y="982"/>
                  </a:lnTo>
                  <a:lnTo>
                    <a:pt x="1825" y="950"/>
                  </a:lnTo>
                  <a:lnTo>
                    <a:pt x="1576" y="702"/>
                  </a:lnTo>
                  <a:lnTo>
                    <a:pt x="1544" y="670"/>
                  </a:lnTo>
                  <a:lnTo>
                    <a:pt x="1264" y="390"/>
                  </a:lnTo>
                  <a:lnTo>
                    <a:pt x="1268" y="379"/>
                  </a:lnTo>
                  <a:lnTo>
                    <a:pt x="1050" y="158"/>
                  </a:lnTo>
                  <a:close/>
                  <a:moveTo>
                    <a:pt x="1052" y="0"/>
                  </a:moveTo>
                  <a:lnTo>
                    <a:pt x="1332" y="284"/>
                  </a:lnTo>
                  <a:lnTo>
                    <a:pt x="1360" y="261"/>
                  </a:lnTo>
                  <a:lnTo>
                    <a:pt x="1390" y="242"/>
                  </a:lnTo>
                  <a:lnTo>
                    <a:pt x="1423" y="226"/>
                  </a:lnTo>
                  <a:lnTo>
                    <a:pt x="1458" y="214"/>
                  </a:lnTo>
                  <a:lnTo>
                    <a:pt x="1494" y="207"/>
                  </a:lnTo>
                  <a:lnTo>
                    <a:pt x="1530" y="205"/>
                  </a:lnTo>
                  <a:lnTo>
                    <a:pt x="1567" y="207"/>
                  </a:lnTo>
                  <a:lnTo>
                    <a:pt x="1600" y="214"/>
                  </a:lnTo>
                  <a:lnTo>
                    <a:pt x="1631" y="226"/>
                  </a:lnTo>
                  <a:lnTo>
                    <a:pt x="1659" y="243"/>
                  </a:lnTo>
                  <a:lnTo>
                    <a:pt x="1685" y="264"/>
                  </a:lnTo>
                  <a:lnTo>
                    <a:pt x="1707" y="288"/>
                  </a:lnTo>
                  <a:lnTo>
                    <a:pt x="1727" y="316"/>
                  </a:lnTo>
                  <a:lnTo>
                    <a:pt x="1742" y="347"/>
                  </a:lnTo>
                  <a:lnTo>
                    <a:pt x="1753" y="381"/>
                  </a:lnTo>
                  <a:lnTo>
                    <a:pt x="1760" y="418"/>
                  </a:lnTo>
                  <a:lnTo>
                    <a:pt x="1762" y="456"/>
                  </a:lnTo>
                  <a:lnTo>
                    <a:pt x="1761" y="472"/>
                  </a:lnTo>
                  <a:lnTo>
                    <a:pt x="1760" y="486"/>
                  </a:lnTo>
                  <a:lnTo>
                    <a:pt x="1790" y="484"/>
                  </a:lnTo>
                  <a:lnTo>
                    <a:pt x="1828" y="487"/>
                  </a:lnTo>
                  <a:lnTo>
                    <a:pt x="1863" y="495"/>
                  </a:lnTo>
                  <a:lnTo>
                    <a:pt x="1896" y="508"/>
                  </a:lnTo>
                  <a:lnTo>
                    <a:pt x="1928" y="525"/>
                  </a:lnTo>
                  <a:lnTo>
                    <a:pt x="1956" y="546"/>
                  </a:lnTo>
                  <a:lnTo>
                    <a:pt x="1981" y="570"/>
                  </a:lnTo>
                  <a:lnTo>
                    <a:pt x="2001" y="598"/>
                  </a:lnTo>
                  <a:lnTo>
                    <a:pt x="2019" y="630"/>
                  </a:lnTo>
                  <a:lnTo>
                    <a:pt x="2032" y="663"/>
                  </a:lnTo>
                  <a:lnTo>
                    <a:pt x="2040" y="699"/>
                  </a:lnTo>
                  <a:lnTo>
                    <a:pt x="2042" y="736"/>
                  </a:lnTo>
                  <a:lnTo>
                    <a:pt x="2042" y="751"/>
                  </a:lnTo>
                  <a:lnTo>
                    <a:pt x="2040" y="767"/>
                  </a:lnTo>
                  <a:lnTo>
                    <a:pt x="2070" y="764"/>
                  </a:lnTo>
                  <a:lnTo>
                    <a:pt x="2107" y="767"/>
                  </a:lnTo>
                  <a:lnTo>
                    <a:pt x="2143" y="775"/>
                  </a:lnTo>
                  <a:lnTo>
                    <a:pt x="2176" y="788"/>
                  </a:lnTo>
                  <a:lnTo>
                    <a:pt x="2207" y="804"/>
                  </a:lnTo>
                  <a:lnTo>
                    <a:pt x="2235" y="826"/>
                  </a:lnTo>
                  <a:lnTo>
                    <a:pt x="2260" y="851"/>
                  </a:lnTo>
                  <a:lnTo>
                    <a:pt x="2282" y="879"/>
                  </a:lnTo>
                  <a:lnTo>
                    <a:pt x="2299" y="910"/>
                  </a:lnTo>
                  <a:lnTo>
                    <a:pt x="2312" y="944"/>
                  </a:lnTo>
                  <a:lnTo>
                    <a:pt x="2320" y="979"/>
                  </a:lnTo>
                  <a:lnTo>
                    <a:pt x="2323" y="1016"/>
                  </a:lnTo>
                  <a:lnTo>
                    <a:pt x="2322" y="1031"/>
                  </a:lnTo>
                  <a:lnTo>
                    <a:pt x="2320" y="1046"/>
                  </a:lnTo>
                  <a:lnTo>
                    <a:pt x="2351" y="1044"/>
                  </a:lnTo>
                  <a:lnTo>
                    <a:pt x="2387" y="1046"/>
                  </a:lnTo>
                  <a:lnTo>
                    <a:pt x="2424" y="1055"/>
                  </a:lnTo>
                  <a:lnTo>
                    <a:pt x="2457" y="1067"/>
                  </a:lnTo>
                  <a:lnTo>
                    <a:pt x="2488" y="1085"/>
                  </a:lnTo>
                  <a:lnTo>
                    <a:pt x="2516" y="1106"/>
                  </a:lnTo>
                  <a:lnTo>
                    <a:pt x="2541" y="1131"/>
                  </a:lnTo>
                  <a:lnTo>
                    <a:pt x="2562" y="1159"/>
                  </a:lnTo>
                  <a:lnTo>
                    <a:pt x="2580" y="1190"/>
                  </a:lnTo>
                  <a:lnTo>
                    <a:pt x="2592" y="1223"/>
                  </a:lnTo>
                  <a:lnTo>
                    <a:pt x="2600" y="1258"/>
                  </a:lnTo>
                  <a:lnTo>
                    <a:pt x="2602" y="1296"/>
                  </a:lnTo>
                  <a:lnTo>
                    <a:pt x="2600" y="1332"/>
                  </a:lnTo>
                  <a:lnTo>
                    <a:pt x="2592" y="1367"/>
                  </a:lnTo>
                  <a:lnTo>
                    <a:pt x="2580" y="1400"/>
                  </a:lnTo>
                  <a:lnTo>
                    <a:pt x="2563" y="1430"/>
                  </a:lnTo>
                  <a:lnTo>
                    <a:pt x="2542" y="1459"/>
                  </a:lnTo>
                  <a:lnTo>
                    <a:pt x="2518" y="1484"/>
                  </a:lnTo>
                  <a:lnTo>
                    <a:pt x="2773" y="1742"/>
                  </a:lnTo>
                  <a:lnTo>
                    <a:pt x="2580" y="1935"/>
                  </a:lnTo>
                  <a:lnTo>
                    <a:pt x="2592" y="1983"/>
                  </a:lnTo>
                  <a:lnTo>
                    <a:pt x="2600" y="2031"/>
                  </a:lnTo>
                  <a:lnTo>
                    <a:pt x="2602" y="2080"/>
                  </a:lnTo>
                  <a:lnTo>
                    <a:pt x="2599" y="2133"/>
                  </a:lnTo>
                  <a:lnTo>
                    <a:pt x="2591" y="2184"/>
                  </a:lnTo>
                  <a:lnTo>
                    <a:pt x="2577" y="2232"/>
                  </a:lnTo>
                  <a:lnTo>
                    <a:pt x="2559" y="2280"/>
                  </a:lnTo>
                  <a:lnTo>
                    <a:pt x="2535" y="2325"/>
                  </a:lnTo>
                  <a:lnTo>
                    <a:pt x="2506" y="2367"/>
                  </a:lnTo>
                  <a:lnTo>
                    <a:pt x="2472" y="2407"/>
                  </a:lnTo>
                  <a:lnTo>
                    <a:pt x="2434" y="2442"/>
                  </a:lnTo>
                  <a:lnTo>
                    <a:pt x="2434" y="2612"/>
                  </a:lnTo>
                  <a:lnTo>
                    <a:pt x="2546" y="2612"/>
                  </a:lnTo>
                  <a:lnTo>
                    <a:pt x="2546" y="3340"/>
                  </a:lnTo>
                  <a:lnTo>
                    <a:pt x="1090" y="3340"/>
                  </a:lnTo>
                  <a:lnTo>
                    <a:pt x="1090" y="2612"/>
                  </a:lnTo>
                  <a:lnTo>
                    <a:pt x="1202" y="2612"/>
                  </a:lnTo>
                  <a:lnTo>
                    <a:pt x="1202" y="2511"/>
                  </a:lnTo>
                  <a:lnTo>
                    <a:pt x="600" y="1911"/>
                  </a:lnTo>
                  <a:lnTo>
                    <a:pt x="595" y="1907"/>
                  </a:lnTo>
                  <a:lnTo>
                    <a:pt x="591" y="1903"/>
                  </a:lnTo>
                  <a:lnTo>
                    <a:pt x="587" y="1898"/>
                  </a:lnTo>
                  <a:lnTo>
                    <a:pt x="559" y="1877"/>
                  </a:lnTo>
                  <a:lnTo>
                    <a:pt x="534" y="1852"/>
                  </a:lnTo>
                  <a:lnTo>
                    <a:pt x="514" y="1824"/>
                  </a:lnTo>
                  <a:lnTo>
                    <a:pt x="497" y="1793"/>
                  </a:lnTo>
                  <a:lnTo>
                    <a:pt x="484" y="1760"/>
                  </a:lnTo>
                  <a:lnTo>
                    <a:pt x="476" y="1725"/>
                  </a:lnTo>
                  <a:lnTo>
                    <a:pt x="474" y="1688"/>
                  </a:lnTo>
                  <a:lnTo>
                    <a:pt x="477" y="1649"/>
                  </a:lnTo>
                  <a:lnTo>
                    <a:pt x="486" y="1613"/>
                  </a:lnTo>
                  <a:lnTo>
                    <a:pt x="499" y="1578"/>
                  </a:lnTo>
                  <a:lnTo>
                    <a:pt x="518" y="1546"/>
                  </a:lnTo>
                  <a:lnTo>
                    <a:pt x="0" y="1029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84" name="Freeform 563"/>
          <p:cNvSpPr>
            <a:spLocks noEditPoints="1"/>
          </p:cNvSpPr>
          <p:nvPr/>
        </p:nvSpPr>
        <p:spPr bwMode="auto">
          <a:xfrm>
            <a:off x="10968309" y="3498015"/>
            <a:ext cx="536575" cy="481013"/>
          </a:xfrm>
          <a:custGeom>
            <a:avLst/>
            <a:gdLst>
              <a:gd name="T0" fmla="*/ 2591 w 3380"/>
              <a:gd name="T1" fmla="*/ 2248 h 3035"/>
              <a:gd name="T2" fmla="*/ 2591 w 3380"/>
              <a:gd name="T3" fmla="*/ 2922 h 3035"/>
              <a:gd name="T4" fmla="*/ 3267 w 3380"/>
              <a:gd name="T5" fmla="*/ 2922 h 3035"/>
              <a:gd name="T6" fmla="*/ 3267 w 3380"/>
              <a:gd name="T7" fmla="*/ 2248 h 3035"/>
              <a:gd name="T8" fmla="*/ 2591 w 3380"/>
              <a:gd name="T9" fmla="*/ 2248 h 3035"/>
              <a:gd name="T10" fmla="*/ 1352 w 3380"/>
              <a:gd name="T11" fmla="*/ 2248 h 3035"/>
              <a:gd name="T12" fmla="*/ 1352 w 3380"/>
              <a:gd name="T13" fmla="*/ 2922 h 3035"/>
              <a:gd name="T14" fmla="*/ 2028 w 3380"/>
              <a:gd name="T15" fmla="*/ 2922 h 3035"/>
              <a:gd name="T16" fmla="*/ 2028 w 3380"/>
              <a:gd name="T17" fmla="*/ 2248 h 3035"/>
              <a:gd name="T18" fmla="*/ 1352 w 3380"/>
              <a:gd name="T19" fmla="*/ 2248 h 3035"/>
              <a:gd name="T20" fmla="*/ 113 w 3380"/>
              <a:gd name="T21" fmla="*/ 2248 h 3035"/>
              <a:gd name="T22" fmla="*/ 113 w 3380"/>
              <a:gd name="T23" fmla="*/ 2922 h 3035"/>
              <a:gd name="T24" fmla="*/ 789 w 3380"/>
              <a:gd name="T25" fmla="*/ 2922 h 3035"/>
              <a:gd name="T26" fmla="*/ 789 w 3380"/>
              <a:gd name="T27" fmla="*/ 2248 h 3035"/>
              <a:gd name="T28" fmla="*/ 113 w 3380"/>
              <a:gd name="T29" fmla="*/ 2248 h 3035"/>
              <a:gd name="T30" fmla="*/ 1352 w 3380"/>
              <a:gd name="T31" fmla="*/ 113 h 3035"/>
              <a:gd name="T32" fmla="*/ 1352 w 3380"/>
              <a:gd name="T33" fmla="*/ 787 h 3035"/>
              <a:gd name="T34" fmla="*/ 2028 w 3380"/>
              <a:gd name="T35" fmla="*/ 787 h 3035"/>
              <a:gd name="T36" fmla="*/ 2028 w 3380"/>
              <a:gd name="T37" fmla="*/ 113 h 3035"/>
              <a:gd name="T38" fmla="*/ 1352 w 3380"/>
              <a:gd name="T39" fmla="*/ 113 h 3035"/>
              <a:gd name="T40" fmla="*/ 1239 w 3380"/>
              <a:gd name="T41" fmla="*/ 0 h 3035"/>
              <a:gd name="T42" fmla="*/ 2141 w 3380"/>
              <a:gd name="T43" fmla="*/ 0 h 3035"/>
              <a:gd name="T44" fmla="*/ 2141 w 3380"/>
              <a:gd name="T45" fmla="*/ 899 h 3035"/>
              <a:gd name="T46" fmla="*/ 1746 w 3380"/>
              <a:gd name="T47" fmla="*/ 899 h 3035"/>
              <a:gd name="T48" fmla="*/ 1746 w 3380"/>
              <a:gd name="T49" fmla="*/ 1461 h 3035"/>
              <a:gd name="T50" fmla="*/ 2986 w 3380"/>
              <a:gd name="T51" fmla="*/ 1461 h 3035"/>
              <a:gd name="T52" fmla="*/ 2986 w 3380"/>
              <a:gd name="T53" fmla="*/ 2135 h 3035"/>
              <a:gd name="T54" fmla="*/ 3380 w 3380"/>
              <a:gd name="T55" fmla="*/ 2135 h 3035"/>
              <a:gd name="T56" fmla="*/ 3380 w 3380"/>
              <a:gd name="T57" fmla="*/ 3035 h 3035"/>
              <a:gd name="T58" fmla="*/ 2479 w 3380"/>
              <a:gd name="T59" fmla="*/ 3035 h 3035"/>
              <a:gd name="T60" fmla="*/ 2479 w 3380"/>
              <a:gd name="T61" fmla="*/ 2135 h 3035"/>
              <a:gd name="T62" fmla="*/ 2873 w 3380"/>
              <a:gd name="T63" fmla="*/ 2135 h 3035"/>
              <a:gd name="T64" fmla="*/ 2873 w 3380"/>
              <a:gd name="T65" fmla="*/ 1574 h 3035"/>
              <a:gd name="T66" fmla="*/ 1746 w 3380"/>
              <a:gd name="T67" fmla="*/ 1574 h 3035"/>
              <a:gd name="T68" fmla="*/ 1746 w 3380"/>
              <a:gd name="T69" fmla="*/ 2135 h 3035"/>
              <a:gd name="T70" fmla="*/ 2141 w 3380"/>
              <a:gd name="T71" fmla="*/ 2135 h 3035"/>
              <a:gd name="T72" fmla="*/ 2141 w 3380"/>
              <a:gd name="T73" fmla="*/ 3035 h 3035"/>
              <a:gd name="T74" fmla="*/ 1239 w 3380"/>
              <a:gd name="T75" fmla="*/ 3035 h 3035"/>
              <a:gd name="T76" fmla="*/ 1239 w 3380"/>
              <a:gd name="T77" fmla="*/ 2135 h 3035"/>
              <a:gd name="T78" fmla="*/ 1634 w 3380"/>
              <a:gd name="T79" fmla="*/ 2135 h 3035"/>
              <a:gd name="T80" fmla="*/ 1634 w 3380"/>
              <a:gd name="T81" fmla="*/ 1574 h 3035"/>
              <a:gd name="T82" fmla="*/ 507 w 3380"/>
              <a:gd name="T83" fmla="*/ 1574 h 3035"/>
              <a:gd name="T84" fmla="*/ 507 w 3380"/>
              <a:gd name="T85" fmla="*/ 2135 h 3035"/>
              <a:gd name="T86" fmla="*/ 901 w 3380"/>
              <a:gd name="T87" fmla="*/ 2135 h 3035"/>
              <a:gd name="T88" fmla="*/ 901 w 3380"/>
              <a:gd name="T89" fmla="*/ 3035 h 3035"/>
              <a:gd name="T90" fmla="*/ 0 w 3380"/>
              <a:gd name="T91" fmla="*/ 3035 h 3035"/>
              <a:gd name="T92" fmla="*/ 0 w 3380"/>
              <a:gd name="T93" fmla="*/ 2135 h 3035"/>
              <a:gd name="T94" fmla="*/ 394 w 3380"/>
              <a:gd name="T95" fmla="*/ 2135 h 3035"/>
              <a:gd name="T96" fmla="*/ 394 w 3380"/>
              <a:gd name="T97" fmla="*/ 1461 h 3035"/>
              <a:gd name="T98" fmla="*/ 1634 w 3380"/>
              <a:gd name="T99" fmla="*/ 1461 h 3035"/>
              <a:gd name="T100" fmla="*/ 1634 w 3380"/>
              <a:gd name="T101" fmla="*/ 899 h 3035"/>
              <a:gd name="T102" fmla="*/ 1239 w 3380"/>
              <a:gd name="T103" fmla="*/ 899 h 3035"/>
              <a:gd name="T104" fmla="*/ 1239 w 3380"/>
              <a:gd name="T105" fmla="*/ 0 h 3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80" h="3035">
                <a:moveTo>
                  <a:pt x="2591" y="2248"/>
                </a:moveTo>
                <a:lnTo>
                  <a:pt x="2591" y="2922"/>
                </a:lnTo>
                <a:lnTo>
                  <a:pt x="3267" y="2922"/>
                </a:lnTo>
                <a:lnTo>
                  <a:pt x="3267" y="2248"/>
                </a:lnTo>
                <a:lnTo>
                  <a:pt x="2591" y="2248"/>
                </a:lnTo>
                <a:close/>
                <a:moveTo>
                  <a:pt x="1352" y="2248"/>
                </a:moveTo>
                <a:lnTo>
                  <a:pt x="1352" y="2922"/>
                </a:lnTo>
                <a:lnTo>
                  <a:pt x="2028" y="2922"/>
                </a:lnTo>
                <a:lnTo>
                  <a:pt x="2028" y="2248"/>
                </a:lnTo>
                <a:lnTo>
                  <a:pt x="1352" y="2248"/>
                </a:lnTo>
                <a:close/>
                <a:moveTo>
                  <a:pt x="113" y="2248"/>
                </a:moveTo>
                <a:lnTo>
                  <a:pt x="113" y="2922"/>
                </a:lnTo>
                <a:lnTo>
                  <a:pt x="789" y="2922"/>
                </a:lnTo>
                <a:lnTo>
                  <a:pt x="789" y="2248"/>
                </a:lnTo>
                <a:lnTo>
                  <a:pt x="113" y="2248"/>
                </a:lnTo>
                <a:close/>
                <a:moveTo>
                  <a:pt x="1352" y="113"/>
                </a:moveTo>
                <a:lnTo>
                  <a:pt x="1352" y="787"/>
                </a:lnTo>
                <a:lnTo>
                  <a:pt x="2028" y="787"/>
                </a:lnTo>
                <a:lnTo>
                  <a:pt x="2028" y="113"/>
                </a:lnTo>
                <a:lnTo>
                  <a:pt x="1352" y="113"/>
                </a:lnTo>
                <a:close/>
                <a:moveTo>
                  <a:pt x="1239" y="0"/>
                </a:moveTo>
                <a:lnTo>
                  <a:pt x="2141" y="0"/>
                </a:lnTo>
                <a:lnTo>
                  <a:pt x="2141" y="899"/>
                </a:lnTo>
                <a:lnTo>
                  <a:pt x="1746" y="899"/>
                </a:lnTo>
                <a:lnTo>
                  <a:pt x="1746" y="1461"/>
                </a:lnTo>
                <a:lnTo>
                  <a:pt x="2986" y="1461"/>
                </a:lnTo>
                <a:lnTo>
                  <a:pt x="2986" y="2135"/>
                </a:lnTo>
                <a:lnTo>
                  <a:pt x="3380" y="2135"/>
                </a:lnTo>
                <a:lnTo>
                  <a:pt x="3380" y="3035"/>
                </a:lnTo>
                <a:lnTo>
                  <a:pt x="2479" y="3035"/>
                </a:lnTo>
                <a:lnTo>
                  <a:pt x="2479" y="2135"/>
                </a:lnTo>
                <a:lnTo>
                  <a:pt x="2873" y="2135"/>
                </a:lnTo>
                <a:lnTo>
                  <a:pt x="2873" y="1574"/>
                </a:lnTo>
                <a:lnTo>
                  <a:pt x="1746" y="1574"/>
                </a:lnTo>
                <a:lnTo>
                  <a:pt x="1746" y="2135"/>
                </a:lnTo>
                <a:lnTo>
                  <a:pt x="2141" y="2135"/>
                </a:lnTo>
                <a:lnTo>
                  <a:pt x="2141" y="3035"/>
                </a:lnTo>
                <a:lnTo>
                  <a:pt x="1239" y="3035"/>
                </a:lnTo>
                <a:lnTo>
                  <a:pt x="1239" y="2135"/>
                </a:lnTo>
                <a:lnTo>
                  <a:pt x="1634" y="2135"/>
                </a:lnTo>
                <a:lnTo>
                  <a:pt x="1634" y="1574"/>
                </a:lnTo>
                <a:lnTo>
                  <a:pt x="507" y="1574"/>
                </a:lnTo>
                <a:lnTo>
                  <a:pt x="507" y="2135"/>
                </a:lnTo>
                <a:lnTo>
                  <a:pt x="901" y="2135"/>
                </a:lnTo>
                <a:lnTo>
                  <a:pt x="901" y="3035"/>
                </a:lnTo>
                <a:lnTo>
                  <a:pt x="0" y="3035"/>
                </a:lnTo>
                <a:lnTo>
                  <a:pt x="0" y="2135"/>
                </a:lnTo>
                <a:lnTo>
                  <a:pt x="394" y="2135"/>
                </a:lnTo>
                <a:lnTo>
                  <a:pt x="394" y="1461"/>
                </a:lnTo>
                <a:lnTo>
                  <a:pt x="1634" y="1461"/>
                </a:lnTo>
                <a:lnTo>
                  <a:pt x="1634" y="899"/>
                </a:lnTo>
                <a:lnTo>
                  <a:pt x="1239" y="899"/>
                </a:lnTo>
                <a:lnTo>
                  <a:pt x="1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8" name="Freeform 568"/>
          <p:cNvSpPr>
            <a:spLocks noEditPoints="1"/>
          </p:cNvSpPr>
          <p:nvPr/>
        </p:nvSpPr>
        <p:spPr bwMode="auto">
          <a:xfrm>
            <a:off x="10032810" y="3498015"/>
            <a:ext cx="536575" cy="481013"/>
          </a:xfrm>
          <a:custGeom>
            <a:avLst/>
            <a:gdLst>
              <a:gd name="T0" fmla="*/ 2691 w 3380"/>
              <a:gd name="T1" fmla="*/ 2347 h 3035"/>
              <a:gd name="T2" fmla="*/ 2594 w 3380"/>
              <a:gd name="T3" fmla="*/ 2631 h 3035"/>
              <a:gd name="T4" fmla="*/ 2759 w 3380"/>
              <a:gd name="T5" fmla="*/ 2876 h 3035"/>
              <a:gd name="T6" fmla="*/ 3060 w 3380"/>
              <a:gd name="T7" fmla="*/ 2896 h 3035"/>
              <a:gd name="T8" fmla="*/ 3255 w 3380"/>
              <a:gd name="T9" fmla="*/ 2675 h 3035"/>
              <a:gd name="T10" fmla="*/ 3197 w 3380"/>
              <a:gd name="T11" fmla="*/ 2380 h 3035"/>
              <a:gd name="T12" fmla="*/ 2929 w 3380"/>
              <a:gd name="T13" fmla="*/ 2248 h 3035"/>
              <a:gd name="T14" fmla="*/ 1451 w 3380"/>
              <a:gd name="T15" fmla="*/ 2347 h 3035"/>
              <a:gd name="T16" fmla="*/ 1355 w 3380"/>
              <a:gd name="T17" fmla="*/ 2631 h 3035"/>
              <a:gd name="T18" fmla="*/ 1520 w 3380"/>
              <a:gd name="T19" fmla="*/ 2876 h 3035"/>
              <a:gd name="T20" fmla="*/ 1821 w 3380"/>
              <a:gd name="T21" fmla="*/ 2896 h 3035"/>
              <a:gd name="T22" fmla="*/ 2016 w 3380"/>
              <a:gd name="T23" fmla="*/ 2675 h 3035"/>
              <a:gd name="T24" fmla="*/ 1957 w 3380"/>
              <a:gd name="T25" fmla="*/ 2380 h 3035"/>
              <a:gd name="T26" fmla="*/ 1690 w 3380"/>
              <a:gd name="T27" fmla="*/ 2248 h 3035"/>
              <a:gd name="T28" fmla="*/ 212 w 3380"/>
              <a:gd name="T29" fmla="*/ 2347 h 3035"/>
              <a:gd name="T30" fmla="*/ 116 w 3380"/>
              <a:gd name="T31" fmla="*/ 2631 h 3035"/>
              <a:gd name="T32" fmla="*/ 281 w 3380"/>
              <a:gd name="T33" fmla="*/ 2876 h 3035"/>
              <a:gd name="T34" fmla="*/ 582 w 3380"/>
              <a:gd name="T35" fmla="*/ 2896 h 3035"/>
              <a:gd name="T36" fmla="*/ 776 w 3380"/>
              <a:gd name="T37" fmla="*/ 2675 h 3035"/>
              <a:gd name="T38" fmla="*/ 718 w 3380"/>
              <a:gd name="T39" fmla="*/ 2380 h 3035"/>
              <a:gd name="T40" fmla="*/ 451 w 3380"/>
              <a:gd name="T41" fmla="*/ 2248 h 3035"/>
              <a:gd name="T42" fmla="*/ 1451 w 3380"/>
              <a:gd name="T43" fmla="*/ 212 h 3035"/>
              <a:gd name="T44" fmla="*/ 1355 w 3380"/>
              <a:gd name="T45" fmla="*/ 496 h 3035"/>
              <a:gd name="T46" fmla="*/ 1520 w 3380"/>
              <a:gd name="T47" fmla="*/ 741 h 3035"/>
              <a:gd name="T48" fmla="*/ 1821 w 3380"/>
              <a:gd name="T49" fmla="*/ 760 h 3035"/>
              <a:gd name="T50" fmla="*/ 2016 w 3380"/>
              <a:gd name="T51" fmla="*/ 540 h 3035"/>
              <a:gd name="T52" fmla="*/ 1957 w 3380"/>
              <a:gd name="T53" fmla="*/ 244 h 3035"/>
              <a:gd name="T54" fmla="*/ 1690 w 3380"/>
              <a:gd name="T55" fmla="*/ 113 h 3035"/>
              <a:gd name="T56" fmla="*/ 1972 w 3380"/>
              <a:gd name="T57" fmla="*/ 99 h 3035"/>
              <a:gd name="T58" fmla="*/ 2138 w 3380"/>
              <a:gd name="T59" fmla="*/ 398 h 3035"/>
              <a:gd name="T60" fmla="*/ 2042 w 3380"/>
              <a:gd name="T61" fmla="*/ 730 h 3035"/>
              <a:gd name="T62" fmla="*/ 1746 w 3380"/>
              <a:gd name="T63" fmla="*/ 895 h 3035"/>
              <a:gd name="T64" fmla="*/ 3173 w 3380"/>
              <a:gd name="T65" fmla="*/ 2207 h 3035"/>
              <a:gd name="T66" fmla="*/ 3368 w 3380"/>
              <a:gd name="T67" fmla="*/ 2483 h 3035"/>
              <a:gd name="T68" fmla="*/ 3309 w 3380"/>
              <a:gd name="T69" fmla="*/ 2826 h 3035"/>
              <a:gd name="T70" fmla="*/ 3033 w 3380"/>
              <a:gd name="T71" fmla="*/ 3022 h 3035"/>
              <a:gd name="T72" fmla="*/ 2688 w 3380"/>
              <a:gd name="T73" fmla="*/ 2964 h 3035"/>
              <a:gd name="T74" fmla="*/ 2491 w 3380"/>
              <a:gd name="T75" fmla="*/ 2688 h 3035"/>
              <a:gd name="T76" fmla="*/ 2548 w 3380"/>
              <a:gd name="T77" fmla="*/ 2346 h 3035"/>
              <a:gd name="T78" fmla="*/ 2823 w 3380"/>
              <a:gd name="T79" fmla="*/ 2149 h 3035"/>
              <a:gd name="T80" fmla="*/ 1891 w 3380"/>
              <a:gd name="T81" fmla="*/ 2183 h 3035"/>
              <a:gd name="T82" fmla="*/ 2114 w 3380"/>
              <a:gd name="T83" fmla="*/ 2435 h 3035"/>
              <a:gd name="T84" fmla="*/ 2095 w 3380"/>
              <a:gd name="T85" fmla="*/ 2782 h 3035"/>
              <a:gd name="T86" fmla="*/ 1842 w 3380"/>
              <a:gd name="T87" fmla="*/ 3008 h 3035"/>
              <a:gd name="T88" fmla="*/ 1492 w 3380"/>
              <a:gd name="T89" fmla="*/ 2989 h 3035"/>
              <a:gd name="T90" fmla="*/ 1266 w 3380"/>
              <a:gd name="T91" fmla="*/ 2736 h 3035"/>
              <a:gd name="T92" fmla="*/ 1284 w 3380"/>
              <a:gd name="T93" fmla="*/ 2389 h 3035"/>
              <a:gd name="T94" fmla="*/ 1535 w 3380"/>
              <a:gd name="T95" fmla="*/ 2163 h 3035"/>
              <a:gd name="T96" fmla="*/ 605 w 3380"/>
              <a:gd name="T97" fmla="*/ 2163 h 3035"/>
              <a:gd name="T98" fmla="*/ 856 w 3380"/>
              <a:gd name="T99" fmla="*/ 2389 h 3035"/>
              <a:gd name="T100" fmla="*/ 875 w 3380"/>
              <a:gd name="T101" fmla="*/ 2736 h 3035"/>
              <a:gd name="T102" fmla="*/ 648 w 3380"/>
              <a:gd name="T103" fmla="*/ 2989 h 3035"/>
              <a:gd name="T104" fmla="*/ 299 w 3380"/>
              <a:gd name="T105" fmla="*/ 3008 h 3035"/>
              <a:gd name="T106" fmla="*/ 46 w 3380"/>
              <a:gd name="T107" fmla="*/ 2782 h 3035"/>
              <a:gd name="T108" fmla="*/ 26 w 3380"/>
              <a:gd name="T109" fmla="*/ 2435 h 3035"/>
              <a:gd name="T110" fmla="*/ 250 w 3380"/>
              <a:gd name="T111" fmla="*/ 2183 h 3035"/>
              <a:gd name="T112" fmla="*/ 1583 w 3380"/>
              <a:gd name="T113" fmla="*/ 886 h 3035"/>
              <a:gd name="T114" fmla="*/ 1309 w 3380"/>
              <a:gd name="T115" fmla="*/ 689 h 3035"/>
              <a:gd name="T116" fmla="*/ 1252 w 3380"/>
              <a:gd name="T117" fmla="*/ 347 h 3035"/>
              <a:gd name="T118" fmla="*/ 1448 w 3380"/>
              <a:gd name="T119" fmla="*/ 71 h 3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80" h="3035">
                <a:moveTo>
                  <a:pt x="2929" y="2248"/>
                </a:moveTo>
                <a:lnTo>
                  <a:pt x="2883" y="2251"/>
                </a:lnTo>
                <a:lnTo>
                  <a:pt x="2839" y="2260"/>
                </a:lnTo>
                <a:lnTo>
                  <a:pt x="2798" y="2274"/>
                </a:lnTo>
                <a:lnTo>
                  <a:pt x="2759" y="2294"/>
                </a:lnTo>
                <a:lnTo>
                  <a:pt x="2723" y="2318"/>
                </a:lnTo>
                <a:lnTo>
                  <a:pt x="2691" y="2347"/>
                </a:lnTo>
                <a:lnTo>
                  <a:pt x="2662" y="2380"/>
                </a:lnTo>
                <a:lnTo>
                  <a:pt x="2637" y="2415"/>
                </a:lnTo>
                <a:lnTo>
                  <a:pt x="2618" y="2454"/>
                </a:lnTo>
                <a:lnTo>
                  <a:pt x="2604" y="2496"/>
                </a:lnTo>
                <a:lnTo>
                  <a:pt x="2594" y="2539"/>
                </a:lnTo>
                <a:lnTo>
                  <a:pt x="2591" y="2585"/>
                </a:lnTo>
                <a:lnTo>
                  <a:pt x="2594" y="2631"/>
                </a:lnTo>
                <a:lnTo>
                  <a:pt x="2604" y="2675"/>
                </a:lnTo>
                <a:lnTo>
                  <a:pt x="2618" y="2716"/>
                </a:lnTo>
                <a:lnTo>
                  <a:pt x="2637" y="2756"/>
                </a:lnTo>
                <a:lnTo>
                  <a:pt x="2662" y="2791"/>
                </a:lnTo>
                <a:lnTo>
                  <a:pt x="2691" y="2823"/>
                </a:lnTo>
                <a:lnTo>
                  <a:pt x="2723" y="2852"/>
                </a:lnTo>
                <a:lnTo>
                  <a:pt x="2759" y="2876"/>
                </a:lnTo>
                <a:lnTo>
                  <a:pt x="2798" y="2896"/>
                </a:lnTo>
                <a:lnTo>
                  <a:pt x="2839" y="2910"/>
                </a:lnTo>
                <a:lnTo>
                  <a:pt x="2883" y="2919"/>
                </a:lnTo>
                <a:lnTo>
                  <a:pt x="2929" y="2922"/>
                </a:lnTo>
                <a:lnTo>
                  <a:pt x="2975" y="2919"/>
                </a:lnTo>
                <a:lnTo>
                  <a:pt x="3019" y="2910"/>
                </a:lnTo>
                <a:lnTo>
                  <a:pt x="3060" y="2896"/>
                </a:lnTo>
                <a:lnTo>
                  <a:pt x="3099" y="2876"/>
                </a:lnTo>
                <a:lnTo>
                  <a:pt x="3135" y="2852"/>
                </a:lnTo>
                <a:lnTo>
                  <a:pt x="3168" y="2823"/>
                </a:lnTo>
                <a:lnTo>
                  <a:pt x="3197" y="2791"/>
                </a:lnTo>
                <a:lnTo>
                  <a:pt x="3221" y="2756"/>
                </a:lnTo>
                <a:lnTo>
                  <a:pt x="3241" y="2716"/>
                </a:lnTo>
                <a:lnTo>
                  <a:pt x="3255" y="2675"/>
                </a:lnTo>
                <a:lnTo>
                  <a:pt x="3264" y="2631"/>
                </a:lnTo>
                <a:lnTo>
                  <a:pt x="3267" y="2585"/>
                </a:lnTo>
                <a:lnTo>
                  <a:pt x="3264" y="2539"/>
                </a:lnTo>
                <a:lnTo>
                  <a:pt x="3255" y="2496"/>
                </a:lnTo>
                <a:lnTo>
                  <a:pt x="3241" y="2454"/>
                </a:lnTo>
                <a:lnTo>
                  <a:pt x="3221" y="2415"/>
                </a:lnTo>
                <a:lnTo>
                  <a:pt x="3197" y="2380"/>
                </a:lnTo>
                <a:lnTo>
                  <a:pt x="3168" y="2347"/>
                </a:lnTo>
                <a:lnTo>
                  <a:pt x="3135" y="2318"/>
                </a:lnTo>
                <a:lnTo>
                  <a:pt x="3099" y="2294"/>
                </a:lnTo>
                <a:lnTo>
                  <a:pt x="3060" y="2274"/>
                </a:lnTo>
                <a:lnTo>
                  <a:pt x="3019" y="2260"/>
                </a:lnTo>
                <a:lnTo>
                  <a:pt x="2975" y="2251"/>
                </a:lnTo>
                <a:lnTo>
                  <a:pt x="2929" y="2248"/>
                </a:lnTo>
                <a:close/>
                <a:moveTo>
                  <a:pt x="1690" y="2248"/>
                </a:moveTo>
                <a:lnTo>
                  <a:pt x="1644" y="2251"/>
                </a:lnTo>
                <a:lnTo>
                  <a:pt x="1600" y="2260"/>
                </a:lnTo>
                <a:lnTo>
                  <a:pt x="1559" y="2274"/>
                </a:lnTo>
                <a:lnTo>
                  <a:pt x="1520" y="2294"/>
                </a:lnTo>
                <a:lnTo>
                  <a:pt x="1483" y="2318"/>
                </a:lnTo>
                <a:lnTo>
                  <a:pt x="1451" y="2347"/>
                </a:lnTo>
                <a:lnTo>
                  <a:pt x="1423" y="2380"/>
                </a:lnTo>
                <a:lnTo>
                  <a:pt x="1398" y="2415"/>
                </a:lnTo>
                <a:lnTo>
                  <a:pt x="1379" y="2454"/>
                </a:lnTo>
                <a:lnTo>
                  <a:pt x="1364" y="2496"/>
                </a:lnTo>
                <a:lnTo>
                  <a:pt x="1355" y="2539"/>
                </a:lnTo>
                <a:lnTo>
                  <a:pt x="1352" y="2585"/>
                </a:lnTo>
                <a:lnTo>
                  <a:pt x="1355" y="2631"/>
                </a:lnTo>
                <a:lnTo>
                  <a:pt x="1364" y="2675"/>
                </a:lnTo>
                <a:lnTo>
                  <a:pt x="1379" y="2716"/>
                </a:lnTo>
                <a:lnTo>
                  <a:pt x="1398" y="2756"/>
                </a:lnTo>
                <a:lnTo>
                  <a:pt x="1423" y="2791"/>
                </a:lnTo>
                <a:lnTo>
                  <a:pt x="1451" y="2823"/>
                </a:lnTo>
                <a:lnTo>
                  <a:pt x="1483" y="2852"/>
                </a:lnTo>
                <a:lnTo>
                  <a:pt x="1520" y="2876"/>
                </a:lnTo>
                <a:lnTo>
                  <a:pt x="1559" y="2896"/>
                </a:lnTo>
                <a:lnTo>
                  <a:pt x="1600" y="2910"/>
                </a:lnTo>
                <a:lnTo>
                  <a:pt x="1644" y="2919"/>
                </a:lnTo>
                <a:lnTo>
                  <a:pt x="1690" y="2922"/>
                </a:lnTo>
                <a:lnTo>
                  <a:pt x="1736" y="2919"/>
                </a:lnTo>
                <a:lnTo>
                  <a:pt x="1780" y="2910"/>
                </a:lnTo>
                <a:lnTo>
                  <a:pt x="1821" y="2896"/>
                </a:lnTo>
                <a:lnTo>
                  <a:pt x="1860" y="2876"/>
                </a:lnTo>
                <a:lnTo>
                  <a:pt x="1897" y="2852"/>
                </a:lnTo>
                <a:lnTo>
                  <a:pt x="1929" y="2823"/>
                </a:lnTo>
                <a:lnTo>
                  <a:pt x="1957" y="2791"/>
                </a:lnTo>
                <a:lnTo>
                  <a:pt x="1982" y="2756"/>
                </a:lnTo>
                <a:lnTo>
                  <a:pt x="2001" y="2716"/>
                </a:lnTo>
                <a:lnTo>
                  <a:pt x="2016" y="2675"/>
                </a:lnTo>
                <a:lnTo>
                  <a:pt x="2025" y="2631"/>
                </a:lnTo>
                <a:lnTo>
                  <a:pt x="2028" y="2585"/>
                </a:lnTo>
                <a:lnTo>
                  <a:pt x="2025" y="2539"/>
                </a:lnTo>
                <a:lnTo>
                  <a:pt x="2016" y="2496"/>
                </a:lnTo>
                <a:lnTo>
                  <a:pt x="2001" y="2454"/>
                </a:lnTo>
                <a:lnTo>
                  <a:pt x="1982" y="2415"/>
                </a:lnTo>
                <a:lnTo>
                  <a:pt x="1957" y="2380"/>
                </a:lnTo>
                <a:lnTo>
                  <a:pt x="1929" y="2347"/>
                </a:lnTo>
                <a:lnTo>
                  <a:pt x="1897" y="2318"/>
                </a:lnTo>
                <a:lnTo>
                  <a:pt x="1860" y="2294"/>
                </a:lnTo>
                <a:lnTo>
                  <a:pt x="1821" y="2274"/>
                </a:lnTo>
                <a:lnTo>
                  <a:pt x="1780" y="2260"/>
                </a:lnTo>
                <a:lnTo>
                  <a:pt x="1736" y="2251"/>
                </a:lnTo>
                <a:lnTo>
                  <a:pt x="1690" y="2248"/>
                </a:lnTo>
                <a:close/>
                <a:moveTo>
                  <a:pt x="451" y="2248"/>
                </a:moveTo>
                <a:lnTo>
                  <a:pt x="405" y="2251"/>
                </a:lnTo>
                <a:lnTo>
                  <a:pt x="361" y="2260"/>
                </a:lnTo>
                <a:lnTo>
                  <a:pt x="320" y="2274"/>
                </a:lnTo>
                <a:lnTo>
                  <a:pt x="281" y="2294"/>
                </a:lnTo>
                <a:lnTo>
                  <a:pt x="245" y="2318"/>
                </a:lnTo>
                <a:lnTo>
                  <a:pt x="212" y="2347"/>
                </a:lnTo>
                <a:lnTo>
                  <a:pt x="183" y="2380"/>
                </a:lnTo>
                <a:lnTo>
                  <a:pt x="159" y="2415"/>
                </a:lnTo>
                <a:lnTo>
                  <a:pt x="139" y="2454"/>
                </a:lnTo>
                <a:lnTo>
                  <a:pt x="125" y="2496"/>
                </a:lnTo>
                <a:lnTo>
                  <a:pt x="116" y="2539"/>
                </a:lnTo>
                <a:lnTo>
                  <a:pt x="113" y="2585"/>
                </a:lnTo>
                <a:lnTo>
                  <a:pt x="116" y="2631"/>
                </a:lnTo>
                <a:lnTo>
                  <a:pt x="125" y="2675"/>
                </a:lnTo>
                <a:lnTo>
                  <a:pt x="139" y="2716"/>
                </a:lnTo>
                <a:lnTo>
                  <a:pt x="159" y="2756"/>
                </a:lnTo>
                <a:lnTo>
                  <a:pt x="183" y="2791"/>
                </a:lnTo>
                <a:lnTo>
                  <a:pt x="212" y="2823"/>
                </a:lnTo>
                <a:lnTo>
                  <a:pt x="245" y="2852"/>
                </a:lnTo>
                <a:lnTo>
                  <a:pt x="281" y="2876"/>
                </a:lnTo>
                <a:lnTo>
                  <a:pt x="320" y="2896"/>
                </a:lnTo>
                <a:lnTo>
                  <a:pt x="361" y="2910"/>
                </a:lnTo>
                <a:lnTo>
                  <a:pt x="405" y="2919"/>
                </a:lnTo>
                <a:lnTo>
                  <a:pt x="451" y="2922"/>
                </a:lnTo>
                <a:lnTo>
                  <a:pt x="497" y="2919"/>
                </a:lnTo>
                <a:lnTo>
                  <a:pt x="541" y="2910"/>
                </a:lnTo>
                <a:lnTo>
                  <a:pt x="582" y="2896"/>
                </a:lnTo>
                <a:lnTo>
                  <a:pt x="621" y="2876"/>
                </a:lnTo>
                <a:lnTo>
                  <a:pt x="657" y="2852"/>
                </a:lnTo>
                <a:lnTo>
                  <a:pt x="689" y="2823"/>
                </a:lnTo>
                <a:lnTo>
                  <a:pt x="718" y="2791"/>
                </a:lnTo>
                <a:lnTo>
                  <a:pt x="743" y="2756"/>
                </a:lnTo>
                <a:lnTo>
                  <a:pt x="762" y="2716"/>
                </a:lnTo>
                <a:lnTo>
                  <a:pt x="776" y="2675"/>
                </a:lnTo>
                <a:lnTo>
                  <a:pt x="786" y="2631"/>
                </a:lnTo>
                <a:lnTo>
                  <a:pt x="789" y="2585"/>
                </a:lnTo>
                <a:lnTo>
                  <a:pt x="786" y="2539"/>
                </a:lnTo>
                <a:lnTo>
                  <a:pt x="776" y="2496"/>
                </a:lnTo>
                <a:lnTo>
                  <a:pt x="762" y="2454"/>
                </a:lnTo>
                <a:lnTo>
                  <a:pt x="743" y="2415"/>
                </a:lnTo>
                <a:lnTo>
                  <a:pt x="718" y="2380"/>
                </a:lnTo>
                <a:lnTo>
                  <a:pt x="689" y="2347"/>
                </a:lnTo>
                <a:lnTo>
                  <a:pt x="657" y="2318"/>
                </a:lnTo>
                <a:lnTo>
                  <a:pt x="621" y="2294"/>
                </a:lnTo>
                <a:lnTo>
                  <a:pt x="582" y="2274"/>
                </a:lnTo>
                <a:lnTo>
                  <a:pt x="541" y="2260"/>
                </a:lnTo>
                <a:lnTo>
                  <a:pt x="497" y="2251"/>
                </a:lnTo>
                <a:lnTo>
                  <a:pt x="451" y="2248"/>
                </a:lnTo>
                <a:close/>
                <a:moveTo>
                  <a:pt x="1690" y="113"/>
                </a:moveTo>
                <a:lnTo>
                  <a:pt x="1644" y="116"/>
                </a:lnTo>
                <a:lnTo>
                  <a:pt x="1600" y="125"/>
                </a:lnTo>
                <a:lnTo>
                  <a:pt x="1559" y="139"/>
                </a:lnTo>
                <a:lnTo>
                  <a:pt x="1520" y="159"/>
                </a:lnTo>
                <a:lnTo>
                  <a:pt x="1483" y="183"/>
                </a:lnTo>
                <a:lnTo>
                  <a:pt x="1451" y="212"/>
                </a:lnTo>
                <a:lnTo>
                  <a:pt x="1423" y="244"/>
                </a:lnTo>
                <a:lnTo>
                  <a:pt x="1398" y="280"/>
                </a:lnTo>
                <a:lnTo>
                  <a:pt x="1379" y="319"/>
                </a:lnTo>
                <a:lnTo>
                  <a:pt x="1364" y="360"/>
                </a:lnTo>
                <a:lnTo>
                  <a:pt x="1355" y="404"/>
                </a:lnTo>
                <a:lnTo>
                  <a:pt x="1352" y="450"/>
                </a:lnTo>
                <a:lnTo>
                  <a:pt x="1355" y="496"/>
                </a:lnTo>
                <a:lnTo>
                  <a:pt x="1364" y="540"/>
                </a:lnTo>
                <a:lnTo>
                  <a:pt x="1379" y="580"/>
                </a:lnTo>
                <a:lnTo>
                  <a:pt x="1398" y="620"/>
                </a:lnTo>
                <a:lnTo>
                  <a:pt x="1423" y="656"/>
                </a:lnTo>
                <a:lnTo>
                  <a:pt x="1451" y="688"/>
                </a:lnTo>
                <a:lnTo>
                  <a:pt x="1483" y="716"/>
                </a:lnTo>
                <a:lnTo>
                  <a:pt x="1520" y="741"/>
                </a:lnTo>
                <a:lnTo>
                  <a:pt x="1559" y="760"/>
                </a:lnTo>
                <a:lnTo>
                  <a:pt x="1600" y="775"/>
                </a:lnTo>
                <a:lnTo>
                  <a:pt x="1644" y="784"/>
                </a:lnTo>
                <a:lnTo>
                  <a:pt x="1690" y="787"/>
                </a:lnTo>
                <a:lnTo>
                  <a:pt x="1736" y="784"/>
                </a:lnTo>
                <a:lnTo>
                  <a:pt x="1780" y="775"/>
                </a:lnTo>
                <a:lnTo>
                  <a:pt x="1821" y="760"/>
                </a:lnTo>
                <a:lnTo>
                  <a:pt x="1860" y="741"/>
                </a:lnTo>
                <a:lnTo>
                  <a:pt x="1897" y="716"/>
                </a:lnTo>
                <a:lnTo>
                  <a:pt x="1929" y="688"/>
                </a:lnTo>
                <a:lnTo>
                  <a:pt x="1957" y="656"/>
                </a:lnTo>
                <a:lnTo>
                  <a:pt x="1982" y="620"/>
                </a:lnTo>
                <a:lnTo>
                  <a:pt x="2001" y="580"/>
                </a:lnTo>
                <a:lnTo>
                  <a:pt x="2016" y="540"/>
                </a:lnTo>
                <a:lnTo>
                  <a:pt x="2025" y="496"/>
                </a:lnTo>
                <a:lnTo>
                  <a:pt x="2028" y="450"/>
                </a:lnTo>
                <a:lnTo>
                  <a:pt x="2025" y="404"/>
                </a:lnTo>
                <a:lnTo>
                  <a:pt x="2016" y="360"/>
                </a:lnTo>
                <a:lnTo>
                  <a:pt x="2001" y="319"/>
                </a:lnTo>
                <a:lnTo>
                  <a:pt x="1982" y="280"/>
                </a:lnTo>
                <a:lnTo>
                  <a:pt x="1957" y="244"/>
                </a:lnTo>
                <a:lnTo>
                  <a:pt x="1929" y="212"/>
                </a:lnTo>
                <a:lnTo>
                  <a:pt x="1897" y="183"/>
                </a:lnTo>
                <a:lnTo>
                  <a:pt x="1860" y="159"/>
                </a:lnTo>
                <a:lnTo>
                  <a:pt x="1821" y="139"/>
                </a:lnTo>
                <a:lnTo>
                  <a:pt x="1780" y="125"/>
                </a:lnTo>
                <a:lnTo>
                  <a:pt x="1736" y="116"/>
                </a:lnTo>
                <a:lnTo>
                  <a:pt x="1690" y="113"/>
                </a:lnTo>
                <a:close/>
                <a:moveTo>
                  <a:pt x="1690" y="0"/>
                </a:moveTo>
                <a:lnTo>
                  <a:pt x="1742" y="3"/>
                </a:lnTo>
                <a:lnTo>
                  <a:pt x="1793" y="12"/>
                </a:lnTo>
                <a:lnTo>
                  <a:pt x="1842" y="27"/>
                </a:lnTo>
                <a:lnTo>
                  <a:pt x="1888" y="46"/>
                </a:lnTo>
                <a:lnTo>
                  <a:pt x="1932" y="71"/>
                </a:lnTo>
                <a:lnTo>
                  <a:pt x="1972" y="99"/>
                </a:lnTo>
                <a:lnTo>
                  <a:pt x="2009" y="132"/>
                </a:lnTo>
                <a:lnTo>
                  <a:pt x="2041" y="169"/>
                </a:lnTo>
                <a:lnTo>
                  <a:pt x="2070" y="209"/>
                </a:lnTo>
                <a:lnTo>
                  <a:pt x="2095" y="253"/>
                </a:lnTo>
                <a:lnTo>
                  <a:pt x="2114" y="298"/>
                </a:lnTo>
                <a:lnTo>
                  <a:pt x="2128" y="347"/>
                </a:lnTo>
                <a:lnTo>
                  <a:pt x="2138" y="398"/>
                </a:lnTo>
                <a:lnTo>
                  <a:pt x="2141" y="450"/>
                </a:lnTo>
                <a:lnTo>
                  <a:pt x="2138" y="502"/>
                </a:lnTo>
                <a:lnTo>
                  <a:pt x="2128" y="552"/>
                </a:lnTo>
                <a:lnTo>
                  <a:pt x="2114" y="600"/>
                </a:lnTo>
                <a:lnTo>
                  <a:pt x="2096" y="646"/>
                </a:lnTo>
                <a:lnTo>
                  <a:pt x="2071" y="689"/>
                </a:lnTo>
                <a:lnTo>
                  <a:pt x="2042" y="730"/>
                </a:lnTo>
                <a:lnTo>
                  <a:pt x="2010" y="765"/>
                </a:lnTo>
                <a:lnTo>
                  <a:pt x="1974" y="799"/>
                </a:lnTo>
                <a:lnTo>
                  <a:pt x="1934" y="828"/>
                </a:lnTo>
                <a:lnTo>
                  <a:pt x="1891" y="852"/>
                </a:lnTo>
                <a:lnTo>
                  <a:pt x="1845" y="872"/>
                </a:lnTo>
                <a:lnTo>
                  <a:pt x="1797" y="886"/>
                </a:lnTo>
                <a:lnTo>
                  <a:pt x="1746" y="895"/>
                </a:lnTo>
                <a:lnTo>
                  <a:pt x="1746" y="1461"/>
                </a:lnTo>
                <a:lnTo>
                  <a:pt x="2986" y="1461"/>
                </a:lnTo>
                <a:lnTo>
                  <a:pt x="2986" y="2140"/>
                </a:lnTo>
                <a:lnTo>
                  <a:pt x="3036" y="2149"/>
                </a:lnTo>
                <a:lnTo>
                  <a:pt x="3084" y="2163"/>
                </a:lnTo>
                <a:lnTo>
                  <a:pt x="3130" y="2183"/>
                </a:lnTo>
                <a:lnTo>
                  <a:pt x="3173" y="2207"/>
                </a:lnTo>
                <a:lnTo>
                  <a:pt x="3213" y="2237"/>
                </a:lnTo>
                <a:lnTo>
                  <a:pt x="3249" y="2269"/>
                </a:lnTo>
                <a:lnTo>
                  <a:pt x="3282" y="2306"/>
                </a:lnTo>
                <a:lnTo>
                  <a:pt x="3310" y="2346"/>
                </a:lnTo>
                <a:lnTo>
                  <a:pt x="3335" y="2389"/>
                </a:lnTo>
                <a:lnTo>
                  <a:pt x="3354" y="2435"/>
                </a:lnTo>
                <a:lnTo>
                  <a:pt x="3368" y="2483"/>
                </a:lnTo>
                <a:lnTo>
                  <a:pt x="3377" y="2533"/>
                </a:lnTo>
                <a:lnTo>
                  <a:pt x="3380" y="2585"/>
                </a:lnTo>
                <a:lnTo>
                  <a:pt x="3377" y="2637"/>
                </a:lnTo>
                <a:lnTo>
                  <a:pt x="3368" y="2688"/>
                </a:lnTo>
                <a:lnTo>
                  <a:pt x="3353" y="2736"/>
                </a:lnTo>
                <a:lnTo>
                  <a:pt x="3334" y="2782"/>
                </a:lnTo>
                <a:lnTo>
                  <a:pt x="3309" y="2826"/>
                </a:lnTo>
                <a:lnTo>
                  <a:pt x="3281" y="2866"/>
                </a:lnTo>
                <a:lnTo>
                  <a:pt x="3248" y="2903"/>
                </a:lnTo>
                <a:lnTo>
                  <a:pt x="3211" y="2935"/>
                </a:lnTo>
                <a:lnTo>
                  <a:pt x="3171" y="2964"/>
                </a:lnTo>
                <a:lnTo>
                  <a:pt x="3127" y="2989"/>
                </a:lnTo>
                <a:lnTo>
                  <a:pt x="3081" y="3008"/>
                </a:lnTo>
                <a:lnTo>
                  <a:pt x="3033" y="3022"/>
                </a:lnTo>
                <a:lnTo>
                  <a:pt x="2982" y="3031"/>
                </a:lnTo>
                <a:lnTo>
                  <a:pt x="2929" y="3035"/>
                </a:lnTo>
                <a:lnTo>
                  <a:pt x="2877" y="3031"/>
                </a:lnTo>
                <a:lnTo>
                  <a:pt x="2826" y="3022"/>
                </a:lnTo>
                <a:lnTo>
                  <a:pt x="2778" y="3008"/>
                </a:lnTo>
                <a:lnTo>
                  <a:pt x="2732" y="2989"/>
                </a:lnTo>
                <a:lnTo>
                  <a:pt x="2688" y="2964"/>
                </a:lnTo>
                <a:lnTo>
                  <a:pt x="2648" y="2935"/>
                </a:lnTo>
                <a:lnTo>
                  <a:pt x="2611" y="2903"/>
                </a:lnTo>
                <a:lnTo>
                  <a:pt x="2578" y="2866"/>
                </a:lnTo>
                <a:lnTo>
                  <a:pt x="2549" y="2826"/>
                </a:lnTo>
                <a:lnTo>
                  <a:pt x="2525" y="2782"/>
                </a:lnTo>
                <a:lnTo>
                  <a:pt x="2505" y="2736"/>
                </a:lnTo>
                <a:lnTo>
                  <a:pt x="2491" y="2688"/>
                </a:lnTo>
                <a:lnTo>
                  <a:pt x="2482" y="2637"/>
                </a:lnTo>
                <a:lnTo>
                  <a:pt x="2479" y="2585"/>
                </a:lnTo>
                <a:lnTo>
                  <a:pt x="2482" y="2533"/>
                </a:lnTo>
                <a:lnTo>
                  <a:pt x="2490" y="2483"/>
                </a:lnTo>
                <a:lnTo>
                  <a:pt x="2504" y="2435"/>
                </a:lnTo>
                <a:lnTo>
                  <a:pt x="2524" y="2389"/>
                </a:lnTo>
                <a:lnTo>
                  <a:pt x="2548" y="2346"/>
                </a:lnTo>
                <a:lnTo>
                  <a:pt x="2577" y="2306"/>
                </a:lnTo>
                <a:lnTo>
                  <a:pt x="2610" y="2269"/>
                </a:lnTo>
                <a:lnTo>
                  <a:pt x="2646" y="2237"/>
                </a:lnTo>
                <a:lnTo>
                  <a:pt x="2686" y="2207"/>
                </a:lnTo>
                <a:lnTo>
                  <a:pt x="2729" y="2183"/>
                </a:lnTo>
                <a:lnTo>
                  <a:pt x="2775" y="2163"/>
                </a:lnTo>
                <a:lnTo>
                  <a:pt x="2823" y="2149"/>
                </a:lnTo>
                <a:lnTo>
                  <a:pt x="2873" y="2140"/>
                </a:lnTo>
                <a:lnTo>
                  <a:pt x="2873" y="1574"/>
                </a:lnTo>
                <a:lnTo>
                  <a:pt x="1746" y="1574"/>
                </a:lnTo>
                <a:lnTo>
                  <a:pt x="1746" y="2140"/>
                </a:lnTo>
                <a:lnTo>
                  <a:pt x="1797" y="2149"/>
                </a:lnTo>
                <a:lnTo>
                  <a:pt x="1845" y="2163"/>
                </a:lnTo>
                <a:lnTo>
                  <a:pt x="1891" y="2183"/>
                </a:lnTo>
                <a:lnTo>
                  <a:pt x="1934" y="2207"/>
                </a:lnTo>
                <a:lnTo>
                  <a:pt x="1974" y="2237"/>
                </a:lnTo>
                <a:lnTo>
                  <a:pt x="2010" y="2269"/>
                </a:lnTo>
                <a:lnTo>
                  <a:pt x="2042" y="2306"/>
                </a:lnTo>
                <a:lnTo>
                  <a:pt x="2071" y="2346"/>
                </a:lnTo>
                <a:lnTo>
                  <a:pt x="2096" y="2389"/>
                </a:lnTo>
                <a:lnTo>
                  <a:pt x="2114" y="2435"/>
                </a:lnTo>
                <a:lnTo>
                  <a:pt x="2128" y="2483"/>
                </a:lnTo>
                <a:lnTo>
                  <a:pt x="2138" y="2533"/>
                </a:lnTo>
                <a:lnTo>
                  <a:pt x="2141" y="2585"/>
                </a:lnTo>
                <a:lnTo>
                  <a:pt x="2138" y="2637"/>
                </a:lnTo>
                <a:lnTo>
                  <a:pt x="2128" y="2688"/>
                </a:lnTo>
                <a:lnTo>
                  <a:pt x="2114" y="2736"/>
                </a:lnTo>
                <a:lnTo>
                  <a:pt x="2095" y="2782"/>
                </a:lnTo>
                <a:lnTo>
                  <a:pt x="2070" y="2826"/>
                </a:lnTo>
                <a:lnTo>
                  <a:pt x="2041" y="2866"/>
                </a:lnTo>
                <a:lnTo>
                  <a:pt x="2009" y="2903"/>
                </a:lnTo>
                <a:lnTo>
                  <a:pt x="1972" y="2935"/>
                </a:lnTo>
                <a:lnTo>
                  <a:pt x="1932" y="2964"/>
                </a:lnTo>
                <a:lnTo>
                  <a:pt x="1888" y="2989"/>
                </a:lnTo>
                <a:lnTo>
                  <a:pt x="1842" y="3008"/>
                </a:lnTo>
                <a:lnTo>
                  <a:pt x="1793" y="3022"/>
                </a:lnTo>
                <a:lnTo>
                  <a:pt x="1742" y="3031"/>
                </a:lnTo>
                <a:lnTo>
                  <a:pt x="1690" y="3035"/>
                </a:lnTo>
                <a:lnTo>
                  <a:pt x="1638" y="3031"/>
                </a:lnTo>
                <a:lnTo>
                  <a:pt x="1587" y="3022"/>
                </a:lnTo>
                <a:lnTo>
                  <a:pt x="1538" y="3008"/>
                </a:lnTo>
                <a:lnTo>
                  <a:pt x="1492" y="2989"/>
                </a:lnTo>
                <a:lnTo>
                  <a:pt x="1448" y="2964"/>
                </a:lnTo>
                <a:lnTo>
                  <a:pt x="1408" y="2935"/>
                </a:lnTo>
                <a:lnTo>
                  <a:pt x="1371" y="2903"/>
                </a:lnTo>
                <a:lnTo>
                  <a:pt x="1339" y="2866"/>
                </a:lnTo>
                <a:lnTo>
                  <a:pt x="1310" y="2826"/>
                </a:lnTo>
                <a:lnTo>
                  <a:pt x="1285" y="2782"/>
                </a:lnTo>
                <a:lnTo>
                  <a:pt x="1266" y="2736"/>
                </a:lnTo>
                <a:lnTo>
                  <a:pt x="1252" y="2688"/>
                </a:lnTo>
                <a:lnTo>
                  <a:pt x="1242" y="2637"/>
                </a:lnTo>
                <a:lnTo>
                  <a:pt x="1239" y="2585"/>
                </a:lnTo>
                <a:lnTo>
                  <a:pt x="1242" y="2533"/>
                </a:lnTo>
                <a:lnTo>
                  <a:pt x="1252" y="2483"/>
                </a:lnTo>
                <a:lnTo>
                  <a:pt x="1266" y="2435"/>
                </a:lnTo>
                <a:lnTo>
                  <a:pt x="1284" y="2389"/>
                </a:lnTo>
                <a:lnTo>
                  <a:pt x="1309" y="2346"/>
                </a:lnTo>
                <a:lnTo>
                  <a:pt x="1338" y="2306"/>
                </a:lnTo>
                <a:lnTo>
                  <a:pt x="1370" y="2269"/>
                </a:lnTo>
                <a:lnTo>
                  <a:pt x="1406" y="2237"/>
                </a:lnTo>
                <a:lnTo>
                  <a:pt x="1446" y="2207"/>
                </a:lnTo>
                <a:lnTo>
                  <a:pt x="1489" y="2183"/>
                </a:lnTo>
                <a:lnTo>
                  <a:pt x="1535" y="2163"/>
                </a:lnTo>
                <a:lnTo>
                  <a:pt x="1583" y="2149"/>
                </a:lnTo>
                <a:lnTo>
                  <a:pt x="1634" y="2140"/>
                </a:lnTo>
                <a:lnTo>
                  <a:pt x="1634" y="1574"/>
                </a:lnTo>
                <a:lnTo>
                  <a:pt x="507" y="1574"/>
                </a:lnTo>
                <a:lnTo>
                  <a:pt x="507" y="2140"/>
                </a:lnTo>
                <a:lnTo>
                  <a:pt x="557" y="2149"/>
                </a:lnTo>
                <a:lnTo>
                  <a:pt x="605" y="2163"/>
                </a:lnTo>
                <a:lnTo>
                  <a:pt x="651" y="2183"/>
                </a:lnTo>
                <a:lnTo>
                  <a:pt x="694" y="2207"/>
                </a:lnTo>
                <a:lnTo>
                  <a:pt x="734" y="2237"/>
                </a:lnTo>
                <a:lnTo>
                  <a:pt x="770" y="2269"/>
                </a:lnTo>
                <a:lnTo>
                  <a:pt x="803" y="2306"/>
                </a:lnTo>
                <a:lnTo>
                  <a:pt x="832" y="2346"/>
                </a:lnTo>
                <a:lnTo>
                  <a:pt x="856" y="2389"/>
                </a:lnTo>
                <a:lnTo>
                  <a:pt x="876" y="2435"/>
                </a:lnTo>
                <a:lnTo>
                  <a:pt x="890" y="2483"/>
                </a:lnTo>
                <a:lnTo>
                  <a:pt x="898" y="2533"/>
                </a:lnTo>
                <a:lnTo>
                  <a:pt x="901" y="2585"/>
                </a:lnTo>
                <a:lnTo>
                  <a:pt x="898" y="2637"/>
                </a:lnTo>
                <a:lnTo>
                  <a:pt x="889" y="2688"/>
                </a:lnTo>
                <a:lnTo>
                  <a:pt x="875" y="2736"/>
                </a:lnTo>
                <a:lnTo>
                  <a:pt x="855" y="2782"/>
                </a:lnTo>
                <a:lnTo>
                  <a:pt x="831" y="2826"/>
                </a:lnTo>
                <a:lnTo>
                  <a:pt x="802" y="2866"/>
                </a:lnTo>
                <a:lnTo>
                  <a:pt x="769" y="2903"/>
                </a:lnTo>
                <a:lnTo>
                  <a:pt x="732" y="2935"/>
                </a:lnTo>
                <a:lnTo>
                  <a:pt x="692" y="2964"/>
                </a:lnTo>
                <a:lnTo>
                  <a:pt x="648" y="2989"/>
                </a:lnTo>
                <a:lnTo>
                  <a:pt x="602" y="3008"/>
                </a:lnTo>
                <a:lnTo>
                  <a:pt x="554" y="3022"/>
                </a:lnTo>
                <a:lnTo>
                  <a:pt x="503" y="3031"/>
                </a:lnTo>
                <a:lnTo>
                  <a:pt x="451" y="3035"/>
                </a:lnTo>
                <a:lnTo>
                  <a:pt x="398" y="3031"/>
                </a:lnTo>
                <a:lnTo>
                  <a:pt x="347" y="3022"/>
                </a:lnTo>
                <a:lnTo>
                  <a:pt x="299" y="3008"/>
                </a:lnTo>
                <a:lnTo>
                  <a:pt x="253" y="2989"/>
                </a:lnTo>
                <a:lnTo>
                  <a:pt x="209" y="2964"/>
                </a:lnTo>
                <a:lnTo>
                  <a:pt x="169" y="2935"/>
                </a:lnTo>
                <a:lnTo>
                  <a:pt x="132" y="2903"/>
                </a:lnTo>
                <a:lnTo>
                  <a:pt x="99" y="2866"/>
                </a:lnTo>
                <a:lnTo>
                  <a:pt x="71" y="2826"/>
                </a:lnTo>
                <a:lnTo>
                  <a:pt x="46" y="2782"/>
                </a:lnTo>
                <a:lnTo>
                  <a:pt x="27" y="2736"/>
                </a:lnTo>
                <a:lnTo>
                  <a:pt x="12" y="2688"/>
                </a:lnTo>
                <a:lnTo>
                  <a:pt x="3" y="2637"/>
                </a:lnTo>
                <a:lnTo>
                  <a:pt x="0" y="2585"/>
                </a:lnTo>
                <a:lnTo>
                  <a:pt x="3" y="2533"/>
                </a:lnTo>
                <a:lnTo>
                  <a:pt x="12" y="2483"/>
                </a:lnTo>
                <a:lnTo>
                  <a:pt x="26" y="2435"/>
                </a:lnTo>
                <a:lnTo>
                  <a:pt x="45" y="2389"/>
                </a:lnTo>
                <a:lnTo>
                  <a:pt x="70" y="2346"/>
                </a:lnTo>
                <a:lnTo>
                  <a:pt x="98" y="2306"/>
                </a:lnTo>
                <a:lnTo>
                  <a:pt x="131" y="2269"/>
                </a:lnTo>
                <a:lnTo>
                  <a:pt x="167" y="2237"/>
                </a:lnTo>
                <a:lnTo>
                  <a:pt x="207" y="2207"/>
                </a:lnTo>
                <a:lnTo>
                  <a:pt x="250" y="2183"/>
                </a:lnTo>
                <a:lnTo>
                  <a:pt x="296" y="2163"/>
                </a:lnTo>
                <a:lnTo>
                  <a:pt x="344" y="2149"/>
                </a:lnTo>
                <a:lnTo>
                  <a:pt x="394" y="2140"/>
                </a:lnTo>
                <a:lnTo>
                  <a:pt x="394" y="1461"/>
                </a:lnTo>
                <a:lnTo>
                  <a:pt x="1634" y="1461"/>
                </a:lnTo>
                <a:lnTo>
                  <a:pt x="1634" y="895"/>
                </a:lnTo>
                <a:lnTo>
                  <a:pt x="1583" y="886"/>
                </a:lnTo>
                <a:lnTo>
                  <a:pt x="1535" y="872"/>
                </a:lnTo>
                <a:lnTo>
                  <a:pt x="1489" y="852"/>
                </a:lnTo>
                <a:lnTo>
                  <a:pt x="1446" y="828"/>
                </a:lnTo>
                <a:lnTo>
                  <a:pt x="1406" y="799"/>
                </a:lnTo>
                <a:lnTo>
                  <a:pt x="1370" y="765"/>
                </a:lnTo>
                <a:lnTo>
                  <a:pt x="1338" y="730"/>
                </a:lnTo>
                <a:lnTo>
                  <a:pt x="1309" y="689"/>
                </a:lnTo>
                <a:lnTo>
                  <a:pt x="1284" y="646"/>
                </a:lnTo>
                <a:lnTo>
                  <a:pt x="1266" y="600"/>
                </a:lnTo>
                <a:lnTo>
                  <a:pt x="1252" y="552"/>
                </a:lnTo>
                <a:lnTo>
                  <a:pt x="1242" y="502"/>
                </a:lnTo>
                <a:lnTo>
                  <a:pt x="1239" y="450"/>
                </a:lnTo>
                <a:lnTo>
                  <a:pt x="1242" y="398"/>
                </a:lnTo>
                <a:lnTo>
                  <a:pt x="1252" y="347"/>
                </a:lnTo>
                <a:lnTo>
                  <a:pt x="1266" y="298"/>
                </a:lnTo>
                <a:lnTo>
                  <a:pt x="1285" y="253"/>
                </a:lnTo>
                <a:lnTo>
                  <a:pt x="1310" y="209"/>
                </a:lnTo>
                <a:lnTo>
                  <a:pt x="1339" y="169"/>
                </a:lnTo>
                <a:lnTo>
                  <a:pt x="1371" y="132"/>
                </a:lnTo>
                <a:lnTo>
                  <a:pt x="1408" y="99"/>
                </a:lnTo>
                <a:lnTo>
                  <a:pt x="1448" y="71"/>
                </a:lnTo>
                <a:lnTo>
                  <a:pt x="1492" y="46"/>
                </a:lnTo>
                <a:lnTo>
                  <a:pt x="1538" y="27"/>
                </a:lnTo>
                <a:lnTo>
                  <a:pt x="1587" y="12"/>
                </a:lnTo>
                <a:lnTo>
                  <a:pt x="1638" y="3"/>
                </a:lnTo>
                <a:lnTo>
                  <a:pt x="16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2" name="Freeform 573"/>
          <p:cNvSpPr>
            <a:spLocks noEditPoints="1"/>
          </p:cNvSpPr>
          <p:nvPr/>
        </p:nvSpPr>
        <p:spPr bwMode="auto">
          <a:xfrm>
            <a:off x="9097316" y="3498015"/>
            <a:ext cx="536575" cy="481013"/>
          </a:xfrm>
          <a:custGeom>
            <a:avLst/>
            <a:gdLst>
              <a:gd name="T0" fmla="*/ 3267 w 3380"/>
              <a:gd name="T1" fmla="*/ 2922 h 3035"/>
              <a:gd name="T2" fmla="*/ 1352 w 3380"/>
              <a:gd name="T3" fmla="*/ 2248 h 3035"/>
              <a:gd name="T4" fmla="*/ 2028 w 3380"/>
              <a:gd name="T5" fmla="*/ 2248 h 3035"/>
              <a:gd name="T6" fmla="*/ 113 w 3380"/>
              <a:gd name="T7" fmla="*/ 2922 h 3035"/>
              <a:gd name="T8" fmla="*/ 113 w 3380"/>
              <a:gd name="T9" fmla="*/ 2248 h 3035"/>
              <a:gd name="T10" fmla="*/ 1600 w 3380"/>
              <a:gd name="T11" fmla="*/ 125 h 3035"/>
              <a:gd name="T12" fmla="*/ 1483 w 3380"/>
              <a:gd name="T13" fmla="*/ 183 h 3035"/>
              <a:gd name="T14" fmla="*/ 1398 w 3380"/>
              <a:gd name="T15" fmla="*/ 280 h 3035"/>
              <a:gd name="T16" fmla="*/ 1355 w 3380"/>
              <a:gd name="T17" fmla="*/ 404 h 3035"/>
              <a:gd name="T18" fmla="*/ 1364 w 3380"/>
              <a:gd name="T19" fmla="*/ 540 h 3035"/>
              <a:gd name="T20" fmla="*/ 1423 w 3380"/>
              <a:gd name="T21" fmla="*/ 656 h 3035"/>
              <a:gd name="T22" fmla="*/ 1520 w 3380"/>
              <a:gd name="T23" fmla="*/ 741 h 3035"/>
              <a:gd name="T24" fmla="*/ 1644 w 3380"/>
              <a:gd name="T25" fmla="*/ 784 h 3035"/>
              <a:gd name="T26" fmla="*/ 1780 w 3380"/>
              <a:gd name="T27" fmla="*/ 775 h 3035"/>
              <a:gd name="T28" fmla="*/ 1897 w 3380"/>
              <a:gd name="T29" fmla="*/ 716 h 3035"/>
              <a:gd name="T30" fmla="*/ 1982 w 3380"/>
              <a:gd name="T31" fmla="*/ 620 h 3035"/>
              <a:gd name="T32" fmla="*/ 2025 w 3380"/>
              <a:gd name="T33" fmla="*/ 496 h 3035"/>
              <a:gd name="T34" fmla="*/ 2016 w 3380"/>
              <a:gd name="T35" fmla="*/ 360 h 3035"/>
              <a:gd name="T36" fmla="*/ 1957 w 3380"/>
              <a:gd name="T37" fmla="*/ 244 h 3035"/>
              <a:gd name="T38" fmla="*/ 1860 w 3380"/>
              <a:gd name="T39" fmla="*/ 159 h 3035"/>
              <a:gd name="T40" fmla="*/ 1736 w 3380"/>
              <a:gd name="T41" fmla="*/ 116 h 3035"/>
              <a:gd name="T42" fmla="*/ 1742 w 3380"/>
              <a:gd name="T43" fmla="*/ 3 h 3035"/>
              <a:gd name="T44" fmla="*/ 1888 w 3380"/>
              <a:gd name="T45" fmla="*/ 46 h 3035"/>
              <a:gd name="T46" fmla="*/ 2009 w 3380"/>
              <a:gd name="T47" fmla="*/ 132 h 3035"/>
              <a:gd name="T48" fmla="*/ 2095 w 3380"/>
              <a:gd name="T49" fmla="*/ 253 h 3035"/>
              <a:gd name="T50" fmla="*/ 2138 w 3380"/>
              <a:gd name="T51" fmla="*/ 398 h 3035"/>
              <a:gd name="T52" fmla="*/ 2128 w 3380"/>
              <a:gd name="T53" fmla="*/ 552 h 3035"/>
              <a:gd name="T54" fmla="*/ 2071 w 3380"/>
              <a:gd name="T55" fmla="*/ 689 h 3035"/>
              <a:gd name="T56" fmla="*/ 1974 w 3380"/>
              <a:gd name="T57" fmla="*/ 799 h 3035"/>
              <a:gd name="T58" fmla="*/ 1845 w 3380"/>
              <a:gd name="T59" fmla="*/ 872 h 3035"/>
              <a:gd name="T60" fmla="*/ 1746 w 3380"/>
              <a:gd name="T61" fmla="*/ 1461 h 3035"/>
              <a:gd name="T62" fmla="*/ 3380 w 3380"/>
              <a:gd name="T63" fmla="*/ 2135 h 3035"/>
              <a:gd name="T64" fmla="*/ 2479 w 3380"/>
              <a:gd name="T65" fmla="*/ 2135 h 3035"/>
              <a:gd name="T66" fmla="*/ 1746 w 3380"/>
              <a:gd name="T67" fmla="*/ 1574 h 3035"/>
              <a:gd name="T68" fmla="*/ 2141 w 3380"/>
              <a:gd name="T69" fmla="*/ 3035 h 3035"/>
              <a:gd name="T70" fmla="*/ 1634 w 3380"/>
              <a:gd name="T71" fmla="*/ 2135 h 3035"/>
              <a:gd name="T72" fmla="*/ 507 w 3380"/>
              <a:gd name="T73" fmla="*/ 2135 h 3035"/>
              <a:gd name="T74" fmla="*/ 0 w 3380"/>
              <a:gd name="T75" fmla="*/ 3035 h 3035"/>
              <a:gd name="T76" fmla="*/ 394 w 3380"/>
              <a:gd name="T77" fmla="*/ 1461 h 3035"/>
              <a:gd name="T78" fmla="*/ 1583 w 3380"/>
              <a:gd name="T79" fmla="*/ 886 h 3035"/>
              <a:gd name="T80" fmla="*/ 1446 w 3380"/>
              <a:gd name="T81" fmla="*/ 828 h 3035"/>
              <a:gd name="T82" fmla="*/ 1338 w 3380"/>
              <a:gd name="T83" fmla="*/ 730 h 3035"/>
              <a:gd name="T84" fmla="*/ 1266 w 3380"/>
              <a:gd name="T85" fmla="*/ 600 h 3035"/>
              <a:gd name="T86" fmla="*/ 1239 w 3380"/>
              <a:gd name="T87" fmla="*/ 450 h 3035"/>
              <a:gd name="T88" fmla="*/ 1266 w 3380"/>
              <a:gd name="T89" fmla="*/ 298 h 3035"/>
              <a:gd name="T90" fmla="*/ 1339 w 3380"/>
              <a:gd name="T91" fmla="*/ 169 h 3035"/>
              <a:gd name="T92" fmla="*/ 1448 w 3380"/>
              <a:gd name="T93" fmla="*/ 71 h 3035"/>
              <a:gd name="T94" fmla="*/ 1587 w 3380"/>
              <a:gd name="T95" fmla="*/ 12 h 3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80" h="3035">
                <a:moveTo>
                  <a:pt x="2591" y="2248"/>
                </a:moveTo>
                <a:lnTo>
                  <a:pt x="2591" y="2922"/>
                </a:lnTo>
                <a:lnTo>
                  <a:pt x="3267" y="2922"/>
                </a:lnTo>
                <a:lnTo>
                  <a:pt x="3267" y="2248"/>
                </a:lnTo>
                <a:lnTo>
                  <a:pt x="2591" y="2248"/>
                </a:lnTo>
                <a:close/>
                <a:moveTo>
                  <a:pt x="1352" y="2248"/>
                </a:moveTo>
                <a:lnTo>
                  <a:pt x="1352" y="2922"/>
                </a:lnTo>
                <a:lnTo>
                  <a:pt x="2028" y="2922"/>
                </a:lnTo>
                <a:lnTo>
                  <a:pt x="2028" y="2248"/>
                </a:lnTo>
                <a:lnTo>
                  <a:pt x="1352" y="2248"/>
                </a:lnTo>
                <a:close/>
                <a:moveTo>
                  <a:pt x="113" y="2248"/>
                </a:moveTo>
                <a:lnTo>
                  <a:pt x="113" y="2922"/>
                </a:lnTo>
                <a:lnTo>
                  <a:pt x="789" y="2922"/>
                </a:lnTo>
                <a:lnTo>
                  <a:pt x="789" y="2248"/>
                </a:lnTo>
                <a:lnTo>
                  <a:pt x="113" y="2248"/>
                </a:lnTo>
                <a:close/>
                <a:moveTo>
                  <a:pt x="1690" y="113"/>
                </a:moveTo>
                <a:lnTo>
                  <a:pt x="1644" y="116"/>
                </a:lnTo>
                <a:lnTo>
                  <a:pt x="1600" y="125"/>
                </a:lnTo>
                <a:lnTo>
                  <a:pt x="1559" y="139"/>
                </a:lnTo>
                <a:lnTo>
                  <a:pt x="1520" y="159"/>
                </a:lnTo>
                <a:lnTo>
                  <a:pt x="1483" y="183"/>
                </a:lnTo>
                <a:lnTo>
                  <a:pt x="1451" y="212"/>
                </a:lnTo>
                <a:lnTo>
                  <a:pt x="1423" y="244"/>
                </a:lnTo>
                <a:lnTo>
                  <a:pt x="1398" y="280"/>
                </a:lnTo>
                <a:lnTo>
                  <a:pt x="1379" y="319"/>
                </a:lnTo>
                <a:lnTo>
                  <a:pt x="1364" y="360"/>
                </a:lnTo>
                <a:lnTo>
                  <a:pt x="1355" y="404"/>
                </a:lnTo>
                <a:lnTo>
                  <a:pt x="1352" y="450"/>
                </a:lnTo>
                <a:lnTo>
                  <a:pt x="1355" y="496"/>
                </a:lnTo>
                <a:lnTo>
                  <a:pt x="1364" y="540"/>
                </a:lnTo>
                <a:lnTo>
                  <a:pt x="1379" y="580"/>
                </a:lnTo>
                <a:lnTo>
                  <a:pt x="1398" y="620"/>
                </a:lnTo>
                <a:lnTo>
                  <a:pt x="1423" y="656"/>
                </a:lnTo>
                <a:lnTo>
                  <a:pt x="1451" y="688"/>
                </a:lnTo>
                <a:lnTo>
                  <a:pt x="1483" y="716"/>
                </a:lnTo>
                <a:lnTo>
                  <a:pt x="1520" y="741"/>
                </a:lnTo>
                <a:lnTo>
                  <a:pt x="1559" y="760"/>
                </a:lnTo>
                <a:lnTo>
                  <a:pt x="1600" y="775"/>
                </a:lnTo>
                <a:lnTo>
                  <a:pt x="1644" y="784"/>
                </a:lnTo>
                <a:lnTo>
                  <a:pt x="1690" y="787"/>
                </a:lnTo>
                <a:lnTo>
                  <a:pt x="1736" y="784"/>
                </a:lnTo>
                <a:lnTo>
                  <a:pt x="1780" y="775"/>
                </a:lnTo>
                <a:lnTo>
                  <a:pt x="1821" y="760"/>
                </a:lnTo>
                <a:lnTo>
                  <a:pt x="1860" y="741"/>
                </a:lnTo>
                <a:lnTo>
                  <a:pt x="1897" y="716"/>
                </a:lnTo>
                <a:lnTo>
                  <a:pt x="1929" y="688"/>
                </a:lnTo>
                <a:lnTo>
                  <a:pt x="1957" y="656"/>
                </a:lnTo>
                <a:lnTo>
                  <a:pt x="1982" y="620"/>
                </a:lnTo>
                <a:lnTo>
                  <a:pt x="2001" y="580"/>
                </a:lnTo>
                <a:lnTo>
                  <a:pt x="2016" y="540"/>
                </a:lnTo>
                <a:lnTo>
                  <a:pt x="2025" y="496"/>
                </a:lnTo>
                <a:lnTo>
                  <a:pt x="2028" y="450"/>
                </a:lnTo>
                <a:lnTo>
                  <a:pt x="2025" y="404"/>
                </a:lnTo>
                <a:lnTo>
                  <a:pt x="2016" y="360"/>
                </a:lnTo>
                <a:lnTo>
                  <a:pt x="2001" y="319"/>
                </a:lnTo>
                <a:lnTo>
                  <a:pt x="1982" y="280"/>
                </a:lnTo>
                <a:lnTo>
                  <a:pt x="1957" y="244"/>
                </a:lnTo>
                <a:lnTo>
                  <a:pt x="1929" y="212"/>
                </a:lnTo>
                <a:lnTo>
                  <a:pt x="1897" y="183"/>
                </a:lnTo>
                <a:lnTo>
                  <a:pt x="1860" y="159"/>
                </a:lnTo>
                <a:lnTo>
                  <a:pt x="1821" y="139"/>
                </a:lnTo>
                <a:lnTo>
                  <a:pt x="1780" y="125"/>
                </a:lnTo>
                <a:lnTo>
                  <a:pt x="1736" y="116"/>
                </a:lnTo>
                <a:lnTo>
                  <a:pt x="1690" y="113"/>
                </a:lnTo>
                <a:close/>
                <a:moveTo>
                  <a:pt x="1690" y="0"/>
                </a:moveTo>
                <a:lnTo>
                  <a:pt x="1742" y="3"/>
                </a:lnTo>
                <a:lnTo>
                  <a:pt x="1793" y="12"/>
                </a:lnTo>
                <a:lnTo>
                  <a:pt x="1842" y="27"/>
                </a:lnTo>
                <a:lnTo>
                  <a:pt x="1888" y="46"/>
                </a:lnTo>
                <a:lnTo>
                  <a:pt x="1932" y="71"/>
                </a:lnTo>
                <a:lnTo>
                  <a:pt x="1972" y="99"/>
                </a:lnTo>
                <a:lnTo>
                  <a:pt x="2009" y="132"/>
                </a:lnTo>
                <a:lnTo>
                  <a:pt x="2041" y="169"/>
                </a:lnTo>
                <a:lnTo>
                  <a:pt x="2070" y="209"/>
                </a:lnTo>
                <a:lnTo>
                  <a:pt x="2095" y="253"/>
                </a:lnTo>
                <a:lnTo>
                  <a:pt x="2114" y="298"/>
                </a:lnTo>
                <a:lnTo>
                  <a:pt x="2128" y="347"/>
                </a:lnTo>
                <a:lnTo>
                  <a:pt x="2138" y="398"/>
                </a:lnTo>
                <a:lnTo>
                  <a:pt x="2141" y="450"/>
                </a:lnTo>
                <a:lnTo>
                  <a:pt x="2138" y="502"/>
                </a:lnTo>
                <a:lnTo>
                  <a:pt x="2128" y="552"/>
                </a:lnTo>
                <a:lnTo>
                  <a:pt x="2114" y="600"/>
                </a:lnTo>
                <a:lnTo>
                  <a:pt x="2096" y="646"/>
                </a:lnTo>
                <a:lnTo>
                  <a:pt x="2071" y="689"/>
                </a:lnTo>
                <a:lnTo>
                  <a:pt x="2042" y="730"/>
                </a:lnTo>
                <a:lnTo>
                  <a:pt x="2010" y="765"/>
                </a:lnTo>
                <a:lnTo>
                  <a:pt x="1974" y="799"/>
                </a:lnTo>
                <a:lnTo>
                  <a:pt x="1934" y="828"/>
                </a:lnTo>
                <a:lnTo>
                  <a:pt x="1891" y="852"/>
                </a:lnTo>
                <a:lnTo>
                  <a:pt x="1845" y="872"/>
                </a:lnTo>
                <a:lnTo>
                  <a:pt x="1797" y="886"/>
                </a:lnTo>
                <a:lnTo>
                  <a:pt x="1746" y="895"/>
                </a:lnTo>
                <a:lnTo>
                  <a:pt x="1746" y="1461"/>
                </a:lnTo>
                <a:lnTo>
                  <a:pt x="2986" y="1461"/>
                </a:lnTo>
                <a:lnTo>
                  <a:pt x="2986" y="2135"/>
                </a:lnTo>
                <a:lnTo>
                  <a:pt x="3380" y="2135"/>
                </a:lnTo>
                <a:lnTo>
                  <a:pt x="3380" y="3035"/>
                </a:lnTo>
                <a:lnTo>
                  <a:pt x="2479" y="3035"/>
                </a:lnTo>
                <a:lnTo>
                  <a:pt x="2479" y="2135"/>
                </a:lnTo>
                <a:lnTo>
                  <a:pt x="2873" y="2135"/>
                </a:lnTo>
                <a:lnTo>
                  <a:pt x="2873" y="1574"/>
                </a:lnTo>
                <a:lnTo>
                  <a:pt x="1746" y="1574"/>
                </a:lnTo>
                <a:lnTo>
                  <a:pt x="1746" y="2135"/>
                </a:lnTo>
                <a:lnTo>
                  <a:pt x="2141" y="2135"/>
                </a:lnTo>
                <a:lnTo>
                  <a:pt x="2141" y="3035"/>
                </a:lnTo>
                <a:lnTo>
                  <a:pt x="1239" y="3035"/>
                </a:lnTo>
                <a:lnTo>
                  <a:pt x="1239" y="2135"/>
                </a:lnTo>
                <a:lnTo>
                  <a:pt x="1634" y="2135"/>
                </a:lnTo>
                <a:lnTo>
                  <a:pt x="1634" y="1574"/>
                </a:lnTo>
                <a:lnTo>
                  <a:pt x="507" y="1574"/>
                </a:lnTo>
                <a:lnTo>
                  <a:pt x="507" y="2135"/>
                </a:lnTo>
                <a:lnTo>
                  <a:pt x="901" y="2135"/>
                </a:lnTo>
                <a:lnTo>
                  <a:pt x="901" y="3035"/>
                </a:lnTo>
                <a:lnTo>
                  <a:pt x="0" y="3035"/>
                </a:lnTo>
                <a:lnTo>
                  <a:pt x="0" y="2135"/>
                </a:lnTo>
                <a:lnTo>
                  <a:pt x="394" y="2135"/>
                </a:lnTo>
                <a:lnTo>
                  <a:pt x="394" y="1461"/>
                </a:lnTo>
                <a:lnTo>
                  <a:pt x="1634" y="1461"/>
                </a:lnTo>
                <a:lnTo>
                  <a:pt x="1634" y="895"/>
                </a:lnTo>
                <a:lnTo>
                  <a:pt x="1583" y="886"/>
                </a:lnTo>
                <a:lnTo>
                  <a:pt x="1535" y="872"/>
                </a:lnTo>
                <a:lnTo>
                  <a:pt x="1489" y="852"/>
                </a:lnTo>
                <a:lnTo>
                  <a:pt x="1446" y="828"/>
                </a:lnTo>
                <a:lnTo>
                  <a:pt x="1406" y="799"/>
                </a:lnTo>
                <a:lnTo>
                  <a:pt x="1370" y="765"/>
                </a:lnTo>
                <a:lnTo>
                  <a:pt x="1338" y="730"/>
                </a:lnTo>
                <a:lnTo>
                  <a:pt x="1309" y="689"/>
                </a:lnTo>
                <a:lnTo>
                  <a:pt x="1284" y="646"/>
                </a:lnTo>
                <a:lnTo>
                  <a:pt x="1266" y="600"/>
                </a:lnTo>
                <a:lnTo>
                  <a:pt x="1252" y="552"/>
                </a:lnTo>
                <a:lnTo>
                  <a:pt x="1242" y="502"/>
                </a:lnTo>
                <a:lnTo>
                  <a:pt x="1239" y="450"/>
                </a:lnTo>
                <a:lnTo>
                  <a:pt x="1242" y="398"/>
                </a:lnTo>
                <a:lnTo>
                  <a:pt x="1252" y="347"/>
                </a:lnTo>
                <a:lnTo>
                  <a:pt x="1266" y="298"/>
                </a:lnTo>
                <a:lnTo>
                  <a:pt x="1285" y="253"/>
                </a:lnTo>
                <a:lnTo>
                  <a:pt x="1310" y="209"/>
                </a:lnTo>
                <a:lnTo>
                  <a:pt x="1339" y="169"/>
                </a:lnTo>
                <a:lnTo>
                  <a:pt x="1371" y="132"/>
                </a:lnTo>
                <a:lnTo>
                  <a:pt x="1408" y="99"/>
                </a:lnTo>
                <a:lnTo>
                  <a:pt x="1448" y="71"/>
                </a:lnTo>
                <a:lnTo>
                  <a:pt x="1492" y="46"/>
                </a:lnTo>
                <a:lnTo>
                  <a:pt x="1538" y="27"/>
                </a:lnTo>
                <a:lnTo>
                  <a:pt x="1587" y="12"/>
                </a:lnTo>
                <a:lnTo>
                  <a:pt x="1638" y="3"/>
                </a:lnTo>
                <a:lnTo>
                  <a:pt x="16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6" name="Freeform 578"/>
          <p:cNvSpPr>
            <a:spLocks noEditPoints="1"/>
          </p:cNvSpPr>
          <p:nvPr/>
        </p:nvSpPr>
        <p:spPr bwMode="auto">
          <a:xfrm>
            <a:off x="8161822" y="3498015"/>
            <a:ext cx="536575" cy="481013"/>
          </a:xfrm>
          <a:custGeom>
            <a:avLst/>
            <a:gdLst>
              <a:gd name="T0" fmla="*/ 2723 w 3380"/>
              <a:gd name="T1" fmla="*/ 2318 h 3035"/>
              <a:gd name="T2" fmla="*/ 2594 w 3380"/>
              <a:gd name="T3" fmla="*/ 2539 h 3035"/>
              <a:gd name="T4" fmla="*/ 2662 w 3380"/>
              <a:gd name="T5" fmla="*/ 2791 h 3035"/>
              <a:gd name="T6" fmla="*/ 2883 w 3380"/>
              <a:gd name="T7" fmla="*/ 2919 h 3035"/>
              <a:gd name="T8" fmla="*/ 3135 w 3380"/>
              <a:gd name="T9" fmla="*/ 2852 h 3035"/>
              <a:gd name="T10" fmla="*/ 3264 w 3380"/>
              <a:gd name="T11" fmla="*/ 2631 h 3035"/>
              <a:gd name="T12" fmla="*/ 3197 w 3380"/>
              <a:gd name="T13" fmla="*/ 2380 h 3035"/>
              <a:gd name="T14" fmla="*/ 2975 w 3380"/>
              <a:gd name="T15" fmla="*/ 2251 h 3035"/>
              <a:gd name="T16" fmla="*/ 1520 w 3380"/>
              <a:gd name="T17" fmla="*/ 2294 h 3035"/>
              <a:gd name="T18" fmla="*/ 1364 w 3380"/>
              <a:gd name="T19" fmla="*/ 2496 h 3035"/>
              <a:gd name="T20" fmla="*/ 1398 w 3380"/>
              <a:gd name="T21" fmla="*/ 2756 h 3035"/>
              <a:gd name="T22" fmla="*/ 1600 w 3380"/>
              <a:gd name="T23" fmla="*/ 2910 h 3035"/>
              <a:gd name="T24" fmla="*/ 1860 w 3380"/>
              <a:gd name="T25" fmla="*/ 2876 h 3035"/>
              <a:gd name="T26" fmla="*/ 2016 w 3380"/>
              <a:gd name="T27" fmla="*/ 2675 h 3035"/>
              <a:gd name="T28" fmla="*/ 1982 w 3380"/>
              <a:gd name="T29" fmla="*/ 2415 h 3035"/>
              <a:gd name="T30" fmla="*/ 1780 w 3380"/>
              <a:gd name="T31" fmla="*/ 2260 h 3035"/>
              <a:gd name="T32" fmla="*/ 320 w 3380"/>
              <a:gd name="T33" fmla="*/ 2274 h 3035"/>
              <a:gd name="T34" fmla="*/ 139 w 3380"/>
              <a:gd name="T35" fmla="*/ 2454 h 3035"/>
              <a:gd name="T36" fmla="*/ 139 w 3380"/>
              <a:gd name="T37" fmla="*/ 2716 h 3035"/>
              <a:gd name="T38" fmla="*/ 320 w 3380"/>
              <a:gd name="T39" fmla="*/ 2896 h 3035"/>
              <a:gd name="T40" fmla="*/ 582 w 3380"/>
              <a:gd name="T41" fmla="*/ 2896 h 3035"/>
              <a:gd name="T42" fmla="*/ 762 w 3380"/>
              <a:gd name="T43" fmla="*/ 2716 h 3035"/>
              <a:gd name="T44" fmla="*/ 762 w 3380"/>
              <a:gd name="T45" fmla="*/ 2454 h 3035"/>
              <a:gd name="T46" fmla="*/ 582 w 3380"/>
              <a:gd name="T47" fmla="*/ 2274 h 3035"/>
              <a:gd name="T48" fmla="*/ 2028 w 3380"/>
              <a:gd name="T49" fmla="*/ 787 h 3035"/>
              <a:gd name="T50" fmla="*/ 1746 w 3380"/>
              <a:gd name="T51" fmla="*/ 899 h 3035"/>
              <a:gd name="T52" fmla="*/ 3130 w 3380"/>
              <a:gd name="T53" fmla="*/ 2183 h 3035"/>
              <a:gd name="T54" fmla="*/ 3335 w 3380"/>
              <a:gd name="T55" fmla="*/ 2389 h 3035"/>
              <a:gd name="T56" fmla="*/ 3368 w 3380"/>
              <a:gd name="T57" fmla="*/ 2688 h 3035"/>
              <a:gd name="T58" fmla="*/ 3211 w 3380"/>
              <a:gd name="T59" fmla="*/ 2935 h 3035"/>
              <a:gd name="T60" fmla="*/ 2929 w 3380"/>
              <a:gd name="T61" fmla="*/ 3035 h 3035"/>
              <a:gd name="T62" fmla="*/ 2648 w 3380"/>
              <a:gd name="T63" fmla="*/ 2935 h 3035"/>
              <a:gd name="T64" fmla="*/ 2491 w 3380"/>
              <a:gd name="T65" fmla="*/ 2688 h 3035"/>
              <a:gd name="T66" fmla="*/ 2524 w 3380"/>
              <a:gd name="T67" fmla="*/ 2389 h 3035"/>
              <a:gd name="T68" fmla="*/ 2729 w 3380"/>
              <a:gd name="T69" fmla="*/ 2183 h 3035"/>
              <a:gd name="T70" fmla="*/ 1746 w 3380"/>
              <a:gd name="T71" fmla="*/ 2140 h 3035"/>
              <a:gd name="T72" fmla="*/ 2010 w 3380"/>
              <a:gd name="T73" fmla="*/ 2269 h 3035"/>
              <a:gd name="T74" fmla="*/ 2138 w 3380"/>
              <a:gd name="T75" fmla="*/ 2533 h 3035"/>
              <a:gd name="T76" fmla="*/ 2070 w 3380"/>
              <a:gd name="T77" fmla="*/ 2826 h 3035"/>
              <a:gd name="T78" fmla="*/ 1842 w 3380"/>
              <a:gd name="T79" fmla="*/ 3008 h 3035"/>
              <a:gd name="T80" fmla="*/ 1538 w 3380"/>
              <a:gd name="T81" fmla="*/ 3008 h 3035"/>
              <a:gd name="T82" fmla="*/ 1310 w 3380"/>
              <a:gd name="T83" fmla="*/ 2826 h 3035"/>
              <a:gd name="T84" fmla="*/ 1242 w 3380"/>
              <a:gd name="T85" fmla="*/ 2533 h 3035"/>
              <a:gd name="T86" fmla="*/ 1370 w 3380"/>
              <a:gd name="T87" fmla="*/ 2269 h 3035"/>
              <a:gd name="T88" fmla="*/ 1634 w 3380"/>
              <a:gd name="T89" fmla="*/ 2140 h 3035"/>
              <a:gd name="T90" fmla="*/ 651 w 3380"/>
              <a:gd name="T91" fmla="*/ 2183 h 3035"/>
              <a:gd name="T92" fmla="*/ 856 w 3380"/>
              <a:gd name="T93" fmla="*/ 2389 h 3035"/>
              <a:gd name="T94" fmla="*/ 889 w 3380"/>
              <a:gd name="T95" fmla="*/ 2688 h 3035"/>
              <a:gd name="T96" fmla="*/ 732 w 3380"/>
              <a:gd name="T97" fmla="*/ 2935 h 3035"/>
              <a:gd name="T98" fmla="*/ 451 w 3380"/>
              <a:gd name="T99" fmla="*/ 3035 h 3035"/>
              <a:gd name="T100" fmla="*/ 169 w 3380"/>
              <a:gd name="T101" fmla="*/ 2935 h 3035"/>
              <a:gd name="T102" fmla="*/ 12 w 3380"/>
              <a:gd name="T103" fmla="*/ 2688 h 3035"/>
              <a:gd name="T104" fmla="*/ 45 w 3380"/>
              <a:gd name="T105" fmla="*/ 2389 h 3035"/>
              <a:gd name="T106" fmla="*/ 250 w 3380"/>
              <a:gd name="T107" fmla="*/ 2183 h 3035"/>
              <a:gd name="T108" fmla="*/ 1634 w 3380"/>
              <a:gd name="T109" fmla="*/ 899 h 3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80" h="3035">
                <a:moveTo>
                  <a:pt x="2929" y="2248"/>
                </a:moveTo>
                <a:lnTo>
                  <a:pt x="2883" y="2251"/>
                </a:lnTo>
                <a:lnTo>
                  <a:pt x="2839" y="2260"/>
                </a:lnTo>
                <a:lnTo>
                  <a:pt x="2798" y="2274"/>
                </a:lnTo>
                <a:lnTo>
                  <a:pt x="2759" y="2294"/>
                </a:lnTo>
                <a:lnTo>
                  <a:pt x="2723" y="2318"/>
                </a:lnTo>
                <a:lnTo>
                  <a:pt x="2691" y="2347"/>
                </a:lnTo>
                <a:lnTo>
                  <a:pt x="2662" y="2380"/>
                </a:lnTo>
                <a:lnTo>
                  <a:pt x="2637" y="2415"/>
                </a:lnTo>
                <a:lnTo>
                  <a:pt x="2618" y="2454"/>
                </a:lnTo>
                <a:lnTo>
                  <a:pt x="2604" y="2496"/>
                </a:lnTo>
                <a:lnTo>
                  <a:pt x="2594" y="2539"/>
                </a:lnTo>
                <a:lnTo>
                  <a:pt x="2591" y="2585"/>
                </a:lnTo>
                <a:lnTo>
                  <a:pt x="2594" y="2631"/>
                </a:lnTo>
                <a:lnTo>
                  <a:pt x="2604" y="2675"/>
                </a:lnTo>
                <a:lnTo>
                  <a:pt x="2618" y="2716"/>
                </a:lnTo>
                <a:lnTo>
                  <a:pt x="2637" y="2756"/>
                </a:lnTo>
                <a:lnTo>
                  <a:pt x="2662" y="2791"/>
                </a:lnTo>
                <a:lnTo>
                  <a:pt x="2691" y="2823"/>
                </a:lnTo>
                <a:lnTo>
                  <a:pt x="2723" y="2852"/>
                </a:lnTo>
                <a:lnTo>
                  <a:pt x="2759" y="2876"/>
                </a:lnTo>
                <a:lnTo>
                  <a:pt x="2798" y="2896"/>
                </a:lnTo>
                <a:lnTo>
                  <a:pt x="2839" y="2910"/>
                </a:lnTo>
                <a:lnTo>
                  <a:pt x="2883" y="2919"/>
                </a:lnTo>
                <a:lnTo>
                  <a:pt x="2929" y="2922"/>
                </a:lnTo>
                <a:lnTo>
                  <a:pt x="2975" y="2919"/>
                </a:lnTo>
                <a:lnTo>
                  <a:pt x="3019" y="2910"/>
                </a:lnTo>
                <a:lnTo>
                  <a:pt x="3060" y="2896"/>
                </a:lnTo>
                <a:lnTo>
                  <a:pt x="3099" y="2876"/>
                </a:lnTo>
                <a:lnTo>
                  <a:pt x="3135" y="2852"/>
                </a:lnTo>
                <a:lnTo>
                  <a:pt x="3168" y="2823"/>
                </a:lnTo>
                <a:lnTo>
                  <a:pt x="3197" y="2791"/>
                </a:lnTo>
                <a:lnTo>
                  <a:pt x="3221" y="2756"/>
                </a:lnTo>
                <a:lnTo>
                  <a:pt x="3241" y="2716"/>
                </a:lnTo>
                <a:lnTo>
                  <a:pt x="3255" y="2675"/>
                </a:lnTo>
                <a:lnTo>
                  <a:pt x="3264" y="2631"/>
                </a:lnTo>
                <a:lnTo>
                  <a:pt x="3267" y="2585"/>
                </a:lnTo>
                <a:lnTo>
                  <a:pt x="3264" y="2539"/>
                </a:lnTo>
                <a:lnTo>
                  <a:pt x="3255" y="2496"/>
                </a:lnTo>
                <a:lnTo>
                  <a:pt x="3241" y="2454"/>
                </a:lnTo>
                <a:lnTo>
                  <a:pt x="3221" y="2415"/>
                </a:lnTo>
                <a:lnTo>
                  <a:pt x="3197" y="2380"/>
                </a:lnTo>
                <a:lnTo>
                  <a:pt x="3168" y="2347"/>
                </a:lnTo>
                <a:lnTo>
                  <a:pt x="3135" y="2318"/>
                </a:lnTo>
                <a:lnTo>
                  <a:pt x="3099" y="2294"/>
                </a:lnTo>
                <a:lnTo>
                  <a:pt x="3060" y="2274"/>
                </a:lnTo>
                <a:lnTo>
                  <a:pt x="3019" y="2260"/>
                </a:lnTo>
                <a:lnTo>
                  <a:pt x="2975" y="2251"/>
                </a:lnTo>
                <a:lnTo>
                  <a:pt x="2929" y="2248"/>
                </a:lnTo>
                <a:close/>
                <a:moveTo>
                  <a:pt x="1690" y="2248"/>
                </a:moveTo>
                <a:lnTo>
                  <a:pt x="1644" y="2251"/>
                </a:lnTo>
                <a:lnTo>
                  <a:pt x="1600" y="2260"/>
                </a:lnTo>
                <a:lnTo>
                  <a:pt x="1559" y="2274"/>
                </a:lnTo>
                <a:lnTo>
                  <a:pt x="1520" y="2294"/>
                </a:lnTo>
                <a:lnTo>
                  <a:pt x="1483" y="2318"/>
                </a:lnTo>
                <a:lnTo>
                  <a:pt x="1451" y="2347"/>
                </a:lnTo>
                <a:lnTo>
                  <a:pt x="1423" y="2380"/>
                </a:lnTo>
                <a:lnTo>
                  <a:pt x="1398" y="2415"/>
                </a:lnTo>
                <a:lnTo>
                  <a:pt x="1379" y="2454"/>
                </a:lnTo>
                <a:lnTo>
                  <a:pt x="1364" y="2496"/>
                </a:lnTo>
                <a:lnTo>
                  <a:pt x="1355" y="2539"/>
                </a:lnTo>
                <a:lnTo>
                  <a:pt x="1352" y="2585"/>
                </a:lnTo>
                <a:lnTo>
                  <a:pt x="1355" y="2631"/>
                </a:lnTo>
                <a:lnTo>
                  <a:pt x="1364" y="2675"/>
                </a:lnTo>
                <a:lnTo>
                  <a:pt x="1379" y="2716"/>
                </a:lnTo>
                <a:lnTo>
                  <a:pt x="1398" y="2756"/>
                </a:lnTo>
                <a:lnTo>
                  <a:pt x="1423" y="2791"/>
                </a:lnTo>
                <a:lnTo>
                  <a:pt x="1451" y="2823"/>
                </a:lnTo>
                <a:lnTo>
                  <a:pt x="1483" y="2852"/>
                </a:lnTo>
                <a:lnTo>
                  <a:pt x="1520" y="2876"/>
                </a:lnTo>
                <a:lnTo>
                  <a:pt x="1559" y="2896"/>
                </a:lnTo>
                <a:lnTo>
                  <a:pt x="1600" y="2910"/>
                </a:lnTo>
                <a:lnTo>
                  <a:pt x="1644" y="2919"/>
                </a:lnTo>
                <a:lnTo>
                  <a:pt x="1690" y="2922"/>
                </a:lnTo>
                <a:lnTo>
                  <a:pt x="1736" y="2919"/>
                </a:lnTo>
                <a:lnTo>
                  <a:pt x="1780" y="2910"/>
                </a:lnTo>
                <a:lnTo>
                  <a:pt x="1821" y="2896"/>
                </a:lnTo>
                <a:lnTo>
                  <a:pt x="1860" y="2876"/>
                </a:lnTo>
                <a:lnTo>
                  <a:pt x="1897" y="2852"/>
                </a:lnTo>
                <a:lnTo>
                  <a:pt x="1929" y="2823"/>
                </a:lnTo>
                <a:lnTo>
                  <a:pt x="1957" y="2791"/>
                </a:lnTo>
                <a:lnTo>
                  <a:pt x="1982" y="2756"/>
                </a:lnTo>
                <a:lnTo>
                  <a:pt x="2001" y="2716"/>
                </a:lnTo>
                <a:lnTo>
                  <a:pt x="2016" y="2675"/>
                </a:lnTo>
                <a:lnTo>
                  <a:pt x="2025" y="2631"/>
                </a:lnTo>
                <a:lnTo>
                  <a:pt x="2028" y="2585"/>
                </a:lnTo>
                <a:lnTo>
                  <a:pt x="2025" y="2539"/>
                </a:lnTo>
                <a:lnTo>
                  <a:pt x="2016" y="2496"/>
                </a:lnTo>
                <a:lnTo>
                  <a:pt x="2001" y="2454"/>
                </a:lnTo>
                <a:lnTo>
                  <a:pt x="1982" y="2415"/>
                </a:lnTo>
                <a:lnTo>
                  <a:pt x="1957" y="2380"/>
                </a:lnTo>
                <a:lnTo>
                  <a:pt x="1929" y="2347"/>
                </a:lnTo>
                <a:lnTo>
                  <a:pt x="1897" y="2318"/>
                </a:lnTo>
                <a:lnTo>
                  <a:pt x="1860" y="2294"/>
                </a:lnTo>
                <a:lnTo>
                  <a:pt x="1821" y="2274"/>
                </a:lnTo>
                <a:lnTo>
                  <a:pt x="1780" y="2260"/>
                </a:lnTo>
                <a:lnTo>
                  <a:pt x="1736" y="2251"/>
                </a:lnTo>
                <a:lnTo>
                  <a:pt x="1690" y="2248"/>
                </a:lnTo>
                <a:close/>
                <a:moveTo>
                  <a:pt x="451" y="2248"/>
                </a:moveTo>
                <a:lnTo>
                  <a:pt x="405" y="2251"/>
                </a:lnTo>
                <a:lnTo>
                  <a:pt x="361" y="2260"/>
                </a:lnTo>
                <a:lnTo>
                  <a:pt x="320" y="2274"/>
                </a:lnTo>
                <a:lnTo>
                  <a:pt x="281" y="2294"/>
                </a:lnTo>
                <a:lnTo>
                  <a:pt x="245" y="2318"/>
                </a:lnTo>
                <a:lnTo>
                  <a:pt x="212" y="2347"/>
                </a:lnTo>
                <a:lnTo>
                  <a:pt x="183" y="2380"/>
                </a:lnTo>
                <a:lnTo>
                  <a:pt x="159" y="2415"/>
                </a:lnTo>
                <a:lnTo>
                  <a:pt x="139" y="2454"/>
                </a:lnTo>
                <a:lnTo>
                  <a:pt x="125" y="2496"/>
                </a:lnTo>
                <a:lnTo>
                  <a:pt x="116" y="2539"/>
                </a:lnTo>
                <a:lnTo>
                  <a:pt x="113" y="2585"/>
                </a:lnTo>
                <a:lnTo>
                  <a:pt x="116" y="2631"/>
                </a:lnTo>
                <a:lnTo>
                  <a:pt x="125" y="2675"/>
                </a:lnTo>
                <a:lnTo>
                  <a:pt x="139" y="2716"/>
                </a:lnTo>
                <a:lnTo>
                  <a:pt x="159" y="2756"/>
                </a:lnTo>
                <a:lnTo>
                  <a:pt x="183" y="2791"/>
                </a:lnTo>
                <a:lnTo>
                  <a:pt x="212" y="2823"/>
                </a:lnTo>
                <a:lnTo>
                  <a:pt x="245" y="2852"/>
                </a:lnTo>
                <a:lnTo>
                  <a:pt x="281" y="2876"/>
                </a:lnTo>
                <a:lnTo>
                  <a:pt x="320" y="2896"/>
                </a:lnTo>
                <a:lnTo>
                  <a:pt x="361" y="2910"/>
                </a:lnTo>
                <a:lnTo>
                  <a:pt x="405" y="2919"/>
                </a:lnTo>
                <a:lnTo>
                  <a:pt x="451" y="2922"/>
                </a:lnTo>
                <a:lnTo>
                  <a:pt x="497" y="2919"/>
                </a:lnTo>
                <a:lnTo>
                  <a:pt x="541" y="2910"/>
                </a:lnTo>
                <a:lnTo>
                  <a:pt x="582" y="2896"/>
                </a:lnTo>
                <a:lnTo>
                  <a:pt x="621" y="2876"/>
                </a:lnTo>
                <a:lnTo>
                  <a:pt x="657" y="2852"/>
                </a:lnTo>
                <a:lnTo>
                  <a:pt x="689" y="2823"/>
                </a:lnTo>
                <a:lnTo>
                  <a:pt x="718" y="2791"/>
                </a:lnTo>
                <a:lnTo>
                  <a:pt x="743" y="2756"/>
                </a:lnTo>
                <a:lnTo>
                  <a:pt x="762" y="2716"/>
                </a:lnTo>
                <a:lnTo>
                  <a:pt x="776" y="2675"/>
                </a:lnTo>
                <a:lnTo>
                  <a:pt x="786" y="2631"/>
                </a:lnTo>
                <a:lnTo>
                  <a:pt x="789" y="2585"/>
                </a:lnTo>
                <a:lnTo>
                  <a:pt x="786" y="2539"/>
                </a:lnTo>
                <a:lnTo>
                  <a:pt x="776" y="2496"/>
                </a:lnTo>
                <a:lnTo>
                  <a:pt x="762" y="2454"/>
                </a:lnTo>
                <a:lnTo>
                  <a:pt x="743" y="2415"/>
                </a:lnTo>
                <a:lnTo>
                  <a:pt x="718" y="2380"/>
                </a:lnTo>
                <a:lnTo>
                  <a:pt x="689" y="2347"/>
                </a:lnTo>
                <a:lnTo>
                  <a:pt x="657" y="2318"/>
                </a:lnTo>
                <a:lnTo>
                  <a:pt x="621" y="2294"/>
                </a:lnTo>
                <a:lnTo>
                  <a:pt x="582" y="2274"/>
                </a:lnTo>
                <a:lnTo>
                  <a:pt x="541" y="2260"/>
                </a:lnTo>
                <a:lnTo>
                  <a:pt x="497" y="2251"/>
                </a:lnTo>
                <a:lnTo>
                  <a:pt x="451" y="2248"/>
                </a:lnTo>
                <a:close/>
                <a:moveTo>
                  <a:pt x="1352" y="113"/>
                </a:moveTo>
                <a:lnTo>
                  <a:pt x="1352" y="787"/>
                </a:lnTo>
                <a:lnTo>
                  <a:pt x="2028" y="787"/>
                </a:lnTo>
                <a:lnTo>
                  <a:pt x="2028" y="113"/>
                </a:lnTo>
                <a:lnTo>
                  <a:pt x="1352" y="113"/>
                </a:lnTo>
                <a:close/>
                <a:moveTo>
                  <a:pt x="1239" y="0"/>
                </a:moveTo>
                <a:lnTo>
                  <a:pt x="2141" y="0"/>
                </a:lnTo>
                <a:lnTo>
                  <a:pt x="2141" y="899"/>
                </a:lnTo>
                <a:lnTo>
                  <a:pt x="1746" y="899"/>
                </a:lnTo>
                <a:lnTo>
                  <a:pt x="1746" y="1461"/>
                </a:lnTo>
                <a:lnTo>
                  <a:pt x="2986" y="1461"/>
                </a:lnTo>
                <a:lnTo>
                  <a:pt x="2986" y="2140"/>
                </a:lnTo>
                <a:lnTo>
                  <a:pt x="3036" y="2149"/>
                </a:lnTo>
                <a:lnTo>
                  <a:pt x="3084" y="2163"/>
                </a:lnTo>
                <a:lnTo>
                  <a:pt x="3130" y="2183"/>
                </a:lnTo>
                <a:lnTo>
                  <a:pt x="3173" y="2207"/>
                </a:lnTo>
                <a:lnTo>
                  <a:pt x="3213" y="2237"/>
                </a:lnTo>
                <a:lnTo>
                  <a:pt x="3249" y="2269"/>
                </a:lnTo>
                <a:lnTo>
                  <a:pt x="3282" y="2306"/>
                </a:lnTo>
                <a:lnTo>
                  <a:pt x="3310" y="2346"/>
                </a:lnTo>
                <a:lnTo>
                  <a:pt x="3335" y="2389"/>
                </a:lnTo>
                <a:lnTo>
                  <a:pt x="3354" y="2435"/>
                </a:lnTo>
                <a:lnTo>
                  <a:pt x="3368" y="2483"/>
                </a:lnTo>
                <a:lnTo>
                  <a:pt x="3377" y="2533"/>
                </a:lnTo>
                <a:lnTo>
                  <a:pt x="3380" y="2585"/>
                </a:lnTo>
                <a:lnTo>
                  <a:pt x="3377" y="2637"/>
                </a:lnTo>
                <a:lnTo>
                  <a:pt x="3368" y="2688"/>
                </a:lnTo>
                <a:lnTo>
                  <a:pt x="3353" y="2736"/>
                </a:lnTo>
                <a:lnTo>
                  <a:pt x="3334" y="2782"/>
                </a:lnTo>
                <a:lnTo>
                  <a:pt x="3309" y="2826"/>
                </a:lnTo>
                <a:lnTo>
                  <a:pt x="3281" y="2866"/>
                </a:lnTo>
                <a:lnTo>
                  <a:pt x="3248" y="2903"/>
                </a:lnTo>
                <a:lnTo>
                  <a:pt x="3211" y="2935"/>
                </a:lnTo>
                <a:lnTo>
                  <a:pt x="3171" y="2964"/>
                </a:lnTo>
                <a:lnTo>
                  <a:pt x="3127" y="2989"/>
                </a:lnTo>
                <a:lnTo>
                  <a:pt x="3081" y="3008"/>
                </a:lnTo>
                <a:lnTo>
                  <a:pt x="3033" y="3022"/>
                </a:lnTo>
                <a:lnTo>
                  <a:pt x="2982" y="3031"/>
                </a:lnTo>
                <a:lnTo>
                  <a:pt x="2929" y="3035"/>
                </a:lnTo>
                <a:lnTo>
                  <a:pt x="2877" y="3031"/>
                </a:lnTo>
                <a:lnTo>
                  <a:pt x="2826" y="3022"/>
                </a:lnTo>
                <a:lnTo>
                  <a:pt x="2778" y="3008"/>
                </a:lnTo>
                <a:lnTo>
                  <a:pt x="2732" y="2989"/>
                </a:lnTo>
                <a:lnTo>
                  <a:pt x="2688" y="2964"/>
                </a:lnTo>
                <a:lnTo>
                  <a:pt x="2648" y="2935"/>
                </a:lnTo>
                <a:lnTo>
                  <a:pt x="2611" y="2903"/>
                </a:lnTo>
                <a:lnTo>
                  <a:pt x="2578" y="2866"/>
                </a:lnTo>
                <a:lnTo>
                  <a:pt x="2549" y="2826"/>
                </a:lnTo>
                <a:lnTo>
                  <a:pt x="2525" y="2782"/>
                </a:lnTo>
                <a:lnTo>
                  <a:pt x="2505" y="2736"/>
                </a:lnTo>
                <a:lnTo>
                  <a:pt x="2491" y="2688"/>
                </a:lnTo>
                <a:lnTo>
                  <a:pt x="2482" y="2637"/>
                </a:lnTo>
                <a:lnTo>
                  <a:pt x="2479" y="2585"/>
                </a:lnTo>
                <a:lnTo>
                  <a:pt x="2482" y="2533"/>
                </a:lnTo>
                <a:lnTo>
                  <a:pt x="2490" y="2483"/>
                </a:lnTo>
                <a:lnTo>
                  <a:pt x="2504" y="2435"/>
                </a:lnTo>
                <a:lnTo>
                  <a:pt x="2524" y="2389"/>
                </a:lnTo>
                <a:lnTo>
                  <a:pt x="2548" y="2346"/>
                </a:lnTo>
                <a:lnTo>
                  <a:pt x="2577" y="2306"/>
                </a:lnTo>
                <a:lnTo>
                  <a:pt x="2610" y="2269"/>
                </a:lnTo>
                <a:lnTo>
                  <a:pt x="2646" y="2237"/>
                </a:lnTo>
                <a:lnTo>
                  <a:pt x="2686" y="2207"/>
                </a:lnTo>
                <a:lnTo>
                  <a:pt x="2729" y="2183"/>
                </a:lnTo>
                <a:lnTo>
                  <a:pt x="2775" y="2163"/>
                </a:lnTo>
                <a:lnTo>
                  <a:pt x="2823" y="2149"/>
                </a:lnTo>
                <a:lnTo>
                  <a:pt x="2873" y="2140"/>
                </a:lnTo>
                <a:lnTo>
                  <a:pt x="2873" y="1574"/>
                </a:lnTo>
                <a:lnTo>
                  <a:pt x="1746" y="1574"/>
                </a:lnTo>
                <a:lnTo>
                  <a:pt x="1746" y="2140"/>
                </a:lnTo>
                <a:lnTo>
                  <a:pt x="1797" y="2149"/>
                </a:lnTo>
                <a:lnTo>
                  <a:pt x="1845" y="2163"/>
                </a:lnTo>
                <a:lnTo>
                  <a:pt x="1891" y="2183"/>
                </a:lnTo>
                <a:lnTo>
                  <a:pt x="1934" y="2207"/>
                </a:lnTo>
                <a:lnTo>
                  <a:pt x="1974" y="2237"/>
                </a:lnTo>
                <a:lnTo>
                  <a:pt x="2010" y="2269"/>
                </a:lnTo>
                <a:lnTo>
                  <a:pt x="2042" y="2306"/>
                </a:lnTo>
                <a:lnTo>
                  <a:pt x="2071" y="2346"/>
                </a:lnTo>
                <a:lnTo>
                  <a:pt x="2096" y="2389"/>
                </a:lnTo>
                <a:lnTo>
                  <a:pt x="2114" y="2435"/>
                </a:lnTo>
                <a:lnTo>
                  <a:pt x="2128" y="2483"/>
                </a:lnTo>
                <a:lnTo>
                  <a:pt x="2138" y="2533"/>
                </a:lnTo>
                <a:lnTo>
                  <a:pt x="2141" y="2585"/>
                </a:lnTo>
                <a:lnTo>
                  <a:pt x="2138" y="2637"/>
                </a:lnTo>
                <a:lnTo>
                  <a:pt x="2128" y="2688"/>
                </a:lnTo>
                <a:lnTo>
                  <a:pt x="2114" y="2736"/>
                </a:lnTo>
                <a:lnTo>
                  <a:pt x="2095" y="2782"/>
                </a:lnTo>
                <a:lnTo>
                  <a:pt x="2070" y="2826"/>
                </a:lnTo>
                <a:lnTo>
                  <a:pt x="2041" y="2866"/>
                </a:lnTo>
                <a:lnTo>
                  <a:pt x="2009" y="2903"/>
                </a:lnTo>
                <a:lnTo>
                  <a:pt x="1972" y="2935"/>
                </a:lnTo>
                <a:lnTo>
                  <a:pt x="1932" y="2964"/>
                </a:lnTo>
                <a:lnTo>
                  <a:pt x="1888" y="2989"/>
                </a:lnTo>
                <a:lnTo>
                  <a:pt x="1842" y="3008"/>
                </a:lnTo>
                <a:lnTo>
                  <a:pt x="1793" y="3022"/>
                </a:lnTo>
                <a:lnTo>
                  <a:pt x="1742" y="3031"/>
                </a:lnTo>
                <a:lnTo>
                  <a:pt x="1690" y="3035"/>
                </a:lnTo>
                <a:lnTo>
                  <a:pt x="1638" y="3031"/>
                </a:lnTo>
                <a:lnTo>
                  <a:pt x="1587" y="3022"/>
                </a:lnTo>
                <a:lnTo>
                  <a:pt x="1538" y="3008"/>
                </a:lnTo>
                <a:lnTo>
                  <a:pt x="1492" y="2989"/>
                </a:lnTo>
                <a:lnTo>
                  <a:pt x="1448" y="2964"/>
                </a:lnTo>
                <a:lnTo>
                  <a:pt x="1408" y="2935"/>
                </a:lnTo>
                <a:lnTo>
                  <a:pt x="1371" y="2903"/>
                </a:lnTo>
                <a:lnTo>
                  <a:pt x="1339" y="2866"/>
                </a:lnTo>
                <a:lnTo>
                  <a:pt x="1310" y="2826"/>
                </a:lnTo>
                <a:lnTo>
                  <a:pt x="1285" y="2782"/>
                </a:lnTo>
                <a:lnTo>
                  <a:pt x="1266" y="2736"/>
                </a:lnTo>
                <a:lnTo>
                  <a:pt x="1252" y="2688"/>
                </a:lnTo>
                <a:lnTo>
                  <a:pt x="1242" y="2637"/>
                </a:lnTo>
                <a:lnTo>
                  <a:pt x="1239" y="2585"/>
                </a:lnTo>
                <a:lnTo>
                  <a:pt x="1242" y="2533"/>
                </a:lnTo>
                <a:lnTo>
                  <a:pt x="1252" y="2483"/>
                </a:lnTo>
                <a:lnTo>
                  <a:pt x="1266" y="2435"/>
                </a:lnTo>
                <a:lnTo>
                  <a:pt x="1284" y="2389"/>
                </a:lnTo>
                <a:lnTo>
                  <a:pt x="1309" y="2346"/>
                </a:lnTo>
                <a:lnTo>
                  <a:pt x="1338" y="2306"/>
                </a:lnTo>
                <a:lnTo>
                  <a:pt x="1370" y="2269"/>
                </a:lnTo>
                <a:lnTo>
                  <a:pt x="1406" y="2237"/>
                </a:lnTo>
                <a:lnTo>
                  <a:pt x="1446" y="2207"/>
                </a:lnTo>
                <a:lnTo>
                  <a:pt x="1489" y="2183"/>
                </a:lnTo>
                <a:lnTo>
                  <a:pt x="1535" y="2163"/>
                </a:lnTo>
                <a:lnTo>
                  <a:pt x="1583" y="2149"/>
                </a:lnTo>
                <a:lnTo>
                  <a:pt x="1634" y="2140"/>
                </a:lnTo>
                <a:lnTo>
                  <a:pt x="1634" y="1574"/>
                </a:lnTo>
                <a:lnTo>
                  <a:pt x="507" y="1574"/>
                </a:lnTo>
                <a:lnTo>
                  <a:pt x="507" y="2140"/>
                </a:lnTo>
                <a:lnTo>
                  <a:pt x="557" y="2149"/>
                </a:lnTo>
                <a:lnTo>
                  <a:pt x="605" y="2163"/>
                </a:lnTo>
                <a:lnTo>
                  <a:pt x="651" y="2183"/>
                </a:lnTo>
                <a:lnTo>
                  <a:pt x="694" y="2207"/>
                </a:lnTo>
                <a:lnTo>
                  <a:pt x="734" y="2237"/>
                </a:lnTo>
                <a:lnTo>
                  <a:pt x="770" y="2269"/>
                </a:lnTo>
                <a:lnTo>
                  <a:pt x="803" y="2306"/>
                </a:lnTo>
                <a:lnTo>
                  <a:pt x="832" y="2346"/>
                </a:lnTo>
                <a:lnTo>
                  <a:pt x="856" y="2389"/>
                </a:lnTo>
                <a:lnTo>
                  <a:pt x="876" y="2435"/>
                </a:lnTo>
                <a:lnTo>
                  <a:pt x="890" y="2483"/>
                </a:lnTo>
                <a:lnTo>
                  <a:pt x="898" y="2533"/>
                </a:lnTo>
                <a:lnTo>
                  <a:pt x="901" y="2585"/>
                </a:lnTo>
                <a:lnTo>
                  <a:pt x="898" y="2637"/>
                </a:lnTo>
                <a:lnTo>
                  <a:pt x="889" y="2688"/>
                </a:lnTo>
                <a:lnTo>
                  <a:pt x="875" y="2736"/>
                </a:lnTo>
                <a:lnTo>
                  <a:pt x="855" y="2782"/>
                </a:lnTo>
                <a:lnTo>
                  <a:pt x="831" y="2826"/>
                </a:lnTo>
                <a:lnTo>
                  <a:pt x="802" y="2866"/>
                </a:lnTo>
                <a:lnTo>
                  <a:pt x="769" y="2903"/>
                </a:lnTo>
                <a:lnTo>
                  <a:pt x="732" y="2935"/>
                </a:lnTo>
                <a:lnTo>
                  <a:pt x="692" y="2964"/>
                </a:lnTo>
                <a:lnTo>
                  <a:pt x="648" y="2989"/>
                </a:lnTo>
                <a:lnTo>
                  <a:pt x="602" y="3008"/>
                </a:lnTo>
                <a:lnTo>
                  <a:pt x="554" y="3022"/>
                </a:lnTo>
                <a:lnTo>
                  <a:pt x="503" y="3031"/>
                </a:lnTo>
                <a:lnTo>
                  <a:pt x="451" y="3035"/>
                </a:lnTo>
                <a:lnTo>
                  <a:pt x="398" y="3031"/>
                </a:lnTo>
                <a:lnTo>
                  <a:pt x="347" y="3022"/>
                </a:lnTo>
                <a:lnTo>
                  <a:pt x="299" y="3008"/>
                </a:lnTo>
                <a:lnTo>
                  <a:pt x="253" y="2989"/>
                </a:lnTo>
                <a:lnTo>
                  <a:pt x="209" y="2964"/>
                </a:lnTo>
                <a:lnTo>
                  <a:pt x="169" y="2935"/>
                </a:lnTo>
                <a:lnTo>
                  <a:pt x="132" y="2903"/>
                </a:lnTo>
                <a:lnTo>
                  <a:pt x="99" y="2866"/>
                </a:lnTo>
                <a:lnTo>
                  <a:pt x="71" y="2826"/>
                </a:lnTo>
                <a:lnTo>
                  <a:pt x="46" y="2782"/>
                </a:lnTo>
                <a:lnTo>
                  <a:pt x="27" y="2736"/>
                </a:lnTo>
                <a:lnTo>
                  <a:pt x="12" y="2688"/>
                </a:lnTo>
                <a:lnTo>
                  <a:pt x="3" y="2637"/>
                </a:lnTo>
                <a:lnTo>
                  <a:pt x="0" y="2585"/>
                </a:lnTo>
                <a:lnTo>
                  <a:pt x="3" y="2533"/>
                </a:lnTo>
                <a:lnTo>
                  <a:pt x="12" y="2483"/>
                </a:lnTo>
                <a:lnTo>
                  <a:pt x="26" y="2435"/>
                </a:lnTo>
                <a:lnTo>
                  <a:pt x="45" y="2389"/>
                </a:lnTo>
                <a:lnTo>
                  <a:pt x="70" y="2346"/>
                </a:lnTo>
                <a:lnTo>
                  <a:pt x="98" y="2306"/>
                </a:lnTo>
                <a:lnTo>
                  <a:pt x="131" y="2269"/>
                </a:lnTo>
                <a:lnTo>
                  <a:pt x="167" y="2237"/>
                </a:lnTo>
                <a:lnTo>
                  <a:pt x="207" y="2207"/>
                </a:lnTo>
                <a:lnTo>
                  <a:pt x="250" y="2183"/>
                </a:lnTo>
                <a:lnTo>
                  <a:pt x="296" y="2163"/>
                </a:lnTo>
                <a:lnTo>
                  <a:pt x="344" y="2149"/>
                </a:lnTo>
                <a:lnTo>
                  <a:pt x="394" y="2140"/>
                </a:lnTo>
                <a:lnTo>
                  <a:pt x="394" y="1461"/>
                </a:lnTo>
                <a:lnTo>
                  <a:pt x="1634" y="1461"/>
                </a:lnTo>
                <a:lnTo>
                  <a:pt x="1634" y="899"/>
                </a:lnTo>
                <a:lnTo>
                  <a:pt x="1239" y="899"/>
                </a:lnTo>
                <a:lnTo>
                  <a:pt x="1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04" name="Group 1803"/>
          <p:cNvGrpSpPr/>
          <p:nvPr/>
        </p:nvGrpSpPr>
        <p:grpSpPr>
          <a:xfrm>
            <a:off x="7243790" y="3489284"/>
            <a:ext cx="501650" cy="498475"/>
            <a:chOff x="7223125" y="3484563"/>
            <a:chExt cx="501650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0" name="Freeform 583"/>
            <p:cNvSpPr>
              <a:spLocks noEditPoints="1"/>
            </p:cNvSpPr>
            <p:nvPr/>
          </p:nvSpPr>
          <p:spPr bwMode="auto">
            <a:xfrm>
              <a:off x="7223125" y="3484563"/>
              <a:ext cx="501650" cy="498475"/>
            </a:xfrm>
            <a:custGeom>
              <a:avLst/>
              <a:gdLst>
                <a:gd name="T0" fmla="*/ 2356 w 3472"/>
                <a:gd name="T1" fmla="*/ 2896 h 3450"/>
                <a:gd name="T2" fmla="*/ 2356 w 3472"/>
                <a:gd name="T3" fmla="*/ 3326 h 3450"/>
                <a:gd name="T4" fmla="*/ 3348 w 3472"/>
                <a:gd name="T5" fmla="*/ 3326 h 3450"/>
                <a:gd name="T6" fmla="*/ 3348 w 3472"/>
                <a:gd name="T7" fmla="*/ 2896 h 3450"/>
                <a:gd name="T8" fmla="*/ 2356 w 3472"/>
                <a:gd name="T9" fmla="*/ 2896 h 3450"/>
                <a:gd name="T10" fmla="*/ 1240 w 3472"/>
                <a:gd name="T11" fmla="*/ 2896 h 3450"/>
                <a:gd name="T12" fmla="*/ 1240 w 3472"/>
                <a:gd name="T13" fmla="*/ 3326 h 3450"/>
                <a:gd name="T14" fmla="*/ 2232 w 3472"/>
                <a:gd name="T15" fmla="*/ 3326 h 3450"/>
                <a:gd name="T16" fmla="*/ 2232 w 3472"/>
                <a:gd name="T17" fmla="*/ 2896 h 3450"/>
                <a:gd name="T18" fmla="*/ 1240 w 3472"/>
                <a:gd name="T19" fmla="*/ 2896 h 3450"/>
                <a:gd name="T20" fmla="*/ 124 w 3472"/>
                <a:gd name="T21" fmla="*/ 2896 h 3450"/>
                <a:gd name="T22" fmla="*/ 124 w 3472"/>
                <a:gd name="T23" fmla="*/ 3326 h 3450"/>
                <a:gd name="T24" fmla="*/ 1116 w 3472"/>
                <a:gd name="T25" fmla="*/ 3326 h 3450"/>
                <a:gd name="T26" fmla="*/ 1116 w 3472"/>
                <a:gd name="T27" fmla="*/ 2896 h 3450"/>
                <a:gd name="T28" fmla="*/ 124 w 3472"/>
                <a:gd name="T29" fmla="*/ 2896 h 3450"/>
                <a:gd name="T30" fmla="*/ 2356 w 3472"/>
                <a:gd name="T31" fmla="*/ 123 h 3450"/>
                <a:gd name="T32" fmla="*/ 2356 w 3472"/>
                <a:gd name="T33" fmla="*/ 2772 h 3450"/>
                <a:gd name="T34" fmla="*/ 3348 w 3472"/>
                <a:gd name="T35" fmla="*/ 2772 h 3450"/>
                <a:gd name="T36" fmla="*/ 3348 w 3472"/>
                <a:gd name="T37" fmla="*/ 123 h 3450"/>
                <a:gd name="T38" fmla="*/ 2356 w 3472"/>
                <a:gd name="T39" fmla="*/ 123 h 3450"/>
                <a:gd name="T40" fmla="*/ 1240 w 3472"/>
                <a:gd name="T41" fmla="*/ 123 h 3450"/>
                <a:gd name="T42" fmla="*/ 1240 w 3472"/>
                <a:gd name="T43" fmla="*/ 2772 h 3450"/>
                <a:gd name="T44" fmla="*/ 2232 w 3472"/>
                <a:gd name="T45" fmla="*/ 2772 h 3450"/>
                <a:gd name="T46" fmla="*/ 2232 w 3472"/>
                <a:gd name="T47" fmla="*/ 123 h 3450"/>
                <a:gd name="T48" fmla="*/ 1240 w 3472"/>
                <a:gd name="T49" fmla="*/ 123 h 3450"/>
                <a:gd name="T50" fmla="*/ 124 w 3472"/>
                <a:gd name="T51" fmla="*/ 123 h 3450"/>
                <a:gd name="T52" fmla="*/ 124 w 3472"/>
                <a:gd name="T53" fmla="*/ 2772 h 3450"/>
                <a:gd name="T54" fmla="*/ 1116 w 3472"/>
                <a:gd name="T55" fmla="*/ 2772 h 3450"/>
                <a:gd name="T56" fmla="*/ 1116 w 3472"/>
                <a:gd name="T57" fmla="*/ 123 h 3450"/>
                <a:gd name="T58" fmla="*/ 124 w 3472"/>
                <a:gd name="T59" fmla="*/ 123 h 3450"/>
                <a:gd name="T60" fmla="*/ 0 w 3472"/>
                <a:gd name="T61" fmla="*/ 0 h 3450"/>
                <a:gd name="T62" fmla="*/ 3472 w 3472"/>
                <a:gd name="T63" fmla="*/ 0 h 3450"/>
                <a:gd name="T64" fmla="*/ 3472 w 3472"/>
                <a:gd name="T65" fmla="*/ 3450 h 3450"/>
                <a:gd name="T66" fmla="*/ 0 w 3472"/>
                <a:gd name="T67" fmla="*/ 3450 h 3450"/>
                <a:gd name="T68" fmla="*/ 0 w 3472"/>
                <a:gd name="T69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72" h="3450">
                  <a:moveTo>
                    <a:pt x="2356" y="2896"/>
                  </a:moveTo>
                  <a:lnTo>
                    <a:pt x="2356" y="3326"/>
                  </a:lnTo>
                  <a:lnTo>
                    <a:pt x="3348" y="3326"/>
                  </a:lnTo>
                  <a:lnTo>
                    <a:pt x="3348" y="2896"/>
                  </a:lnTo>
                  <a:lnTo>
                    <a:pt x="2356" y="2896"/>
                  </a:lnTo>
                  <a:close/>
                  <a:moveTo>
                    <a:pt x="1240" y="2896"/>
                  </a:moveTo>
                  <a:lnTo>
                    <a:pt x="1240" y="3326"/>
                  </a:lnTo>
                  <a:lnTo>
                    <a:pt x="2232" y="3326"/>
                  </a:lnTo>
                  <a:lnTo>
                    <a:pt x="2232" y="2896"/>
                  </a:lnTo>
                  <a:lnTo>
                    <a:pt x="1240" y="2896"/>
                  </a:lnTo>
                  <a:close/>
                  <a:moveTo>
                    <a:pt x="124" y="2896"/>
                  </a:moveTo>
                  <a:lnTo>
                    <a:pt x="124" y="3326"/>
                  </a:lnTo>
                  <a:lnTo>
                    <a:pt x="1116" y="3326"/>
                  </a:lnTo>
                  <a:lnTo>
                    <a:pt x="1116" y="2896"/>
                  </a:lnTo>
                  <a:lnTo>
                    <a:pt x="124" y="2896"/>
                  </a:lnTo>
                  <a:close/>
                  <a:moveTo>
                    <a:pt x="2356" y="123"/>
                  </a:moveTo>
                  <a:lnTo>
                    <a:pt x="2356" y="2772"/>
                  </a:lnTo>
                  <a:lnTo>
                    <a:pt x="3348" y="2772"/>
                  </a:lnTo>
                  <a:lnTo>
                    <a:pt x="3348" y="123"/>
                  </a:lnTo>
                  <a:lnTo>
                    <a:pt x="2356" y="123"/>
                  </a:lnTo>
                  <a:close/>
                  <a:moveTo>
                    <a:pt x="1240" y="123"/>
                  </a:moveTo>
                  <a:lnTo>
                    <a:pt x="1240" y="2772"/>
                  </a:lnTo>
                  <a:lnTo>
                    <a:pt x="2232" y="2772"/>
                  </a:lnTo>
                  <a:lnTo>
                    <a:pt x="2232" y="123"/>
                  </a:lnTo>
                  <a:lnTo>
                    <a:pt x="1240" y="123"/>
                  </a:lnTo>
                  <a:close/>
                  <a:moveTo>
                    <a:pt x="124" y="123"/>
                  </a:moveTo>
                  <a:lnTo>
                    <a:pt x="124" y="2772"/>
                  </a:lnTo>
                  <a:lnTo>
                    <a:pt x="1116" y="2772"/>
                  </a:lnTo>
                  <a:lnTo>
                    <a:pt x="1116" y="123"/>
                  </a:lnTo>
                  <a:lnTo>
                    <a:pt x="124" y="123"/>
                  </a:lnTo>
                  <a:close/>
                  <a:moveTo>
                    <a:pt x="0" y="0"/>
                  </a:moveTo>
                  <a:lnTo>
                    <a:pt x="3472" y="0"/>
                  </a:lnTo>
                  <a:lnTo>
                    <a:pt x="3472" y="3450"/>
                  </a:lnTo>
                  <a:lnTo>
                    <a:pt x="0" y="3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Freeform 584"/>
            <p:cNvSpPr>
              <a:spLocks noEditPoints="1"/>
            </p:cNvSpPr>
            <p:nvPr/>
          </p:nvSpPr>
          <p:spPr bwMode="auto">
            <a:xfrm>
              <a:off x="7258050" y="3760788"/>
              <a:ext cx="107950" cy="106363"/>
            </a:xfrm>
            <a:custGeom>
              <a:avLst/>
              <a:gdLst>
                <a:gd name="T0" fmla="*/ 125 w 745"/>
                <a:gd name="T1" fmla="*/ 123 h 739"/>
                <a:gd name="T2" fmla="*/ 125 w 745"/>
                <a:gd name="T3" fmla="*/ 616 h 739"/>
                <a:gd name="T4" fmla="*/ 620 w 745"/>
                <a:gd name="T5" fmla="*/ 616 h 739"/>
                <a:gd name="T6" fmla="*/ 620 w 745"/>
                <a:gd name="T7" fmla="*/ 123 h 739"/>
                <a:gd name="T8" fmla="*/ 125 w 745"/>
                <a:gd name="T9" fmla="*/ 123 h 739"/>
                <a:gd name="T10" fmla="*/ 0 w 745"/>
                <a:gd name="T11" fmla="*/ 0 h 739"/>
                <a:gd name="T12" fmla="*/ 745 w 745"/>
                <a:gd name="T13" fmla="*/ 0 h 739"/>
                <a:gd name="T14" fmla="*/ 745 w 745"/>
                <a:gd name="T15" fmla="*/ 739 h 739"/>
                <a:gd name="T16" fmla="*/ 0 w 745"/>
                <a:gd name="T17" fmla="*/ 739 h 739"/>
                <a:gd name="T18" fmla="*/ 0 w 745"/>
                <a:gd name="T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5" h="739">
                  <a:moveTo>
                    <a:pt x="125" y="123"/>
                  </a:moveTo>
                  <a:lnTo>
                    <a:pt x="125" y="616"/>
                  </a:lnTo>
                  <a:lnTo>
                    <a:pt x="620" y="616"/>
                  </a:lnTo>
                  <a:lnTo>
                    <a:pt x="620" y="123"/>
                  </a:lnTo>
                  <a:lnTo>
                    <a:pt x="125" y="123"/>
                  </a:lnTo>
                  <a:close/>
                  <a:moveTo>
                    <a:pt x="0" y="0"/>
                  </a:moveTo>
                  <a:lnTo>
                    <a:pt x="745" y="0"/>
                  </a:lnTo>
                  <a:lnTo>
                    <a:pt x="745" y="739"/>
                  </a:lnTo>
                  <a:lnTo>
                    <a:pt x="0" y="7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2" name="Freeform 585"/>
            <p:cNvSpPr>
              <a:spLocks noEditPoints="1"/>
            </p:cNvSpPr>
            <p:nvPr/>
          </p:nvSpPr>
          <p:spPr bwMode="auto">
            <a:xfrm>
              <a:off x="7419975" y="3760788"/>
              <a:ext cx="107950" cy="106363"/>
            </a:xfrm>
            <a:custGeom>
              <a:avLst/>
              <a:gdLst>
                <a:gd name="T0" fmla="*/ 123 w 744"/>
                <a:gd name="T1" fmla="*/ 123 h 739"/>
                <a:gd name="T2" fmla="*/ 123 w 744"/>
                <a:gd name="T3" fmla="*/ 616 h 739"/>
                <a:gd name="T4" fmla="*/ 620 w 744"/>
                <a:gd name="T5" fmla="*/ 616 h 739"/>
                <a:gd name="T6" fmla="*/ 620 w 744"/>
                <a:gd name="T7" fmla="*/ 123 h 739"/>
                <a:gd name="T8" fmla="*/ 123 w 744"/>
                <a:gd name="T9" fmla="*/ 123 h 739"/>
                <a:gd name="T10" fmla="*/ 0 w 744"/>
                <a:gd name="T11" fmla="*/ 0 h 739"/>
                <a:gd name="T12" fmla="*/ 744 w 744"/>
                <a:gd name="T13" fmla="*/ 0 h 739"/>
                <a:gd name="T14" fmla="*/ 744 w 744"/>
                <a:gd name="T15" fmla="*/ 739 h 739"/>
                <a:gd name="T16" fmla="*/ 0 w 744"/>
                <a:gd name="T17" fmla="*/ 739 h 739"/>
                <a:gd name="T18" fmla="*/ 0 w 744"/>
                <a:gd name="T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4" h="739">
                  <a:moveTo>
                    <a:pt x="123" y="123"/>
                  </a:moveTo>
                  <a:lnTo>
                    <a:pt x="123" y="616"/>
                  </a:lnTo>
                  <a:lnTo>
                    <a:pt x="620" y="616"/>
                  </a:lnTo>
                  <a:lnTo>
                    <a:pt x="620" y="123"/>
                  </a:lnTo>
                  <a:lnTo>
                    <a:pt x="123" y="123"/>
                  </a:lnTo>
                  <a:close/>
                  <a:moveTo>
                    <a:pt x="0" y="0"/>
                  </a:moveTo>
                  <a:lnTo>
                    <a:pt x="744" y="0"/>
                  </a:lnTo>
                  <a:lnTo>
                    <a:pt x="744" y="739"/>
                  </a:lnTo>
                  <a:lnTo>
                    <a:pt x="0" y="7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Freeform 586"/>
            <p:cNvSpPr>
              <a:spLocks noEditPoints="1"/>
            </p:cNvSpPr>
            <p:nvPr/>
          </p:nvSpPr>
          <p:spPr bwMode="auto">
            <a:xfrm>
              <a:off x="7580313" y="3760788"/>
              <a:ext cx="107950" cy="106363"/>
            </a:xfrm>
            <a:custGeom>
              <a:avLst/>
              <a:gdLst>
                <a:gd name="T0" fmla="*/ 123 w 743"/>
                <a:gd name="T1" fmla="*/ 123 h 739"/>
                <a:gd name="T2" fmla="*/ 123 w 743"/>
                <a:gd name="T3" fmla="*/ 616 h 739"/>
                <a:gd name="T4" fmla="*/ 619 w 743"/>
                <a:gd name="T5" fmla="*/ 616 h 739"/>
                <a:gd name="T6" fmla="*/ 619 w 743"/>
                <a:gd name="T7" fmla="*/ 123 h 739"/>
                <a:gd name="T8" fmla="*/ 123 w 743"/>
                <a:gd name="T9" fmla="*/ 123 h 739"/>
                <a:gd name="T10" fmla="*/ 0 w 743"/>
                <a:gd name="T11" fmla="*/ 0 h 739"/>
                <a:gd name="T12" fmla="*/ 743 w 743"/>
                <a:gd name="T13" fmla="*/ 0 h 739"/>
                <a:gd name="T14" fmla="*/ 743 w 743"/>
                <a:gd name="T15" fmla="*/ 739 h 739"/>
                <a:gd name="T16" fmla="*/ 0 w 743"/>
                <a:gd name="T17" fmla="*/ 739 h 739"/>
                <a:gd name="T18" fmla="*/ 0 w 743"/>
                <a:gd name="T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3" h="739">
                  <a:moveTo>
                    <a:pt x="123" y="123"/>
                  </a:moveTo>
                  <a:lnTo>
                    <a:pt x="123" y="616"/>
                  </a:lnTo>
                  <a:lnTo>
                    <a:pt x="619" y="616"/>
                  </a:lnTo>
                  <a:lnTo>
                    <a:pt x="619" y="123"/>
                  </a:lnTo>
                  <a:lnTo>
                    <a:pt x="123" y="123"/>
                  </a:lnTo>
                  <a:close/>
                  <a:moveTo>
                    <a:pt x="0" y="0"/>
                  </a:moveTo>
                  <a:lnTo>
                    <a:pt x="743" y="0"/>
                  </a:lnTo>
                  <a:lnTo>
                    <a:pt x="743" y="739"/>
                  </a:lnTo>
                  <a:lnTo>
                    <a:pt x="0" y="7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5" name="Group 1814"/>
          <p:cNvGrpSpPr/>
          <p:nvPr/>
        </p:nvGrpSpPr>
        <p:grpSpPr>
          <a:xfrm>
            <a:off x="6308296" y="3489284"/>
            <a:ext cx="501650" cy="498475"/>
            <a:chOff x="6308725" y="3484563"/>
            <a:chExt cx="501650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8" name="Freeform 591"/>
            <p:cNvSpPr>
              <a:spLocks noEditPoints="1"/>
            </p:cNvSpPr>
            <p:nvPr/>
          </p:nvSpPr>
          <p:spPr bwMode="auto">
            <a:xfrm>
              <a:off x="6308725" y="3484563"/>
              <a:ext cx="501650" cy="498475"/>
            </a:xfrm>
            <a:custGeom>
              <a:avLst/>
              <a:gdLst>
                <a:gd name="T0" fmla="*/ 2356 w 3472"/>
                <a:gd name="T1" fmla="*/ 123 h 3450"/>
                <a:gd name="T2" fmla="*/ 2356 w 3472"/>
                <a:gd name="T3" fmla="*/ 3326 h 3450"/>
                <a:gd name="T4" fmla="*/ 3348 w 3472"/>
                <a:gd name="T5" fmla="*/ 3326 h 3450"/>
                <a:gd name="T6" fmla="*/ 3348 w 3472"/>
                <a:gd name="T7" fmla="*/ 123 h 3450"/>
                <a:gd name="T8" fmla="*/ 2356 w 3472"/>
                <a:gd name="T9" fmla="*/ 123 h 3450"/>
                <a:gd name="T10" fmla="*/ 1240 w 3472"/>
                <a:gd name="T11" fmla="*/ 123 h 3450"/>
                <a:gd name="T12" fmla="*/ 1240 w 3472"/>
                <a:gd name="T13" fmla="*/ 3326 h 3450"/>
                <a:gd name="T14" fmla="*/ 2232 w 3472"/>
                <a:gd name="T15" fmla="*/ 3326 h 3450"/>
                <a:gd name="T16" fmla="*/ 2232 w 3472"/>
                <a:gd name="T17" fmla="*/ 123 h 3450"/>
                <a:gd name="T18" fmla="*/ 1240 w 3472"/>
                <a:gd name="T19" fmla="*/ 123 h 3450"/>
                <a:gd name="T20" fmla="*/ 124 w 3472"/>
                <a:gd name="T21" fmla="*/ 123 h 3450"/>
                <a:gd name="T22" fmla="*/ 124 w 3472"/>
                <a:gd name="T23" fmla="*/ 3326 h 3450"/>
                <a:gd name="T24" fmla="*/ 1116 w 3472"/>
                <a:gd name="T25" fmla="*/ 3326 h 3450"/>
                <a:gd name="T26" fmla="*/ 1116 w 3472"/>
                <a:gd name="T27" fmla="*/ 123 h 3450"/>
                <a:gd name="T28" fmla="*/ 124 w 3472"/>
                <a:gd name="T29" fmla="*/ 123 h 3450"/>
                <a:gd name="T30" fmla="*/ 0 w 3472"/>
                <a:gd name="T31" fmla="*/ 0 h 3450"/>
                <a:gd name="T32" fmla="*/ 3472 w 3472"/>
                <a:gd name="T33" fmla="*/ 0 h 3450"/>
                <a:gd name="T34" fmla="*/ 3472 w 3472"/>
                <a:gd name="T35" fmla="*/ 3450 h 3450"/>
                <a:gd name="T36" fmla="*/ 0 w 3472"/>
                <a:gd name="T37" fmla="*/ 3450 h 3450"/>
                <a:gd name="T38" fmla="*/ 0 w 3472"/>
                <a:gd name="T39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72" h="3450">
                  <a:moveTo>
                    <a:pt x="2356" y="123"/>
                  </a:moveTo>
                  <a:lnTo>
                    <a:pt x="2356" y="3326"/>
                  </a:lnTo>
                  <a:lnTo>
                    <a:pt x="3348" y="3326"/>
                  </a:lnTo>
                  <a:lnTo>
                    <a:pt x="3348" y="123"/>
                  </a:lnTo>
                  <a:lnTo>
                    <a:pt x="2356" y="123"/>
                  </a:lnTo>
                  <a:close/>
                  <a:moveTo>
                    <a:pt x="1240" y="123"/>
                  </a:moveTo>
                  <a:lnTo>
                    <a:pt x="1240" y="3326"/>
                  </a:lnTo>
                  <a:lnTo>
                    <a:pt x="2232" y="3326"/>
                  </a:lnTo>
                  <a:lnTo>
                    <a:pt x="2232" y="123"/>
                  </a:lnTo>
                  <a:lnTo>
                    <a:pt x="1240" y="123"/>
                  </a:lnTo>
                  <a:close/>
                  <a:moveTo>
                    <a:pt x="124" y="123"/>
                  </a:moveTo>
                  <a:lnTo>
                    <a:pt x="124" y="3326"/>
                  </a:lnTo>
                  <a:lnTo>
                    <a:pt x="1116" y="3326"/>
                  </a:lnTo>
                  <a:lnTo>
                    <a:pt x="1116" y="123"/>
                  </a:lnTo>
                  <a:lnTo>
                    <a:pt x="124" y="123"/>
                  </a:lnTo>
                  <a:close/>
                  <a:moveTo>
                    <a:pt x="0" y="0"/>
                  </a:moveTo>
                  <a:lnTo>
                    <a:pt x="3472" y="0"/>
                  </a:lnTo>
                  <a:lnTo>
                    <a:pt x="3472" y="3450"/>
                  </a:lnTo>
                  <a:lnTo>
                    <a:pt x="0" y="3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9" name="Freeform 592"/>
            <p:cNvSpPr>
              <a:spLocks noEditPoints="1"/>
            </p:cNvSpPr>
            <p:nvPr/>
          </p:nvSpPr>
          <p:spPr bwMode="auto">
            <a:xfrm>
              <a:off x="6343650" y="3521075"/>
              <a:ext cx="107950" cy="195263"/>
            </a:xfrm>
            <a:custGeom>
              <a:avLst/>
              <a:gdLst>
                <a:gd name="T0" fmla="*/ 125 w 745"/>
                <a:gd name="T1" fmla="*/ 123 h 1355"/>
                <a:gd name="T2" fmla="*/ 125 w 745"/>
                <a:gd name="T3" fmla="*/ 1232 h 1355"/>
                <a:gd name="T4" fmla="*/ 620 w 745"/>
                <a:gd name="T5" fmla="*/ 1232 h 1355"/>
                <a:gd name="T6" fmla="*/ 620 w 745"/>
                <a:gd name="T7" fmla="*/ 123 h 1355"/>
                <a:gd name="T8" fmla="*/ 125 w 745"/>
                <a:gd name="T9" fmla="*/ 123 h 1355"/>
                <a:gd name="T10" fmla="*/ 0 w 745"/>
                <a:gd name="T11" fmla="*/ 0 h 1355"/>
                <a:gd name="T12" fmla="*/ 745 w 745"/>
                <a:gd name="T13" fmla="*/ 0 h 1355"/>
                <a:gd name="T14" fmla="*/ 745 w 745"/>
                <a:gd name="T15" fmla="*/ 1355 h 1355"/>
                <a:gd name="T16" fmla="*/ 0 w 745"/>
                <a:gd name="T17" fmla="*/ 1355 h 1355"/>
                <a:gd name="T18" fmla="*/ 0 w 745"/>
                <a:gd name="T19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5" h="1355">
                  <a:moveTo>
                    <a:pt x="125" y="123"/>
                  </a:moveTo>
                  <a:lnTo>
                    <a:pt x="125" y="1232"/>
                  </a:lnTo>
                  <a:lnTo>
                    <a:pt x="620" y="1232"/>
                  </a:lnTo>
                  <a:lnTo>
                    <a:pt x="620" y="123"/>
                  </a:lnTo>
                  <a:lnTo>
                    <a:pt x="125" y="123"/>
                  </a:lnTo>
                  <a:close/>
                  <a:moveTo>
                    <a:pt x="0" y="0"/>
                  </a:moveTo>
                  <a:lnTo>
                    <a:pt x="745" y="0"/>
                  </a:lnTo>
                  <a:lnTo>
                    <a:pt x="745" y="1355"/>
                  </a:lnTo>
                  <a:lnTo>
                    <a:pt x="0" y="13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Freeform 593"/>
            <p:cNvSpPr>
              <a:spLocks noEditPoints="1"/>
            </p:cNvSpPr>
            <p:nvPr/>
          </p:nvSpPr>
          <p:spPr bwMode="auto">
            <a:xfrm>
              <a:off x="6505575" y="3521075"/>
              <a:ext cx="107950" cy="195263"/>
            </a:xfrm>
            <a:custGeom>
              <a:avLst/>
              <a:gdLst>
                <a:gd name="T0" fmla="*/ 123 w 744"/>
                <a:gd name="T1" fmla="*/ 123 h 1355"/>
                <a:gd name="T2" fmla="*/ 123 w 744"/>
                <a:gd name="T3" fmla="*/ 1232 h 1355"/>
                <a:gd name="T4" fmla="*/ 620 w 744"/>
                <a:gd name="T5" fmla="*/ 1232 h 1355"/>
                <a:gd name="T6" fmla="*/ 620 w 744"/>
                <a:gd name="T7" fmla="*/ 123 h 1355"/>
                <a:gd name="T8" fmla="*/ 123 w 744"/>
                <a:gd name="T9" fmla="*/ 123 h 1355"/>
                <a:gd name="T10" fmla="*/ 0 w 744"/>
                <a:gd name="T11" fmla="*/ 0 h 1355"/>
                <a:gd name="T12" fmla="*/ 744 w 744"/>
                <a:gd name="T13" fmla="*/ 0 h 1355"/>
                <a:gd name="T14" fmla="*/ 744 w 744"/>
                <a:gd name="T15" fmla="*/ 1355 h 1355"/>
                <a:gd name="T16" fmla="*/ 0 w 744"/>
                <a:gd name="T17" fmla="*/ 1355 h 1355"/>
                <a:gd name="T18" fmla="*/ 0 w 744"/>
                <a:gd name="T19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4" h="1355">
                  <a:moveTo>
                    <a:pt x="123" y="123"/>
                  </a:moveTo>
                  <a:lnTo>
                    <a:pt x="123" y="1232"/>
                  </a:lnTo>
                  <a:lnTo>
                    <a:pt x="620" y="1232"/>
                  </a:lnTo>
                  <a:lnTo>
                    <a:pt x="620" y="123"/>
                  </a:lnTo>
                  <a:lnTo>
                    <a:pt x="123" y="123"/>
                  </a:lnTo>
                  <a:close/>
                  <a:moveTo>
                    <a:pt x="0" y="0"/>
                  </a:moveTo>
                  <a:lnTo>
                    <a:pt x="744" y="0"/>
                  </a:lnTo>
                  <a:lnTo>
                    <a:pt x="744" y="1355"/>
                  </a:lnTo>
                  <a:lnTo>
                    <a:pt x="0" y="13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Freeform 594"/>
            <p:cNvSpPr>
              <a:spLocks noEditPoints="1"/>
            </p:cNvSpPr>
            <p:nvPr/>
          </p:nvSpPr>
          <p:spPr bwMode="auto">
            <a:xfrm>
              <a:off x="6665913" y="3521075"/>
              <a:ext cx="107950" cy="195263"/>
            </a:xfrm>
            <a:custGeom>
              <a:avLst/>
              <a:gdLst>
                <a:gd name="T0" fmla="*/ 123 w 743"/>
                <a:gd name="T1" fmla="*/ 123 h 1355"/>
                <a:gd name="T2" fmla="*/ 123 w 743"/>
                <a:gd name="T3" fmla="*/ 1232 h 1355"/>
                <a:gd name="T4" fmla="*/ 619 w 743"/>
                <a:gd name="T5" fmla="*/ 1232 h 1355"/>
                <a:gd name="T6" fmla="*/ 619 w 743"/>
                <a:gd name="T7" fmla="*/ 123 h 1355"/>
                <a:gd name="T8" fmla="*/ 123 w 743"/>
                <a:gd name="T9" fmla="*/ 123 h 1355"/>
                <a:gd name="T10" fmla="*/ 0 w 743"/>
                <a:gd name="T11" fmla="*/ 0 h 1355"/>
                <a:gd name="T12" fmla="*/ 743 w 743"/>
                <a:gd name="T13" fmla="*/ 0 h 1355"/>
                <a:gd name="T14" fmla="*/ 743 w 743"/>
                <a:gd name="T15" fmla="*/ 1355 h 1355"/>
                <a:gd name="T16" fmla="*/ 0 w 743"/>
                <a:gd name="T17" fmla="*/ 1355 h 1355"/>
                <a:gd name="T18" fmla="*/ 0 w 743"/>
                <a:gd name="T19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3" h="1355">
                  <a:moveTo>
                    <a:pt x="123" y="123"/>
                  </a:moveTo>
                  <a:lnTo>
                    <a:pt x="123" y="1232"/>
                  </a:lnTo>
                  <a:lnTo>
                    <a:pt x="619" y="1232"/>
                  </a:lnTo>
                  <a:lnTo>
                    <a:pt x="619" y="123"/>
                  </a:lnTo>
                  <a:lnTo>
                    <a:pt x="123" y="123"/>
                  </a:lnTo>
                  <a:close/>
                  <a:moveTo>
                    <a:pt x="0" y="0"/>
                  </a:moveTo>
                  <a:lnTo>
                    <a:pt x="743" y="0"/>
                  </a:lnTo>
                  <a:lnTo>
                    <a:pt x="743" y="1355"/>
                  </a:lnTo>
                  <a:lnTo>
                    <a:pt x="0" y="13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2" name="Freeform 595"/>
            <p:cNvSpPr>
              <a:spLocks noEditPoints="1"/>
            </p:cNvSpPr>
            <p:nvPr/>
          </p:nvSpPr>
          <p:spPr bwMode="auto">
            <a:xfrm>
              <a:off x="6343650" y="3832225"/>
              <a:ext cx="107950" cy="106363"/>
            </a:xfrm>
            <a:custGeom>
              <a:avLst/>
              <a:gdLst>
                <a:gd name="T0" fmla="*/ 333 w 745"/>
                <a:gd name="T1" fmla="*/ 126 h 739"/>
                <a:gd name="T2" fmla="*/ 259 w 745"/>
                <a:gd name="T3" fmla="*/ 150 h 739"/>
                <a:gd name="T4" fmla="*/ 198 w 745"/>
                <a:gd name="T5" fmla="*/ 195 h 739"/>
                <a:gd name="T6" fmla="*/ 153 w 745"/>
                <a:gd name="T7" fmla="*/ 257 h 739"/>
                <a:gd name="T8" fmla="*/ 128 w 745"/>
                <a:gd name="T9" fmla="*/ 330 h 739"/>
                <a:gd name="T10" fmla="*/ 128 w 745"/>
                <a:gd name="T11" fmla="*/ 409 h 739"/>
                <a:gd name="T12" fmla="*/ 153 w 745"/>
                <a:gd name="T13" fmla="*/ 482 h 739"/>
                <a:gd name="T14" fmla="*/ 198 w 745"/>
                <a:gd name="T15" fmla="*/ 543 h 739"/>
                <a:gd name="T16" fmla="*/ 259 w 745"/>
                <a:gd name="T17" fmla="*/ 588 h 739"/>
                <a:gd name="T18" fmla="*/ 333 w 745"/>
                <a:gd name="T19" fmla="*/ 612 h 739"/>
                <a:gd name="T20" fmla="*/ 413 w 745"/>
                <a:gd name="T21" fmla="*/ 612 h 739"/>
                <a:gd name="T22" fmla="*/ 486 w 745"/>
                <a:gd name="T23" fmla="*/ 588 h 739"/>
                <a:gd name="T24" fmla="*/ 548 w 745"/>
                <a:gd name="T25" fmla="*/ 543 h 739"/>
                <a:gd name="T26" fmla="*/ 593 w 745"/>
                <a:gd name="T27" fmla="*/ 482 h 739"/>
                <a:gd name="T28" fmla="*/ 617 w 745"/>
                <a:gd name="T29" fmla="*/ 409 h 739"/>
                <a:gd name="T30" fmla="*/ 617 w 745"/>
                <a:gd name="T31" fmla="*/ 330 h 739"/>
                <a:gd name="T32" fmla="*/ 593 w 745"/>
                <a:gd name="T33" fmla="*/ 257 h 739"/>
                <a:gd name="T34" fmla="*/ 548 w 745"/>
                <a:gd name="T35" fmla="*/ 195 h 739"/>
                <a:gd name="T36" fmla="*/ 486 w 745"/>
                <a:gd name="T37" fmla="*/ 150 h 739"/>
                <a:gd name="T38" fmla="*/ 413 w 745"/>
                <a:gd name="T39" fmla="*/ 126 h 739"/>
                <a:gd name="T40" fmla="*/ 373 w 745"/>
                <a:gd name="T41" fmla="*/ 0 h 739"/>
                <a:gd name="T42" fmla="*/ 471 w 745"/>
                <a:gd name="T43" fmla="*/ 13 h 739"/>
                <a:gd name="T44" fmla="*/ 561 w 745"/>
                <a:gd name="T45" fmla="*/ 51 h 739"/>
                <a:gd name="T46" fmla="*/ 636 w 745"/>
                <a:gd name="T47" fmla="*/ 109 h 739"/>
                <a:gd name="T48" fmla="*/ 694 w 745"/>
                <a:gd name="T49" fmla="*/ 183 h 739"/>
                <a:gd name="T50" fmla="*/ 732 w 745"/>
                <a:gd name="T51" fmla="*/ 271 h 739"/>
                <a:gd name="T52" fmla="*/ 745 w 745"/>
                <a:gd name="T53" fmla="*/ 369 h 739"/>
                <a:gd name="T54" fmla="*/ 732 w 745"/>
                <a:gd name="T55" fmla="*/ 467 h 739"/>
                <a:gd name="T56" fmla="*/ 694 w 745"/>
                <a:gd name="T57" fmla="*/ 556 h 739"/>
                <a:gd name="T58" fmla="*/ 636 w 745"/>
                <a:gd name="T59" fmla="*/ 630 h 739"/>
                <a:gd name="T60" fmla="*/ 561 w 745"/>
                <a:gd name="T61" fmla="*/ 688 h 739"/>
                <a:gd name="T62" fmla="*/ 471 w 745"/>
                <a:gd name="T63" fmla="*/ 726 h 739"/>
                <a:gd name="T64" fmla="*/ 373 w 745"/>
                <a:gd name="T65" fmla="*/ 739 h 739"/>
                <a:gd name="T66" fmla="*/ 274 w 745"/>
                <a:gd name="T67" fmla="*/ 726 h 739"/>
                <a:gd name="T68" fmla="*/ 185 w 745"/>
                <a:gd name="T69" fmla="*/ 688 h 739"/>
                <a:gd name="T70" fmla="*/ 109 w 745"/>
                <a:gd name="T71" fmla="*/ 630 h 739"/>
                <a:gd name="T72" fmla="*/ 51 w 745"/>
                <a:gd name="T73" fmla="*/ 556 h 739"/>
                <a:gd name="T74" fmla="*/ 14 w 745"/>
                <a:gd name="T75" fmla="*/ 467 h 739"/>
                <a:gd name="T76" fmla="*/ 0 w 745"/>
                <a:gd name="T77" fmla="*/ 369 h 739"/>
                <a:gd name="T78" fmla="*/ 14 w 745"/>
                <a:gd name="T79" fmla="*/ 271 h 739"/>
                <a:gd name="T80" fmla="*/ 51 w 745"/>
                <a:gd name="T81" fmla="*/ 183 h 739"/>
                <a:gd name="T82" fmla="*/ 109 w 745"/>
                <a:gd name="T83" fmla="*/ 109 h 739"/>
                <a:gd name="T84" fmla="*/ 185 w 745"/>
                <a:gd name="T85" fmla="*/ 51 h 739"/>
                <a:gd name="T86" fmla="*/ 274 w 745"/>
                <a:gd name="T87" fmla="*/ 13 h 739"/>
                <a:gd name="T88" fmla="*/ 373 w 745"/>
                <a:gd name="T8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5" h="739">
                  <a:moveTo>
                    <a:pt x="373" y="123"/>
                  </a:moveTo>
                  <a:lnTo>
                    <a:pt x="333" y="126"/>
                  </a:lnTo>
                  <a:lnTo>
                    <a:pt x="294" y="135"/>
                  </a:lnTo>
                  <a:lnTo>
                    <a:pt x="259" y="150"/>
                  </a:lnTo>
                  <a:lnTo>
                    <a:pt x="226" y="171"/>
                  </a:lnTo>
                  <a:lnTo>
                    <a:pt x="198" y="195"/>
                  </a:lnTo>
                  <a:lnTo>
                    <a:pt x="173" y="223"/>
                  </a:lnTo>
                  <a:lnTo>
                    <a:pt x="153" y="257"/>
                  </a:lnTo>
                  <a:lnTo>
                    <a:pt x="138" y="291"/>
                  </a:lnTo>
                  <a:lnTo>
                    <a:pt x="128" y="330"/>
                  </a:lnTo>
                  <a:lnTo>
                    <a:pt x="125" y="369"/>
                  </a:lnTo>
                  <a:lnTo>
                    <a:pt x="128" y="409"/>
                  </a:lnTo>
                  <a:lnTo>
                    <a:pt x="138" y="447"/>
                  </a:lnTo>
                  <a:lnTo>
                    <a:pt x="153" y="482"/>
                  </a:lnTo>
                  <a:lnTo>
                    <a:pt x="173" y="514"/>
                  </a:lnTo>
                  <a:lnTo>
                    <a:pt x="198" y="543"/>
                  </a:lnTo>
                  <a:lnTo>
                    <a:pt x="226" y="568"/>
                  </a:lnTo>
                  <a:lnTo>
                    <a:pt x="259" y="588"/>
                  </a:lnTo>
                  <a:lnTo>
                    <a:pt x="294" y="603"/>
                  </a:lnTo>
                  <a:lnTo>
                    <a:pt x="333" y="612"/>
                  </a:lnTo>
                  <a:lnTo>
                    <a:pt x="373" y="615"/>
                  </a:lnTo>
                  <a:lnTo>
                    <a:pt x="413" y="612"/>
                  </a:lnTo>
                  <a:lnTo>
                    <a:pt x="451" y="603"/>
                  </a:lnTo>
                  <a:lnTo>
                    <a:pt x="486" y="588"/>
                  </a:lnTo>
                  <a:lnTo>
                    <a:pt x="519" y="568"/>
                  </a:lnTo>
                  <a:lnTo>
                    <a:pt x="548" y="543"/>
                  </a:lnTo>
                  <a:lnTo>
                    <a:pt x="573" y="514"/>
                  </a:lnTo>
                  <a:lnTo>
                    <a:pt x="593" y="482"/>
                  </a:lnTo>
                  <a:lnTo>
                    <a:pt x="609" y="447"/>
                  </a:lnTo>
                  <a:lnTo>
                    <a:pt x="617" y="409"/>
                  </a:lnTo>
                  <a:lnTo>
                    <a:pt x="620" y="369"/>
                  </a:lnTo>
                  <a:lnTo>
                    <a:pt x="617" y="330"/>
                  </a:lnTo>
                  <a:lnTo>
                    <a:pt x="609" y="291"/>
                  </a:lnTo>
                  <a:lnTo>
                    <a:pt x="593" y="257"/>
                  </a:lnTo>
                  <a:lnTo>
                    <a:pt x="573" y="223"/>
                  </a:lnTo>
                  <a:lnTo>
                    <a:pt x="548" y="195"/>
                  </a:lnTo>
                  <a:lnTo>
                    <a:pt x="519" y="171"/>
                  </a:lnTo>
                  <a:lnTo>
                    <a:pt x="486" y="150"/>
                  </a:lnTo>
                  <a:lnTo>
                    <a:pt x="451" y="135"/>
                  </a:lnTo>
                  <a:lnTo>
                    <a:pt x="413" y="126"/>
                  </a:lnTo>
                  <a:lnTo>
                    <a:pt x="373" y="123"/>
                  </a:lnTo>
                  <a:close/>
                  <a:moveTo>
                    <a:pt x="373" y="0"/>
                  </a:moveTo>
                  <a:lnTo>
                    <a:pt x="423" y="3"/>
                  </a:lnTo>
                  <a:lnTo>
                    <a:pt x="471" y="13"/>
                  </a:lnTo>
                  <a:lnTo>
                    <a:pt x="518" y="29"/>
                  </a:lnTo>
                  <a:lnTo>
                    <a:pt x="561" y="51"/>
                  </a:lnTo>
                  <a:lnTo>
                    <a:pt x="600" y="76"/>
                  </a:lnTo>
                  <a:lnTo>
                    <a:pt x="636" y="109"/>
                  </a:lnTo>
                  <a:lnTo>
                    <a:pt x="667" y="144"/>
                  </a:lnTo>
                  <a:lnTo>
                    <a:pt x="694" y="183"/>
                  </a:lnTo>
                  <a:lnTo>
                    <a:pt x="715" y="226"/>
                  </a:lnTo>
                  <a:lnTo>
                    <a:pt x="732" y="271"/>
                  </a:lnTo>
                  <a:lnTo>
                    <a:pt x="741" y="319"/>
                  </a:lnTo>
                  <a:lnTo>
                    <a:pt x="745" y="369"/>
                  </a:lnTo>
                  <a:lnTo>
                    <a:pt x="741" y="420"/>
                  </a:lnTo>
                  <a:lnTo>
                    <a:pt x="732" y="467"/>
                  </a:lnTo>
                  <a:lnTo>
                    <a:pt x="715" y="513"/>
                  </a:lnTo>
                  <a:lnTo>
                    <a:pt x="694" y="556"/>
                  </a:lnTo>
                  <a:lnTo>
                    <a:pt x="667" y="595"/>
                  </a:lnTo>
                  <a:lnTo>
                    <a:pt x="636" y="630"/>
                  </a:lnTo>
                  <a:lnTo>
                    <a:pt x="600" y="662"/>
                  </a:lnTo>
                  <a:lnTo>
                    <a:pt x="561" y="688"/>
                  </a:lnTo>
                  <a:lnTo>
                    <a:pt x="518" y="710"/>
                  </a:lnTo>
                  <a:lnTo>
                    <a:pt x="471" y="726"/>
                  </a:lnTo>
                  <a:lnTo>
                    <a:pt x="423" y="735"/>
                  </a:lnTo>
                  <a:lnTo>
                    <a:pt x="373" y="739"/>
                  </a:lnTo>
                  <a:lnTo>
                    <a:pt x="322" y="735"/>
                  </a:lnTo>
                  <a:lnTo>
                    <a:pt x="274" y="726"/>
                  </a:lnTo>
                  <a:lnTo>
                    <a:pt x="228" y="710"/>
                  </a:lnTo>
                  <a:lnTo>
                    <a:pt x="185" y="688"/>
                  </a:lnTo>
                  <a:lnTo>
                    <a:pt x="145" y="662"/>
                  </a:lnTo>
                  <a:lnTo>
                    <a:pt x="109" y="630"/>
                  </a:lnTo>
                  <a:lnTo>
                    <a:pt x="78" y="595"/>
                  </a:lnTo>
                  <a:lnTo>
                    <a:pt x="51" y="556"/>
                  </a:lnTo>
                  <a:lnTo>
                    <a:pt x="30" y="513"/>
                  </a:lnTo>
                  <a:lnTo>
                    <a:pt x="14" y="467"/>
                  </a:lnTo>
                  <a:lnTo>
                    <a:pt x="5" y="420"/>
                  </a:lnTo>
                  <a:lnTo>
                    <a:pt x="0" y="369"/>
                  </a:lnTo>
                  <a:lnTo>
                    <a:pt x="5" y="319"/>
                  </a:lnTo>
                  <a:lnTo>
                    <a:pt x="14" y="271"/>
                  </a:lnTo>
                  <a:lnTo>
                    <a:pt x="30" y="226"/>
                  </a:lnTo>
                  <a:lnTo>
                    <a:pt x="51" y="183"/>
                  </a:lnTo>
                  <a:lnTo>
                    <a:pt x="78" y="144"/>
                  </a:lnTo>
                  <a:lnTo>
                    <a:pt x="109" y="109"/>
                  </a:lnTo>
                  <a:lnTo>
                    <a:pt x="145" y="76"/>
                  </a:lnTo>
                  <a:lnTo>
                    <a:pt x="185" y="51"/>
                  </a:lnTo>
                  <a:lnTo>
                    <a:pt x="228" y="29"/>
                  </a:lnTo>
                  <a:lnTo>
                    <a:pt x="274" y="13"/>
                  </a:lnTo>
                  <a:lnTo>
                    <a:pt x="322" y="3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Freeform 596"/>
            <p:cNvSpPr>
              <a:spLocks noEditPoints="1"/>
            </p:cNvSpPr>
            <p:nvPr/>
          </p:nvSpPr>
          <p:spPr bwMode="auto">
            <a:xfrm>
              <a:off x="6505575" y="3832225"/>
              <a:ext cx="107950" cy="106363"/>
            </a:xfrm>
            <a:custGeom>
              <a:avLst/>
              <a:gdLst>
                <a:gd name="T0" fmla="*/ 332 w 744"/>
                <a:gd name="T1" fmla="*/ 126 h 739"/>
                <a:gd name="T2" fmla="*/ 257 w 744"/>
                <a:gd name="T3" fmla="*/ 150 h 739"/>
                <a:gd name="T4" fmla="*/ 197 w 744"/>
                <a:gd name="T5" fmla="*/ 195 h 739"/>
                <a:gd name="T6" fmla="*/ 152 w 744"/>
                <a:gd name="T7" fmla="*/ 257 h 739"/>
                <a:gd name="T8" fmla="*/ 127 w 744"/>
                <a:gd name="T9" fmla="*/ 330 h 739"/>
                <a:gd name="T10" fmla="*/ 127 w 744"/>
                <a:gd name="T11" fmla="*/ 409 h 739"/>
                <a:gd name="T12" fmla="*/ 152 w 744"/>
                <a:gd name="T13" fmla="*/ 482 h 739"/>
                <a:gd name="T14" fmla="*/ 197 w 744"/>
                <a:gd name="T15" fmla="*/ 543 h 739"/>
                <a:gd name="T16" fmla="*/ 257 w 744"/>
                <a:gd name="T17" fmla="*/ 588 h 739"/>
                <a:gd name="T18" fmla="*/ 332 w 744"/>
                <a:gd name="T19" fmla="*/ 612 h 739"/>
                <a:gd name="T20" fmla="*/ 412 w 744"/>
                <a:gd name="T21" fmla="*/ 612 h 739"/>
                <a:gd name="T22" fmla="*/ 485 w 744"/>
                <a:gd name="T23" fmla="*/ 588 h 739"/>
                <a:gd name="T24" fmla="*/ 547 w 744"/>
                <a:gd name="T25" fmla="*/ 543 h 739"/>
                <a:gd name="T26" fmla="*/ 592 w 744"/>
                <a:gd name="T27" fmla="*/ 482 h 739"/>
                <a:gd name="T28" fmla="*/ 617 w 744"/>
                <a:gd name="T29" fmla="*/ 409 h 739"/>
                <a:gd name="T30" fmla="*/ 617 w 744"/>
                <a:gd name="T31" fmla="*/ 330 h 739"/>
                <a:gd name="T32" fmla="*/ 592 w 744"/>
                <a:gd name="T33" fmla="*/ 257 h 739"/>
                <a:gd name="T34" fmla="*/ 547 w 744"/>
                <a:gd name="T35" fmla="*/ 195 h 739"/>
                <a:gd name="T36" fmla="*/ 485 w 744"/>
                <a:gd name="T37" fmla="*/ 150 h 739"/>
                <a:gd name="T38" fmla="*/ 412 w 744"/>
                <a:gd name="T39" fmla="*/ 126 h 739"/>
                <a:gd name="T40" fmla="*/ 372 w 744"/>
                <a:gd name="T41" fmla="*/ 0 h 739"/>
                <a:gd name="T42" fmla="*/ 470 w 744"/>
                <a:gd name="T43" fmla="*/ 13 h 739"/>
                <a:gd name="T44" fmla="*/ 559 w 744"/>
                <a:gd name="T45" fmla="*/ 51 h 739"/>
                <a:gd name="T46" fmla="*/ 634 w 744"/>
                <a:gd name="T47" fmla="*/ 109 h 739"/>
                <a:gd name="T48" fmla="*/ 693 w 744"/>
                <a:gd name="T49" fmla="*/ 183 h 739"/>
                <a:gd name="T50" fmla="*/ 731 w 744"/>
                <a:gd name="T51" fmla="*/ 271 h 739"/>
                <a:gd name="T52" fmla="*/ 744 w 744"/>
                <a:gd name="T53" fmla="*/ 369 h 739"/>
                <a:gd name="T54" fmla="*/ 731 w 744"/>
                <a:gd name="T55" fmla="*/ 467 h 739"/>
                <a:gd name="T56" fmla="*/ 693 w 744"/>
                <a:gd name="T57" fmla="*/ 556 h 739"/>
                <a:gd name="T58" fmla="*/ 634 w 744"/>
                <a:gd name="T59" fmla="*/ 630 h 739"/>
                <a:gd name="T60" fmla="*/ 559 w 744"/>
                <a:gd name="T61" fmla="*/ 688 h 739"/>
                <a:gd name="T62" fmla="*/ 470 w 744"/>
                <a:gd name="T63" fmla="*/ 726 h 739"/>
                <a:gd name="T64" fmla="*/ 372 w 744"/>
                <a:gd name="T65" fmla="*/ 739 h 739"/>
                <a:gd name="T66" fmla="*/ 273 w 744"/>
                <a:gd name="T67" fmla="*/ 726 h 739"/>
                <a:gd name="T68" fmla="*/ 184 w 744"/>
                <a:gd name="T69" fmla="*/ 688 h 739"/>
                <a:gd name="T70" fmla="*/ 109 w 744"/>
                <a:gd name="T71" fmla="*/ 630 h 739"/>
                <a:gd name="T72" fmla="*/ 51 w 744"/>
                <a:gd name="T73" fmla="*/ 556 h 739"/>
                <a:gd name="T74" fmla="*/ 13 w 744"/>
                <a:gd name="T75" fmla="*/ 467 h 739"/>
                <a:gd name="T76" fmla="*/ 0 w 744"/>
                <a:gd name="T77" fmla="*/ 369 h 739"/>
                <a:gd name="T78" fmla="*/ 13 w 744"/>
                <a:gd name="T79" fmla="*/ 271 h 739"/>
                <a:gd name="T80" fmla="*/ 51 w 744"/>
                <a:gd name="T81" fmla="*/ 183 h 739"/>
                <a:gd name="T82" fmla="*/ 109 w 744"/>
                <a:gd name="T83" fmla="*/ 109 h 739"/>
                <a:gd name="T84" fmla="*/ 184 w 744"/>
                <a:gd name="T85" fmla="*/ 51 h 739"/>
                <a:gd name="T86" fmla="*/ 273 w 744"/>
                <a:gd name="T87" fmla="*/ 13 h 739"/>
                <a:gd name="T88" fmla="*/ 372 w 744"/>
                <a:gd name="T8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4" h="739">
                  <a:moveTo>
                    <a:pt x="372" y="123"/>
                  </a:moveTo>
                  <a:lnTo>
                    <a:pt x="332" y="126"/>
                  </a:lnTo>
                  <a:lnTo>
                    <a:pt x="293" y="135"/>
                  </a:lnTo>
                  <a:lnTo>
                    <a:pt x="257" y="150"/>
                  </a:lnTo>
                  <a:lnTo>
                    <a:pt x="225" y="171"/>
                  </a:lnTo>
                  <a:lnTo>
                    <a:pt x="197" y="195"/>
                  </a:lnTo>
                  <a:lnTo>
                    <a:pt x="172" y="223"/>
                  </a:lnTo>
                  <a:lnTo>
                    <a:pt x="152" y="257"/>
                  </a:lnTo>
                  <a:lnTo>
                    <a:pt x="136" y="291"/>
                  </a:lnTo>
                  <a:lnTo>
                    <a:pt x="127" y="330"/>
                  </a:lnTo>
                  <a:lnTo>
                    <a:pt x="123" y="369"/>
                  </a:lnTo>
                  <a:lnTo>
                    <a:pt x="127" y="409"/>
                  </a:lnTo>
                  <a:lnTo>
                    <a:pt x="136" y="447"/>
                  </a:lnTo>
                  <a:lnTo>
                    <a:pt x="152" y="482"/>
                  </a:lnTo>
                  <a:lnTo>
                    <a:pt x="172" y="514"/>
                  </a:lnTo>
                  <a:lnTo>
                    <a:pt x="197" y="543"/>
                  </a:lnTo>
                  <a:lnTo>
                    <a:pt x="225" y="568"/>
                  </a:lnTo>
                  <a:lnTo>
                    <a:pt x="257" y="588"/>
                  </a:lnTo>
                  <a:lnTo>
                    <a:pt x="293" y="603"/>
                  </a:lnTo>
                  <a:lnTo>
                    <a:pt x="332" y="612"/>
                  </a:lnTo>
                  <a:lnTo>
                    <a:pt x="372" y="615"/>
                  </a:lnTo>
                  <a:lnTo>
                    <a:pt x="412" y="612"/>
                  </a:lnTo>
                  <a:lnTo>
                    <a:pt x="450" y="603"/>
                  </a:lnTo>
                  <a:lnTo>
                    <a:pt x="485" y="588"/>
                  </a:lnTo>
                  <a:lnTo>
                    <a:pt x="518" y="568"/>
                  </a:lnTo>
                  <a:lnTo>
                    <a:pt x="547" y="543"/>
                  </a:lnTo>
                  <a:lnTo>
                    <a:pt x="572" y="514"/>
                  </a:lnTo>
                  <a:lnTo>
                    <a:pt x="592" y="482"/>
                  </a:lnTo>
                  <a:lnTo>
                    <a:pt x="607" y="447"/>
                  </a:lnTo>
                  <a:lnTo>
                    <a:pt x="617" y="409"/>
                  </a:lnTo>
                  <a:lnTo>
                    <a:pt x="620" y="369"/>
                  </a:lnTo>
                  <a:lnTo>
                    <a:pt x="617" y="330"/>
                  </a:lnTo>
                  <a:lnTo>
                    <a:pt x="607" y="291"/>
                  </a:lnTo>
                  <a:lnTo>
                    <a:pt x="592" y="257"/>
                  </a:lnTo>
                  <a:lnTo>
                    <a:pt x="572" y="223"/>
                  </a:lnTo>
                  <a:lnTo>
                    <a:pt x="547" y="195"/>
                  </a:lnTo>
                  <a:lnTo>
                    <a:pt x="518" y="171"/>
                  </a:lnTo>
                  <a:lnTo>
                    <a:pt x="485" y="150"/>
                  </a:lnTo>
                  <a:lnTo>
                    <a:pt x="450" y="135"/>
                  </a:lnTo>
                  <a:lnTo>
                    <a:pt x="412" y="126"/>
                  </a:lnTo>
                  <a:lnTo>
                    <a:pt x="372" y="123"/>
                  </a:lnTo>
                  <a:close/>
                  <a:moveTo>
                    <a:pt x="372" y="0"/>
                  </a:moveTo>
                  <a:lnTo>
                    <a:pt x="422" y="3"/>
                  </a:lnTo>
                  <a:lnTo>
                    <a:pt x="470" y="13"/>
                  </a:lnTo>
                  <a:lnTo>
                    <a:pt x="517" y="29"/>
                  </a:lnTo>
                  <a:lnTo>
                    <a:pt x="559" y="51"/>
                  </a:lnTo>
                  <a:lnTo>
                    <a:pt x="599" y="76"/>
                  </a:lnTo>
                  <a:lnTo>
                    <a:pt x="634" y="109"/>
                  </a:lnTo>
                  <a:lnTo>
                    <a:pt x="666" y="144"/>
                  </a:lnTo>
                  <a:lnTo>
                    <a:pt x="693" y="183"/>
                  </a:lnTo>
                  <a:lnTo>
                    <a:pt x="714" y="226"/>
                  </a:lnTo>
                  <a:lnTo>
                    <a:pt x="731" y="271"/>
                  </a:lnTo>
                  <a:lnTo>
                    <a:pt x="740" y="319"/>
                  </a:lnTo>
                  <a:lnTo>
                    <a:pt x="744" y="369"/>
                  </a:lnTo>
                  <a:lnTo>
                    <a:pt x="740" y="420"/>
                  </a:lnTo>
                  <a:lnTo>
                    <a:pt x="731" y="467"/>
                  </a:lnTo>
                  <a:lnTo>
                    <a:pt x="714" y="513"/>
                  </a:lnTo>
                  <a:lnTo>
                    <a:pt x="693" y="556"/>
                  </a:lnTo>
                  <a:lnTo>
                    <a:pt x="666" y="595"/>
                  </a:lnTo>
                  <a:lnTo>
                    <a:pt x="634" y="630"/>
                  </a:lnTo>
                  <a:lnTo>
                    <a:pt x="599" y="662"/>
                  </a:lnTo>
                  <a:lnTo>
                    <a:pt x="559" y="688"/>
                  </a:lnTo>
                  <a:lnTo>
                    <a:pt x="517" y="710"/>
                  </a:lnTo>
                  <a:lnTo>
                    <a:pt x="470" y="726"/>
                  </a:lnTo>
                  <a:lnTo>
                    <a:pt x="422" y="735"/>
                  </a:lnTo>
                  <a:lnTo>
                    <a:pt x="372" y="739"/>
                  </a:lnTo>
                  <a:lnTo>
                    <a:pt x="321" y="735"/>
                  </a:lnTo>
                  <a:lnTo>
                    <a:pt x="273" y="726"/>
                  </a:lnTo>
                  <a:lnTo>
                    <a:pt x="227" y="710"/>
                  </a:lnTo>
                  <a:lnTo>
                    <a:pt x="184" y="688"/>
                  </a:lnTo>
                  <a:lnTo>
                    <a:pt x="145" y="662"/>
                  </a:lnTo>
                  <a:lnTo>
                    <a:pt x="109" y="630"/>
                  </a:lnTo>
                  <a:lnTo>
                    <a:pt x="77" y="595"/>
                  </a:lnTo>
                  <a:lnTo>
                    <a:pt x="51" y="556"/>
                  </a:lnTo>
                  <a:lnTo>
                    <a:pt x="30" y="513"/>
                  </a:lnTo>
                  <a:lnTo>
                    <a:pt x="13" y="467"/>
                  </a:lnTo>
                  <a:lnTo>
                    <a:pt x="4" y="420"/>
                  </a:lnTo>
                  <a:lnTo>
                    <a:pt x="0" y="369"/>
                  </a:lnTo>
                  <a:lnTo>
                    <a:pt x="4" y="319"/>
                  </a:lnTo>
                  <a:lnTo>
                    <a:pt x="13" y="271"/>
                  </a:lnTo>
                  <a:lnTo>
                    <a:pt x="30" y="226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9" y="109"/>
                  </a:lnTo>
                  <a:lnTo>
                    <a:pt x="145" y="76"/>
                  </a:lnTo>
                  <a:lnTo>
                    <a:pt x="184" y="51"/>
                  </a:lnTo>
                  <a:lnTo>
                    <a:pt x="227" y="29"/>
                  </a:lnTo>
                  <a:lnTo>
                    <a:pt x="273" y="13"/>
                  </a:lnTo>
                  <a:lnTo>
                    <a:pt x="321" y="3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4" name="Freeform 597"/>
            <p:cNvSpPr>
              <a:spLocks noEditPoints="1"/>
            </p:cNvSpPr>
            <p:nvPr/>
          </p:nvSpPr>
          <p:spPr bwMode="auto">
            <a:xfrm>
              <a:off x="6665913" y="3832225"/>
              <a:ext cx="107950" cy="106363"/>
            </a:xfrm>
            <a:custGeom>
              <a:avLst/>
              <a:gdLst>
                <a:gd name="T0" fmla="*/ 332 w 743"/>
                <a:gd name="T1" fmla="*/ 126 h 739"/>
                <a:gd name="T2" fmla="*/ 257 w 743"/>
                <a:gd name="T3" fmla="*/ 150 h 739"/>
                <a:gd name="T4" fmla="*/ 197 w 743"/>
                <a:gd name="T5" fmla="*/ 195 h 739"/>
                <a:gd name="T6" fmla="*/ 151 w 743"/>
                <a:gd name="T7" fmla="*/ 257 h 739"/>
                <a:gd name="T8" fmla="*/ 127 w 743"/>
                <a:gd name="T9" fmla="*/ 330 h 739"/>
                <a:gd name="T10" fmla="*/ 127 w 743"/>
                <a:gd name="T11" fmla="*/ 409 h 739"/>
                <a:gd name="T12" fmla="*/ 151 w 743"/>
                <a:gd name="T13" fmla="*/ 482 h 739"/>
                <a:gd name="T14" fmla="*/ 197 w 743"/>
                <a:gd name="T15" fmla="*/ 543 h 739"/>
                <a:gd name="T16" fmla="*/ 257 w 743"/>
                <a:gd name="T17" fmla="*/ 588 h 739"/>
                <a:gd name="T18" fmla="*/ 332 w 743"/>
                <a:gd name="T19" fmla="*/ 612 h 739"/>
                <a:gd name="T20" fmla="*/ 412 w 743"/>
                <a:gd name="T21" fmla="*/ 612 h 739"/>
                <a:gd name="T22" fmla="*/ 485 w 743"/>
                <a:gd name="T23" fmla="*/ 588 h 739"/>
                <a:gd name="T24" fmla="*/ 547 w 743"/>
                <a:gd name="T25" fmla="*/ 543 h 739"/>
                <a:gd name="T26" fmla="*/ 592 w 743"/>
                <a:gd name="T27" fmla="*/ 482 h 739"/>
                <a:gd name="T28" fmla="*/ 616 w 743"/>
                <a:gd name="T29" fmla="*/ 409 h 739"/>
                <a:gd name="T30" fmla="*/ 616 w 743"/>
                <a:gd name="T31" fmla="*/ 330 h 739"/>
                <a:gd name="T32" fmla="*/ 592 w 743"/>
                <a:gd name="T33" fmla="*/ 257 h 739"/>
                <a:gd name="T34" fmla="*/ 547 w 743"/>
                <a:gd name="T35" fmla="*/ 195 h 739"/>
                <a:gd name="T36" fmla="*/ 485 w 743"/>
                <a:gd name="T37" fmla="*/ 150 h 739"/>
                <a:gd name="T38" fmla="*/ 412 w 743"/>
                <a:gd name="T39" fmla="*/ 126 h 739"/>
                <a:gd name="T40" fmla="*/ 372 w 743"/>
                <a:gd name="T41" fmla="*/ 0 h 739"/>
                <a:gd name="T42" fmla="*/ 470 w 743"/>
                <a:gd name="T43" fmla="*/ 13 h 739"/>
                <a:gd name="T44" fmla="*/ 560 w 743"/>
                <a:gd name="T45" fmla="*/ 51 h 739"/>
                <a:gd name="T46" fmla="*/ 634 w 743"/>
                <a:gd name="T47" fmla="*/ 109 h 739"/>
                <a:gd name="T48" fmla="*/ 693 w 743"/>
                <a:gd name="T49" fmla="*/ 183 h 739"/>
                <a:gd name="T50" fmla="*/ 730 w 743"/>
                <a:gd name="T51" fmla="*/ 271 h 739"/>
                <a:gd name="T52" fmla="*/ 743 w 743"/>
                <a:gd name="T53" fmla="*/ 369 h 739"/>
                <a:gd name="T54" fmla="*/ 730 w 743"/>
                <a:gd name="T55" fmla="*/ 467 h 739"/>
                <a:gd name="T56" fmla="*/ 693 w 743"/>
                <a:gd name="T57" fmla="*/ 556 h 739"/>
                <a:gd name="T58" fmla="*/ 634 w 743"/>
                <a:gd name="T59" fmla="*/ 630 h 739"/>
                <a:gd name="T60" fmla="*/ 560 w 743"/>
                <a:gd name="T61" fmla="*/ 688 h 739"/>
                <a:gd name="T62" fmla="*/ 470 w 743"/>
                <a:gd name="T63" fmla="*/ 726 h 739"/>
                <a:gd name="T64" fmla="*/ 372 w 743"/>
                <a:gd name="T65" fmla="*/ 739 h 739"/>
                <a:gd name="T66" fmla="*/ 272 w 743"/>
                <a:gd name="T67" fmla="*/ 726 h 739"/>
                <a:gd name="T68" fmla="*/ 184 w 743"/>
                <a:gd name="T69" fmla="*/ 688 h 739"/>
                <a:gd name="T70" fmla="*/ 108 w 743"/>
                <a:gd name="T71" fmla="*/ 630 h 739"/>
                <a:gd name="T72" fmla="*/ 51 w 743"/>
                <a:gd name="T73" fmla="*/ 556 h 739"/>
                <a:gd name="T74" fmla="*/ 13 w 743"/>
                <a:gd name="T75" fmla="*/ 467 h 739"/>
                <a:gd name="T76" fmla="*/ 0 w 743"/>
                <a:gd name="T77" fmla="*/ 369 h 739"/>
                <a:gd name="T78" fmla="*/ 13 w 743"/>
                <a:gd name="T79" fmla="*/ 271 h 739"/>
                <a:gd name="T80" fmla="*/ 51 w 743"/>
                <a:gd name="T81" fmla="*/ 183 h 739"/>
                <a:gd name="T82" fmla="*/ 108 w 743"/>
                <a:gd name="T83" fmla="*/ 109 h 739"/>
                <a:gd name="T84" fmla="*/ 184 w 743"/>
                <a:gd name="T85" fmla="*/ 51 h 739"/>
                <a:gd name="T86" fmla="*/ 272 w 743"/>
                <a:gd name="T87" fmla="*/ 13 h 739"/>
                <a:gd name="T88" fmla="*/ 372 w 743"/>
                <a:gd name="T8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3" h="739">
                  <a:moveTo>
                    <a:pt x="372" y="123"/>
                  </a:moveTo>
                  <a:lnTo>
                    <a:pt x="332" y="126"/>
                  </a:lnTo>
                  <a:lnTo>
                    <a:pt x="293" y="135"/>
                  </a:lnTo>
                  <a:lnTo>
                    <a:pt x="257" y="150"/>
                  </a:lnTo>
                  <a:lnTo>
                    <a:pt x="225" y="171"/>
                  </a:lnTo>
                  <a:lnTo>
                    <a:pt x="197" y="195"/>
                  </a:lnTo>
                  <a:lnTo>
                    <a:pt x="172" y="223"/>
                  </a:lnTo>
                  <a:lnTo>
                    <a:pt x="151" y="257"/>
                  </a:lnTo>
                  <a:lnTo>
                    <a:pt x="136" y="291"/>
                  </a:lnTo>
                  <a:lnTo>
                    <a:pt x="127" y="330"/>
                  </a:lnTo>
                  <a:lnTo>
                    <a:pt x="123" y="369"/>
                  </a:lnTo>
                  <a:lnTo>
                    <a:pt x="127" y="409"/>
                  </a:lnTo>
                  <a:lnTo>
                    <a:pt x="136" y="447"/>
                  </a:lnTo>
                  <a:lnTo>
                    <a:pt x="151" y="482"/>
                  </a:lnTo>
                  <a:lnTo>
                    <a:pt x="172" y="514"/>
                  </a:lnTo>
                  <a:lnTo>
                    <a:pt x="197" y="543"/>
                  </a:lnTo>
                  <a:lnTo>
                    <a:pt x="225" y="568"/>
                  </a:lnTo>
                  <a:lnTo>
                    <a:pt x="257" y="588"/>
                  </a:lnTo>
                  <a:lnTo>
                    <a:pt x="293" y="603"/>
                  </a:lnTo>
                  <a:lnTo>
                    <a:pt x="332" y="612"/>
                  </a:lnTo>
                  <a:lnTo>
                    <a:pt x="372" y="615"/>
                  </a:lnTo>
                  <a:lnTo>
                    <a:pt x="412" y="612"/>
                  </a:lnTo>
                  <a:lnTo>
                    <a:pt x="450" y="603"/>
                  </a:lnTo>
                  <a:lnTo>
                    <a:pt x="485" y="588"/>
                  </a:lnTo>
                  <a:lnTo>
                    <a:pt x="518" y="568"/>
                  </a:lnTo>
                  <a:lnTo>
                    <a:pt x="547" y="543"/>
                  </a:lnTo>
                  <a:lnTo>
                    <a:pt x="572" y="514"/>
                  </a:lnTo>
                  <a:lnTo>
                    <a:pt x="592" y="482"/>
                  </a:lnTo>
                  <a:lnTo>
                    <a:pt x="607" y="447"/>
                  </a:lnTo>
                  <a:lnTo>
                    <a:pt x="616" y="409"/>
                  </a:lnTo>
                  <a:lnTo>
                    <a:pt x="619" y="369"/>
                  </a:lnTo>
                  <a:lnTo>
                    <a:pt x="616" y="330"/>
                  </a:lnTo>
                  <a:lnTo>
                    <a:pt x="607" y="291"/>
                  </a:lnTo>
                  <a:lnTo>
                    <a:pt x="592" y="257"/>
                  </a:lnTo>
                  <a:lnTo>
                    <a:pt x="572" y="223"/>
                  </a:lnTo>
                  <a:lnTo>
                    <a:pt x="547" y="195"/>
                  </a:lnTo>
                  <a:lnTo>
                    <a:pt x="518" y="171"/>
                  </a:lnTo>
                  <a:lnTo>
                    <a:pt x="485" y="150"/>
                  </a:lnTo>
                  <a:lnTo>
                    <a:pt x="450" y="135"/>
                  </a:lnTo>
                  <a:lnTo>
                    <a:pt x="412" y="126"/>
                  </a:lnTo>
                  <a:lnTo>
                    <a:pt x="372" y="123"/>
                  </a:lnTo>
                  <a:close/>
                  <a:moveTo>
                    <a:pt x="372" y="0"/>
                  </a:moveTo>
                  <a:lnTo>
                    <a:pt x="423" y="3"/>
                  </a:lnTo>
                  <a:lnTo>
                    <a:pt x="470" y="13"/>
                  </a:lnTo>
                  <a:lnTo>
                    <a:pt x="517" y="29"/>
                  </a:lnTo>
                  <a:lnTo>
                    <a:pt x="560" y="51"/>
                  </a:lnTo>
                  <a:lnTo>
                    <a:pt x="599" y="76"/>
                  </a:lnTo>
                  <a:lnTo>
                    <a:pt x="634" y="109"/>
                  </a:lnTo>
                  <a:lnTo>
                    <a:pt x="666" y="144"/>
                  </a:lnTo>
                  <a:lnTo>
                    <a:pt x="693" y="183"/>
                  </a:lnTo>
                  <a:lnTo>
                    <a:pt x="714" y="226"/>
                  </a:lnTo>
                  <a:lnTo>
                    <a:pt x="730" y="271"/>
                  </a:lnTo>
                  <a:lnTo>
                    <a:pt x="740" y="319"/>
                  </a:lnTo>
                  <a:lnTo>
                    <a:pt x="743" y="369"/>
                  </a:lnTo>
                  <a:lnTo>
                    <a:pt x="740" y="420"/>
                  </a:lnTo>
                  <a:lnTo>
                    <a:pt x="730" y="467"/>
                  </a:lnTo>
                  <a:lnTo>
                    <a:pt x="714" y="513"/>
                  </a:lnTo>
                  <a:lnTo>
                    <a:pt x="693" y="556"/>
                  </a:lnTo>
                  <a:lnTo>
                    <a:pt x="666" y="595"/>
                  </a:lnTo>
                  <a:lnTo>
                    <a:pt x="634" y="630"/>
                  </a:lnTo>
                  <a:lnTo>
                    <a:pt x="599" y="662"/>
                  </a:lnTo>
                  <a:lnTo>
                    <a:pt x="560" y="688"/>
                  </a:lnTo>
                  <a:lnTo>
                    <a:pt x="517" y="710"/>
                  </a:lnTo>
                  <a:lnTo>
                    <a:pt x="470" y="726"/>
                  </a:lnTo>
                  <a:lnTo>
                    <a:pt x="423" y="735"/>
                  </a:lnTo>
                  <a:lnTo>
                    <a:pt x="372" y="739"/>
                  </a:lnTo>
                  <a:lnTo>
                    <a:pt x="321" y="735"/>
                  </a:lnTo>
                  <a:lnTo>
                    <a:pt x="272" y="726"/>
                  </a:lnTo>
                  <a:lnTo>
                    <a:pt x="227" y="710"/>
                  </a:lnTo>
                  <a:lnTo>
                    <a:pt x="184" y="688"/>
                  </a:lnTo>
                  <a:lnTo>
                    <a:pt x="145" y="662"/>
                  </a:lnTo>
                  <a:lnTo>
                    <a:pt x="108" y="630"/>
                  </a:lnTo>
                  <a:lnTo>
                    <a:pt x="77" y="595"/>
                  </a:lnTo>
                  <a:lnTo>
                    <a:pt x="51" y="556"/>
                  </a:lnTo>
                  <a:lnTo>
                    <a:pt x="29" y="513"/>
                  </a:lnTo>
                  <a:lnTo>
                    <a:pt x="13" y="467"/>
                  </a:lnTo>
                  <a:lnTo>
                    <a:pt x="3" y="420"/>
                  </a:lnTo>
                  <a:lnTo>
                    <a:pt x="0" y="369"/>
                  </a:lnTo>
                  <a:lnTo>
                    <a:pt x="3" y="319"/>
                  </a:lnTo>
                  <a:lnTo>
                    <a:pt x="13" y="271"/>
                  </a:lnTo>
                  <a:lnTo>
                    <a:pt x="29" y="226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8" y="109"/>
                  </a:lnTo>
                  <a:lnTo>
                    <a:pt x="145" y="76"/>
                  </a:lnTo>
                  <a:lnTo>
                    <a:pt x="184" y="51"/>
                  </a:lnTo>
                  <a:lnTo>
                    <a:pt x="227" y="29"/>
                  </a:lnTo>
                  <a:lnTo>
                    <a:pt x="272" y="13"/>
                  </a:lnTo>
                  <a:lnTo>
                    <a:pt x="321" y="3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3" name="Group 1822"/>
          <p:cNvGrpSpPr/>
          <p:nvPr/>
        </p:nvGrpSpPr>
        <p:grpSpPr>
          <a:xfrm>
            <a:off x="5355340" y="3478965"/>
            <a:ext cx="536575" cy="519113"/>
            <a:chOff x="5334000" y="3476625"/>
            <a:chExt cx="536575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9" name="Freeform 602"/>
            <p:cNvSpPr>
              <a:spLocks noEditPoints="1"/>
            </p:cNvSpPr>
            <p:nvPr/>
          </p:nvSpPr>
          <p:spPr bwMode="auto">
            <a:xfrm>
              <a:off x="5334000" y="3646488"/>
              <a:ext cx="536575" cy="349250"/>
            </a:xfrm>
            <a:custGeom>
              <a:avLst/>
              <a:gdLst>
                <a:gd name="T0" fmla="*/ 1454 w 3380"/>
                <a:gd name="T1" fmla="*/ 1891 h 2197"/>
                <a:gd name="T2" fmla="*/ 2360 w 3380"/>
                <a:gd name="T3" fmla="*/ 1730 h 2197"/>
                <a:gd name="T4" fmla="*/ 3267 w 3380"/>
                <a:gd name="T5" fmla="*/ 996 h 2197"/>
                <a:gd name="T6" fmla="*/ 3225 w 3380"/>
                <a:gd name="T7" fmla="*/ 928 h 2197"/>
                <a:gd name="T8" fmla="*/ 3153 w 3380"/>
                <a:gd name="T9" fmla="*/ 911 h 2197"/>
                <a:gd name="T10" fmla="*/ 2995 w 3380"/>
                <a:gd name="T11" fmla="*/ 971 h 2197"/>
                <a:gd name="T12" fmla="*/ 2305 w 3380"/>
                <a:gd name="T13" fmla="*/ 1337 h 2197"/>
                <a:gd name="T14" fmla="*/ 1957 w 3380"/>
                <a:gd name="T15" fmla="*/ 1355 h 2197"/>
                <a:gd name="T16" fmla="*/ 1729 w 3380"/>
                <a:gd name="T17" fmla="*/ 1352 h 2197"/>
                <a:gd name="T18" fmla="*/ 1059 w 3380"/>
                <a:gd name="T19" fmla="*/ 1379 h 2197"/>
                <a:gd name="T20" fmla="*/ 1015 w 3380"/>
                <a:gd name="T21" fmla="*/ 1441 h 2197"/>
                <a:gd name="T22" fmla="*/ 990 w 3380"/>
                <a:gd name="T23" fmla="*/ 1511 h 2197"/>
                <a:gd name="T24" fmla="*/ 904 w 3380"/>
                <a:gd name="T25" fmla="*/ 1483 h 2197"/>
                <a:gd name="T26" fmla="*/ 964 w 3380"/>
                <a:gd name="T27" fmla="*/ 1310 h 2197"/>
                <a:gd name="T28" fmla="*/ 1183 w 3380"/>
                <a:gd name="T29" fmla="*/ 1240 h 2197"/>
                <a:gd name="T30" fmla="*/ 1879 w 3380"/>
                <a:gd name="T31" fmla="*/ 1229 h 2197"/>
                <a:gd name="T32" fmla="*/ 1950 w 3380"/>
                <a:gd name="T33" fmla="*/ 1172 h 2197"/>
                <a:gd name="T34" fmla="*/ 1846 w 3380"/>
                <a:gd name="T35" fmla="*/ 1034 h 2197"/>
                <a:gd name="T36" fmla="*/ 1658 w 3380"/>
                <a:gd name="T37" fmla="*/ 959 h 2197"/>
                <a:gd name="T38" fmla="*/ 1276 w 3380"/>
                <a:gd name="T39" fmla="*/ 947 h 2197"/>
                <a:gd name="T40" fmla="*/ 1099 w 3380"/>
                <a:gd name="T41" fmla="*/ 889 h 2197"/>
                <a:gd name="T42" fmla="*/ 828 w 3380"/>
                <a:gd name="T43" fmla="*/ 743 h 2197"/>
                <a:gd name="T44" fmla="*/ 539 w 3380"/>
                <a:gd name="T45" fmla="*/ 686 h 2197"/>
                <a:gd name="T46" fmla="*/ 113 w 3380"/>
                <a:gd name="T47" fmla="*/ 2085 h 2197"/>
                <a:gd name="T48" fmla="*/ 1424 w 3380"/>
                <a:gd name="T49" fmla="*/ 125 h 2197"/>
                <a:gd name="T50" fmla="*/ 1197 w 3380"/>
                <a:gd name="T51" fmla="*/ 282 h 2197"/>
                <a:gd name="T52" fmla="*/ 1129 w 3380"/>
                <a:gd name="T53" fmla="*/ 551 h 2197"/>
                <a:gd name="T54" fmla="*/ 1237 w 3380"/>
                <a:gd name="T55" fmla="*/ 782 h 2197"/>
                <a:gd name="T56" fmla="*/ 1640 w 3380"/>
                <a:gd name="T57" fmla="*/ 844 h 2197"/>
                <a:gd name="T58" fmla="*/ 1810 w 3380"/>
                <a:gd name="T59" fmla="*/ 776 h 2197"/>
                <a:gd name="T60" fmla="*/ 1913 w 3380"/>
                <a:gd name="T61" fmla="*/ 550 h 2197"/>
                <a:gd name="T62" fmla="*/ 1845 w 3380"/>
                <a:gd name="T63" fmla="*/ 282 h 2197"/>
                <a:gd name="T64" fmla="*/ 1618 w 3380"/>
                <a:gd name="T65" fmla="*/ 125 h 2197"/>
                <a:gd name="T66" fmla="*/ 1681 w 3380"/>
                <a:gd name="T67" fmla="*/ 26 h 2197"/>
                <a:gd name="T68" fmla="*/ 1930 w 3380"/>
                <a:gd name="T69" fmla="*/ 208 h 2197"/>
                <a:gd name="T70" fmla="*/ 2028 w 3380"/>
                <a:gd name="T71" fmla="*/ 507 h 2197"/>
                <a:gd name="T72" fmla="*/ 1942 w 3380"/>
                <a:gd name="T73" fmla="*/ 790 h 2197"/>
                <a:gd name="T74" fmla="*/ 1956 w 3380"/>
                <a:gd name="T75" fmla="*/ 982 h 2197"/>
                <a:gd name="T76" fmla="*/ 2064 w 3380"/>
                <a:gd name="T77" fmla="*/ 1186 h 2197"/>
                <a:gd name="T78" fmla="*/ 2238 w 3380"/>
                <a:gd name="T79" fmla="*/ 1232 h 2197"/>
                <a:gd name="T80" fmla="*/ 2900 w 3380"/>
                <a:gd name="T81" fmla="*/ 893 h 2197"/>
                <a:gd name="T82" fmla="*/ 3138 w 3380"/>
                <a:gd name="T83" fmla="*/ 799 h 2197"/>
                <a:gd name="T84" fmla="*/ 3289 w 3380"/>
                <a:gd name="T85" fmla="*/ 835 h 2197"/>
                <a:gd name="T86" fmla="*/ 3379 w 3380"/>
                <a:gd name="T87" fmla="*/ 977 h 2197"/>
                <a:gd name="T88" fmla="*/ 3320 w 3380"/>
                <a:gd name="T89" fmla="*/ 1124 h 2197"/>
                <a:gd name="T90" fmla="*/ 2319 w 3380"/>
                <a:gd name="T91" fmla="*/ 1875 h 2197"/>
                <a:gd name="T92" fmla="*/ 1241 w 3380"/>
                <a:gd name="T93" fmla="*/ 2025 h 2197"/>
                <a:gd name="T94" fmla="*/ 394 w 3380"/>
                <a:gd name="T95" fmla="*/ 394 h 2197"/>
                <a:gd name="T96" fmla="*/ 601 w 3380"/>
                <a:gd name="T97" fmla="*/ 579 h 2197"/>
                <a:gd name="T98" fmla="*/ 924 w 3380"/>
                <a:gd name="T99" fmla="*/ 659 h 2197"/>
                <a:gd name="T100" fmla="*/ 1036 w 3380"/>
                <a:gd name="T101" fmla="*/ 653 h 2197"/>
                <a:gd name="T102" fmla="*/ 1040 w 3380"/>
                <a:gd name="T103" fmla="*/ 348 h 2197"/>
                <a:gd name="T104" fmla="*/ 1222 w 3380"/>
                <a:gd name="T105" fmla="*/ 99 h 2197"/>
                <a:gd name="T106" fmla="*/ 1521 w 3380"/>
                <a:gd name="T107" fmla="*/ 0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0" h="2197">
                  <a:moveTo>
                    <a:pt x="394" y="676"/>
                  </a:moveTo>
                  <a:lnTo>
                    <a:pt x="394" y="1916"/>
                  </a:lnTo>
                  <a:lnTo>
                    <a:pt x="1127" y="1916"/>
                  </a:lnTo>
                  <a:lnTo>
                    <a:pt x="1236" y="1914"/>
                  </a:lnTo>
                  <a:lnTo>
                    <a:pt x="1346" y="1904"/>
                  </a:lnTo>
                  <a:lnTo>
                    <a:pt x="1454" y="1891"/>
                  </a:lnTo>
                  <a:lnTo>
                    <a:pt x="2197" y="1778"/>
                  </a:lnTo>
                  <a:lnTo>
                    <a:pt x="2227" y="1777"/>
                  </a:lnTo>
                  <a:lnTo>
                    <a:pt x="2257" y="1772"/>
                  </a:lnTo>
                  <a:lnTo>
                    <a:pt x="2294" y="1764"/>
                  </a:lnTo>
                  <a:lnTo>
                    <a:pt x="2328" y="1750"/>
                  </a:lnTo>
                  <a:lnTo>
                    <a:pt x="2360" y="1730"/>
                  </a:lnTo>
                  <a:lnTo>
                    <a:pt x="2390" y="1707"/>
                  </a:lnTo>
                  <a:lnTo>
                    <a:pt x="2394" y="1703"/>
                  </a:lnTo>
                  <a:lnTo>
                    <a:pt x="3249" y="1037"/>
                  </a:lnTo>
                  <a:lnTo>
                    <a:pt x="3259" y="1025"/>
                  </a:lnTo>
                  <a:lnTo>
                    <a:pt x="3265" y="1010"/>
                  </a:lnTo>
                  <a:lnTo>
                    <a:pt x="3267" y="996"/>
                  </a:lnTo>
                  <a:lnTo>
                    <a:pt x="3265" y="981"/>
                  </a:lnTo>
                  <a:lnTo>
                    <a:pt x="3258" y="967"/>
                  </a:lnTo>
                  <a:lnTo>
                    <a:pt x="3250" y="956"/>
                  </a:lnTo>
                  <a:lnTo>
                    <a:pt x="3242" y="946"/>
                  </a:lnTo>
                  <a:lnTo>
                    <a:pt x="3235" y="936"/>
                  </a:lnTo>
                  <a:lnTo>
                    <a:pt x="3225" y="928"/>
                  </a:lnTo>
                  <a:lnTo>
                    <a:pt x="3217" y="921"/>
                  </a:lnTo>
                  <a:lnTo>
                    <a:pt x="3207" y="916"/>
                  </a:lnTo>
                  <a:lnTo>
                    <a:pt x="3196" y="912"/>
                  </a:lnTo>
                  <a:lnTo>
                    <a:pt x="3183" y="909"/>
                  </a:lnTo>
                  <a:lnTo>
                    <a:pt x="3169" y="909"/>
                  </a:lnTo>
                  <a:lnTo>
                    <a:pt x="3153" y="911"/>
                  </a:lnTo>
                  <a:lnTo>
                    <a:pt x="3133" y="914"/>
                  </a:lnTo>
                  <a:lnTo>
                    <a:pt x="3113" y="920"/>
                  </a:lnTo>
                  <a:lnTo>
                    <a:pt x="3088" y="929"/>
                  </a:lnTo>
                  <a:lnTo>
                    <a:pt x="3060" y="941"/>
                  </a:lnTo>
                  <a:lnTo>
                    <a:pt x="3030" y="954"/>
                  </a:lnTo>
                  <a:lnTo>
                    <a:pt x="2995" y="971"/>
                  </a:lnTo>
                  <a:lnTo>
                    <a:pt x="2956" y="991"/>
                  </a:lnTo>
                  <a:lnTo>
                    <a:pt x="2470" y="1288"/>
                  </a:lnTo>
                  <a:lnTo>
                    <a:pt x="2435" y="1304"/>
                  </a:lnTo>
                  <a:lnTo>
                    <a:pt x="2396" y="1318"/>
                  </a:lnTo>
                  <a:lnTo>
                    <a:pt x="2352" y="1329"/>
                  </a:lnTo>
                  <a:lnTo>
                    <a:pt x="2305" y="1337"/>
                  </a:lnTo>
                  <a:lnTo>
                    <a:pt x="2253" y="1344"/>
                  </a:lnTo>
                  <a:lnTo>
                    <a:pt x="2199" y="1349"/>
                  </a:lnTo>
                  <a:lnTo>
                    <a:pt x="2142" y="1352"/>
                  </a:lnTo>
                  <a:lnTo>
                    <a:pt x="2082" y="1354"/>
                  </a:lnTo>
                  <a:lnTo>
                    <a:pt x="2021" y="1355"/>
                  </a:lnTo>
                  <a:lnTo>
                    <a:pt x="1957" y="1355"/>
                  </a:lnTo>
                  <a:lnTo>
                    <a:pt x="1893" y="1355"/>
                  </a:lnTo>
                  <a:lnTo>
                    <a:pt x="1827" y="1353"/>
                  </a:lnTo>
                  <a:lnTo>
                    <a:pt x="1798" y="1353"/>
                  </a:lnTo>
                  <a:lnTo>
                    <a:pt x="1769" y="1353"/>
                  </a:lnTo>
                  <a:lnTo>
                    <a:pt x="1745" y="1353"/>
                  </a:lnTo>
                  <a:lnTo>
                    <a:pt x="1729" y="1352"/>
                  </a:lnTo>
                  <a:lnTo>
                    <a:pt x="1183" y="1352"/>
                  </a:lnTo>
                  <a:lnTo>
                    <a:pt x="1149" y="1354"/>
                  </a:lnTo>
                  <a:lnTo>
                    <a:pt x="1121" y="1357"/>
                  </a:lnTo>
                  <a:lnTo>
                    <a:pt x="1096" y="1363"/>
                  </a:lnTo>
                  <a:lnTo>
                    <a:pt x="1075" y="1370"/>
                  </a:lnTo>
                  <a:lnTo>
                    <a:pt x="1059" y="1379"/>
                  </a:lnTo>
                  <a:lnTo>
                    <a:pt x="1046" y="1388"/>
                  </a:lnTo>
                  <a:lnTo>
                    <a:pt x="1036" y="1398"/>
                  </a:lnTo>
                  <a:lnTo>
                    <a:pt x="1027" y="1410"/>
                  </a:lnTo>
                  <a:lnTo>
                    <a:pt x="1021" y="1420"/>
                  </a:lnTo>
                  <a:lnTo>
                    <a:pt x="1018" y="1431"/>
                  </a:lnTo>
                  <a:lnTo>
                    <a:pt x="1015" y="1441"/>
                  </a:lnTo>
                  <a:lnTo>
                    <a:pt x="1014" y="1451"/>
                  </a:lnTo>
                  <a:lnTo>
                    <a:pt x="1014" y="1459"/>
                  </a:lnTo>
                  <a:lnTo>
                    <a:pt x="1014" y="1465"/>
                  </a:lnTo>
                  <a:lnTo>
                    <a:pt x="1011" y="1483"/>
                  </a:lnTo>
                  <a:lnTo>
                    <a:pt x="1003" y="1499"/>
                  </a:lnTo>
                  <a:lnTo>
                    <a:pt x="990" y="1511"/>
                  </a:lnTo>
                  <a:lnTo>
                    <a:pt x="975" y="1519"/>
                  </a:lnTo>
                  <a:lnTo>
                    <a:pt x="958" y="1521"/>
                  </a:lnTo>
                  <a:lnTo>
                    <a:pt x="940" y="1519"/>
                  </a:lnTo>
                  <a:lnTo>
                    <a:pt x="925" y="1511"/>
                  </a:lnTo>
                  <a:lnTo>
                    <a:pt x="913" y="1499"/>
                  </a:lnTo>
                  <a:lnTo>
                    <a:pt x="904" y="1483"/>
                  </a:lnTo>
                  <a:lnTo>
                    <a:pt x="901" y="1465"/>
                  </a:lnTo>
                  <a:lnTo>
                    <a:pt x="904" y="1428"/>
                  </a:lnTo>
                  <a:lnTo>
                    <a:pt x="912" y="1394"/>
                  </a:lnTo>
                  <a:lnTo>
                    <a:pt x="924" y="1363"/>
                  </a:lnTo>
                  <a:lnTo>
                    <a:pt x="941" y="1335"/>
                  </a:lnTo>
                  <a:lnTo>
                    <a:pt x="964" y="1310"/>
                  </a:lnTo>
                  <a:lnTo>
                    <a:pt x="989" y="1290"/>
                  </a:lnTo>
                  <a:lnTo>
                    <a:pt x="1020" y="1272"/>
                  </a:lnTo>
                  <a:lnTo>
                    <a:pt x="1055" y="1258"/>
                  </a:lnTo>
                  <a:lnTo>
                    <a:pt x="1094" y="1248"/>
                  </a:lnTo>
                  <a:lnTo>
                    <a:pt x="1137" y="1242"/>
                  </a:lnTo>
                  <a:lnTo>
                    <a:pt x="1183" y="1240"/>
                  </a:lnTo>
                  <a:lnTo>
                    <a:pt x="1730" y="1240"/>
                  </a:lnTo>
                  <a:lnTo>
                    <a:pt x="1760" y="1240"/>
                  </a:lnTo>
                  <a:lnTo>
                    <a:pt x="1792" y="1241"/>
                  </a:lnTo>
                  <a:lnTo>
                    <a:pt x="1823" y="1239"/>
                  </a:lnTo>
                  <a:lnTo>
                    <a:pt x="1852" y="1235"/>
                  </a:lnTo>
                  <a:lnTo>
                    <a:pt x="1879" y="1229"/>
                  </a:lnTo>
                  <a:lnTo>
                    <a:pt x="1903" y="1223"/>
                  </a:lnTo>
                  <a:lnTo>
                    <a:pt x="1924" y="1215"/>
                  </a:lnTo>
                  <a:lnTo>
                    <a:pt x="1939" y="1206"/>
                  </a:lnTo>
                  <a:lnTo>
                    <a:pt x="1948" y="1196"/>
                  </a:lnTo>
                  <a:lnTo>
                    <a:pt x="1951" y="1185"/>
                  </a:lnTo>
                  <a:lnTo>
                    <a:pt x="1950" y="1172"/>
                  </a:lnTo>
                  <a:lnTo>
                    <a:pt x="1945" y="1156"/>
                  </a:lnTo>
                  <a:lnTo>
                    <a:pt x="1936" y="1137"/>
                  </a:lnTo>
                  <a:lnTo>
                    <a:pt x="1924" y="1117"/>
                  </a:lnTo>
                  <a:lnTo>
                    <a:pt x="1900" y="1086"/>
                  </a:lnTo>
                  <a:lnTo>
                    <a:pt x="1874" y="1058"/>
                  </a:lnTo>
                  <a:lnTo>
                    <a:pt x="1846" y="1034"/>
                  </a:lnTo>
                  <a:lnTo>
                    <a:pt x="1814" y="1012"/>
                  </a:lnTo>
                  <a:lnTo>
                    <a:pt x="1780" y="995"/>
                  </a:lnTo>
                  <a:lnTo>
                    <a:pt x="1745" y="980"/>
                  </a:lnTo>
                  <a:lnTo>
                    <a:pt x="1707" y="968"/>
                  </a:lnTo>
                  <a:lnTo>
                    <a:pt x="1704" y="967"/>
                  </a:lnTo>
                  <a:lnTo>
                    <a:pt x="1658" y="959"/>
                  </a:lnTo>
                  <a:lnTo>
                    <a:pt x="1612" y="957"/>
                  </a:lnTo>
                  <a:lnTo>
                    <a:pt x="1392" y="957"/>
                  </a:lnTo>
                  <a:lnTo>
                    <a:pt x="1335" y="954"/>
                  </a:lnTo>
                  <a:lnTo>
                    <a:pt x="1334" y="954"/>
                  </a:lnTo>
                  <a:lnTo>
                    <a:pt x="1333" y="954"/>
                  </a:lnTo>
                  <a:lnTo>
                    <a:pt x="1276" y="947"/>
                  </a:lnTo>
                  <a:lnTo>
                    <a:pt x="1275" y="946"/>
                  </a:lnTo>
                  <a:lnTo>
                    <a:pt x="1265" y="945"/>
                  </a:lnTo>
                  <a:lnTo>
                    <a:pt x="1263" y="944"/>
                  </a:lnTo>
                  <a:lnTo>
                    <a:pt x="1207" y="930"/>
                  </a:lnTo>
                  <a:lnTo>
                    <a:pt x="1151" y="912"/>
                  </a:lnTo>
                  <a:lnTo>
                    <a:pt x="1099" y="889"/>
                  </a:lnTo>
                  <a:lnTo>
                    <a:pt x="1049" y="862"/>
                  </a:lnTo>
                  <a:lnTo>
                    <a:pt x="1002" y="830"/>
                  </a:lnTo>
                  <a:lnTo>
                    <a:pt x="963" y="803"/>
                  </a:lnTo>
                  <a:lnTo>
                    <a:pt x="920" y="781"/>
                  </a:lnTo>
                  <a:lnTo>
                    <a:pt x="875" y="760"/>
                  </a:lnTo>
                  <a:lnTo>
                    <a:pt x="828" y="743"/>
                  </a:lnTo>
                  <a:lnTo>
                    <a:pt x="778" y="729"/>
                  </a:lnTo>
                  <a:lnTo>
                    <a:pt x="729" y="715"/>
                  </a:lnTo>
                  <a:lnTo>
                    <a:pt x="680" y="705"/>
                  </a:lnTo>
                  <a:lnTo>
                    <a:pt x="631" y="697"/>
                  </a:lnTo>
                  <a:lnTo>
                    <a:pt x="584" y="691"/>
                  </a:lnTo>
                  <a:lnTo>
                    <a:pt x="539" y="686"/>
                  </a:lnTo>
                  <a:lnTo>
                    <a:pt x="497" y="681"/>
                  </a:lnTo>
                  <a:lnTo>
                    <a:pt x="458" y="679"/>
                  </a:lnTo>
                  <a:lnTo>
                    <a:pt x="424" y="677"/>
                  </a:lnTo>
                  <a:lnTo>
                    <a:pt x="394" y="676"/>
                  </a:lnTo>
                  <a:close/>
                  <a:moveTo>
                    <a:pt x="113" y="506"/>
                  </a:moveTo>
                  <a:lnTo>
                    <a:pt x="113" y="2085"/>
                  </a:lnTo>
                  <a:lnTo>
                    <a:pt x="282" y="2085"/>
                  </a:lnTo>
                  <a:lnTo>
                    <a:pt x="282" y="506"/>
                  </a:lnTo>
                  <a:lnTo>
                    <a:pt x="113" y="506"/>
                  </a:lnTo>
                  <a:close/>
                  <a:moveTo>
                    <a:pt x="1521" y="113"/>
                  </a:moveTo>
                  <a:lnTo>
                    <a:pt x="1472" y="116"/>
                  </a:lnTo>
                  <a:lnTo>
                    <a:pt x="1424" y="125"/>
                  </a:lnTo>
                  <a:lnTo>
                    <a:pt x="1379" y="140"/>
                  </a:lnTo>
                  <a:lnTo>
                    <a:pt x="1336" y="159"/>
                  </a:lnTo>
                  <a:lnTo>
                    <a:pt x="1296" y="184"/>
                  </a:lnTo>
                  <a:lnTo>
                    <a:pt x="1259" y="213"/>
                  </a:lnTo>
                  <a:lnTo>
                    <a:pt x="1226" y="246"/>
                  </a:lnTo>
                  <a:lnTo>
                    <a:pt x="1197" y="282"/>
                  </a:lnTo>
                  <a:lnTo>
                    <a:pt x="1173" y="322"/>
                  </a:lnTo>
                  <a:lnTo>
                    <a:pt x="1153" y="365"/>
                  </a:lnTo>
                  <a:lnTo>
                    <a:pt x="1139" y="410"/>
                  </a:lnTo>
                  <a:lnTo>
                    <a:pt x="1130" y="458"/>
                  </a:lnTo>
                  <a:lnTo>
                    <a:pt x="1127" y="507"/>
                  </a:lnTo>
                  <a:lnTo>
                    <a:pt x="1129" y="551"/>
                  </a:lnTo>
                  <a:lnTo>
                    <a:pt x="1136" y="594"/>
                  </a:lnTo>
                  <a:lnTo>
                    <a:pt x="1148" y="636"/>
                  </a:lnTo>
                  <a:lnTo>
                    <a:pt x="1165" y="676"/>
                  </a:lnTo>
                  <a:lnTo>
                    <a:pt x="1185" y="713"/>
                  </a:lnTo>
                  <a:lnTo>
                    <a:pt x="1210" y="749"/>
                  </a:lnTo>
                  <a:lnTo>
                    <a:pt x="1237" y="782"/>
                  </a:lnTo>
                  <a:lnTo>
                    <a:pt x="1270" y="811"/>
                  </a:lnTo>
                  <a:lnTo>
                    <a:pt x="1305" y="837"/>
                  </a:lnTo>
                  <a:lnTo>
                    <a:pt x="1349" y="842"/>
                  </a:lnTo>
                  <a:lnTo>
                    <a:pt x="1392" y="844"/>
                  </a:lnTo>
                  <a:lnTo>
                    <a:pt x="1612" y="844"/>
                  </a:lnTo>
                  <a:lnTo>
                    <a:pt x="1640" y="844"/>
                  </a:lnTo>
                  <a:lnTo>
                    <a:pt x="1667" y="847"/>
                  </a:lnTo>
                  <a:lnTo>
                    <a:pt x="1688" y="850"/>
                  </a:lnTo>
                  <a:lnTo>
                    <a:pt x="1709" y="854"/>
                  </a:lnTo>
                  <a:lnTo>
                    <a:pt x="1746" y="831"/>
                  </a:lnTo>
                  <a:lnTo>
                    <a:pt x="1780" y="805"/>
                  </a:lnTo>
                  <a:lnTo>
                    <a:pt x="1810" y="776"/>
                  </a:lnTo>
                  <a:lnTo>
                    <a:pt x="1836" y="744"/>
                  </a:lnTo>
                  <a:lnTo>
                    <a:pt x="1860" y="709"/>
                  </a:lnTo>
                  <a:lnTo>
                    <a:pt x="1879" y="672"/>
                  </a:lnTo>
                  <a:lnTo>
                    <a:pt x="1895" y="633"/>
                  </a:lnTo>
                  <a:lnTo>
                    <a:pt x="1906" y="592"/>
                  </a:lnTo>
                  <a:lnTo>
                    <a:pt x="1913" y="550"/>
                  </a:lnTo>
                  <a:lnTo>
                    <a:pt x="1915" y="507"/>
                  </a:lnTo>
                  <a:lnTo>
                    <a:pt x="1912" y="458"/>
                  </a:lnTo>
                  <a:lnTo>
                    <a:pt x="1903" y="410"/>
                  </a:lnTo>
                  <a:lnTo>
                    <a:pt x="1889" y="365"/>
                  </a:lnTo>
                  <a:lnTo>
                    <a:pt x="1869" y="322"/>
                  </a:lnTo>
                  <a:lnTo>
                    <a:pt x="1845" y="282"/>
                  </a:lnTo>
                  <a:lnTo>
                    <a:pt x="1816" y="246"/>
                  </a:lnTo>
                  <a:lnTo>
                    <a:pt x="1783" y="213"/>
                  </a:lnTo>
                  <a:lnTo>
                    <a:pt x="1746" y="184"/>
                  </a:lnTo>
                  <a:lnTo>
                    <a:pt x="1706" y="159"/>
                  </a:lnTo>
                  <a:lnTo>
                    <a:pt x="1663" y="140"/>
                  </a:lnTo>
                  <a:lnTo>
                    <a:pt x="1618" y="125"/>
                  </a:lnTo>
                  <a:lnTo>
                    <a:pt x="1570" y="116"/>
                  </a:lnTo>
                  <a:lnTo>
                    <a:pt x="1521" y="113"/>
                  </a:lnTo>
                  <a:close/>
                  <a:moveTo>
                    <a:pt x="1521" y="0"/>
                  </a:moveTo>
                  <a:lnTo>
                    <a:pt x="1576" y="3"/>
                  </a:lnTo>
                  <a:lnTo>
                    <a:pt x="1630" y="13"/>
                  </a:lnTo>
                  <a:lnTo>
                    <a:pt x="1681" y="26"/>
                  </a:lnTo>
                  <a:lnTo>
                    <a:pt x="1730" y="45"/>
                  </a:lnTo>
                  <a:lnTo>
                    <a:pt x="1777" y="70"/>
                  </a:lnTo>
                  <a:lnTo>
                    <a:pt x="1820" y="99"/>
                  </a:lnTo>
                  <a:lnTo>
                    <a:pt x="1861" y="131"/>
                  </a:lnTo>
                  <a:lnTo>
                    <a:pt x="1897" y="168"/>
                  </a:lnTo>
                  <a:lnTo>
                    <a:pt x="1930" y="208"/>
                  </a:lnTo>
                  <a:lnTo>
                    <a:pt x="1958" y="252"/>
                  </a:lnTo>
                  <a:lnTo>
                    <a:pt x="1983" y="298"/>
                  </a:lnTo>
                  <a:lnTo>
                    <a:pt x="2002" y="348"/>
                  </a:lnTo>
                  <a:lnTo>
                    <a:pt x="2017" y="399"/>
                  </a:lnTo>
                  <a:lnTo>
                    <a:pt x="2025" y="452"/>
                  </a:lnTo>
                  <a:lnTo>
                    <a:pt x="2028" y="507"/>
                  </a:lnTo>
                  <a:lnTo>
                    <a:pt x="2026" y="559"/>
                  </a:lnTo>
                  <a:lnTo>
                    <a:pt x="2018" y="609"/>
                  </a:lnTo>
                  <a:lnTo>
                    <a:pt x="2005" y="657"/>
                  </a:lnTo>
                  <a:lnTo>
                    <a:pt x="1989" y="703"/>
                  </a:lnTo>
                  <a:lnTo>
                    <a:pt x="1968" y="748"/>
                  </a:lnTo>
                  <a:lnTo>
                    <a:pt x="1942" y="790"/>
                  </a:lnTo>
                  <a:lnTo>
                    <a:pt x="1912" y="829"/>
                  </a:lnTo>
                  <a:lnTo>
                    <a:pt x="1878" y="866"/>
                  </a:lnTo>
                  <a:lnTo>
                    <a:pt x="1842" y="899"/>
                  </a:lnTo>
                  <a:lnTo>
                    <a:pt x="1883" y="922"/>
                  </a:lnTo>
                  <a:lnTo>
                    <a:pt x="1920" y="950"/>
                  </a:lnTo>
                  <a:lnTo>
                    <a:pt x="1956" y="982"/>
                  </a:lnTo>
                  <a:lnTo>
                    <a:pt x="1988" y="1016"/>
                  </a:lnTo>
                  <a:lnTo>
                    <a:pt x="2017" y="1054"/>
                  </a:lnTo>
                  <a:lnTo>
                    <a:pt x="2038" y="1089"/>
                  </a:lnTo>
                  <a:lnTo>
                    <a:pt x="2053" y="1123"/>
                  </a:lnTo>
                  <a:lnTo>
                    <a:pt x="2062" y="1156"/>
                  </a:lnTo>
                  <a:lnTo>
                    <a:pt x="2064" y="1186"/>
                  </a:lnTo>
                  <a:lnTo>
                    <a:pt x="2061" y="1215"/>
                  </a:lnTo>
                  <a:lnTo>
                    <a:pt x="2052" y="1243"/>
                  </a:lnTo>
                  <a:lnTo>
                    <a:pt x="2099" y="1242"/>
                  </a:lnTo>
                  <a:lnTo>
                    <a:pt x="2147" y="1240"/>
                  </a:lnTo>
                  <a:lnTo>
                    <a:pt x="2193" y="1237"/>
                  </a:lnTo>
                  <a:lnTo>
                    <a:pt x="2238" y="1232"/>
                  </a:lnTo>
                  <a:lnTo>
                    <a:pt x="2280" y="1227"/>
                  </a:lnTo>
                  <a:lnTo>
                    <a:pt x="2320" y="1220"/>
                  </a:lnTo>
                  <a:lnTo>
                    <a:pt x="2356" y="1212"/>
                  </a:lnTo>
                  <a:lnTo>
                    <a:pt x="2388" y="1202"/>
                  </a:lnTo>
                  <a:lnTo>
                    <a:pt x="2414" y="1190"/>
                  </a:lnTo>
                  <a:lnTo>
                    <a:pt x="2900" y="893"/>
                  </a:lnTo>
                  <a:lnTo>
                    <a:pt x="2948" y="869"/>
                  </a:lnTo>
                  <a:lnTo>
                    <a:pt x="2993" y="847"/>
                  </a:lnTo>
                  <a:lnTo>
                    <a:pt x="3034" y="830"/>
                  </a:lnTo>
                  <a:lnTo>
                    <a:pt x="3072" y="817"/>
                  </a:lnTo>
                  <a:lnTo>
                    <a:pt x="3106" y="806"/>
                  </a:lnTo>
                  <a:lnTo>
                    <a:pt x="3138" y="799"/>
                  </a:lnTo>
                  <a:lnTo>
                    <a:pt x="3168" y="796"/>
                  </a:lnTo>
                  <a:lnTo>
                    <a:pt x="3196" y="797"/>
                  </a:lnTo>
                  <a:lnTo>
                    <a:pt x="3221" y="801"/>
                  </a:lnTo>
                  <a:lnTo>
                    <a:pt x="3245" y="808"/>
                  </a:lnTo>
                  <a:lnTo>
                    <a:pt x="3267" y="820"/>
                  </a:lnTo>
                  <a:lnTo>
                    <a:pt x="3289" y="835"/>
                  </a:lnTo>
                  <a:lnTo>
                    <a:pt x="3309" y="854"/>
                  </a:lnTo>
                  <a:lnTo>
                    <a:pt x="3330" y="875"/>
                  </a:lnTo>
                  <a:lnTo>
                    <a:pt x="3349" y="901"/>
                  </a:lnTo>
                  <a:lnTo>
                    <a:pt x="3364" y="925"/>
                  </a:lnTo>
                  <a:lnTo>
                    <a:pt x="3374" y="951"/>
                  </a:lnTo>
                  <a:lnTo>
                    <a:pt x="3379" y="977"/>
                  </a:lnTo>
                  <a:lnTo>
                    <a:pt x="3380" y="1004"/>
                  </a:lnTo>
                  <a:lnTo>
                    <a:pt x="3376" y="1031"/>
                  </a:lnTo>
                  <a:lnTo>
                    <a:pt x="3369" y="1057"/>
                  </a:lnTo>
                  <a:lnTo>
                    <a:pt x="3356" y="1081"/>
                  </a:lnTo>
                  <a:lnTo>
                    <a:pt x="3340" y="1103"/>
                  </a:lnTo>
                  <a:lnTo>
                    <a:pt x="3320" y="1124"/>
                  </a:lnTo>
                  <a:lnTo>
                    <a:pt x="3319" y="1125"/>
                  </a:lnTo>
                  <a:lnTo>
                    <a:pt x="2465" y="1790"/>
                  </a:lnTo>
                  <a:lnTo>
                    <a:pt x="2432" y="1818"/>
                  </a:lnTo>
                  <a:lnTo>
                    <a:pt x="2396" y="1842"/>
                  </a:lnTo>
                  <a:lnTo>
                    <a:pt x="2358" y="1860"/>
                  </a:lnTo>
                  <a:lnTo>
                    <a:pt x="2319" y="1875"/>
                  </a:lnTo>
                  <a:lnTo>
                    <a:pt x="2279" y="1883"/>
                  </a:lnTo>
                  <a:lnTo>
                    <a:pt x="2241" y="1889"/>
                  </a:lnTo>
                  <a:lnTo>
                    <a:pt x="2201" y="1892"/>
                  </a:lnTo>
                  <a:lnTo>
                    <a:pt x="1472" y="2003"/>
                  </a:lnTo>
                  <a:lnTo>
                    <a:pt x="1357" y="2017"/>
                  </a:lnTo>
                  <a:lnTo>
                    <a:pt x="1241" y="2025"/>
                  </a:lnTo>
                  <a:lnTo>
                    <a:pt x="1127" y="2028"/>
                  </a:lnTo>
                  <a:lnTo>
                    <a:pt x="394" y="2028"/>
                  </a:lnTo>
                  <a:lnTo>
                    <a:pt x="394" y="2197"/>
                  </a:lnTo>
                  <a:lnTo>
                    <a:pt x="0" y="2197"/>
                  </a:lnTo>
                  <a:lnTo>
                    <a:pt x="0" y="394"/>
                  </a:lnTo>
                  <a:lnTo>
                    <a:pt x="394" y="394"/>
                  </a:lnTo>
                  <a:lnTo>
                    <a:pt x="394" y="564"/>
                  </a:lnTo>
                  <a:lnTo>
                    <a:pt x="426" y="565"/>
                  </a:lnTo>
                  <a:lnTo>
                    <a:pt x="464" y="567"/>
                  </a:lnTo>
                  <a:lnTo>
                    <a:pt x="506" y="569"/>
                  </a:lnTo>
                  <a:lnTo>
                    <a:pt x="552" y="573"/>
                  </a:lnTo>
                  <a:lnTo>
                    <a:pt x="601" y="579"/>
                  </a:lnTo>
                  <a:lnTo>
                    <a:pt x="653" y="586"/>
                  </a:lnTo>
                  <a:lnTo>
                    <a:pt x="707" y="595"/>
                  </a:lnTo>
                  <a:lnTo>
                    <a:pt x="762" y="608"/>
                  </a:lnTo>
                  <a:lnTo>
                    <a:pt x="816" y="622"/>
                  </a:lnTo>
                  <a:lnTo>
                    <a:pt x="871" y="639"/>
                  </a:lnTo>
                  <a:lnTo>
                    <a:pt x="924" y="659"/>
                  </a:lnTo>
                  <a:lnTo>
                    <a:pt x="976" y="682"/>
                  </a:lnTo>
                  <a:lnTo>
                    <a:pt x="1024" y="709"/>
                  </a:lnTo>
                  <a:lnTo>
                    <a:pt x="1069" y="740"/>
                  </a:lnTo>
                  <a:lnTo>
                    <a:pt x="1072" y="742"/>
                  </a:lnTo>
                  <a:lnTo>
                    <a:pt x="1052" y="698"/>
                  </a:lnTo>
                  <a:lnTo>
                    <a:pt x="1036" y="653"/>
                  </a:lnTo>
                  <a:lnTo>
                    <a:pt x="1023" y="606"/>
                  </a:lnTo>
                  <a:lnTo>
                    <a:pt x="1016" y="558"/>
                  </a:lnTo>
                  <a:lnTo>
                    <a:pt x="1014" y="507"/>
                  </a:lnTo>
                  <a:lnTo>
                    <a:pt x="1017" y="452"/>
                  </a:lnTo>
                  <a:lnTo>
                    <a:pt x="1025" y="399"/>
                  </a:lnTo>
                  <a:lnTo>
                    <a:pt x="1040" y="348"/>
                  </a:lnTo>
                  <a:lnTo>
                    <a:pt x="1059" y="298"/>
                  </a:lnTo>
                  <a:lnTo>
                    <a:pt x="1084" y="252"/>
                  </a:lnTo>
                  <a:lnTo>
                    <a:pt x="1112" y="208"/>
                  </a:lnTo>
                  <a:lnTo>
                    <a:pt x="1145" y="168"/>
                  </a:lnTo>
                  <a:lnTo>
                    <a:pt x="1181" y="131"/>
                  </a:lnTo>
                  <a:lnTo>
                    <a:pt x="1222" y="99"/>
                  </a:lnTo>
                  <a:lnTo>
                    <a:pt x="1265" y="70"/>
                  </a:lnTo>
                  <a:lnTo>
                    <a:pt x="1312" y="45"/>
                  </a:lnTo>
                  <a:lnTo>
                    <a:pt x="1361" y="26"/>
                  </a:lnTo>
                  <a:lnTo>
                    <a:pt x="1412" y="13"/>
                  </a:lnTo>
                  <a:lnTo>
                    <a:pt x="1466" y="3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0" name="Freeform 603"/>
            <p:cNvSpPr>
              <a:spLocks noEditPoints="1"/>
            </p:cNvSpPr>
            <p:nvPr/>
          </p:nvSpPr>
          <p:spPr bwMode="auto">
            <a:xfrm>
              <a:off x="5530850" y="3683000"/>
              <a:ext cx="88900" cy="88900"/>
            </a:xfrm>
            <a:custGeom>
              <a:avLst/>
              <a:gdLst>
                <a:gd name="T0" fmla="*/ 251 w 564"/>
                <a:gd name="T1" fmla="*/ 115 h 563"/>
                <a:gd name="T2" fmla="*/ 197 w 564"/>
                <a:gd name="T3" fmla="*/ 136 h 563"/>
                <a:gd name="T4" fmla="*/ 153 w 564"/>
                <a:gd name="T5" fmla="*/ 173 h 563"/>
                <a:gd name="T6" fmla="*/ 123 w 564"/>
                <a:gd name="T7" fmla="*/ 223 h 563"/>
                <a:gd name="T8" fmla="*/ 113 w 564"/>
                <a:gd name="T9" fmla="*/ 281 h 563"/>
                <a:gd name="T10" fmla="*/ 123 w 564"/>
                <a:gd name="T11" fmla="*/ 341 h 563"/>
                <a:gd name="T12" fmla="*/ 153 w 564"/>
                <a:gd name="T13" fmla="*/ 390 h 563"/>
                <a:gd name="T14" fmla="*/ 197 w 564"/>
                <a:gd name="T15" fmla="*/ 428 h 563"/>
                <a:gd name="T16" fmla="*/ 251 w 564"/>
                <a:gd name="T17" fmla="*/ 448 h 563"/>
                <a:gd name="T18" fmla="*/ 313 w 564"/>
                <a:gd name="T19" fmla="*/ 448 h 563"/>
                <a:gd name="T20" fmla="*/ 367 w 564"/>
                <a:gd name="T21" fmla="*/ 428 h 563"/>
                <a:gd name="T22" fmla="*/ 411 w 564"/>
                <a:gd name="T23" fmla="*/ 390 h 563"/>
                <a:gd name="T24" fmla="*/ 441 w 564"/>
                <a:gd name="T25" fmla="*/ 341 h 563"/>
                <a:gd name="T26" fmla="*/ 451 w 564"/>
                <a:gd name="T27" fmla="*/ 281 h 563"/>
                <a:gd name="T28" fmla="*/ 441 w 564"/>
                <a:gd name="T29" fmla="*/ 223 h 563"/>
                <a:gd name="T30" fmla="*/ 411 w 564"/>
                <a:gd name="T31" fmla="*/ 173 h 563"/>
                <a:gd name="T32" fmla="*/ 367 w 564"/>
                <a:gd name="T33" fmla="*/ 136 h 563"/>
                <a:gd name="T34" fmla="*/ 313 w 564"/>
                <a:gd name="T35" fmla="*/ 115 h 563"/>
                <a:gd name="T36" fmla="*/ 282 w 564"/>
                <a:gd name="T37" fmla="*/ 0 h 563"/>
                <a:gd name="T38" fmla="*/ 363 w 564"/>
                <a:gd name="T39" fmla="*/ 12 h 563"/>
                <a:gd name="T40" fmla="*/ 436 w 564"/>
                <a:gd name="T41" fmla="*/ 46 h 563"/>
                <a:gd name="T42" fmla="*/ 495 w 564"/>
                <a:gd name="T43" fmla="*/ 97 h 563"/>
                <a:gd name="T44" fmla="*/ 538 w 564"/>
                <a:gd name="T45" fmla="*/ 163 h 563"/>
                <a:gd name="T46" fmla="*/ 561 w 564"/>
                <a:gd name="T47" fmla="*/ 240 h 563"/>
                <a:gd name="T48" fmla="*/ 561 w 564"/>
                <a:gd name="T49" fmla="*/ 323 h 563"/>
                <a:gd name="T50" fmla="*/ 538 w 564"/>
                <a:gd name="T51" fmla="*/ 400 h 563"/>
                <a:gd name="T52" fmla="*/ 495 w 564"/>
                <a:gd name="T53" fmla="*/ 466 h 563"/>
                <a:gd name="T54" fmla="*/ 436 w 564"/>
                <a:gd name="T55" fmla="*/ 518 h 563"/>
                <a:gd name="T56" fmla="*/ 363 w 564"/>
                <a:gd name="T57" fmla="*/ 551 h 563"/>
                <a:gd name="T58" fmla="*/ 282 w 564"/>
                <a:gd name="T59" fmla="*/ 563 h 563"/>
                <a:gd name="T60" fmla="*/ 201 w 564"/>
                <a:gd name="T61" fmla="*/ 551 h 563"/>
                <a:gd name="T62" fmla="*/ 128 w 564"/>
                <a:gd name="T63" fmla="*/ 518 h 563"/>
                <a:gd name="T64" fmla="*/ 70 w 564"/>
                <a:gd name="T65" fmla="*/ 466 h 563"/>
                <a:gd name="T66" fmla="*/ 27 w 564"/>
                <a:gd name="T67" fmla="*/ 400 h 563"/>
                <a:gd name="T68" fmla="*/ 3 w 564"/>
                <a:gd name="T69" fmla="*/ 323 h 563"/>
                <a:gd name="T70" fmla="*/ 3 w 564"/>
                <a:gd name="T71" fmla="*/ 240 h 563"/>
                <a:gd name="T72" fmla="*/ 27 w 564"/>
                <a:gd name="T73" fmla="*/ 163 h 563"/>
                <a:gd name="T74" fmla="*/ 70 w 564"/>
                <a:gd name="T75" fmla="*/ 97 h 563"/>
                <a:gd name="T76" fmla="*/ 128 w 564"/>
                <a:gd name="T77" fmla="*/ 46 h 563"/>
                <a:gd name="T78" fmla="*/ 201 w 564"/>
                <a:gd name="T79" fmla="*/ 12 h 563"/>
                <a:gd name="T80" fmla="*/ 282 w 564"/>
                <a:gd name="T81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4" h="563">
                  <a:moveTo>
                    <a:pt x="282" y="112"/>
                  </a:moveTo>
                  <a:lnTo>
                    <a:pt x="251" y="115"/>
                  </a:lnTo>
                  <a:lnTo>
                    <a:pt x="224" y="124"/>
                  </a:lnTo>
                  <a:lnTo>
                    <a:pt x="197" y="136"/>
                  </a:lnTo>
                  <a:lnTo>
                    <a:pt x="173" y="152"/>
                  </a:lnTo>
                  <a:lnTo>
                    <a:pt x="153" y="173"/>
                  </a:lnTo>
                  <a:lnTo>
                    <a:pt x="137" y="196"/>
                  </a:lnTo>
                  <a:lnTo>
                    <a:pt x="123" y="223"/>
                  </a:lnTo>
                  <a:lnTo>
                    <a:pt x="116" y="252"/>
                  </a:lnTo>
                  <a:lnTo>
                    <a:pt x="113" y="281"/>
                  </a:lnTo>
                  <a:lnTo>
                    <a:pt x="116" y="312"/>
                  </a:lnTo>
                  <a:lnTo>
                    <a:pt x="123" y="341"/>
                  </a:lnTo>
                  <a:lnTo>
                    <a:pt x="137" y="366"/>
                  </a:lnTo>
                  <a:lnTo>
                    <a:pt x="153" y="390"/>
                  </a:lnTo>
                  <a:lnTo>
                    <a:pt x="173" y="410"/>
                  </a:lnTo>
                  <a:lnTo>
                    <a:pt x="197" y="428"/>
                  </a:lnTo>
                  <a:lnTo>
                    <a:pt x="224" y="440"/>
                  </a:lnTo>
                  <a:lnTo>
                    <a:pt x="251" y="448"/>
                  </a:lnTo>
                  <a:lnTo>
                    <a:pt x="282" y="450"/>
                  </a:lnTo>
                  <a:lnTo>
                    <a:pt x="313" y="448"/>
                  </a:lnTo>
                  <a:lnTo>
                    <a:pt x="341" y="440"/>
                  </a:lnTo>
                  <a:lnTo>
                    <a:pt x="367" y="428"/>
                  </a:lnTo>
                  <a:lnTo>
                    <a:pt x="391" y="410"/>
                  </a:lnTo>
                  <a:lnTo>
                    <a:pt x="411" y="390"/>
                  </a:lnTo>
                  <a:lnTo>
                    <a:pt x="427" y="366"/>
                  </a:lnTo>
                  <a:lnTo>
                    <a:pt x="441" y="341"/>
                  </a:lnTo>
                  <a:lnTo>
                    <a:pt x="448" y="312"/>
                  </a:lnTo>
                  <a:lnTo>
                    <a:pt x="451" y="281"/>
                  </a:lnTo>
                  <a:lnTo>
                    <a:pt x="448" y="252"/>
                  </a:lnTo>
                  <a:lnTo>
                    <a:pt x="441" y="223"/>
                  </a:lnTo>
                  <a:lnTo>
                    <a:pt x="427" y="196"/>
                  </a:lnTo>
                  <a:lnTo>
                    <a:pt x="411" y="173"/>
                  </a:lnTo>
                  <a:lnTo>
                    <a:pt x="391" y="152"/>
                  </a:lnTo>
                  <a:lnTo>
                    <a:pt x="367" y="136"/>
                  </a:lnTo>
                  <a:lnTo>
                    <a:pt x="341" y="124"/>
                  </a:lnTo>
                  <a:lnTo>
                    <a:pt x="313" y="115"/>
                  </a:lnTo>
                  <a:lnTo>
                    <a:pt x="282" y="112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1" y="26"/>
                  </a:lnTo>
                  <a:lnTo>
                    <a:pt x="436" y="46"/>
                  </a:lnTo>
                  <a:lnTo>
                    <a:pt x="466" y="69"/>
                  </a:lnTo>
                  <a:lnTo>
                    <a:pt x="495" y="97"/>
                  </a:lnTo>
                  <a:lnTo>
                    <a:pt x="519" y="129"/>
                  </a:lnTo>
                  <a:lnTo>
                    <a:pt x="538" y="163"/>
                  </a:lnTo>
                  <a:lnTo>
                    <a:pt x="551" y="200"/>
                  </a:lnTo>
                  <a:lnTo>
                    <a:pt x="561" y="240"/>
                  </a:lnTo>
                  <a:lnTo>
                    <a:pt x="564" y="281"/>
                  </a:lnTo>
                  <a:lnTo>
                    <a:pt x="561" y="323"/>
                  </a:lnTo>
                  <a:lnTo>
                    <a:pt x="551" y="362"/>
                  </a:lnTo>
                  <a:lnTo>
                    <a:pt x="538" y="400"/>
                  </a:lnTo>
                  <a:lnTo>
                    <a:pt x="519" y="435"/>
                  </a:lnTo>
                  <a:lnTo>
                    <a:pt x="495" y="466"/>
                  </a:lnTo>
                  <a:lnTo>
                    <a:pt x="466" y="494"/>
                  </a:lnTo>
                  <a:lnTo>
                    <a:pt x="436" y="518"/>
                  </a:lnTo>
                  <a:lnTo>
                    <a:pt x="401" y="537"/>
                  </a:lnTo>
                  <a:lnTo>
                    <a:pt x="363" y="551"/>
                  </a:lnTo>
                  <a:lnTo>
                    <a:pt x="324" y="560"/>
                  </a:lnTo>
                  <a:lnTo>
                    <a:pt x="282" y="563"/>
                  </a:lnTo>
                  <a:lnTo>
                    <a:pt x="241" y="560"/>
                  </a:lnTo>
                  <a:lnTo>
                    <a:pt x="201" y="551"/>
                  </a:lnTo>
                  <a:lnTo>
                    <a:pt x="163" y="537"/>
                  </a:lnTo>
                  <a:lnTo>
                    <a:pt x="128" y="518"/>
                  </a:lnTo>
                  <a:lnTo>
                    <a:pt x="98" y="494"/>
                  </a:lnTo>
                  <a:lnTo>
                    <a:pt x="70" y="466"/>
                  </a:lnTo>
                  <a:lnTo>
                    <a:pt x="45" y="435"/>
                  </a:lnTo>
                  <a:lnTo>
                    <a:pt x="27" y="400"/>
                  </a:lnTo>
                  <a:lnTo>
                    <a:pt x="13" y="362"/>
                  </a:lnTo>
                  <a:lnTo>
                    <a:pt x="3" y="323"/>
                  </a:lnTo>
                  <a:lnTo>
                    <a:pt x="0" y="281"/>
                  </a:lnTo>
                  <a:lnTo>
                    <a:pt x="3" y="240"/>
                  </a:lnTo>
                  <a:lnTo>
                    <a:pt x="13" y="200"/>
                  </a:lnTo>
                  <a:lnTo>
                    <a:pt x="27" y="163"/>
                  </a:lnTo>
                  <a:lnTo>
                    <a:pt x="45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28" y="46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1" name="Freeform 604"/>
            <p:cNvSpPr>
              <a:spLocks noEditPoints="1"/>
            </p:cNvSpPr>
            <p:nvPr/>
          </p:nvSpPr>
          <p:spPr bwMode="auto">
            <a:xfrm>
              <a:off x="5629275" y="3476625"/>
              <a:ext cx="160338" cy="161925"/>
            </a:xfrm>
            <a:custGeom>
              <a:avLst/>
              <a:gdLst>
                <a:gd name="T0" fmla="*/ 458 w 1014"/>
                <a:gd name="T1" fmla="*/ 116 h 1014"/>
                <a:gd name="T2" fmla="*/ 365 w 1014"/>
                <a:gd name="T3" fmla="*/ 139 h 1014"/>
                <a:gd name="T4" fmla="*/ 282 w 1014"/>
                <a:gd name="T5" fmla="*/ 183 h 1014"/>
                <a:gd name="T6" fmla="*/ 212 w 1014"/>
                <a:gd name="T7" fmla="*/ 246 h 1014"/>
                <a:gd name="T8" fmla="*/ 159 w 1014"/>
                <a:gd name="T9" fmla="*/ 322 h 1014"/>
                <a:gd name="T10" fmla="*/ 125 w 1014"/>
                <a:gd name="T11" fmla="*/ 411 h 1014"/>
                <a:gd name="T12" fmla="*/ 113 w 1014"/>
                <a:gd name="T13" fmla="*/ 507 h 1014"/>
                <a:gd name="T14" fmla="*/ 125 w 1014"/>
                <a:gd name="T15" fmla="*/ 604 h 1014"/>
                <a:gd name="T16" fmla="*/ 159 w 1014"/>
                <a:gd name="T17" fmla="*/ 692 h 1014"/>
                <a:gd name="T18" fmla="*/ 212 w 1014"/>
                <a:gd name="T19" fmla="*/ 769 h 1014"/>
                <a:gd name="T20" fmla="*/ 282 w 1014"/>
                <a:gd name="T21" fmla="*/ 831 h 1014"/>
                <a:gd name="T22" fmla="*/ 365 w 1014"/>
                <a:gd name="T23" fmla="*/ 875 h 1014"/>
                <a:gd name="T24" fmla="*/ 458 w 1014"/>
                <a:gd name="T25" fmla="*/ 898 h 1014"/>
                <a:gd name="T26" fmla="*/ 556 w 1014"/>
                <a:gd name="T27" fmla="*/ 898 h 1014"/>
                <a:gd name="T28" fmla="*/ 649 w 1014"/>
                <a:gd name="T29" fmla="*/ 875 h 1014"/>
                <a:gd name="T30" fmla="*/ 732 w 1014"/>
                <a:gd name="T31" fmla="*/ 831 h 1014"/>
                <a:gd name="T32" fmla="*/ 802 w 1014"/>
                <a:gd name="T33" fmla="*/ 769 h 1014"/>
                <a:gd name="T34" fmla="*/ 855 w 1014"/>
                <a:gd name="T35" fmla="*/ 692 h 1014"/>
                <a:gd name="T36" fmla="*/ 889 w 1014"/>
                <a:gd name="T37" fmla="*/ 604 h 1014"/>
                <a:gd name="T38" fmla="*/ 901 w 1014"/>
                <a:gd name="T39" fmla="*/ 507 h 1014"/>
                <a:gd name="T40" fmla="*/ 889 w 1014"/>
                <a:gd name="T41" fmla="*/ 411 h 1014"/>
                <a:gd name="T42" fmla="*/ 855 w 1014"/>
                <a:gd name="T43" fmla="*/ 322 h 1014"/>
                <a:gd name="T44" fmla="*/ 802 w 1014"/>
                <a:gd name="T45" fmla="*/ 246 h 1014"/>
                <a:gd name="T46" fmla="*/ 732 w 1014"/>
                <a:gd name="T47" fmla="*/ 183 h 1014"/>
                <a:gd name="T48" fmla="*/ 649 w 1014"/>
                <a:gd name="T49" fmla="*/ 139 h 1014"/>
                <a:gd name="T50" fmla="*/ 556 w 1014"/>
                <a:gd name="T51" fmla="*/ 116 h 1014"/>
                <a:gd name="T52" fmla="*/ 507 w 1014"/>
                <a:gd name="T53" fmla="*/ 0 h 1014"/>
                <a:gd name="T54" fmla="*/ 616 w 1014"/>
                <a:gd name="T55" fmla="*/ 12 h 1014"/>
                <a:gd name="T56" fmla="*/ 716 w 1014"/>
                <a:gd name="T57" fmla="*/ 45 h 1014"/>
                <a:gd name="T58" fmla="*/ 806 w 1014"/>
                <a:gd name="T59" fmla="*/ 98 h 1014"/>
                <a:gd name="T60" fmla="*/ 883 w 1014"/>
                <a:gd name="T61" fmla="*/ 168 h 1014"/>
                <a:gd name="T62" fmla="*/ 944 w 1014"/>
                <a:gd name="T63" fmla="*/ 252 h 1014"/>
                <a:gd name="T64" fmla="*/ 988 w 1014"/>
                <a:gd name="T65" fmla="*/ 347 h 1014"/>
                <a:gd name="T66" fmla="*/ 1011 w 1014"/>
                <a:gd name="T67" fmla="*/ 452 h 1014"/>
                <a:gd name="T68" fmla="*/ 1011 w 1014"/>
                <a:gd name="T69" fmla="*/ 562 h 1014"/>
                <a:gd name="T70" fmla="*/ 988 w 1014"/>
                <a:gd name="T71" fmla="*/ 667 h 1014"/>
                <a:gd name="T72" fmla="*/ 944 w 1014"/>
                <a:gd name="T73" fmla="*/ 763 h 1014"/>
                <a:gd name="T74" fmla="*/ 883 w 1014"/>
                <a:gd name="T75" fmla="*/ 847 h 1014"/>
                <a:gd name="T76" fmla="*/ 806 w 1014"/>
                <a:gd name="T77" fmla="*/ 916 h 1014"/>
                <a:gd name="T78" fmla="*/ 716 w 1014"/>
                <a:gd name="T79" fmla="*/ 969 h 1014"/>
                <a:gd name="T80" fmla="*/ 616 w 1014"/>
                <a:gd name="T81" fmla="*/ 1003 h 1014"/>
                <a:gd name="T82" fmla="*/ 507 w 1014"/>
                <a:gd name="T83" fmla="*/ 1014 h 1014"/>
                <a:gd name="T84" fmla="*/ 398 w 1014"/>
                <a:gd name="T85" fmla="*/ 1003 h 1014"/>
                <a:gd name="T86" fmla="*/ 298 w 1014"/>
                <a:gd name="T87" fmla="*/ 969 h 1014"/>
                <a:gd name="T88" fmla="*/ 208 w 1014"/>
                <a:gd name="T89" fmla="*/ 916 h 1014"/>
                <a:gd name="T90" fmla="*/ 131 w 1014"/>
                <a:gd name="T91" fmla="*/ 847 h 1014"/>
                <a:gd name="T92" fmla="*/ 70 w 1014"/>
                <a:gd name="T93" fmla="*/ 763 h 1014"/>
                <a:gd name="T94" fmla="*/ 26 w 1014"/>
                <a:gd name="T95" fmla="*/ 667 h 1014"/>
                <a:gd name="T96" fmla="*/ 3 w 1014"/>
                <a:gd name="T97" fmla="*/ 562 h 1014"/>
                <a:gd name="T98" fmla="*/ 3 w 1014"/>
                <a:gd name="T99" fmla="*/ 452 h 1014"/>
                <a:gd name="T100" fmla="*/ 26 w 1014"/>
                <a:gd name="T101" fmla="*/ 347 h 1014"/>
                <a:gd name="T102" fmla="*/ 70 w 1014"/>
                <a:gd name="T103" fmla="*/ 252 h 1014"/>
                <a:gd name="T104" fmla="*/ 131 w 1014"/>
                <a:gd name="T105" fmla="*/ 168 h 1014"/>
                <a:gd name="T106" fmla="*/ 208 w 1014"/>
                <a:gd name="T107" fmla="*/ 98 h 1014"/>
                <a:gd name="T108" fmla="*/ 298 w 1014"/>
                <a:gd name="T109" fmla="*/ 45 h 1014"/>
                <a:gd name="T110" fmla="*/ 398 w 1014"/>
                <a:gd name="T111" fmla="*/ 12 h 1014"/>
                <a:gd name="T112" fmla="*/ 507 w 1014"/>
                <a:gd name="T113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14" h="1014">
                  <a:moveTo>
                    <a:pt x="507" y="113"/>
                  </a:moveTo>
                  <a:lnTo>
                    <a:pt x="458" y="116"/>
                  </a:lnTo>
                  <a:lnTo>
                    <a:pt x="410" y="125"/>
                  </a:lnTo>
                  <a:lnTo>
                    <a:pt x="365" y="139"/>
                  </a:lnTo>
                  <a:lnTo>
                    <a:pt x="322" y="160"/>
                  </a:lnTo>
                  <a:lnTo>
                    <a:pt x="282" y="183"/>
                  </a:lnTo>
                  <a:lnTo>
                    <a:pt x="245" y="213"/>
                  </a:lnTo>
                  <a:lnTo>
                    <a:pt x="212" y="246"/>
                  </a:lnTo>
                  <a:lnTo>
                    <a:pt x="183" y="282"/>
                  </a:lnTo>
                  <a:lnTo>
                    <a:pt x="159" y="322"/>
                  </a:lnTo>
                  <a:lnTo>
                    <a:pt x="139" y="365"/>
                  </a:lnTo>
                  <a:lnTo>
                    <a:pt x="125" y="411"/>
                  </a:lnTo>
                  <a:lnTo>
                    <a:pt x="116" y="458"/>
                  </a:lnTo>
                  <a:lnTo>
                    <a:pt x="113" y="507"/>
                  </a:lnTo>
                  <a:lnTo>
                    <a:pt x="116" y="556"/>
                  </a:lnTo>
                  <a:lnTo>
                    <a:pt x="125" y="604"/>
                  </a:lnTo>
                  <a:lnTo>
                    <a:pt x="139" y="649"/>
                  </a:lnTo>
                  <a:lnTo>
                    <a:pt x="159" y="692"/>
                  </a:lnTo>
                  <a:lnTo>
                    <a:pt x="183" y="732"/>
                  </a:lnTo>
                  <a:lnTo>
                    <a:pt x="212" y="769"/>
                  </a:lnTo>
                  <a:lnTo>
                    <a:pt x="245" y="802"/>
                  </a:lnTo>
                  <a:lnTo>
                    <a:pt x="282" y="831"/>
                  </a:lnTo>
                  <a:lnTo>
                    <a:pt x="322" y="855"/>
                  </a:lnTo>
                  <a:lnTo>
                    <a:pt x="365" y="875"/>
                  </a:lnTo>
                  <a:lnTo>
                    <a:pt x="410" y="890"/>
                  </a:lnTo>
                  <a:lnTo>
                    <a:pt x="458" y="898"/>
                  </a:lnTo>
                  <a:lnTo>
                    <a:pt x="507" y="901"/>
                  </a:lnTo>
                  <a:lnTo>
                    <a:pt x="556" y="898"/>
                  </a:lnTo>
                  <a:lnTo>
                    <a:pt x="604" y="890"/>
                  </a:lnTo>
                  <a:lnTo>
                    <a:pt x="649" y="875"/>
                  </a:lnTo>
                  <a:lnTo>
                    <a:pt x="692" y="855"/>
                  </a:lnTo>
                  <a:lnTo>
                    <a:pt x="732" y="831"/>
                  </a:lnTo>
                  <a:lnTo>
                    <a:pt x="769" y="802"/>
                  </a:lnTo>
                  <a:lnTo>
                    <a:pt x="802" y="769"/>
                  </a:lnTo>
                  <a:lnTo>
                    <a:pt x="831" y="732"/>
                  </a:lnTo>
                  <a:lnTo>
                    <a:pt x="855" y="692"/>
                  </a:lnTo>
                  <a:lnTo>
                    <a:pt x="875" y="649"/>
                  </a:lnTo>
                  <a:lnTo>
                    <a:pt x="889" y="604"/>
                  </a:lnTo>
                  <a:lnTo>
                    <a:pt x="898" y="556"/>
                  </a:lnTo>
                  <a:lnTo>
                    <a:pt x="901" y="507"/>
                  </a:lnTo>
                  <a:lnTo>
                    <a:pt x="898" y="458"/>
                  </a:lnTo>
                  <a:lnTo>
                    <a:pt x="889" y="411"/>
                  </a:lnTo>
                  <a:lnTo>
                    <a:pt x="875" y="365"/>
                  </a:lnTo>
                  <a:lnTo>
                    <a:pt x="855" y="322"/>
                  </a:lnTo>
                  <a:lnTo>
                    <a:pt x="831" y="282"/>
                  </a:lnTo>
                  <a:lnTo>
                    <a:pt x="802" y="246"/>
                  </a:lnTo>
                  <a:lnTo>
                    <a:pt x="769" y="213"/>
                  </a:lnTo>
                  <a:lnTo>
                    <a:pt x="732" y="183"/>
                  </a:lnTo>
                  <a:lnTo>
                    <a:pt x="692" y="160"/>
                  </a:lnTo>
                  <a:lnTo>
                    <a:pt x="649" y="139"/>
                  </a:lnTo>
                  <a:lnTo>
                    <a:pt x="604" y="125"/>
                  </a:lnTo>
                  <a:lnTo>
                    <a:pt x="556" y="116"/>
                  </a:lnTo>
                  <a:lnTo>
                    <a:pt x="507" y="113"/>
                  </a:lnTo>
                  <a:close/>
                  <a:moveTo>
                    <a:pt x="507" y="0"/>
                  </a:moveTo>
                  <a:lnTo>
                    <a:pt x="562" y="3"/>
                  </a:lnTo>
                  <a:lnTo>
                    <a:pt x="616" y="12"/>
                  </a:lnTo>
                  <a:lnTo>
                    <a:pt x="667" y="27"/>
                  </a:lnTo>
                  <a:lnTo>
                    <a:pt x="716" y="45"/>
                  </a:lnTo>
                  <a:lnTo>
                    <a:pt x="763" y="70"/>
                  </a:lnTo>
                  <a:lnTo>
                    <a:pt x="806" y="98"/>
                  </a:lnTo>
                  <a:lnTo>
                    <a:pt x="847" y="131"/>
                  </a:lnTo>
                  <a:lnTo>
                    <a:pt x="883" y="168"/>
                  </a:lnTo>
                  <a:lnTo>
                    <a:pt x="916" y="208"/>
                  </a:lnTo>
                  <a:lnTo>
                    <a:pt x="944" y="252"/>
                  </a:lnTo>
                  <a:lnTo>
                    <a:pt x="969" y="298"/>
                  </a:lnTo>
                  <a:lnTo>
                    <a:pt x="988" y="347"/>
                  </a:lnTo>
                  <a:lnTo>
                    <a:pt x="1003" y="398"/>
                  </a:lnTo>
                  <a:lnTo>
                    <a:pt x="1011" y="452"/>
                  </a:lnTo>
                  <a:lnTo>
                    <a:pt x="1014" y="507"/>
                  </a:lnTo>
                  <a:lnTo>
                    <a:pt x="1011" y="562"/>
                  </a:lnTo>
                  <a:lnTo>
                    <a:pt x="1003" y="616"/>
                  </a:lnTo>
                  <a:lnTo>
                    <a:pt x="988" y="667"/>
                  </a:lnTo>
                  <a:lnTo>
                    <a:pt x="969" y="716"/>
                  </a:lnTo>
                  <a:lnTo>
                    <a:pt x="944" y="763"/>
                  </a:lnTo>
                  <a:lnTo>
                    <a:pt x="916" y="806"/>
                  </a:lnTo>
                  <a:lnTo>
                    <a:pt x="883" y="847"/>
                  </a:lnTo>
                  <a:lnTo>
                    <a:pt x="847" y="883"/>
                  </a:lnTo>
                  <a:lnTo>
                    <a:pt x="806" y="916"/>
                  </a:lnTo>
                  <a:lnTo>
                    <a:pt x="763" y="944"/>
                  </a:lnTo>
                  <a:lnTo>
                    <a:pt x="716" y="969"/>
                  </a:lnTo>
                  <a:lnTo>
                    <a:pt x="667" y="988"/>
                  </a:lnTo>
                  <a:lnTo>
                    <a:pt x="616" y="1003"/>
                  </a:lnTo>
                  <a:lnTo>
                    <a:pt x="562" y="1011"/>
                  </a:lnTo>
                  <a:lnTo>
                    <a:pt x="507" y="1014"/>
                  </a:lnTo>
                  <a:lnTo>
                    <a:pt x="452" y="1011"/>
                  </a:lnTo>
                  <a:lnTo>
                    <a:pt x="398" y="1003"/>
                  </a:lnTo>
                  <a:lnTo>
                    <a:pt x="347" y="988"/>
                  </a:lnTo>
                  <a:lnTo>
                    <a:pt x="298" y="969"/>
                  </a:lnTo>
                  <a:lnTo>
                    <a:pt x="251" y="944"/>
                  </a:lnTo>
                  <a:lnTo>
                    <a:pt x="208" y="916"/>
                  </a:lnTo>
                  <a:lnTo>
                    <a:pt x="167" y="883"/>
                  </a:lnTo>
                  <a:lnTo>
                    <a:pt x="131" y="847"/>
                  </a:lnTo>
                  <a:lnTo>
                    <a:pt x="98" y="806"/>
                  </a:lnTo>
                  <a:lnTo>
                    <a:pt x="70" y="763"/>
                  </a:lnTo>
                  <a:lnTo>
                    <a:pt x="45" y="716"/>
                  </a:lnTo>
                  <a:lnTo>
                    <a:pt x="26" y="667"/>
                  </a:lnTo>
                  <a:lnTo>
                    <a:pt x="11" y="616"/>
                  </a:lnTo>
                  <a:lnTo>
                    <a:pt x="3" y="562"/>
                  </a:lnTo>
                  <a:lnTo>
                    <a:pt x="0" y="507"/>
                  </a:lnTo>
                  <a:lnTo>
                    <a:pt x="3" y="452"/>
                  </a:lnTo>
                  <a:lnTo>
                    <a:pt x="11" y="398"/>
                  </a:lnTo>
                  <a:lnTo>
                    <a:pt x="26" y="347"/>
                  </a:lnTo>
                  <a:lnTo>
                    <a:pt x="45" y="298"/>
                  </a:lnTo>
                  <a:lnTo>
                    <a:pt x="70" y="252"/>
                  </a:lnTo>
                  <a:lnTo>
                    <a:pt x="98" y="208"/>
                  </a:lnTo>
                  <a:lnTo>
                    <a:pt x="131" y="168"/>
                  </a:lnTo>
                  <a:lnTo>
                    <a:pt x="167" y="131"/>
                  </a:lnTo>
                  <a:lnTo>
                    <a:pt x="208" y="98"/>
                  </a:lnTo>
                  <a:lnTo>
                    <a:pt x="251" y="70"/>
                  </a:lnTo>
                  <a:lnTo>
                    <a:pt x="298" y="45"/>
                  </a:lnTo>
                  <a:lnTo>
                    <a:pt x="347" y="27"/>
                  </a:lnTo>
                  <a:lnTo>
                    <a:pt x="398" y="12"/>
                  </a:lnTo>
                  <a:lnTo>
                    <a:pt x="452" y="3"/>
                  </a:lnTo>
                  <a:lnTo>
                    <a:pt x="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2" name="Freeform 605"/>
            <p:cNvSpPr>
              <a:spLocks noEditPoints="1"/>
            </p:cNvSpPr>
            <p:nvPr/>
          </p:nvSpPr>
          <p:spPr bwMode="auto">
            <a:xfrm>
              <a:off x="5664200" y="3513138"/>
              <a:ext cx="90488" cy="88900"/>
            </a:xfrm>
            <a:custGeom>
              <a:avLst/>
              <a:gdLst>
                <a:gd name="T0" fmla="*/ 251 w 564"/>
                <a:gd name="T1" fmla="*/ 116 h 564"/>
                <a:gd name="T2" fmla="*/ 197 w 564"/>
                <a:gd name="T3" fmla="*/ 137 h 564"/>
                <a:gd name="T4" fmla="*/ 153 w 564"/>
                <a:gd name="T5" fmla="*/ 173 h 564"/>
                <a:gd name="T6" fmla="*/ 123 w 564"/>
                <a:gd name="T7" fmla="*/ 224 h 564"/>
                <a:gd name="T8" fmla="*/ 113 w 564"/>
                <a:gd name="T9" fmla="*/ 282 h 564"/>
                <a:gd name="T10" fmla="*/ 123 w 564"/>
                <a:gd name="T11" fmla="*/ 341 h 564"/>
                <a:gd name="T12" fmla="*/ 153 w 564"/>
                <a:gd name="T13" fmla="*/ 392 h 564"/>
                <a:gd name="T14" fmla="*/ 197 w 564"/>
                <a:gd name="T15" fmla="*/ 428 h 564"/>
                <a:gd name="T16" fmla="*/ 251 w 564"/>
                <a:gd name="T17" fmla="*/ 449 h 564"/>
                <a:gd name="T18" fmla="*/ 313 w 564"/>
                <a:gd name="T19" fmla="*/ 449 h 564"/>
                <a:gd name="T20" fmla="*/ 367 w 564"/>
                <a:gd name="T21" fmla="*/ 428 h 564"/>
                <a:gd name="T22" fmla="*/ 411 w 564"/>
                <a:gd name="T23" fmla="*/ 392 h 564"/>
                <a:gd name="T24" fmla="*/ 441 w 564"/>
                <a:gd name="T25" fmla="*/ 341 h 564"/>
                <a:gd name="T26" fmla="*/ 451 w 564"/>
                <a:gd name="T27" fmla="*/ 282 h 564"/>
                <a:gd name="T28" fmla="*/ 441 w 564"/>
                <a:gd name="T29" fmla="*/ 224 h 564"/>
                <a:gd name="T30" fmla="*/ 411 w 564"/>
                <a:gd name="T31" fmla="*/ 173 h 564"/>
                <a:gd name="T32" fmla="*/ 367 w 564"/>
                <a:gd name="T33" fmla="*/ 137 h 564"/>
                <a:gd name="T34" fmla="*/ 313 w 564"/>
                <a:gd name="T35" fmla="*/ 116 h 564"/>
                <a:gd name="T36" fmla="*/ 282 w 564"/>
                <a:gd name="T37" fmla="*/ 0 h 564"/>
                <a:gd name="T38" fmla="*/ 363 w 564"/>
                <a:gd name="T39" fmla="*/ 13 h 564"/>
                <a:gd name="T40" fmla="*/ 436 w 564"/>
                <a:gd name="T41" fmla="*/ 46 h 564"/>
                <a:gd name="T42" fmla="*/ 495 w 564"/>
                <a:gd name="T43" fmla="*/ 98 h 564"/>
                <a:gd name="T44" fmla="*/ 538 w 564"/>
                <a:gd name="T45" fmla="*/ 163 h 564"/>
                <a:gd name="T46" fmla="*/ 561 w 564"/>
                <a:gd name="T47" fmla="*/ 241 h 564"/>
                <a:gd name="T48" fmla="*/ 561 w 564"/>
                <a:gd name="T49" fmla="*/ 324 h 564"/>
                <a:gd name="T50" fmla="*/ 538 w 564"/>
                <a:gd name="T51" fmla="*/ 401 h 564"/>
                <a:gd name="T52" fmla="*/ 495 w 564"/>
                <a:gd name="T53" fmla="*/ 467 h 564"/>
                <a:gd name="T54" fmla="*/ 436 w 564"/>
                <a:gd name="T55" fmla="*/ 519 h 564"/>
                <a:gd name="T56" fmla="*/ 363 w 564"/>
                <a:gd name="T57" fmla="*/ 552 h 564"/>
                <a:gd name="T58" fmla="*/ 282 w 564"/>
                <a:gd name="T59" fmla="*/ 564 h 564"/>
                <a:gd name="T60" fmla="*/ 201 w 564"/>
                <a:gd name="T61" fmla="*/ 552 h 564"/>
                <a:gd name="T62" fmla="*/ 128 w 564"/>
                <a:gd name="T63" fmla="*/ 519 h 564"/>
                <a:gd name="T64" fmla="*/ 70 w 564"/>
                <a:gd name="T65" fmla="*/ 467 h 564"/>
                <a:gd name="T66" fmla="*/ 27 w 564"/>
                <a:gd name="T67" fmla="*/ 401 h 564"/>
                <a:gd name="T68" fmla="*/ 3 w 564"/>
                <a:gd name="T69" fmla="*/ 324 h 564"/>
                <a:gd name="T70" fmla="*/ 3 w 564"/>
                <a:gd name="T71" fmla="*/ 241 h 564"/>
                <a:gd name="T72" fmla="*/ 27 w 564"/>
                <a:gd name="T73" fmla="*/ 163 h 564"/>
                <a:gd name="T74" fmla="*/ 70 w 564"/>
                <a:gd name="T75" fmla="*/ 98 h 564"/>
                <a:gd name="T76" fmla="*/ 128 w 564"/>
                <a:gd name="T77" fmla="*/ 46 h 564"/>
                <a:gd name="T78" fmla="*/ 201 w 564"/>
                <a:gd name="T79" fmla="*/ 13 h 564"/>
                <a:gd name="T80" fmla="*/ 282 w 564"/>
                <a:gd name="T81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4" h="564">
                  <a:moveTo>
                    <a:pt x="282" y="113"/>
                  </a:moveTo>
                  <a:lnTo>
                    <a:pt x="251" y="116"/>
                  </a:lnTo>
                  <a:lnTo>
                    <a:pt x="224" y="124"/>
                  </a:lnTo>
                  <a:lnTo>
                    <a:pt x="197" y="137"/>
                  </a:lnTo>
                  <a:lnTo>
                    <a:pt x="173" y="153"/>
                  </a:lnTo>
                  <a:lnTo>
                    <a:pt x="153" y="173"/>
                  </a:lnTo>
                  <a:lnTo>
                    <a:pt x="137" y="197"/>
                  </a:lnTo>
                  <a:lnTo>
                    <a:pt x="123" y="224"/>
                  </a:lnTo>
                  <a:lnTo>
                    <a:pt x="116" y="252"/>
                  </a:lnTo>
                  <a:lnTo>
                    <a:pt x="113" y="282"/>
                  </a:lnTo>
                  <a:lnTo>
                    <a:pt x="116" y="313"/>
                  </a:lnTo>
                  <a:lnTo>
                    <a:pt x="123" y="341"/>
                  </a:lnTo>
                  <a:lnTo>
                    <a:pt x="137" y="367"/>
                  </a:lnTo>
                  <a:lnTo>
                    <a:pt x="153" y="392"/>
                  </a:lnTo>
                  <a:lnTo>
                    <a:pt x="173" y="411"/>
                  </a:lnTo>
                  <a:lnTo>
                    <a:pt x="197" y="428"/>
                  </a:lnTo>
                  <a:lnTo>
                    <a:pt x="224" y="441"/>
                  </a:lnTo>
                  <a:lnTo>
                    <a:pt x="251" y="449"/>
                  </a:lnTo>
                  <a:lnTo>
                    <a:pt x="282" y="451"/>
                  </a:lnTo>
                  <a:lnTo>
                    <a:pt x="313" y="449"/>
                  </a:lnTo>
                  <a:lnTo>
                    <a:pt x="341" y="441"/>
                  </a:lnTo>
                  <a:lnTo>
                    <a:pt x="367" y="428"/>
                  </a:lnTo>
                  <a:lnTo>
                    <a:pt x="391" y="411"/>
                  </a:lnTo>
                  <a:lnTo>
                    <a:pt x="411" y="392"/>
                  </a:lnTo>
                  <a:lnTo>
                    <a:pt x="427" y="367"/>
                  </a:lnTo>
                  <a:lnTo>
                    <a:pt x="441" y="341"/>
                  </a:lnTo>
                  <a:lnTo>
                    <a:pt x="448" y="313"/>
                  </a:lnTo>
                  <a:lnTo>
                    <a:pt x="451" y="282"/>
                  </a:lnTo>
                  <a:lnTo>
                    <a:pt x="448" y="252"/>
                  </a:lnTo>
                  <a:lnTo>
                    <a:pt x="441" y="224"/>
                  </a:lnTo>
                  <a:lnTo>
                    <a:pt x="427" y="197"/>
                  </a:lnTo>
                  <a:lnTo>
                    <a:pt x="411" y="173"/>
                  </a:lnTo>
                  <a:lnTo>
                    <a:pt x="391" y="153"/>
                  </a:lnTo>
                  <a:lnTo>
                    <a:pt x="367" y="137"/>
                  </a:lnTo>
                  <a:lnTo>
                    <a:pt x="341" y="124"/>
                  </a:lnTo>
                  <a:lnTo>
                    <a:pt x="313" y="116"/>
                  </a:lnTo>
                  <a:lnTo>
                    <a:pt x="282" y="113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3"/>
                  </a:lnTo>
                  <a:lnTo>
                    <a:pt x="401" y="27"/>
                  </a:lnTo>
                  <a:lnTo>
                    <a:pt x="436" y="46"/>
                  </a:lnTo>
                  <a:lnTo>
                    <a:pt x="466" y="70"/>
                  </a:lnTo>
                  <a:lnTo>
                    <a:pt x="495" y="98"/>
                  </a:lnTo>
                  <a:lnTo>
                    <a:pt x="519" y="129"/>
                  </a:lnTo>
                  <a:lnTo>
                    <a:pt x="538" y="163"/>
                  </a:lnTo>
                  <a:lnTo>
                    <a:pt x="551" y="201"/>
                  </a:lnTo>
                  <a:lnTo>
                    <a:pt x="561" y="241"/>
                  </a:lnTo>
                  <a:lnTo>
                    <a:pt x="564" y="282"/>
                  </a:lnTo>
                  <a:lnTo>
                    <a:pt x="561" y="324"/>
                  </a:lnTo>
                  <a:lnTo>
                    <a:pt x="551" y="364"/>
                  </a:lnTo>
                  <a:lnTo>
                    <a:pt x="538" y="401"/>
                  </a:lnTo>
                  <a:lnTo>
                    <a:pt x="519" y="436"/>
                  </a:lnTo>
                  <a:lnTo>
                    <a:pt x="495" y="467"/>
                  </a:lnTo>
                  <a:lnTo>
                    <a:pt x="466" y="495"/>
                  </a:lnTo>
                  <a:lnTo>
                    <a:pt x="436" y="519"/>
                  </a:lnTo>
                  <a:lnTo>
                    <a:pt x="401" y="538"/>
                  </a:lnTo>
                  <a:lnTo>
                    <a:pt x="363" y="552"/>
                  </a:lnTo>
                  <a:lnTo>
                    <a:pt x="324" y="561"/>
                  </a:lnTo>
                  <a:lnTo>
                    <a:pt x="282" y="564"/>
                  </a:lnTo>
                  <a:lnTo>
                    <a:pt x="241" y="561"/>
                  </a:lnTo>
                  <a:lnTo>
                    <a:pt x="201" y="552"/>
                  </a:lnTo>
                  <a:lnTo>
                    <a:pt x="163" y="538"/>
                  </a:lnTo>
                  <a:lnTo>
                    <a:pt x="128" y="519"/>
                  </a:lnTo>
                  <a:lnTo>
                    <a:pt x="98" y="495"/>
                  </a:lnTo>
                  <a:lnTo>
                    <a:pt x="70" y="467"/>
                  </a:lnTo>
                  <a:lnTo>
                    <a:pt x="45" y="436"/>
                  </a:lnTo>
                  <a:lnTo>
                    <a:pt x="27" y="401"/>
                  </a:lnTo>
                  <a:lnTo>
                    <a:pt x="13" y="364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1"/>
                  </a:lnTo>
                  <a:lnTo>
                    <a:pt x="13" y="201"/>
                  </a:lnTo>
                  <a:lnTo>
                    <a:pt x="27" y="163"/>
                  </a:lnTo>
                  <a:lnTo>
                    <a:pt x="45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28" y="46"/>
                  </a:lnTo>
                  <a:lnTo>
                    <a:pt x="163" y="27"/>
                  </a:lnTo>
                  <a:lnTo>
                    <a:pt x="201" y="13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6" name="Group 1835"/>
          <p:cNvGrpSpPr/>
          <p:nvPr/>
        </p:nvGrpSpPr>
        <p:grpSpPr>
          <a:xfrm>
            <a:off x="4420639" y="3470234"/>
            <a:ext cx="534988" cy="536575"/>
            <a:chOff x="4464050" y="3470275"/>
            <a:chExt cx="5349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7" name="Freeform 610"/>
            <p:cNvSpPr>
              <a:spLocks/>
            </p:cNvSpPr>
            <p:nvPr/>
          </p:nvSpPr>
          <p:spPr bwMode="auto">
            <a:xfrm>
              <a:off x="4464050" y="3470275"/>
              <a:ext cx="534988" cy="536575"/>
            </a:xfrm>
            <a:custGeom>
              <a:avLst/>
              <a:gdLst>
                <a:gd name="T0" fmla="*/ 169 w 3370"/>
                <a:gd name="T1" fmla="*/ 0 h 3380"/>
                <a:gd name="T2" fmla="*/ 186 w 3370"/>
                <a:gd name="T3" fmla="*/ 3 h 3380"/>
                <a:gd name="T4" fmla="*/ 201 w 3370"/>
                <a:gd name="T5" fmla="*/ 11 h 3380"/>
                <a:gd name="T6" fmla="*/ 213 w 3370"/>
                <a:gd name="T7" fmla="*/ 24 h 3380"/>
                <a:gd name="T8" fmla="*/ 222 w 3370"/>
                <a:gd name="T9" fmla="*/ 39 h 3380"/>
                <a:gd name="T10" fmla="*/ 225 w 3370"/>
                <a:gd name="T11" fmla="*/ 56 h 3380"/>
                <a:gd name="T12" fmla="*/ 225 w 3370"/>
                <a:gd name="T13" fmla="*/ 3155 h 3380"/>
                <a:gd name="T14" fmla="*/ 3314 w 3370"/>
                <a:gd name="T15" fmla="*/ 3155 h 3380"/>
                <a:gd name="T16" fmla="*/ 3331 w 3370"/>
                <a:gd name="T17" fmla="*/ 3158 h 3380"/>
                <a:gd name="T18" fmla="*/ 3347 w 3370"/>
                <a:gd name="T19" fmla="*/ 3166 h 3380"/>
                <a:gd name="T20" fmla="*/ 3359 w 3370"/>
                <a:gd name="T21" fmla="*/ 3178 h 3380"/>
                <a:gd name="T22" fmla="*/ 3367 w 3370"/>
                <a:gd name="T23" fmla="*/ 3194 h 3380"/>
                <a:gd name="T24" fmla="*/ 3370 w 3370"/>
                <a:gd name="T25" fmla="*/ 3211 h 3380"/>
                <a:gd name="T26" fmla="*/ 3367 w 3370"/>
                <a:gd name="T27" fmla="*/ 3228 h 3380"/>
                <a:gd name="T28" fmla="*/ 3359 w 3370"/>
                <a:gd name="T29" fmla="*/ 3244 h 3380"/>
                <a:gd name="T30" fmla="*/ 3347 w 3370"/>
                <a:gd name="T31" fmla="*/ 3256 h 3380"/>
                <a:gd name="T32" fmla="*/ 3331 w 3370"/>
                <a:gd name="T33" fmla="*/ 3264 h 3380"/>
                <a:gd name="T34" fmla="*/ 3314 w 3370"/>
                <a:gd name="T35" fmla="*/ 3267 h 3380"/>
                <a:gd name="T36" fmla="*/ 225 w 3370"/>
                <a:gd name="T37" fmla="*/ 3267 h 3380"/>
                <a:gd name="T38" fmla="*/ 225 w 3370"/>
                <a:gd name="T39" fmla="*/ 3324 h 3380"/>
                <a:gd name="T40" fmla="*/ 222 w 3370"/>
                <a:gd name="T41" fmla="*/ 3341 h 3380"/>
                <a:gd name="T42" fmla="*/ 213 w 3370"/>
                <a:gd name="T43" fmla="*/ 3356 h 3380"/>
                <a:gd name="T44" fmla="*/ 201 w 3370"/>
                <a:gd name="T45" fmla="*/ 3369 h 3380"/>
                <a:gd name="T46" fmla="*/ 186 w 3370"/>
                <a:gd name="T47" fmla="*/ 3377 h 3380"/>
                <a:gd name="T48" fmla="*/ 169 w 3370"/>
                <a:gd name="T49" fmla="*/ 3380 h 3380"/>
                <a:gd name="T50" fmla="*/ 151 w 3370"/>
                <a:gd name="T51" fmla="*/ 3377 h 3380"/>
                <a:gd name="T52" fmla="*/ 136 w 3370"/>
                <a:gd name="T53" fmla="*/ 3369 h 3380"/>
                <a:gd name="T54" fmla="*/ 124 w 3370"/>
                <a:gd name="T55" fmla="*/ 3356 h 3380"/>
                <a:gd name="T56" fmla="*/ 115 w 3370"/>
                <a:gd name="T57" fmla="*/ 3341 h 3380"/>
                <a:gd name="T58" fmla="*/ 112 w 3370"/>
                <a:gd name="T59" fmla="*/ 3324 h 3380"/>
                <a:gd name="T60" fmla="*/ 112 w 3370"/>
                <a:gd name="T61" fmla="*/ 3267 h 3380"/>
                <a:gd name="T62" fmla="*/ 56 w 3370"/>
                <a:gd name="T63" fmla="*/ 3267 h 3380"/>
                <a:gd name="T64" fmla="*/ 39 w 3370"/>
                <a:gd name="T65" fmla="*/ 3264 h 3380"/>
                <a:gd name="T66" fmla="*/ 23 w 3370"/>
                <a:gd name="T67" fmla="*/ 3256 h 3380"/>
                <a:gd name="T68" fmla="*/ 11 w 3370"/>
                <a:gd name="T69" fmla="*/ 3244 h 3380"/>
                <a:gd name="T70" fmla="*/ 3 w 3370"/>
                <a:gd name="T71" fmla="*/ 3228 h 3380"/>
                <a:gd name="T72" fmla="*/ 0 w 3370"/>
                <a:gd name="T73" fmla="*/ 3211 h 3380"/>
                <a:gd name="T74" fmla="*/ 3 w 3370"/>
                <a:gd name="T75" fmla="*/ 3194 h 3380"/>
                <a:gd name="T76" fmla="*/ 11 w 3370"/>
                <a:gd name="T77" fmla="*/ 3178 h 3380"/>
                <a:gd name="T78" fmla="*/ 23 w 3370"/>
                <a:gd name="T79" fmla="*/ 3166 h 3380"/>
                <a:gd name="T80" fmla="*/ 39 w 3370"/>
                <a:gd name="T81" fmla="*/ 3158 h 3380"/>
                <a:gd name="T82" fmla="*/ 56 w 3370"/>
                <a:gd name="T83" fmla="*/ 3155 h 3380"/>
                <a:gd name="T84" fmla="*/ 112 w 3370"/>
                <a:gd name="T85" fmla="*/ 3155 h 3380"/>
                <a:gd name="T86" fmla="*/ 112 w 3370"/>
                <a:gd name="T87" fmla="*/ 56 h 3380"/>
                <a:gd name="T88" fmla="*/ 115 w 3370"/>
                <a:gd name="T89" fmla="*/ 39 h 3380"/>
                <a:gd name="T90" fmla="*/ 124 w 3370"/>
                <a:gd name="T91" fmla="*/ 24 h 3380"/>
                <a:gd name="T92" fmla="*/ 136 w 3370"/>
                <a:gd name="T93" fmla="*/ 11 h 3380"/>
                <a:gd name="T94" fmla="*/ 151 w 3370"/>
                <a:gd name="T95" fmla="*/ 3 h 3380"/>
                <a:gd name="T96" fmla="*/ 169 w 3370"/>
                <a:gd name="T97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70" h="3380">
                  <a:moveTo>
                    <a:pt x="169" y="0"/>
                  </a:moveTo>
                  <a:lnTo>
                    <a:pt x="186" y="3"/>
                  </a:lnTo>
                  <a:lnTo>
                    <a:pt x="201" y="11"/>
                  </a:lnTo>
                  <a:lnTo>
                    <a:pt x="213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5" y="3155"/>
                  </a:lnTo>
                  <a:lnTo>
                    <a:pt x="3314" y="3155"/>
                  </a:lnTo>
                  <a:lnTo>
                    <a:pt x="3331" y="3158"/>
                  </a:lnTo>
                  <a:lnTo>
                    <a:pt x="3347" y="3166"/>
                  </a:lnTo>
                  <a:lnTo>
                    <a:pt x="3359" y="3178"/>
                  </a:lnTo>
                  <a:lnTo>
                    <a:pt x="3367" y="3194"/>
                  </a:lnTo>
                  <a:lnTo>
                    <a:pt x="3370" y="3211"/>
                  </a:lnTo>
                  <a:lnTo>
                    <a:pt x="3367" y="3228"/>
                  </a:lnTo>
                  <a:lnTo>
                    <a:pt x="3359" y="3244"/>
                  </a:lnTo>
                  <a:lnTo>
                    <a:pt x="3347" y="3256"/>
                  </a:lnTo>
                  <a:lnTo>
                    <a:pt x="3331" y="3264"/>
                  </a:lnTo>
                  <a:lnTo>
                    <a:pt x="3314" y="3267"/>
                  </a:lnTo>
                  <a:lnTo>
                    <a:pt x="225" y="3267"/>
                  </a:lnTo>
                  <a:lnTo>
                    <a:pt x="225" y="3324"/>
                  </a:lnTo>
                  <a:lnTo>
                    <a:pt x="222" y="3341"/>
                  </a:lnTo>
                  <a:lnTo>
                    <a:pt x="213" y="3356"/>
                  </a:lnTo>
                  <a:lnTo>
                    <a:pt x="201" y="3369"/>
                  </a:lnTo>
                  <a:lnTo>
                    <a:pt x="186" y="3377"/>
                  </a:lnTo>
                  <a:lnTo>
                    <a:pt x="169" y="3380"/>
                  </a:lnTo>
                  <a:lnTo>
                    <a:pt x="151" y="3377"/>
                  </a:lnTo>
                  <a:lnTo>
                    <a:pt x="136" y="3369"/>
                  </a:lnTo>
                  <a:lnTo>
                    <a:pt x="124" y="3356"/>
                  </a:lnTo>
                  <a:lnTo>
                    <a:pt x="115" y="3341"/>
                  </a:lnTo>
                  <a:lnTo>
                    <a:pt x="112" y="3324"/>
                  </a:lnTo>
                  <a:lnTo>
                    <a:pt x="112" y="3267"/>
                  </a:lnTo>
                  <a:lnTo>
                    <a:pt x="56" y="3267"/>
                  </a:lnTo>
                  <a:lnTo>
                    <a:pt x="39" y="3264"/>
                  </a:lnTo>
                  <a:lnTo>
                    <a:pt x="23" y="3256"/>
                  </a:lnTo>
                  <a:lnTo>
                    <a:pt x="11" y="3244"/>
                  </a:lnTo>
                  <a:lnTo>
                    <a:pt x="3" y="3228"/>
                  </a:lnTo>
                  <a:lnTo>
                    <a:pt x="0" y="3211"/>
                  </a:lnTo>
                  <a:lnTo>
                    <a:pt x="3" y="3194"/>
                  </a:lnTo>
                  <a:lnTo>
                    <a:pt x="11" y="3178"/>
                  </a:lnTo>
                  <a:lnTo>
                    <a:pt x="23" y="3166"/>
                  </a:lnTo>
                  <a:lnTo>
                    <a:pt x="39" y="3158"/>
                  </a:lnTo>
                  <a:lnTo>
                    <a:pt x="56" y="3155"/>
                  </a:lnTo>
                  <a:lnTo>
                    <a:pt x="112" y="3155"/>
                  </a:lnTo>
                  <a:lnTo>
                    <a:pt x="112" y="56"/>
                  </a:lnTo>
                  <a:lnTo>
                    <a:pt x="115" y="39"/>
                  </a:lnTo>
                  <a:lnTo>
                    <a:pt x="124" y="24"/>
                  </a:lnTo>
                  <a:lnTo>
                    <a:pt x="136" y="11"/>
                  </a:lnTo>
                  <a:lnTo>
                    <a:pt x="151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611"/>
            <p:cNvSpPr>
              <a:spLocks/>
            </p:cNvSpPr>
            <p:nvPr/>
          </p:nvSpPr>
          <p:spPr bwMode="auto">
            <a:xfrm>
              <a:off x="4518025" y="3711575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1 h 113"/>
                <a:gd name="T8" fmla="*/ 213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3 w 225"/>
                <a:gd name="T17" fmla="*/ 89 h 113"/>
                <a:gd name="T18" fmla="*/ 201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3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3" y="89"/>
                  </a:lnTo>
                  <a:lnTo>
                    <a:pt x="201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612"/>
            <p:cNvSpPr>
              <a:spLocks/>
            </p:cNvSpPr>
            <p:nvPr/>
          </p:nvSpPr>
          <p:spPr bwMode="auto">
            <a:xfrm>
              <a:off x="4518025" y="367665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1 w 225"/>
                <a:gd name="T7" fmla="*/ 11 h 112"/>
                <a:gd name="T8" fmla="*/ 213 w 225"/>
                <a:gd name="T9" fmla="*/ 22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3 h 112"/>
                <a:gd name="T16" fmla="*/ 213 w 225"/>
                <a:gd name="T17" fmla="*/ 89 h 112"/>
                <a:gd name="T18" fmla="*/ 201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2 h 112"/>
                <a:gd name="T40" fmla="*/ 23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2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3" y="89"/>
                  </a:lnTo>
                  <a:lnTo>
                    <a:pt x="201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0" name="Freeform 613"/>
            <p:cNvSpPr>
              <a:spLocks/>
            </p:cNvSpPr>
            <p:nvPr/>
          </p:nvSpPr>
          <p:spPr bwMode="auto">
            <a:xfrm>
              <a:off x="4518025" y="3640138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2 h 113"/>
                <a:gd name="T8" fmla="*/ 213 w 225"/>
                <a:gd name="T9" fmla="*/ 24 h 113"/>
                <a:gd name="T10" fmla="*/ 222 w 225"/>
                <a:gd name="T11" fmla="*/ 39 h 113"/>
                <a:gd name="T12" fmla="*/ 225 w 225"/>
                <a:gd name="T13" fmla="*/ 57 h 113"/>
                <a:gd name="T14" fmla="*/ 222 w 225"/>
                <a:gd name="T15" fmla="*/ 74 h 113"/>
                <a:gd name="T16" fmla="*/ 213 w 225"/>
                <a:gd name="T17" fmla="*/ 89 h 113"/>
                <a:gd name="T18" fmla="*/ 201 w 225"/>
                <a:gd name="T19" fmla="*/ 102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2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7 h 113"/>
                <a:gd name="T36" fmla="*/ 3 w 225"/>
                <a:gd name="T37" fmla="*/ 39 h 113"/>
                <a:gd name="T38" fmla="*/ 11 w 225"/>
                <a:gd name="T39" fmla="*/ 24 h 113"/>
                <a:gd name="T40" fmla="*/ 23 w 225"/>
                <a:gd name="T41" fmla="*/ 12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2"/>
                  </a:lnTo>
                  <a:lnTo>
                    <a:pt x="213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4"/>
                  </a:lnTo>
                  <a:lnTo>
                    <a:pt x="213" y="89"/>
                  </a:lnTo>
                  <a:lnTo>
                    <a:pt x="201" y="102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1" name="Freeform 614"/>
            <p:cNvSpPr>
              <a:spLocks/>
            </p:cNvSpPr>
            <p:nvPr/>
          </p:nvSpPr>
          <p:spPr bwMode="auto">
            <a:xfrm>
              <a:off x="4518025" y="3605213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1 h 113"/>
                <a:gd name="T8" fmla="*/ 213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3 w 225"/>
                <a:gd name="T17" fmla="*/ 90 h 113"/>
                <a:gd name="T18" fmla="*/ 201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1 h 113"/>
                <a:gd name="T30" fmla="*/ 11 w 225"/>
                <a:gd name="T31" fmla="*/ 90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3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3" y="90"/>
                  </a:lnTo>
                  <a:lnTo>
                    <a:pt x="201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2" name="Freeform 615"/>
            <p:cNvSpPr>
              <a:spLocks/>
            </p:cNvSpPr>
            <p:nvPr/>
          </p:nvSpPr>
          <p:spPr bwMode="auto">
            <a:xfrm>
              <a:off x="4518025" y="356870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1 w 225"/>
                <a:gd name="T7" fmla="*/ 11 h 112"/>
                <a:gd name="T8" fmla="*/ 213 w 225"/>
                <a:gd name="T9" fmla="*/ 23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3 h 112"/>
                <a:gd name="T16" fmla="*/ 213 w 225"/>
                <a:gd name="T17" fmla="*/ 89 h 112"/>
                <a:gd name="T18" fmla="*/ 201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3 h 112"/>
                <a:gd name="T40" fmla="*/ 23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3" y="89"/>
                  </a:lnTo>
                  <a:lnTo>
                    <a:pt x="201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3" name="Freeform 616"/>
            <p:cNvSpPr>
              <a:spLocks/>
            </p:cNvSpPr>
            <p:nvPr/>
          </p:nvSpPr>
          <p:spPr bwMode="auto">
            <a:xfrm>
              <a:off x="4518025" y="3532188"/>
              <a:ext cx="34925" cy="19050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2 h 113"/>
                <a:gd name="T8" fmla="*/ 213 w 225"/>
                <a:gd name="T9" fmla="*/ 24 h 113"/>
                <a:gd name="T10" fmla="*/ 222 w 225"/>
                <a:gd name="T11" fmla="*/ 39 h 113"/>
                <a:gd name="T12" fmla="*/ 225 w 225"/>
                <a:gd name="T13" fmla="*/ 57 h 113"/>
                <a:gd name="T14" fmla="*/ 222 w 225"/>
                <a:gd name="T15" fmla="*/ 74 h 113"/>
                <a:gd name="T16" fmla="*/ 213 w 225"/>
                <a:gd name="T17" fmla="*/ 89 h 113"/>
                <a:gd name="T18" fmla="*/ 201 w 225"/>
                <a:gd name="T19" fmla="*/ 102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2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7 h 113"/>
                <a:gd name="T36" fmla="*/ 3 w 225"/>
                <a:gd name="T37" fmla="*/ 39 h 113"/>
                <a:gd name="T38" fmla="*/ 11 w 225"/>
                <a:gd name="T39" fmla="*/ 24 h 113"/>
                <a:gd name="T40" fmla="*/ 23 w 225"/>
                <a:gd name="T41" fmla="*/ 12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2"/>
                  </a:lnTo>
                  <a:lnTo>
                    <a:pt x="213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4"/>
                  </a:lnTo>
                  <a:lnTo>
                    <a:pt x="213" y="89"/>
                  </a:lnTo>
                  <a:lnTo>
                    <a:pt x="201" y="102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4" name="Freeform 617"/>
            <p:cNvSpPr>
              <a:spLocks/>
            </p:cNvSpPr>
            <p:nvPr/>
          </p:nvSpPr>
          <p:spPr bwMode="auto">
            <a:xfrm>
              <a:off x="4518025" y="3497263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1 h 113"/>
                <a:gd name="T8" fmla="*/ 213 w 225"/>
                <a:gd name="T9" fmla="*/ 23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3 w 225"/>
                <a:gd name="T17" fmla="*/ 89 h 113"/>
                <a:gd name="T18" fmla="*/ 201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3 h 113"/>
                <a:gd name="T40" fmla="*/ 23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3" y="89"/>
                  </a:lnTo>
                  <a:lnTo>
                    <a:pt x="201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5" name="Freeform 618"/>
            <p:cNvSpPr>
              <a:spLocks noEditPoints="1"/>
            </p:cNvSpPr>
            <p:nvPr/>
          </p:nvSpPr>
          <p:spPr bwMode="auto">
            <a:xfrm>
              <a:off x="4508500" y="3667125"/>
              <a:ext cx="490538" cy="250825"/>
            </a:xfrm>
            <a:custGeom>
              <a:avLst/>
              <a:gdLst>
                <a:gd name="T0" fmla="*/ 1582 w 3088"/>
                <a:gd name="T1" fmla="*/ 1080 h 1578"/>
                <a:gd name="T2" fmla="*/ 1518 w 3088"/>
                <a:gd name="T3" fmla="*/ 1277 h 1578"/>
                <a:gd name="T4" fmla="*/ 1637 w 3088"/>
                <a:gd name="T5" fmla="*/ 1439 h 1578"/>
                <a:gd name="T6" fmla="*/ 1843 w 3088"/>
                <a:gd name="T7" fmla="*/ 1439 h 1578"/>
                <a:gd name="T8" fmla="*/ 1962 w 3088"/>
                <a:gd name="T9" fmla="*/ 1277 h 1578"/>
                <a:gd name="T10" fmla="*/ 1899 w 3088"/>
                <a:gd name="T11" fmla="*/ 1080 h 1578"/>
                <a:gd name="T12" fmla="*/ 337 w 3088"/>
                <a:gd name="T13" fmla="*/ 957 h 1578"/>
                <a:gd name="T14" fmla="*/ 155 w 3088"/>
                <a:gd name="T15" fmla="*/ 1049 h 1578"/>
                <a:gd name="T16" fmla="*/ 123 w 3088"/>
                <a:gd name="T17" fmla="*/ 1254 h 1578"/>
                <a:gd name="T18" fmla="*/ 265 w 3088"/>
                <a:gd name="T19" fmla="*/ 1396 h 1578"/>
                <a:gd name="T20" fmla="*/ 470 w 3088"/>
                <a:gd name="T21" fmla="*/ 1365 h 1578"/>
                <a:gd name="T22" fmla="*/ 562 w 3088"/>
                <a:gd name="T23" fmla="*/ 1182 h 1578"/>
                <a:gd name="T24" fmla="*/ 470 w 3088"/>
                <a:gd name="T25" fmla="*/ 1001 h 1578"/>
                <a:gd name="T26" fmla="*/ 973 w 3088"/>
                <a:gd name="T27" fmla="*/ 285 h 1578"/>
                <a:gd name="T28" fmla="*/ 811 w 3088"/>
                <a:gd name="T29" fmla="*/ 404 h 1578"/>
                <a:gd name="T30" fmla="*/ 811 w 3088"/>
                <a:gd name="T31" fmla="*/ 611 h 1578"/>
                <a:gd name="T32" fmla="*/ 973 w 3088"/>
                <a:gd name="T33" fmla="*/ 730 h 1578"/>
                <a:gd name="T34" fmla="*/ 1169 w 3088"/>
                <a:gd name="T35" fmla="*/ 667 h 1578"/>
                <a:gd name="T36" fmla="*/ 1231 w 3088"/>
                <a:gd name="T37" fmla="*/ 470 h 1578"/>
                <a:gd name="T38" fmla="*/ 1113 w 3088"/>
                <a:gd name="T39" fmla="*/ 308 h 1578"/>
                <a:gd name="T40" fmla="*/ 2680 w 3088"/>
                <a:gd name="T41" fmla="*/ 124 h 1578"/>
                <a:gd name="T42" fmla="*/ 2538 w 3088"/>
                <a:gd name="T43" fmla="*/ 267 h 1578"/>
                <a:gd name="T44" fmla="*/ 2569 w 3088"/>
                <a:gd name="T45" fmla="*/ 471 h 1578"/>
                <a:gd name="T46" fmla="*/ 2751 w 3088"/>
                <a:gd name="T47" fmla="*/ 564 h 1578"/>
                <a:gd name="T48" fmla="*/ 2932 w 3088"/>
                <a:gd name="T49" fmla="*/ 471 h 1578"/>
                <a:gd name="T50" fmla="*/ 2964 w 3088"/>
                <a:gd name="T51" fmla="*/ 267 h 1578"/>
                <a:gd name="T52" fmla="*/ 2821 w 3088"/>
                <a:gd name="T53" fmla="*/ 124 h 1578"/>
                <a:gd name="T54" fmla="*/ 2882 w 3088"/>
                <a:gd name="T55" fmla="*/ 27 h 1578"/>
                <a:gd name="T56" fmla="*/ 3061 w 3088"/>
                <a:gd name="T57" fmla="*/ 207 h 1578"/>
                <a:gd name="T58" fmla="*/ 3061 w 3088"/>
                <a:gd name="T59" fmla="*/ 469 h 1578"/>
                <a:gd name="T60" fmla="*/ 2882 w 3088"/>
                <a:gd name="T61" fmla="*/ 650 h 1578"/>
                <a:gd name="T62" fmla="*/ 2627 w 3088"/>
                <a:gd name="T63" fmla="*/ 653 h 1578"/>
                <a:gd name="T64" fmla="*/ 2067 w 3088"/>
                <a:gd name="T65" fmla="*/ 1156 h 1578"/>
                <a:gd name="T66" fmla="*/ 2031 w 3088"/>
                <a:gd name="T67" fmla="*/ 1410 h 1578"/>
                <a:gd name="T68" fmla="*/ 1830 w 3088"/>
                <a:gd name="T69" fmla="*/ 1565 h 1578"/>
                <a:gd name="T70" fmla="*/ 1570 w 3088"/>
                <a:gd name="T71" fmla="*/ 1532 h 1578"/>
                <a:gd name="T72" fmla="*/ 1415 w 3088"/>
                <a:gd name="T73" fmla="*/ 1330 h 1578"/>
                <a:gd name="T74" fmla="*/ 1444 w 3088"/>
                <a:gd name="T75" fmla="*/ 1079 h 1578"/>
                <a:gd name="T76" fmla="*/ 1133 w 3088"/>
                <a:gd name="T77" fmla="*/ 822 h 1578"/>
                <a:gd name="T78" fmla="*/ 886 w 3088"/>
                <a:gd name="T79" fmla="*/ 822 h 1578"/>
                <a:gd name="T80" fmla="*/ 633 w 3088"/>
                <a:gd name="T81" fmla="*/ 1023 h 1578"/>
                <a:gd name="T82" fmla="*/ 662 w 3088"/>
                <a:gd name="T83" fmla="*/ 1272 h 1578"/>
                <a:gd name="T84" fmla="*/ 506 w 3088"/>
                <a:gd name="T85" fmla="*/ 1474 h 1578"/>
                <a:gd name="T86" fmla="*/ 247 w 3088"/>
                <a:gd name="T87" fmla="*/ 1509 h 1578"/>
                <a:gd name="T88" fmla="*/ 46 w 3088"/>
                <a:gd name="T89" fmla="*/ 1353 h 1578"/>
                <a:gd name="T90" fmla="*/ 11 w 3088"/>
                <a:gd name="T91" fmla="*/ 1093 h 1578"/>
                <a:gd name="T92" fmla="*/ 166 w 3088"/>
                <a:gd name="T93" fmla="*/ 890 h 1578"/>
                <a:gd name="T94" fmla="*/ 421 w 3088"/>
                <a:gd name="T95" fmla="*/ 856 h 1578"/>
                <a:gd name="T96" fmla="*/ 676 w 3088"/>
                <a:gd name="T97" fmla="*/ 550 h 1578"/>
                <a:gd name="T98" fmla="*/ 743 w 3088"/>
                <a:gd name="T99" fmla="*/ 300 h 1578"/>
                <a:gd name="T100" fmla="*/ 964 w 3088"/>
                <a:gd name="T101" fmla="*/ 172 h 1578"/>
                <a:gd name="T102" fmla="*/ 1215 w 3088"/>
                <a:gd name="T103" fmla="*/ 240 h 1578"/>
                <a:gd name="T104" fmla="*/ 1344 w 3088"/>
                <a:gd name="T105" fmla="*/ 461 h 1578"/>
                <a:gd name="T106" fmla="*/ 1580 w 3088"/>
                <a:gd name="T107" fmla="*/ 943 h 1578"/>
                <a:gd name="T108" fmla="*/ 1824 w 3088"/>
                <a:gd name="T109" fmla="*/ 912 h 1578"/>
                <a:gd name="T110" fmla="*/ 2437 w 3088"/>
                <a:gd name="T111" fmla="*/ 462 h 1578"/>
                <a:gd name="T112" fmla="*/ 2441 w 3088"/>
                <a:gd name="T113" fmla="*/ 207 h 1578"/>
                <a:gd name="T114" fmla="*/ 2620 w 3088"/>
                <a:gd name="T115" fmla="*/ 27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88" h="1578">
                  <a:moveTo>
                    <a:pt x="1740" y="1014"/>
                  </a:moveTo>
                  <a:lnTo>
                    <a:pt x="1703" y="1017"/>
                  </a:lnTo>
                  <a:lnTo>
                    <a:pt x="1670" y="1026"/>
                  </a:lnTo>
                  <a:lnTo>
                    <a:pt x="1637" y="1040"/>
                  </a:lnTo>
                  <a:lnTo>
                    <a:pt x="1607" y="1057"/>
                  </a:lnTo>
                  <a:lnTo>
                    <a:pt x="1582" y="1080"/>
                  </a:lnTo>
                  <a:lnTo>
                    <a:pt x="1559" y="1107"/>
                  </a:lnTo>
                  <a:lnTo>
                    <a:pt x="1541" y="1136"/>
                  </a:lnTo>
                  <a:lnTo>
                    <a:pt x="1527" y="1168"/>
                  </a:lnTo>
                  <a:lnTo>
                    <a:pt x="1518" y="1203"/>
                  </a:lnTo>
                  <a:lnTo>
                    <a:pt x="1515" y="1240"/>
                  </a:lnTo>
                  <a:lnTo>
                    <a:pt x="1518" y="1277"/>
                  </a:lnTo>
                  <a:lnTo>
                    <a:pt x="1527" y="1310"/>
                  </a:lnTo>
                  <a:lnTo>
                    <a:pt x="1541" y="1343"/>
                  </a:lnTo>
                  <a:lnTo>
                    <a:pt x="1559" y="1373"/>
                  </a:lnTo>
                  <a:lnTo>
                    <a:pt x="1582" y="1398"/>
                  </a:lnTo>
                  <a:lnTo>
                    <a:pt x="1607" y="1421"/>
                  </a:lnTo>
                  <a:lnTo>
                    <a:pt x="1637" y="1439"/>
                  </a:lnTo>
                  <a:lnTo>
                    <a:pt x="1670" y="1454"/>
                  </a:lnTo>
                  <a:lnTo>
                    <a:pt x="1703" y="1462"/>
                  </a:lnTo>
                  <a:lnTo>
                    <a:pt x="1740" y="1465"/>
                  </a:lnTo>
                  <a:lnTo>
                    <a:pt x="1777" y="1462"/>
                  </a:lnTo>
                  <a:lnTo>
                    <a:pt x="1811" y="1454"/>
                  </a:lnTo>
                  <a:lnTo>
                    <a:pt x="1843" y="1439"/>
                  </a:lnTo>
                  <a:lnTo>
                    <a:pt x="1873" y="1421"/>
                  </a:lnTo>
                  <a:lnTo>
                    <a:pt x="1899" y="1398"/>
                  </a:lnTo>
                  <a:lnTo>
                    <a:pt x="1922" y="1373"/>
                  </a:lnTo>
                  <a:lnTo>
                    <a:pt x="1939" y="1343"/>
                  </a:lnTo>
                  <a:lnTo>
                    <a:pt x="1953" y="1310"/>
                  </a:lnTo>
                  <a:lnTo>
                    <a:pt x="1962" y="1277"/>
                  </a:lnTo>
                  <a:lnTo>
                    <a:pt x="1965" y="1240"/>
                  </a:lnTo>
                  <a:lnTo>
                    <a:pt x="1962" y="1203"/>
                  </a:lnTo>
                  <a:lnTo>
                    <a:pt x="1953" y="1168"/>
                  </a:lnTo>
                  <a:lnTo>
                    <a:pt x="1939" y="1136"/>
                  </a:lnTo>
                  <a:lnTo>
                    <a:pt x="1922" y="1107"/>
                  </a:lnTo>
                  <a:lnTo>
                    <a:pt x="1899" y="1080"/>
                  </a:lnTo>
                  <a:lnTo>
                    <a:pt x="1873" y="1057"/>
                  </a:lnTo>
                  <a:lnTo>
                    <a:pt x="1843" y="1040"/>
                  </a:lnTo>
                  <a:lnTo>
                    <a:pt x="1811" y="1026"/>
                  </a:lnTo>
                  <a:lnTo>
                    <a:pt x="1777" y="1017"/>
                  </a:lnTo>
                  <a:lnTo>
                    <a:pt x="1740" y="1014"/>
                  </a:lnTo>
                  <a:close/>
                  <a:moveTo>
                    <a:pt x="337" y="957"/>
                  </a:moveTo>
                  <a:lnTo>
                    <a:pt x="300" y="960"/>
                  </a:lnTo>
                  <a:lnTo>
                    <a:pt x="265" y="969"/>
                  </a:lnTo>
                  <a:lnTo>
                    <a:pt x="234" y="983"/>
                  </a:lnTo>
                  <a:lnTo>
                    <a:pt x="204" y="1001"/>
                  </a:lnTo>
                  <a:lnTo>
                    <a:pt x="178" y="1024"/>
                  </a:lnTo>
                  <a:lnTo>
                    <a:pt x="155" y="1049"/>
                  </a:lnTo>
                  <a:lnTo>
                    <a:pt x="137" y="1079"/>
                  </a:lnTo>
                  <a:lnTo>
                    <a:pt x="123" y="1112"/>
                  </a:lnTo>
                  <a:lnTo>
                    <a:pt x="115" y="1146"/>
                  </a:lnTo>
                  <a:lnTo>
                    <a:pt x="112" y="1182"/>
                  </a:lnTo>
                  <a:lnTo>
                    <a:pt x="115" y="1219"/>
                  </a:lnTo>
                  <a:lnTo>
                    <a:pt x="123" y="1254"/>
                  </a:lnTo>
                  <a:lnTo>
                    <a:pt x="137" y="1286"/>
                  </a:lnTo>
                  <a:lnTo>
                    <a:pt x="155" y="1315"/>
                  </a:lnTo>
                  <a:lnTo>
                    <a:pt x="178" y="1342"/>
                  </a:lnTo>
                  <a:lnTo>
                    <a:pt x="204" y="1365"/>
                  </a:lnTo>
                  <a:lnTo>
                    <a:pt x="234" y="1383"/>
                  </a:lnTo>
                  <a:lnTo>
                    <a:pt x="265" y="1396"/>
                  </a:lnTo>
                  <a:lnTo>
                    <a:pt x="300" y="1405"/>
                  </a:lnTo>
                  <a:lnTo>
                    <a:pt x="337" y="1408"/>
                  </a:lnTo>
                  <a:lnTo>
                    <a:pt x="373" y="1405"/>
                  </a:lnTo>
                  <a:lnTo>
                    <a:pt x="407" y="1396"/>
                  </a:lnTo>
                  <a:lnTo>
                    <a:pt x="440" y="1383"/>
                  </a:lnTo>
                  <a:lnTo>
                    <a:pt x="470" y="1365"/>
                  </a:lnTo>
                  <a:lnTo>
                    <a:pt x="495" y="1342"/>
                  </a:lnTo>
                  <a:lnTo>
                    <a:pt x="518" y="1315"/>
                  </a:lnTo>
                  <a:lnTo>
                    <a:pt x="536" y="1286"/>
                  </a:lnTo>
                  <a:lnTo>
                    <a:pt x="550" y="1254"/>
                  </a:lnTo>
                  <a:lnTo>
                    <a:pt x="558" y="1219"/>
                  </a:lnTo>
                  <a:lnTo>
                    <a:pt x="562" y="1182"/>
                  </a:lnTo>
                  <a:lnTo>
                    <a:pt x="558" y="1146"/>
                  </a:lnTo>
                  <a:lnTo>
                    <a:pt x="550" y="1112"/>
                  </a:lnTo>
                  <a:lnTo>
                    <a:pt x="536" y="1079"/>
                  </a:lnTo>
                  <a:lnTo>
                    <a:pt x="518" y="1049"/>
                  </a:lnTo>
                  <a:lnTo>
                    <a:pt x="495" y="1024"/>
                  </a:lnTo>
                  <a:lnTo>
                    <a:pt x="470" y="1001"/>
                  </a:lnTo>
                  <a:lnTo>
                    <a:pt x="440" y="983"/>
                  </a:lnTo>
                  <a:lnTo>
                    <a:pt x="407" y="969"/>
                  </a:lnTo>
                  <a:lnTo>
                    <a:pt x="373" y="960"/>
                  </a:lnTo>
                  <a:lnTo>
                    <a:pt x="337" y="957"/>
                  </a:lnTo>
                  <a:close/>
                  <a:moveTo>
                    <a:pt x="1010" y="282"/>
                  </a:moveTo>
                  <a:lnTo>
                    <a:pt x="973" y="285"/>
                  </a:lnTo>
                  <a:lnTo>
                    <a:pt x="938" y="293"/>
                  </a:lnTo>
                  <a:lnTo>
                    <a:pt x="907" y="308"/>
                  </a:lnTo>
                  <a:lnTo>
                    <a:pt x="877" y="326"/>
                  </a:lnTo>
                  <a:lnTo>
                    <a:pt x="851" y="349"/>
                  </a:lnTo>
                  <a:lnTo>
                    <a:pt x="828" y="374"/>
                  </a:lnTo>
                  <a:lnTo>
                    <a:pt x="811" y="404"/>
                  </a:lnTo>
                  <a:lnTo>
                    <a:pt x="796" y="437"/>
                  </a:lnTo>
                  <a:lnTo>
                    <a:pt x="788" y="470"/>
                  </a:lnTo>
                  <a:lnTo>
                    <a:pt x="785" y="507"/>
                  </a:lnTo>
                  <a:lnTo>
                    <a:pt x="788" y="544"/>
                  </a:lnTo>
                  <a:lnTo>
                    <a:pt x="796" y="579"/>
                  </a:lnTo>
                  <a:lnTo>
                    <a:pt x="811" y="611"/>
                  </a:lnTo>
                  <a:lnTo>
                    <a:pt x="828" y="640"/>
                  </a:lnTo>
                  <a:lnTo>
                    <a:pt x="851" y="667"/>
                  </a:lnTo>
                  <a:lnTo>
                    <a:pt x="877" y="690"/>
                  </a:lnTo>
                  <a:lnTo>
                    <a:pt x="907" y="707"/>
                  </a:lnTo>
                  <a:lnTo>
                    <a:pt x="938" y="721"/>
                  </a:lnTo>
                  <a:lnTo>
                    <a:pt x="973" y="730"/>
                  </a:lnTo>
                  <a:lnTo>
                    <a:pt x="1010" y="733"/>
                  </a:lnTo>
                  <a:lnTo>
                    <a:pt x="1047" y="730"/>
                  </a:lnTo>
                  <a:lnTo>
                    <a:pt x="1080" y="721"/>
                  </a:lnTo>
                  <a:lnTo>
                    <a:pt x="1113" y="707"/>
                  </a:lnTo>
                  <a:lnTo>
                    <a:pt x="1143" y="690"/>
                  </a:lnTo>
                  <a:lnTo>
                    <a:pt x="1169" y="667"/>
                  </a:lnTo>
                  <a:lnTo>
                    <a:pt x="1192" y="640"/>
                  </a:lnTo>
                  <a:lnTo>
                    <a:pt x="1210" y="611"/>
                  </a:lnTo>
                  <a:lnTo>
                    <a:pt x="1223" y="579"/>
                  </a:lnTo>
                  <a:lnTo>
                    <a:pt x="1231" y="544"/>
                  </a:lnTo>
                  <a:lnTo>
                    <a:pt x="1235" y="507"/>
                  </a:lnTo>
                  <a:lnTo>
                    <a:pt x="1231" y="470"/>
                  </a:lnTo>
                  <a:lnTo>
                    <a:pt x="1223" y="437"/>
                  </a:lnTo>
                  <a:lnTo>
                    <a:pt x="1210" y="404"/>
                  </a:lnTo>
                  <a:lnTo>
                    <a:pt x="1192" y="374"/>
                  </a:lnTo>
                  <a:lnTo>
                    <a:pt x="1169" y="349"/>
                  </a:lnTo>
                  <a:lnTo>
                    <a:pt x="1143" y="326"/>
                  </a:lnTo>
                  <a:lnTo>
                    <a:pt x="1113" y="308"/>
                  </a:lnTo>
                  <a:lnTo>
                    <a:pt x="1080" y="293"/>
                  </a:lnTo>
                  <a:lnTo>
                    <a:pt x="1047" y="285"/>
                  </a:lnTo>
                  <a:lnTo>
                    <a:pt x="1010" y="282"/>
                  </a:lnTo>
                  <a:close/>
                  <a:moveTo>
                    <a:pt x="2751" y="113"/>
                  </a:moveTo>
                  <a:lnTo>
                    <a:pt x="2714" y="116"/>
                  </a:lnTo>
                  <a:lnTo>
                    <a:pt x="2680" y="124"/>
                  </a:lnTo>
                  <a:lnTo>
                    <a:pt x="2648" y="139"/>
                  </a:lnTo>
                  <a:lnTo>
                    <a:pt x="2618" y="156"/>
                  </a:lnTo>
                  <a:lnTo>
                    <a:pt x="2592" y="179"/>
                  </a:lnTo>
                  <a:lnTo>
                    <a:pt x="2569" y="205"/>
                  </a:lnTo>
                  <a:lnTo>
                    <a:pt x="2552" y="235"/>
                  </a:lnTo>
                  <a:lnTo>
                    <a:pt x="2538" y="267"/>
                  </a:lnTo>
                  <a:lnTo>
                    <a:pt x="2529" y="301"/>
                  </a:lnTo>
                  <a:lnTo>
                    <a:pt x="2526" y="338"/>
                  </a:lnTo>
                  <a:lnTo>
                    <a:pt x="2529" y="375"/>
                  </a:lnTo>
                  <a:lnTo>
                    <a:pt x="2538" y="409"/>
                  </a:lnTo>
                  <a:lnTo>
                    <a:pt x="2552" y="442"/>
                  </a:lnTo>
                  <a:lnTo>
                    <a:pt x="2569" y="471"/>
                  </a:lnTo>
                  <a:lnTo>
                    <a:pt x="2592" y="498"/>
                  </a:lnTo>
                  <a:lnTo>
                    <a:pt x="2618" y="521"/>
                  </a:lnTo>
                  <a:lnTo>
                    <a:pt x="2648" y="539"/>
                  </a:lnTo>
                  <a:lnTo>
                    <a:pt x="2680" y="552"/>
                  </a:lnTo>
                  <a:lnTo>
                    <a:pt x="2714" y="561"/>
                  </a:lnTo>
                  <a:lnTo>
                    <a:pt x="2751" y="564"/>
                  </a:lnTo>
                  <a:lnTo>
                    <a:pt x="2788" y="561"/>
                  </a:lnTo>
                  <a:lnTo>
                    <a:pt x="2821" y="552"/>
                  </a:lnTo>
                  <a:lnTo>
                    <a:pt x="2854" y="539"/>
                  </a:lnTo>
                  <a:lnTo>
                    <a:pt x="2884" y="521"/>
                  </a:lnTo>
                  <a:lnTo>
                    <a:pt x="2909" y="498"/>
                  </a:lnTo>
                  <a:lnTo>
                    <a:pt x="2932" y="471"/>
                  </a:lnTo>
                  <a:lnTo>
                    <a:pt x="2950" y="442"/>
                  </a:lnTo>
                  <a:lnTo>
                    <a:pt x="2964" y="409"/>
                  </a:lnTo>
                  <a:lnTo>
                    <a:pt x="2973" y="375"/>
                  </a:lnTo>
                  <a:lnTo>
                    <a:pt x="2976" y="338"/>
                  </a:lnTo>
                  <a:lnTo>
                    <a:pt x="2973" y="301"/>
                  </a:lnTo>
                  <a:lnTo>
                    <a:pt x="2964" y="267"/>
                  </a:lnTo>
                  <a:lnTo>
                    <a:pt x="2950" y="235"/>
                  </a:lnTo>
                  <a:lnTo>
                    <a:pt x="2932" y="205"/>
                  </a:lnTo>
                  <a:lnTo>
                    <a:pt x="2909" y="179"/>
                  </a:lnTo>
                  <a:lnTo>
                    <a:pt x="2884" y="156"/>
                  </a:lnTo>
                  <a:lnTo>
                    <a:pt x="2854" y="139"/>
                  </a:lnTo>
                  <a:lnTo>
                    <a:pt x="2821" y="124"/>
                  </a:lnTo>
                  <a:lnTo>
                    <a:pt x="2788" y="116"/>
                  </a:lnTo>
                  <a:lnTo>
                    <a:pt x="2751" y="113"/>
                  </a:lnTo>
                  <a:close/>
                  <a:moveTo>
                    <a:pt x="2751" y="0"/>
                  </a:moveTo>
                  <a:lnTo>
                    <a:pt x="2797" y="3"/>
                  </a:lnTo>
                  <a:lnTo>
                    <a:pt x="2841" y="13"/>
                  </a:lnTo>
                  <a:lnTo>
                    <a:pt x="2882" y="27"/>
                  </a:lnTo>
                  <a:lnTo>
                    <a:pt x="2921" y="46"/>
                  </a:lnTo>
                  <a:lnTo>
                    <a:pt x="2957" y="71"/>
                  </a:lnTo>
                  <a:lnTo>
                    <a:pt x="2989" y="100"/>
                  </a:lnTo>
                  <a:lnTo>
                    <a:pt x="3018" y="132"/>
                  </a:lnTo>
                  <a:lnTo>
                    <a:pt x="3042" y="168"/>
                  </a:lnTo>
                  <a:lnTo>
                    <a:pt x="3061" y="207"/>
                  </a:lnTo>
                  <a:lnTo>
                    <a:pt x="3076" y="248"/>
                  </a:lnTo>
                  <a:lnTo>
                    <a:pt x="3085" y="292"/>
                  </a:lnTo>
                  <a:lnTo>
                    <a:pt x="3088" y="338"/>
                  </a:lnTo>
                  <a:lnTo>
                    <a:pt x="3085" y="384"/>
                  </a:lnTo>
                  <a:lnTo>
                    <a:pt x="3076" y="428"/>
                  </a:lnTo>
                  <a:lnTo>
                    <a:pt x="3061" y="469"/>
                  </a:lnTo>
                  <a:lnTo>
                    <a:pt x="3042" y="508"/>
                  </a:lnTo>
                  <a:lnTo>
                    <a:pt x="3018" y="544"/>
                  </a:lnTo>
                  <a:lnTo>
                    <a:pt x="2989" y="577"/>
                  </a:lnTo>
                  <a:lnTo>
                    <a:pt x="2957" y="606"/>
                  </a:lnTo>
                  <a:lnTo>
                    <a:pt x="2921" y="630"/>
                  </a:lnTo>
                  <a:lnTo>
                    <a:pt x="2882" y="650"/>
                  </a:lnTo>
                  <a:lnTo>
                    <a:pt x="2841" y="664"/>
                  </a:lnTo>
                  <a:lnTo>
                    <a:pt x="2797" y="673"/>
                  </a:lnTo>
                  <a:lnTo>
                    <a:pt x="2751" y="676"/>
                  </a:lnTo>
                  <a:lnTo>
                    <a:pt x="2708" y="673"/>
                  </a:lnTo>
                  <a:lnTo>
                    <a:pt x="2667" y="665"/>
                  </a:lnTo>
                  <a:lnTo>
                    <a:pt x="2627" y="653"/>
                  </a:lnTo>
                  <a:lnTo>
                    <a:pt x="2591" y="635"/>
                  </a:lnTo>
                  <a:lnTo>
                    <a:pt x="2556" y="614"/>
                  </a:lnTo>
                  <a:lnTo>
                    <a:pt x="2525" y="588"/>
                  </a:lnTo>
                  <a:lnTo>
                    <a:pt x="2036" y="1079"/>
                  </a:lnTo>
                  <a:lnTo>
                    <a:pt x="2054" y="1116"/>
                  </a:lnTo>
                  <a:lnTo>
                    <a:pt x="2067" y="1156"/>
                  </a:lnTo>
                  <a:lnTo>
                    <a:pt x="2074" y="1197"/>
                  </a:lnTo>
                  <a:lnTo>
                    <a:pt x="2077" y="1240"/>
                  </a:lnTo>
                  <a:lnTo>
                    <a:pt x="2074" y="1286"/>
                  </a:lnTo>
                  <a:lnTo>
                    <a:pt x="2065" y="1330"/>
                  </a:lnTo>
                  <a:lnTo>
                    <a:pt x="2050" y="1371"/>
                  </a:lnTo>
                  <a:lnTo>
                    <a:pt x="2031" y="1410"/>
                  </a:lnTo>
                  <a:lnTo>
                    <a:pt x="2007" y="1447"/>
                  </a:lnTo>
                  <a:lnTo>
                    <a:pt x="1978" y="1478"/>
                  </a:lnTo>
                  <a:lnTo>
                    <a:pt x="1946" y="1507"/>
                  </a:lnTo>
                  <a:lnTo>
                    <a:pt x="1910" y="1532"/>
                  </a:lnTo>
                  <a:lnTo>
                    <a:pt x="1871" y="1551"/>
                  </a:lnTo>
                  <a:lnTo>
                    <a:pt x="1830" y="1565"/>
                  </a:lnTo>
                  <a:lnTo>
                    <a:pt x="1786" y="1575"/>
                  </a:lnTo>
                  <a:lnTo>
                    <a:pt x="1740" y="1578"/>
                  </a:lnTo>
                  <a:lnTo>
                    <a:pt x="1694" y="1575"/>
                  </a:lnTo>
                  <a:lnTo>
                    <a:pt x="1650" y="1565"/>
                  </a:lnTo>
                  <a:lnTo>
                    <a:pt x="1609" y="1551"/>
                  </a:lnTo>
                  <a:lnTo>
                    <a:pt x="1570" y="1532"/>
                  </a:lnTo>
                  <a:lnTo>
                    <a:pt x="1534" y="1507"/>
                  </a:lnTo>
                  <a:lnTo>
                    <a:pt x="1502" y="1478"/>
                  </a:lnTo>
                  <a:lnTo>
                    <a:pt x="1473" y="1447"/>
                  </a:lnTo>
                  <a:lnTo>
                    <a:pt x="1449" y="1410"/>
                  </a:lnTo>
                  <a:lnTo>
                    <a:pt x="1430" y="1371"/>
                  </a:lnTo>
                  <a:lnTo>
                    <a:pt x="1415" y="1330"/>
                  </a:lnTo>
                  <a:lnTo>
                    <a:pt x="1406" y="1286"/>
                  </a:lnTo>
                  <a:lnTo>
                    <a:pt x="1403" y="1240"/>
                  </a:lnTo>
                  <a:lnTo>
                    <a:pt x="1406" y="1197"/>
                  </a:lnTo>
                  <a:lnTo>
                    <a:pt x="1413" y="1156"/>
                  </a:lnTo>
                  <a:lnTo>
                    <a:pt x="1426" y="1116"/>
                  </a:lnTo>
                  <a:lnTo>
                    <a:pt x="1444" y="1079"/>
                  </a:lnTo>
                  <a:lnTo>
                    <a:pt x="1465" y="1044"/>
                  </a:lnTo>
                  <a:lnTo>
                    <a:pt x="1491" y="1013"/>
                  </a:lnTo>
                  <a:lnTo>
                    <a:pt x="1236" y="757"/>
                  </a:lnTo>
                  <a:lnTo>
                    <a:pt x="1205" y="783"/>
                  </a:lnTo>
                  <a:lnTo>
                    <a:pt x="1170" y="804"/>
                  </a:lnTo>
                  <a:lnTo>
                    <a:pt x="1133" y="822"/>
                  </a:lnTo>
                  <a:lnTo>
                    <a:pt x="1094" y="835"/>
                  </a:lnTo>
                  <a:lnTo>
                    <a:pt x="1053" y="842"/>
                  </a:lnTo>
                  <a:lnTo>
                    <a:pt x="1010" y="845"/>
                  </a:lnTo>
                  <a:lnTo>
                    <a:pt x="967" y="842"/>
                  </a:lnTo>
                  <a:lnTo>
                    <a:pt x="926" y="835"/>
                  </a:lnTo>
                  <a:lnTo>
                    <a:pt x="886" y="822"/>
                  </a:lnTo>
                  <a:lnTo>
                    <a:pt x="850" y="804"/>
                  </a:lnTo>
                  <a:lnTo>
                    <a:pt x="816" y="783"/>
                  </a:lnTo>
                  <a:lnTo>
                    <a:pt x="784" y="757"/>
                  </a:lnTo>
                  <a:lnTo>
                    <a:pt x="586" y="956"/>
                  </a:lnTo>
                  <a:lnTo>
                    <a:pt x="612" y="988"/>
                  </a:lnTo>
                  <a:lnTo>
                    <a:pt x="633" y="1023"/>
                  </a:lnTo>
                  <a:lnTo>
                    <a:pt x="650" y="1059"/>
                  </a:lnTo>
                  <a:lnTo>
                    <a:pt x="663" y="1098"/>
                  </a:lnTo>
                  <a:lnTo>
                    <a:pt x="671" y="1139"/>
                  </a:lnTo>
                  <a:lnTo>
                    <a:pt x="674" y="1182"/>
                  </a:lnTo>
                  <a:lnTo>
                    <a:pt x="671" y="1228"/>
                  </a:lnTo>
                  <a:lnTo>
                    <a:pt x="662" y="1272"/>
                  </a:lnTo>
                  <a:lnTo>
                    <a:pt x="647" y="1314"/>
                  </a:lnTo>
                  <a:lnTo>
                    <a:pt x="628" y="1353"/>
                  </a:lnTo>
                  <a:lnTo>
                    <a:pt x="603" y="1389"/>
                  </a:lnTo>
                  <a:lnTo>
                    <a:pt x="575" y="1422"/>
                  </a:lnTo>
                  <a:lnTo>
                    <a:pt x="542" y="1450"/>
                  </a:lnTo>
                  <a:lnTo>
                    <a:pt x="506" y="1474"/>
                  </a:lnTo>
                  <a:lnTo>
                    <a:pt x="468" y="1494"/>
                  </a:lnTo>
                  <a:lnTo>
                    <a:pt x="426" y="1509"/>
                  </a:lnTo>
                  <a:lnTo>
                    <a:pt x="382" y="1517"/>
                  </a:lnTo>
                  <a:lnTo>
                    <a:pt x="337" y="1520"/>
                  </a:lnTo>
                  <a:lnTo>
                    <a:pt x="291" y="1517"/>
                  </a:lnTo>
                  <a:lnTo>
                    <a:pt x="247" y="1509"/>
                  </a:lnTo>
                  <a:lnTo>
                    <a:pt x="205" y="1494"/>
                  </a:lnTo>
                  <a:lnTo>
                    <a:pt x="166" y="1474"/>
                  </a:lnTo>
                  <a:lnTo>
                    <a:pt x="131" y="1451"/>
                  </a:lnTo>
                  <a:lnTo>
                    <a:pt x="98" y="1422"/>
                  </a:lnTo>
                  <a:lnTo>
                    <a:pt x="69" y="1389"/>
                  </a:lnTo>
                  <a:lnTo>
                    <a:pt x="46" y="1353"/>
                  </a:lnTo>
                  <a:lnTo>
                    <a:pt x="26" y="1314"/>
                  </a:lnTo>
                  <a:lnTo>
                    <a:pt x="11" y="1272"/>
                  </a:lnTo>
                  <a:lnTo>
                    <a:pt x="3" y="1228"/>
                  </a:lnTo>
                  <a:lnTo>
                    <a:pt x="0" y="1182"/>
                  </a:lnTo>
                  <a:lnTo>
                    <a:pt x="3" y="1137"/>
                  </a:lnTo>
                  <a:lnTo>
                    <a:pt x="11" y="1093"/>
                  </a:lnTo>
                  <a:lnTo>
                    <a:pt x="26" y="1051"/>
                  </a:lnTo>
                  <a:lnTo>
                    <a:pt x="46" y="1012"/>
                  </a:lnTo>
                  <a:lnTo>
                    <a:pt x="69" y="976"/>
                  </a:lnTo>
                  <a:lnTo>
                    <a:pt x="98" y="944"/>
                  </a:lnTo>
                  <a:lnTo>
                    <a:pt x="131" y="915"/>
                  </a:lnTo>
                  <a:lnTo>
                    <a:pt x="166" y="890"/>
                  </a:lnTo>
                  <a:lnTo>
                    <a:pt x="205" y="871"/>
                  </a:lnTo>
                  <a:lnTo>
                    <a:pt x="247" y="857"/>
                  </a:lnTo>
                  <a:lnTo>
                    <a:pt x="291" y="847"/>
                  </a:lnTo>
                  <a:lnTo>
                    <a:pt x="337" y="844"/>
                  </a:lnTo>
                  <a:lnTo>
                    <a:pt x="380" y="847"/>
                  </a:lnTo>
                  <a:lnTo>
                    <a:pt x="421" y="856"/>
                  </a:lnTo>
                  <a:lnTo>
                    <a:pt x="460" y="868"/>
                  </a:lnTo>
                  <a:lnTo>
                    <a:pt x="497" y="885"/>
                  </a:lnTo>
                  <a:lnTo>
                    <a:pt x="714" y="668"/>
                  </a:lnTo>
                  <a:lnTo>
                    <a:pt x="696" y="631"/>
                  </a:lnTo>
                  <a:lnTo>
                    <a:pt x="683" y="591"/>
                  </a:lnTo>
                  <a:lnTo>
                    <a:pt x="676" y="550"/>
                  </a:lnTo>
                  <a:lnTo>
                    <a:pt x="673" y="507"/>
                  </a:lnTo>
                  <a:lnTo>
                    <a:pt x="676" y="461"/>
                  </a:lnTo>
                  <a:lnTo>
                    <a:pt x="685" y="417"/>
                  </a:lnTo>
                  <a:lnTo>
                    <a:pt x="699" y="376"/>
                  </a:lnTo>
                  <a:lnTo>
                    <a:pt x="719" y="337"/>
                  </a:lnTo>
                  <a:lnTo>
                    <a:pt x="743" y="300"/>
                  </a:lnTo>
                  <a:lnTo>
                    <a:pt x="772" y="269"/>
                  </a:lnTo>
                  <a:lnTo>
                    <a:pt x="805" y="240"/>
                  </a:lnTo>
                  <a:lnTo>
                    <a:pt x="840" y="215"/>
                  </a:lnTo>
                  <a:lnTo>
                    <a:pt x="879" y="196"/>
                  </a:lnTo>
                  <a:lnTo>
                    <a:pt x="920" y="182"/>
                  </a:lnTo>
                  <a:lnTo>
                    <a:pt x="964" y="172"/>
                  </a:lnTo>
                  <a:lnTo>
                    <a:pt x="1010" y="169"/>
                  </a:lnTo>
                  <a:lnTo>
                    <a:pt x="1056" y="172"/>
                  </a:lnTo>
                  <a:lnTo>
                    <a:pt x="1100" y="182"/>
                  </a:lnTo>
                  <a:lnTo>
                    <a:pt x="1141" y="196"/>
                  </a:lnTo>
                  <a:lnTo>
                    <a:pt x="1179" y="215"/>
                  </a:lnTo>
                  <a:lnTo>
                    <a:pt x="1215" y="240"/>
                  </a:lnTo>
                  <a:lnTo>
                    <a:pt x="1248" y="269"/>
                  </a:lnTo>
                  <a:lnTo>
                    <a:pt x="1276" y="300"/>
                  </a:lnTo>
                  <a:lnTo>
                    <a:pt x="1301" y="337"/>
                  </a:lnTo>
                  <a:lnTo>
                    <a:pt x="1320" y="376"/>
                  </a:lnTo>
                  <a:lnTo>
                    <a:pt x="1335" y="417"/>
                  </a:lnTo>
                  <a:lnTo>
                    <a:pt x="1344" y="461"/>
                  </a:lnTo>
                  <a:lnTo>
                    <a:pt x="1347" y="507"/>
                  </a:lnTo>
                  <a:lnTo>
                    <a:pt x="1344" y="550"/>
                  </a:lnTo>
                  <a:lnTo>
                    <a:pt x="1336" y="591"/>
                  </a:lnTo>
                  <a:lnTo>
                    <a:pt x="1323" y="631"/>
                  </a:lnTo>
                  <a:lnTo>
                    <a:pt x="1306" y="668"/>
                  </a:lnTo>
                  <a:lnTo>
                    <a:pt x="1580" y="943"/>
                  </a:lnTo>
                  <a:lnTo>
                    <a:pt x="1616" y="925"/>
                  </a:lnTo>
                  <a:lnTo>
                    <a:pt x="1656" y="912"/>
                  </a:lnTo>
                  <a:lnTo>
                    <a:pt x="1697" y="905"/>
                  </a:lnTo>
                  <a:lnTo>
                    <a:pt x="1740" y="902"/>
                  </a:lnTo>
                  <a:lnTo>
                    <a:pt x="1783" y="905"/>
                  </a:lnTo>
                  <a:lnTo>
                    <a:pt x="1824" y="912"/>
                  </a:lnTo>
                  <a:lnTo>
                    <a:pt x="1864" y="925"/>
                  </a:lnTo>
                  <a:lnTo>
                    <a:pt x="1900" y="943"/>
                  </a:lnTo>
                  <a:lnTo>
                    <a:pt x="1935" y="964"/>
                  </a:lnTo>
                  <a:lnTo>
                    <a:pt x="1966" y="990"/>
                  </a:lnTo>
                  <a:lnTo>
                    <a:pt x="2455" y="499"/>
                  </a:lnTo>
                  <a:lnTo>
                    <a:pt x="2437" y="462"/>
                  </a:lnTo>
                  <a:lnTo>
                    <a:pt x="2424" y="422"/>
                  </a:lnTo>
                  <a:lnTo>
                    <a:pt x="2417" y="381"/>
                  </a:lnTo>
                  <a:lnTo>
                    <a:pt x="2414" y="338"/>
                  </a:lnTo>
                  <a:lnTo>
                    <a:pt x="2417" y="292"/>
                  </a:lnTo>
                  <a:lnTo>
                    <a:pt x="2426" y="248"/>
                  </a:lnTo>
                  <a:lnTo>
                    <a:pt x="2441" y="207"/>
                  </a:lnTo>
                  <a:lnTo>
                    <a:pt x="2460" y="168"/>
                  </a:lnTo>
                  <a:lnTo>
                    <a:pt x="2484" y="132"/>
                  </a:lnTo>
                  <a:lnTo>
                    <a:pt x="2513" y="100"/>
                  </a:lnTo>
                  <a:lnTo>
                    <a:pt x="2545" y="71"/>
                  </a:lnTo>
                  <a:lnTo>
                    <a:pt x="2581" y="46"/>
                  </a:lnTo>
                  <a:lnTo>
                    <a:pt x="2620" y="27"/>
                  </a:lnTo>
                  <a:lnTo>
                    <a:pt x="2661" y="13"/>
                  </a:lnTo>
                  <a:lnTo>
                    <a:pt x="2705" y="3"/>
                  </a:lnTo>
                  <a:lnTo>
                    <a:pt x="27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99" name="Group 1898"/>
          <p:cNvGrpSpPr/>
          <p:nvPr/>
        </p:nvGrpSpPr>
        <p:grpSpPr>
          <a:xfrm>
            <a:off x="3484352" y="3470234"/>
            <a:ext cx="536575" cy="536575"/>
            <a:chOff x="3519488" y="3470275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0" name="Freeform 623"/>
            <p:cNvSpPr>
              <a:spLocks/>
            </p:cNvSpPr>
            <p:nvPr/>
          </p:nvSpPr>
          <p:spPr bwMode="auto">
            <a:xfrm>
              <a:off x="4011613" y="36671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1" name="Freeform 624"/>
            <p:cNvSpPr>
              <a:spLocks/>
            </p:cNvSpPr>
            <p:nvPr/>
          </p:nvSpPr>
          <p:spPr bwMode="auto">
            <a:xfrm>
              <a:off x="4011613" y="3721100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2" name="Freeform 625"/>
            <p:cNvSpPr>
              <a:spLocks/>
            </p:cNvSpPr>
            <p:nvPr/>
          </p:nvSpPr>
          <p:spPr bwMode="auto">
            <a:xfrm>
              <a:off x="3984626" y="374808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" name="Freeform 626"/>
            <p:cNvSpPr>
              <a:spLocks/>
            </p:cNvSpPr>
            <p:nvPr/>
          </p:nvSpPr>
          <p:spPr bwMode="auto">
            <a:xfrm>
              <a:off x="3876676" y="374808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" name="Freeform 627"/>
            <p:cNvSpPr>
              <a:spLocks/>
            </p:cNvSpPr>
            <p:nvPr/>
          </p:nvSpPr>
          <p:spPr bwMode="auto">
            <a:xfrm>
              <a:off x="3903663" y="3721100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" name="Freeform 628"/>
            <p:cNvSpPr>
              <a:spLocks/>
            </p:cNvSpPr>
            <p:nvPr/>
          </p:nvSpPr>
          <p:spPr bwMode="auto">
            <a:xfrm>
              <a:off x="3743326" y="38274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" name="Freeform 629"/>
            <p:cNvSpPr>
              <a:spLocks/>
            </p:cNvSpPr>
            <p:nvPr/>
          </p:nvSpPr>
          <p:spPr bwMode="auto">
            <a:xfrm>
              <a:off x="3984626" y="380047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" name="Freeform 630"/>
            <p:cNvSpPr>
              <a:spLocks/>
            </p:cNvSpPr>
            <p:nvPr/>
          </p:nvSpPr>
          <p:spPr bwMode="auto">
            <a:xfrm>
              <a:off x="4011613" y="37750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" name="Freeform 631"/>
            <p:cNvSpPr>
              <a:spLocks/>
            </p:cNvSpPr>
            <p:nvPr/>
          </p:nvSpPr>
          <p:spPr bwMode="auto">
            <a:xfrm>
              <a:off x="4011613" y="38274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" name="Freeform 632"/>
            <p:cNvSpPr>
              <a:spLocks/>
            </p:cNvSpPr>
            <p:nvPr/>
          </p:nvSpPr>
          <p:spPr bwMode="auto">
            <a:xfrm>
              <a:off x="3930651" y="380047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0" name="Freeform 633"/>
            <p:cNvSpPr>
              <a:spLocks/>
            </p:cNvSpPr>
            <p:nvPr/>
          </p:nvSpPr>
          <p:spPr bwMode="auto">
            <a:xfrm>
              <a:off x="3957638" y="37750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1" name="Freeform 634"/>
            <p:cNvSpPr>
              <a:spLocks/>
            </p:cNvSpPr>
            <p:nvPr/>
          </p:nvSpPr>
          <p:spPr bwMode="auto">
            <a:xfrm>
              <a:off x="3957638" y="38274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2" name="Freeform 635"/>
            <p:cNvSpPr>
              <a:spLocks/>
            </p:cNvSpPr>
            <p:nvPr/>
          </p:nvSpPr>
          <p:spPr bwMode="auto">
            <a:xfrm>
              <a:off x="3824288" y="3800475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3" name="Freeform 636"/>
            <p:cNvSpPr>
              <a:spLocks/>
            </p:cNvSpPr>
            <p:nvPr/>
          </p:nvSpPr>
          <p:spPr bwMode="auto">
            <a:xfrm>
              <a:off x="3876676" y="3800475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4" name="Freeform 637"/>
            <p:cNvSpPr>
              <a:spLocks/>
            </p:cNvSpPr>
            <p:nvPr/>
          </p:nvSpPr>
          <p:spPr bwMode="auto">
            <a:xfrm>
              <a:off x="3716338" y="3854450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5" name="Freeform 638"/>
            <p:cNvSpPr>
              <a:spLocks/>
            </p:cNvSpPr>
            <p:nvPr/>
          </p:nvSpPr>
          <p:spPr bwMode="auto">
            <a:xfrm>
              <a:off x="3770313" y="3854450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6" name="Freeform 639"/>
            <p:cNvSpPr>
              <a:spLocks/>
            </p:cNvSpPr>
            <p:nvPr/>
          </p:nvSpPr>
          <p:spPr bwMode="auto">
            <a:xfrm>
              <a:off x="3608388" y="3854450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7" name="Freeform 640"/>
            <p:cNvSpPr>
              <a:spLocks/>
            </p:cNvSpPr>
            <p:nvPr/>
          </p:nvSpPr>
          <p:spPr bwMode="auto">
            <a:xfrm>
              <a:off x="3984626" y="3854450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8" name="Freeform 641"/>
            <p:cNvSpPr>
              <a:spLocks/>
            </p:cNvSpPr>
            <p:nvPr/>
          </p:nvSpPr>
          <p:spPr bwMode="auto">
            <a:xfrm>
              <a:off x="3930651" y="3854450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9" name="Freeform 642"/>
            <p:cNvSpPr>
              <a:spLocks/>
            </p:cNvSpPr>
            <p:nvPr/>
          </p:nvSpPr>
          <p:spPr bwMode="auto">
            <a:xfrm>
              <a:off x="3824288" y="3854450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0" name="Freeform 643"/>
            <p:cNvSpPr>
              <a:spLocks/>
            </p:cNvSpPr>
            <p:nvPr/>
          </p:nvSpPr>
          <p:spPr bwMode="auto">
            <a:xfrm>
              <a:off x="3876676" y="3854450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1" name="Freeform 644"/>
            <p:cNvSpPr>
              <a:spLocks/>
            </p:cNvSpPr>
            <p:nvPr/>
          </p:nvSpPr>
          <p:spPr bwMode="auto">
            <a:xfrm>
              <a:off x="3849688" y="3775075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2" name="Freeform 645"/>
            <p:cNvSpPr>
              <a:spLocks/>
            </p:cNvSpPr>
            <p:nvPr/>
          </p:nvSpPr>
          <p:spPr bwMode="auto">
            <a:xfrm>
              <a:off x="3903663" y="3775075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3" name="Freeform 646"/>
            <p:cNvSpPr>
              <a:spLocks/>
            </p:cNvSpPr>
            <p:nvPr/>
          </p:nvSpPr>
          <p:spPr bwMode="auto">
            <a:xfrm>
              <a:off x="3849688" y="382746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4" name="Freeform 647"/>
            <p:cNvSpPr>
              <a:spLocks/>
            </p:cNvSpPr>
            <p:nvPr/>
          </p:nvSpPr>
          <p:spPr bwMode="auto">
            <a:xfrm>
              <a:off x="3903663" y="382746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5" name="Freeform 648"/>
            <p:cNvSpPr>
              <a:spLocks/>
            </p:cNvSpPr>
            <p:nvPr/>
          </p:nvSpPr>
          <p:spPr bwMode="auto">
            <a:xfrm>
              <a:off x="3716338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6" name="Freeform 649"/>
            <p:cNvSpPr>
              <a:spLocks/>
            </p:cNvSpPr>
            <p:nvPr/>
          </p:nvSpPr>
          <p:spPr bwMode="auto">
            <a:xfrm>
              <a:off x="3743326" y="38814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7" name="Freeform 650"/>
            <p:cNvSpPr>
              <a:spLocks/>
            </p:cNvSpPr>
            <p:nvPr/>
          </p:nvSpPr>
          <p:spPr bwMode="auto">
            <a:xfrm>
              <a:off x="3743326" y="39354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8" name="Freeform 651"/>
            <p:cNvSpPr>
              <a:spLocks/>
            </p:cNvSpPr>
            <p:nvPr/>
          </p:nvSpPr>
          <p:spPr bwMode="auto">
            <a:xfrm>
              <a:off x="3770313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9" name="Freeform 652"/>
            <p:cNvSpPr>
              <a:spLocks/>
            </p:cNvSpPr>
            <p:nvPr/>
          </p:nvSpPr>
          <p:spPr bwMode="auto">
            <a:xfrm>
              <a:off x="3662363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0" name="Freeform 653"/>
            <p:cNvSpPr>
              <a:spLocks/>
            </p:cNvSpPr>
            <p:nvPr/>
          </p:nvSpPr>
          <p:spPr bwMode="auto">
            <a:xfrm>
              <a:off x="3689351" y="39354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1" name="Freeform 654"/>
            <p:cNvSpPr>
              <a:spLocks/>
            </p:cNvSpPr>
            <p:nvPr/>
          </p:nvSpPr>
          <p:spPr bwMode="auto">
            <a:xfrm>
              <a:off x="3556001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2" name="Freeform 655"/>
            <p:cNvSpPr>
              <a:spLocks/>
            </p:cNvSpPr>
            <p:nvPr/>
          </p:nvSpPr>
          <p:spPr bwMode="auto">
            <a:xfrm>
              <a:off x="3608388" y="3908425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3" name="Freeform 656"/>
            <p:cNvSpPr>
              <a:spLocks/>
            </p:cNvSpPr>
            <p:nvPr/>
          </p:nvSpPr>
          <p:spPr bwMode="auto">
            <a:xfrm>
              <a:off x="3581401" y="388143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4" name="Freeform 657"/>
            <p:cNvSpPr>
              <a:spLocks/>
            </p:cNvSpPr>
            <p:nvPr/>
          </p:nvSpPr>
          <p:spPr bwMode="auto">
            <a:xfrm>
              <a:off x="3635376" y="388143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5" name="Freeform 658"/>
            <p:cNvSpPr>
              <a:spLocks/>
            </p:cNvSpPr>
            <p:nvPr/>
          </p:nvSpPr>
          <p:spPr bwMode="auto">
            <a:xfrm>
              <a:off x="3581401" y="393541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6" name="Freeform 659"/>
            <p:cNvSpPr>
              <a:spLocks/>
            </p:cNvSpPr>
            <p:nvPr/>
          </p:nvSpPr>
          <p:spPr bwMode="auto">
            <a:xfrm>
              <a:off x="3635376" y="393541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7" name="Freeform 660"/>
            <p:cNvSpPr>
              <a:spLocks/>
            </p:cNvSpPr>
            <p:nvPr/>
          </p:nvSpPr>
          <p:spPr bwMode="auto">
            <a:xfrm>
              <a:off x="3984626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8" name="Freeform 661"/>
            <p:cNvSpPr>
              <a:spLocks/>
            </p:cNvSpPr>
            <p:nvPr/>
          </p:nvSpPr>
          <p:spPr bwMode="auto">
            <a:xfrm>
              <a:off x="4011613" y="38814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9" name="Freeform 662"/>
            <p:cNvSpPr>
              <a:spLocks/>
            </p:cNvSpPr>
            <p:nvPr/>
          </p:nvSpPr>
          <p:spPr bwMode="auto">
            <a:xfrm>
              <a:off x="4011613" y="39354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0" name="Freeform 663"/>
            <p:cNvSpPr>
              <a:spLocks/>
            </p:cNvSpPr>
            <p:nvPr/>
          </p:nvSpPr>
          <p:spPr bwMode="auto">
            <a:xfrm>
              <a:off x="3930651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1" name="Freeform 664"/>
            <p:cNvSpPr>
              <a:spLocks/>
            </p:cNvSpPr>
            <p:nvPr/>
          </p:nvSpPr>
          <p:spPr bwMode="auto">
            <a:xfrm>
              <a:off x="3957638" y="38814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2" name="Freeform 665"/>
            <p:cNvSpPr>
              <a:spLocks/>
            </p:cNvSpPr>
            <p:nvPr/>
          </p:nvSpPr>
          <p:spPr bwMode="auto">
            <a:xfrm>
              <a:off x="3957638" y="39354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3" name="Freeform 666"/>
            <p:cNvSpPr>
              <a:spLocks/>
            </p:cNvSpPr>
            <p:nvPr/>
          </p:nvSpPr>
          <p:spPr bwMode="auto">
            <a:xfrm>
              <a:off x="3797301" y="38814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4" name="Freeform 667"/>
            <p:cNvSpPr>
              <a:spLocks/>
            </p:cNvSpPr>
            <p:nvPr/>
          </p:nvSpPr>
          <p:spPr bwMode="auto">
            <a:xfrm>
              <a:off x="3797301" y="39354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5" name="Freeform 668"/>
            <p:cNvSpPr>
              <a:spLocks/>
            </p:cNvSpPr>
            <p:nvPr/>
          </p:nvSpPr>
          <p:spPr bwMode="auto">
            <a:xfrm>
              <a:off x="3824288" y="39084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6" name="Freeform 669"/>
            <p:cNvSpPr>
              <a:spLocks/>
            </p:cNvSpPr>
            <p:nvPr/>
          </p:nvSpPr>
          <p:spPr bwMode="auto">
            <a:xfrm>
              <a:off x="3876676" y="3908425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7" name="Freeform 670"/>
            <p:cNvSpPr>
              <a:spLocks/>
            </p:cNvSpPr>
            <p:nvPr/>
          </p:nvSpPr>
          <p:spPr bwMode="auto">
            <a:xfrm>
              <a:off x="3849688" y="388143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8" name="Freeform 671"/>
            <p:cNvSpPr>
              <a:spLocks/>
            </p:cNvSpPr>
            <p:nvPr/>
          </p:nvSpPr>
          <p:spPr bwMode="auto">
            <a:xfrm>
              <a:off x="3903663" y="388143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9" name="Freeform 672"/>
            <p:cNvSpPr>
              <a:spLocks/>
            </p:cNvSpPr>
            <p:nvPr/>
          </p:nvSpPr>
          <p:spPr bwMode="auto">
            <a:xfrm>
              <a:off x="3849688" y="393541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0" name="Freeform 673"/>
            <p:cNvSpPr>
              <a:spLocks/>
            </p:cNvSpPr>
            <p:nvPr/>
          </p:nvSpPr>
          <p:spPr bwMode="auto">
            <a:xfrm>
              <a:off x="3903663" y="393541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1" name="Freeform 674"/>
            <p:cNvSpPr>
              <a:spLocks/>
            </p:cNvSpPr>
            <p:nvPr/>
          </p:nvSpPr>
          <p:spPr bwMode="auto">
            <a:xfrm>
              <a:off x="3573463" y="3711575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1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4 w 225"/>
                <a:gd name="T17" fmla="*/ 89 h 113"/>
                <a:gd name="T18" fmla="*/ 202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4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4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2" name="Freeform 675"/>
            <p:cNvSpPr>
              <a:spLocks/>
            </p:cNvSpPr>
            <p:nvPr/>
          </p:nvSpPr>
          <p:spPr bwMode="auto">
            <a:xfrm>
              <a:off x="3573463" y="367665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2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3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2 h 112"/>
                <a:gd name="T40" fmla="*/ 24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2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3" name="Freeform 676"/>
            <p:cNvSpPr>
              <a:spLocks/>
            </p:cNvSpPr>
            <p:nvPr/>
          </p:nvSpPr>
          <p:spPr bwMode="auto">
            <a:xfrm>
              <a:off x="3573463" y="3640138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2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7 h 113"/>
                <a:gd name="T14" fmla="*/ 222 w 225"/>
                <a:gd name="T15" fmla="*/ 74 h 113"/>
                <a:gd name="T16" fmla="*/ 214 w 225"/>
                <a:gd name="T17" fmla="*/ 89 h 113"/>
                <a:gd name="T18" fmla="*/ 202 w 225"/>
                <a:gd name="T19" fmla="*/ 102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4 w 225"/>
                <a:gd name="T29" fmla="*/ 102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7 h 113"/>
                <a:gd name="T36" fmla="*/ 3 w 225"/>
                <a:gd name="T37" fmla="*/ 39 h 113"/>
                <a:gd name="T38" fmla="*/ 11 w 225"/>
                <a:gd name="T39" fmla="*/ 24 h 113"/>
                <a:gd name="T40" fmla="*/ 24 w 225"/>
                <a:gd name="T41" fmla="*/ 12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2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4" name="Freeform 677"/>
            <p:cNvSpPr>
              <a:spLocks/>
            </p:cNvSpPr>
            <p:nvPr/>
          </p:nvSpPr>
          <p:spPr bwMode="auto">
            <a:xfrm>
              <a:off x="3573463" y="3605213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1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4 w 225"/>
                <a:gd name="T17" fmla="*/ 90 h 113"/>
                <a:gd name="T18" fmla="*/ 202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4 w 225"/>
                <a:gd name="T29" fmla="*/ 101 h 113"/>
                <a:gd name="T30" fmla="*/ 11 w 225"/>
                <a:gd name="T31" fmla="*/ 90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4 h 113"/>
                <a:gd name="T40" fmla="*/ 24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5" name="Freeform 678"/>
            <p:cNvSpPr>
              <a:spLocks/>
            </p:cNvSpPr>
            <p:nvPr/>
          </p:nvSpPr>
          <p:spPr bwMode="auto">
            <a:xfrm>
              <a:off x="3573463" y="356870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3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3 h 112"/>
                <a:gd name="T16" fmla="*/ 214 w 225"/>
                <a:gd name="T17" fmla="*/ 89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3 h 112"/>
                <a:gd name="T40" fmla="*/ 24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6" name="Freeform 679"/>
            <p:cNvSpPr>
              <a:spLocks/>
            </p:cNvSpPr>
            <p:nvPr/>
          </p:nvSpPr>
          <p:spPr bwMode="auto">
            <a:xfrm>
              <a:off x="3573463" y="3532188"/>
              <a:ext cx="34925" cy="19050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2 h 113"/>
                <a:gd name="T8" fmla="*/ 214 w 225"/>
                <a:gd name="T9" fmla="*/ 24 h 113"/>
                <a:gd name="T10" fmla="*/ 222 w 225"/>
                <a:gd name="T11" fmla="*/ 39 h 113"/>
                <a:gd name="T12" fmla="*/ 225 w 225"/>
                <a:gd name="T13" fmla="*/ 57 h 113"/>
                <a:gd name="T14" fmla="*/ 222 w 225"/>
                <a:gd name="T15" fmla="*/ 74 h 113"/>
                <a:gd name="T16" fmla="*/ 214 w 225"/>
                <a:gd name="T17" fmla="*/ 89 h 113"/>
                <a:gd name="T18" fmla="*/ 202 w 225"/>
                <a:gd name="T19" fmla="*/ 102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4 w 225"/>
                <a:gd name="T29" fmla="*/ 102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7 h 113"/>
                <a:gd name="T36" fmla="*/ 3 w 225"/>
                <a:gd name="T37" fmla="*/ 39 h 113"/>
                <a:gd name="T38" fmla="*/ 11 w 225"/>
                <a:gd name="T39" fmla="*/ 24 h 113"/>
                <a:gd name="T40" fmla="*/ 24 w 225"/>
                <a:gd name="T41" fmla="*/ 12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2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7" name="Freeform 680"/>
            <p:cNvSpPr>
              <a:spLocks/>
            </p:cNvSpPr>
            <p:nvPr/>
          </p:nvSpPr>
          <p:spPr bwMode="auto">
            <a:xfrm>
              <a:off x="3573463" y="3497263"/>
              <a:ext cx="34925" cy="17463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1 h 113"/>
                <a:gd name="T8" fmla="*/ 214 w 225"/>
                <a:gd name="T9" fmla="*/ 23 h 113"/>
                <a:gd name="T10" fmla="*/ 222 w 225"/>
                <a:gd name="T11" fmla="*/ 39 h 113"/>
                <a:gd name="T12" fmla="*/ 225 w 225"/>
                <a:gd name="T13" fmla="*/ 56 h 113"/>
                <a:gd name="T14" fmla="*/ 222 w 225"/>
                <a:gd name="T15" fmla="*/ 74 h 113"/>
                <a:gd name="T16" fmla="*/ 214 w 225"/>
                <a:gd name="T17" fmla="*/ 89 h 113"/>
                <a:gd name="T18" fmla="*/ 202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4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6 h 113"/>
                <a:gd name="T36" fmla="*/ 3 w 225"/>
                <a:gd name="T37" fmla="*/ 39 h 113"/>
                <a:gd name="T38" fmla="*/ 11 w 225"/>
                <a:gd name="T39" fmla="*/ 23 h 113"/>
                <a:gd name="T40" fmla="*/ 24 w 225"/>
                <a:gd name="T41" fmla="*/ 11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8" name="Freeform 681"/>
            <p:cNvSpPr>
              <a:spLocks noEditPoints="1"/>
            </p:cNvSpPr>
            <p:nvPr/>
          </p:nvSpPr>
          <p:spPr bwMode="auto">
            <a:xfrm>
              <a:off x="3519488" y="3470275"/>
              <a:ext cx="536575" cy="536575"/>
            </a:xfrm>
            <a:custGeom>
              <a:avLst/>
              <a:gdLst>
                <a:gd name="T0" fmla="*/ 3020 w 3380"/>
                <a:gd name="T1" fmla="*/ 1421 h 3380"/>
                <a:gd name="T2" fmla="*/ 3039 w 3380"/>
                <a:gd name="T3" fmla="*/ 1482 h 3380"/>
                <a:gd name="T4" fmla="*/ 2986 w 3380"/>
                <a:gd name="T5" fmla="*/ 1521 h 3380"/>
                <a:gd name="T6" fmla="*/ 2937 w 3380"/>
                <a:gd name="T7" fmla="*/ 1490 h 3380"/>
                <a:gd name="T8" fmla="*/ 2676 w 3380"/>
                <a:gd name="T9" fmla="*/ 1851 h 3380"/>
                <a:gd name="T10" fmla="*/ 2615 w 3380"/>
                <a:gd name="T11" fmla="*/ 1848 h 3380"/>
                <a:gd name="T12" fmla="*/ 2593 w 3380"/>
                <a:gd name="T13" fmla="*/ 1787 h 3380"/>
                <a:gd name="T14" fmla="*/ 2635 w 3380"/>
                <a:gd name="T15" fmla="*/ 1748 h 3380"/>
                <a:gd name="T16" fmla="*/ 1840 w 3380"/>
                <a:gd name="T17" fmla="*/ 2269 h 3380"/>
                <a:gd name="T18" fmla="*/ 1856 w 3380"/>
                <a:gd name="T19" fmla="*/ 2327 h 3380"/>
                <a:gd name="T20" fmla="*/ 1803 w 3380"/>
                <a:gd name="T21" fmla="*/ 2366 h 3380"/>
                <a:gd name="T22" fmla="*/ 1757 w 3380"/>
                <a:gd name="T23" fmla="*/ 2340 h 3380"/>
                <a:gd name="T24" fmla="*/ 1111 w 3380"/>
                <a:gd name="T25" fmla="*/ 2593 h 3380"/>
                <a:gd name="T26" fmla="*/ 1172 w 3380"/>
                <a:gd name="T27" fmla="*/ 2615 h 3380"/>
                <a:gd name="T28" fmla="*/ 1172 w 3380"/>
                <a:gd name="T29" fmla="*/ 2680 h 3380"/>
                <a:gd name="T30" fmla="*/ 1110 w 3380"/>
                <a:gd name="T31" fmla="*/ 2702 h 3380"/>
                <a:gd name="T32" fmla="*/ 1072 w 3380"/>
                <a:gd name="T33" fmla="*/ 2656 h 3380"/>
                <a:gd name="T34" fmla="*/ 225 w 3380"/>
                <a:gd name="T35" fmla="*/ 3155 h 3380"/>
                <a:gd name="T36" fmla="*/ 264 w 3380"/>
                <a:gd name="T37" fmla="*/ 3101 h 3380"/>
                <a:gd name="T38" fmla="*/ 327 w 3380"/>
                <a:gd name="T39" fmla="*/ 3122 h 3380"/>
                <a:gd name="T40" fmla="*/ 566 w 3380"/>
                <a:gd name="T41" fmla="*/ 3137 h 3380"/>
                <a:gd name="T42" fmla="*/ 620 w 3380"/>
                <a:gd name="T43" fmla="*/ 3098 h 3380"/>
                <a:gd name="T44" fmla="*/ 673 w 3380"/>
                <a:gd name="T45" fmla="*/ 3137 h 3380"/>
                <a:gd name="T46" fmla="*/ 913 w 3380"/>
                <a:gd name="T47" fmla="*/ 3122 h 3380"/>
                <a:gd name="T48" fmla="*/ 975 w 3380"/>
                <a:gd name="T49" fmla="*/ 3101 h 3380"/>
                <a:gd name="T50" fmla="*/ 1014 w 3380"/>
                <a:gd name="T51" fmla="*/ 3155 h 3380"/>
                <a:gd name="T52" fmla="*/ 1263 w 3380"/>
                <a:gd name="T53" fmla="*/ 3110 h 3380"/>
                <a:gd name="T54" fmla="*/ 1328 w 3380"/>
                <a:gd name="T55" fmla="*/ 3110 h 3380"/>
                <a:gd name="T56" fmla="*/ 1577 w 3380"/>
                <a:gd name="T57" fmla="*/ 3155 h 3380"/>
                <a:gd name="T58" fmla="*/ 1616 w 3380"/>
                <a:gd name="T59" fmla="*/ 3101 h 3380"/>
                <a:gd name="T60" fmla="*/ 1679 w 3380"/>
                <a:gd name="T61" fmla="*/ 3122 h 3380"/>
                <a:gd name="T62" fmla="*/ 1918 w 3380"/>
                <a:gd name="T63" fmla="*/ 3137 h 3380"/>
                <a:gd name="T64" fmla="*/ 1972 w 3380"/>
                <a:gd name="T65" fmla="*/ 3098 h 3380"/>
                <a:gd name="T66" fmla="*/ 2025 w 3380"/>
                <a:gd name="T67" fmla="*/ 3137 h 3380"/>
                <a:gd name="T68" fmla="*/ 2265 w 3380"/>
                <a:gd name="T69" fmla="*/ 3122 h 3380"/>
                <a:gd name="T70" fmla="*/ 2327 w 3380"/>
                <a:gd name="T71" fmla="*/ 3101 h 3380"/>
                <a:gd name="T72" fmla="*/ 2366 w 3380"/>
                <a:gd name="T73" fmla="*/ 3155 h 3380"/>
                <a:gd name="T74" fmla="*/ 2615 w 3380"/>
                <a:gd name="T75" fmla="*/ 3110 h 3380"/>
                <a:gd name="T76" fmla="*/ 2680 w 3380"/>
                <a:gd name="T77" fmla="*/ 3110 h 3380"/>
                <a:gd name="T78" fmla="*/ 2929 w 3380"/>
                <a:gd name="T79" fmla="*/ 3155 h 3380"/>
                <a:gd name="T80" fmla="*/ 2968 w 3380"/>
                <a:gd name="T81" fmla="*/ 3101 h 3380"/>
                <a:gd name="T82" fmla="*/ 3031 w 3380"/>
                <a:gd name="T83" fmla="*/ 3122 h 3380"/>
                <a:gd name="T84" fmla="*/ 3267 w 3380"/>
                <a:gd name="T85" fmla="*/ 979 h 3380"/>
                <a:gd name="T86" fmla="*/ 214 w 3380"/>
                <a:gd name="T87" fmla="*/ 24 h 3380"/>
                <a:gd name="T88" fmla="*/ 682 w 3380"/>
                <a:gd name="T89" fmla="*/ 2111 h 3380"/>
                <a:gd name="T90" fmla="*/ 2363 w 3380"/>
                <a:gd name="T91" fmla="*/ 1197 h 3380"/>
                <a:gd name="T92" fmla="*/ 225 w 3380"/>
                <a:gd name="T93" fmla="*/ 3267 h 3380"/>
                <a:gd name="T94" fmla="*/ 202 w 3380"/>
                <a:gd name="T95" fmla="*/ 3369 h 3380"/>
                <a:gd name="T96" fmla="*/ 136 w 3380"/>
                <a:gd name="T97" fmla="*/ 3369 h 3380"/>
                <a:gd name="T98" fmla="*/ 113 w 3380"/>
                <a:gd name="T99" fmla="*/ 3267 h 3380"/>
                <a:gd name="T100" fmla="*/ 11 w 3380"/>
                <a:gd name="T101" fmla="*/ 3244 h 3380"/>
                <a:gd name="T102" fmla="*/ 11 w 3380"/>
                <a:gd name="T103" fmla="*/ 3178 h 3380"/>
                <a:gd name="T104" fmla="*/ 113 w 3380"/>
                <a:gd name="T105" fmla="*/ 3155 h 3380"/>
                <a:gd name="T106" fmla="*/ 136 w 3380"/>
                <a:gd name="T107" fmla="*/ 11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0" h="3380">
                  <a:moveTo>
                    <a:pt x="3267" y="979"/>
                  </a:moveTo>
                  <a:lnTo>
                    <a:pt x="2990" y="1409"/>
                  </a:lnTo>
                  <a:lnTo>
                    <a:pt x="3006" y="1412"/>
                  </a:lnTo>
                  <a:lnTo>
                    <a:pt x="3020" y="1421"/>
                  </a:lnTo>
                  <a:lnTo>
                    <a:pt x="3032" y="1433"/>
                  </a:lnTo>
                  <a:lnTo>
                    <a:pt x="3039" y="1447"/>
                  </a:lnTo>
                  <a:lnTo>
                    <a:pt x="3042" y="1465"/>
                  </a:lnTo>
                  <a:lnTo>
                    <a:pt x="3039" y="1482"/>
                  </a:lnTo>
                  <a:lnTo>
                    <a:pt x="3031" y="1498"/>
                  </a:lnTo>
                  <a:lnTo>
                    <a:pt x="3018" y="1510"/>
                  </a:lnTo>
                  <a:lnTo>
                    <a:pt x="3003" y="1518"/>
                  </a:lnTo>
                  <a:lnTo>
                    <a:pt x="2986" y="1521"/>
                  </a:lnTo>
                  <a:lnTo>
                    <a:pt x="2970" y="1519"/>
                  </a:lnTo>
                  <a:lnTo>
                    <a:pt x="2957" y="1513"/>
                  </a:lnTo>
                  <a:lnTo>
                    <a:pt x="2945" y="1503"/>
                  </a:lnTo>
                  <a:lnTo>
                    <a:pt x="2937" y="1490"/>
                  </a:lnTo>
                  <a:lnTo>
                    <a:pt x="2707" y="1845"/>
                  </a:lnTo>
                  <a:lnTo>
                    <a:pt x="2696" y="1829"/>
                  </a:lnTo>
                  <a:lnTo>
                    <a:pt x="2688" y="1842"/>
                  </a:lnTo>
                  <a:lnTo>
                    <a:pt x="2676" y="1851"/>
                  </a:lnTo>
                  <a:lnTo>
                    <a:pt x="2663" y="1857"/>
                  </a:lnTo>
                  <a:lnTo>
                    <a:pt x="2648" y="1859"/>
                  </a:lnTo>
                  <a:lnTo>
                    <a:pt x="2630" y="1856"/>
                  </a:lnTo>
                  <a:lnTo>
                    <a:pt x="2615" y="1848"/>
                  </a:lnTo>
                  <a:lnTo>
                    <a:pt x="2603" y="1835"/>
                  </a:lnTo>
                  <a:lnTo>
                    <a:pt x="2594" y="1820"/>
                  </a:lnTo>
                  <a:lnTo>
                    <a:pt x="2591" y="1803"/>
                  </a:lnTo>
                  <a:lnTo>
                    <a:pt x="2593" y="1787"/>
                  </a:lnTo>
                  <a:lnTo>
                    <a:pt x="2600" y="1774"/>
                  </a:lnTo>
                  <a:lnTo>
                    <a:pt x="2609" y="1763"/>
                  </a:lnTo>
                  <a:lnTo>
                    <a:pt x="2621" y="1754"/>
                  </a:lnTo>
                  <a:lnTo>
                    <a:pt x="2635" y="1748"/>
                  </a:lnTo>
                  <a:lnTo>
                    <a:pt x="2369" y="1394"/>
                  </a:lnTo>
                  <a:lnTo>
                    <a:pt x="1812" y="2255"/>
                  </a:lnTo>
                  <a:lnTo>
                    <a:pt x="1827" y="2261"/>
                  </a:lnTo>
                  <a:lnTo>
                    <a:pt x="1840" y="2269"/>
                  </a:lnTo>
                  <a:lnTo>
                    <a:pt x="1850" y="2280"/>
                  </a:lnTo>
                  <a:lnTo>
                    <a:pt x="1857" y="2294"/>
                  </a:lnTo>
                  <a:lnTo>
                    <a:pt x="1859" y="2310"/>
                  </a:lnTo>
                  <a:lnTo>
                    <a:pt x="1856" y="2327"/>
                  </a:lnTo>
                  <a:lnTo>
                    <a:pt x="1848" y="2343"/>
                  </a:lnTo>
                  <a:lnTo>
                    <a:pt x="1835" y="2355"/>
                  </a:lnTo>
                  <a:lnTo>
                    <a:pt x="1820" y="2363"/>
                  </a:lnTo>
                  <a:lnTo>
                    <a:pt x="1803" y="2366"/>
                  </a:lnTo>
                  <a:lnTo>
                    <a:pt x="1788" y="2364"/>
                  </a:lnTo>
                  <a:lnTo>
                    <a:pt x="1776" y="2359"/>
                  </a:lnTo>
                  <a:lnTo>
                    <a:pt x="1766" y="2351"/>
                  </a:lnTo>
                  <a:lnTo>
                    <a:pt x="1757" y="2340"/>
                  </a:lnTo>
                  <a:lnTo>
                    <a:pt x="1749" y="2352"/>
                  </a:lnTo>
                  <a:lnTo>
                    <a:pt x="1420" y="1911"/>
                  </a:lnTo>
                  <a:lnTo>
                    <a:pt x="1098" y="2600"/>
                  </a:lnTo>
                  <a:lnTo>
                    <a:pt x="1111" y="2593"/>
                  </a:lnTo>
                  <a:lnTo>
                    <a:pt x="1127" y="2591"/>
                  </a:lnTo>
                  <a:lnTo>
                    <a:pt x="1144" y="2594"/>
                  </a:lnTo>
                  <a:lnTo>
                    <a:pt x="1159" y="2603"/>
                  </a:lnTo>
                  <a:lnTo>
                    <a:pt x="1172" y="2615"/>
                  </a:lnTo>
                  <a:lnTo>
                    <a:pt x="1180" y="2630"/>
                  </a:lnTo>
                  <a:lnTo>
                    <a:pt x="1183" y="2648"/>
                  </a:lnTo>
                  <a:lnTo>
                    <a:pt x="1180" y="2665"/>
                  </a:lnTo>
                  <a:lnTo>
                    <a:pt x="1172" y="2680"/>
                  </a:lnTo>
                  <a:lnTo>
                    <a:pt x="1159" y="2693"/>
                  </a:lnTo>
                  <a:lnTo>
                    <a:pt x="1144" y="2701"/>
                  </a:lnTo>
                  <a:lnTo>
                    <a:pt x="1127" y="2704"/>
                  </a:lnTo>
                  <a:lnTo>
                    <a:pt x="1110" y="2702"/>
                  </a:lnTo>
                  <a:lnTo>
                    <a:pt x="1097" y="2695"/>
                  </a:lnTo>
                  <a:lnTo>
                    <a:pt x="1086" y="2685"/>
                  </a:lnTo>
                  <a:lnTo>
                    <a:pt x="1076" y="2671"/>
                  </a:lnTo>
                  <a:lnTo>
                    <a:pt x="1072" y="2656"/>
                  </a:lnTo>
                  <a:lnTo>
                    <a:pt x="1025" y="2756"/>
                  </a:lnTo>
                  <a:lnTo>
                    <a:pt x="670" y="2283"/>
                  </a:lnTo>
                  <a:lnTo>
                    <a:pt x="225" y="2728"/>
                  </a:lnTo>
                  <a:lnTo>
                    <a:pt x="225" y="3155"/>
                  </a:lnTo>
                  <a:lnTo>
                    <a:pt x="228" y="3137"/>
                  </a:lnTo>
                  <a:lnTo>
                    <a:pt x="237" y="3122"/>
                  </a:lnTo>
                  <a:lnTo>
                    <a:pt x="249" y="3110"/>
                  </a:lnTo>
                  <a:lnTo>
                    <a:pt x="264" y="3101"/>
                  </a:lnTo>
                  <a:lnTo>
                    <a:pt x="282" y="3098"/>
                  </a:lnTo>
                  <a:lnTo>
                    <a:pt x="299" y="3101"/>
                  </a:lnTo>
                  <a:lnTo>
                    <a:pt x="314" y="3110"/>
                  </a:lnTo>
                  <a:lnTo>
                    <a:pt x="327" y="3122"/>
                  </a:lnTo>
                  <a:lnTo>
                    <a:pt x="335" y="3137"/>
                  </a:lnTo>
                  <a:lnTo>
                    <a:pt x="338" y="3155"/>
                  </a:lnTo>
                  <a:lnTo>
                    <a:pt x="563" y="3155"/>
                  </a:lnTo>
                  <a:lnTo>
                    <a:pt x="566" y="3137"/>
                  </a:lnTo>
                  <a:lnTo>
                    <a:pt x="575" y="3122"/>
                  </a:lnTo>
                  <a:lnTo>
                    <a:pt x="587" y="3110"/>
                  </a:lnTo>
                  <a:lnTo>
                    <a:pt x="602" y="3101"/>
                  </a:lnTo>
                  <a:lnTo>
                    <a:pt x="620" y="3098"/>
                  </a:lnTo>
                  <a:lnTo>
                    <a:pt x="637" y="3101"/>
                  </a:lnTo>
                  <a:lnTo>
                    <a:pt x="653" y="3110"/>
                  </a:lnTo>
                  <a:lnTo>
                    <a:pt x="665" y="3122"/>
                  </a:lnTo>
                  <a:lnTo>
                    <a:pt x="673" y="3137"/>
                  </a:lnTo>
                  <a:lnTo>
                    <a:pt x="676" y="3155"/>
                  </a:lnTo>
                  <a:lnTo>
                    <a:pt x="901" y="3155"/>
                  </a:lnTo>
                  <a:lnTo>
                    <a:pt x="904" y="3137"/>
                  </a:lnTo>
                  <a:lnTo>
                    <a:pt x="913" y="3122"/>
                  </a:lnTo>
                  <a:lnTo>
                    <a:pt x="925" y="3110"/>
                  </a:lnTo>
                  <a:lnTo>
                    <a:pt x="940" y="3101"/>
                  </a:lnTo>
                  <a:lnTo>
                    <a:pt x="958" y="3098"/>
                  </a:lnTo>
                  <a:lnTo>
                    <a:pt x="975" y="3101"/>
                  </a:lnTo>
                  <a:lnTo>
                    <a:pt x="990" y="3110"/>
                  </a:lnTo>
                  <a:lnTo>
                    <a:pt x="1003" y="3122"/>
                  </a:lnTo>
                  <a:lnTo>
                    <a:pt x="1011" y="3137"/>
                  </a:lnTo>
                  <a:lnTo>
                    <a:pt x="1014" y="3155"/>
                  </a:lnTo>
                  <a:lnTo>
                    <a:pt x="1239" y="3155"/>
                  </a:lnTo>
                  <a:lnTo>
                    <a:pt x="1242" y="3137"/>
                  </a:lnTo>
                  <a:lnTo>
                    <a:pt x="1251" y="3122"/>
                  </a:lnTo>
                  <a:lnTo>
                    <a:pt x="1263" y="3110"/>
                  </a:lnTo>
                  <a:lnTo>
                    <a:pt x="1278" y="3101"/>
                  </a:lnTo>
                  <a:lnTo>
                    <a:pt x="1296" y="3098"/>
                  </a:lnTo>
                  <a:lnTo>
                    <a:pt x="1313" y="3101"/>
                  </a:lnTo>
                  <a:lnTo>
                    <a:pt x="1328" y="3110"/>
                  </a:lnTo>
                  <a:lnTo>
                    <a:pt x="1341" y="3122"/>
                  </a:lnTo>
                  <a:lnTo>
                    <a:pt x="1349" y="3137"/>
                  </a:lnTo>
                  <a:lnTo>
                    <a:pt x="1352" y="3155"/>
                  </a:lnTo>
                  <a:lnTo>
                    <a:pt x="1577" y="3155"/>
                  </a:lnTo>
                  <a:lnTo>
                    <a:pt x="1580" y="3137"/>
                  </a:lnTo>
                  <a:lnTo>
                    <a:pt x="1589" y="3122"/>
                  </a:lnTo>
                  <a:lnTo>
                    <a:pt x="1600" y="3110"/>
                  </a:lnTo>
                  <a:lnTo>
                    <a:pt x="1616" y="3101"/>
                  </a:lnTo>
                  <a:lnTo>
                    <a:pt x="1634" y="3098"/>
                  </a:lnTo>
                  <a:lnTo>
                    <a:pt x="1651" y="3101"/>
                  </a:lnTo>
                  <a:lnTo>
                    <a:pt x="1666" y="3110"/>
                  </a:lnTo>
                  <a:lnTo>
                    <a:pt x="1679" y="3122"/>
                  </a:lnTo>
                  <a:lnTo>
                    <a:pt x="1687" y="3137"/>
                  </a:lnTo>
                  <a:lnTo>
                    <a:pt x="1690" y="3155"/>
                  </a:lnTo>
                  <a:lnTo>
                    <a:pt x="1915" y="3155"/>
                  </a:lnTo>
                  <a:lnTo>
                    <a:pt x="1918" y="3137"/>
                  </a:lnTo>
                  <a:lnTo>
                    <a:pt x="1927" y="3122"/>
                  </a:lnTo>
                  <a:lnTo>
                    <a:pt x="1939" y="3110"/>
                  </a:lnTo>
                  <a:lnTo>
                    <a:pt x="1954" y="3101"/>
                  </a:lnTo>
                  <a:lnTo>
                    <a:pt x="1972" y="3098"/>
                  </a:lnTo>
                  <a:lnTo>
                    <a:pt x="1989" y="3101"/>
                  </a:lnTo>
                  <a:lnTo>
                    <a:pt x="2004" y="3110"/>
                  </a:lnTo>
                  <a:lnTo>
                    <a:pt x="2017" y="3122"/>
                  </a:lnTo>
                  <a:lnTo>
                    <a:pt x="2025" y="3137"/>
                  </a:lnTo>
                  <a:lnTo>
                    <a:pt x="2028" y="3155"/>
                  </a:lnTo>
                  <a:lnTo>
                    <a:pt x="2253" y="3155"/>
                  </a:lnTo>
                  <a:lnTo>
                    <a:pt x="2256" y="3137"/>
                  </a:lnTo>
                  <a:lnTo>
                    <a:pt x="2265" y="3122"/>
                  </a:lnTo>
                  <a:lnTo>
                    <a:pt x="2277" y="3110"/>
                  </a:lnTo>
                  <a:lnTo>
                    <a:pt x="2292" y="3101"/>
                  </a:lnTo>
                  <a:lnTo>
                    <a:pt x="2310" y="3098"/>
                  </a:lnTo>
                  <a:lnTo>
                    <a:pt x="2327" y="3101"/>
                  </a:lnTo>
                  <a:lnTo>
                    <a:pt x="2343" y="3110"/>
                  </a:lnTo>
                  <a:lnTo>
                    <a:pt x="2355" y="3122"/>
                  </a:lnTo>
                  <a:lnTo>
                    <a:pt x="2363" y="3137"/>
                  </a:lnTo>
                  <a:lnTo>
                    <a:pt x="2366" y="3155"/>
                  </a:lnTo>
                  <a:lnTo>
                    <a:pt x="2591" y="3155"/>
                  </a:lnTo>
                  <a:lnTo>
                    <a:pt x="2594" y="3137"/>
                  </a:lnTo>
                  <a:lnTo>
                    <a:pt x="2603" y="3122"/>
                  </a:lnTo>
                  <a:lnTo>
                    <a:pt x="2615" y="3110"/>
                  </a:lnTo>
                  <a:lnTo>
                    <a:pt x="2630" y="3101"/>
                  </a:lnTo>
                  <a:lnTo>
                    <a:pt x="2648" y="3098"/>
                  </a:lnTo>
                  <a:lnTo>
                    <a:pt x="2665" y="3101"/>
                  </a:lnTo>
                  <a:lnTo>
                    <a:pt x="2680" y="3110"/>
                  </a:lnTo>
                  <a:lnTo>
                    <a:pt x="2693" y="3122"/>
                  </a:lnTo>
                  <a:lnTo>
                    <a:pt x="2701" y="3137"/>
                  </a:lnTo>
                  <a:lnTo>
                    <a:pt x="2704" y="3155"/>
                  </a:lnTo>
                  <a:lnTo>
                    <a:pt x="2929" y="3155"/>
                  </a:lnTo>
                  <a:lnTo>
                    <a:pt x="2932" y="3137"/>
                  </a:lnTo>
                  <a:lnTo>
                    <a:pt x="2941" y="3122"/>
                  </a:lnTo>
                  <a:lnTo>
                    <a:pt x="2953" y="3110"/>
                  </a:lnTo>
                  <a:lnTo>
                    <a:pt x="2968" y="3101"/>
                  </a:lnTo>
                  <a:lnTo>
                    <a:pt x="2986" y="3098"/>
                  </a:lnTo>
                  <a:lnTo>
                    <a:pt x="3003" y="3101"/>
                  </a:lnTo>
                  <a:lnTo>
                    <a:pt x="3018" y="3110"/>
                  </a:lnTo>
                  <a:lnTo>
                    <a:pt x="3031" y="3122"/>
                  </a:lnTo>
                  <a:lnTo>
                    <a:pt x="3039" y="3137"/>
                  </a:lnTo>
                  <a:lnTo>
                    <a:pt x="3042" y="3155"/>
                  </a:lnTo>
                  <a:lnTo>
                    <a:pt x="3267" y="3155"/>
                  </a:lnTo>
                  <a:lnTo>
                    <a:pt x="3267" y="979"/>
                  </a:lnTo>
                  <a:close/>
                  <a:moveTo>
                    <a:pt x="169" y="0"/>
                  </a:move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5" y="2568"/>
                  </a:lnTo>
                  <a:lnTo>
                    <a:pt x="682" y="2111"/>
                  </a:lnTo>
                  <a:lnTo>
                    <a:pt x="1003" y="2539"/>
                  </a:lnTo>
                  <a:lnTo>
                    <a:pt x="1397" y="1694"/>
                  </a:lnTo>
                  <a:lnTo>
                    <a:pt x="1743" y="2155"/>
                  </a:lnTo>
                  <a:lnTo>
                    <a:pt x="2363" y="1197"/>
                  </a:lnTo>
                  <a:lnTo>
                    <a:pt x="2701" y="1648"/>
                  </a:lnTo>
                  <a:lnTo>
                    <a:pt x="3380" y="598"/>
                  </a:lnTo>
                  <a:lnTo>
                    <a:pt x="3380" y="3267"/>
                  </a:lnTo>
                  <a:lnTo>
                    <a:pt x="225" y="3267"/>
                  </a:lnTo>
                  <a:lnTo>
                    <a:pt x="225" y="3324"/>
                  </a:lnTo>
                  <a:lnTo>
                    <a:pt x="222" y="3341"/>
                  </a:lnTo>
                  <a:lnTo>
                    <a:pt x="214" y="3356"/>
                  </a:lnTo>
                  <a:lnTo>
                    <a:pt x="202" y="3369"/>
                  </a:lnTo>
                  <a:lnTo>
                    <a:pt x="186" y="3377"/>
                  </a:lnTo>
                  <a:lnTo>
                    <a:pt x="169" y="3380"/>
                  </a:lnTo>
                  <a:lnTo>
                    <a:pt x="152" y="3377"/>
                  </a:lnTo>
                  <a:lnTo>
                    <a:pt x="136" y="3369"/>
                  </a:lnTo>
                  <a:lnTo>
                    <a:pt x="124" y="3356"/>
                  </a:lnTo>
                  <a:lnTo>
                    <a:pt x="116" y="3341"/>
                  </a:lnTo>
                  <a:lnTo>
                    <a:pt x="113" y="3324"/>
                  </a:lnTo>
                  <a:lnTo>
                    <a:pt x="113" y="3267"/>
                  </a:lnTo>
                  <a:lnTo>
                    <a:pt x="56" y="3267"/>
                  </a:lnTo>
                  <a:lnTo>
                    <a:pt x="39" y="3264"/>
                  </a:lnTo>
                  <a:lnTo>
                    <a:pt x="24" y="3256"/>
                  </a:lnTo>
                  <a:lnTo>
                    <a:pt x="11" y="3244"/>
                  </a:lnTo>
                  <a:lnTo>
                    <a:pt x="3" y="3228"/>
                  </a:lnTo>
                  <a:lnTo>
                    <a:pt x="0" y="3211"/>
                  </a:lnTo>
                  <a:lnTo>
                    <a:pt x="3" y="3194"/>
                  </a:lnTo>
                  <a:lnTo>
                    <a:pt x="11" y="3178"/>
                  </a:lnTo>
                  <a:lnTo>
                    <a:pt x="24" y="3166"/>
                  </a:lnTo>
                  <a:lnTo>
                    <a:pt x="39" y="3158"/>
                  </a:lnTo>
                  <a:lnTo>
                    <a:pt x="56" y="3155"/>
                  </a:lnTo>
                  <a:lnTo>
                    <a:pt x="113" y="3155"/>
                  </a:lnTo>
                  <a:lnTo>
                    <a:pt x="113" y="56"/>
                  </a:lnTo>
                  <a:lnTo>
                    <a:pt x="116" y="39"/>
                  </a:lnTo>
                  <a:lnTo>
                    <a:pt x="124" y="24"/>
                  </a:lnTo>
                  <a:lnTo>
                    <a:pt x="136" y="11"/>
                  </a:lnTo>
                  <a:lnTo>
                    <a:pt x="152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25" name="Group 1924"/>
          <p:cNvGrpSpPr/>
          <p:nvPr/>
        </p:nvGrpSpPr>
        <p:grpSpPr>
          <a:xfrm>
            <a:off x="2549651" y="3470234"/>
            <a:ext cx="534988" cy="536575"/>
            <a:chOff x="2619375" y="3470275"/>
            <a:chExt cx="5349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03" name="Freeform 686"/>
            <p:cNvSpPr>
              <a:spLocks noEditPoints="1"/>
            </p:cNvSpPr>
            <p:nvPr/>
          </p:nvSpPr>
          <p:spPr bwMode="auto">
            <a:xfrm>
              <a:off x="2619375" y="3470275"/>
              <a:ext cx="534988" cy="536575"/>
            </a:xfrm>
            <a:custGeom>
              <a:avLst/>
              <a:gdLst>
                <a:gd name="T0" fmla="*/ 1910 w 3370"/>
                <a:gd name="T1" fmla="*/ 3155 h 3380"/>
                <a:gd name="T2" fmla="*/ 2359 w 3370"/>
                <a:gd name="T3" fmla="*/ 2479 h 3380"/>
                <a:gd name="T4" fmla="*/ 2640 w 3370"/>
                <a:gd name="T5" fmla="*/ 1972 h 3380"/>
                <a:gd name="T6" fmla="*/ 3089 w 3370"/>
                <a:gd name="T7" fmla="*/ 3155 h 3380"/>
                <a:gd name="T8" fmla="*/ 2640 w 3370"/>
                <a:gd name="T9" fmla="*/ 1972 h 3380"/>
                <a:gd name="T10" fmla="*/ 449 w 3370"/>
                <a:gd name="T11" fmla="*/ 3155 h 3380"/>
                <a:gd name="T12" fmla="*/ 899 w 3370"/>
                <a:gd name="T13" fmla="*/ 1183 h 3380"/>
                <a:gd name="T14" fmla="*/ 1180 w 3370"/>
                <a:gd name="T15" fmla="*/ 732 h 3380"/>
                <a:gd name="T16" fmla="*/ 1348 w 3370"/>
                <a:gd name="T17" fmla="*/ 3155 h 3380"/>
                <a:gd name="T18" fmla="*/ 1359 w 3370"/>
                <a:gd name="T19" fmla="*/ 3122 h 3380"/>
                <a:gd name="T20" fmla="*/ 1387 w 3370"/>
                <a:gd name="T21" fmla="*/ 3101 h 3380"/>
                <a:gd name="T22" fmla="*/ 1422 w 3370"/>
                <a:gd name="T23" fmla="*/ 3101 h 3380"/>
                <a:gd name="T24" fmla="*/ 1449 w 3370"/>
                <a:gd name="T25" fmla="*/ 3122 h 3380"/>
                <a:gd name="T26" fmla="*/ 1460 w 3370"/>
                <a:gd name="T27" fmla="*/ 3155 h 3380"/>
                <a:gd name="T28" fmla="*/ 1629 w 3370"/>
                <a:gd name="T29" fmla="*/ 732 h 3380"/>
                <a:gd name="T30" fmla="*/ 169 w 3370"/>
                <a:gd name="T31" fmla="*/ 0 h 3380"/>
                <a:gd name="T32" fmla="*/ 201 w 3370"/>
                <a:gd name="T33" fmla="*/ 11 h 3380"/>
                <a:gd name="T34" fmla="*/ 222 w 3370"/>
                <a:gd name="T35" fmla="*/ 39 h 3380"/>
                <a:gd name="T36" fmla="*/ 225 w 3370"/>
                <a:gd name="T37" fmla="*/ 3155 h 3380"/>
                <a:gd name="T38" fmla="*/ 337 w 3370"/>
                <a:gd name="T39" fmla="*/ 1070 h 3380"/>
                <a:gd name="T40" fmla="*/ 1011 w 3370"/>
                <a:gd name="T41" fmla="*/ 3155 h 3380"/>
                <a:gd name="T42" fmla="*/ 1067 w 3370"/>
                <a:gd name="T43" fmla="*/ 620 h 3380"/>
                <a:gd name="T44" fmla="*/ 1741 w 3370"/>
                <a:gd name="T45" fmla="*/ 3155 h 3380"/>
                <a:gd name="T46" fmla="*/ 1797 w 3370"/>
                <a:gd name="T47" fmla="*/ 2366 h 3380"/>
                <a:gd name="T48" fmla="*/ 2471 w 3370"/>
                <a:gd name="T49" fmla="*/ 3155 h 3380"/>
                <a:gd name="T50" fmla="*/ 2528 w 3370"/>
                <a:gd name="T51" fmla="*/ 1859 h 3380"/>
                <a:gd name="T52" fmla="*/ 3202 w 3370"/>
                <a:gd name="T53" fmla="*/ 3155 h 3380"/>
                <a:gd name="T54" fmla="*/ 3331 w 3370"/>
                <a:gd name="T55" fmla="*/ 3158 h 3380"/>
                <a:gd name="T56" fmla="*/ 3359 w 3370"/>
                <a:gd name="T57" fmla="*/ 3178 h 3380"/>
                <a:gd name="T58" fmla="*/ 3370 w 3370"/>
                <a:gd name="T59" fmla="*/ 3211 h 3380"/>
                <a:gd name="T60" fmla="*/ 3359 w 3370"/>
                <a:gd name="T61" fmla="*/ 3244 h 3380"/>
                <a:gd name="T62" fmla="*/ 3331 w 3370"/>
                <a:gd name="T63" fmla="*/ 3264 h 3380"/>
                <a:gd name="T64" fmla="*/ 225 w 3370"/>
                <a:gd name="T65" fmla="*/ 3267 h 3380"/>
                <a:gd name="T66" fmla="*/ 222 w 3370"/>
                <a:gd name="T67" fmla="*/ 3341 h 3380"/>
                <a:gd name="T68" fmla="*/ 201 w 3370"/>
                <a:gd name="T69" fmla="*/ 3369 h 3380"/>
                <a:gd name="T70" fmla="*/ 169 w 3370"/>
                <a:gd name="T71" fmla="*/ 3380 h 3380"/>
                <a:gd name="T72" fmla="*/ 136 w 3370"/>
                <a:gd name="T73" fmla="*/ 3369 h 3380"/>
                <a:gd name="T74" fmla="*/ 115 w 3370"/>
                <a:gd name="T75" fmla="*/ 3341 h 3380"/>
                <a:gd name="T76" fmla="*/ 112 w 3370"/>
                <a:gd name="T77" fmla="*/ 3267 h 3380"/>
                <a:gd name="T78" fmla="*/ 39 w 3370"/>
                <a:gd name="T79" fmla="*/ 3264 h 3380"/>
                <a:gd name="T80" fmla="*/ 11 w 3370"/>
                <a:gd name="T81" fmla="*/ 3244 h 3380"/>
                <a:gd name="T82" fmla="*/ 0 w 3370"/>
                <a:gd name="T83" fmla="*/ 3211 h 3380"/>
                <a:gd name="T84" fmla="*/ 11 w 3370"/>
                <a:gd name="T85" fmla="*/ 3178 h 3380"/>
                <a:gd name="T86" fmla="*/ 39 w 3370"/>
                <a:gd name="T87" fmla="*/ 3158 h 3380"/>
                <a:gd name="T88" fmla="*/ 112 w 3370"/>
                <a:gd name="T89" fmla="*/ 3155 h 3380"/>
                <a:gd name="T90" fmla="*/ 115 w 3370"/>
                <a:gd name="T91" fmla="*/ 39 h 3380"/>
                <a:gd name="T92" fmla="*/ 136 w 3370"/>
                <a:gd name="T93" fmla="*/ 11 h 3380"/>
                <a:gd name="T94" fmla="*/ 169 w 3370"/>
                <a:gd name="T95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70" h="3380">
                  <a:moveTo>
                    <a:pt x="1910" y="2479"/>
                  </a:moveTo>
                  <a:lnTo>
                    <a:pt x="1910" y="3155"/>
                  </a:lnTo>
                  <a:lnTo>
                    <a:pt x="2359" y="3155"/>
                  </a:lnTo>
                  <a:lnTo>
                    <a:pt x="2359" y="2479"/>
                  </a:lnTo>
                  <a:lnTo>
                    <a:pt x="1910" y="2479"/>
                  </a:lnTo>
                  <a:close/>
                  <a:moveTo>
                    <a:pt x="2640" y="1972"/>
                  </a:moveTo>
                  <a:lnTo>
                    <a:pt x="2640" y="3155"/>
                  </a:lnTo>
                  <a:lnTo>
                    <a:pt x="3089" y="3155"/>
                  </a:lnTo>
                  <a:lnTo>
                    <a:pt x="3089" y="1972"/>
                  </a:lnTo>
                  <a:lnTo>
                    <a:pt x="2640" y="1972"/>
                  </a:lnTo>
                  <a:close/>
                  <a:moveTo>
                    <a:pt x="449" y="1183"/>
                  </a:moveTo>
                  <a:lnTo>
                    <a:pt x="449" y="3155"/>
                  </a:lnTo>
                  <a:lnTo>
                    <a:pt x="899" y="3155"/>
                  </a:lnTo>
                  <a:lnTo>
                    <a:pt x="899" y="1183"/>
                  </a:lnTo>
                  <a:lnTo>
                    <a:pt x="449" y="1183"/>
                  </a:lnTo>
                  <a:close/>
                  <a:moveTo>
                    <a:pt x="1180" y="732"/>
                  </a:moveTo>
                  <a:lnTo>
                    <a:pt x="1180" y="3155"/>
                  </a:lnTo>
                  <a:lnTo>
                    <a:pt x="1348" y="3155"/>
                  </a:lnTo>
                  <a:lnTo>
                    <a:pt x="1351" y="3137"/>
                  </a:lnTo>
                  <a:lnTo>
                    <a:pt x="1359" y="3122"/>
                  </a:lnTo>
                  <a:lnTo>
                    <a:pt x="1371" y="3110"/>
                  </a:lnTo>
                  <a:lnTo>
                    <a:pt x="1387" y="3101"/>
                  </a:lnTo>
                  <a:lnTo>
                    <a:pt x="1404" y="3098"/>
                  </a:lnTo>
                  <a:lnTo>
                    <a:pt x="1422" y="3101"/>
                  </a:lnTo>
                  <a:lnTo>
                    <a:pt x="1437" y="3110"/>
                  </a:lnTo>
                  <a:lnTo>
                    <a:pt x="1449" y="3122"/>
                  </a:lnTo>
                  <a:lnTo>
                    <a:pt x="1457" y="3137"/>
                  </a:lnTo>
                  <a:lnTo>
                    <a:pt x="1460" y="3155"/>
                  </a:lnTo>
                  <a:lnTo>
                    <a:pt x="1629" y="3155"/>
                  </a:lnTo>
                  <a:lnTo>
                    <a:pt x="1629" y="732"/>
                  </a:lnTo>
                  <a:lnTo>
                    <a:pt x="1180" y="732"/>
                  </a:lnTo>
                  <a:close/>
                  <a:moveTo>
                    <a:pt x="169" y="0"/>
                  </a:moveTo>
                  <a:lnTo>
                    <a:pt x="186" y="3"/>
                  </a:lnTo>
                  <a:lnTo>
                    <a:pt x="201" y="11"/>
                  </a:lnTo>
                  <a:lnTo>
                    <a:pt x="213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5" y="3155"/>
                  </a:lnTo>
                  <a:lnTo>
                    <a:pt x="337" y="3155"/>
                  </a:lnTo>
                  <a:lnTo>
                    <a:pt x="337" y="1070"/>
                  </a:lnTo>
                  <a:lnTo>
                    <a:pt x="1011" y="1070"/>
                  </a:lnTo>
                  <a:lnTo>
                    <a:pt x="1011" y="3155"/>
                  </a:lnTo>
                  <a:lnTo>
                    <a:pt x="1067" y="3155"/>
                  </a:lnTo>
                  <a:lnTo>
                    <a:pt x="1067" y="620"/>
                  </a:lnTo>
                  <a:lnTo>
                    <a:pt x="1741" y="620"/>
                  </a:lnTo>
                  <a:lnTo>
                    <a:pt x="1741" y="3155"/>
                  </a:lnTo>
                  <a:lnTo>
                    <a:pt x="1797" y="3155"/>
                  </a:lnTo>
                  <a:lnTo>
                    <a:pt x="1797" y="2366"/>
                  </a:lnTo>
                  <a:lnTo>
                    <a:pt x="2471" y="2366"/>
                  </a:lnTo>
                  <a:lnTo>
                    <a:pt x="2471" y="3155"/>
                  </a:lnTo>
                  <a:lnTo>
                    <a:pt x="2528" y="3155"/>
                  </a:lnTo>
                  <a:lnTo>
                    <a:pt x="2528" y="1859"/>
                  </a:lnTo>
                  <a:lnTo>
                    <a:pt x="3202" y="1859"/>
                  </a:lnTo>
                  <a:lnTo>
                    <a:pt x="3202" y="3155"/>
                  </a:lnTo>
                  <a:lnTo>
                    <a:pt x="3314" y="3155"/>
                  </a:lnTo>
                  <a:lnTo>
                    <a:pt x="3331" y="3158"/>
                  </a:lnTo>
                  <a:lnTo>
                    <a:pt x="3347" y="3166"/>
                  </a:lnTo>
                  <a:lnTo>
                    <a:pt x="3359" y="3178"/>
                  </a:lnTo>
                  <a:lnTo>
                    <a:pt x="3367" y="3194"/>
                  </a:lnTo>
                  <a:lnTo>
                    <a:pt x="3370" y="3211"/>
                  </a:lnTo>
                  <a:lnTo>
                    <a:pt x="3367" y="3228"/>
                  </a:lnTo>
                  <a:lnTo>
                    <a:pt x="3359" y="3244"/>
                  </a:lnTo>
                  <a:lnTo>
                    <a:pt x="3347" y="3256"/>
                  </a:lnTo>
                  <a:lnTo>
                    <a:pt x="3331" y="3264"/>
                  </a:lnTo>
                  <a:lnTo>
                    <a:pt x="3314" y="3267"/>
                  </a:lnTo>
                  <a:lnTo>
                    <a:pt x="225" y="3267"/>
                  </a:lnTo>
                  <a:lnTo>
                    <a:pt x="225" y="3324"/>
                  </a:lnTo>
                  <a:lnTo>
                    <a:pt x="222" y="3341"/>
                  </a:lnTo>
                  <a:lnTo>
                    <a:pt x="213" y="3356"/>
                  </a:lnTo>
                  <a:lnTo>
                    <a:pt x="201" y="3369"/>
                  </a:lnTo>
                  <a:lnTo>
                    <a:pt x="186" y="3377"/>
                  </a:lnTo>
                  <a:lnTo>
                    <a:pt x="169" y="3380"/>
                  </a:lnTo>
                  <a:lnTo>
                    <a:pt x="151" y="3377"/>
                  </a:lnTo>
                  <a:lnTo>
                    <a:pt x="136" y="3369"/>
                  </a:lnTo>
                  <a:lnTo>
                    <a:pt x="124" y="3356"/>
                  </a:lnTo>
                  <a:lnTo>
                    <a:pt x="115" y="3341"/>
                  </a:lnTo>
                  <a:lnTo>
                    <a:pt x="112" y="3324"/>
                  </a:lnTo>
                  <a:lnTo>
                    <a:pt x="112" y="3267"/>
                  </a:lnTo>
                  <a:lnTo>
                    <a:pt x="56" y="3267"/>
                  </a:lnTo>
                  <a:lnTo>
                    <a:pt x="39" y="3264"/>
                  </a:lnTo>
                  <a:lnTo>
                    <a:pt x="23" y="3256"/>
                  </a:lnTo>
                  <a:lnTo>
                    <a:pt x="11" y="3244"/>
                  </a:lnTo>
                  <a:lnTo>
                    <a:pt x="3" y="3228"/>
                  </a:lnTo>
                  <a:lnTo>
                    <a:pt x="0" y="3211"/>
                  </a:lnTo>
                  <a:lnTo>
                    <a:pt x="3" y="3194"/>
                  </a:lnTo>
                  <a:lnTo>
                    <a:pt x="11" y="3178"/>
                  </a:lnTo>
                  <a:lnTo>
                    <a:pt x="23" y="3166"/>
                  </a:lnTo>
                  <a:lnTo>
                    <a:pt x="39" y="3158"/>
                  </a:lnTo>
                  <a:lnTo>
                    <a:pt x="56" y="3155"/>
                  </a:lnTo>
                  <a:lnTo>
                    <a:pt x="112" y="3155"/>
                  </a:lnTo>
                  <a:lnTo>
                    <a:pt x="112" y="56"/>
                  </a:lnTo>
                  <a:lnTo>
                    <a:pt x="115" y="39"/>
                  </a:lnTo>
                  <a:lnTo>
                    <a:pt x="124" y="24"/>
                  </a:lnTo>
                  <a:lnTo>
                    <a:pt x="136" y="11"/>
                  </a:lnTo>
                  <a:lnTo>
                    <a:pt x="151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4" name="Freeform 687"/>
            <p:cNvSpPr>
              <a:spLocks/>
            </p:cNvSpPr>
            <p:nvPr/>
          </p:nvSpPr>
          <p:spPr bwMode="auto">
            <a:xfrm>
              <a:off x="2833688" y="358616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5" name="Freeform 688"/>
            <p:cNvSpPr>
              <a:spLocks/>
            </p:cNvSpPr>
            <p:nvPr/>
          </p:nvSpPr>
          <p:spPr bwMode="auto">
            <a:xfrm>
              <a:off x="2833688" y="36401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6" name="Freeform 689"/>
            <p:cNvSpPr>
              <a:spLocks/>
            </p:cNvSpPr>
            <p:nvPr/>
          </p:nvSpPr>
          <p:spPr bwMode="auto">
            <a:xfrm>
              <a:off x="2806700" y="361315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7" name="Freeform 690"/>
            <p:cNvSpPr>
              <a:spLocks/>
            </p:cNvSpPr>
            <p:nvPr/>
          </p:nvSpPr>
          <p:spPr bwMode="auto">
            <a:xfrm>
              <a:off x="2806700" y="36671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8" name="Freeform 691"/>
            <p:cNvSpPr>
              <a:spLocks/>
            </p:cNvSpPr>
            <p:nvPr/>
          </p:nvSpPr>
          <p:spPr bwMode="auto">
            <a:xfrm>
              <a:off x="2860675" y="361315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9" name="Freeform 692"/>
            <p:cNvSpPr>
              <a:spLocks/>
            </p:cNvSpPr>
            <p:nvPr/>
          </p:nvSpPr>
          <p:spPr bwMode="auto">
            <a:xfrm>
              <a:off x="2860675" y="36671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0" name="Freeform 693"/>
            <p:cNvSpPr>
              <a:spLocks/>
            </p:cNvSpPr>
            <p:nvPr/>
          </p:nvSpPr>
          <p:spPr bwMode="auto">
            <a:xfrm>
              <a:off x="2833688" y="36941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1" name="Freeform 694"/>
            <p:cNvSpPr>
              <a:spLocks/>
            </p:cNvSpPr>
            <p:nvPr/>
          </p:nvSpPr>
          <p:spPr bwMode="auto">
            <a:xfrm>
              <a:off x="2833688" y="37480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2" name="Freeform 695"/>
            <p:cNvSpPr>
              <a:spLocks/>
            </p:cNvSpPr>
            <p:nvPr/>
          </p:nvSpPr>
          <p:spPr bwMode="auto">
            <a:xfrm>
              <a:off x="2806700" y="372110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3" name="Freeform 696"/>
            <p:cNvSpPr>
              <a:spLocks/>
            </p:cNvSpPr>
            <p:nvPr/>
          </p:nvSpPr>
          <p:spPr bwMode="auto">
            <a:xfrm>
              <a:off x="2806700" y="37750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4" name="Freeform 697"/>
            <p:cNvSpPr>
              <a:spLocks/>
            </p:cNvSpPr>
            <p:nvPr/>
          </p:nvSpPr>
          <p:spPr bwMode="auto">
            <a:xfrm>
              <a:off x="2860675" y="372110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5" name="Freeform 698"/>
            <p:cNvSpPr>
              <a:spLocks/>
            </p:cNvSpPr>
            <p:nvPr/>
          </p:nvSpPr>
          <p:spPr bwMode="auto">
            <a:xfrm>
              <a:off x="2860675" y="37750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6" name="Freeform 699"/>
            <p:cNvSpPr>
              <a:spLocks/>
            </p:cNvSpPr>
            <p:nvPr/>
          </p:nvSpPr>
          <p:spPr bwMode="auto">
            <a:xfrm>
              <a:off x="2833688" y="3800475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7" name="Freeform 700"/>
            <p:cNvSpPr>
              <a:spLocks/>
            </p:cNvSpPr>
            <p:nvPr/>
          </p:nvSpPr>
          <p:spPr bwMode="auto">
            <a:xfrm>
              <a:off x="2833688" y="3854450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8" name="Freeform 701"/>
            <p:cNvSpPr>
              <a:spLocks/>
            </p:cNvSpPr>
            <p:nvPr/>
          </p:nvSpPr>
          <p:spPr bwMode="auto">
            <a:xfrm>
              <a:off x="2806700" y="382746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9" name="Freeform 702"/>
            <p:cNvSpPr>
              <a:spLocks/>
            </p:cNvSpPr>
            <p:nvPr/>
          </p:nvSpPr>
          <p:spPr bwMode="auto">
            <a:xfrm>
              <a:off x="2806700" y="3881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0" name="Freeform 703"/>
            <p:cNvSpPr>
              <a:spLocks/>
            </p:cNvSpPr>
            <p:nvPr/>
          </p:nvSpPr>
          <p:spPr bwMode="auto">
            <a:xfrm>
              <a:off x="2860675" y="3827463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1" name="Freeform 704"/>
            <p:cNvSpPr>
              <a:spLocks/>
            </p:cNvSpPr>
            <p:nvPr/>
          </p:nvSpPr>
          <p:spPr bwMode="auto">
            <a:xfrm>
              <a:off x="2860675" y="38814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2" name="Freeform 705"/>
            <p:cNvSpPr>
              <a:spLocks/>
            </p:cNvSpPr>
            <p:nvPr/>
          </p:nvSpPr>
          <p:spPr bwMode="auto">
            <a:xfrm>
              <a:off x="2833688" y="39084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3" name="Freeform 706"/>
            <p:cNvSpPr>
              <a:spLocks/>
            </p:cNvSpPr>
            <p:nvPr/>
          </p:nvSpPr>
          <p:spPr bwMode="auto">
            <a:xfrm>
              <a:off x="2806700" y="39354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4" name="Freeform 707"/>
            <p:cNvSpPr>
              <a:spLocks/>
            </p:cNvSpPr>
            <p:nvPr/>
          </p:nvSpPr>
          <p:spPr bwMode="auto">
            <a:xfrm>
              <a:off x="2860675" y="39354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31" name="Group 1930"/>
          <p:cNvGrpSpPr/>
          <p:nvPr/>
        </p:nvGrpSpPr>
        <p:grpSpPr>
          <a:xfrm>
            <a:off x="1613364" y="3493253"/>
            <a:ext cx="536575" cy="490537"/>
            <a:chOff x="1603375" y="3498851"/>
            <a:chExt cx="536575" cy="490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29" name="Freeform 712"/>
            <p:cNvSpPr>
              <a:spLocks noEditPoints="1"/>
            </p:cNvSpPr>
            <p:nvPr/>
          </p:nvSpPr>
          <p:spPr bwMode="auto">
            <a:xfrm>
              <a:off x="1603375" y="3624263"/>
              <a:ext cx="536575" cy="365125"/>
            </a:xfrm>
            <a:custGeom>
              <a:avLst/>
              <a:gdLst>
                <a:gd name="T0" fmla="*/ 225 w 3380"/>
                <a:gd name="T1" fmla="*/ 1517 h 2304"/>
                <a:gd name="T2" fmla="*/ 225 w 3380"/>
                <a:gd name="T3" fmla="*/ 2192 h 2304"/>
                <a:gd name="T4" fmla="*/ 676 w 3380"/>
                <a:gd name="T5" fmla="*/ 2192 h 2304"/>
                <a:gd name="T6" fmla="*/ 676 w 3380"/>
                <a:gd name="T7" fmla="*/ 1517 h 2304"/>
                <a:gd name="T8" fmla="*/ 225 w 3380"/>
                <a:gd name="T9" fmla="*/ 1517 h 2304"/>
                <a:gd name="T10" fmla="*/ 1070 w 3380"/>
                <a:gd name="T11" fmla="*/ 1012 h 2304"/>
                <a:gd name="T12" fmla="*/ 1070 w 3380"/>
                <a:gd name="T13" fmla="*/ 2192 h 2304"/>
                <a:gd name="T14" fmla="*/ 1521 w 3380"/>
                <a:gd name="T15" fmla="*/ 2192 h 2304"/>
                <a:gd name="T16" fmla="*/ 1521 w 3380"/>
                <a:gd name="T17" fmla="*/ 1012 h 2304"/>
                <a:gd name="T18" fmla="*/ 1070 w 3380"/>
                <a:gd name="T19" fmla="*/ 1012 h 2304"/>
                <a:gd name="T20" fmla="*/ 1915 w 3380"/>
                <a:gd name="T21" fmla="*/ 562 h 2304"/>
                <a:gd name="T22" fmla="*/ 1915 w 3380"/>
                <a:gd name="T23" fmla="*/ 2192 h 2304"/>
                <a:gd name="T24" fmla="*/ 2366 w 3380"/>
                <a:gd name="T25" fmla="*/ 2192 h 2304"/>
                <a:gd name="T26" fmla="*/ 2366 w 3380"/>
                <a:gd name="T27" fmla="*/ 562 h 2304"/>
                <a:gd name="T28" fmla="*/ 1915 w 3380"/>
                <a:gd name="T29" fmla="*/ 562 h 2304"/>
                <a:gd name="T30" fmla="*/ 2760 w 3380"/>
                <a:gd name="T31" fmla="*/ 113 h 2304"/>
                <a:gd name="T32" fmla="*/ 2760 w 3380"/>
                <a:gd name="T33" fmla="*/ 2192 h 2304"/>
                <a:gd name="T34" fmla="*/ 3211 w 3380"/>
                <a:gd name="T35" fmla="*/ 2192 h 2304"/>
                <a:gd name="T36" fmla="*/ 3211 w 3380"/>
                <a:gd name="T37" fmla="*/ 113 h 2304"/>
                <a:gd name="T38" fmla="*/ 2760 w 3380"/>
                <a:gd name="T39" fmla="*/ 113 h 2304"/>
                <a:gd name="T40" fmla="*/ 2648 w 3380"/>
                <a:gd name="T41" fmla="*/ 0 h 2304"/>
                <a:gd name="T42" fmla="*/ 3324 w 3380"/>
                <a:gd name="T43" fmla="*/ 0 h 2304"/>
                <a:gd name="T44" fmla="*/ 3324 w 3380"/>
                <a:gd name="T45" fmla="*/ 2192 h 2304"/>
                <a:gd name="T46" fmla="*/ 3341 w 3380"/>
                <a:gd name="T47" fmla="*/ 2195 h 2304"/>
                <a:gd name="T48" fmla="*/ 3356 w 3380"/>
                <a:gd name="T49" fmla="*/ 2202 h 2304"/>
                <a:gd name="T50" fmla="*/ 3369 w 3380"/>
                <a:gd name="T51" fmla="*/ 2214 h 2304"/>
                <a:gd name="T52" fmla="*/ 3377 w 3380"/>
                <a:gd name="T53" fmla="*/ 2229 h 2304"/>
                <a:gd name="T54" fmla="*/ 3380 w 3380"/>
                <a:gd name="T55" fmla="*/ 2248 h 2304"/>
                <a:gd name="T56" fmla="*/ 3377 w 3380"/>
                <a:gd name="T57" fmla="*/ 2265 h 2304"/>
                <a:gd name="T58" fmla="*/ 3369 w 3380"/>
                <a:gd name="T59" fmla="*/ 2281 h 2304"/>
                <a:gd name="T60" fmla="*/ 3356 w 3380"/>
                <a:gd name="T61" fmla="*/ 2293 h 2304"/>
                <a:gd name="T62" fmla="*/ 3341 w 3380"/>
                <a:gd name="T63" fmla="*/ 2301 h 2304"/>
                <a:gd name="T64" fmla="*/ 3324 w 3380"/>
                <a:gd name="T65" fmla="*/ 2304 h 2304"/>
                <a:gd name="T66" fmla="*/ 56 w 3380"/>
                <a:gd name="T67" fmla="*/ 2304 h 2304"/>
                <a:gd name="T68" fmla="*/ 39 w 3380"/>
                <a:gd name="T69" fmla="*/ 2301 h 2304"/>
                <a:gd name="T70" fmla="*/ 24 w 3380"/>
                <a:gd name="T71" fmla="*/ 2293 h 2304"/>
                <a:gd name="T72" fmla="*/ 11 w 3380"/>
                <a:gd name="T73" fmla="*/ 2281 h 2304"/>
                <a:gd name="T74" fmla="*/ 3 w 3380"/>
                <a:gd name="T75" fmla="*/ 2265 h 2304"/>
                <a:gd name="T76" fmla="*/ 0 w 3380"/>
                <a:gd name="T77" fmla="*/ 2248 h 2304"/>
                <a:gd name="T78" fmla="*/ 3 w 3380"/>
                <a:gd name="T79" fmla="*/ 2229 h 2304"/>
                <a:gd name="T80" fmla="*/ 11 w 3380"/>
                <a:gd name="T81" fmla="*/ 2214 h 2304"/>
                <a:gd name="T82" fmla="*/ 24 w 3380"/>
                <a:gd name="T83" fmla="*/ 2202 h 2304"/>
                <a:gd name="T84" fmla="*/ 39 w 3380"/>
                <a:gd name="T85" fmla="*/ 2195 h 2304"/>
                <a:gd name="T86" fmla="*/ 56 w 3380"/>
                <a:gd name="T87" fmla="*/ 2192 h 2304"/>
                <a:gd name="T88" fmla="*/ 113 w 3380"/>
                <a:gd name="T89" fmla="*/ 2192 h 2304"/>
                <a:gd name="T90" fmla="*/ 113 w 3380"/>
                <a:gd name="T91" fmla="*/ 1405 h 2304"/>
                <a:gd name="T92" fmla="*/ 789 w 3380"/>
                <a:gd name="T93" fmla="*/ 1405 h 2304"/>
                <a:gd name="T94" fmla="*/ 789 w 3380"/>
                <a:gd name="T95" fmla="*/ 2192 h 2304"/>
                <a:gd name="T96" fmla="*/ 958 w 3380"/>
                <a:gd name="T97" fmla="*/ 2192 h 2304"/>
                <a:gd name="T98" fmla="*/ 958 w 3380"/>
                <a:gd name="T99" fmla="*/ 899 h 2304"/>
                <a:gd name="T100" fmla="*/ 1634 w 3380"/>
                <a:gd name="T101" fmla="*/ 899 h 2304"/>
                <a:gd name="T102" fmla="*/ 1634 w 3380"/>
                <a:gd name="T103" fmla="*/ 2192 h 2304"/>
                <a:gd name="T104" fmla="*/ 1803 w 3380"/>
                <a:gd name="T105" fmla="*/ 2192 h 2304"/>
                <a:gd name="T106" fmla="*/ 1803 w 3380"/>
                <a:gd name="T107" fmla="*/ 450 h 2304"/>
                <a:gd name="T108" fmla="*/ 2479 w 3380"/>
                <a:gd name="T109" fmla="*/ 450 h 2304"/>
                <a:gd name="T110" fmla="*/ 2479 w 3380"/>
                <a:gd name="T111" fmla="*/ 2192 h 2304"/>
                <a:gd name="T112" fmla="*/ 2648 w 3380"/>
                <a:gd name="T113" fmla="*/ 2192 h 2304"/>
                <a:gd name="T114" fmla="*/ 2648 w 3380"/>
                <a:gd name="T115" fmla="*/ 0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2304">
                  <a:moveTo>
                    <a:pt x="225" y="1517"/>
                  </a:moveTo>
                  <a:lnTo>
                    <a:pt x="225" y="2192"/>
                  </a:lnTo>
                  <a:lnTo>
                    <a:pt x="676" y="2192"/>
                  </a:lnTo>
                  <a:lnTo>
                    <a:pt x="676" y="1517"/>
                  </a:lnTo>
                  <a:lnTo>
                    <a:pt x="225" y="1517"/>
                  </a:lnTo>
                  <a:close/>
                  <a:moveTo>
                    <a:pt x="1070" y="1012"/>
                  </a:moveTo>
                  <a:lnTo>
                    <a:pt x="1070" y="2192"/>
                  </a:lnTo>
                  <a:lnTo>
                    <a:pt x="1521" y="2192"/>
                  </a:lnTo>
                  <a:lnTo>
                    <a:pt x="1521" y="1012"/>
                  </a:lnTo>
                  <a:lnTo>
                    <a:pt x="1070" y="1012"/>
                  </a:lnTo>
                  <a:close/>
                  <a:moveTo>
                    <a:pt x="1915" y="562"/>
                  </a:moveTo>
                  <a:lnTo>
                    <a:pt x="1915" y="2192"/>
                  </a:lnTo>
                  <a:lnTo>
                    <a:pt x="2366" y="2192"/>
                  </a:lnTo>
                  <a:lnTo>
                    <a:pt x="2366" y="562"/>
                  </a:lnTo>
                  <a:lnTo>
                    <a:pt x="1915" y="562"/>
                  </a:lnTo>
                  <a:close/>
                  <a:moveTo>
                    <a:pt x="2760" y="113"/>
                  </a:moveTo>
                  <a:lnTo>
                    <a:pt x="2760" y="2192"/>
                  </a:lnTo>
                  <a:lnTo>
                    <a:pt x="3211" y="2192"/>
                  </a:lnTo>
                  <a:lnTo>
                    <a:pt x="3211" y="113"/>
                  </a:lnTo>
                  <a:lnTo>
                    <a:pt x="2760" y="113"/>
                  </a:lnTo>
                  <a:close/>
                  <a:moveTo>
                    <a:pt x="2648" y="0"/>
                  </a:moveTo>
                  <a:lnTo>
                    <a:pt x="3324" y="0"/>
                  </a:lnTo>
                  <a:lnTo>
                    <a:pt x="3324" y="2192"/>
                  </a:lnTo>
                  <a:lnTo>
                    <a:pt x="3341" y="2195"/>
                  </a:lnTo>
                  <a:lnTo>
                    <a:pt x="3356" y="2202"/>
                  </a:lnTo>
                  <a:lnTo>
                    <a:pt x="3369" y="2214"/>
                  </a:lnTo>
                  <a:lnTo>
                    <a:pt x="3377" y="2229"/>
                  </a:lnTo>
                  <a:lnTo>
                    <a:pt x="3380" y="2248"/>
                  </a:lnTo>
                  <a:lnTo>
                    <a:pt x="3377" y="2265"/>
                  </a:lnTo>
                  <a:lnTo>
                    <a:pt x="3369" y="2281"/>
                  </a:lnTo>
                  <a:lnTo>
                    <a:pt x="3356" y="2293"/>
                  </a:lnTo>
                  <a:lnTo>
                    <a:pt x="3341" y="2301"/>
                  </a:lnTo>
                  <a:lnTo>
                    <a:pt x="3324" y="2304"/>
                  </a:lnTo>
                  <a:lnTo>
                    <a:pt x="56" y="2304"/>
                  </a:lnTo>
                  <a:lnTo>
                    <a:pt x="39" y="2301"/>
                  </a:lnTo>
                  <a:lnTo>
                    <a:pt x="24" y="2293"/>
                  </a:lnTo>
                  <a:lnTo>
                    <a:pt x="11" y="2281"/>
                  </a:lnTo>
                  <a:lnTo>
                    <a:pt x="3" y="2265"/>
                  </a:lnTo>
                  <a:lnTo>
                    <a:pt x="0" y="2248"/>
                  </a:lnTo>
                  <a:lnTo>
                    <a:pt x="3" y="2229"/>
                  </a:lnTo>
                  <a:lnTo>
                    <a:pt x="11" y="2214"/>
                  </a:lnTo>
                  <a:lnTo>
                    <a:pt x="24" y="2202"/>
                  </a:lnTo>
                  <a:lnTo>
                    <a:pt x="39" y="2195"/>
                  </a:lnTo>
                  <a:lnTo>
                    <a:pt x="56" y="2192"/>
                  </a:lnTo>
                  <a:lnTo>
                    <a:pt x="113" y="2192"/>
                  </a:lnTo>
                  <a:lnTo>
                    <a:pt x="113" y="1405"/>
                  </a:lnTo>
                  <a:lnTo>
                    <a:pt x="789" y="1405"/>
                  </a:lnTo>
                  <a:lnTo>
                    <a:pt x="789" y="2192"/>
                  </a:lnTo>
                  <a:lnTo>
                    <a:pt x="958" y="2192"/>
                  </a:lnTo>
                  <a:lnTo>
                    <a:pt x="958" y="899"/>
                  </a:lnTo>
                  <a:lnTo>
                    <a:pt x="1634" y="899"/>
                  </a:lnTo>
                  <a:lnTo>
                    <a:pt x="1634" y="2192"/>
                  </a:lnTo>
                  <a:lnTo>
                    <a:pt x="1803" y="2192"/>
                  </a:lnTo>
                  <a:lnTo>
                    <a:pt x="1803" y="450"/>
                  </a:lnTo>
                  <a:lnTo>
                    <a:pt x="2479" y="450"/>
                  </a:lnTo>
                  <a:lnTo>
                    <a:pt x="2479" y="2192"/>
                  </a:lnTo>
                  <a:lnTo>
                    <a:pt x="2648" y="2192"/>
                  </a:lnTo>
                  <a:lnTo>
                    <a:pt x="2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0" name="Freeform 713"/>
            <p:cNvSpPr>
              <a:spLocks/>
            </p:cNvSpPr>
            <p:nvPr/>
          </p:nvSpPr>
          <p:spPr bwMode="auto">
            <a:xfrm>
              <a:off x="1666875" y="3498851"/>
              <a:ext cx="365125" cy="225425"/>
            </a:xfrm>
            <a:custGeom>
              <a:avLst/>
              <a:gdLst>
                <a:gd name="T0" fmla="*/ 2257 w 2308"/>
                <a:gd name="T1" fmla="*/ 47 h 1424"/>
                <a:gd name="T2" fmla="*/ 2260 w 2308"/>
                <a:gd name="T3" fmla="*/ 48 h 1424"/>
                <a:gd name="T4" fmla="*/ 2266 w 2308"/>
                <a:gd name="T5" fmla="*/ 50 h 1424"/>
                <a:gd name="T6" fmla="*/ 2273 w 2308"/>
                <a:gd name="T7" fmla="*/ 52 h 1424"/>
                <a:gd name="T8" fmla="*/ 2275 w 2308"/>
                <a:gd name="T9" fmla="*/ 53 h 1424"/>
                <a:gd name="T10" fmla="*/ 2279 w 2308"/>
                <a:gd name="T11" fmla="*/ 55 h 1424"/>
                <a:gd name="T12" fmla="*/ 2285 w 2308"/>
                <a:gd name="T13" fmla="*/ 59 h 1424"/>
                <a:gd name="T14" fmla="*/ 2292 w 2308"/>
                <a:gd name="T15" fmla="*/ 64 h 1424"/>
                <a:gd name="T16" fmla="*/ 2296 w 2308"/>
                <a:gd name="T17" fmla="*/ 69 h 1424"/>
                <a:gd name="T18" fmla="*/ 2299 w 2308"/>
                <a:gd name="T19" fmla="*/ 73 h 1424"/>
                <a:gd name="T20" fmla="*/ 2301 w 2308"/>
                <a:gd name="T21" fmla="*/ 77 h 1424"/>
                <a:gd name="T22" fmla="*/ 2304 w 2308"/>
                <a:gd name="T23" fmla="*/ 82 h 1424"/>
                <a:gd name="T24" fmla="*/ 2306 w 2308"/>
                <a:gd name="T25" fmla="*/ 91 h 1424"/>
                <a:gd name="T26" fmla="*/ 2307 w 2308"/>
                <a:gd name="T27" fmla="*/ 101 h 1424"/>
                <a:gd name="T28" fmla="*/ 2308 w 2308"/>
                <a:gd name="T29" fmla="*/ 107 h 1424"/>
                <a:gd name="T30" fmla="*/ 2307 w 2308"/>
                <a:gd name="T31" fmla="*/ 111 h 1424"/>
                <a:gd name="T32" fmla="*/ 2304 w 2308"/>
                <a:gd name="T33" fmla="*/ 122 h 1424"/>
                <a:gd name="T34" fmla="*/ 2303 w 2308"/>
                <a:gd name="T35" fmla="*/ 126 h 1424"/>
                <a:gd name="T36" fmla="*/ 2093 w 2308"/>
                <a:gd name="T37" fmla="*/ 581 h 1424"/>
                <a:gd name="T38" fmla="*/ 2066 w 2308"/>
                <a:gd name="T39" fmla="*/ 597 h 1424"/>
                <a:gd name="T40" fmla="*/ 2040 w 2308"/>
                <a:gd name="T41" fmla="*/ 598 h 1424"/>
                <a:gd name="T42" fmla="*/ 2015 w 2308"/>
                <a:gd name="T43" fmla="*/ 586 h 1424"/>
                <a:gd name="T44" fmla="*/ 1999 w 2308"/>
                <a:gd name="T45" fmla="*/ 563 h 1424"/>
                <a:gd name="T46" fmla="*/ 1996 w 2308"/>
                <a:gd name="T47" fmla="*/ 535 h 1424"/>
                <a:gd name="T48" fmla="*/ 2128 w 2308"/>
                <a:gd name="T49" fmla="*/ 240 h 1424"/>
                <a:gd name="T50" fmla="*/ 71 w 2308"/>
                <a:gd name="T51" fmla="*/ 1422 h 1424"/>
                <a:gd name="T52" fmla="*/ 42 w 2308"/>
                <a:gd name="T53" fmla="*/ 1422 h 1424"/>
                <a:gd name="T54" fmla="*/ 17 w 2308"/>
                <a:gd name="T55" fmla="*/ 1407 h 1424"/>
                <a:gd name="T56" fmla="*/ 1 w 2308"/>
                <a:gd name="T57" fmla="*/ 1382 h 1424"/>
                <a:gd name="T58" fmla="*/ 1 w 2308"/>
                <a:gd name="T59" fmla="*/ 1353 h 1424"/>
                <a:gd name="T60" fmla="*/ 16 w 2308"/>
                <a:gd name="T61" fmla="*/ 1328 h 1424"/>
                <a:gd name="T62" fmla="*/ 2071 w 2308"/>
                <a:gd name="T63" fmla="*/ 142 h 1424"/>
                <a:gd name="T64" fmla="*/ 1747 w 2308"/>
                <a:gd name="T65" fmla="*/ 108 h 1424"/>
                <a:gd name="T66" fmla="*/ 1721 w 2308"/>
                <a:gd name="T67" fmla="*/ 85 h 1424"/>
                <a:gd name="T68" fmla="*/ 1713 w 2308"/>
                <a:gd name="T69" fmla="*/ 52 h 1424"/>
                <a:gd name="T70" fmla="*/ 1727 w 2308"/>
                <a:gd name="T71" fmla="*/ 19 h 1424"/>
                <a:gd name="T72" fmla="*/ 1757 w 2308"/>
                <a:gd name="T73" fmla="*/ 1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08" h="1424">
                  <a:moveTo>
                    <a:pt x="1774" y="0"/>
                  </a:moveTo>
                  <a:lnTo>
                    <a:pt x="2257" y="47"/>
                  </a:lnTo>
                  <a:lnTo>
                    <a:pt x="2259" y="47"/>
                  </a:lnTo>
                  <a:lnTo>
                    <a:pt x="2260" y="48"/>
                  </a:lnTo>
                  <a:lnTo>
                    <a:pt x="2261" y="48"/>
                  </a:lnTo>
                  <a:lnTo>
                    <a:pt x="2266" y="50"/>
                  </a:lnTo>
                  <a:lnTo>
                    <a:pt x="2270" y="52"/>
                  </a:lnTo>
                  <a:lnTo>
                    <a:pt x="2273" y="52"/>
                  </a:lnTo>
                  <a:lnTo>
                    <a:pt x="2275" y="52"/>
                  </a:lnTo>
                  <a:lnTo>
                    <a:pt x="2275" y="53"/>
                  </a:lnTo>
                  <a:lnTo>
                    <a:pt x="2276" y="53"/>
                  </a:lnTo>
                  <a:lnTo>
                    <a:pt x="2279" y="55"/>
                  </a:lnTo>
                  <a:lnTo>
                    <a:pt x="2281" y="57"/>
                  </a:lnTo>
                  <a:lnTo>
                    <a:pt x="2285" y="59"/>
                  </a:lnTo>
                  <a:lnTo>
                    <a:pt x="2289" y="62"/>
                  </a:lnTo>
                  <a:lnTo>
                    <a:pt x="2292" y="64"/>
                  </a:lnTo>
                  <a:lnTo>
                    <a:pt x="2294" y="67"/>
                  </a:lnTo>
                  <a:lnTo>
                    <a:pt x="2296" y="69"/>
                  </a:lnTo>
                  <a:lnTo>
                    <a:pt x="2298" y="72"/>
                  </a:lnTo>
                  <a:lnTo>
                    <a:pt x="2299" y="73"/>
                  </a:lnTo>
                  <a:lnTo>
                    <a:pt x="2301" y="75"/>
                  </a:lnTo>
                  <a:lnTo>
                    <a:pt x="2301" y="77"/>
                  </a:lnTo>
                  <a:lnTo>
                    <a:pt x="2302" y="79"/>
                  </a:lnTo>
                  <a:lnTo>
                    <a:pt x="2304" y="82"/>
                  </a:lnTo>
                  <a:lnTo>
                    <a:pt x="2305" y="85"/>
                  </a:lnTo>
                  <a:lnTo>
                    <a:pt x="2306" y="91"/>
                  </a:lnTo>
                  <a:lnTo>
                    <a:pt x="2307" y="95"/>
                  </a:lnTo>
                  <a:lnTo>
                    <a:pt x="2307" y="101"/>
                  </a:lnTo>
                  <a:lnTo>
                    <a:pt x="2308" y="104"/>
                  </a:lnTo>
                  <a:lnTo>
                    <a:pt x="2308" y="107"/>
                  </a:lnTo>
                  <a:lnTo>
                    <a:pt x="2308" y="109"/>
                  </a:lnTo>
                  <a:lnTo>
                    <a:pt x="2307" y="111"/>
                  </a:lnTo>
                  <a:lnTo>
                    <a:pt x="2307" y="113"/>
                  </a:lnTo>
                  <a:lnTo>
                    <a:pt x="2304" y="122"/>
                  </a:lnTo>
                  <a:lnTo>
                    <a:pt x="2304" y="124"/>
                  </a:lnTo>
                  <a:lnTo>
                    <a:pt x="2303" y="126"/>
                  </a:lnTo>
                  <a:lnTo>
                    <a:pt x="2102" y="566"/>
                  </a:lnTo>
                  <a:lnTo>
                    <a:pt x="2093" y="581"/>
                  </a:lnTo>
                  <a:lnTo>
                    <a:pt x="2082" y="591"/>
                  </a:lnTo>
                  <a:lnTo>
                    <a:pt x="2066" y="597"/>
                  </a:lnTo>
                  <a:lnTo>
                    <a:pt x="2051" y="599"/>
                  </a:lnTo>
                  <a:lnTo>
                    <a:pt x="2040" y="598"/>
                  </a:lnTo>
                  <a:lnTo>
                    <a:pt x="2027" y="594"/>
                  </a:lnTo>
                  <a:lnTo>
                    <a:pt x="2015" y="586"/>
                  </a:lnTo>
                  <a:lnTo>
                    <a:pt x="2005" y="576"/>
                  </a:lnTo>
                  <a:lnTo>
                    <a:pt x="1999" y="563"/>
                  </a:lnTo>
                  <a:lnTo>
                    <a:pt x="1995" y="549"/>
                  </a:lnTo>
                  <a:lnTo>
                    <a:pt x="1996" y="535"/>
                  </a:lnTo>
                  <a:lnTo>
                    <a:pt x="2000" y="519"/>
                  </a:lnTo>
                  <a:lnTo>
                    <a:pt x="2128" y="240"/>
                  </a:lnTo>
                  <a:lnTo>
                    <a:pt x="84" y="1416"/>
                  </a:lnTo>
                  <a:lnTo>
                    <a:pt x="71" y="1422"/>
                  </a:lnTo>
                  <a:lnTo>
                    <a:pt x="57" y="1424"/>
                  </a:lnTo>
                  <a:lnTo>
                    <a:pt x="42" y="1422"/>
                  </a:lnTo>
                  <a:lnTo>
                    <a:pt x="29" y="1416"/>
                  </a:lnTo>
                  <a:lnTo>
                    <a:pt x="17" y="1407"/>
                  </a:lnTo>
                  <a:lnTo>
                    <a:pt x="8" y="1395"/>
                  </a:lnTo>
                  <a:lnTo>
                    <a:pt x="1" y="1382"/>
                  </a:lnTo>
                  <a:lnTo>
                    <a:pt x="0" y="1367"/>
                  </a:lnTo>
                  <a:lnTo>
                    <a:pt x="1" y="1353"/>
                  </a:lnTo>
                  <a:lnTo>
                    <a:pt x="8" y="1340"/>
                  </a:lnTo>
                  <a:lnTo>
                    <a:pt x="16" y="1328"/>
                  </a:lnTo>
                  <a:lnTo>
                    <a:pt x="28" y="1318"/>
                  </a:lnTo>
                  <a:lnTo>
                    <a:pt x="2071" y="142"/>
                  </a:lnTo>
                  <a:lnTo>
                    <a:pt x="1764" y="113"/>
                  </a:lnTo>
                  <a:lnTo>
                    <a:pt x="1747" y="108"/>
                  </a:lnTo>
                  <a:lnTo>
                    <a:pt x="1731" y="99"/>
                  </a:lnTo>
                  <a:lnTo>
                    <a:pt x="1721" y="85"/>
                  </a:lnTo>
                  <a:lnTo>
                    <a:pt x="1714" y="69"/>
                  </a:lnTo>
                  <a:lnTo>
                    <a:pt x="1713" y="52"/>
                  </a:lnTo>
                  <a:lnTo>
                    <a:pt x="1718" y="34"/>
                  </a:lnTo>
                  <a:lnTo>
                    <a:pt x="1727" y="19"/>
                  </a:lnTo>
                  <a:lnTo>
                    <a:pt x="1741" y="9"/>
                  </a:lnTo>
                  <a:lnTo>
                    <a:pt x="1757" y="1"/>
                  </a:lnTo>
                  <a:lnTo>
                    <a:pt x="1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37" name="Group 1936"/>
          <p:cNvGrpSpPr/>
          <p:nvPr/>
        </p:nvGrpSpPr>
        <p:grpSpPr>
          <a:xfrm>
            <a:off x="677870" y="3498809"/>
            <a:ext cx="536575" cy="479425"/>
            <a:chOff x="687388" y="3498851"/>
            <a:chExt cx="53657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35" name="Freeform 718"/>
            <p:cNvSpPr>
              <a:spLocks noEditPoints="1"/>
            </p:cNvSpPr>
            <p:nvPr/>
          </p:nvSpPr>
          <p:spPr bwMode="auto">
            <a:xfrm>
              <a:off x="687388" y="3613151"/>
              <a:ext cx="536575" cy="365125"/>
            </a:xfrm>
            <a:custGeom>
              <a:avLst/>
              <a:gdLst>
                <a:gd name="T0" fmla="*/ 2704 w 3380"/>
                <a:gd name="T1" fmla="*/ 1517 h 2304"/>
                <a:gd name="T2" fmla="*/ 2704 w 3380"/>
                <a:gd name="T3" fmla="*/ 2191 h 2304"/>
                <a:gd name="T4" fmla="*/ 3155 w 3380"/>
                <a:gd name="T5" fmla="*/ 2191 h 2304"/>
                <a:gd name="T6" fmla="*/ 3155 w 3380"/>
                <a:gd name="T7" fmla="*/ 1517 h 2304"/>
                <a:gd name="T8" fmla="*/ 2704 w 3380"/>
                <a:gd name="T9" fmla="*/ 1517 h 2304"/>
                <a:gd name="T10" fmla="*/ 1859 w 3380"/>
                <a:gd name="T11" fmla="*/ 1011 h 2304"/>
                <a:gd name="T12" fmla="*/ 1859 w 3380"/>
                <a:gd name="T13" fmla="*/ 2191 h 2304"/>
                <a:gd name="T14" fmla="*/ 2310 w 3380"/>
                <a:gd name="T15" fmla="*/ 2191 h 2304"/>
                <a:gd name="T16" fmla="*/ 2310 w 3380"/>
                <a:gd name="T17" fmla="*/ 1011 h 2304"/>
                <a:gd name="T18" fmla="*/ 1859 w 3380"/>
                <a:gd name="T19" fmla="*/ 1011 h 2304"/>
                <a:gd name="T20" fmla="*/ 1014 w 3380"/>
                <a:gd name="T21" fmla="*/ 562 h 2304"/>
                <a:gd name="T22" fmla="*/ 1014 w 3380"/>
                <a:gd name="T23" fmla="*/ 2191 h 2304"/>
                <a:gd name="T24" fmla="*/ 1465 w 3380"/>
                <a:gd name="T25" fmla="*/ 2191 h 2304"/>
                <a:gd name="T26" fmla="*/ 1465 w 3380"/>
                <a:gd name="T27" fmla="*/ 562 h 2304"/>
                <a:gd name="T28" fmla="*/ 1014 w 3380"/>
                <a:gd name="T29" fmla="*/ 562 h 2304"/>
                <a:gd name="T30" fmla="*/ 169 w 3380"/>
                <a:gd name="T31" fmla="*/ 112 h 2304"/>
                <a:gd name="T32" fmla="*/ 169 w 3380"/>
                <a:gd name="T33" fmla="*/ 2191 h 2304"/>
                <a:gd name="T34" fmla="*/ 620 w 3380"/>
                <a:gd name="T35" fmla="*/ 2191 h 2304"/>
                <a:gd name="T36" fmla="*/ 620 w 3380"/>
                <a:gd name="T37" fmla="*/ 112 h 2304"/>
                <a:gd name="T38" fmla="*/ 169 w 3380"/>
                <a:gd name="T39" fmla="*/ 112 h 2304"/>
                <a:gd name="T40" fmla="*/ 56 w 3380"/>
                <a:gd name="T41" fmla="*/ 0 h 2304"/>
                <a:gd name="T42" fmla="*/ 732 w 3380"/>
                <a:gd name="T43" fmla="*/ 0 h 2304"/>
                <a:gd name="T44" fmla="*/ 732 w 3380"/>
                <a:gd name="T45" fmla="*/ 2191 h 2304"/>
                <a:gd name="T46" fmla="*/ 901 w 3380"/>
                <a:gd name="T47" fmla="*/ 2191 h 2304"/>
                <a:gd name="T48" fmla="*/ 901 w 3380"/>
                <a:gd name="T49" fmla="*/ 449 h 2304"/>
                <a:gd name="T50" fmla="*/ 1577 w 3380"/>
                <a:gd name="T51" fmla="*/ 449 h 2304"/>
                <a:gd name="T52" fmla="*/ 1577 w 3380"/>
                <a:gd name="T53" fmla="*/ 2191 h 2304"/>
                <a:gd name="T54" fmla="*/ 1746 w 3380"/>
                <a:gd name="T55" fmla="*/ 2191 h 2304"/>
                <a:gd name="T56" fmla="*/ 1746 w 3380"/>
                <a:gd name="T57" fmla="*/ 899 h 2304"/>
                <a:gd name="T58" fmla="*/ 2422 w 3380"/>
                <a:gd name="T59" fmla="*/ 899 h 2304"/>
                <a:gd name="T60" fmla="*/ 2422 w 3380"/>
                <a:gd name="T61" fmla="*/ 2191 h 2304"/>
                <a:gd name="T62" fmla="*/ 2591 w 3380"/>
                <a:gd name="T63" fmla="*/ 2191 h 2304"/>
                <a:gd name="T64" fmla="*/ 2591 w 3380"/>
                <a:gd name="T65" fmla="*/ 1404 h 2304"/>
                <a:gd name="T66" fmla="*/ 3267 w 3380"/>
                <a:gd name="T67" fmla="*/ 1404 h 2304"/>
                <a:gd name="T68" fmla="*/ 3267 w 3380"/>
                <a:gd name="T69" fmla="*/ 2191 h 2304"/>
                <a:gd name="T70" fmla="*/ 3324 w 3380"/>
                <a:gd name="T71" fmla="*/ 2191 h 2304"/>
                <a:gd name="T72" fmla="*/ 3341 w 3380"/>
                <a:gd name="T73" fmla="*/ 2194 h 2304"/>
                <a:gd name="T74" fmla="*/ 3356 w 3380"/>
                <a:gd name="T75" fmla="*/ 2202 h 2304"/>
                <a:gd name="T76" fmla="*/ 3369 w 3380"/>
                <a:gd name="T77" fmla="*/ 2215 h 2304"/>
                <a:gd name="T78" fmla="*/ 3377 w 3380"/>
                <a:gd name="T79" fmla="*/ 2230 h 2304"/>
                <a:gd name="T80" fmla="*/ 3380 w 3380"/>
                <a:gd name="T81" fmla="*/ 2247 h 2304"/>
                <a:gd name="T82" fmla="*/ 3377 w 3380"/>
                <a:gd name="T83" fmla="*/ 2265 h 2304"/>
                <a:gd name="T84" fmla="*/ 3369 w 3380"/>
                <a:gd name="T85" fmla="*/ 2281 h 2304"/>
                <a:gd name="T86" fmla="*/ 3356 w 3380"/>
                <a:gd name="T87" fmla="*/ 2293 h 2304"/>
                <a:gd name="T88" fmla="*/ 3341 w 3380"/>
                <a:gd name="T89" fmla="*/ 2300 h 2304"/>
                <a:gd name="T90" fmla="*/ 3324 w 3380"/>
                <a:gd name="T91" fmla="*/ 2304 h 2304"/>
                <a:gd name="T92" fmla="*/ 56 w 3380"/>
                <a:gd name="T93" fmla="*/ 2304 h 2304"/>
                <a:gd name="T94" fmla="*/ 39 w 3380"/>
                <a:gd name="T95" fmla="*/ 2300 h 2304"/>
                <a:gd name="T96" fmla="*/ 24 w 3380"/>
                <a:gd name="T97" fmla="*/ 2293 h 2304"/>
                <a:gd name="T98" fmla="*/ 11 w 3380"/>
                <a:gd name="T99" fmla="*/ 2281 h 2304"/>
                <a:gd name="T100" fmla="*/ 3 w 3380"/>
                <a:gd name="T101" fmla="*/ 2265 h 2304"/>
                <a:gd name="T102" fmla="*/ 0 w 3380"/>
                <a:gd name="T103" fmla="*/ 2247 h 2304"/>
                <a:gd name="T104" fmla="*/ 3 w 3380"/>
                <a:gd name="T105" fmla="*/ 2230 h 2304"/>
                <a:gd name="T106" fmla="*/ 11 w 3380"/>
                <a:gd name="T107" fmla="*/ 2215 h 2304"/>
                <a:gd name="T108" fmla="*/ 24 w 3380"/>
                <a:gd name="T109" fmla="*/ 2202 h 2304"/>
                <a:gd name="T110" fmla="*/ 39 w 3380"/>
                <a:gd name="T111" fmla="*/ 2194 h 2304"/>
                <a:gd name="T112" fmla="*/ 56 w 3380"/>
                <a:gd name="T113" fmla="*/ 2191 h 2304"/>
                <a:gd name="T114" fmla="*/ 56 w 3380"/>
                <a:gd name="T115" fmla="*/ 0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2304">
                  <a:moveTo>
                    <a:pt x="2704" y="1517"/>
                  </a:moveTo>
                  <a:lnTo>
                    <a:pt x="2704" y="2191"/>
                  </a:lnTo>
                  <a:lnTo>
                    <a:pt x="3155" y="2191"/>
                  </a:lnTo>
                  <a:lnTo>
                    <a:pt x="3155" y="1517"/>
                  </a:lnTo>
                  <a:lnTo>
                    <a:pt x="2704" y="1517"/>
                  </a:lnTo>
                  <a:close/>
                  <a:moveTo>
                    <a:pt x="1859" y="1011"/>
                  </a:moveTo>
                  <a:lnTo>
                    <a:pt x="1859" y="2191"/>
                  </a:lnTo>
                  <a:lnTo>
                    <a:pt x="2310" y="2191"/>
                  </a:lnTo>
                  <a:lnTo>
                    <a:pt x="2310" y="1011"/>
                  </a:lnTo>
                  <a:lnTo>
                    <a:pt x="1859" y="1011"/>
                  </a:lnTo>
                  <a:close/>
                  <a:moveTo>
                    <a:pt x="1014" y="562"/>
                  </a:moveTo>
                  <a:lnTo>
                    <a:pt x="1014" y="2191"/>
                  </a:lnTo>
                  <a:lnTo>
                    <a:pt x="1465" y="2191"/>
                  </a:lnTo>
                  <a:lnTo>
                    <a:pt x="1465" y="562"/>
                  </a:lnTo>
                  <a:lnTo>
                    <a:pt x="1014" y="562"/>
                  </a:lnTo>
                  <a:close/>
                  <a:moveTo>
                    <a:pt x="169" y="112"/>
                  </a:moveTo>
                  <a:lnTo>
                    <a:pt x="169" y="2191"/>
                  </a:lnTo>
                  <a:lnTo>
                    <a:pt x="620" y="2191"/>
                  </a:lnTo>
                  <a:lnTo>
                    <a:pt x="620" y="112"/>
                  </a:lnTo>
                  <a:lnTo>
                    <a:pt x="169" y="112"/>
                  </a:lnTo>
                  <a:close/>
                  <a:moveTo>
                    <a:pt x="56" y="0"/>
                  </a:moveTo>
                  <a:lnTo>
                    <a:pt x="732" y="0"/>
                  </a:lnTo>
                  <a:lnTo>
                    <a:pt x="732" y="2191"/>
                  </a:lnTo>
                  <a:lnTo>
                    <a:pt x="901" y="2191"/>
                  </a:lnTo>
                  <a:lnTo>
                    <a:pt x="901" y="449"/>
                  </a:lnTo>
                  <a:lnTo>
                    <a:pt x="1577" y="449"/>
                  </a:lnTo>
                  <a:lnTo>
                    <a:pt x="1577" y="2191"/>
                  </a:lnTo>
                  <a:lnTo>
                    <a:pt x="1746" y="2191"/>
                  </a:lnTo>
                  <a:lnTo>
                    <a:pt x="1746" y="899"/>
                  </a:lnTo>
                  <a:lnTo>
                    <a:pt x="2422" y="899"/>
                  </a:lnTo>
                  <a:lnTo>
                    <a:pt x="2422" y="2191"/>
                  </a:lnTo>
                  <a:lnTo>
                    <a:pt x="2591" y="2191"/>
                  </a:lnTo>
                  <a:lnTo>
                    <a:pt x="2591" y="1404"/>
                  </a:lnTo>
                  <a:lnTo>
                    <a:pt x="3267" y="1404"/>
                  </a:lnTo>
                  <a:lnTo>
                    <a:pt x="3267" y="2191"/>
                  </a:lnTo>
                  <a:lnTo>
                    <a:pt x="3324" y="2191"/>
                  </a:lnTo>
                  <a:lnTo>
                    <a:pt x="3341" y="2194"/>
                  </a:lnTo>
                  <a:lnTo>
                    <a:pt x="3356" y="2202"/>
                  </a:lnTo>
                  <a:lnTo>
                    <a:pt x="3369" y="2215"/>
                  </a:lnTo>
                  <a:lnTo>
                    <a:pt x="3377" y="2230"/>
                  </a:lnTo>
                  <a:lnTo>
                    <a:pt x="3380" y="2247"/>
                  </a:lnTo>
                  <a:lnTo>
                    <a:pt x="3377" y="2265"/>
                  </a:lnTo>
                  <a:lnTo>
                    <a:pt x="3369" y="2281"/>
                  </a:lnTo>
                  <a:lnTo>
                    <a:pt x="3356" y="2293"/>
                  </a:lnTo>
                  <a:lnTo>
                    <a:pt x="3341" y="2300"/>
                  </a:lnTo>
                  <a:lnTo>
                    <a:pt x="3324" y="2304"/>
                  </a:lnTo>
                  <a:lnTo>
                    <a:pt x="56" y="2304"/>
                  </a:lnTo>
                  <a:lnTo>
                    <a:pt x="39" y="2300"/>
                  </a:lnTo>
                  <a:lnTo>
                    <a:pt x="24" y="2293"/>
                  </a:lnTo>
                  <a:lnTo>
                    <a:pt x="11" y="2281"/>
                  </a:lnTo>
                  <a:lnTo>
                    <a:pt x="3" y="2265"/>
                  </a:lnTo>
                  <a:lnTo>
                    <a:pt x="0" y="2247"/>
                  </a:lnTo>
                  <a:lnTo>
                    <a:pt x="3" y="2230"/>
                  </a:lnTo>
                  <a:lnTo>
                    <a:pt x="11" y="2215"/>
                  </a:lnTo>
                  <a:lnTo>
                    <a:pt x="24" y="2202"/>
                  </a:lnTo>
                  <a:lnTo>
                    <a:pt x="39" y="2194"/>
                  </a:lnTo>
                  <a:lnTo>
                    <a:pt x="56" y="219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6" name="Freeform 719"/>
            <p:cNvSpPr>
              <a:spLocks/>
            </p:cNvSpPr>
            <p:nvPr/>
          </p:nvSpPr>
          <p:spPr bwMode="auto">
            <a:xfrm>
              <a:off x="788988" y="3498851"/>
              <a:ext cx="365125" cy="225425"/>
            </a:xfrm>
            <a:custGeom>
              <a:avLst/>
              <a:gdLst>
                <a:gd name="T0" fmla="*/ 71 w 2309"/>
                <a:gd name="T1" fmla="*/ 1 h 1424"/>
                <a:gd name="T2" fmla="*/ 2128 w 2309"/>
                <a:gd name="T3" fmla="*/ 1185 h 1424"/>
                <a:gd name="T4" fmla="*/ 1996 w 2309"/>
                <a:gd name="T5" fmla="*/ 889 h 1424"/>
                <a:gd name="T6" fmla="*/ 1998 w 2309"/>
                <a:gd name="T7" fmla="*/ 861 h 1424"/>
                <a:gd name="T8" fmla="*/ 2016 w 2309"/>
                <a:gd name="T9" fmla="*/ 837 h 1424"/>
                <a:gd name="T10" fmla="*/ 2042 w 2309"/>
                <a:gd name="T11" fmla="*/ 825 h 1424"/>
                <a:gd name="T12" fmla="*/ 2071 w 2309"/>
                <a:gd name="T13" fmla="*/ 828 h 1424"/>
                <a:gd name="T14" fmla="*/ 2095 w 2309"/>
                <a:gd name="T15" fmla="*/ 844 h 1424"/>
                <a:gd name="T16" fmla="*/ 2304 w 2309"/>
                <a:gd name="T17" fmla="*/ 1297 h 1424"/>
                <a:gd name="T18" fmla="*/ 2305 w 2309"/>
                <a:gd name="T19" fmla="*/ 1302 h 1424"/>
                <a:gd name="T20" fmla="*/ 2307 w 2309"/>
                <a:gd name="T21" fmla="*/ 1310 h 1424"/>
                <a:gd name="T22" fmla="*/ 2309 w 2309"/>
                <a:gd name="T23" fmla="*/ 1316 h 1424"/>
                <a:gd name="T24" fmla="*/ 2309 w 2309"/>
                <a:gd name="T25" fmla="*/ 1319 h 1424"/>
                <a:gd name="T26" fmla="*/ 2308 w 2309"/>
                <a:gd name="T27" fmla="*/ 1328 h 1424"/>
                <a:gd name="T28" fmla="*/ 2306 w 2309"/>
                <a:gd name="T29" fmla="*/ 1336 h 1424"/>
                <a:gd name="T30" fmla="*/ 2304 w 2309"/>
                <a:gd name="T31" fmla="*/ 1342 h 1424"/>
                <a:gd name="T32" fmla="*/ 2302 w 2309"/>
                <a:gd name="T33" fmla="*/ 1346 h 1424"/>
                <a:gd name="T34" fmla="*/ 2299 w 2309"/>
                <a:gd name="T35" fmla="*/ 1351 h 1424"/>
                <a:gd name="T36" fmla="*/ 2294 w 2309"/>
                <a:gd name="T37" fmla="*/ 1357 h 1424"/>
                <a:gd name="T38" fmla="*/ 2292 w 2309"/>
                <a:gd name="T39" fmla="*/ 1359 h 1424"/>
                <a:gd name="T40" fmla="*/ 2280 w 2309"/>
                <a:gd name="T41" fmla="*/ 1369 h 1424"/>
                <a:gd name="T42" fmla="*/ 2278 w 2309"/>
                <a:gd name="T43" fmla="*/ 1371 h 1424"/>
                <a:gd name="T44" fmla="*/ 2276 w 2309"/>
                <a:gd name="T45" fmla="*/ 1372 h 1424"/>
                <a:gd name="T46" fmla="*/ 2275 w 2309"/>
                <a:gd name="T47" fmla="*/ 1372 h 1424"/>
                <a:gd name="T48" fmla="*/ 2269 w 2309"/>
                <a:gd name="T49" fmla="*/ 1374 h 1424"/>
                <a:gd name="T50" fmla="*/ 2261 w 2309"/>
                <a:gd name="T51" fmla="*/ 1376 h 1424"/>
                <a:gd name="T52" fmla="*/ 2258 w 2309"/>
                <a:gd name="T53" fmla="*/ 1377 h 1424"/>
                <a:gd name="T54" fmla="*/ 1775 w 2309"/>
                <a:gd name="T55" fmla="*/ 1424 h 1424"/>
                <a:gd name="T56" fmla="*/ 1770 w 2309"/>
                <a:gd name="T57" fmla="*/ 1424 h 1424"/>
                <a:gd name="T58" fmla="*/ 1738 w 2309"/>
                <a:gd name="T59" fmla="*/ 1414 h 1424"/>
                <a:gd name="T60" fmla="*/ 1718 w 2309"/>
                <a:gd name="T61" fmla="*/ 1389 h 1424"/>
                <a:gd name="T62" fmla="*/ 1715 w 2309"/>
                <a:gd name="T63" fmla="*/ 1354 h 1424"/>
                <a:gd name="T64" fmla="*/ 1732 w 2309"/>
                <a:gd name="T65" fmla="*/ 1326 h 1424"/>
                <a:gd name="T66" fmla="*/ 1765 w 2309"/>
                <a:gd name="T67" fmla="*/ 1311 h 1424"/>
                <a:gd name="T68" fmla="*/ 29 w 2309"/>
                <a:gd name="T69" fmla="*/ 105 h 1424"/>
                <a:gd name="T70" fmla="*/ 8 w 2309"/>
                <a:gd name="T71" fmla="*/ 84 h 1424"/>
                <a:gd name="T72" fmla="*/ 0 w 2309"/>
                <a:gd name="T73" fmla="*/ 57 h 1424"/>
                <a:gd name="T74" fmla="*/ 8 w 2309"/>
                <a:gd name="T75" fmla="*/ 28 h 1424"/>
                <a:gd name="T76" fmla="*/ 29 w 2309"/>
                <a:gd name="T77" fmla="*/ 8 h 1424"/>
                <a:gd name="T78" fmla="*/ 56 w 2309"/>
                <a:gd name="T79" fmla="*/ 0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09" h="1424">
                  <a:moveTo>
                    <a:pt x="56" y="0"/>
                  </a:moveTo>
                  <a:lnTo>
                    <a:pt x="71" y="1"/>
                  </a:lnTo>
                  <a:lnTo>
                    <a:pt x="85" y="8"/>
                  </a:lnTo>
                  <a:lnTo>
                    <a:pt x="2128" y="1185"/>
                  </a:lnTo>
                  <a:lnTo>
                    <a:pt x="2000" y="904"/>
                  </a:lnTo>
                  <a:lnTo>
                    <a:pt x="1996" y="889"/>
                  </a:lnTo>
                  <a:lnTo>
                    <a:pt x="1995" y="875"/>
                  </a:lnTo>
                  <a:lnTo>
                    <a:pt x="1998" y="861"/>
                  </a:lnTo>
                  <a:lnTo>
                    <a:pt x="2005" y="848"/>
                  </a:lnTo>
                  <a:lnTo>
                    <a:pt x="2016" y="837"/>
                  </a:lnTo>
                  <a:lnTo>
                    <a:pt x="2028" y="829"/>
                  </a:lnTo>
                  <a:lnTo>
                    <a:pt x="2042" y="825"/>
                  </a:lnTo>
                  <a:lnTo>
                    <a:pt x="2058" y="824"/>
                  </a:lnTo>
                  <a:lnTo>
                    <a:pt x="2071" y="828"/>
                  </a:lnTo>
                  <a:lnTo>
                    <a:pt x="2084" y="834"/>
                  </a:lnTo>
                  <a:lnTo>
                    <a:pt x="2095" y="844"/>
                  </a:lnTo>
                  <a:lnTo>
                    <a:pt x="2103" y="857"/>
                  </a:lnTo>
                  <a:lnTo>
                    <a:pt x="2304" y="1297"/>
                  </a:lnTo>
                  <a:lnTo>
                    <a:pt x="2304" y="1299"/>
                  </a:lnTo>
                  <a:lnTo>
                    <a:pt x="2305" y="1302"/>
                  </a:lnTo>
                  <a:lnTo>
                    <a:pt x="2306" y="1306"/>
                  </a:lnTo>
                  <a:lnTo>
                    <a:pt x="2307" y="1310"/>
                  </a:lnTo>
                  <a:lnTo>
                    <a:pt x="2309" y="1314"/>
                  </a:lnTo>
                  <a:lnTo>
                    <a:pt x="2309" y="1316"/>
                  </a:lnTo>
                  <a:lnTo>
                    <a:pt x="2309" y="1316"/>
                  </a:lnTo>
                  <a:lnTo>
                    <a:pt x="2309" y="1319"/>
                  </a:lnTo>
                  <a:lnTo>
                    <a:pt x="2308" y="1324"/>
                  </a:lnTo>
                  <a:lnTo>
                    <a:pt x="2308" y="1328"/>
                  </a:lnTo>
                  <a:lnTo>
                    <a:pt x="2307" y="1332"/>
                  </a:lnTo>
                  <a:lnTo>
                    <a:pt x="2306" y="1336"/>
                  </a:lnTo>
                  <a:lnTo>
                    <a:pt x="2306" y="1339"/>
                  </a:lnTo>
                  <a:lnTo>
                    <a:pt x="2304" y="1342"/>
                  </a:lnTo>
                  <a:lnTo>
                    <a:pt x="2303" y="1344"/>
                  </a:lnTo>
                  <a:lnTo>
                    <a:pt x="2302" y="1346"/>
                  </a:lnTo>
                  <a:lnTo>
                    <a:pt x="2302" y="1349"/>
                  </a:lnTo>
                  <a:lnTo>
                    <a:pt x="2299" y="1351"/>
                  </a:lnTo>
                  <a:lnTo>
                    <a:pt x="2297" y="1353"/>
                  </a:lnTo>
                  <a:lnTo>
                    <a:pt x="2294" y="1357"/>
                  </a:lnTo>
                  <a:lnTo>
                    <a:pt x="2293" y="1358"/>
                  </a:lnTo>
                  <a:lnTo>
                    <a:pt x="2292" y="1359"/>
                  </a:lnTo>
                  <a:lnTo>
                    <a:pt x="2286" y="1365"/>
                  </a:lnTo>
                  <a:lnTo>
                    <a:pt x="2280" y="1369"/>
                  </a:lnTo>
                  <a:lnTo>
                    <a:pt x="2279" y="1369"/>
                  </a:lnTo>
                  <a:lnTo>
                    <a:pt x="2278" y="1371"/>
                  </a:lnTo>
                  <a:lnTo>
                    <a:pt x="2277" y="1371"/>
                  </a:lnTo>
                  <a:lnTo>
                    <a:pt x="2276" y="1372"/>
                  </a:lnTo>
                  <a:lnTo>
                    <a:pt x="2276" y="1372"/>
                  </a:lnTo>
                  <a:lnTo>
                    <a:pt x="2275" y="1372"/>
                  </a:lnTo>
                  <a:lnTo>
                    <a:pt x="2273" y="1373"/>
                  </a:lnTo>
                  <a:lnTo>
                    <a:pt x="2269" y="1374"/>
                  </a:lnTo>
                  <a:lnTo>
                    <a:pt x="2265" y="1375"/>
                  </a:lnTo>
                  <a:lnTo>
                    <a:pt x="2261" y="1376"/>
                  </a:lnTo>
                  <a:lnTo>
                    <a:pt x="2260" y="1376"/>
                  </a:lnTo>
                  <a:lnTo>
                    <a:pt x="2258" y="1377"/>
                  </a:lnTo>
                  <a:lnTo>
                    <a:pt x="2257" y="1377"/>
                  </a:lnTo>
                  <a:lnTo>
                    <a:pt x="1775" y="1424"/>
                  </a:lnTo>
                  <a:lnTo>
                    <a:pt x="1773" y="1424"/>
                  </a:lnTo>
                  <a:lnTo>
                    <a:pt x="1770" y="1424"/>
                  </a:lnTo>
                  <a:lnTo>
                    <a:pt x="1754" y="1421"/>
                  </a:lnTo>
                  <a:lnTo>
                    <a:pt x="1738" y="1414"/>
                  </a:lnTo>
                  <a:lnTo>
                    <a:pt x="1727" y="1403"/>
                  </a:lnTo>
                  <a:lnTo>
                    <a:pt x="1718" y="1389"/>
                  </a:lnTo>
                  <a:lnTo>
                    <a:pt x="1714" y="1373"/>
                  </a:lnTo>
                  <a:lnTo>
                    <a:pt x="1715" y="1354"/>
                  </a:lnTo>
                  <a:lnTo>
                    <a:pt x="1722" y="1339"/>
                  </a:lnTo>
                  <a:lnTo>
                    <a:pt x="1732" y="1326"/>
                  </a:lnTo>
                  <a:lnTo>
                    <a:pt x="1747" y="1315"/>
                  </a:lnTo>
                  <a:lnTo>
                    <a:pt x="1765" y="1311"/>
                  </a:lnTo>
                  <a:lnTo>
                    <a:pt x="2072" y="1282"/>
                  </a:lnTo>
                  <a:lnTo>
                    <a:pt x="29" y="105"/>
                  </a:lnTo>
                  <a:lnTo>
                    <a:pt x="16" y="95"/>
                  </a:lnTo>
                  <a:lnTo>
                    <a:pt x="8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9" y="8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58" name="Group 1957"/>
          <p:cNvGrpSpPr/>
          <p:nvPr/>
        </p:nvGrpSpPr>
        <p:grpSpPr>
          <a:xfrm>
            <a:off x="10968309" y="4242447"/>
            <a:ext cx="536575" cy="536575"/>
            <a:chOff x="11023600" y="4241800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41" name="Freeform 724"/>
            <p:cNvSpPr>
              <a:spLocks/>
            </p:cNvSpPr>
            <p:nvPr/>
          </p:nvSpPr>
          <p:spPr bwMode="auto">
            <a:xfrm>
              <a:off x="11050588" y="4689475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2" name="Freeform 725"/>
            <p:cNvSpPr>
              <a:spLocks/>
            </p:cNvSpPr>
            <p:nvPr/>
          </p:nvSpPr>
          <p:spPr bwMode="auto">
            <a:xfrm>
              <a:off x="11085513" y="465296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3" name="Freeform 726"/>
            <p:cNvSpPr>
              <a:spLocks/>
            </p:cNvSpPr>
            <p:nvPr/>
          </p:nvSpPr>
          <p:spPr bwMode="auto">
            <a:xfrm>
              <a:off x="11050588" y="431323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4" name="Freeform 727"/>
            <p:cNvSpPr>
              <a:spLocks/>
            </p:cNvSpPr>
            <p:nvPr/>
          </p:nvSpPr>
          <p:spPr bwMode="auto">
            <a:xfrm>
              <a:off x="11085513" y="4349750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" name="Freeform 728"/>
            <p:cNvSpPr>
              <a:spLocks/>
            </p:cNvSpPr>
            <p:nvPr/>
          </p:nvSpPr>
          <p:spPr bwMode="auto">
            <a:xfrm>
              <a:off x="11515725" y="46894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" name="Freeform 729"/>
            <p:cNvSpPr>
              <a:spLocks/>
            </p:cNvSpPr>
            <p:nvPr/>
          </p:nvSpPr>
          <p:spPr bwMode="auto">
            <a:xfrm>
              <a:off x="11479213" y="465296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" name="Freeform 730"/>
            <p:cNvSpPr>
              <a:spLocks/>
            </p:cNvSpPr>
            <p:nvPr/>
          </p:nvSpPr>
          <p:spPr bwMode="auto">
            <a:xfrm>
              <a:off x="11515725" y="431323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8" name="Freeform 731"/>
            <p:cNvSpPr>
              <a:spLocks/>
            </p:cNvSpPr>
            <p:nvPr/>
          </p:nvSpPr>
          <p:spPr bwMode="auto">
            <a:xfrm>
              <a:off x="11479213" y="434975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9" name="Freeform 732"/>
            <p:cNvSpPr>
              <a:spLocks noEditPoints="1"/>
            </p:cNvSpPr>
            <p:nvPr/>
          </p:nvSpPr>
          <p:spPr bwMode="auto">
            <a:xfrm>
              <a:off x="11023600" y="4241800"/>
              <a:ext cx="536575" cy="536575"/>
            </a:xfrm>
            <a:custGeom>
              <a:avLst/>
              <a:gdLst>
                <a:gd name="T0" fmla="*/ 3187 w 3380"/>
                <a:gd name="T1" fmla="*/ 3267 h 3380"/>
                <a:gd name="T2" fmla="*/ 2591 w 3380"/>
                <a:gd name="T3" fmla="*/ 676 h 3380"/>
                <a:gd name="T4" fmla="*/ 2704 w 3380"/>
                <a:gd name="T5" fmla="*/ 676 h 3380"/>
                <a:gd name="T6" fmla="*/ 2028 w 3380"/>
                <a:gd name="T7" fmla="*/ 2704 h 3380"/>
                <a:gd name="T8" fmla="*/ 2028 w 3380"/>
                <a:gd name="T9" fmla="*/ 676 h 3380"/>
                <a:gd name="T10" fmla="*/ 1915 w 3380"/>
                <a:gd name="T11" fmla="*/ 2704 h 3380"/>
                <a:gd name="T12" fmla="*/ 901 w 3380"/>
                <a:gd name="T13" fmla="*/ 676 h 3380"/>
                <a:gd name="T14" fmla="*/ 1352 w 3380"/>
                <a:gd name="T15" fmla="*/ 676 h 3380"/>
                <a:gd name="T16" fmla="*/ 676 w 3380"/>
                <a:gd name="T17" fmla="*/ 2704 h 3380"/>
                <a:gd name="T18" fmla="*/ 676 w 3380"/>
                <a:gd name="T19" fmla="*/ 676 h 3380"/>
                <a:gd name="T20" fmla="*/ 2817 w 3380"/>
                <a:gd name="T21" fmla="*/ 2737 h 3380"/>
                <a:gd name="T22" fmla="*/ 113 w 3380"/>
                <a:gd name="T23" fmla="*/ 193 h 3380"/>
                <a:gd name="T24" fmla="*/ 563 w 3380"/>
                <a:gd name="T25" fmla="*/ 643 h 3380"/>
                <a:gd name="T26" fmla="*/ 643 w 3380"/>
                <a:gd name="T27" fmla="*/ 563 h 3380"/>
                <a:gd name="T28" fmla="*/ 193 w 3380"/>
                <a:gd name="T29" fmla="*/ 113 h 3380"/>
                <a:gd name="T30" fmla="*/ 3327 w 3380"/>
                <a:gd name="T31" fmla="*/ 1 h 3380"/>
                <a:gd name="T32" fmla="*/ 3339 w 3380"/>
                <a:gd name="T33" fmla="*/ 2 h 3380"/>
                <a:gd name="T34" fmla="*/ 3345 w 3380"/>
                <a:gd name="T35" fmla="*/ 4 h 3380"/>
                <a:gd name="T36" fmla="*/ 3353 w 3380"/>
                <a:gd name="T37" fmla="*/ 9 h 3380"/>
                <a:gd name="T38" fmla="*/ 3364 w 3380"/>
                <a:gd name="T39" fmla="*/ 16 h 3380"/>
                <a:gd name="T40" fmla="*/ 3373 w 3380"/>
                <a:gd name="T41" fmla="*/ 31 h 3380"/>
                <a:gd name="T42" fmla="*/ 3376 w 3380"/>
                <a:gd name="T43" fmla="*/ 35 h 3380"/>
                <a:gd name="T44" fmla="*/ 3378 w 3380"/>
                <a:gd name="T45" fmla="*/ 41 h 3380"/>
                <a:gd name="T46" fmla="*/ 3380 w 3380"/>
                <a:gd name="T47" fmla="*/ 54 h 3380"/>
                <a:gd name="T48" fmla="*/ 3380 w 3380"/>
                <a:gd name="T49" fmla="*/ 3324 h 3380"/>
                <a:gd name="T50" fmla="*/ 3378 w 3380"/>
                <a:gd name="T51" fmla="*/ 3335 h 3380"/>
                <a:gd name="T52" fmla="*/ 3376 w 3380"/>
                <a:gd name="T53" fmla="*/ 3344 h 3380"/>
                <a:gd name="T54" fmla="*/ 3373 w 3380"/>
                <a:gd name="T55" fmla="*/ 3349 h 3380"/>
                <a:gd name="T56" fmla="*/ 3366 w 3380"/>
                <a:gd name="T57" fmla="*/ 3361 h 3380"/>
                <a:gd name="T58" fmla="*/ 3357 w 3380"/>
                <a:gd name="T59" fmla="*/ 3369 h 3380"/>
                <a:gd name="T60" fmla="*/ 3345 w 3380"/>
                <a:gd name="T61" fmla="*/ 3376 h 3380"/>
                <a:gd name="T62" fmla="*/ 3334 w 3380"/>
                <a:gd name="T63" fmla="*/ 3379 h 3380"/>
                <a:gd name="T64" fmla="*/ 46 w 3380"/>
                <a:gd name="T65" fmla="*/ 3379 h 3380"/>
                <a:gd name="T66" fmla="*/ 35 w 3380"/>
                <a:gd name="T67" fmla="*/ 3376 h 3380"/>
                <a:gd name="T68" fmla="*/ 27 w 3380"/>
                <a:gd name="T69" fmla="*/ 3371 h 3380"/>
                <a:gd name="T70" fmla="*/ 16 w 3380"/>
                <a:gd name="T71" fmla="*/ 3364 h 3380"/>
                <a:gd name="T72" fmla="*/ 7 w 3380"/>
                <a:gd name="T73" fmla="*/ 3349 h 3380"/>
                <a:gd name="T74" fmla="*/ 4 w 3380"/>
                <a:gd name="T75" fmla="*/ 3344 h 3380"/>
                <a:gd name="T76" fmla="*/ 2 w 3380"/>
                <a:gd name="T77" fmla="*/ 3335 h 3380"/>
                <a:gd name="T78" fmla="*/ 0 w 3380"/>
                <a:gd name="T79" fmla="*/ 3324 h 3380"/>
                <a:gd name="T80" fmla="*/ 0 w 3380"/>
                <a:gd name="T81" fmla="*/ 54 h 3380"/>
                <a:gd name="T82" fmla="*/ 2 w 3380"/>
                <a:gd name="T83" fmla="*/ 41 h 3380"/>
                <a:gd name="T84" fmla="*/ 4 w 3380"/>
                <a:gd name="T85" fmla="*/ 35 h 3380"/>
                <a:gd name="T86" fmla="*/ 9 w 3380"/>
                <a:gd name="T87" fmla="*/ 27 h 3380"/>
                <a:gd name="T88" fmla="*/ 16 w 3380"/>
                <a:gd name="T89" fmla="*/ 16 h 3380"/>
                <a:gd name="T90" fmla="*/ 27 w 3380"/>
                <a:gd name="T91" fmla="*/ 9 h 3380"/>
                <a:gd name="T92" fmla="*/ 35 w 3380"/>
                <a:gd name="T93" fmla="*/ 4 h 3380"/>
                <a:gd name="T94" fmla="*/ 41 w 3380"/>
                <a:gd name="T95" fmla="*/ 2 h 3380"/>
                <a:gd name="T96" fmla="*/ 53 w 3380"/>
                <a:gd name="T97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0" h="3380">
                  <a:moveTo>
                    <a:pt x="643" y="2817"/>
                  </a:moveTo>
                  <a:lnTo>
                    <a:pt x="193" y="3267"/>
                  </a:lnTo>
                  <a:lnTo>
                    <a:pt x="3187" y="3267"/>
                  </a:lnTo>
                  <a:lnTo>
                    <a:pt x="2737" y="2817"/>
                  </a:lnTo>
                  <a:lnTo>
                    <a:pt x="643" y="2817"/>
                  </a:lnTo>
                  <a:close/>
                  <a:moveTo>
                    <a:pt x="2591" y="676"/>
                  </a:moveTo>
                  <a:lnTo>
                    <a:pt x="2591" y="2704"/>
                  </a:lnTo>
                  <a:lnTo>
                    <a:pt x="2704" y="2704"/>
                  </a:lnTo>
                  <a:lnTo>
                    <a:pt x="2704" y="676"/>
                  </a:lnTo>
                  <a:lnTo>
                    <a:pt x="2591" y="676"/>
                  </a:lnTo>
                  <a:close/>
                  <a:moveTo>
                    <a:pt x="2028" y="676"/>
                  </a:moveTo>
                  <a:lnTo>
                    <a:pt x="2028" y="2704"/>
                  </a:lnTo>
                  <a:lnTo>
                    <a:pt x="2479" y="2704"/>
                  </a:lnTo>
                  <a:lnTo>
                    <a:pt x="2479" y="676"/>
                  </a:lnTo>
                  <a:lnTo>
                    <a:pt x="2028" y="676"/>
                  </a:lnTo>
                  <a:close/>
                  <a:moveTo>
                    <a:pt x="1465" y="676"/>
                  </a:moveTo>
                  <a:lnTo>
                    <a:pt x="1465" y="2704"/>
                  </a:lnTo>
                  <a:lnTo>
                    <a:pt x="1915" y="2704"/>
                  </a:lnTo>
                  <a:lnTo>
                    <a:pt x="1915" y="676"/>
                  </a:lnTo>
                  <a:lnTo>
                    <a:pt x="1465" y="676"/>
                  </a:lnTo>
                  <a:close/>
                  <a:moveTo>
                    <a:pt x="901" y="676"/>
                  </a:moveTo>
                  <a:lnTo>
                    <a:pt x="901" y="2704"/>
                  </a:lnTo>
                  <a:lnTo>
                    <a:pt x="1352" y="2704"/>
                  </a:lnTo>
                  <a:lnTo>
                    <a:pt x="1352" y="676"/>
                  </a:lnTo>
                  <a:lnTo>
                    <a:pt x="901" y="676"/>
                  </a:lnTo>
                  <a:close/>
                  <a:moveTo>
                    <a:pt x="676" y="676"/>
                  </a:moveTo>
                  <a:lnTo>
                    <a:pt x="676" y="2704"/>
                  </a:lnTo>
                  <a:lnTo>
                    <a:pt x="789" y="2704"/>
                  </a:lnTo>
                  <a:lnTo>
                    <a:pt x="789" y="676"/>
                  </a:lnTo>
                  <a:lnTo>
                    <a:pt x="676" y="676"/>
                  </a:lnTo>
                  <a:close/>
                  <a:moveTo>
                    <a:pt x="3267" y="193"/>
                  </a:moveTo>
                  <a:lnTo>
                    <a:pt x="2817" y="643"/>
                  </a:lnTo>
                  <a:lnTo>
                    <a:pt x="2817" y="2737"/>
                  </a:lnTo>
                  <a:lnTo>
                    <a:pt x="3267" y="3187"/>
                  </a:lnTo>
                  <a:lnTo>
                    <a:pt x="3267" y="193"/>
                  </a:lnTo>
                  <a:close/>
                  <a:moveTo>
                    <a:pt x="113" y="193"/>
                  </a:moveTo>
                  <a:lnTo>
                    <a:pt x="113" y="3187"/>
                  </a:lnTo>
                  <a:lnTo>
                    <a:pt x="563" y="2737"/>
                  </a:lnTo>
                  <a:lnTo>
                    <a:pt x="563" y="643"/>
                  </a:lnTo>
                  <a:lnTo>
                    <a:pt x="113" y="193"/>
                  </a:lnTo>
                  <a:close/>
                  <a:moveTo>
                    <a:pt x="193" y="113"/>
                  </a:moveTo>
                  <a:lnTo>
                    <a:pt x="643" y="563"/>
                  </a:lnTo>
                  <a:lnTo>
                    <a:pt x="2737" y="563"/>
                  </a:lnTo>
                  <a:lnTo>
                    <a:pt x="3187" y="113"/>
                  </a:lnTo>
                  <a:lnTo>
                    <a:pt x="193" y="113"/>
                  </a:lnTo>
                  <a:close/>
                  <a:moveTo>
                    <a:pt x="56" y="0"/>
                  </a:moveTo>
                  <a:lnTo>
                    <a:pt x="3324" y="0"/>
                  </a:lnTo>
                  <a:lnTo>
                    <a:pt x="3327" y="1"/>
                  </a:lnTo>
                  <a:lnTo>
                    <a:pt x="3331" y="1"/>
                  </a:lnTo>
                  <a:lnTo>
                    <a:pt x="3335" y="2"/>
                  </a:lnTo>
                  <a:lnTo>
                    <a:pt x="3339" y="2"/>
                  </a:lnTo>
                  <a:lnTo>
                    <a:pt x="3343" y="4"/>
                  </a:lnTo>
                  <a:lnTo>
                    <a:pt x="3344" y="4"/>
                  </a:lnTo>
                  <a:lnTo>
                    <a:pt x="3345" y="4"/>
                  </a:lnTo>
                  <a:lnTo>
                    <a:pt x="3347" y="6"/>
                  </a:lnTo>
                  <a:lnTo>
                    <a:pt x="3349" y="7"/>
                  </a:lnTo>
                  <a:lnTo>
                    <a:pt x="3353" y="9"/>
                  </a:lnTo>
                  <a:lnTo>
                    <a:pt x="3357" y="11"/>
                  </a:lnTo>
                  <a:lnTo>
                    <a:pt x="3361" y="14"/>
                  </a:lnTo>
                  <a:lnTo>
                    <a:pt x="3364" y="16"/>
                  </a:lnTo>
                  <a:lnTo>
                    <a:pt x="3366" y="19"/>
                  </a:lnTo>
                  <a:lnTo>
                    <a:pt x="3369" y="23"/>
                  </a:lnTo>
                  <a:lnTo>
                    <a:pt x="3373" y="31"/>
                  </a:lnTo>
                  <a:lnTo>
                    <a:pt x="3374" y="32"/>
                  </a:lnTo>
                  <a:lnTo>
                    <a:pt x="3375" y="33"/>
                  </a:lnTo>
                  <a:lnTo>
                    <a:pt x="3376" y="35"/>
                  </a:lnTo>
                  <a:lnTo>
                    <a:pt x="3376" y="36"/>
                  </a:lnTo>
                  <a:lnTo>
                    <a:pt x="3376" y="38"/>
                  </a:lnTo>
                  <a:lnTo>
                    <a:pt x="3378" y="41"/>
                  </a:lnTo>
                  <a:lnTo>
                    <a:pt x="3378" y="45"/>
                  </a:lnTo>
                  <a:lnTo>
                    <a:pt x="3379" y="49"/>
                  </a:lnTo>
                  <a:lnTo>
                    <a:pt x="3380" y="54"/>
                  </a:lnTo>
                  <a:lnTo>
                    <a:pt x="3380" y="55"/>
                  </a:lnTo>
                  <a:lnTo>
                    <a:pt x="3380" y="56"/>
                  </a:lnTo>
                  <a:lnTo>
                    <a:pt x="3380" y="3324"/>
                  </a:lnTo>
                  <a:lnTo>
                    <a:pt x="3379" y="3327"/>
                  </a:lnTo>
                  <a:lnTo>
                    <a:pt x="3379" y="3331"/>
                  </a:lnTo>
                  <a:lnTo>
                    <a:pt x="3378" y="3335"/>
                  </a:lnTo>
                  <a:lnTo>
                    <a:pt x="3378" y="3339"/>
                  </a:lnTo>
                  <a:lnTo>
                    <a:pt x="3376" y="3343"/>
                  </a:lnTo>
                  <a:lnTo>
                    <a:pt x="3376" y="3344"/>
                  </a:lnTo>
                  <a:lnTo>
                    <a:pt x="3376" y="3345"/>
                  </a:lnTo>
                  <a:lnTo>
                    <a:pt x="3374" y="3347"/>
                  </a:lnTo>
                  <a:lnTo>
                    <a:pt x="3373" y="3349"/>
                  </a:lnTo>
                  <a:lnTo>
                    <a:pt x="3371" y="3353"/>
                  </a:lnTo>
                  <a:lnTo>
                    <a:pt x="3369" y="3357"/>
                  </a:lnTo>
                  <a:lnTo>
                    <a:pt x="3366" y="3361"/>
                  </a:lnTo>
                  <a:lnTo>
                    <a:pt x="3364" y="3364"/>
                  </a:lnTo>
                  <a:lnTo>
                    <a:pt x="3361" y="3366"/>
                  </a:lnTo>
                  <a:lnTo>
                    <a:pt x="3357" y="3369"/>
                  </a:lnTo>
                  <a:lnTo>
                    <a:pt x="3349" y="3373"/>
                  </a:lnTo>
                  <a:lnTo>
                    <a:pt x="3347" y="3375"/>
                  </a:lnTo>
                  <a:lnTo>
                    <a:pt x="3345" y="3376"/>
                  </a:lnTo>
                  <a:lnTo>
                    <a:pt x="3344" y="3376"/>
                  </a:lnTo>
                  <a:lnTo>
                    <a:pt x="3343" y="3376"/>
                  </a:lnTo>
                  <a:lnTo>
                    <a:pt x="3334" y="3379"/>
                  </a:lnTo>
                  <a:lnTo>
                    <a:pt x="3324" y="3380"/>
                  </a:lnTo>
                  <a:lnTo>
                    <a:pt x="56" y="3380"/>
                  </a:lnTo>
                  <a:lnTo>
                    <a:pt x="46" y="3379"/>
                  </a:lnTo>
                  <a:lnTo>
                    <a:pt x="37" y="3376"/>
                  </a:lnTo>
                  <a:lnTo>
                    <a:pt x="36" y="3376"/>
                  </a:lnTo>
                  <a:lnTo>
                    <a:pt x="35" y="3376"/>
                  </a:lnTo>
                  <a:lnTo>
                    <a:pt x="33" y="3374"/>
                  </a:lnTo>
                  <a:lnTo>
                    <a:pt x="31" y="3373"/>
                  </a:lnTo>
                  <a:lnTo>
                    <a:pt x="27" y="3371"/>
                  </a:lnTo>
                  <a:lnTo>
                    <a:pt x="23" y="3369"/>
                  </a:lnTo>
                  <a:lnTo>
                    <a:pt x="19" y="3366"/>
                  </a:lnTo>
                  <a:lnTo>
                    <a:pt x="16" y="3364"/>
                  </a:lnTo>
                  <a:lnTo>
                    <a:pt x="14" y="3361"/>
                  </a:lnTo>
                  <a:lnTo>
                    <a:pt x="11" y="3357"/>
                  </a:lnTo>
                  <a:lnTo>
                    <a:pt x="7" y="3349"/>
                  </a:lnTo>
                  <a:lnTo>
                    <a:pt x="5" y="3347"/>
                  </a:lnTo>
                  <a:lnTo>
                    <a:pt x="4" y="3345"/>
                  </a:lnTo>
                  <a:lnTo>
                    <a:pt x="4" y="3344"/>
                  </a:lnTo>
                  <a:lnTo>
                    <a:pt x="4" y="3342"/>
                  </a:lnTo>
                  <a:lnTo>
                    <a:pt x="2" y="3339"/>
                  </a:lnTo>
                  <a:lnTo>
                    <a:pt x="2" y="3335"/>
                  </a:lnTo>
                  <a:lnTo>
                    <a:pt x="0" y="3327"/>
                  </a:lnTo>
                  <a:lnTo>
                    <a:pt x="0" y="3325"/>
                  </a:lnTo>
                  <a:lnTo>
                    <a:pt x="0" y="3324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49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7" y="31"/>
                  </a:lnTo>
                  <a:lnTo>
                    <a:pt x="9" y="27"/>
                  </a:lnTo>
                  <a:lnTo>
                    <a:pt x="11" y="23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9" y="14"/>
                  </a:lnTo>
                  <a:lnTo>
                    <a:pt x="23" y="11"/>
                  </a:lnTo>
                  <a:lnTo>
                    <a:pt x="27" y="9"/>
                  </a:lnTo>
                  <a:lnTo>
                    <a:pt x="31" y="7"/>
                  </a:lnTo>
                  <a:lnTo>
                    <a:pt x="33" y="6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1" y="2"/>
                  </a:lnTo>
                  <a:lnTo>
                    <a:pt x="46" y="2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0" name="Freeform 733"/>
            <p:cNvSpPr>
              <a:spLocks/>
            </p:cNvSpPr>
            <p:nvPr/>
          </p:nvSpPr>
          <p:spPr bwMode="auto">
            <a:xfrm>
              <a:off x="11471275" y="47339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1" name="Freeform 734"/>
            <p:cNvSpPr>
              <a:spLocks/>
            </p:cNvSpPr>
            <p:nvPr/>
          </p:nvSpPr>
          <p:spPr bwMode="auto">
            <a:xfrm>
              <a:off x="11434763" y="46974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2" name="Freeform 735"/>
            <p:cNvSpPr>
              <a:spLocks/>
            </p:cNvSpPr>
            <p:nvPr/>
          </p:nvSpPr>
          <p:spPr bwMode="auto">
            <a:xfrm>
              <a:off x="11095038" y="47339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3" name="Freeform 736"/>
            <p:cNvSpPr>
              <a:spLocks/>
            </p:cNvSpPr>
            <p:nvPr/>
          </p:nvSpPr>
          <p:spPr bwMode="auto">
            <a:xfrm>
              <a:off x="11131550" y="46974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4" name="Freeform 737"/>
            <p:cNvSpPr>
              <a:spLocks/>
            </p:cNvSpPr>
            <p:nvPr/>
          </p:nvSpPr>
          <p:spPr bwMode="auto">
            <a:xfrm>
              <a:off x="11471275" y="4268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5" name="Freeform 738"/>
            <p:cNvSpPr>
              <a:spLocks/>
            </p:cNvSpPr>
            <p:nvPr/>
          </p:nvSpPr>
          <p:spPr bwMode="auto">
            <a:xfrm>
              <a:off x="11434763" y="43037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6" name="Freeform 739"/>
            <p:cNvSpPr>
              <a:spLocks/>
            </p:cNvSpPr>
            <p:nvPr/>
          </p:nvSpPr>
          <p:spPr bwMode="auto">
            <a:xfrm>
              <a:off x="11095038" y="4268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7" name="Freeform 740"/>
            <p:cNvSpPr>
              <a:spLocks/>
            </p:cNvSpPr>
            <p:nvPr/>
          </p:nvSpPr>
          <p:spPr bwMode="auto">
            <a:xfrm>
              <a:off x="11131550" y="43037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79" name="Group 1978"/>
          <p:cNvGrpSpPr/>
          <p:nvPr/>
        </p:nvGrpSpPr>
        <p:grpSpPr>
          <a:xfrm>
            <a:off x="10033604" y="4242447"/>
            <a:ext cx="534987" cy="536575"/>
            <a:chOff x="10037763" y="4241800"/>
            <a:chExt cx="534987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62" name="Freeform 745"/>
            <p:cNvSpPr>
              <a:spLocks/>
            </p:cNvSpPr>
            <p:nvPr/>
          </p:nvSpPr>
          <p:spPr bwMode="auto">
            <a:xfrm>
              <a:off x="10064750" y="4689475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3" name="Freeform 746"/>
            <p:cNvSpPr>
              <a:spLocks/>
            </p:cNvSpPr>
            <p:nvPr/>
          </p:nvSpPr>
          <p:spPr bwMode="auto">
            <a:xfrm>
              <a:off x="10099675" y="465296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4" name="Freeform 747"/>
            <p:cNvSpPr>
              <a:spLocks/>
            </p:cNvSpPr>
            <p:nvPr/>
          </p:nvSpPr>
          <p:spPr bwMode="auto">
            <a:xfrm>
              <a:off x="10064750" y="4313238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2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5" name="Freeform 748"/>
            <p:cNvSpPr>
              <a:spLocks/>
            </p:cNvSpPr>
            <p:nvPr/>
          </p:nvSpPr>
          <p:spPr bwMode="auto">
            <a:xfrm>
              <a:off x="10099675" y="434975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6" name="Freeform 749"/>
            <p:cNvSpPr>
              <a:spLocks/>
            </p:cNvSpPr>
            <p:nvPr/>
          </p:nvSpPr>
          <p:spPr bwMode="auto">
            <a:xfrm>
              <a:off x="10528300" y="4689475"/>
              <a:ext cx="17462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09 w 113"/>
                <a:gd name="T9" fmla="*/ 39 h 112"/>
                <a:gd name="T10" fmla="*/ 113 w 113"/>
                <a:gd name="T11" fmla="*/ 56 h 112"/>
                <a:gd name="T12" fmla="*/ 109 w 113"/>
                <a:gd name="T13" fmla="*/ 73 h 112"/>
                <a:gd name="T14" fmla="*/ 101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7" name="Freeform 750"/>
            <p:cNvSpPr>
              <a:spLocks/>
            </p:cNvSpPr>
            <p:nvPr/>
          </p:nvSpPr>
          <p:spPr bwMode="auto">
            <a:xfrm>
              <a:off x="10491788" y="465296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8" name="Freeform 751"/>
            <p:cNvSpPr>
              <a:spLocks/>
            </p:cNvSpPr>
            <p:nvPr/>
          </p:nvSpPr>
          <p:spPr bwMode="auto">
            <a:xfrm>
              <a:off x="10528300" y="4313238"/>
              <a:ext cx="17462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2 h 112"/>
                <a:gd name="T8" fmla="*/ 109 w 113"/>
                <a:gd name="T9" fmla="*/ 39 h 112"/>
                <a:gd name="T10" fmla="*/ 113 w 113"/>
                <a:gd name="T11" fmla="*/ 56 h 112"/>
                <a:gd name="T12" fmla="*/ 109 w 113"/>
                <a:gd name="T13" fmla="*/ 73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9" name="Freeform 752"/>
            <p:cNvSpPr>
              <a:spLocks/>
            </p:cNvSpPr>
            <p:nvPr/>
          </p:nvSpPr>
          <p:spPr bwMode="auto">
            <a:xfrm>
              <a:off x="10491788" y="4349750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0" name="Freeform 753"/>
            <p:cNvSpPr>
              <a:spLocks noEditPoints="1"/>
            </p:cNvSpPr>
            <p:nvPr/>
          </p:nvSpPr>
          <p:spPr bwMode="auto">
            <a:xfrm>
              <a:off x="10037763" y="4241800"/>
              <a:ext cx="534987" cy="536575"/>
            </a:xfrm>
            <a:custGeom>
              <a:avLst/>
              <a:gdLst>
                <a:gd name="T0" fmla="*/ 1566 w 3370"/>
                <a:gd name="T1" fmla="*/ 2358 h 3380"/>
                <a:gd name="T2" fmla="*/ 1397 w 3370"/>
                <a:gd name="T3" fmla="*/ 2517 h 3380"/>
                <a:gd name="T4" fmla="*/ 2012 w 3370"/>
                <a:gd name="T5" fmla="*/ 2585 h 3380"/>
                <a:gd name="T6" fmla="*/ 1889 w 3370"/>
                <a:gd name="T7" fmla="*/ 2364 h 3380"/>
                <a:gd name="T8" fmla="*/ 2581 w 3370"/>
                <a:gd name="T9" fmla="*/ 1939 h 3380"/>
                <a:gd name="T10" fmla="*/ 2560 w 3370"/>
                <a:gd name="T11" fmla="*/ 2385 h 3380"/>
                <a:gd name="T12" fmla="*/ 2696 w 3370"/>
                <a:gd name="T13" fmla="*/ 2704 h 3380"/>
                <a:gd name="T14" fmla="*/ 2200 w 3370"/>
                <a:gd name="T15" fmla="*/ 1295 h 3380"/>
                <a:gd name="T16" fmla="*/ 1814 w 3370"/>
                <a:gd name="T17" fmla="*/ 1692 h 3380"/>
                <a:gd name="T18" fmla="*/ 1370 w 3370"/>
                <a:gd name="T19" fmla="*/ 1844 h 3380"/>
                <a:gd name="T20" fmla="*/ 1142 w 3370"/>
                <a:gd name="T21" fmla="*/ 2332 h 3380"/>
                <a:gd name="T22" fmla="*/ 1248 w 3370"/>
                <a:gd name="T23" fmla="*/ 2655 h 3380"/>
                <a:gd name="T24" fmla="*/ 1376 w 3370"/>
                <a:gd name="T25" fmla="*/ 2325 h 3380"/>
                <a:gd name="T26" fmla="*/ 1641 w 3370"/>
                <a:gd name="T27" fmla="*/ 2235 h 3380"/>
                <a:gd name="T28" fmla="*/ 2040 w 3370"/>
                <a:gd name="T29" fmla="*/ 2316 h 3380"/>
                <a:gd name="T30" fmla="*/ 2123 w 3370"/>
                <a:gd name="T31" fmla="*/ 2595 h 3380"/>
                <a:gd name="T32" fmla="*/ 2355 w 3370"/>
                <a:gd name="T33" fmla="*/ 2699 h 3380"/>
                <a:gd name="T34" fmla="*/ 2452 w 3370"/>
                <a:gd name="T35" fmla="*/ 2477 h 3380"/>
                <a:gd name="T36" fmla="*/ 2419 w 3370"/>
                <a:gd name="T37" fmla="*/ 2009 h 3380"/>
                <a:gd name="T38" fmla="*/ 2661 w 3370"/>
                <a:gd name="T39" fmla="*/ 1688 h 3380"/>
                <a:gd name="T40" fmla="*/ 2547 w 3370"/>
                <a:gd name="T41" fmla="*/ 1349 h 3380"/>
                <a:gd name="T42" fmla="*/ 2118 w 3370"/>
                <a:gd name="T43" fmla="*/ 1980 h 3380"/>
                <a:gd name="T44" fmla="*/ 1573 w 3370"/>
                <a:gd name="T45" fmla="*/ 2098 h 3380"/>
                <a:gd name="T46" fmla="*/ 1463 w 3370"/>
                <a:gd name="T47" fmla="*/ 2010 h 3380"/>
                <a:gd name="T48" fmla="*/ 1603 w 3370"/>
                <a:gd name="T49" fmla="*/ 1988 h 3380"/>
                <a:gd name="T50" fmla="*/ 2129 w 3370"/>
                <a:gd name="T51" fmla="*/ 1836 h 3380"/>
                <a:gd name="T52" fmla="*/ 2459 w 3370"/>
                <a:gd name="T53" fmla="*/ 1227 h 3380"/>
                <a:gd name="T54" fmla="*/ 2674 w 3370"/>
                <a:gd name="T55" fmla="*/ 968 h 3380"/>
                <a:gd name="T56" fmla="*/ 1311 w 3370"/>
                <a:gd name="T57" fmla="*/ 917 h 3380"/>
                <a:gd name="T58" fmla="*/ 1391 w 3370"/>
                <a:gd name="T59" fmla="*/ 1263 h 3380"/>
                <a:gd name="T60" fmla="*/ 1840 w 3370"/>
                <a:gd name="T61" fmla="*/ 1192 h 3380"/>
                <a:gd name="T62" fmla="*/ 2036 w 3370"/>
                <a:gd name="T63" fmla="*/ 711 h 3380"/>
                <a:gd name="T64" fmla="*/ 958 w 3370"/>
                <a:gd name="T65" fmla="*/ 978 h 3380"/>
                <a:gd name="T66" fmla="*/ 951 w 3370"/>
                <a:gd name="T67" fmla="*/ 1101 h 3380"/>
                <a:gd name="T68" fmla="*/ 1089 w 3370"/>
                <a:gd name="T69" fmla="*/ 1277 h 3380"/>
                <a:gd name="T70" fmla="*/ 1050 w 3370"/>
                <a:gd name="T71" fmla="*/ 1832 h 3380"/>
                <a:gd name="T72" fmla="*/ 733 w 3370"/>
                <a:gd name="T73" fmla="*/ 2231 h 3380"/>
                <a:gd name="T74" fmla="*/ 990 w 3370"/>
                <a:gd name="T75" fmla="*/ 2507 h 3380"/>
                <a:gd name="T76" fmla="*/ 1143 w 3370"/>
                <a:gd name="T77" fmla="*/ 1991 h 3380"/>
                <a:gd name="T78" fmla="*/ 1485 w 3370"/>
                <a:gd name="T79" fmla="*/ 1645 h 3380"/>
                <a:gd name="T80" fmla="*/ 1934 w 3370"/>
                <a:gd name="T81" fmla="*/ 1459 h 3380"/>
                <a:gd name="T82" fmla="*/ 2381 w 3370"/>
                <a:gd name="T83" fmla="*/ 833 h 3380"/>
                <a:gd name="T84" fmla="*/ 2061 w 3370"/>
                <a:gd name="T85" fmla="*/ 1087 h 3380"/>
                <a:gd name="T86" fmla="*/ 1737 w 3370"/>
                <a:gd name="T87" fmla="*/ 1379 h 3380"/>
                <a:gd name="T88" fmla="*/ 1284 w 3370"/>
                <a:gd name="T89" fmla="*/ 1322 h 3380"/>
                <a:gd name="T90" fmla="*/ 1202 w 3370"/>
                <a:gd name="T91" fmla="*/ 891 h 3380"/>
                <a:gd name="T92" fmla="*/ 731 w 3370"/>
                <a:gd name="T93" fmla="*/ 2076 h 3380"/>
                <a:gd name="T94" fmla="*/ 1014 w 3370"/>
                <a:gd name="T95" fmla="*/ 1585 h 3380"/>
                <a:gd name="T96" fmla="*/ 918 w 3370"/>
                <a:gd name="T97" fmla="*/ 1220 h 3380"/>
                <a:gd name="T98" fmla="*/ 821 w 3370"/>
                <a:gd name="T99" fmla="*/ 1055 h 3380"/>
                <a:gd name="T100" fmla="*/ 674 w 3370"/>
                <a:gd name="T101" fmla="*/ 676 h 3380"/>
                <a:gd name="T102" fmla="*/ 192 w 3370"/>
                <a:gd name="T103" fmla="*/ 113 h 3380"/>
                <a:gd name="T104" fmla="*/ 3333 w 3370"/>
                <a:gd name="T105" fmla="*/ 4 h 3380"/>
                <a:gd name="T106" fmla="*/ 3363 w 3370"/>
                <a:gd name="T107" fmla="*/ 31 h 3380"/>
                <a:gd name="T108" fmla="*/ 3370 w 3370"/>
                <a:gd name="T109" fmla="*/ 56 h 3380"/>
                <a:gd name="T110" fmla="*/ 3361 w 3370"/>
                <a:gd name="T111" fmla="*/ 3353 h 3380"/>
                <a:gd name="T112" fmla="*/ 3324 w 3370"/>
                <a:gd name="T113" fmla="*/ 3379 h 3380"/>
                <a:gd name="T114" fmla="*/ 19 w 3370"/>
                <a:gd name="T115" fmla="*/ 3366 h 3380"/>
                <a:gd name="T116" fmla="*/ 0 w 3370"/>
                <a:gd name="T117" fmla="*/ 3327 h 3380"/>
                <a:gd name="T118" fmla="*/ 4 w 3370"/>
                <a:gd name="T119" fmla="*/ 35 h 3380"/>
                <a:gd name="T120" fmla="*/ 33 w 3370"/>
                <a:gd name="T121" fmla="*/ 6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0" h="3380">
                  <a:moveTo>
                    <a:pt x="641" y="2817"/>
                  </a:moveTo>
                  <a:lnTo>
                    <a:pt x="192" y="3267"/>
                  </a:lnTo>
                  <a:lnTo>
                    <a:pt x="3178" y="3267"/>
                  </a:lnTo>
                  <a:lnTo>
                    <a:pt x="2729" y="2817"/>
                  </a:lnTo>
                  <a:lnTo>
                    <a:pt x="641" y="2817"/>
                  </a:lnTo>
                  <a:close/>
                  <a:moveTo>
                    <a:pt x="1716" y="2344"/>
                  </a:moveTo>
                  <a:lnTo>
                    <a:pt x="1681" y="2346"/>
                  </a:lnTo>
                  <a:lnTo>
                    <a:pt x="1648" y="2348"/>
                  </a:lnTo>
                  <a:lnTo>
                    <a:pt x="1618" y="2351"/>
                  </a:lnTo>
                  <a:lnTo>
                    <a:pt x="1590" y="2354"/>
                  </a:lnTo>
                  <a:lnTo>
                    <a:pt x="1566" y="2358"/>
                  </a:lnTo>
                  <a:lnTo>
                    <a:pt x="1545" y="2361"/>
                  </a:lnTo>
                  <a:lnTo>
                    <a:pt x="1530" y="2364"/>
                  </a:lnTo>
                  <a:lnTo>
                    <a:pt x="1521" y="2366"/>
                  </a:lnTo>
                  <a:lnTo>
                    <a:pt x="1500" y="2370"/>
                  </a:lnTo>
                  <a:lnTo>
                    <a:pt x="1482" y="2379"/>
                  </a:lnTo>
                  <a:lnTo>
                    <a:pt x="1464" y="2394"/>
                  </a:lnTo>
                  <a:lnTo>
                    <a:pt x="1449" y="2412"/>
                  </a:lnTo>
                  <a:lnTo>
                    <a:pt x="1434" y="2435"/>
                  </a:lnTo>
                  <a:lnTo>
                    <a:pt x="1421" y="2459"/>
                  </a:lnTo>
                  <a:lnTo>
                    <a:pt x="1408" y="2487"/>
                  </a:lnTo>
                  <a:lnTo>
                    <a:pt x="1397" y="2517"/>
                  </a:lnTo>
                  <a:lnTo>
                    <a:pt x="1387" y="2547"/>
                  </a:lnTo>
                  <a:lnTo>
                    <a:pt x="1378" y="2579"/>
                  </a:lnTo>
                  <a:lnTo>
                    <a:pt x="1370" y="2611"/>
                  </a:lnTo>
                  <a:lnTo>
                    <a:pt x="1364" y="2643"/>
                  </a:lnTo>
                  <a:lnTo>
                    <a:pt x="1358" y="2674"/>
                  </a:lnTo>
                  <a:lnTo>
                    <a:pt x="1354" y="2704"/>
                  </a:lnTo>
                  <a:lnTo>
                    <a:pt x="2030" y="2704"/>
                  </a:lnTo>
                  <a:lnTo>
                    <a:pt x="2019" y="2673"/>
                  </a:lnTo>
                  <a:lnTo>
                    <a:pt x="2013" y="2643"/>
                  </a:lnTo>
                  <a:lnTo>
                    <a:pt x="2011" y="2613"/>
                  </a:lnTo>
                  <a:lnTo>
                    <a:pt x="2012" y="2585"/>
                  </a:lnTo>
                  <a:lnTo>
                    <a:pt x="2015" y="2561"/>
                  </a:lnTo>
                  <a:lnTo>
                    <a:pt x="2018" y="2541"/>
                  </a:lnTo>
                  <a:lnTo>
                    <a:pt x="2022" y="2526"/>
                  </a:lnTo>
                  <a:lnTo>
                    <a:pt x="2020" y="2496"/>
                  </a:lnTo>
                  <a:lnTo>
                    <a:pt x="2014" y="2468"/>
                  </a:lnTo>
                  <a:lnTo>
                    <a:pt x="2004" y="2444"/>
                  </a:lnTo>
                  <a:lnTo>
                    <a:pt x="1989" y="2423"/>
                  </a:lnTo>
                  <a:lnTo>
                    <a:pt x="1971" y="2404"/>
                  </a:lnTo>
                  <a:lnTo>
                    <a:pt x="1947" y="2388"/>
                  </a:lnTo>
                  <a:lnTo>
                    <a:pt x="1920" y="2374"/>
                  </a:lnTo>
                  <a:lnTo>
                    <a:pt x="1889" y="2364"/>
                  </a:lnTo>
                  <a:lnTo>
                    <a:pt x="1857" y="2356"/>
                  </a:lnTo>
                  <a:lnTo>
                    <a:pt x="1822" y="2350"/>
                  </a:lnTo>
                  <a:lnTo>
                    <a:pt x="1787" y="2347"/>
                  </a:lnTo>
                  <a:lnTo>
                    <a:pt x="1751" y="2344"/>
                  </a:lnTo>
                  <a:lnTo>
                    <a:pt x="1716" y="2344"/>
                  </a:lnTo>
                  <a:close/>
                  <a:moveTo>
                    <a:pt x="2696" y="1807"/>
                  </a:moveTo>
                  <a:lnTo>
                    <a:pt x="2674" y="1829"/>
                  </a:lnTo>
                  <a:lnTo>
                    <a:pt x="2649" y="1853"/>
                  </a:lnTo>
                  <a:lnTo>
                    <a:pt x="2626" y="1879"/>
                  </a:lnTo>
                  <a:lnTo>
                    <a:pt x="2602" y="1908"/>
                  </a:lnTo>
                  <a:lnTo>
                    <a:pt x="2581" y="1939"/>
                  </a:lnTo>
                  <a:lnTo>
                    <a:pt x="2560" y="1972"/>
                  </a:lnTo>
                  <a:lnTo>
                    <a:pt x="2542" y="2005"/>
                  </a:lnTo>
                  <a:lnTo>
                    <a:pt x="2528" y="2041"/>
                  </a:lnTo>
                  <a:lnTo>
                    <a:pt x="2517" y="2078"/>
                  </a:lnTo>
                  <a:lnTo>
                    <a:pt x="2510" y="2116"/>
                  </a:lnTo>
                  <a:lnTo>
                    <a:pt x="2509" y="2155"/>
                  </a:lnTo>
                  <a:lnTo>
                    <a:pt x="2513" y="2194"/>
                  </a:lnTo>
                  <a:lnTo>
                    <a:pt x="2524" y="2235"/>
                  </a:lnTo>
                  <a:lnTo>
                    <a:pt x="2541" y="2288"/>
                  </a:lnTo>
                  <a:lnTo>
                    <a:pt x="2553" y="2338"/>
                  </a:lnTo>
                  <a:lnTo>
                    <a:pt x="2560" y="2385"/>
                  </a:lnTo>
                  <a:lnTo>
                    <a:pt x="2564" y="2431"/>
                  </a:lnTo>
                  <a:lnTo>
                    <a:pt x="2564" y="2473"/>
                  </a:lnTo>
                  <a:lnTo>
                    <a:pt x="2562" y="2511"/>
                  </a:lnTo>
                  <a:lnTo>
                    <a:pt x="2557" y="2546"/>
                  </a:lnTo>
                  <a:lnTo>
                    <a:pt x="2550" y="2579"/>
                  </a:lnTo>
                  <a:lnTo>
                    <a:pt x="2542" y="2609"/>
                  </a:lnTo>
                  <a:lnTo>
                    <a:pt x="2533" y="2634"/>
                  </a:lnTo>
                  <a:lnTo>
                    <a:pt x="2523" y="2657"/>
                  </a:lnTo>
                  <a:lnTo>
                    <a:pt x="2514" y="2676"/>
                  </a:lnTo>
                  <a:lnTo>
                    <a:pt x="2499" y="2704"/>
                  </a:lnTo>
                  <a:lnTo>
                    <a:pt x="2696" y="2704"/>
                  </a:lnTo>
                  <a:lnTo>
                    <a:pt x="2696" y="1807"/>
                  </a:lnTo>
                  <a:close/>
                  <a:moveTo>
                    <a:pt x="2663" y="676"/>
                  </a:moveTo>
                  <a:lnTo>
                    <a:pt x="2594" y="751"/>
                  </a:lnTo>
                  <a:lnTo>
                    <a:pt x="2530" y="827"/>
                  </a:lnTo>
                  <a:lnTo>
                    <a:pt x="2470" y="902"/>
                  </a:lnTo>
                  <a:lnTo>
                    <a:pt x="2414" y="978"/>
                  </a:lnTo>
                  <a:lnTo>
                    <a:pt x="2361" y="1053"/>
                  </a:lnTo>
                  <a:lnTo>
                    <a:pt x="2311" y="1127"/>
                  </a:lnTo>
                  <a:lnTo>
                    <a:pt x="2264" y="1198"/>
                  </a:lnTo>
                  <a:lnTo>
                    <a:pt x="2231" y="1248"/>
                  </a:lnTo>
                  <a:lnTo>
                    <a:pt x="2200" y="1295"/>
                  </a:lnTo>
                  <a:lnTo>
                    <a:pt x="2168" y="1341"/>
                  </a:lnTo>
                  <a:lnTo>
                    <a:pt x="2136" y="1386"/>
                  </a:lnTo>
                  <a:lnTo>
                    <a:pt x="2104" y="1430"/>
                  </a:lnTo>
                  <a:lnTo>
                    <a:pt x="2071" y="1471"/>
                  </a:lnTo>
                  <a:lnTo>
                    <a:pt x="2037" y="1511"/>
                  </a:lnTo>
                  <a:lnTo>
                    <a:pt x="2004" y="1548"/>
                  </a:lnTo>
                  <a:lnTo>
                    <a:pt x="1969" y="1582"/>
                  </a:lnTo>
                  <a:lnTo>
                    <a:pt x="1932" y="1614"/>
                  </a:lnTo>
                  <a:lnTo>
                    <a:pt x="1894" y="1644"/>
                  </a:lnTo>
                  <a:lnTo>
                    <a:pt x="1855" y="1670"/>
                  </a:lnTo>
                  <a:lnTo>
                    <a:pt x="1814" y="1692"/>
                  </a:lnTo>
                  <a:lnTo>
                    <a:pt x="1770" y="1712"/>
                  </a:lnTo>
                  <a:lnTo>
                    <a:pt x="1724" y="1726"/>
                  </a:lnTo>
                  <a:lnTo>
                    <a:pt x="1677" y="1737"/>
                  </a:lnTo>
                  <a:lnTo>
                    <a:pt x="1626" y="1744"/>
                  </a:lnTo>
                  <a:lnTo>
                    <a:pt x="1573" y="1746"/>
                  </a:lnTo>
                  <a:lnTo>
                    <a:pt x="1535" y="1749"/>
                  </a:lnTo>
                  <a:lnTo>
                    <a:pt x="1498" y="1759"/>
                  </a:lnTo>
                  <a:lnTo>
                    <a:pt x="1463" y="1773"/>
                  </a:lnTo>
                  <a:lnTo>
                    <a:pt x="1431" y="1791"/>
                  </a:lnTo>
                  <a:lnTo>
                    <a:pt x="1400" y="1816"/>
                  </a:lnTo>
                  <a:lnTo>
                    <a:pt x="1370" y="1844"/>
                  </a:lnTo>
                  <a:lnTo>
                    <a:pt x="1342" y="1876"/>
                  </a:lnTo>
                  <a:lnTo>
                    <a:pt x="1315" y="1912"/>
                  </a:lnTo>
                  <a:lnTo>
                    <a:pt x="1291" y="1951"/>
                  </a:lnTo>
                  <a:lnTo>
                    <a:pt x="1267" y="1992"/>
                  </a:lnTo>
                  <a:lnTo>
                    <a:pt x="1245" y="2037"/>
                  </a:lnTo>
                  <a:lnTo>
                    <a:pt x="1224" y="2083"/>
                  </a:lnTo>
                  <a:lnTo>
                    <a:pt x="1205" y="2131"/>
                  </a:lnTo>
                  <a:lnTo>
                    <a:pt x="1188" y="2181"/>
                  </a:lnTo>
                  <a:lnTo>
                    <a:pt x="1171" y="2231"/>
                  </a:lnTo>
                  <a:lnTo>
                    <a:pt x="1156" y="2282"/>
                  </a:lnTo>
                  <a:lnTo>
                    <a:pt x="1142" y="2332"/>
                  </a:lnTo>
                  <a:lnTo>
                    <a:pt x="1129" y="2383"/>
                  </a:lnTo>
                  <a:lnTo>
                    <a:pt x="1118" y="2434"/>
                  </a:lnTo>
                  <a:lnTo>
                    <a:pt x="1108" y="2483"/>
                  </a:lnTo>
                  <a:lnTo>
                    <a:pt x="1099" y="2532"/>
                  </a:lnTo>
                  <a:lnTo>
                    <a:pt x="1091" y="2578"/>
                  </a:lnTo>
                  <a:lnTo>
                    <a:pt x="1084" y="2622"/>
                  </a:lnTo>
                  <a:lnTo>
                    <a:pt x="1077" y="2664"/>
                  </a:lnTo>
                  <a:lnTo>
                    <a:pt x="1073" y="2704"/>
                  </a:lnTo>
                  <a:lnTo>
                    <a:pt x="1241" y="2704"/>
                  </a:lnTo>
                  <a:lnTo>
                    <a:pt x="1244" y="2680"/>
                  </a:lnTo>
                  <a:lnTo>
                    <a:pt x="1248" y="2655"/>
                  </a:lnTo>
                  <a:lnTo>
                    <a:pt x="1252" y="2627"/>
                  </a:lnTo>
                  <a:lnTo>
                    <a:pt x="1258" y="2597"/>
                  </a:lnTo>
                  <a:lnTo>
                    <a:pt x="1265" y="2566"/>
                  </a:lnTo>
                  <a:lnTo>
                    <a:pt x="1273" y="2534"/>
                  </a:lnTo>
                  <a:lnTo>
                    <a:pt x="1283" y="2502"/>
                  </a:lnTo>
                  <a:lnTo>
                    <a:pt x="1294" y="2469"/>
                  </a:lnTo>
                  <a:lnTo>
                    <a:pt x="1307" y="2438"/>
                  </a:lnTo>
                  <a:lnTo>
                    <a:pt x="1321" y="2407"/>
                  </a:lnTo>
                  <a:lnTo>
                    <a:pt x="1337" y="2377"/>
                  </a:lnTo>
                  <a:lnTo>
                    <a:pt x="1355" y="2350"/>
                  </a:lnTo>
                  <a:lnTo>
                    <a:pt x="1376" y="2325"/>
                  </a:lnTo>
                  <a:lnTo>
                    <a:pt x="1397" y="2304"/>
                  </a:lnTo>
                  <a:lnTo>
                    <a:pt x="1422" y="2285"/>
                  </a:lnTo>
                  <a:lnTo>
                    <a:pt x="1448" y="2270"/>
                  </a:lnTo>
                  <a:lnTo>
                    <a:pt x="1477" y="2259"/>
                  </a:lnTo>
                  <a:lnTo>
                    <a:pt x="1508" y="2254"/>
                  </a:lnTo>
                  <a:lnTo>
                    <a:pt x="1519" y="2251"/>
                  </a:lnTo>
                  <a:lnTo>
                    <a:pt x="1535" y="2248"/>
                  </a:lnTo>
                  <a:lnTo>
                    <a:pt x="1556" y="2245"/>
                  </a:lnTo>
                  <a:lnTo>
                    <a:pt x="1581" y="2241"/>
                  </a:lnTo>
                  <a:lnTo>
                    <a:pt x="1609" y="2238"/>
                  </a:lnTo>
                  <a:lnTo>
                    <a:pt x="1641" y="2235"/>
                  </a:lnTo>
                  <a:lnTo>
                    <a:pt x="1675" y="2233"/>
                  </a:lnTo>
                  <a:lnTo>
                    <a:pt x="1712" y="2231"/>
                  </a:lnTo>
                  <a:lnTo>
                    <a:pt x="1748" y="2231"/>
                  </a:lnTo>
                  <a:lnTo>
                    <a:pt x="1787" y="2233"/>
                  </a:lnTo>
                  <a:lnTo>
                    <a:pt x="1826" y="2237"/>
                  </a:lnTo>
                  <a:lnTo>
                    <a:pt x="1866" y="2242"/>
                  </a:lnTo>
                  <a:lnTo>
                    <a:pt x="1904" y="2251"/>
                  </a:lnTo>
                  <a:lnTo>
                    <a:pt x="1941" y="2262"/>
                  </a:lnTo>
                  <a:lnTo>
                    <a:pt x="1976" y="2277"/>
                  </a:lnTo>
                  <a:lnTo>
                    <a:pt x="2010" y="2294"/>
                  </a:lnTo>
                  <a:lnTo>
                    <a:pt x="2040" y="2316"/>
                  </a:lnTo>
                  <a:lnTo>
                    <a:pt x="2066" y="2339"/>
                  </a:lnTo>
                  <a:lnTo>
                    <a:pt x="2087" y="2366"/>
                  </a:lnTo>
                  <a:lnTo>
                    <a:pt x="2106" y="2396"/>
                  </a:lnTo>
                  <a:lnTo>
                    <a:pt x="2119" y="2427"/>
                  </a:lnTo>
                  <a:lnTo>
                    <a:pt x="2128" y="2461"/>
                  </a:lnTo>
                  <a:lnTo>
                    <a:pt x="2133" y="2498"/>
                  </a:lnTo>
                  <a:lnTo>
                    <a:pt x="2134" y="2537"/>
                  </a:lnTo>
                  <a:lnTo>
                    <a:pt x="2131" y="2553"/>
                  </a:lnTo>
                  <a:lnTo>
                    <a:pt x="2128" y="2564"/>
                  </a:lnTo>
                  <a:lnTo>
                    <a:pt x="2125" y="2578"/>
                  </a:lnTo>
                  <a:lnTo>
                    <a:pt x="2123" y="2595"/>
                  </a:lnTo>
                  <a:lnTo>
                    <a:pt x="2123" y="2614"/>
                  </a:lnTo>
                  <a:lnTo>
                    <a:pt x="2125" y="2633"/>
                  </a:lnTo>
                  <a:lnTo>
                    <a:pt x="2129" y="2651"/>
                  </a:lnTo>
                  <a:lnTo>
                    <a:pt x="2138" y="2667"/>
                  </a:lnTo>
                  <a:lnTo>
                    <a:pt x="2151" y="2680"/>
                  </a:lnTo>
                  <a:lnTo>
                    <a:pt x="2168" y="2691"/>
                  </a:lnTo>
                  <a:lnTo>
                    <a:pt x="2189" y="2698"/>
                  </a:lnTo>
                  <a:lnTo>
                    <a:pt x="2216" y="2702"/>
                  </a:lnTo>
                  <a:lnTo>
                    <a:pt x="2247" y="2704"/>
                  </a:lnTo>
                  <a:lnTo>
                    <a:pt x="2348" y="2704"/>
                  </a:lnTo>
                  <a:lnTo>
                    <a:pt x="2355" y="2699"/>
                  </a:lnTo>
                  <a:lnTo>
                    <a:pt x="2365" y="2692"/>
                  </a:lnTo>
                  <a:lnTo>
                    <a:pt x="2376" y="2680"/>
                  </a:lnTo>
                  <a:lnTo>
                    <a:pt x="2389" y="2665"/>
                  </a:lnTo>
                  <a:lnTo>
                    <a:pt x="2402" y="2646"/>
                  </a:lnTo>
                  <a:lnTo>
                    <a:pt x="2415" y="2622"/>
                  </a:lnTo>
                  <a:lnTo>
                    <a:pt x="2423" y="2606"/>
                  </a:lnTo>
                  <a:lnTo>
                    <a:pt x="2430" y="2586"/>
                  </a:lnTo>
                  <a:lnTo>
                    <a:pt x="2438" y="2564"/>
                  </a:lnTo>
                  <a:lnTo>
                    <a:pt x="2444" y="2537"/>
                  </a:lnTo>
                  <a:lnTo>
                    <a:pt x="2449" y="2508"/>
                  </a:lnTo>
                  <a:lnTo>
                    <a:pt x="2452" y="2477"/>
                  </a:lnTo>
                  <a:lnTo>
                    <a:pt x="2452" y="2442"/>
                  </a:lnTo>
                  <a:lnTo>
                    <a:pt x="2449" y="2404"/>
                  </a:lnTo>
                  <a:lnTo>
                    <a:pt x="2443" y="2363"/>
                  </a:lnTo>
                  <a:lnTo>
                    <a:pt x="2433" y="2319"/>
                  </a:lnTo>
                  <a:lnTo>
                    <a:pt x="2418" y="2272"/>
                  </a:lnTo>
                  <a:lnTo>
                    <a:pt x="2405" y="2226"/>
                  </a:lnTo>
                  <a:lnTo>
                    <a:pt x="2398" y="2180"/>
                  </a:lnTo>
                  <a:lnTo>
                    <a:pt x="2396" y="2135"/>
                  </a:lnTo>
                  <a:lnTo>
                    <a:pt x="2400" y="2092"/>
                  </a:lnTo>
                  <a:lnTo>
                    <a:pt x="2407" y="2050"/>
                  </a:lnTo>
                  <a:lnTo>
                    <a:pt x="2419" y="2009"/>
                  </a:lnTo>
                  <a:lnTo>
                    <a:pt x="2435" y="1970"/>
                  </a:lnTo>
                  <a:lnTo>
                    <a:pt x="2452" y="1932"/>
                  </a:lnTo>
                  <a:lnTo>
                    <a:pt x="2473" y="1896"/>
                  </a:lnTo>
                  <a:lnTo>
                    <a:pt x="2496" y="1862"/>
                  </a:lnTo>
                  <a:lnTo>
                    <a:pt x="2519" y="1830"/>
                  </a:lnTo>
                  <a:lnTo>
                    <a:pt x="2544" y="1801"/>
                  </a:lnTo>
                  <a:lnTo>
                    <a:pt x="2568" y="1773"/>
                  </a:lnTo>
                  <a:lnTo>
                    <a:pt x="2594" y="1748"/>
                  </a:lnTo>
                  <a:lnTo>
                    <a:pt x="2617" y="1726"/>
                  </a:lnTo>
                  <a:lnTo>
                    <a:pt x="2641" y="1705"/>
                  </a:lnTo>
                  <a:lnTo>
                    <a:pt x="2661" y="1688"/>
                  </a:lnTo>
                  <a:lnTo>
                    <a:pt x="2680" y="1673"/>
                  </a:lnTo>
                  <a:lnTo>
                    <a:pt x="2696" y="1661"/>
                  </a:lnTo>
                  <a:lnTo>
                    <a:pt x="2696" y="1080"/>
                  </a:lnTo>
                  <a:lnTo>
                    <a:pt x="2670" y="1093"/>
                  </a:lnTo>
                  <a:lnTo>
                    <a:pt x="2646" y="1112"/>
                  </a:lnTo>
                  <a:lnTo>
                    <a:pt x="2625" y="1137"/>
                  </a:lnTo>
                  <a:lnTo>
                    <a:pt x="2604" y="1168"/>
                  </a:lnTo>
                  <a:lnTo>
                    <a:pt x="2587" y="1205"/>
                  </a:lnTo>
                  <a:lnTo>
                    <a:pt x="2571" y="1247"/>
                  </a:lnTo>
                  <a:lnTo>
                    <a:pt x="2558" y="1295"/>
                  </a:lnTo>
                  <a:lnTo>
                    <a:pt x="2547" y="1349"/>
                  </a:lnTo>
                  <a:lnTo>
                    <a:pt x="2531" y="1422"/>
                  </a:lnTo>
                  <a:lnTo>
                    <a:pt x="2509" y="1492"/>
                  </a:lnTo>
                  <a:lnTo>
                    <a:pt x="2483" y="1560"/>
                  </a:lnTo>
                  <a:lnTo>
                    <a:pt x="2452" y="1624"/>
                  </a:lnTo>
                  <a:lnTo>
                    <a:pt x="2416" y="1687"/>
                  </a:lnTo>
                  <a:lnTo>
                    <a:pt x="2376" y="1745"/>
                  </a:lnTo>
                  <a:lnTo>
                    <a:pt x="2331" y="1801"/>
                  </a:lnTo>
                  <a:lnTo>
                    <a:pt x="2283" y="1852"/>
                  </a:lnTo>
                  <a:lnTo>
                    <a:pt x="2231" y="1899"/>
                  </a:lnTo>
                  <a:lnTo>
                    <a:pt x="2176" y="1942"/>
                  </a:lnTo>
                  <a:lnTo>
                    <a:pt x="2118" y="1980"/>
                  </a:lnTo>
                  <a:lnTo>
                    <a:pt x="2056" y="2014"/>
                  </a:lnTo>
                  <a:lnTo>
                    <a:pt x="1991" y="2042"/>
                  </a:lnTo>
                  <a:lnTo>
                    <a:pt x="1924" y="2066"/>
                  </a:lnTo>
                  <a:lnTo>
                    <a:pt x="1855" y="2084"/>
                  </a:lnTo>
                  <a:lnTo>
                    <a:pt x="1804" y="2094"/>
                  </a:lnTo>
                  <a:lnTo>
                    <a:pt x="1758" y="2100"/>
                  </a:lnTo>
                  <a:lnTo>
                    <a:pt x="1714" y="2104"/>
                  </a:lnTo>
                  <a:lnTo>
                    <a:pt x="1674" y="2105"/>
                  </a:lnTo>
                  <a:lnTo>
                    <a:pt x="1636" y="2104"/>
                  </a:lnTo>
                  <a:lnTo>
                    <a:pt x="1602" y="2101"/>
                  </a:lnTo>
                  <a:lnTo>
                    <a:pt x="1573" y="2098"/>
                  </a:lnTo>
                  <a:lnTo>
                    <a:pt x="1547" y="2094"/>
                  </a:lnTo>
                  <a:lnTo>
                    <a:pt x="1528" y="2089"/>
                  </a:lnTo>
                  <a:lnTo>
                    <a:pt x="1512" y="2085"/>
                  </a:lnTo>
                  <a:lnTo>
                    <a:pt x="1502" y="2082"/>
                  </a:lnTo>
                  <a:lnTo>
                    <a:pt x="1498" y="2081"/>
                  </a:lnTo>
                  <a:lnTo>
                    <a:pt x="1485" y="2074"/>
                  </a:lnTo>
                  <a:lnTo>
                    <a:pt x="1474" y="2065"/>
                  </a:lnTo>
                  <a:lnTo>
                    <a:pt x="1466" y="2053"/>
                  </a:lnTo>
                  <a:lnTo>
                    <a:pt x="1461" y="2039"/>
                  </a:lnTo>
                  <a:lnTo>
                    <a:pt x="1460" y="2025"/>
                  </a:lnTo>
                  <a:lnTo>
                    <a:pt x="1463" y="2010"/>
                  </a:lnTo>
                  <a:lnTo>
                    <a:pt x="1471" y="1996"/>
                  </a:lnTo>
                  <a:lnTo>
                    <a:pt x="1480" y="1985"/>
                  </a:lnTo>
                  <a:lnTo>
                    <a:pt x="1492" y="1978"/>
                  </a:lnTo>
                  <a:lnTo>
                    <a:pt x="1505" y="1973"/>
                  </a:lnTo>
                  <a:lnTo>
                    <a:pt x="1520" y="1972"/>
                  </a:lnTo>
                  <a:lnTo>
                    <a:pt x="1535" y="1975"/>
                  </a:lnTo>
                  <a:lnTo>
                    <a:pt x="1538" y="1976"/>
                  </a:lnTo>
                  <a:lnTo>
                    <a:pt x="1546" y="1978"/>
                  </a:lnTo>
                  <a:lnTo>
                    <a:pt x="1560" y="1981"/>
                  </a:lnTo>
                  <a:lnTo>
                    <a:pt x="1580" y="1984"/>
                  </a:lnTo>
                  <a:lnTo>
                    <a:pt x="1603" y="1988"/>
                  </a:lnTo>
                  <a:lnTo>
                    <a:pt x="1631" y="1990"/>
                  </a:lnTo>
                  <a:lnTo>
                    <a:pt x="1664" y="1991"/>
                  </a:lnTo>
                  <a:lnTo>
                    <a:pt x="1700" y="1991"/>
                  </a:lnTo>
                  <a:lnTo>
                    <a:pt x="1740" y="1988"/>
                  </a:lnTo>
                  <a:lnTo>
                    <a:pt x="1784" y="1983"/>
                  </a:lnTo>
                  <a:lnTo>
                    <a:pt x="1831" y="1974"/>
                  </a:lnTo>
                  <a:lnTo>
                    <a:pt x="1896" y="1957"/>
                  </a:lnTo>
                  <a:lnTo>
                    <a:pt x="1959" y="1934"/>
                  </a:lnTo>
                  <a:lnTo>
                    <a:pt x="2019" y="1906"/>
                  </a:lnTo>
                  <a:lnTo>
                    <a:pt x="2076" y="1873"/>
                  </a:lnTo>
                  <a:lnTo>
                    <a:pt x="2129" y="1836"/>
                  </a:lnTo>
                  <a:lnTo>
                    <a:pt x="2180" y="1794"/>
                  </a:lnTo>
                  <a:lnTo>
                    <a:pt x="2227" y="1748"/>
                  </a:lnTo>
                  <a:lnTo>
                    <a:pt x="2270" y="1698"/>
                  </a:lnTo>
                  <a:lnTo>
                    <a:pt x="2309" y="1644"/>
                  </a:lnTo>
                  <a:lnTo>
                    <a:pt x="2345" y="1587"/>
                  </a:lnTo>
                  <a:lnTo>
                    <a:pt x="2374" y="1526"/>
                  </a:lnTo>
                  <a:lnTo>
                    <a:pt x="2400" y="1464"/>
                  </a:lnTo>
                  <a:lnTo>
                    <a:pt x="2420" y="1397"/>
                  </a:lnTo>
                  <a:lnTo>
                    <a:pt x="2436" y="1328"/>
                  </a:lnTo>
                  <a:lnTo>
                    <a:pt x="2447" y="1275"/>
                  </a:lnTo>
                  <a:lnTo>
                    <a:pt x="2459" y="1227"/>
                  </a:lnTo>
                  <a:lnTo>
                    <a:pt x="2474" y="1184"/>
                  </a:lnTo>
                  <a:lnTo>
                    <a:pt x="2490" y="1145"/>
                  </a:lnTo>
                  <a:lnTo>
                    <a:pt x="2507" y="1110"/>
                  </a:lnTo>
                  <a:lnTo>
                    <a:pt x="2526" y="1081"/>
                  </a:lnTo>
                  <a:lnTo>
                    <a:pt x="2546" y="1055"/>
                  </a:lnTo>
                  <a:lnTo>
                    <a:pt x="2566" y="1032"/>
                  </a:lnTo>
                  <a:lnTo>
                    <a:pt x="2587" y="1014"/>
                  </a:lnTo>
                  <a:lnTo>
                    <a:pt x="2608" y="998"/>
                  </a:lnTo>
                  <a:lnTo>
                    <a:pt x="2630" y="985"/>
                  </a:lnTo>
                  <a:lnTo>
                    <a:pt x="2652" y="975"/>
                  </a:lnTo>
                  <a:lnTo>
                    <a:pt x="2674" y="968"/>
                  </a:lnTo>
                  <a:lnTo>
                    <a:pt x="2696" y="963"/>
                  </a:lnTo>
                  <a:lnTo>
                    <a:pt x="2696" y="676"/>
                  </a:lnTo>
                  <a:lnTo>
                    <a:pt x="2663" y="676"/>
                  </a:lnTo>
                  <a:close/>
                  <a:moveTo>
                    <a:pt x="1385" y="676"/>
                  </a:moveTo>
                  <a:lnTo>
                    <a:pt x="1374" y="703"/>
                  </a:lnTo>
                  <a:lnTo>
                    <a:pt x="1362" y="733"/>
                  </a:lnTo>
                  <a:lnTo>
                    <a:pt x="1351" y="766"/>
                  </a:lnTo>
                  <a:lnTo>
                    <a:pt x="1340" y="802"/>
                  </a:lnTo>
                  <a:lnTo>
                    <a:pt x="1330" y="839"/>
                  </a:lnTo>
                  <a:lnTo>
                    <a:pt x="1319" y="877"/>
                  </a:lnTo>
                  <a:lnTo>
                    <a:pt x="1311" y="917"/>
                  </a:lnTo>
                  <a:lnTo>
                    <a:pt x="1305" y="957"/>
                  </a:lnTo>
                  <a:lnTo>
                    <a:pt x="1300" y="996"/>
                  </a:lnTo>
                  <a:lnTo>
                    <a:pt x="1298" y="1034"/>
                  </a:lnTo>
                  <a:lnTo>
                    <a:pt x="1298" y="1072"/>
                  </a:lnTo>
                  <a:lnTo>
                    <a:pt x="1301" y="1109"/>
                  </a:lnTo>
                  <a:lnTo>
                    <a:pt x="1307" y="1144"/>
                  </a:lnTo>
                  <a:lnTo>
                    <a:pt x="1317" y="1176"/>
                  </a:lnTo>
                  <a:lnTo>
                    <a:pt x="1332" y="1205"/>
                  </a:lnTo>
                  <a:lnTo>
                    <a:pt x="1348" y="1227"/>
                  </a:lnTo>
                  <a:lnTo>
                    <a:pt x="1367" y="1247"/>
                  </a:lnTo>
                  <a:lnTo>
                    <a:pt x="1391" y="1263"/>
                  </a:lnTo>
                  <a:lnTo>
                    <a:pt x="1417" y="1276"/>
                  </a:lnTo>
                  <a:lnTo>
                    <a:pt x="1448" y="1285"/>
                  </a:lnTo>
                  <a:lnTo>
                    <a:pt x="1482" y="1293"/>
                  </a:lnTo>
                  <a:lnTo>
                    <a:pt x="1520" y="1296"/>
                  </a:lnTo>
                  <a:lnTo>
                    <a:pt x="1573" y="1297"/>
                  </a:lnTo>
                  <a:lnTo>
                    <a:pt x="1624" y="1292"/>
                  </a:lnTo>
                  <a:lnTo>
                    <a:pt x="1672" y="1281"/>
                  </a:lnTo>
                  <a:lnTo>
                    <a:pt x="1718" y="1267"/>
                  </a:lnTo>
                  <a:lnTo>
                    <a:pt x="1761" y="1247"/>
                  </a:lnTo>
                  <a:lnTo>
                    <a:pt x="1801" y="1222"/>
                  </a:lnTo>
                  <a:lnTo>
                    <a:pt x="1840" y="1192"/>
                  </a:lnTo>
                  <a:lnTo>
                    <a:pt x="1876" y="1157"/>
                  </a:lnTo>
                  <a:lnTo>
                    <a:pt x="1909" y="1117"/>
                  </a:lnTo>
                  <a:lnTo>
                    <a:pt x="1939" y="1073"/>
                  </a:lnTo>
                  <a:lnTo>
                    <a:pt x="1965" y="1027"/>
                  </a:lnTo>
                  <a:lnTo>
                    <a:pt x="1986" y="979"/>
                  </a:lnTo>
                  <a:lnTo>
                    <a:pt x="2004" y="931"/>
                  </a:lnTo>
                  <a:lnTo>
                    <a:pt x="2018" y="883"/>
                  </a:lnTo>
                  <a:lnTo>
                    <a:pt x="2027" y="837"/>
                  </a:lnTo>
                  <a:lnTo>
                    <a:pt x="2034" y="792"/>
                  </a:lnTo>
                  <a:lnTo>
                    <a:pt x="2036" y="750"/>
                  </a:lnTo>
                  <a:lnTo>
                    <a:pt x="2036" y="711"/>
                  </a:lnTo>
                  <a:lnTo>
                    <a:pt x="2033" y="676"/>
                  </a:lnTo>
                  <a:lnTo>
                    <a:pt x="1385" y="676"/>
                  </a:lnTo>
                  <a:close/>
                  <a:moveTo>
                    <a:pt x="1102" y="676"/>
                  </a:moveTo>
                  <a:lnTo>
                    <a:pt x="1074" y="729"/>
                  </a:lnTo>
                  <a:lnTo>
                    <a:pt x="1051" y="776"/>
                  </a:lnTo>
                  <a:lnTo>
                    <a:pt x="1029" y="820"/>
                  </a:lnTo>
                  <a:lnTo>
                    <a:pt x="1010" y="859"/>
                  </a:lnTo>
                  <a:lnTo>
                    <a:pt x="994" y="894"/>
                  </a:lnTo>
                  <a:lnTo>
                    <a:pt x="979" y="926"/>
                  </a:lnTo>
                  <a:lnTo>
                    <a:pt x="968" y="954"/>
                  </a:lnTo>
                  <a:lnTo>
                    <a:pt x="958" y="978"/>
                  </a:lnTo>
                  <a:lnTo>
                    <a:pt x="951" y="1000"/>
                  </a:lnTo>
                  <a:lnTo>
                    <a:pt x="945" y="1018"/>
                  </a:lnTo>
                  <a:lnTo>
                    <a:pt x="941" y="1034"/>
                  </a:lnTo>
                  <a:lnTo>
                    <a:pt x="937" y="1048"/>
                  </a:lnTo>
                  <a:lnTo>
                    <a:pt x="936" y="1060"/>
                  </a:lnTo>
                  <a:lnTo>
                    <a:pt x="936" y="1069"/>
                  </a:lnTo>
                  <a:lnTo>
                    <a:pt x="937" y="1079"/>
                  </a:lnTo>
                  <a:lnTo>
                    <a:pt x="940" y="1086"/>
                  </a:lnTo>
                  <a:lnTo>
                    <a:pt x="943" y="1091"/>
                  </a:lnTo>
                  <a:lnTo>
                    <a:pt x="947" y="1097"/>
                  </a:lnTo>
                  <a:lnTo>
                    <a:pt x="951" y="1101"/>
                  </a:lnTo>
                  <a:lnTo>
                    <a:pt x="956" y="1105"/>
                  </a:lnTo>
                  <a:lnTo>
                    <a:pt x="962" y="1110"/>
                  </a:lnTo>
                  <a:lnTo>
                    <a:pt x="974" y="1119"/>
                  </a:lnTo>
                  <a:lnTo>
                    <a:pt x="989" y="1131"/>
                  </a:lnTo>
                  <a:lnTo>
                    <a:pt x="1003" y="1144"/>
                  </a:lnTo>
                  <a:lnTo>
                    <a:pt x="1017" y="1158"/>
                  </a:lnTo>
                  <a:lnTo>
                    <a:pt x="1032" y="1176"/>
                  </a:lnTo>
                  <a:lnTo>
                    <a:pt x="1047" y="1196"/>
                  </a:lnTo>
                  <a:lnTo>
                    <a:pt x="1062" y="1220"/>
                  </a:lnTo>
                  <a:lnTo>
                    <a:pt x="1075" y="1247"/>
                  </a:lnTo>
                  <a:lnTo>
                    <a:pt x="1089" y="1277"/>
                  </a:lnTo>
                  <a:lnTo>
                    <a:pt x="1101" y="1312"/>
                  </a:lnTo>
                  <a:lnTo>
                    <a:pt x="1112" y="1353"/>
                  </a:lnTo>
                  <a:lnTo>
                    <a:pt x="1122" y="1398"/>
                  </a:lnTo>
                  <a:lnTo>
                    <a:pt x="1130" y="1456"/>
                  </a:lnTo>
                  <a:lnTo>
                    <a:pt x="1133" y="1514"/>
                  </a:lnTo>
                  <a:lnTo>
                    <a:pt x="1129" y="1570"/>
                  </a:lnTo>
                  <a:lnTo>
                    <a:pt x="1121" y="1625"/>
                  </a:lnTo>
                  <a:lnTo>
                    <a:pt x="1109" y="1679"/>
                  </a:lnTo>
                  <a:lnTo>
                    <a:pt x="1093" y="1732"/>
                  </a:lnTo>
                  <a:lnTo>
                    <a:pt x="1072" y="1782"/>
                  </a:lnTo>
                  <a:lnTo>
                    <a:pt x="1050" y="1832"/>
                  </a:lnTo>
                  <a:lnTo>
                    <a:pt x="1024" y="1879"/>
                  </a:lnTo>
                  <a:lnTo>
                    <a:pt x="997" y="1926"/>
                  </a:lnTo>
                  <a:lnTo>
                    <a:pt x="968" y="1970"/>
                  </a:lnTo>
                  <a:lnTo>
                    <a:pt x="937" y="2011"/>
                  </a:lnTo>
                  <a:lnTo>
                    <a:pt x="907" y="2050"/>
                  </a:lnTo>
                  <a:lnTo>
                    <a:pt x="875" y="2087"/>
                  </a:lnTo>
                  <a:lnTo>
                    <a:pt x="845" y="2121"/>
                  </a:lnTo>
                  <a:lnTo>
                    <a:pt x="815" y="2153"/>
                  </a:lnTo>
                  <a:lnTo>
                    <a:pt x="785" y="2182"/>
                  </a:lnTo>
                  <a:lnTo>
                    <a:pt x="758" y="2208"/>
                  </a:lnTo>
                  <a:lnTo>
                    <a:pt x="733" y="2231"/>
                  </a:lnTo>
                  <a:lnTo>
                    <a:pt x="710" y="2251"/>
                  </a:lnTo>
                  <a:lnTo>
                    <a:pt x="690" y="2268"/>
                  </a:lnTo>
                  <a:lnTo>
                    <a:pt x="674" y="2281"/>
                  </a:lnTo>
                  <a:lnTo>
                    <a:pt x="674" y="2704"/>
                  </a:lnTo>
                  <a:lnTo>
                    <a:pt x="960" y="2704"/>
                  </a:lnTo>
                  <a:lnTo>
                    <a:pt x="963" y="2679"/>
                  </a:lnTo>
                  <a:lnTo>
                    <a:pt x="967" y="2652"/>
                  </a:lnTo>
                  <a:lnTo>
                    <a:pt x="971" y="2620"/>
                  </a:lnTo>
                  <a:lnTo>
                    <a:pt x="976" y="2585"/>
                  </a:lnTo>
                  <a:lnTo>
                    <a:pt x="982" y="2547"/>
                  </a:lnTo>
                  <a:lnTo>
                    <a:pt x="990" y="2507"/>
                  </a:lnTo>
                  <a:lnTo>
                    <a:pt x="998" y="2465"/>
                  </a:lnTo>
                  <a:lnTo>
                    <a:pt x="1006" y="2420"/>
                  </a:lnTo>
                  <a:lnTo>
                    <a:pt x="1016" y="2375"/>
                  </a:lnTo>
                  <a:lnTo>
                    <a:pt x="1027" y="2328"/>
                  </a:lnTo>
                  <a:lnTo>
                    <a:pt x="1040" y="2280"/>
                  </a:lnTo>
                  <a:lnTo>
                    <a:pt x="1054" y="2231"/>
                  </a:lnTo>
                  <a:lnTo>
                    <a:pt x="1069" y="2183"/>
                  </a:lnTo>
                  <a:lnTo>
                    <a:pt x="1086" y="2133"/>
                  </a:lnTo>
                  <a:lnTo>
                    <a:pt x="1103" y="2085"/>
                  </a:lnTo>
                  <a:lnTo>
                    <a:pt x="1122" y="2038"/>
                  </a:lnTo>
                  <a:lnTo>
                    <a:pt x="1143" y="1991"/>
                  </a:lnTo>
                  <a:lnTo>
                    <a:pt x="1165" y="1946"/>
                  </a:lnTo>
                  <a:lnTo>
                    <a:pt x="1189" y="1903"/>
                  </a:lnTo>
                  <a:lnTo>
                    <a:pt x="1214" y="1862"/>
                  </a:lnTo>
                  <a:lnTo>
                    <a:pt x="1242" y="1823"/>
                  </a:lnTo>
                  <a:lnTo>
                    <a:pt x="1270" y="1786"/>
                  </a:lnTo>
                  <a:lnTo>
                    <a:pt x="1301" y="1754"/>
                  </a:lnTo>
                  <a:lnTo>
                    <a:pt x="1334" y="1724"/>
                  </a:lnTo>
                  <a:lnTo>
                    <a:pt x="1368" y="1697"/>
                  </a:lnTo>
                  <a:lnTo>
                    <a:pt x="1405" y="1676"/>
                  </a:lnTo>
                  <a:lnTo>
                    <a:pt x="1444" y="1657"/>
                  </a:lnTo>
                  <a:lnTo>
                    <a:pt x="1485" y="1645"/>
                  </a:lnTo>
                  <a:lnTo>
                    <a:pt x="1528" y="1637"/>
                  </a:lnTo>
                  <a:lnTo>
                    <a:pt x="1573" y="1634"/>
                  </a:lnTo>
                  <a:lnTo>
                    <a:pt x="1622" y="1632"/>
                  </a:lnTo>
                  <a:lnTo>
                    <a:pt x="1668" y="1624"/>
                  </a:lnTo>
                  <a:lnTo>
                    <a:pt x="1711" y="1612"/>
                  </a:lnTo>
                  <a:lnTo>
                    <a:pt x="1752" y="1597"/>
                  </a:lnTo>
                  <a:lnTo>
                    <a:pt x="1791" y="1576"/>
                  </a:lnTo>
                  <a:lnTo>
                    <a:pt x="1829" y="1553"/>
                  </a:lnTo>
                  <a:lnTo>
                    <a:pt x="1866" y="1524"/>
                  </a:lnTo>
                  <a:lnTo>
                    <a:pt x="1900" y="1493"/>
                  </a:lnTo>
                  <a:lnTo>
                    <a:pt x="1934" y="1459"/>
                  </a:lnTo>
                  <a:lnTo>
                    <a:pt x="1968" y="1421"/>
                  </a:lnTo>
                  <a:lnTo>
                    <a:pt x="2001" y="1380"/>
                  </a:lnTo>
                  <a:lnTo>
                    <a:pt x="2034" y="1336"/>
                  </a:lnTo>
                  <a:lnTo>
                    <a:pt x="2067" y="1290"/>
                  </a:lnTo>
                  <a:lnTo>
                    <a:pt x="2101" y="1240"/>
                  </a:lnTo>
                  <a:lnTo>
                    <a:pt x="2135" y="1189"/>
                  </a:lnTo>
                  <a:lnTo>
                    <a:pt x="2170" y="1136"/>
                  </a:lnTo>
                  <a:lnTo>
                    <a:pt x="2219" y="1063"/>
                  </a:lnTo>
                  <a:lnTo>
                    <a:pt x="2270" y="987"/>
                  </a:lnTo>
                  <a:lnTo>
                    <a:pt x="2324" y="911"/>
                  </a:lnTo>
                  <a:lnTo>
                    <a:pt x="2381" y="833"/>
                  </a:lnTo>
                  <a:lnTo>
                    <a:pt x="2444" y="754"/>
                  </a:lnTo>
                  <a:lnTo>
                    <a:pt x="2510" y="676"/>
                  </a:lnTo>
                  <a:lnTo>
                    <a:pt x="2146" y="676"/>
                  </a:lnTo>
                  <a:lnTo>
                    <a:pt x="2149" y="721"/>
                  </a:lnTo>
                  <a:lnTo>
                    <a:pt x="2148" y="769"/>
                  </a:lnTo>
                  <a:lnTo>
                    <a:pt x="2144" y="820"/>
                  </a:lnTo>
                  <a:lnTo>
                    <a:pt x="2134" y="873"/>
                  </a:lnTo>
                  <a:lnTo>
                    <a:pt x="2122" y="927"/>
                  </a:lnTo>
                  <a:lnTo>
                    <a:pt x="2106" y="980"/>
                  </a:lnTo>
                  <a:lnTo>
                    <a:pt x="2085" y="1034"/>
                  </a:lnTo>
                  <a:lnTo>
                    <a:pt x="2061" y="1087"/>
                  </a:lnTo>
                  <a:lnTo>
                    <a:pt x="2032" y="1138"/>
                  </a:lnTo>
                  <a:lnTo>
                    <a:pt x="1999" y="1186"/>
                  </a:lnTo>
                  <a:lnTo>
                    <a:pt x="1979" y="1210"/>
                  </a:lnTo>
                  <a:lnTo>
                    <a:pt x="1958" y="1234"/>
                  </a:lnTo>
                  <a:lnTo>
                    <a:pt x="1934" y="1259"/>
                  </a:lnTo>
                  <a:lnTo>
                    <a:pt x="1908" y="1282"/>
                  </a:lnTo>
                  <a:lnTo>
                    <a:pt x="1879" y="1305"/>
                  </a:lnTo>
                  <a:lnTo>
                    <a:pt x="1847" y="1326"/>
                  </a:lnTo>
                  <a:lnTo>
                    <a:pt x="1814" y="1346"/>
                  </a:lnTo>
                  <a:lnTo>
                    <a:pt x="1777" y="1363"/>
                  </a:lnTo>
                  <a:lnTo>
                    <a:pt x="1737" y="1379"/>
                  </a:lnTo>
                  <a:lnTo>
                    <a:pt x="1694" y="1392"/>
                  </a:lnTo>
                  <a:lnTo>
                    <a:pt x="1648" y="1401"/>
                  </a:lnTo>
                  <a:lnTo>
                    <a:pt x="1600" y="1407"/>
                  </a:lnTo>
                  <a:lnTo>
                    <a:pt x="1548" y="1409"/>
                  </a:lnTo>
                  <a:lnTo>
                    <a:pt x="1513" y="1408"/>
                  </a:lnTo>
                  <a:lnTo>
                    <a:pt x="1466" y="1404"/>
                  </a:lnTo>
                  <a:lnTo>
                    <a:pt x="1423" y="1395"/>
                  </a:lnTo>
                  <a:lnTo>
                    <a:pt x="1383" y="1383"/>
                  </a:lnTo>
                  <a:lnTo>
                    <a:pt x="1346" y="1366"/>
                  </a:lnTo>
                  <a:lnTo>
                    <a:pt x="1313" y="1347"/>
                  </a:lnTo>
                  <a:lnTo>
                    <a:pt x="1284" y="1322"/>
                  </a:lnTo>
                  <a:lnTo>
                    <a:pt x="1257" y="1295"/>
                  </a:lnTo>
                  <a:lnTo>
                    <a:pt x="1236" y="1262"/>
                  </a:lnTo>
                  <a:lnTo>
                    <a:pt x="1217" y="1226"/>
                  </a:lnTo>
                  <a:lnTo>
                    <a:pt x="1203" y="1188"/>
                  </a:lnTo>
                  <a:lnTo>
                    <a:pt x="1194" y="1148"/>
                  </a:lnTo>
                  <a:lnTo>
                    <a:pt x="1188" y="1106"/>
                  </a:lnTo>
                  <a:lnTo>
                    <a:pt x="1186" y="1064"/>
                  </a:lnTo>
                  <a:lnTo>
                    <a:pt x="1186" y="1021"/>
                  </a:lnTo>
                  <a:lnTo>
                    <a:pt x="1189" y="977"/>
                  </a:lnTo>
                  <a:lnTo>
                    <a:pt x="1195" y="934"/>
                  </a:lnTo>
                  <a:lnTo>
                    <a:pt x="1202" y="891"/>
                  </a:lnTo>
                  <a:lnTo>
                    <a:pt x="1211" y="850"/>
                  </a:lnTo>
                  <a:lnTo>
                    <a:pt x="1220" y="810"/>
                  </a:lnTo>
                  <a:lnTo>
                    <a:pt x="1232" y="773"/>
                  </a:lnTo>
                  <a:lnTo>
                    <a:pt x="1243" y="737"/>
                  </a:lnTo>
                  <a:lnTo>
                    <a:pt x="1253" y="705"/>
                  </a:lnTo>
                  <a:lnTo>
                    <a:pt x="1264" y="676"/>
                  </a:lnTo>
                  <a:lnTo>
                    <a:pt x="1102" y="676"/>
                  </a:lnTo>
                  <a:close/>
                  <a:moveTo>
                    <a:pt x="674" y="676"/>
                  </a:moveTo>
                  <a:lnTo>
                    <a:pt x="674" y="2131"/>
                  </a:lnTo>
                  <a:lnTo>
                    <a:pt x="702" y="2106"/>
                  </a:lnTo>
                  <a:lnTo>
                    <a:pt x="731" y="2076"/>
                  </a:lnTo>
                  <a:lnTo>
                    <a:pt x="763" y="2043"/>
                  </a:lnTo>
                  <a:lnTo>
                    <a:pt x="795" y="2008"/>
                  </a:lnTo>
                  <a:lnTo>
                    <a:pt x="826" y="1969"/>
                  </a:lnTo>
                  <a:lnTo>
                    <a:pt x="858" y="1928"/>
                  </a:lnTo>
                  <a:lnTo>
                    <a:pt x="888" y="1885"/>
                  </a:lnTo>
                  <a:lnTo>
                    <a:pt x="917" y="1839"/>
                  </a:lnTo>
                  <a:lnTo>
                    <a:pt x="944" y="1791"/>
                  </a:lnTo>
                  <a:lnTo>
                    <a:pt x="967" y="1742"/>
                  </a:lnTo>
                  <a:lnTo>
                    <a:pt x="986" y="1691"/>
                  </a:lnTo>
                  <a:lnTo>
                    <a:pt x="1003" y="1639"/>
                  </a:lnTo>
                  <a:lnTo>
                    <a:pt x="1014" y="1585"/>
                  </a:lnTo>
                  <a:lnTo>
                    <a:pt x="1019" y="1530"/>
                  </a:lnTo>
                  <a:lnTo>
                    <a:pt x="1019" y="1475"/>
                  </a:lnTo>
                  <a:lnTo>
                    <a:pt x="1012" y="1419"/>
                  </a:lnTo>
                  <a:lnTo>
                    <a:pt x="1003" y="1377"/>
                  </a:lnTo>
                  <a:lnTo>
                    <a:pt x="993" y="1342"/>
                  </a:lnTo>
                  <a:lnTo>
                    <a:pt x="981" y="1311"/>
                  </a:lnTo>
                  <a:lnTo>
                    <a:pt x="970" y="1285"/>
                  </a:lnTo>
                  <a:lnTo>
                    <a:pt x="957" y="1265"/>
                  </a:lnTo>
                  <a:lnTo>
                    <a:pt x="945" y="1247"/>
                  </a:lnTo>
                  <a:lnTo>
                    <a:pt x="931" y="1232"/>
                  </a:lnTo>
                  <a:lnTo>
                    <a:pt x="918" y="1220"/>
                  </a:lnTo>
                  <a:lnTo>
                    <a:pt x="906" y="1209"/>
                  </a:lnTo>
                  <a:lnTo>
                    <a:pt x="894" y="1199"/>
                  </a:lnTo>
                  <a:lnTo>
                    <a:pt x="876" y="1186"/>
                  </a:lnTo>
                  <a:lnTo>
                    <a:pt x="862" y="1173"/>
                  </a:lnTo>
                  <a:lnTo>
                    <a:pt x="850" y="1158"/>
                  </a:lnTo>
                  <a:lnTo>
                    <a:pt x="839" y="1144"/>
                  </a:lnTo>
                  <a:lnTo>
                    <a:pt x="830" y="1129"/>
                  </a:lnTo>
                  <a:lnTo>
                    <a:pt x="825" y="1112"/>
                  </a:lnTo>
                  <a:lnTo>
                    <a:pt x="821" y="1095"/>
                  </a:lnTo>
                  <a:lnTo>
                    <a:pt x="820" y="1075"/>
                  </a:lnTo>
                  <a:lnTo>
                    <a:pt x="821" y="1055"/>
                  </a:lnTo>
                  <a:lnTo>
                    <a:pt x="824" y="1031"/>
                  </a:lnTo>
                  <a:lnTo>
                    <a:pt x="830" y="1005"/>
                  </a:lnTo>
                  <a:lnTo>
                    <a:pt x="838" y="977"/>
                  </a:lnTo>
                  <a:lnTo>
                    <a:pt x="850" y="945"/>
                  </a:lnTo>
                  <a:lnTo>
                    <a:pt x="864" y="910"/>
                  </a:lnTo>
                  <a:lnTo>
                    <a:pt x="880" y="872"/>
                  </a:lnTo>
                  <a:lnTo>
                    <a:pt x="900" y="829"/>
                  </a:lnTo>
                  <a:lnTo>
                    <a:pt x="922" y="783"/>
                  </a:lnTo>
                  <a:lnTo>
                    <a:pt x="947" y="731"/>
                  </a:lnTo>
                  <a:lnTo>
                    <a:pt x="975" y="676"/>
                  </a:lnTo>
                  <a:lnTo>
                    <a:pt x="674" y="676"/>
                  </a:lnTo>
                  <a:close/>
                  <a:moveTo>
                    <a:pt x="3258" y="193"/>
                  </a:moveTo>
                  <a:lnTo>
                    <a:pt x="2808" y="643"/>
                  </a:lnTo>
                  <a:lnTo>
                    <a:pt x="2808" y="2737"/>
                  </a:lnTo>
                  <a:lnTo>
                    <a:pt x="3258" y="3187"/>
                  </a:lnTo>
                  <a:lnTo>
                    <a:pt x="3258" y="193"/>
                  </a:lnTo>
                  <a:close/>
                  <a:moveTo>
                    <a:pt x="112" y="193"/>
                  </a:moveTo>
                  <a:lnTo>
                    <a:pt x="112" y="3187"/>
                  </a:lnTo>
                  <a:lnTo>
                    <a:pt x="562" y="2737"/>
                  </a:lnTo>
                  <a:lnTo>
                    <a:pt x="562" y="643"/>
                  </a:lnTo>
                  <a:lnTo>
                    <a:pt x="112" y="193"/>
                  </a:lnTo>
                  <a:close/>
                  <a:moveTo>
                    <a:pt x="192" y="113"/>
                  </a:moveTo>
                  <a:lnTo>
                    <a:pt x="641" y="563"/>
                  </a:lnTo>
                  <a:lnTo>
                    <a:pt x="2729" y="563"/>
                  </a:lnTo>
                  <a:lnTo>
                    <a:pt x="3178" y="113"/>
                  </a:lnTo>
                  <a:lnTo>
                    <a:pt x="192" y="113"/>
                  </a:lnTo>
                  <a:close/>
                  <a:moveTo>
                    <a:pt x="56" y="0"/>
                  </a:moveTo>
                  <a:lnTo>
                    <a:pt x="3314" y="0"/>
                  </a:lnTo>
                  <a:lnTo>
                    <a:pt x="3317" y="1"/>
                  </a:lnTo>
                  <a:lnTo>
                    <a:pt x="3321" y="1"/>
                  </a:lnTo>
                  <a:lnTo>
                    <a:pt x="3325" y="2"/>
                  </a:lnTo>
                  <a:lnTo>
                    <a:pt x="3329" y="2"/>
                  </a:lnTo>
                  <a:lnTo>
                    <a:pt x="3333" y="4"/>
                  </a:lnTo>
                  <a:lnTo>
                    <a:pt x="3334" y="4"/>
                  </a:lnTo>
                  <a:lnTo>
                    <a:pt x="3335" y="4"/>
                  </a:lnTo>
                  <a:lnTo>
                    <a:pt x="3337" y="6"/>
                  </a:lnTo>
                  <a:lnTo>
                    <a:pt x="3339" y="7"/>
                  </a:lnTo>
                  <a:lnTo>
                    <a:pt x="3343" y="9"/>
                  </a:lnTo>
                  <a:lnTo>
                    <a:pt x="3348" y="11"/>
                  </a:lnTo>
                  <a:lnTo>
                    <a:pt x="3351" y="14"/>
                  </a:lnTo>
                  <a:lnTo>
                    <a:pt x="3354" y="16"/>
                  </a:lnTo>
                  <a:lnTo>
                    <a:pt x="3356" y="19"/>
                  </a:lnTo>
                  <a:lnTo>
                    <a:pt x="3359" y="23"/>
                  </a:lnTo>
                  <a:lnTo>
                    <a:pt x="3363" y="31"/>
                  </a:lnTo>
                  <a:lnTo>
                    <a:pt x="3364" y="32"/>
                  </a:lnTo>
                  <a:lnTo>
                    <a:pt x="3365" y="33"/>
                  </a:lnTo>
                  <a:lnTo>
                    <a:pt x="3366" y="35"/>
                  </a:lnTo>
                  <a:lnTo>
                    <a:pt x="3366" y="36"/>
                  </a:lnTo>
                  <a:lnTo>
                    <a:pt x="3366" y="38"/>
                  </a:lnTo>
                  <a:lnTo>
                    <a:pt x="3368" y="41"/>
                  </a:lnTo>
                  <a:lnTo>
                    <a:pt x="3368" y="45"/>
                  </a:lnTo>
                  <a:lnTo>
                    <a:pt x="3369" y="49"/>
                  </a:lnTo>
                  <a:lnTo>
                    <a:pt x="3370" y="54"/>
                  </a:lnTo>
                  <a:lnTo>
                    <a:pt x="3370" y="55"/>
                  </a:lnTo>
                  <a:lnTo>
                    <a:pt x="3370" y="56"/>
                  </a:lnTo>
                  <a:lnTo>
                    <a:pt x="3370" y="3324"/>
                  </a:lnTo>
                  <a:lnTo>
                    <a:pt x="3369" y="3327"/>
                  </a:lnTo>
                  <a:lnTo>
                    <a:pt x="3369" y="3331"/>
                  </a:lnTo>
                  <a:lnTo>
                    <a:pt x="3368" y="3335"/>
                  </a:lnTo>
                  <a:lnTo>
                    <a:pt x="3368" y="3339"/>
                  </a:lnTo>
                  <a:lnTo>
                    <a:pt x="3366" y="3343"/>
                  </a:lnTo>
                  <a:lnTo>
                    <a:pt x="3366" y="3344"/>
                  </a:lnTo>
                  <a:lnTo>
                    <a:pt x="3366" y="3345"/>
                  </a:lnTo>
                  <a:lnTo>
                    <a:pt x="3364" y="3347"/>
                  </a:lnTo>
                  <a:lnTo>
                    <a:pt x="3363" y="3349"/>
                  </a:lnTo>
                  <a:lnTo>
                    <a:pt x="3361" y="3353"/>
                  </a:lnTo>
                  <a:lnTo>
                    <a:pt x="3359" y="3357"/>
                  </a:lnTo>
                  <a:lnTo>
                    <a:pt x="3356" y="3361"/>
                  </a:lnTo>
                  <a:lnTo>
                    <a:pt x="3354" y="3364"/>
                  </a:lnTo>
                  <a:lnTo>
                    <a:pt x="3351" y="3366"/>
                  </a:lnTo>
                  <a:lnTo>
                    <a:pt x="3348" y="3369"/>
                  </a:lnTo>
                  <a:lnTo>
                    <a:pt x="3339" y="3373"/>
                  </a:lnTo>
                  <a:lnTo>
                    <a:pt x="3337" y="3375"/>
                  </a:lnTo>
                  <a:lnTo>
                    <a:pt x="3335" y="3376"/>
                  </a:lnTo>
                  <a:lnTo>
                    <a:pt x="3334" y="3376"/>
                  </a:lnTo>
                  <a:lnTo>
                    <a:pt x="3333" y="3376"/>
                  </a:lnTo>
                  <a:lnTo>
                    <a:pt x="3324" y="3379"/>
                  </a:lnTo>
                  <a:lnTo>
                    <a:pt x="3314" y="3380"/>
                  </a:lnTo>
                  <a:lnTo>
                    <a:pt x="56" y="3380"/>
                  </a:lnTo>
                  <a:lnTo>
                    <a:pt x="46" y="3379"/>
                  </a:lnTo>
                  <a:lnTo>
                    <a:pt x="37" y="3376"/>
                  </a:lnTo>
                  <a:lnTo>
                    <a:pt x="36" y="3376"/>
                  </a:lnTo>
                  <a:lnTo>
                    <a:pt x="35" y="3376"/>
                  </a:lnTo>
                  <a:lnTo>
                    <a:pt x="33" y="3374"/>
                  </a:lnTo>
                  <a:lnTo>
                    <a:pt x="31" y="3373"/>
                  </a:lnTo>
                  <a:lnTo>
                    <a:pt x="27" y="3371"/>
                  </a:lnTo>
                  <a:lnTo>
                    <a:pt x="22" y="3369"/>
                  </a:lnTo>
                  <a:lnTo>
                    <a:pt x="19" y="3366"/>
                  </a:lnTo>
                  <a:lnTo>
                    <a:pt x="16" y="3364"/>
                  </a:lnTo>
                  <a:lnTo>
                    <a:pt x="14" y="3361"/>
                  </a:lnTo>
                  <a:lnTo>
                    <a:pt x="11" y="3357"/>
                  </a:lnTo>
                  <a:lnTo>
                    <a:pt x="7" y="3349"/>
                  </a:lnTo>
                  <a:lnTo>
                    <a:pt x="5" y="3347"/>
                  </a:lnTo>
                  <a:lnTo>
                    <a:pt x="4" y="3345"/>
                  </a:lnTo>
                  <a:lnTo>
                    <a:pt x="4" y="3344"/>
                  </a:lnTo>
                  <a:lnTo>
                    <a:pt x="4" y="3342"/>
                  </a:lnTo>
                  <a:lnTo>
                    <a:pt x="2" y="3339"/>
                  </a:lnTo>
                  <a:lnTo>
                    <a:pt x="2" y="3335"/>
                  </a:lnTo>
                  <a:lnTo>
                    <a:pt x="0" y="3327"/>
                  </a:lnTo>
                  <a:lnTo>
                    <a:pt x="0" y="3325"/>
                  </a:lnTo>
                  <a:lnTo>
                    <a:pt x="0" y="3324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49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7" y="31"/>
                  </a:lnTo>
                  <a:lnTo>
                    <a:pt x="9" y="27"/>
                  </a:lnTo>
                  <a:lnTo>
                    <a:pt x="11" y="23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9" y="14"/>
                  </a:lnTo>
                  <a:lnTo>
                    <a:pt x="22" y="11"/>
                  </a:lnTo>
                  <a:lnTo>
                    <a:pt x="27" y="9"/>
                  </a:lnTo>
                  <a:lnTo>
                    <a:pt x="31" y="7"/>
                  </a:lnTo>
                  <a:lnTo>
                    <a:pt x="33" y="6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1" y="2"/>
                  </a:lnTo>
                  <a:lnTo>
                    <a:pt x="46" y="2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1" name="Freeform 754"/>
            <p:cNvSpPr>
              <a:spLocks/>
            </p:cNvSpPr>
            <p:nvPr/>
          </p:nvSpPr>
          <p:spPr bwMode="auto">
            <a:xfrm>
              <a:off x="10483850" y="4733925"/>
              <a:ext cx="17462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2" name="Freeform 755"/>
            <p:cNvSpPr>
              <a:spLocks/>
            </p:cNvSpPr>
            <p:nvPr/>
          </p:nvSpPr>
          <p:spPr bwMode="auto">
            <a:xfrm>
              <a:off x="10447338" y="46974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3" name="Freeform 756"/>
            <p:cNvSpPr>
              <a:spLocks/>
            </p:cNvSpPr>
            <p:nvPr/>
          </p:nvSpPr>
          <p:spPr bwMode="auto">
            <a:xfrm>
              <a:off x="10109200" y="4733925"/>
              <a:ext cx="17462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4" name="Freeform 757"/>
            <p:cNvSpPr>
              <a:spLocks/>
            </p:cNvSpPr>
            <p:nvPr/>
          </p:nvSpPr>
          <p:spPr bwMode="auto">
            <a:xfrm>
              <a:off x="10144125" y="46974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5" name="Freeform 758"/>
            <p:cNvSpPr>
              <a:spLocks/>
            </p:cNvSpPr>
            <p:nvPr/>
          </p:nvSpPr>
          <p:spPr bwMode="auto">
            <a:xfrm>
              <a:off x="10483850" y="4268788"/>
              <a:ext cx="17462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6" name="Freeform 759"/>
            <p:cNvSpPr>
              <a:spLocks/>
            </p:cNvSpPr>
            <p:nvPr/>
          </p:nvSpPr>
          <p:spPr bwMode="auto">
            <a:xfrm>
              <a:off x="10447338" y="43037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7" name="Freeform 760"/>
            <p:cNvSpPr>
              <a:spLocks/>
            </p:cNvSpPr>
            <p:nvPr/>
          </p:nvSpPr>
          <p:spPr bwMode="auto">
            <a:xfrm>
              <a:off x="10109200" y="4268788"/>
              <a:ext cx="17462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8" name="Freeform 761"/>
            <p:cNvSpPr>
              <a:spLocks/>
            </p:cNvSpPr>
            <p:nvPr/>
          </p:nvSpPr>
          <p:spPr bwMode="auto">
            <a:xfrm>
              <a:off x="10144125" y="43037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2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00" name="Group 1999"/>
          <p:cNvGrpSpPr/>
          <p:nvPr/>
        </p:nvGrpSpPr>
        <p:grpSpPr>
          <a:xfrm>
            <a:off x="9097316" y="4242447"/>
            <a:ext cx="536575" cy="536575"/>
            <a:chOff x="9078913" y="4241800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83" name="Freeform 766"/>
            <p:cNvSpPr>
              <a:spLocks/>
            </p:cNvSpPr>
            <p:nvPr/>
          </p:nvSpPr>
          <p:spPr bwMode="auto">
            <a:xfrm>
              <a:off x="9105901" y="4689475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4" name="Freeform 767"/>
            <p:cNvSpPr>
              <a:spLocks/>
            </p:cNvSpPr>
            <p:nvPr/>
          </p:nvSpPr>
          <p:spPr bwMode="auto">
            <a:xfrm>
              <a:off x="9140826" y="465296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5" name="Freeform 768"/>
            <p:cNvSpPr>
              <a:spLocks/>
            </p:cNvSpPr>
            <p:nvPr/>
          </p:nvSpPr>
          <p:spPr bwMode="auto">
            <a:xfrm>
              <a:off x="9105901" y="431323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6" name="Freeform 769"/>
            <p:cNvSpPr>
              <a:spLocks/>
            </p:cNvSpPr>
            <p:nvPr/>
          </p:nvSpPr>
          <p:spPr bwMode="auto">
            <a:xfrm>
              <a:off x="9140826" y="4349750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7" name="Freeform 770"/>
            <p:cNvSpPr>
              <a:spLocks/>
            </p:cNvSpPr>
            <p:nvPr/>
          </p:nvSpPr>
          <p:spPr bwMode="auto">
            <a:xfrm>
              <a:off x="9571038" y="46894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8" name="Freeform 771"/>
            <p:cNvSpPr>
              <a:spLocks/>
            </p:cNvSpPr>
            <p:nvPr/>
          </p:nvSpPr>
          <p:spPr bwMode="auto">
            <a:xfrm>
              <a:off x="9534526" y="465296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9" name="Freeform 772"/>
            <p:cNvSpPr>
              <a:spLocks/>
            </p:cNvSpPr>
            <p:nvPr/>
          </p:nvSpPr>
          <p:spPr bwMode="auto">
            <a:xfrm>
              <a:off x="9571038" y="431323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0" name="Freeform 773"/>
            <p:cNvSpPr>
              <a:spLocks/>
            </p:cNvSpPr>
            <p:nvPr/>
          </p:nvSpPr>
          <p:spPr bwMode="auto">
            <a:xfrm>
              <a:off x="9534526" y="434975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1" name="Freeform 774"/>
            <p:cNvSpPr>
              <a:spLocks noEditPoints="1"/>
            </p:cNvSpPr>
            <p:nvPr/>
          </p:nvSpPr>
          <p:spPr bwMode="auto">
            <a:xfrm>
              <a:off x="9078913" y="4241800"/>
              <a:ext cx="536575" cy="536575"/>
            </a:xfrm>
            <a:custGeom>
              <a:avLst/>
              <a:gdLst>
                <a:gd name="T0" fmla="*/ 3187 w 3380"/>
                <a:gd name="T1" fmla="*/ 3267 h 3380"/>
                <a:gd name="T2" fmla="*/ 2704 w 3380"/>
                <a:gd name="T3" fmla="*/ 2359 h 3380"/>
                <a:gd name="T4" fmla="*/ 2704 w 3380"/>
                <a:gd name="T5" fmla="*/ 2359 h 3380"/>
                <a:gd name="T6" fmla="*/ 2199 w 3380"/>
                <a:gd name="T7" fmla="*/ 2704 h 3380"/>
                <a:gd name="T8" fmla="*/ 2704 w 3380"/>
                <a:gd name="T9" fmla="*/ 1085 h 3380"/>
                <a:gd name="T10" fmla="*/ 2704 w 3380"/>
                <a:gd name="T11" fmla="*/ 1562 h 3380"/>
                <a:gd name="T12" fmla="*/ 676 w 3380"/>
                <a:gd name="T13" fmla="*/ 2475 h 3380"/>
                <a:gd name="T14" fmla="*/ 2704 w 3380"/>
                <a:gd name="T15" fmla="*/ 925 h 3380"/>
                <a:gd name="T16" fmla="*/ 1837 w 3380"/>
                <a:gd name="T17" fmla="*/ 676 h 3380"/>
                <a:gd name="T18" fmla="*/ 2316 w 3380"/>
                <a:gd name="T19" fmla="*/ 676 h 3380"/>
                <a:gd name="T20" fmla="*/ 676 w 3380"/>
                <a:gd name="T21" fmla="*/ 1200 h 3380"/>
                <a:gd name="T22" fmla="*/ 1200 w 3380"/>
                <a:gd name="T23" fmla="*/ 676 h 3380"/>
                <a:gd name="T24" fmla="*/ 1041 w 3380"/>
                <a:gd name="T25" fmla="*/ 676 h 3380"/>
                <a:gd name="T26" fmla="*/ 2817 w 3380"/>
                <a:gd name="T27" fmla="*/ 643 h 3380"/>
                <a:gd name="T28" fmla="*/ 3267 w 3380"/>
                <a:gd name="T29" fmla="*/ 193 h 3380"/>
                <a:gd name="T30" fmla="*/ 563 w 3380"/>
                <a:gd name="T31" fmla="*/ 2737 h 3380"/>
                <a:gd name="T32" fmla="*/ 193 w 3380"/>
                <a:gd name="T33" fmla="*/ 113 h 3380"/>
                <a:gd name="T34" fmla="*/ 3187 w 3380"/>
                <a:gd name="T35" fmla="*/ 113 h 3380"/>
                <a:gd name="T36" fmla="*/ 3324 w 3380"/>
                <a:gd name="T37" fmla="*/ 0 h 3380"/>
                <a:gd name="T38" fmla="*/ 3335 w 3380"/>
                <a:gd name="T39" fmla="*/ 2 h 3380"/>
                <a:gd name="T40" fmla="*/ 3344 w 3380"/>
                <a:gd name="T41" fmla="*/ 4 h 3380"/>
                <a:gd name="T42" fmla="*/ 3349 w 3380"/>
                <a:gd name="T43" fmla="*/ 7 h 3380"/>
                <a:gd name="T44" fmla="*/ 3361 w 3380"/>
                <a:gd name="T45" fmla="*/ 14 h 3380"/>
                <a:gd name="T46" fmla="*/ 3369 w 3380"/>
                <a:gd name="T47" fmla="*/ 23 h 3380"/>
                <a:gd name="T48" fmla="*/ 3375 w 3380"/>
                <a:gd name="T49" fmla="*/ 33 h 3380"/>
                <a:gd name="T50" fmla="*/ 3376 w 3380"/>
                <a:gd name="T51" fmla="*/ 38 h 3380"/>
                <a:gd name="T52" fmla="*/ 3379 w 3380"/>
                <a:gd name="T53" fmla="*/ 49 h 3380"/>
                <a:gd name="T54" fmla="*/ 3380 w 3380"/>
                <a:gd name="T55" fmla="*/ 56 h 3380"/>
                <a:gd name="T56" fmla="*/ 3379 w 3380"/>
                <a:gd name="T57" fmla="*/ 3331 h 3380"/>
                <a:gd name="T58" fmla="*/ 3376 w 3380"/>
                <a:gd name="T59" fmla="*/ 3343 h 3380"/>
                <a:gd name="T60" fmla="*/ 3374 w 3380"/>
                <a:gd name="T61" fmla="*/ 3347 h 3380"/>
                <a:gd name="T62" fmla="*/ 3369 w 3380"/>
                <a:gd name="T63" fmla="*/ 3357 h 3380"/>
                <a:gd name="T64" fmla="*/ 3361 w 3380"/>
                <a:gd name="T65" fmla="*/ 3366 h 3380"/>
                <a:gd name="T66" fmla="*/ 3347 w 3380"/>
                <a:gd name="T67" fmla="*/ 3375 h 3380"/>
                <a:gd name="T68" fmla="*/ 3343 w 3380"/>
                <a:gd name="T69" fmla="*/ 3376 h 3380"/>
                <a:gd name="T70" fmla="*/ 56 w 3380"/>
                <a:gd name="T71" fmla="*/ 3380 h 3380"/>
                <a:gd name="T72" fmla="*/ 36 w 3380"/>
                <a:gd name="T73" fmla="*/ 3376 h 3380"/>
                <a:gd name="T74" fmla="*/ 31 w 3380"/>
                <a:gd name="T75" fmla="*/ 3373 h 3380"/>
                <a:gd name="T76" fmla="*/ 19 w 3380"/>
                <a:gd name="T77" fmla="*/ 3366 h 3380"/>
                <a:gd name="T78" fmla="*/ 11 w 3380"/>
                <a:gd name="T79" fmla="*/ 3357 h 3380"/>
                <a:gd name="T80" fmla="*/ 4 w 3380"/>
                <a:gd name="T81" fmla="*/ 3345 h 3380"/>
                <a:gd name="T82" fmla="*/ 2 w 3380"/>
                <a:gd name="T83" fmla="*/ 3339 h 3380"/>
                <a:gd name="T84" fmla="*/ 0 w 3380"/>
                <a:gd name="T85" fmla="*/ 3325 h 3380"/>
                <a:gd name="T86" fmla="*/ 0 w 3380"/>
                <a:gd name="T87" fmla="*/ 55 h 3380"/>
                <a:gd name="T88" fmla="*/ 2 w 3380"/>
                <a:gd name="T89" fmla="*/ 45 h 3380"/>
                <a:gd name="T90" fmla="*/ 4 w 3380"/>
                <a:gd name="T91" fmla="*/ 36 h 3380"/>
                <a:gd name="T92" fmla="*/ 7 w 3380"/>
                <a:gd name="T93" fmla="*/ 31 h 3380"/>
                <a:gd name="T94" fmla="*/ 14 w 3380"/>
                <a:gd name="T95" fmla="*/ 19 h 3380"/>
                <a:gd name="T96" fmla="*/ 23 w 3380"/>
                <a:gd name="T97" fmla="*/ 11 h 3380"/>
                <a:gd name="T98" fmla="*/ 33 w 3380"/>
                <a:gd name="T99" fmla="*/ 6 h 3380"/>
                <a:gd name="T100" fmla="*/ 38 w 3380"/>
                <a:gd name="T101" fmla="*/ 4 h 3380"/>
                <a:gd name="T102" fmla="*/ 49 w 3380"/>
                <a:gd name="T103" fmla="*/ 1 h 3380"/>
                <a:gd name="T104" fmla="*/ 56 w 3380"/>
                <a:gd name="T105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80" h="3380">
                  <a:moveTo>
                    <a:pt x="643" y="2817"/>
                  </a:moveTo>
                  <a:lnTo>
                    <a:pt x="193" y="3267"/>
                  </a:lnTo>
                  <a:lnTo>
                    <a:pt x="3187" y="3267"/>
                  </a:lnTo>
                  <a:lnTo>
                    <a:pt x="2737" y="2817"/>
                  </a:lnTo>
                  <a:lnTo>
                    <a:pt x="643" y="2817"/>
                  </a:lnTo>
                  <a:close/>
                  <a:moveTo>
                    <a:pt x="2704" y="2359"/>
                  </a:moveTo>
                  <a:lnTo>
                    <a:pt x="2359" y="2704"/>
                  </a:lnTo>
                  <a:lnTo>
                    <a:pt x="2704" y="2704"/>
                  </a:lnTo>
                  <a:lnTo>
                    <a:pt x="2704" y="2359"/>
                  </a:lnTo>
                  <a:close/>
                  <a:moveTo>
                    <a:pt x="2704" y="1722"/>
                  </a:moveTo>
                  <a:lnTo>
                    <a:pt x="1722" y="2704"/>
                  </a:lnTo>
                  <a:lnTo>
                    <a:pt x="2199" y="2704"/>
                  </a:lnTo>
                  <a:lnTo>
                    <a:pt x="2704" y="2199"/>
                  </a:lnTo>
                  <a:lnTo>
                    <a:pt x="2704" y="1722"/>
                  </a:lnTo>
                  <a:close/>
                  <a:moveTo>
                    <a:pt x="2704" y="1085"/>
                  </a:moveTo>
                  <a:lnTo>
                    <a:pt x="1085" y="2704"/>
                  </a:lnTo>
                  <a:lnTo>
                    <a:pt x="1562" y="2704"/>
                  </a:lnTo>
                  <a:lnTo>
                    <a:pt x="2704" y="1562"/>
                  </a:lnTo>
                  <a:lnTo>
                    <a:pt x="2704" y="1085"/>
                  </a:lnTo>
                  <a:close/>
                  <a:moveTo>
                    <a:pt x="2475" y="676"/>
                  </a:moveTo>
                  <a:lnTo>
                    <a:pt x="676" y="2475"/>
                  </a:lnTo>
                  <a:lnTo>
                    <a:pt x="676" y="2704"/>
                  </a:lnTo>
                  <a:lnTo>
                    <a:pt x="925" y="2704"/>
                  </a:lnTo>
                  <a:lnTo>
                    <a:pt x="2704" y="925"/>
                  </a:lnTo>
                  <a:lnTo>
                    <a:pt x="2704" y="676"/>
                  </a:lnTo>
                  <a:lnTo>
                    <a:pt x="2475" y="676"/>
                  </a:lnTo>
                  <a:close/>
                  <a:moveTo>
                    <a:pt x="1837" y="676"/>
                  </a:moveTo>
                  <a:lnTo>
                    <a:pt x="676" y="1837"/>
                  </a:lnTo>
                  <a:lnTo>
                    <a:pt x="676" y="2316"/>
                  </a:lnTo>
                  <a:lnTo>
                    <a:pt x="2316" y="676"/>
                  </a:lnTo>
                  <a:lnTo>
                    <a:pt x="1837" y="676"/>
                  </a:lnTo>
                  <a:close/>
                  <a:moveTo>
                    <a:pt x="1200" y="676"/>
                  </a:moveTo>
                  <a:lnTo>
                    <a:pt x="676" y="1200"/>
                  </a:lnTo>
                  <a:lnTo>
                    <a:pt x="676" y="1678"/>
                  </a:lnTo>
                  <a:lnTo>
                    <a:pt x="1678" y="676"/>
                  </a:lnTo>
                  <a:lnTo>
                    <a:pt x="1200" y="676"/>
                  </a:lnTo>
                  <a:close/>
                  <a:moveTo>
                    <a:pt x="676" y="676"/>
                  </a:moveTo>
                  <a:lnTo>
                    <a:pt x="676" y="1041"/>
                  </a:lnTo>
                  <a:lnTo>
                    <a:pt x="1041" y="676"/>
                  </a:lnTo>
                  <a:lnTo>
                    <a:pt x="676" y="676"/>
                  </a:lnTo>
                  <a:close/>
                  <a:moveTo>
                    <a:pt x="3267" y="193"/>
                  </a:moveTo>
                  <a:lnTo>
                    <a:pt x="2817" y="643"/>
                  </a:lnTo>
                  <a:lnTo>
                    <a:pt x="2817" y="2737"/>
                  </a:lnTo>
                  <a:lnTo>
                    <a:pt x="3267" y="3187"/>
                  </a:lnTo>
                  <a:lnTo>
                    <a:pt x="3267" y="193"/>
                  </a:lnTo>
                  <a:close/>
                  <a:moveTo>
                    <a:pt x="113" y="193"/>
                  </a:moveTo>
                  <a:lnTo>
                    <a:pt x="113" y="3187"/>
                  </a:lnTo>
                  <a:lnTo>
                    <a:pt x="563" y="2737"/>
                  </a:lnTo>
                  <a:lnTo>
                    <a:pt x="563" y="643"/>
                  </a:lnTo>
                  <a:lnTo>
                    <a:pt x="113" y="193"/>
                  </a:lnTo>
                  <a:close/>
                  <a:moveTo>
                    <a:pt x="193" y="113"/>
                  </a:moveTo>
                  <a:lnTo>
                    <a:pt x="643" y="563"/>
                  </a:lnTo>
                  <a:lnTo>
                    <a:pt x="2737" y="563"/>
                  </a:lnTo>
                  <a:lnTo>
                    <a:pt x="3187" y="113"/>
                  </a:lnTo>
                  <a:lnTo>
                    <a:pt x="193" y="113"/>
                  </a:lnTo>
                  <a:close/>
                  <a:moveTo>
                    <a:pt x="56" y="0"/>
                  </a:moveTo>
                  <a:lnTo>
                    <a:pt x="3324" y="0"/>
                  </a:lnTo>
                  <a:lnTo>
                    <a:pt x="3327" y="1"/>
                  </a:lnTo>
                  <a:lnTo>
                    <a:pt x="3331" y="1"/>
                  </a:lnTo>
                  <a:lnTo>
                    <a:pt x="3335" y="2"/>
                  </a:lnTo>
                  <a:lnTo>
                    <a:pt x="3339" y="2"/>
                  </a:lnTo>
                  <a:lnTo>
                    <a:pt x="3343" y="4"/>
                  </a:lnTo>
                  <a:lnTo>
                    <a:pt x="3344" y="4"/>
                  </a:lnTo>
                  <a:lnTo>
                    <a:pt x="3345" y="4"/>
                  </a:lnTo>
                  <a:lnTo>
                    <a:pt x="3347" y="6"/>
                  </a:lnTo>
                  <a:lnTo>
                    <a:pt x="3349" y="7"/>
                  </a:lnTo>
                  <a:lnTo>
                    <a:pt x="3353" y="9"/>
                  </a:lnTo>
                  <a:lnTo>
                    <a:pt x="3357" y="11"/>
                  </a:lnTo>
                  <a:lnTo>
                    <a:pt x="3361" y="14"/>
                  </a:lnTo>
                  <a:lnTo>
                    <a:pt x="3364" y="16"/>
                  </a:lnTo>
                  <a:lnTo>
                    <a:pt x="3366" y="19"/>
                  </a:lnTo>
                  <a:lnTo>
                    <a:pt x="3369" y="23"/>
                  </a:lnTo>
                  <a:lnTo>
                    <a:pt x="3373" y="31"/>
                  </a:lnTo>
                  <a:lnTo>
                    <a:pt x="3374" y="32"/>
                  </a:lnTo>
                  <a:lnTo>
                    <a:pt x="3375" y="33"/>
                  </a:lnTo>
                  <a:lnTo>
                    <a:pt x="3376" y="35"/>
                  </a:lnTo>
                  <a:lnTo>
                    <a:pt x="3376" y="36"/>
                  </a:lnTo>
                  <a:lnTo>
                    <a:pt x="3376" y="38"/>
                  </a:lnTo>
                  <a:lnTo>
                    <a:pt x="3378" y="41"/>
                  </a:lnTo>
                  <a:lnTo>
                    <a:pt x="3378" y="45"/>
                  </a:lnTo>
                  <a:lnTo>
                    <a:pt x="3379" y="49"/>
                  </a:lnTo>
                  <a:lnTo>
                    <a:pt x="3380" y="54"/>
                  </a:lnTo>
                  <a:lnTo>
                    <a:pt x="3380" y="55"/>
                  </a:lnTo>
                  <a:lnTo>
                    <a:pt x="3380" y="56"/>
                  </a:lnTo>
                  <a:lnTo>
                    <a:pt x="3380" y="3324"/>
                  </a:lnTo>
                  <a:lnTo>
                    <a:pt x="3379" y="3327"/>
                  </a:lnTo>
                  <a:lnTo>
                    <a:pt x="3379" y="3331"/>
                  </a:lnTo>
                  <a:lnTo>
                    <a:pt x="3378" y="3335"/>
                  </a:lnTo>
                  <a:lnTo>
                    <a:pt x="3378" y="3339"/>
                  </a:lnTo>
                  <a:lnTo>
                    <a:pt x="3376" y="3343"/>
                  </a:lnTo>
                  <a:lnTo>
                    <a:pt x="3376" y="3344"/>
                  </a:lnTo>
                  <a:lnTo>
                    <a:pt x="3376" y="3345"/>
                  </a:lnTo>
                  <a:lnTo>
                    <a:pt x="3374" y="3347"/>
                  </a:lnTo>
                  <a:lnTo>
                    <a:pt x="3373" y="3349"/>
                  </a:lnTo>
                  <a:lnTo>
                    <a:pt x="3371" y="3353"/>
                  </a:lnTo>
                  <a:lnTo>
                    <a:pt x="3369" y="3357"/>
                  </a:lnTo>
                  <a:lnTo>
                    <a:pt x="3366" y="3361"/>
                  </a:lnTo>
                  <a:lnTo>
                    <a:pt x="3364" y="3364"/>
                  </a:lnTo>
                  <a:lnTo>
                    <a:pt x="3361" y="3366"/>
                  </a:lnTo>
                  <a:lnTo>
                    <a:pt x="3357" y="3369"/>
                  </a:lnTo>
                  <a:lnTo>
                    <a:pt x="3349" y="3373"/>
                  </a:lnTo>
                  <a:lnTo>
                    <a:pt x="3347" y="3375"/>
                  </a:lnTo>
                  <a:lnTo>
                    <a:pt x="3345" y="3376"/>
                  </a:lnTo>
                  <a:lnTo>
                    <a:pt x="3344" y="3376"/>
                  </a:lnTo>
                  <a:lnTo>
                    <a:pt x="3343" y="3376"/>
                  </a:lnTo>
                  <a:lnTo>
                    <a:pt x="3334" y="3379"/>
                  </a:lnTo>
                  <a:lnTo>
                    <a:pt x="3324" y="3380"/>
                  </a:lnTo>
                  <a:lnTo>
                    <a:pt x="56" y="3380"/>
                  </a:lnTo>
                  <a:lnTo>
                    <a:pt x="46" y="3379"/>
                  </a:lnTo>
                  <a:lnTo>
                    <a:pt x="37" y="3376"/>
                  </a:lnTo>
                  <a:lnTo>
                    <a:pt x="36" y="3376"/>
                  </a:lnTo>
                  <a:lnTo>
                    <a:pt x="35" y="3376"/>
                  </a:lnTo>
                  <a:lnTo>
                    <a:pt x="33" y="3374"/>
                  </a:lnTo>
                  <a:lnTo>
                    <a:pt x="31" y="3373"/>
                  </a:lnTo>
                  <a:lnTo>
                    <a:pt x="27" y="3371"/>
                  </a:lnTo>
                  <a:lnTo>
                    <a:pt x="23" y="3369"/>
                  </a:lnTo>
                  <a:lnTo>
                    <a:pt x="19" y="3366"/>
                  </a:lnTo>
                  <a:lnTo>
                    <a:pt x="16" y="3364"/>
                  </a:lnTo>
                  <a:lnTo>
                    <a:pt x="14" y="3361"/>
                  </a:lnTo>
                  <a:lnTo>
                    <a:pt x="11" y="3357"/>
                  </a:lnTo>
                  <a:lnTo>
                    <a:pt x="7" y="3349"/>
                  </a:lnTo>
                  <a:lnTo>
                    <a:pt x="5" y="3347"/>
                  </a:lnTo>
                  <a:lnTo>
                    <a:pt x="4" y="3345"/>
                  </a:lnTo>
                  <a:lnTo>
                    <a:pt x="4" y="3344"/>
                  </a:lnTo>
                  <a:lnTo>
                    <a:pt x="4" y="3342"/>
                  </a:lnTo>
                  <a:lnTo>
                    <a:pt x="2" y="3339"/>
                  </a:lnTo>
                  <a:lnTo>
                    <a:pt x="2" y="3335"/>
                  </a:lnTo>
                  <a:lnTo>
                    <a:pt x="0" y="3327"/>
                  </a:lnTo>
                  <a:lnTo>
                    <a:pt x="0" y="3325"/>
                  </a:lnTo>
                  <a:lnTo>
                    <a:pt x="0" y="3324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49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7" y="31"/>
                  </a:lnTo>
                  <a:lnTo>
                    <a:pt x="9" y="27"/>
                  </a:lnTo>
                  <a:lnTo>
                    <a:pt x="11" y="23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9" y="14"/>
                  </a:lnTo>
                  <a:lnTo>
                    <a:pt x="23" y="11"/>
                  </a:lnTo>
                  <a:lnTo>
                    <a:pt x="27" y="9"/>
                  </a:lnTo>
                  <a:lnTo>
                    <a:pt x="31" y="7"/>
                  </a:lnTo>
                  <a:lnTo>
                    <a:pt x="33" y="6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1" y="2"/>
                  </a:lnTo>
                  <a:lnTo>
                    <a:pt x="46" y="2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2" name="Freeform 775"/>
            <p:cNvSpPr>
              <a:spLocks/>
            </p:cNvSpPr>
            <p:nvPr/>
          </p:nvSpPr>
          <p:spPr bwMode="auto">
            <a:xfrm>
              <a:off x="9526588" y="47339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3" name="Freeform 776"/>
            <p:cNvSpPr>
              <a:spLocks/>
            </p:cNvSpPr>
            <p:nvPr/>
          </p:nvSpPr>
          <p:spPr bwMode="auto">
            <a:xfrm>
              <a:off x="9490076" y="46974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4" name="Freeform 777"/>
            <p:cNvSpPr>
              <a:spLocks/>
            </p:cNvSpPr>
            <p:nvPr/>
          </p:nvSpPr>
          <p:spPr bwMode="auto">
            <a:xfrm>
              <a:off x="9150351" y="47339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5" name="Freeform 778"/>
            <p:cNvSpPr>
              <a:spLocks/>
            </p:cNvSpPr>
            <p:nvPr/>
          </p:nvSpPr>
          <p:spPr bwMode="auto">
            <a:xfrm>
              <a:off x="9186863" y="46974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6" name="Freeform 779"/>
            <p:cNvSpPr>
              <a:spLocks/>
            </p:cNvSpPr>
            <p:nvPr/>
          </p:nvSpPr>
          <p:spPr bwMode="auto">
            <a:xfrm>
              <a:off x="9526588" y="4268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7" name="Freeform 780"/>
            <p:cNvSpPr>
              <a:spLocks/>
            </p:cNvSpPr>
            <p:nvPr/>
          </p:nvSpPr>
          <p:spPr bwMode="auto">
            <a:xfrm>
              <a:off x="9490076" y="43037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8" name="Freeform 781"/>
            <p:cNvSpPr>
              <a:spLocks/>
            </p:cNvSpPr>
            <p:nvPr/>
          </p:nvSpPr>
          <p:spPr bwMode="auto">
            <a:xfrm>
              <a:off x="9150351" y="42687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9" name="Freeform 782"/>
            <p:cNvSpPr>
              <a:spLocks/>
            </p:cNvSpPr>
            <p:nvPr/>
          </p:nvSpPr>
          <p:spPr bwMode="auto">
            <a:xfrm>
              <a:off x="9186863" y="43037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29" name="Group 2028"/>
          <p:cNvGrpSpPr/>
          <p:nvPr/>
        </p:nvGrpSpPr>
        <p:grpSpPr>
          <a:xfrm>
            <a:off x="8161822" y="4314678"/>
            <a:ext cx="536575" cy="392113"/>
            <a:chOff x="8134350" y="4313238"/>
            <a:chExt cx="536575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4" name="Freeform 787"/>
            <p:cNvSpPr>
              <a:spLocks noEditPoints="1"/>
            </p:cNvSpPr>
            <p:nvPr/>
          </p:nvSpPr>
          <p:spPr bwMode="auto">
            <a:xfrm>
              <a:off x="8134350" y="4313238"/>
              <a:ext cx="536575" cy="392113"/>
            </a:xfrm>
            <a:custGeom>
              <a:avLst/>
              <a:gdLst>
                <a:gd name="T0" fmla="*/ 134 w 3380"/>
                <a:gd name="T1" fmla="*/ 2298 h 2465"/>
                <a:gd name="T2" fmla="*/ 238 w 3380"/>
                <a:gd name="T3" fmla="*/ 2353 h 2465"/>
                <a:gd name="T4" fmla="*/ 3230 w 3380"/>
                <a:gd name="T5" fmla="*/ 2316 h 2465"/>
                <a:gd name="T6" fmla="*/ 3267 w 3380"/>
                <a:gd name="T7" fmla="*/ 840 h 2465"/>
                <a:gd name="T8" fmla="*/ 124 w 3380"/>
                <a:gd name="T9" fmla="*/ 696 h 2465"/>
                <a:gd name="T10" fmla="*/ 202 w 3380"/>
                <a:gd name="T11" fmla="*/ 683 h 2465"/>
                <a:gd name="T12" fmla="*/ 454 w 3380"/>
                <a:gd name="T13" fmla="*/ 711 h 2465"/>
                <a:gd name="T14" fmla="*/ 524 w 3380"/>
                <a:gd name="T15" fmla="*/ 675 h 2465"/>
                <a:gd name="T16" fmla="*/ 789 w 3380"/>
                <a:gd name="T17" fmla="*/ 728 h 2465"/>
                <a:gd name="T18" fmla="*/ 845 w 3380"/>
                <a:gd name="T19" fmla="*/ 672 h 2465"/>
                <a:gd name="T20" fmla="*/ 901 w 3380"/>
                <a:gd name="T21" fmla="*/ 728 h 2465"/>
                <a:gd name="T22" fmla="*/ 1166 w 3380"/>
                <a:gd name="T23" fmla="*/ 675 h 2465"/>
                <a:gd name="T24" fmla="*/ 1236 w 3380"/>
                <a:gd name="T25" fmla="*/ 711 h 2465"/>
                <a:gd name="T26" fmla="*/ 1488 w 3380"/>
                <a:gd name="T27" fmla="*/ 683 h 2465"/>
                <a:gd name="T28" fmla="*/ 1566 w 3380"/>
                <a:gd name="T29" fmla="*/ 696 h 2465"/>
                <a:gd name="T30" fmla="*/ 1814 w 3380"/>
                <a:gd name="T31" fmla="*/ 696 h 2465"/>
                <a:gd name="T32" fmla="*/ 1892 w 3380"/>
                <a:gd name="T33" fmla="*/ 683 h 2465"/>
                <a:gd name="T34" fmla="*/ 2144 w 3380"/>
                <a:gd name="T35" fmla="*/ 711 h 2465"/>
                <a:gd name="T36" fmla="*/ 2214 w 3380"/>
                <a:gd name="T37" fmla="*/ 675 h 2465"/>
                <a:gd name="T38" fmla="*/ 2479 w 3380"/>
                <a:gd name="T39" fmla="*/ 728 h 2465"/>
                <a:gd name="T40" fmla="*/ 2535 w 3380"/>
                <a:gd name="T41" fmla="*/ 672 h 2465"/>
                <a:gd name="T42" fmla="*/ 2591 w 3380"/>
                <a:gd name="T43" fmla="*/ 728 h 2465"/>
                <a:gd name="T44" fmla="*/ 2856 w 3380"/>
                <a:gd name="T45" fmla="*/ 675 h 2465"/>
                <a:gd name="T46" fmla="*/ 2926 w 3380"/>
                <a:gd name="T47" fmla="*/ 711 h 2465"/>
                <a:gd name="T48" fmla="*/ 3178 w 3380"/>
                <a:gd name="T49" fmla="*/ 683 h 2465"/>
                <a:gd name="T50" fmla="*/ 3256 w 3380"/>
                <a:gd name="T51" fmla="*/ 696 h 2465"/>
                <a:gd name="T52" fmla="*/ 3256 w 3380"/>
                <a:gd name="T53" fmla="*/ 426 h 2465"/>
                <a:gd name="T54" fmla="*/ 3178 w 3380"/>
                <a:gd name="T55" fmla="*/ 437 h 2465"/>
                <a:gd name="T56" fmla="*/ 2926 w 3380"/>
                <a:gd name="T57" fmla="*/ 410 h 2465"/>
                <a:gd name="T58" fmla="*/ 2856 w 3380"/>
                <a:gd name="T59" fmla="*/ 445 h 2465"/>
                <a:gd name="T60" fmla="*/ 2591 w 3380"/>
                <a:gd name="T61" fmla="*/ 392 h 2465"/>
                <a:gd name="T62" fmla="*/ 2535 w 3380"/>
                <a:gd name="T63" fmla="*/ 448 h 2465"/>
                <a:gd name="T64" fmla="*/ 2479 w 3380"/>
                <a:gd name="T65" fmla="*/ 392 h 2465"/>
                <a:gd name="T66" fmla="*/ 2214 w 3380"/>
                <a:gd name="T67" fmla="*/ 445 h 2465"/>
                <a:gd name="T68" fmla="*/ 2144 w 3380"/>
                <a:gd name="T69" fmla="*/ 410 h 2465"/>
                <a:gd name="T70" fmla="*/ 1892 w 3380"/>
                <a:gd name="T71" fmla="*/ 437 h 2465"/>
                <a:gd name="T72" fmla="*/ 1814 w 3380"/>
                <a:gd name="T73" fmla="*/ 426 h 2465"/>
                <a:gd name="T74" fmla="*/ 1566 w 3380"/>
                <a:gd name="T75" fmla="*/ 426 h 2465"/>
                <a:gd name="T76" fmla="*/ 1488 w 3380"/>
                <a:gd name="T77" fmla="*/ 437 h 2465"/>
                <a:gd name="T78" fmla="*/ 1236 w 3380"/>
                <a:gd name="T79" fmla="*/ 410 h 2465"/>
                <a:gd name="T80" fmla="*/ 1166 w 3380"/>
                <a:gd name="T81" fmla="*/ 445 h 2465"/>
                <a:gd name="T82" fmla="*/ 901 w 3380"/>
                <a:gd name="T83" fmla="*/ 392 h 2465"/>
                <a:gd name="T84" fmla="*/ 845 w 3380"/>
                <a:gd name="T85" fmla="*/ 448 h 2465"/>
                <a:gd name="T86" fmla="*/ 789 w 3380"/>
                <a:gd name="T87" fmla="*/ 392 h 2465"/>
                <a:gd name="T88" fmla="*/ 524 w 3380"/>
                <a:gd name="T89" fmla="*/ 445 h 2465"/>
                <a:gd name="T90" fmla="*/ 454 w 3380"/>
                <a:gd name="T91" fmla="*/ 410 h 2465"/>
                <a:gd name="T92" fmla="*/ 202 w 3380"/>
                <a:gd name="T93" fmla="*/ 437 h 2465"/>
                <a:gd name="T94" fmla="*/ 124 w 3380"/>
                <a:gd name="T95" fmla="*/ 426 h 2465"/>
                <a:gd name="T96" fmla="*/ 189 w 3380"/>
                <a:gd name="T97" fmla="*/ 122 h 2465"/>
                <a:gd name="T98" fmla="*/ 116 w 3380"/>
                <a:gd name="T99" fmla="*/ 212 h 2465"/>
                <a:gd name="T100" fmla="*/ 3264 w 3380"/>
                <a:gd name="T101" fmla="*/ 212 h 2465"/>
                <a:gd name="T102" fmla="*/ 3191 w 3380"/>
                <a:gd name="T103" fmla="*/ 122 h 2465"/>
                <a:gd name="T104" fmla="*/ 3142 w 3380"/>
                <a:gd name="T105" fmla="*/ 0 h 2465"/>
                <a:gd name="T106" fmla="*/ 3310 w 3380"/>
                <a:gd name="T107" fmla="*/ 69 h 2465"/>
                <a:gd name="T108" fmla="*/ 3380 w 3380"/>
                <a:gd name="T109" fmla="*/ 236 h 2465"/>
                <a:gd name="T110" fmla="*/ 3334 w 3380"/>
                <a:gd name="T111" fmla="*/ 2368 h 2465"/>
                <a:gd name="T112" fmla="*/ 3181 w 3380"/>
                <a:gd name="T113" fmla="*/ 2462 h 2465"/>
                <a:gd name="T114" fmla="*/ 128 w 3380"/>
                <a:gd name="T115" fmla="*/ 2438 h 2465"/>
                <a:gd name="T116" fmla="*/ 12 w 3380"/>
                <a:gd name="T117" fmla="*/ 2303 h 2465"/>
                <a:gd name="T118" fmla="*/ 12 w 3380"/>
                <a:gd name="T119" fmla="*/ 162 h 2465"/>
                <a:gd name="T120" fmla="*/ 128 w 3380"/>
                <a:gd name="T121" fmla="*/ 26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2465">
                  <a:moveTo>
                    <a:pt x="113" y="840"/>
                  </a:moveTo>
                  <a:lnTo>
                    <a:pt x="113" y="2228"/>
                  </a:lnTo>
                  <a:lnTo>
                    <a:pt x="116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50" y="2316"/>
                  </a:lnTo>
                  <a:lnTo>
                    <a:pt x="168" y="2331"/>
                  </a:lnTo>
                  <a:lnTo>
                    <a:pt x="189" y="2344"/>
                  </a:lnTo>
                  <a:lnTo>
                    <a:pt x="212" y="2351"/>
                  </a:lnTo>
                  <a:lnTo>
                    <a:pt x="238" y="2353"/>
                  </a:lnTo>
                  <a:lnTo>
                    <a:pt x="3142" y="2353"/>
                  </a:lnTo>
                  <a:lnTo>
                    <a:pt x="3168" y="2351"/>
                  </a:lnTo>
                  <a:lnTo>
                    <a:pt x="3191" y="2344"/>
                  </a:lnTo>
                  <a:lnTo>
                    <a:pt x="3212" y="2331"/>
                  </a:lnTo>
                  <a:lnTo>
                    <a:pt x="3230" y="2316"/>
                  </a:lnTo>
                  <a:lnTo>
                    <a:pt x="3246" y="2298"/>
                  </a:lnTo>
                  <a:lnTo>
                    <a:pt x="3257" y="2277"/>
                  </a:lnTo>
                  <a:lnTo>
                    <a:pt x="3264" y="2254"/>
                  </a:lnTo>
                  <a:lnTo>
                    <a:pt x="3267" y="2228"/>
                  </a:lnTo>
                  <a:lnTo>
                    <a:pt x="3267" y="840"/>
                  </a:lnTo>
                  <a:lnTo>
                    <a:pt x="113" y="840"/>
                  </a:lnTo>
                  <a:close/>
                  <a:moveTo>
                    <a:pt x="113" y="392"/>
                  </a:moveTo>
                  <a:lnTo>
                    <a:pt x="113" y="728"/>
                  </a:lnTo>
                  <a:lnTo>
                    <a:pt x="116" y="711"/>
                  </a:lnTo>
                  <a:lnTo>
                    <a:pt x="124" y="696"/>
                  </a:lnTo>
                  <a:lnTo>
                    <a:pt x="136" y="683"/>
                  </a:lnTo>
                  <a:lnTo>
                    <a:pt x="152" y="675"/>
                  </a:lnTo>
                  <a:lnTo>
                    <a:pt x="169" y="672"/>
                  </a:lnTo>
                  <a:lnTo>
                    <a:pt x="186" y="675"/>
                  </a:lnTo>
                  <a:lnTo>
                    <a:pt x="202" y="683"/>
                  </a:lnTo>
                  <a:lnTo>
                    <a:pt x="214" y="696"/>
                  </a:lnTo>
                  <a:lnTo>
                    <a:pt x="222" y="711"/>
                  </a:lnTo>
                  <a:lnTo>
                    <a:pt x="225" y="728"/>
                  </a:lnTo>
                  <a:lnTo>
                    <a:pt x="451" y="728"/>
                  </a:lnTo>
                  <a:lnTo>
                    <a:pt x="454" y="711"/>
                  </a:lnTo>
                  <a:lnTo>
                    <a:pt x="462" y="696"/>
                  </a:lnTo>
                  <a:lnTo>
                    <a:pt x="473" y="683"/>
                  </a:lnTo>
                  <a:lnTo>
                    <a:pt x="490" y="675"/>
                  </a:lnTo>
                  <a:lnTo>
                    <a:pt x="507" y="672"/>
                  </a:lnTo>
                  <a:lnTo>
                    <a:pt x="524" y="675"/>
                  </a:lnTo>
                  <a:lnTo>
                    <a:pt x="540" y="683"/>
                  </a:lnTo>
                  <a:lnTo>
                    <a:pt x="552" y="696"/>
                  </a:lnTo>
                  <a:lnTo>
                    <a:pt x="560" y="711"/>
                  </a:lnTo>
                  <a:lnTo>
                    <a:pt x="563" y="728"/>
                  </a:lnTo>
                  <a:lnTo>
                    <a:pt x="789" y="728"/>
                  </a:lnTo>
                  <a:lnTo>
                    <a:pt x="792" y="711"/>
                  </a:lnTo>
                  <a:lnTo>
                    <a:pt x="800" y="696"/>
                  </a:lnTo>
                  <a:lnTo>
                    <a:pt x="812" y="683"/>
                  </a:lnTo>
                  <a:lnTo>
                    <a:pt x="828" y="675"/>
                  </a:lnTo>
                  <a:lnTo>
                    <a:pt x="845" y="672"/>
                  </a:lnTo>
                  <a:lnTo>
                    <a:pt x="862" y="675"/>
                  </a:lnTo>
                  <a:lnTo>
                    <a:pt x="878" y="683"/>
                  </a:lnTo>
                  <a:lnTo>
                    <a:pt x="890" y="696"/>
                  </a:lnTo>
                  <a:lnTo>
                    <a:pt x="898" y="711"/>
                  </a:lnTo>
                  <a:lnTo>
                    <a:pt x="901" y="728"/>
                  </a:lnTo>
                  <a:lnTo>
                    <a:pt x="1127" y="728"/>
                  </a:lnTo>
                  <a:lnTo>
                    <a:pt x="1130" y="711"/>
                  </a:lnTo>
                  <a:lnTo>
                    <a:pt x="1138" y="696"/>
                  </a:lnTo>
                  <a:lnTo>
                    <a:pt x="1150" y="683"/>
                  </a:lnTo>
                  <a:lnTo>
                    <a:pt x="1166" y="675"/>
                  </a:lnTo>
                  <a:lnTo>
                    <a:pt x="1183" y="672"/>
                  </a:lnTo>
                  <a:lnTo>
                    <a:pt x="1200" y="675"/>
                  </a:lnTo>
                  <a:lnTo>
                    <a:pt x="1217" y="683"/>
                  </a:lnTo>
                  <a:lnTo>
                    <a:pt x="1228" y="696"/>
                  </a:lnTo>
                  <a:lnTo>
                    <a:pt x="1236" y="711"/>
                  </a:lnTo>
                  <a:lnTo>
                    <a:pt x="1239" y="728"/>
                  </a:lnTo>
                  <a:lnTo>
                    <a:pt x="1465" y="728"/>
                  </a:lnTo>
                  <a:lnTo>
                    <a:pt x="1468" y="711"/>
                  </a:lnTo>
                  <a:lnTo>
                    <a:pt x="1476" y="696"/>
                  </a:lnTo>
                  <a:lnTo>
                    <a:pt x="1488" y="683"/>
                  </a:lnTo>
                  <a:lnTo>
                    <a:pt x="1504" y="675"/>
                  </a:lnTo>
                  <a:lnTo>
                    <a:pt x="1521" y="672"/>
                  </a:lnTo>
                  <a:lnTo>
                    <a:pt x="1538" y="675"/>
                  </a:lnTo>
                  <a:lnTo>
                    <a:pt x="1554" y="683"/>
                  </a:lnTo>
                  <a:lnTo>
                    <a:pt x="1566" y="696"/>
                  </a:lnTo>
                  <a:lnTo>
                    <a:pt x="1574" y="711"/>
                  </a:lnTo>
                  <a:lnTo>
                    <a:pt x="1577" y="728"/>
                  </a:lnTo>
                  <a:lnTo>
                    <a:pt x="1803" y="728"/>
                  </a:lnTo>
                  <a:lnTo>
                    <a:pt x="1806" y="711"/>
                  </a:lnTo>
                  <a:lnTo>
                    <a:pt x="1814" y="696"/>
                  </a:lnTo>
                  <a:lnTo>
                    <a:pt x="1826" y="683"/>
                  </a:lnTo>
                  <a:lnTo>
                    <a:pt x="1842" y="675"/>
                  </a:lnTo>
                  <a:lnTo>
                    <a:pt x="1859" y="672"/>
                  </a:lnTo>
                  <a:lnTo>
                    <a:pt x="1876" y="675"/>
                  </a:lnTo>
                  <a:lnTo>
                    <a:pt x="1892" y="683"/>
                  </a:lnTo>
                  <a:lnTo>
                    <a:pt x="1904" y="696"/>
                  </a:lnTo>
                  <a:lnTo>
                    <a:pt x="1912" y="711"/>
                  </a:lnTo>
                  <a:lnTo>
                    <a:pt x="1915" y="728"/>
                  </a:lnTo>
                  <a:lnTo>
                    <a:pt x="2141" y="728"/>
                  </a:lnTo>
                  <a:lnTo>
                    <a:pt x="2144" y="711"/>
                  </a:lnTo>
                  <a:lnTo>
                    <a:pt x="2152" y="696"/>
                  </a:lnTo>
                  <a:lnTo>
                    <a:pt x="2163" y="683"/>
                  </a:lnTo>
                  <a:lnTo>
                    <a:pt x="2180" y="675"/>
                  </a:lnTo>
                  <a:lnTo>
                    <a:pt x="2197" y="672"/>
                  </a:lnTo>
                  <a:lnTo>
                    <a:pt x="2214" y="675"/>
                  </a:lnTo>
                  <a:lnTo>
                    <a:pt x="2230" y="683"/>
                  </a:lnTo>
                  <a:lnTo>
                    <a:pt x="2242" y="696"/>
                  </a:lnTo>
                  <a:lnTo>
                    <a:pt x="2250" y="711"/>
                  </a:lnTo>
                  <a:lnTo>
                    <a:pt x="2253" y="728"/>
                  </a:lnTo>
                  <a:lnTo>
                    <a:pt x="2479" y="728"/>
                  </a:lnTo>
                  <a:lnTo>
                    <a:pt x="2482" y="711"/>
                  </a:lnTo>
                  <a:lnTo>
                    <a:pt x="2490" y="696"/>
                  </a:lnTo>
                  <a:lnTo>
                    <a:pt x="2502" y="683"/>
                  </a:lnTo>
                  <a:lnTo>
                    <a:pt x="2518" y="675"/>
                  </a:lnTo>
                  <a:lnTo>
                    <a:pt x="2535" y="672"/>
                  </a:lnTo>
                  <a:lnTo>
                    <a:pt x="2552" y="675"/>
                  </a:lnTo>
                  <a:lnTo>
                    <a:pt x="2568" y="683"/>
                  </a:lnTo>
                  <a:lnTo>
                    <a:pt x="2580" y="696"/>
                  </a:lnTo>
                  <a:lnTo>
                    <a:pt x="2588" y="711"/>
                  </a:lnTo>
                  <a:lnTo>
                    <a:pt x="2591" y="728"/>
                  </a:lnTo>
                  <a:lnTo>
                    <a:pt x="2817" y="728"/>
                  </a:lnTo>
                  <a:lnTo>
                    <a:pt x="2820" y="711"/>
                  </a:lnTo>
                  <a:lnTo>
                    <a:pt x="2828" y="696"/>
                  </a:lnTo>
                  <a:lnTo>
                    <a:pt x="2840" y="683"/>
                  </a:lnTo>
                  <a:lnTo>
                    <a:pt x="2856" y="675"/>
                  </a:lnTo>
                  <a:lnTo>
                    <a:pt x="2873" y="672"/>
                  </a:lnTo>
                  <a:lnTo>
                    <a:pt x="2890" y="675"/>
                  </a:lnTo>
                  <a:lnTo>
                    <a:pt x="2907" y="683"/>
                  </a:lnTo>
                  <a:lnTo>
                    <a:pt x="2918" y="696"/>
                  </a:lnTo>
                  <a:lnTo>
                    <a:pt x="2926" y="711"/>
                  </a:lnTo>
                  <a:lnTo>
                    <a:pt x="2929" y="728"/>
                  </a:lnTo>
                  <a:lnTo>
                    <a:pt x="3155" y="728"/>
                  </a:lnTo>
                  <a:lnTo>
                    <a:pt x="3158" y="711"/>
                  </a:lnTo>
                  <a:lnTo>
                    <a:pt x="3166" y="696"/>
                  </a:lnTo>
                  <a:lnTo>
                    <a:pt x="3178" y="683"/>
                  </a:lnTo>
                  <a:lnTo>
                    <a:pt x="3194" y="675"/>
                  </a:lnTo>
                  <a:lnTo>
                    <a:pt x="3211" y="672"/>
                  </a:lnTo>
                  <a:lnTo>
                    <a:pt x="3228" y="675"/>
                  </a:lnTo>
                  <a:lnTo>
                    <a:pt x="3244" y="683"/>
                  </a:lnTo>
                  <a:lnTo>
                    <a:pt x="3256" y="696"/>
                  </a:lnTo>
                  <a:lnTo>
                    <a:pt x="3264" y="711"/>
                  </a:lnTo>
                  <a:lnTo>
                    <a:pt x="3267" y="728"/>
                  </a:lnTo>
                  <a:lnTo>
                    <a:pt x="3267" y="392"/>
                  </a:lnTo>
                  <a:lnTo>
                    <a:pt x="3264" y="410"/>
                  </a:lnTo>
                  <a:lnTo>
                    <a:pt x="3256" y="426"/>
                  </a:lnTo>
                  <a:lnTo>
                    <a:pt x="3244" y="437"/>
                  </a:lnTo>
                  <a:lnTo>
                    <a:pt x="3228" y="445"/>
                  </a:lnTo>
                  <a:lnTo>
                    <a:pt x="3211" y="448"/>
                  </a:lnTo>
                  <a:lnTo>
                    <a:pt x="3194" y="445"/>
                  </a:lnTo>
                  <a:lnTo>
                    <a:pt x="3178" y="437"/>
                  </a:lnTo>
                  <a:lnTo>
                    <a:pt x="3166" y="426"/>
                  </a:lnTo>
                  <a:lnTo>
                    <a:pt x="3158" y="410"/>
                  </a:lnTo>
                  <a:lnTo>
                    <a:pt x="3155" y="392"/>
                  </a:lnTo>
                  <a:lnTo>
                    <a:pt x="2929" y="392"/>
                  </a:lnTo>
                  <a:lnTo>
                    <a:pt x="2926" y="410"/>
                  </a:lnTo>
                  <a:lnTo>
                    <a:pt x="2918" y="426"/>
                  </a:lnTo>
                  <a:lnTo>
                    <a:pt x="2907" y="437"/>
                  </a:lnTo>
                  <a:lnTo>
                    <a:pt x="2890" y="445"/>
                  </a:lnTo>
                  <a:lnTo>
                    <a:pt x="2873" y="448"/>
                  </a:lnTo>
                  <a:lnTo>
                    <a:pt x="2856" y="445"/>
                  </a:lnTo>
                  <a:lnTo>
                    <a:pt x="2840" y="437"/>
                  </a:lnTo>
                  <a:lnTo>
                    <a:pt x="2828" y="426"/>
                  </a:lnTo>
                  <a:lnTo>
                    <a:pt x="2820" y="410"/>
                  </a:lnTo>
                  <a:lnTo>
                    <a:pt x="2817" y="392"/>
                  </a:lnTo>
                  <a:lnTo>
                    <a:pt x="2591" y="392"/>
                  </a:lnTo>
                  <a:lnTo>
                    <a:pt x="2588" y="410"/>
                  </a:lnTo>
                  <a:lnTo>
                    <a:pt x="2580" y="426"/>
                  </a:lnTo>
                  <a:lnTo>
                    <a:pt x="2568" y="437"/>
                  </a:lnTo>
                  <a:lnTo>
                    <a:pt x="2552" y="445"/>
                  </a:lnTo>
                  <a:lnTo>
                    <a:pt x="2535" y="448"/>
                  </a:lnTo>
                  <a:lnTo>
                    <a:pt x="2518" y="445"/>
                  </a:lnTo>
                  <a:lnTo>
                    <a:pt x="2502" y="437"/>
                  </a:lnTo>
                  <a:lnTo>
                    <a:pt x="2490" y="426"/>
                  </a:lnTo>
                  <a:lnTo>
                    <a:pt x="2482" y="410"/>
                  </a:lnTo>
                  <a:lnTo>
                    <a:pt x="2479" y="392"/>
                  </a:lnTo>
                  <a:lnTo>
                    <a:pt x="2253" y="392"/>
                  </a:lnTo>
                  <a:lnTo>
                    <a:pt x="2250" y="410"/>
                  </a:lnTo>
                  <a:lnTo>
                    <a:pt x="2242" y="426"/>
                  </a:lnTo>
                  <a:lnTo>
                    <a:pt x="2230" y="437"/>
                  </a:lnTo>
                  <a:lnTo>
                    <a:pt x="2214" y="445"/>
                  </a:lnTo>
                  <a:lnTo>
                    <a:pt x="2197" y="448"/>
                  </a:lnTo>
                  <a:lnTo>
                    <a:pt x="2180" y="445"/>
                  </a:lnTo>
                  <a:lnTo>
                    <a:pt x="2163" y="437"/>
                  </a:lnTo>
                  <a:lnTo>
                    <a:pt x="2152" y="426"/>
                  </a:lnTo>
                  <a:lnTo>
                    <a:pt x="2144" y="410"/>
                  </a:lnTo>
                  <a:lnTo>
                    <a:pt x="2141" y="392"/>
                  </a:lnTo>
                  <a:lnTo>
                    <a:pt x="1915" y="392"/>
                  </a:lnTo>
                  <a:lnTo>
                    <a:pt x="1912" y="410"/>
                  </a:lnTo>
                  <a:lnTo>
                    <a:pt x="1904" y="426"/>
                  </a:lnTo>
                  <a:lnTo>
                    <a:pt x="1892" y="437"/>
                  </a:lnTo>
                  <a:lnTo>
                    <a:pt x="1876" y="445"/>
                  </a:lnTo>
                  <a:lnTo>
                    <a:pt x="1859" y="448"/>
                  </a:lnTo>
                  <a:lnTo>
                    <a:pt x="1842" y="445"/>
                  </a:lnTo>
                  <a:lnTo>
                    <a:pt x="1826" y="437"/>
                  </a:lnTo>
                  <a:lnTo>
                    <a:pt x="1814" y="426"/>
                  </a:lnTo>
                  <a:lnTo>
                    <a:pt x="1806" y="410"/>
                  </a:lnTo>
                  <a:lnTo>
                    <a:pt x="1803" y="392"/>
                  </a:lnTo>
                  <a:lnTo>
                    <a:pt x="1577" y="392"/>
                  </a:lnTo>
                  <a:lnTo>
                    <a:pt x="1574" y="410"/>
                  </a:lnTo>
                  <a:lnTo>
                    <a:pt x="1566" y="426"/>
                  </a:lnTo>
                  <a:lnTo>
                    <a:pt x="1554" y="437"/>
                  </a:lnTo>
                  <a:lnTo>
                    <a:pt x="1538" y="445"/>
                  </a:lnTo>
                  <a:lnTo>
                    <a:pt x="1521" y="448"/>
                  </a:lnTo>
                  <a:lnTo>
                    <a:pt x="1504" y="445"/>
                  </a:lnTo>
                  <a:lnTo>
                    <a:pt x="1488" y="437"/>
                  </a:lnTo>
                  <a:lnTo>
                    <a:pt x="1476" y="426"/>
                  </a:lnTo>
                  <a:lnTo>
                    <a:pt x="1468" y="410"/>
                  </a:lnTo>
                  <a:lnTo>
                    <a:pt x="1465" y="392"/>
                  </a:lnTo>
                  <a:lnTo>
                    <a:pt x="1239" y="392"/>
                  </a:lnTo>
                  <a:lnTo>
                    <a:pt x="1236" y="410"/>
                  </a:lnTo>
                  <a:lnTo>
                    <a:pt x="1228" y="426"/>
                  </a:lnTo>
                  <a:lnTo>
                    <a:pt x="1217" y="437"/>
                  </a:lnTo>
                  <a:lnTo>
                    <a:pt x="1200" y="445"/>
                  </a:lnTo>
                  <a:lnTo>
                    <a:pt x="1183" y="448"/>
                  </a:lnTo>
                  <a:lnTo>
                    <a:pt x="1166" y="445"/>
                  </a:lnTo>
                  <a:lnTo>
                    <a:pt x="1150" y="437"/>
                  </a:lnTo>
                  <a:lnTo>
                    <a:pt x="1138" y="426"/>
                  </a:lnTo>
                  <a:lnTo>
                    <a:pt x="1130" y="410"/>
                  </a:lnTo>
                  <a:lnTo>
                    <a:pt x="1127" y="392"/>
                  </a:lnTo>
                  <a:lnTo>
                    <a:pt x="901" y="392"/>
                  </a:lnTo>
                  <a:lnTo>
                    <a:pt x="898" y="410"/>
                  </a:lnTo>
                  <a:lnTo>
                    <a:pt x="890" y="426"/>
                  </a:lnTo>
                  <a:lnTo>
                    <a:pt x="878" y="437"/>
                  </a:lnTo>
                  <a:lnTo>
                    <a:pt x="862" y="445"/>
                  </a:lnTo>
                  <a:lnTo>
                    <a:pt x="845" y="448"/>
                  </a:lnTo>
                  <a:lnTo>
                    <a:pt x="828" y="445"/>
                  </a:lnTo>
                  <a:lnTo>
                    <a:pt x="812" y="437"/>
                  </a:lnTo>
                  <a:lnTo>
                    <a:pt x="800" y="426"/>
                  </a:lnTo>
                  <a:lnTo>
                    <a:pt x="792" y="410"/>
                  </a:lnTo>
                  <a:lnTo>
                    <a:pt x="789" y="392"/>
                  </a:lnTo>
                  <a:lnTo>
                    <a:pt x="563" y="392"/>
                  </a:lnTo>
                  <a:lnTo>
                    <a:pt x="560" y="410"/>
                  </a:lnTo>
                  <a:lnTo>
                    <a:pt x="552" y="426"/>
                  </a:lnTo>
                  <a:lnTo>
                    <a:pt x="540" y="437"/>
                  </a:lnTo>
                  <a:lnTo>
                    <a:pt x="524" y="445"/>
                  </a:lnTo>
                  <a:lnTo>
                    <a:pt x="507" y="448"/>
                  </a:lnTo>
                  <a:lnTo>
                    <a:pt x="490" y="445"/>
                  </a:lnTo>
                  <a:lnTo>
                    <a:pt x="473" y="437"/>
                  </a:lnTo>
                  <a:lnTo>
                    <a:pt x="462" y="426"/>
                  </a:lnTo>
                  <a:lnTo>
                    <a:pt x="454" y="410"/>
                  </a:lnTo>
                  <a:lnTo>
                    <a:pt x="451" y="392"/>
                  </a:lnTo>
                  <a:lnTo>
                    <a:pt x="225" y="392"/>
                  </a:lnTo>
                  <a:lnTo>
                    <a:pt x="222" y="410"/>
                  </a:lnTo>
                  <a:lnTo>
                    <a:pt x="214" y="426"/>
                  </a:lnTo>
                  <a:lnTo>
                    <a:pt x="202" y="437"/>
                  </a:lnTo>
                  <a:lnTo>
                    <a:pt x="186" y="445"/>
                  </a:lnTo>
                  <a:lnTo>
                    <a:pt x="169" y="448"/>
                  </a:lnTo>
                  <a:lnTo>
                    <a:pt x="152" y="445"/>
                  </a:lnTo>
                  <a:lnTo>
                    <a:pt x="136" y="437"/>
                  </a:lnTo>
                  <a:lnTo>
                    <a:pt x="124" y="426"/>
                  </a:lnTo>
                  <a:lnTo>
                    <a:pt x="116" y="410"/>
                  </a:lnTo>
                  <a:lnTo>
                    <a:pt x="113" y="392"/>
                  </a:lnTo>
                  <a:close/>
                  <a:moveTo>
                    <a:pt x="238" y="112"/>
                  </a:moveTo>
                  <a:lnTo>
                    <a:pt x="212" y="115"/>
                  </a:lnTo>
                  <a:lnTo>
                    <a:pt x="189" y="122"/>
                  </a:lnTo>
                  <a:lnTo>
                    <a:pt x="168" y="133"/>
                  </a:lnTo>
                  <a:lnTo>
                    <a:pt x="150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6" y="212"/>
                  </a:lnTo>
                  <a:lnTo>
                    <a:pt x="113" y="236"/>
                  </a:lnTo>
                  <a:lnTo>
                    <a:pt x="113" y="280"/>
                  </a:lnTo>
                  <a:lnTo>
                    <a:pt x="3267" y="280"/>
                  </a:lnTo>
                  <a:lnTo>
                    <a:pt x="3267" y="236"/>
                  </a:lnTo>
                  <a:lnTo>
                    <a:pt x="3264" y="212"/>
                  </a:lnTo>
                  <a:lnTo>
                    <a:pt x="3257" y="188"/>
                  </a:lnTo>
                  <a:lnTo>
                    <a:pt x="3246" y="167"/>
                  </a:lnTo>
                  <a:lnTo>
                    <a:pt x="3230" y="149"/>
                  </a:lnTo>
                  <a:lnTo>
                    <a:pt x="3212" y="133"/>
                  </a:lnTo>
                  <a:lnTo>
                    <a:pt x="3191" y="122"/>
                  </a:lnTo>
                  <a:lnTo>
                    <a:pt x="3168" y="115"/>
                  </a:lnTo>
                  <a:lnTo>
                    <a:pt x="3142" y="112"/>
                  </a:lnTo>
                  <a:lnTo>
                    <a:pt x="238" y="112"/>
                  </a:lnTo>
                  <a:close/>
                  <a:moveTo>
                    <a:pt x="238" y="0"/>
                  </a:moveTo>
                  <a:lnTo>
                    <a:pt x="3142" y="0"/>
                  </a:lnTo>
                  <a:lnTo>
                    <a:pt x="3181" y="3"/>
                  </a:lnTo>
                  <a:lnTo>
                    <a:pt x="3217" y="12"/>
                  </a:lnTo>
                  <a:lnTo>
                    <a:pt x="3252" y="26"/>
                  </a:lnTo>
                  <a:lnTo>
                    <a:pt x="3283" y="46"/>
                  </a:lnTo>
                  <a:lnTo>
                    <a:pt x="3310" y="69"/>
                  </a:lnTo>
                  <a:lnTo>
                    <a:pt x="3334" y="97"/>
                  </a:lnTo>
                  <a:lnTo>
                    <a:pt x="3353" y="128"/>
                  </a:lnTo>
                  <a:lnTo>
                    <a:pt x="3368" y="162"/>
                  </a:lnTo>
                  <a:lnTo>
                    <a:pt x="3377" y="199"/>
                  </a:lnTo>
                  <a:lnTo>
                    <a:pt x="3380" y="236"/>
                  </a:lnTo>
                  <a:lnTo>
                    <a:pt x="3380" y="2228"/>
                  </a:lnTo>
                  <a:lnTo>
                    <a:pt x="3377" y="2267"/>
                  </a:lnTo>
                  <a:lnTo>
                    <a:pt x="3368" y="2303"/>
                  </a:lnTo>
                  <a:lnTo>
                    <a:pt x="3353" y="2337"/>
                  </a:lnTo>
                  <a:lnTo>
                    <a:pt x="3334" y="2368"/>
                  </a:lnTo>
                  <a:lnTo>
                    <a:pt x="3310" y="2395"/>
                  </a:lnTo>
                  <a:lnTo>
                    <a:pt x="3283" y="2419"/>
                  </a:lnTo>
                  <a:lnTo>
                    <a:pt x="3252" y="2438"/>
                  </a:lnTo>
                  <a:lnTo>
                    <a:pt x="3217" y="2453"/>
                  </a:lnTo>
                  <a:lnTo>
                    <a:pt x="3181" y="2462"/>
                  </a:lnTo>
                  <a:lnTo>
                    <a:pt x="3142" y="2465"/>
                  </a:lnTo>
                  <a:lnTo>
                    <a:pt x="238" y="2465"/>
                  </a:lnTo>
                  <a:lnTo>
                    <a:pt x="199" y="2462"/>
                  </a:lnTo>
                  <a:lnTo>
                    <a:pt x="163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70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70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5" name="Freeform 788"/>
            <p:cNvSpPr>
              <a:spLocks/>
            </p:cNvSpPr>
            <p:nvPr/>
          </p:nvSpPr>
          <p:spPr bwMode="auto">
            <a:xfrm>
              <a:off x="8196263" y="4483100"/>
              <a:ext cx="90488" cy="17463"/>
            </a:xfrm>
            <a:custGeom>
              <a:avLst/>
              <a:gdLst>
                <a:gd name="T0" fmla="*/ 57 w 564"/>
                <a:gd name="T1" fmla="*/ 0 h 112"/>
                <a:gd name="T2" fmla="*/ 507 w 564"/>
                <a:gd name="T3" fmla="*/ 0 h 112"/>
                <a:gd name="T4" fmla="*/ 525 w 564"/>
                <a:gd name="T5" fmla="*/ 3 h 112"/>
                <a:gd name="T6" fmla="*/ 541 w 564"/>
                <a:gd name="T7" fmla="*/ 12 h 112"/>
                <a:gd name="T8" fmla="*/ 552 w 564"/>
                <a:gd name="T9" fmla="*/ 24 h 112"/>
                <a:gd name="T10" fmla="*/ 561 w 564"/>
                <a:gd name="T11" fmla="*/ 39 h 112"/>
                <a:gd name="T12" fmla="*/ 564 w 564"/>
                <a:gd name="T13" fmla="*/ 56 h 112"/>
                <a:gd name="T14" fmla="*/ 561 w 564"/>
                <a:gd name="T15" fmla="*/ 74 h 112"/>
                <a:gd name="T16" fmla="*/ 552 w 564"/>
                <a:gd name="T17" fmla="*/ 90 h 112"/>
                <a:gd name="T18" fmla="*/ 541 w 564"/>
                <a:gd name="T19" fmla="*/ 102 h 112"/>
                <a:gd name="T20" fmla="*/ 525 w 564"/>
                <a:gd name="T21" fmla="*/ 109 h 112"/>
                <a:gd name="T22" fmla="*/ 507 w 564"/>
                <a:gd name="T23" fmla="*/ 112 h 112"/>
                <a:gd name="T24" fmla="*/ 57 w 564"/>
                <a:gd name="T25" fmla="*/ 112 h 112"/>
                <a:gd name="T26" fmla="*/ 39 w 564"/>
                <a:gd name="T27" fmla="*/ 109 h 112"/>
                <a:gd name="T28" fmla="*/ 24 w 564"/>
                <a:gd name="T29" fmla="*/ 102 h 112"/>
                <a:gd name="T30" fmla="*/ 12 w 564"/>
                <a:gd name="T31" fmla="*/ 90 h 112"/>
                <a:gd name="T32" fmla="*/ 3 w 564"/>
                <a:gd name="T33" fmla="*/ 74 h 112"/>
                <a:gd name="T34" fmla="*/ 0 w 564"/>
                <a:gd name="T35" fmla="*/ 56 h 112"/>
                <a:gd name="T36" fmla="*/ 3 w 564"/>
                <a:gd name="T37" fmla="*/ 39 h 112"/>
                <a:gd name="T38" fmla="*/ 12 w 564"/>
                <a:gd name="T39" fmla="*/ 24 h 112"/>
                <a:gd name="T40" fmla="*/ 24 w 564"/>
                <a:gd name="T41" fmla="*/ 12 h 112"/>
                <a:gd name="T42" fmla="*/ 39 w 564"/>
                <a:gd name="T43" fmla="*/ 3 h 112"/>
                <a:gd name="T44" fmla="*/ 57 w 56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112">
                  <a:moveTo>
                    <a:pt x="57" y="0"/>
                  </a:moveTo>
                  <a:lnTo>
                    <a:pt x="507" y="0"/>
                  </a:lnTo>
                  <a:lnTo>
                    <a:pt x="525" y="3"/>
                  </a:lnTo>
                  <a:lnTo>
                    <a:pt x="541" y="12"/>
                  </a:lnTo>
                  <a:lnTo>
                    <a:pt x="552" y="24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1" y="74"/>
                  </a:lnTo>
                  <a:lnTo>
                    <a:pt x="552" y="90"/>
                  </a:lnTo>
                  <a:lnTo>
                    <a:pt x="541" y="102"/>
                  </a:lnTo>
                  <a:lnTo>
                    <a:pt x="525" y="109"/>
                  </a:lnTo>
                  <a:lnTo>
                    <a:pt x="50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6" name="Freeform 789"/>
            <p:cNvSpPr>
              <a:spLocks/>
            </p:cNvSpPr>
            <p:nvPr/>
          </p:nvSpPr>
          <p:spPr bwMode="auto">
            <a:xfrm>
              <a:off x="8304213" y="4483100"/>
              <a:ext cx="88900" cy="17463"/>
            </a:xfrm>
            <a:custGeom>
              <a:avLst/>
              <a:gdLst>
                <a:gd name="T0" fmla="*/ 57 w 564"/>
                <a:gd name="T1" fmla="*/ 0 h 112"/>
                <a:gd name="T2" fmla="*/ 507 w 564"/>
                <a:gd name="T3" fmla="*/ 0 h 112"/>
                <a:gd name="T4" fmla="*/ 525 w 564"/>
                <a:gd name="T5" fmla="*/ 3 h 112"/>
                <a:gd name="T6" fmla="*/ 540 w 564"/>
                <a:gd name="T7" fmla="*/ 12 h 112"/>
                <a:gd name="T8" fmla="*/ 552 w 564"/>
                <a:gd name="T9" fmla="*/ 24 h 112"/>
                <a:gd name="T10" fmla="*/ 561 w 564"/>
                <a:gd name="T11" fmla="*/ 39 h 112"/>
                <a:gd name="T12" fmla="*/ 564 w 564"/>
                <a:gd name="T13" fmla="*/ 56 h 112"/>
                <a:gd name="T14" fmla="*/ 561 w 564"/>
                <a:gd name="T15" fmla="*/ 74 h 112"/>
                <a:gd name="T16" fmla="*/ 552 w 564"/>
                <a:gd name="T17" fmla="*/ 90 h 112"/>
                <a:gd name="T18" fmla="*/ 540 w 564"/>
                <a:gd name="T19" fmla="*/ 102 h 112"/>
                <a:gd name="T20" fmla="*/ 525 w 564"/>
                <a:gd name="T21" fmla="*/ 109 h 112"/>
                <a:gd name="T22" fmla="*/ 507 w 564"/>
                <a:gd name="T23" fmla="*/ 112 h 112"/>
                <a:gd name="T24" fmla="*/ 57 w 564"/>
                <a:gd name="T25" fmla="*/ 112 h 112"/>
                <a:gd name="T26" fmla="*/ 39 w 564"/>
                <a:gd name="T27" fmla="*/ 109 h 112"/>
                <a:gd name="T28" fmla="*/ 24 w 564"/>
                <a:gd name="T29" fmla="*/ 102 h 112"/>
                <a:gd name="T30" fmla="*/ 12 w 564"/>
                <a:gd name="T31" fmla="*/ 90 h 112"/>
                <a:gd name="T32" fmla="*/ 3 w 564"/>
                <a:gd name="T33" fmla="*/ 74 h 112"/>
                <a:gd name="T34" fmla="*/ 0 w 564"/>
                <a:gd name="T35" fmla="*/ 56 h 112"/>
                <a:gd name="T36" fmla="*/ 3 w 564"/>
                <a:gd name="T37" fmla="*/ 39 h 112"/>
                <a:gd name="T38" fmla="*/ 12 w 564"/>
                <a:gd name="T39" fmla="*/ 24 h 112"/>
                <a:gd name="T40" fmla="*/ 24 w 564"/>
                <a:gd name="T41" fmla="*/ 12 h 112"/>
                <a:gd name="T42" fmla="*/ 39 w 564"/>
                <a:gd name="T43" fmla="*/ 3 h 112"/>
                <a:gd name="T44" fmla="*/ 57 w 56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112">
                  <a:moveTo>
                    <a:pt x="57" y="0"/>
                  </a:moveTo>
                  <a:lnTo>
                    <a:pt x="507" y="0"/>
                  </a:lnTo>
                  <a:lnTo>
                    <a:pt x="525" y="3"/>
                  </a:lnTo>
                  <a:lnTo>
                    <a:pt x="540" y="12"/>
                  </a:lnTo>
                  <a:lnTo>
                    <a:pt x="552" y="24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1" y="74"/>
                  </a:lnTo>
                  <a:lnTo>
                    <a:pt x="552" y="90"/>
                  </a:lnTo>
                  <a:lnTo>
                    <a:pt x="540" y="102"/>
                  </a:lnTo>
                  <a:lnTo>
                    <a:pt x="525" y="109"/>
                  </a:lnTo>
                  <a:lnTo>
                    <a:pt x="50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7" name="Freeform 790"/>
            <p:cNvSpPr>
              <a:spLocks/>
            </p:cNvSpPr>
            <p:nvPr/>
          </p:nvSpPr>
          <p:spPr bwMode="auto">
            <a:xfrm>
              <a:off x="8196263" y="4527550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2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6 w 169"/>
                <a:gd name="T19" fmla="*/ 102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2 h 112"/>
                <a:gd name="T30" fmla="*/ 12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4 h 112"/>
                <a:gd name="T40" fmla="*/ 24 w 169"/>
                <a:gd name="T41" fmla="*/ 12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2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6" y="102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8" name="Freeform 791"/>
            <p:cNvSpPr>
              <a:spLocks/>
            </p:cNvSpPr>
            <p:nvPr/>
          </p:nvSpPr>
          <p:spPr bwMode="auto">
            <a:xfrm>
              <a:off x="8242300" y="452755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2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90 h 112"/>
                <a:gd name="T18" fmla="*/ 202 w 225"/>
                <a:gd name="T19" fmla="*/ 102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2 h 112"/>
                <a:gd name="T30" fmla="*/ 11 w 225"/>
                <a:gd name="T31" fmla="*/ 90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4 w 225"/>
                <a:gd name="T41" fmla="*/ 12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2" y="102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9" name="Freeform 792"/>
            <p:cNvSpPr>
              <a:spLocks/>
            </p:cNvSpPr>
            <p:nvPr/>
          </p:nvSpPr>
          <p:spPr bwMode="auto">
            <a:xfrm>
              <a:off x="8294688" y="4527550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5 w 169"/>
                <a:gd name="T7" fmla="*/ 12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5 w 169"/>
                <a:gd name="T19" fmla="*/ 102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2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3 w 169"/>
                <a:gd name="T41" fmla="*/ 12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2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5" y="102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0" name="Freeform 793"/>
            <p:cNvSpPr>
              <a:spLocks/>
            </p:cNvSpPr>
            <p:nvPr/>
          </p:nvSpPr>
          <p:spPr bwMode="auto">
            <a:xfrm>
              <a:off x="8340725" y="452755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2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90 h 112"/>
                <a:gd name="T18" fmla="*/ 202 w 225"/>
                <a:gd name="T19" fmla="*/ 102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2 w 225"/>
                <a:gd name="T29" fmla="*/ 102 h 112"/>
                <a:gd name="T30" fmla="*/ 11 w 225"/>
                <a:gd name="T31" fmla="*/ 90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2 w 225"/>
                <a:gd name="T41" fmla="*/ 12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2" y="102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1" name="Freeform 794"/>
            <p:cNvSpPr>
              <a:spLocks/>
            </p:cNvSpPr>
            <p:nvPr/>
          </p:nvSpPr>
          <p:spPr bwMode="auto">
            <a:xfrm>
              <a:off x="8393113" y="4527550"/>
              <a:ext cx="19050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2 h 111"/>
                <a:gd name="T4" fmla="*/ 85 w 112"/>
                <a:gd name="T5" fmla="*/ 8 h 111"/>
                <a:gd name="T6" fmla="*/ 96 w 112"/>
                <a:gd name="T7" fmla="*/ 16 h 111"/>
                <a:gd name="T8" fmla="*/ 105 w 112"/>
                <a:gd name="T9" fmla="*/ 28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70 h 111"/>
                <a:gd name="T16" fmla="*/ 105 w 112"/>
                <a:gd name="T17" fmla="*/ 83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8 w 112"/>
                <a:gd name="T29" fmla="*/ 104 h 111"/>
                <a:gd name="T30" fmla="*/ 16 w 112"/>
                <a:gd name="T31" fmla="*/ 95 h 111"/>
                <a:gd name="T32" fmla="*/ 7 w 112"/>
                <a:gd name="T33" fmla="*/ 84 h 111"/>
                <a:gd name="T34" fmla="*/ 2 w 112"/>
                <a:gd name="T35" fmla="*/ 70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8 h 111"/>
                <a:gd name="T42" fmla="*/ 16 w 112"/>
                <a:gd name="T43" fmla="*/ 16 h 111"/>
                <a:gd name="T44" fmla="*/ 27 w 112"/>
                <a:gd name="T45" fmla="*/ 8 h 111"/>
                <a:gd name="T46" fmla="*/ 42 w 112"/>
                <a:gd name="T47" fmla="*/ 2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2"/>
                  </a:lnTo>
                  <a:lnTo>
                    <a:pt x="85" y="8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7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2" name="Freeform 795"/>
            <p:cNvSpPr>
              <a:spLocks/>
            </p:cNvSpPr>
            <p:nvPr/>
          </p:nvSpPr>
          <p:spPr bwMode="auto">
            <a:xfrm>
              <a:off x="8545513" y="4527550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2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6 w 169"/>
                <a:gd name="T19" fmla="*/ 102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2 h 112"/>
                <a:gd name="T30" fmla="*/ 12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4 h 112"/>
                <a:gd name="T40" fmla="*/ 24 w 169"/>
                <a:gd name="T41" fmla="*/ 12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2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6" y="102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3" name="Freeform 796"/>
            <p:cNvSpPr>
              <a:spLocks/>
            </p:cNvSpPr>
            <p:nvPr/>
          </p:nvSpPr>
          <p:spPr bwMode="auto">
            <a:xfrm>
              <a:off x="8589963" y="4527550"/>
              <a:ext cx="19050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5 w 113"/>
                <a:gd name="T5" fmla="*/ 8 h 111"/>
                <a:gd name="T6" fmla="*/ 96 w 113"/>
                <a:gd name="T7" fmla="*/ 16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70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8 h 111"/>
                <a:gd name="T42" fmla="*/ 16 w 113"/>
                <a:gd name="T43" fmla="*/ 16 h 111"/>
                <a:gd name="T44" fmla="*/ 28 w 113"/>
                <a:gd name="T45" fmla="*/ 8 h 111"/>
                <a:gd name="T46" fmla="*/ 42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4" name="Freeform 797"/>
            <p:cNvSpPr>
              <a:spLocks/>
            </p:cNvSpPr>
            <p:nvPr/>
          </p:nvSpPr>
          <p:spPr bwMode="auto">
            <a:xfrm>
              <a:off x="8412163" y="4483100"/>
              <a:ext cx="88900" cy="17463"/>
            </a:xfrm>
            <a:custGeom>
              <a:avLst/>
              <a:gdLst>
                <a:gd name="T0" fmla="*/ 57 w 564"/>
                <a:gd name="T1" fmla="*/ 0 h 112"/>
                <a:gd name="T2" fmla="*/ 507 w 564"/>
                <a:gd name="T3" fmla="*/ 0 h 112"/>
                <a:gd name="T4" fmla="*/ 525 w 564"/>
                <a:gd name="T5" fmla="*/ 3 h 112"/>
                <a:gd name="T6" fmla="*/ 540 w 564"/>
                <a:gd name="T7" fmla="*/ 12 h 112"/>
                <a:gd name="T8" fmla="*/ 552 w 564"/>
                <a:gd name="T9" fmla="*/ 24 h 112"/>
                <a:gd name="T10" fmla="*/ 561 w 564"/>
                <a:gd name="T11" fmla="*/ 39 h 112"/>
                <a:gd name="T12" fmla="*/ 564 w 564"/>
                <a:gd name="T13" fmla="*/ 56 h 112"/>
                <a:gd name="T14" fmla="*/ 561 w 564"/>
                <a:gd name="T15" fmla="*/ 74 h 112"/>
                <a:gd name="T16" fmla="*/ 552 w 564"/>
                <a:gd name="T17" fmla="*/ 90 h 112"/>
                <a:gd name="T18" fmla="*/ 540 w 564"/>
                <a:gd name="T19" fmla="*/ 102 h 112"/>
                <a:gd name="T20" fmla="*/ 525 w 564"/>
                <a:gd name="T21" fmla="*/ 109 h 112"/>
                <a:gd name="T22" fmla="*/ 507 w 564"/>
                <a:gd name="T23" fmla="*/ 112 h 112"/>
                <a:gd name="T24" fmla="*/ 57 w 564"/>
                <a:gd name="T25" fmla="*/ 112 h 112"/>
                <a:gd name="T26" fmla="*/ 39 w 564"/>
                <a:gd name="T27" fmla="*/ 109 h 112"/>
                <a:gd name="T28" fmla="*/ 24 w 564"/>
                <a:gd name="T29" fmla="*/ 102 h 112"/>
                <a:gd name="T30" fmla="*/ 12 w 564"/>
                <a:gd name="T31" fmla="*/ 90 h 112"/>
                <a:gd name="T32" fmla="*/ 3 w 564"/>
                <a:gd name="T33" fmla="*/ 74 h 112"/>
                <a:gd name="T34" fmla="*/ 0 w 564"/>
                <a:gd name="T35" fmla="*/ 56 h 112"/>
                <a:gd name="T36" fmla="*/ 3 w 564"/>
                <a:gd name="T37" fmla="*/ 39 h 112"/>
                <a:gd name="T38" fmla="*/ 12 w 564"/>
                <a:gd name="T39" fmla="*/ 24 h 112"/>
                <a:gd name="T40" fmla="*/ 24 w 564"/>
                <a:gd name="T41" fmla="*/ 12 h 112"/>
                <a:gd name="T42" fmla="*/ 39 w 564"/>
                <a:gd name="T43" fmla="*/ 3 h 112"/>
                <a:gd name="T44" fmla="*/ 57 w 56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112">
                  <a:moveTo>
                    <a:pt x="57" y="0"/>
                  </a:moveTo>
                  <a:lnTo>
                    <a:pt x="507" y="0"/>
                  </a:lnTo>
                  <a:lnTo>
                    <a:pt x="525" y="3"/>
                  </a:lnTo>
                  <a:lnTo>
                    <a:pt x="540" y="12"/>
                  </a:lnTo>
                  <a:lnTo>
                    <a:pt x="552" y="24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1" y="74"/>
                  </a:lnTo>
                  <a:lnTo>
                    <a:pt x="552" y="90"/>
                  </a:lnTo>
                  <a:lnTo>
                    <a:pt x="540" y="102"/>
                  </a:lnTo>
                  <a:lnTo>
                    <a:pt x="525" y="109"/>
                  </a:lnTo>
                  <a:lnTo>
                    <a:pt x="50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5" name="Freeform 798"/>
            <p:cNvSpPr>
              <a:spLocks/>
            </p:cNvSpPr>
            <p:nvPr/>
          </p:nvSpPr>
          <p:spPr bwMode="auto">
            <a:xfrm>
              <a:off x="8518525" y="4483100"/>
              <a:ext cx="90488" cy="17463"/>
            </a:xfrm>
            <a:custGeom>
              <a:avLst/>
              <a:gdLst>
                <a:gd name="T0" fmla="*/ 57 w 564"/>
                <a:gd name="T1" fmla="*/ 0 h 112"/>
                <a:gd name="T2" fmla="*/ 507 w 564"/>
                <a:gd name="T3" fmla="*/ 0 h 112"/>
                <a:gd name="T4" fmla="*/ 525 w 564"/>
                <a:gd name="T5" fmla="*/ 3 h 112"/>
                <a:gd name="T6" fmla="*/ 540 w 564"/>
                <a:gd name="T7" fmla="*/ 12 h 112"/>
                <a:gd name="T8" fmla="*/ 552 w 564"/>
                <a:gd name="T9" fmla="*/ 24 h 112"/>
                <a:gd name="T10" fmla="*/ 561 w 564"/>
                <a:gd name="T11" fmla="*/ 39 h 112"/>
                <a:gd name="T12" fmla="*/ 564 w 564"/>
                <a:gd name="T13" fmla="*/ 56 h 112"/>
                <a:gd name="T14" fmla="*/ 561 w 564"/>
                <a:gd name="T15" fmla="*/ 74 h 112"/>
                <a:gd name="T16" fmla="*/ 552 w 564"/>
                <a:gd name="T17" fmla="*/ 90 h 112"/>
                <a:gd name="T18" fmla="*/ 540 w 564"/>
                <a:gd name="T19" fmla="*/ 102 h 112"/>
                <a:gd name="T20" fmla="*/ 525 w 564"/>
                <a:gd name="T21" fmla="*/ 109 h 112"/>
                <a:gd name="T22" fmla="*/ 507 w 564"/>
                <a:gd name="T23" fmla="*/ 112 h 112"/>
                <a:gd name="T24" fmla="*/ 57 w 564"/>
                <a:gd name="T25" fmla="*/ 112 h 112"/>
                <a:gd name="T26" fmla="*/ 39 w 564"/>
                <a:gd name="T27" fmla="*/ 109 h 112"/>
                <a:gd name="T28" fmla="*/ 23 w 564"/>
                <a:gd name="T29" fmla="*/ 102 h 112"/>
                <a:gd name="T30" fmla="*/ 12 w 564"/>
                <a:gd name="T31" fmla="*/ 90 h 112"/>
                <a:gd name="T32" fmla="*/ 3 w 564"/>
                <a:gd name="T33" fmla="*/ 74 h 112"/>
                <a:gd name="T34" fmla="*/ 0 w 564"/>
                <a:gd name="T35" fmla="*/ 56 h 112"/>
                <a:gd name="T36" fmla="*/ 3 w 564"/>
                <a:gd name="T37" fmla="*/ 39 h 112"/>
                <a:gd name="T38" fmla="*/ 12 w 564"/>
                <a:gd name="T39" fmla="*/ 24 h 112"/>
                <a:gd name="T40" fmla="*/ 23 w 564"/>
                <a:gd name="T41" fmla="*/ 12 h 112"/>
                <a:gd name="T42" fmla="*/ 39 w 564"/>
                <a:gd name="T43" fmla="*/ 3 h 112"/>
                <a:gd name="T44" fmla="*/ 57 w 56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112">
                  <a:moveTo>
                    <a:pt x="57" y="0"/>
                  </a:moveTo>
                  <a:lnTo>
                    <a:pt x="507" y="0"/>
                  </a:lnTo>
                  <a:lnTo>
                    <a:pt x="525" y="3"/>
                  </a:lnTo>
                  <a:lnTo>
                    <a:pt x="540" y="12"/>
                  </a:lnTo>
                  <a:lnTo>
                    <a:pt x="552" y="24"/>
                  </a:lnTo>
                  <a:lnTo>
                    <a:pt x="561" y="39"/>
                  </a:lnTo>
                  <a:lnTo>
                    <a:pt x="564" y="56"/>
                  </a:lnTo>
                  <a:lnTo>
                    <a:pt x="561" y="74"/>
                  </a:lnTo>
                  <a:lnTo>
                    <a:pt x="552" y="90"/>
                  </a:lnTo>
                  <a:lnTo>
                    <a:pt x="540" y="102"/>
                  </a:lnTo>
                  <a:lnTo>
                    <a:pt x="525" y="109"/>
                  </a:lnTo>
                  <a:lnTo>
                    <a:pt x="507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6" name="Freeform 799"/>
            <p:cNvSpPr>
              <a:spLocks/>
            </p:cNvSpPr>
            <p:nvPr/>
          </p:nvSpPr>
          <p:spPr bwMode="auto">
            <a:xfrm>
              <a:off x="8429625" y="4527550"/>
              <a:ext cx="61913" cy="17463"/>
            </a:xfrm>
            <a:custGeom>
              <a:avLst/>
              <a:gdLst>
                <a:gd name="T0" fmla="*/ 56 w 394"/>
                <a:gd name="T1" fmla="*/ 0 h 112"/>
                <a:gd name="T2" fmla="*/ 338 w 394"/>
                <a:gd name="T3" fmla="*/ 0 h 112"/>
                <a:gd name="T4" fmla="*/ 355 w 394"/>
                <a:gd name="T5" fmla="*/ 3 h 112"/>
                <a:gd name="T6" fmla="*/ 371 w 394"/>
                <a:gd name="T7" fmla="*/ 12 h 112"/>
                <a:gd name="T8" fmla="*/ 383 w 394"/>
                <a:gd name="T9" fmla="*/ 24 h 112"/>
                <a:gd name="T10" fmla="*/ 391 w 394"/>
                <a:gd name="T11" fmla="*/ 39 h 112"/>
                <a:gd name="T12" fmla="*/ 394 w 394"/>
                <a:gd name="T13" fmla="*/ 56 h 112"/>
                <a:gd name="T14" fmla="*/ 391 w 394"/>
                <a:gd name="T15" fmla="*/ 74 h 112"/>
                <a:gd name="T16" fmla="*/ 383 w 394"/>
                <a:gd name="T17" fmla="*/ 90 h 112"/>
                <a:gd name="T18" fmla="*/ 371 w 394"/>
                <a:gd name="T19" fmla="*/ 102 h 112"/>
                <a:gd name="T20" fmla="*/ 355 w 394"/>
                <a:gd name="T21" fmla="*/ 109 h 112"/>
                <a:gd name="T22" fmla="*/ 338 w 394"/>
                <a:gd name="T23" fmla="*/ 112 h 112"/>
                <a:gd name="T24" fmla="*/ 56 w 394"/>
                <a:gd name="T25" fmla="*/ 112 h 112"/>
                <a:gd name="T26" fmla="*/ 39 w 394"/>
                <a:gd name="T27" fmla="*/ 109 h 112"/>
                <a:gd name="T28" fmla="*/ 23 w 394"/>
                <a:gd name="T29" fmla="*/ 102 h 112"/>
                <a:gd name="T30" fmla="*/ 11 w 394"/>
                <a:gd name="T31" fmla="*/ 90 h 112"/>
                <a:gd name="T32" fmla="*/ 3 w 394"/>
                <a:gd name="T33" fmla="*/ 74 h 112"/>
                <a:gd name="T34" fmla="*/ 0 w 394"/>
                <a:gd name="T35" fmla="*/ 56 h 112"/>
                <a:gd name="T36" fmla="*/ 3 w 394"/>
                <a:gd name="T37" fmla="*/ 39 h 112"/>
                <a:gd name="T38" fmla="*/ 11 w 394"/>
                <a:gd name="T39" fmla="*/ 24 h 112"/>
                <a:gd name="T40" fmla="*/ 23 w 394"/>
                <a:gd name="T41" fmla="*/ 12 h 112"/>
                <a:gd name="T42" fmla="*/ 39 w 394"/>
                <a:gd name="T43" fmla="*/ 3 h 112"/>
                <a:gd name="T44" fmla="*/ 56 w 39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4" h="112">
                  <a:moveTo>
                    <a:pt x="56" y="0"/>
                  </a:moveTo>
                  <a:lnTo>
                    <a:pt x="338" y="0"/>
                  </a:lnTo>
                  <a:lnTo>
                    <a:pt x="355" y="3"/>
                  </a:lnTo>
                  <a:lnTo>
                    <a:pt x="371" y="12"/>
                  </a:lnTo>
                  <a:lnTo>
                    <a:pt x="383" y="24"/>
                  </a:lnTo>
                  <a:lnTo>
                    <a:pt x="391" y="39"/>
                  </a:lnTo>
                  <a:lnTo>
                    <a:pt x="394" y="56"/>
                  </a:lnTo>
                  <a:lnTo>
                    <a:pt x="391" y="74"/>
                  </a:lnTo>
                  <a:lnTo>
                    <a:pt x="383" y="90"/>
                  </a:lnTo>
                  <a:lnTo>
                    <a:pt x="371" y="102"/>
                  </a:lnTo>
                  <a:lnTo>
                    <a:pt x="355" y="109"/>
                  </a:lnTo>
                  <a:lnTo>
                    <a:pt x="338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7" name="Freeform 800"/>
            <p:cNvSpPr>
              <a:spLocks/>
            </p:cNvSpPr>
            <p:nvPr/>
          </p:nvSpPr>
          <p:spPr bwMode="auto">
            <a:xfrm>
              <a:off x="8510588" y="4527550"/>
              <a:ext cx="17463" cy="17463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5 w 113"/>
                <a:gd name="T5" fmla="*/ 8 h 111"/>
                <a:gd name="T6" fmla="*/ 96 w 113"/>
                <a:gd name="T7" fmla="*/ 16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5 w 113"/>
                <a:gd name="T17" fmla="*/ 83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3 h 111"/>
                <a:gd name="T34" fmla="*/ 2 w 113"/>
                <a:gd name="T35" fmla="*/ 70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8 h 111"/>
                <a:gd name="T42" fmla="*/ 16 w 113"/>
                <a:gd name="T43" fmla="*/ 16 h 111"/>
                <a:gd name="T44" fmla="*/ 28 w 113"/>
                <a:gd name="T45" fmla="*/ 8 h 111"/>
                <a:gd name="T46" fmla="*/ 42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8" name="Freeform 801"/>
            <p:cNvSpPr>
              <a:spLocks/>
            </p:cNvSpPr>
            <p:nvPr/>
          </p:nvSpPr>
          <p:spPr bwMode="auto">
            <a:xfrm>
              <a:off x="8416925" y="4575175"/>
              <a:ext cx="68263" cy="76200"/>
            </a:xfrm>
            <a:custGeom>
              <a:avLst/>
              <a:gdLst>
                <a:gd name="T0" fmla="*/ 380 w 434"/>
                <a:gd name="T1" fmla="*/ 0 h 486"/>
                <a:gd name="T2" fmla="*/ 394 w 434"/>
                <a:gd name="T3" fmla="*/ 3 h 486"/>
                <a:gd name="T4" fmla="*/ 407 w 434"/>
                <a:gd name="T5" fmla="*/ 9 h 486"/>
                <a:gd name="T6" fmla="*/ 417 w 434"/>
                <a:gd name="T7" fmla="*/ 18 h 486"/>
                <a:gd name="T8" fmla="*/ 425 w 434"/>
                <a:gd name="T9" fmla="*/ 29 h 486"/>
                <a:gd name="T10" fmla="*/ 431 w 434"/>
                <a:gd name="T11" fmla="*/ 43 h 486"/>
                <a:gd name="T12" fmla="*/ 434 w 434"/>
                <a:gd name="T13" fmla="*/ 56 h 486"/>
                <a:gd name="T14" fmla="*/ 433 w 434"/>
                <a:gd name="T15" fmla="*/ 69 h 486"/>
                <a:gd name="T16" fmla="*/ 428 w 434"/>
                <a:gd name="T17" fmla="*/ 81 h 486"/>
                <a:gd name="T18" fmla="*/ 419 w 434"/>
                <a:gd name="T19" fmla="*/ 93 h 486"/>
                <a:gd name="T20" fmla="*/ 406 w 434"/>
                <a:gd name="T21" fmla="*/ 103 h 486"/>
                <a:gd name="T22" fmla="*/ 379 w 434"/>
                <a:gd name="T23" fmla="*/ 119 h 486"/>
                <a:gd name="T24" fmla="*/ 357 w 434"/>
                <a:gd name="T25" fmla="*/ 137 h 486"/>
                <a:gd name="T26" fmla="*/ 338 w 434"/>
                <a:gd name="T27" fmla="*/ 159 h 486"/>
                <a:gd name="T28" fmla="*/ 323 w 434"/>
                <a:gd name="T29" fmla="*/ 181 h 486"/>
                <a:gd name="T30" fmla="*/ 309 w 434"/>
                <a:gd name="T31" fmla="*/ 206 h 486"/>
                <a:gd name="T32" fmla="*/ 299 w 434"/>
                <a:gd name="T33" fmla="*/ 232 h 486"/>
                <a:gd name="T34" fmla="*/ 292 w 434"/>
                <a:gd name="T35" fmla="*/ 259 h 486"/>
                <a:gd name="T36" fmla="*/ 286 w 434"/>
                <a:gd name="T37" fmla="*/ 287 h 486"/>
                <a:gd name="T38" fmla="*/ 281 w 434"/>
                <a:gd name="T39" fmla="*/ 317 h 486"/>
                <a:gd name="T40" fmla="*/ 278 w 434"/>
                <a:gd name="T41" fmla="*/ 345 h 486"/>
                <a:gd name="T42" fmla="*/ 276 w 434"/>
                <a:gd name="T43" fmla="*/ 375 h 486"/>
                <a:gd name="T44" fmla="*/ 275 w 434"/>
                <a:gd name="T45" fmla="*/ 403 h 486"/>
                <a:gd name="T46" fmla="*/ 273 w 434"/>
                <a:gd name="T47" fmla="*/ 432 h 486"/>
                <a:gd name="T48" fmla="*/ 270 w 434"/>
                <a:gd name="T49" fmla="*/ 449 h 486"/>
                <a:gd name="T50" fmla="*/ 263 w 434"/>
                <a:gd name="T51" fmla="*/ 464 h 486"/>
                <a:gd name="T52" fmla="*/ 252 w 434"/>
                <a:gd name="T53" fmla="*/ 474 h 486"/>
                <a:gd name="T54" fmla="*/ 239 w 434"/>
                <a:gd name="T55" fmla="*/ 483 h 486"/>
                <a:gd name="T56" fmla="*/ 223 w 434"/>
                <a:gd name="T57" fmla="*/ 486 h 486"/>
                <a:gd name="T58" fmla="*/ 208 w 434"/>
                <a:gd name="T59" fmla="*/ 486 h 486"/>
                <a:gd name="T60" fmla="*/ 193 w 434"/>
                <a:gd name="T61" fmla="*/ 480 h 486"/>
                <a:gd name="T62" fmla="*/ 177 w 434"/>
                <a:gd name="T63" fmla="*/ 471 h 486"/>
                <a:gd name="T64" fmla="*/ 19 w 434"/>
                <a:gd name="T65" fmla="*/ 340 h 486"/>
                <a:gd name="T66" fmla="*/ 8 w 434"/>
                <a:gd name="T67" fmla="*/ 328 h 486"/>
                <a:gd name="T68" fmla="*/ 2 w 434"/>
                <a:gd name="T69" fmla="*/ 314 h 486"/>
                <a:gd name="T70" fmla="*/ 0 w 434"/>
                <a:gd name="T71" fmla="*/ 301 h 486"/>
                <a:gd name="T72" fmla="*/ 3 w 434"/>
                <a:gd name="T73" fmla="*/ 288 h 486"/>
                <a:gd name="T74" fmla="*/ 9 w 434"/>
                <a:gd name="T75" fmla="*/ 276 h 486"/>
                <a:gd name="T76" fmla="*/ 17 w 434"/>
                <a:gd name="T77" fmla="*/ 266 h 486"/>
                <a:gd name="T78" fmla="*/ 29 w 434"/>
                <a:gd name="T79" fmla="*/ 256 h 486"/>
                <a:gd name="T80" fmla="*/ 41 w 434"/>
                <a:gd name="T81" fmla="*/ 250 h 486"/>
                <a:gd name="T82" fmla="*/ 55 w 434"/>
                <a:gd name="T83" fmla="*/ 247 h 486"/>
                <a:gd name="T84" fmla="*/ 70 w 434"/>
                <a:gd name="T85" fmla="*/ 247 h 486"/>
                <a:gd name="T86" fmla="*/ 85 w 434"/>
                <a:gd name="T87" fmla="*/ 251 h 486"/>
                <a:gd name="T88" fmla="*/ 98 w 434"/>
                <a:gd name="T89" fmla="*/ 261 h 486"/>
                <a:gd name="T90" fmla="*/ 169 w 434"/>
                <a:gd name="T91" fmla="*/ 319 h 486"/>
                <a:gd name="T92" fmla="*/ 174 w 434"/>
                <a:gd name="T93" fmla="*/ 284 h 486"/>
                <a:gd name="T94" fmla="*/ 180 w 434"/>
                <a:gd name="T95" fmla="*/ 250 h 486"/>
                <a:gd name="T96" fmla="*/ 188 w 434"/>
                <a:gd name="T97" fmla="*/ 217 h 486"/>
                <a:gd name="T98" fmla="*/ 199 w 434"/>
                <a:gd name="T99" fmla="*/ 185 h 486"/>
                <a:gd name="T100" fmla="*/ 211 w 434"/>
                <a:gd name="T101" fmla="*/ 154 h 486"/>
                <a:gd name="T102" fmla="*/ 226 w 434"/>
                <a:gd name="T103" fmla="*/ 124 h 486"/>
                <a:gd name="T104" fmla="*/ 244 w 434"/>
                <a:gd name="T105" fmla="*/ 97 h 486"/>
                <a:gd name="T106" fmla="*/ 265 w 434"/>
                <a:gd name="T107" fmla="*/ 70 h 486"/>
                <a:gd name="T108" fmla="*/ 289 w 434"/>
                <a:gd name="T109" fmla="*/ 47 h 486"/>
                <a:gd name="T110" fmla="*/ 318 w 434"/>
                <a:gd name="T111" fmla="*/ 25 h 486"/>
                <a:gd name="T112" fmla="*/ 349 w 434"/>
                <a:gd name="T113" fmla="*/ 6 h 486"/>
                <a:gd name="T114" fmla="*/ 365 w 434"/>
                <a:gd name="T115" fmla="*/ 0 h 486"/>
                <a:gd name="T116" fmla="*/ 380 w 434"/>
                <a:gd name="T117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4" h="486">
                  <a:moveTo>
                    <a:pt x="380" y="0"/>
                  </a:moveTo>
                  <a:lnTo>
                    <a:pt x="394" y="3"/>
                  </a:lnTo>
                  <a:lnTo>
                    <a:pt x="407" y="9"/>
                  </a:lnTo>
                  <a:lnTo>
                    <a:pt x="417" y="18"/>
                  </a:lnTo>
                  <a:lnTo>
                    <a:pt x="425" y="29"/>
                  </a:lnTo>
                  <a:lnTo>
                    <a:pt x="431" y="43"/>
                  </a:lnTo>
                  <a:lnTo>
                    <a:pt x="434" y="56"/>
                  </a:lnTo>
                  <a:lnTo>
                    <a:pt x="433" y="69"/>
                  </a:lnTo>
                  <a:lnTo>
                    <a:pt x="428" y="81"/>
                  </a:lnTo>
                  <a:lnTo>
                    <a:pt x="419" y="93"/>
                  </a:lnTo>
                  <a:lnTo>
                    <a:pt x="406" y="103"/>
                  </a:lnTo>
                  <a:lnTo>
                    <a:pt x="379" y="119"/>
                  </a:lnTo>
                  <a:lnTo>
                    <a:pt x="357" y="137"/>
                  </a:lnTo>
                  <a:lnTo>
                    <a:pt x="338" y="159"/>
                  </a:lnTo>
                  <a:lnTo>
                    <a:pt x="323" y="181"/>
                  </a:lnTo>
                  <a:lnTo>
                    <a:pt x="309" y="206"/>
                  </a:lnTo>
                  <a:lnTo>
                    <a:pt x="299" y="232"/>
                  </a:lnTo>
                  <a:lnTo>
                    <a:pt x="292" y="259"/>
                  </a:lnTo>
                  <a:lnTo>
                    <a:pt x="286" y="287"/>
                  </a:lnTo>
                  <a:lnTo>
                    <a:pt x="281" y="317"/>
                  </a:lnTo>
                  <a:lnTo>
                    <a:pt x="278" y="345"/>
                  </a:lnTo>
                  <a:lnTo>
                    <a:pt x="276" y="375"/>
                  </a:lnTo>
                  <a:lnTo>
                    <a:pt x="275" y="403"/>
                  </a:lnTo>
                  <a:lnTo>
                    <a:pt x="273" y="432"/>
                  </a:lnTo>
                  <a:lnTo>
                    <a:pt x="270" y="449"/>
                  </a:lnTo>
                  <a:lnTo>
                    <a:pt x="263" y="464"/>
                  </a:lnTo>
                  <a:lnTo>
                    <a:pt x="252" y="474"/>
                  </a:lnTo>
                  <a:lnTo>
                    <a:pt x="239" y="483"/>
                  </a:lnTo>
                  <a:lnTo>
                    <a:pt x="223" y="486"/>
                  </a:lnTo>
                  <a:lnTo>
                    <a:pt x="208" y="486"/>
                  </a:lnTo>
                  <a:lnTo>
                    <a:pt x="193" y="480"/>
                  </a:lnTo>
                  <a:lnTo>
                    <a:pt x="177" y="471"/>
                  </a:lnTo>
                  <a:lnTo>
                    <a:pt x="19" y="340"/>
                  </a:lnTo>
                  <a:lnTo>
                    <a:pt x="8" y="328"/>
                  </a:lnTo>
                  <a:lnTo>
                    <a:pt x="2" y="314"/>
                  </a:lnTo>
                  <a:lnTo>
                    <a:pt x="0" y="301"/>
                  </a:lnTo>
                  <a:lnTo>
                    <a:pt x="3" y="288"/>
                  </a:lnTo>
                  <a:lnTo>
                    <a:pt x="9" y="276"/>
                  </a:lnTo>
                  <a:lnTo>
                    <a:pt x="17" y="266"/>
                  </a:lnTo>
                  <a:lnTo>
                    <a:pt x="29" y="256"/>
                  </a:lnTo>
                  <a:lnTo>
                    <a:pt x="41" y="250"/>
                  </a:lnTo>
                  <a:lnTo>
                    <a:pt x="55" y="247"/>
                  </a:lnTo>
                  <a:lnTo>
                    <a:pt x="70" y="247"/>
                  </a:lnTo>
                  <a:lnTo>
                    <a:pt x="85" y="251"/>
                  </a:lnTo>
                  <a:lnTo>
                    <a:pt x="98" y="261"/>
                  </a:lnTo>
                  <a:lnTo>
                    <a:pt x="169" y="319"/>
                  </a:lnTo>
                  <a:lnTo>
                    <a:pt x="174" y="284"/>
                  </a:lnTo>
                  <a:lnTo>
                    <a:pt x="180" y="250"/>
                  </a:lnTo>
                  <a:lnTo>
                    <a:pt x="188" y="217"/>
                  </a:lnTo>
                  <a:lnTo>
                    <a:pt x="199" y="185"/>
                  </a:lnTo>
                  <a:lnTo>
                    <a:pt x="211" y="154"/>
                  </a:lnTo>
                  <a:lnTo>
                    <a:pt x="226" y="124"/>
                  </a:lnTo>
                  <a:lnTo>
                    <a:pt x="244" y="97"/>
                  </a:lnTo>
                  <a:lnTo>
                    <a:pt x="265" y="70"/>
                  </a:lnTo>
                  <a:lnTo>
                    <a:pt x="289" y="47"/>
                  </a:lnTo>
                  <a:lnTo>
                    <a:pt x="318" y="25"/>
                  </a:lnTo>
                  <a:lnTo>
                    <a:pt x="349" y="6"/>
                  </a:lnTo>
                  <a:lnTo>
                    <a:pt x="365" y="0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9" name="Freeform 802"/>
            <p:cNvSpPr>
              <a:spLocks/>
            </p:cNvSpPr>
            <p:nvPr/>
          </p:nvSpPr>
          <p:spPr bwMode="auto">
            <a:xfrm>
              <a:off x="8478838" y="4598988"/>
              <a:ext cx="130175" cy="30163"/>
            </a:xfrm>
            <a:custGeom>
              <a:avLst/>
              <a:gdLst>
                <a:gd name="T0" fmla="*/ 406 w 824"/>
                <a:gd name="T1" fmla="*/ 2 h 190"/>
                <a:gd name="T2" fmla="*/ 430 w 824"/>
                <a:gd name="T3" fmla="*/ 16 h 190"/>
                <a:gd name="T4" fmla="*/ 453 w 824"/>
                <a:gd name="T5" fmla="*/ 46 h 190"/>
                <a:gd name="T6" fmla="*/ 484 w 824"/>
                <a:gd name="T7" fmla="*/ 69 h 190"/>
                <a:gd name="T8" fmla="*/ 519 w 824"/>
                <a:gd name="T9" fmla="*/ 74 h 190"/>
                <a:gd name="T10" fmla="*/ 556 w 824"/>
                <a:gd name="T11" fmla="*/ 66 h 190"/>
                <a:gd name="T12" fmla="*/ 594 w 824"/>
                <a:gd name="T13" fmla="*/ 52 h 190"/>
                <a:gd name="T14" fmla="*/ 633 w 824"/>
                <a:gd name="T15" fmla="*/ 35 h 190"/>
                <a:gd name="T16" fmla="*/ 671 w 824"/>
                <a:gd name="T17" fmla="*/ 23 h 190"/>
                <a:gd name="T18" fmla="*/ 706 w 824"/>
                <a:gd name="T19" fmla="*/ 19 h 190"/>
                <a:gd name="T20" fmla="*/ 750 w 824"/>
                <a:gd name="T21" fmla="*/ 28 h 190"/>
                <a:gd name="T22" fmla="*/ 784 w 824"/>
                <a:gd name="T23" fmla="*/ 49 h 190"/>
                <a:gd name="T24" fmla="*/ 813 w 824"/>
                <a:gd name="T25" fmla="*/ 82 h 190"/>
                <a:gd name="T26" fmla="*/ 824 w 824"/>
                <a:gd name="T27" fmla="*/ 111 h 190"/>
                <a:gd name="T28" fmla="*/ 817 w 824"/>
                <a:gd name="T29" fmla="*/ 136 h 190"/>
                <a:gd name="T30" fmla="*/ 796 w 824"/>
                <a:gd name="T31" fmla="*/ 154 h 190"/>
                <a:gd name="T32" fmla="*/ 769 w 824"/>
                <a:gd name="T33" fmla="*/ 163 h 190"/>
                <a:gd name="T34" fmla="*/ 741 w 824"/>
                <a:gd name="T35" fmla="*/ 158 h 190"/>
                <a:gd name="T36" fmla="*/ 716 w 824"/>
                <a:gd name="T37" fmla="*/ 139 h 190"/>
                <a:gd name="T38" fmla="*/ 702 w 824"/>
                <a:gd name="T39" fmla="*/ 138 h 190"/>
                <a:gd name="T40" fmla="*/ 672 w 824"/>
                <a:gd name="T41" fmla="*/ 144 h 190"/>
                <a:gd name="T42" fmla="*/ 632 w 824"/>
                <a:gd name="T43" fmla="*/ 156 h 190"/>
                <a:gd name="T44" fmla="*/ 588 w 824"/>
                <a:gd name="T45" fmla="*/ 170 h 190"/>
                <a:gd name="T46" fmla="*/ 544 w 824"/>
                <a:gd name="T47" fmla="*/ 181 h 190"/>
                <a:gd name="T48" fmla="*/ 506 w 824"/>
                <a:gd name="T49" fmla="*/ 189 h 190"/>
                <a:gd name="T50" fmla="*/ 480 w 824"/>
                <a:gd name="T51" fmla="*/ 190 h 190"/>
                <a:gd name="T52" fmla="*/ 431 w 824"/>
                <a:gd name="T53" fmla="*/ 173 h 190"/>
                <a:gd name="T54" fmla="*/ 393 w 824"/>
                <a:gd name="T55" fmla="*/ 146 h 190"/>
                <a:gd name="T56" fmla="*/ 345 w 824"/>
                <a:gd name="T57" fmla="*/ 144 h 190"/>
                <a:gd name="T58" fmla="*/ 284 w 824"/>
                <a:gd name="T59" fmla="*/ 170 h 190"/>
                <a:gd name="T60" fmla="*/ 221 w 824"/>
                <a:gd name="T61" fmla="*/ 185 h 190"/>
                <a:gd name="T62" fmla="*/ 159 w 824"/>
                <a:gd name="T63" fmla="*/ 188 h 190"/>
                <a:gd name="T64" fmla="*/ 100 w 824"/>
                <a:gd name="T65" fmla="*/ 174 h 190"/>
                <a:gd name="T66" fmla="*/ 42 w 824"/>
                <a:gd name="T67" fmla="*/ 140 h 190"/>
                <a:gd name="T68" fmla="*/ 5 w 824"/>
                <a:gd name="T69" fmla="*/ 99 h 190"/>
                <a:gd name="T70" fmla="*/ 0 w 824"/>
                <a:gd name="T71" fmla="*/ 68 h 190"/>
                <a:gd name="T72" fmla="*/ 14 w 824"/>
                <a:gd name="T73" fmla="*/ 40 h 190"/>
                <a:gd name="T74" fmla="*/ 37 w 824"/>
                <a:gd name="T75" fmla="*/ 22 h 190"/>
                <a:gd name="T76" fmla="*/ 66 w 824"/>
                <a:gd name="T77" fmla="*/ 18 h 190"/>
                <a:gd name="T78" fmla="*/ 94 w 824"/>
                <a:gd name="T79" fmla="*/ 35 h 190"/>
                <a:gd name="T80" fmla="*/ 139 w 824"/>
                <a:gd name="T81" fmla="*/ 68 h 190"/>
                <a:gd name="T82" fmla="*/ 184 w 824"/>
                <a:gd name="T83" fmla="*/ 79 h 190"/>
                <a:gd name="T84" fmla="*/ 231 w 824"/>
                <a:gd name="T85" fmla="*/ 73 h 190"/>
                <a:gd name="T86" fmla="*/ 277 w 824"/>
                <a:gd name="T87" fmla="*/ 57 h 190"/>
                <a:gd name="T88" fmla="*/ 321 w 824"/>
                <a:gd name="T89" fmla="*/ 32 h 190"/>
                <a:gd name="T90" fmla="*/ 363 w 824"/>
                <a:gd name="T91" fmla="*/ 7 h 190"/>
                <a:gd name="T92" fmla="*/ 390 w 824"/>
                <a:gd name="T9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4" h="190">
                  <a:moveTo>
                    <a:pt x="390" y="0"/>
                  </a:moveTo>
                  <a:lnTo>
                    <a:pt x="406" y="2"/>
                  </a:lnTo>
                  <a:lnTo>
                    <a:pt x="419" y="7"/>
                  </a:lnTo>
                  <a:lnTo>
                    <a:pt x="430" y="16"/>
                  </a:lnTo>
                  <a:lnTo>
                    <a:pt x="440" y="27"/>
                  </a:lnTo>
                  <a:lnTo>
                    <a:pt x="453" y="46"/>
                  </a:lnTo>
                  <a:lnTo>
                    <a:pt x="468" y="60"/>
                  </a:lnTo>
                  <a:lnTo>
                    <a:pt x="484" y="69"/>
                  </a:lnTo>
                  <a:lnTo>
                    <a:pt x="501" y="73"/>
                  </a:lnTo>
                  <a:lnTo>
                    <a:pt x="519" y="74"/>
                  </a:lnTo>
                  <a:lnTo>
                    <a:pt x="537" y="71"/>
                  </a:lnTo>
                  <a:lnTo>
                    <a:pt x="556" y="66"/>
                  </a:lnTo>
                  <a:lnTo>
                    <a:pt x="575" y="60"/>
                  </a:lnTo>
                  <a:lnTo>
                    <a:pt x="594" y="52"/>
                  </a:lnTo>
                  <a:lnTo>
                    <a:pt x="614" y="43"/>
                  </a:lnTo>
                  <a:lnTo>
                    <a:pt x="633" y="35"/>
                  </a:lnTo>
                  <a:lnTo>
                    <a:pt x="653" y="28"/>
                  </a:lnTo>
                  <a:lnTo>
                    <a:pt x="671" y="23"/>
                  </a:lnTo>
                  <a:lnTo>
                    <a:pt x="689" y="19"/>
                  </a:lnTo>
                  <a:lnTo>
                    <a:pt x="706" y="19"/>
                  </a:lnTo>
                  <a:lnTo>
                    <a:pt x="730" y="22"/>
                  </a:lnTo>
                  <a:lnTo>
                    <a:pt x="750" y="28"/>
                  </a:lnTo>
                  <a:lnTo>
                    <a:pt x="767" y="37"/>
                  </a:lnTo>
                  <a:lnTo>
                    <a:pt x="784" y="49"/>
                  </a:lnTo>
                  <a:lnTo>
                    <a:pt x="798" y="65"/>
                  </a:lnTo>
                  <a:lnTo>
                    <a:pt x="813" y="82"/>
                  </a:lnTo>
                  <a:lnTo>
                    <a:pt x="821" y="97"/>
                  </a:lnTo>
                  <a:lnTo>
                    <a:pt x="824" y="111"/>
                  </a:lnTo>
                  <a:lnTo>
                    <a:pt x="822" y="124"/>
                  </a:lnTo>
                  <a:lnTo>
                    <a:pt x="817" y="136"/>
                  </a:lnTo>
                  <a:lnTo>
                    <a:pt x="807" y="146"/>
                  </a:lnTo>
                  <a:lnTo>
                    <a:pt x="796" y="154"/>
                  </a:lnTo>
                  <a:lnTo>
                    <a:pt x="784" y="159"/>
                  </a:lnTo>
                  <a:lnTo>
                    <a:pt x="769" y="163"/>
                  </a:lnTo>
                  <a:lnTo>
                    <a:pt x="755" y="163"/>
                  </a:lnTo>
                  <a:lnTo>
                    <a:pt x="741" y="158"/>
                  </a:lnTo>
                  <a:lnTo>
                    <a:pt x="727" y="151"/>
                  </a:lnTo>
                  <a:lnTo>
                    <a:pt x="716" y="139"/>
                  </a:lnTo>
                  <a:lnTo>
                    <a:pt x="711" y="137"/>
                  </a:lnTo>
                  <a:lnTo>
                    <a:pt x="702" y="138"/>
                  </a:lnTo>
                  <a:lnTo>
                    <a:pt x="689" y="140"/>
                  </a:lnTo>
                  <a:lnTo>
                    <a:pt x="672" y="144"/>
                  </a:lnTo>
                  <a:lnTo>
                    <a:pt x="654" y="150"/>
                  </a:lnTo>
                  <a:lnTo>
                    <a:pt x="632" y="156"/>
                  </a:lnTo>
                  <a:lnTo>
                    <a:pt x="611" y="163"/>
                  </a:lnTo>
                  <a:lnTo>
                    <a:pt x="588" y="170"/>
                  </a:lnTo>
                  <a:lnTo>
                    <a:pt x="566" y="176"/>
                  </a:lnTo>
                  <a:lnTo>
                    <a:pt x="544" y="181"/>
                  </a:lnTo>
                  <a:lnTo>
                    <a:pt x="524" y="186"/>
                  </a:lnTo>
                  <a:lnTo>
                    <a:pt x="506" y="189"/>
                  </a:lnTo>
                  <a:lnTo>
                    <a:pt x="491" y="190"/>
                  </a:lnTo>
                  <a:lnTo>
                    <a:pt x="480" y="190"/>
                  </a:lnTo>
                  <a:lnTo>
                    <a:pt x="454" y="183"/>
                  </a:lnTo>
                  <a:lnTo>
                    <a:pt x="431" y="173"/>
                  </a:lnTo>
                  <a:lnTo>
                    <a:pt x="411" y="160"/>
                  </a:lnTo>
                  <a:lnTo>
                    <a:pt x="393" y="146"/>
                  </a:lnTo>
                  <a:lnTo>
                    <a:pt x="375" y="129"/>
                  </a:lnTo>
                  <a:lnTo>
                    <a:pt x="345" y="144"/>
                  </a:lnTo>
                  <a:lnTo>
                    <a:pt x="315" y="158"/>
                  </a:lnTo>
                  <a:lnTo>
                    <a:pt x="284" y="170"/>
                  </a:lnTo>
                  <a:lnTo>
                    <a:pt x="252" y="179"/>
                  </a:lnTo>
                  <a:lnTo>
                    <a:pt x="221" y="185"/>
                  </a:lnTo>
                  <a:lnTo>
                    <a:pt x="190" y="188"/>
                  </a:lnTo>
                  <a:lnTo>
                    <a:pt x="159" y="188"/>
                  </a:lnTo>
                  <a:lnTo>
                    <a:pt x="129" y="183"/>
                  </a:lnTo>
                  <a:lnTo>
                    <a:pt x="100" y="174"/>
                  </a:lnTo>
                  <a:lnTo>
                    <a:pt x="70" y="159"/>
                  </a:lnTo>
                  <a:lnTo>
                    <a:pt x="42" y="140"/>
                  </a:lnTo>
                  <a:lnTo>
                    <a:pt x="16" y="115"/>
                  </a:lnTo>
                  <a:lnTo>
                    <a:pt x="5" y="99"/>
                  </a:lnTo>
                  <a:lnTo>
                    <a:pt x="0" y="84"/>
                  </a:lnTo>
                  <a:lnTo>
                    <a:pt x="0" y="68"/>
                  </a:lnTo>
                  <a:lnTo>
                    <a:pt x="5" y="54"/>
                  </a:lnTo>
                  <a:lnTo>
                    <a:pt x="14" y="40"/>
                  </a:lnTo>
                  <a:lnTo>
                    <a:pt x="24" y="30"/>
                  </a:lnTo>
                  <a:lnTo>
                    <a:pt x="37" y="22"/>
                  </a:lnTo>
                  <a:lnTo>
                    <a:pt x="51" y="18"/>
                  </a:lnTo>
                  <a:lnTo>
                    <a:pt x="66" y="18"/>
                  </a:lnTo>
                  <a:lnTo>
                    <a:pt x="81" y="24"/>
                  </a:lnTo>
                  <a:lnTo>
                    <a:pt x="94" y="35"/>
                  </a:lnTo>
                  <a:lnTo>
                    <a:pt x="116" y="55"/>
                  </a:lnTo>
                  <a:lnTo>
                    <a:pt x="139" y="68"/>
                  </a:lnTo>
                  <a:lnTo>
                    <a:pt x="161" y="76"/>
                  </a:lnTo>
                  <a:lnTo>
                    <a:pt x="184" y="79"/>
                  </a:lnTo>
                  <a:lnTo>
                    <a:pt x="207" y="78"/>
                  </a:lnTo>
                  <a:lnTo>
                    <a:pt x="231" y="73"/>
                  </a:lnTo>
                  <a:lnTo>
                    <a:pt x="253" y="66"/>
                  </a:lnTo>
                  <a:lnTo>
                    <a:pt x="277" y="57"/>
                  </a:lnTo>
                  <a:lnTo>
                    <a:pt x="299" y="44"/>
                  </a:lnTo>
                  <a:lnTo>
                    <a:pt x="321" y="32"/>
                  </a:lnTo>
                  <a:lnTo>
                    <a:pt x="342" y="20"/>
                  </a:lnTo>
                  <a:lnTo>
                    <a:pt x="363" y="7"/>
                  </a:lnTo>
                  <a:lnTo>
                    <a:pt x="376" y="2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0" name="Freeform 803"/>
            <p:cNvSpPr>
              <a:spLocks/>
            </p:cNvSpPr>
            <p:nvPr/>
          </p:nvSpPr>
          <p:spPr bwMode="auto">
            <a:xfrm>
              <a:off x="8501063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1" name="Freeform 804"/>
            <p:cNvSpPr>
              <a:spLocks/>
            </p:cNvSpPr>
            <p:nvPr/>
          </p:nvSpPr>
          <p:spPr bwMode="auto">
            <a:xfrm>
              <a:off x="8555038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2" name="Freeform 805"/>
            <p:cNvSpPr>
              <a:spLocks/>
            </p:cNvSpPr>
            <p:nvPr/>
          </p:nvSpPr>
          <p:spPr bwMode="auto">
            <a:xfrm>
              <a:off x="8340725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3" name="Freeform 806"/>
            <p:cNvSpPr>
              <a:spLocks/>
            </p:cNvSpPr>
            <p:nvPr/>
          </p:nvSpPr>
          <p:spPr bwMode="auto">
            <a:xfrm>
              <a:off x="8393113" y="4394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4" name="Freeform 807"/>
            <p:cNvSpPr>
              <a:spLocks/>
            </p:cNvSpPr>
            <p:nvPr/>
          </p:nvSpPr>
          <p:spPr bwMode="auto">
            <a:xfrm>
              <a:off x="8447088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5" name="Freeform 808"/>
            <p:cNvSpPr>
              <a:spLocks/>
            </p:cNvSpPr>
            <p:nvPr/>
          </p:nvSpPr>
          <p:spPr bwMode="auto">
            <a:xfrm>
              <a:off x="8609013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6" name="Freeform 809"/>
            <p:cNvSpPr>
              <a:spLocks/>
            </p:cNvSpPr>
            <p:nvPr/>
          </p:nvSpPr>
          <p:spPr bwMode="auto">
            <a:xfrm>
              <a:off x="8286750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7" name="Freeform 810"/>
            <p:cNvSpPr>
              <a:spLocks/>
            </p:cNvSpPr>
            <p:nvPr/>
          </p:nvSpPr>
          <p:spPr bwMode="auto">
            <a:xfrm>
              <a:off x="8178800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8" name="Freeform 811"/>
            <p:cNvSpPr>
              <a:spLocks/>
            </p:cNvSpPr>
            <p:nvPr/>
          </p:nvSpPr>
          <p:spPr bwMode="auto">
            <a:xfrm>
              <a:off x="8232775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51" name="Group 2050"/>
          <p:cNvGrpSpPr/>
          <p:nvPr/>
        </p:nvGrpSpPr>
        <p:grpSpPr>
          <a:xfrm>
            <a:off x="7227122" y="4314678"/>
            <a:ext cx="534987" cy="392113"/>
            <a:chOff x="7234238" y="4313238"/>
            <a:chExt cx="534987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3" name="Freeform 816"/>
            <p:cNvSpPr>
              <a:spLocks noEditPoints="1"/>
            </p:cNvSpPr>
            <p:nvPr/>
          </p:nvSpPr>
          <p:spPr bwMode="auto">
            <a:xfrm>
              <a:off x="7234238" y="4313238"/>
              <a:ext cx="534987" cy="392113"/>
            </a:xfrm>
            <a:custGeom>
              <a:avLst/>
              <a:gdLst>
                <a:gd name="T0" fmla="*/ 134 w 3370"/>
                <a:gd name="T1" fmla="*/ 2298 h 2465"/>
                <a:gd name="T2" fmla="*/ 237 w 3370"/>
                <a:gd name="T3" fmla="*/ 2353 h 2465"/>
                <a:gd name="T4" fmla="*/ 3221 w 3370"/>
                <a:gd name="T5" fmla="*/ 2316 h 2465"/>
                <a:gd name="T6" fmla="*/ 3258 w 3370"/>
                <a:gd name="T7" fmla="*/ 840 h 2465"/>
                <a:gd name="T8" fmla="*/ 124 w 3370"/>
                <a:gd name="T9" fmla="*/ 696 h 2465"/>
                <a:gd name="T10" fmla="*/ 201 w 3370"/>
                <a:gd name="T11" fmla="*/ 683 h 2465"/>
                <a:gd name="T12" fmla="*/ 452 w 3370"/>
                <a:gd name="T13" fmla="*/ 711 h 2465"/>
                <a:gd name="T14" fmla="*/ 523 w 3370"/>
                <a:gd name="T15" fmla="*/ 675 h 2465"/>
                <a:gd name="T16" fmla="*/ 786 w 3370"/>
                <a:gd name="T17" fmla="*/ 728 h 2465"/>
                <a:gd name="T18" fmla="*/ 843 w 3370"/>
                <a:gd name="T19" fmla="*/ 672 h 2465"/>
                <a:gd name="T20" fmla="*/ 899 w 3370"/>
                <a:gd name="T21" fmla="*/ 728 h 2465"/>
                <a:gd name="T22" fmla="*/ 1162 w 3370"/>
                <a:gd name="T23" fmla="*/ 675 h 2465"/>
                <a:gd name="T24" fmla="*/ 1233 w 3370"/>
                <a:gd name="T25" fmla="*/ 711 h 2465"/>
                <a:gd name="T26" fmla="*/ 1484 w 3370"/>
                <a:gd name="T27" fmla="*/ 683 h 2465"/>
                <a:gd name="T28" fmla="*/ 1561 w 3370"/>
                <a:gd name="T29" fmla="*/ 696 h 2465"/>
                <a:gd name="T30" fmla="*/ 1809 w 3370"/>
                <a:gd name="T31" fmla="*/ 696 h 2465"/>
                <a:gd name="T32" fmla="*/ 1886 w 3370"/>
                <a:gd name="T33" fmla="*/ 683 h 2465"/>
                <a:gd name="T34" fmla="*/ 2137 w 3370"/>
                <a:gd name="T35" fmla="*/ 711 h 2465"/>
                <a:gd name="T36" fmla="*/ 2208 w 3370"/>
                <a:gd name="T37" fmla="*/ 675 h 2465"/>
                <a:gd name="T38" fmla="*/ 2471 w 3370"/>
                <a:gd name="T39" fmla="*/ 728 h 2465"/>
                <a:gd name="T40" fmla="*/ 2528 w 3370"/>
                <a:gd name="T41" fmla="*/ 672 h 2465"/>
                <a:gd name="T42" fmla="*/ 2584 w 3370"/>
                <a:gd name="T43" fmla="*/ 728 h 2465"/>
                <a:gd name="T44" fmla="*/ 2847 w 3370"/>
                <a:gd name="T45" fmla="*/ 675 h 2465"/>
                <a:gd name="T46" fmla="*/ 2918 w 3370"/>
                <a:gd name="T47" fmla="*/ 711 h 2465"/>
                <a:gd name="T48" fmla="*/ 3169 w 3370"/>
                <a:gd name="T49" fmla="*/ 683 h 2465"/>
                <a:gd name="T50" fmla="*/ 3246 w 3370"/>
                <a:gd name="T51" fmla="*/ 696 h 2465"/>
                <a:gd name="T52" fmla="*/ 3246 w 3370"/>
                <a:gd name="T53" fmla="*/ 426 h 2465"/>
                <a:gd name="T54" fmla="*/ 3169 w 3370"/>
                <a:gd name="T55" fmla="*/ 437 h 2465"/>
                <a:gd name="T56" fmla="*/ 2918 w 3370"/>
                <a:gd name="T57" fmla="*/ 410 h 2465"/>
                <a:gd name="T58" fmla="*/ 2847 w 3370"/>
                <a:gd name="T59" fmla="*/ 445 h 2465"/>
                <a:gd name="T60" fmla="*/ 2584 w 3370"/>
                <a:gd name="T61" fmla="*/ 392 h 2465"/>
                <a:gd name="T62" fmla="*/ 2528 w 3370"/>
                <a:gd name="T63" fmla="*/ 448 h 2465"/>
                <a:gd name="T64" fmla="*/ 2471 w 3370"/>
                <a:gd name="T65" fmla="*/ 392 h 2465"/>
                <a:gd name="T66" fmla="*/ 2208 w 3370"/>
                <a:gd name="T67" fmla="*/ 445 h 2465"/>
                <a:gd name="T68" fmla="*/ 2137 w 3370"/>
                <a:gd name="T69" fmla="*/ 410 h 2465"/>
                <a:gd name="T70" fmla="*/ 1886 w 3370"/>
                <a:gd name="T71" fmla="*/ 437 h 2465"/>
                <a:gd name="T72" fmla="*/ 1809 w 3370"/>
                <a:gd name="T73" fmla="*/ 426 h 2465"/>
                <a:gd name="T74" fmla="*/ 1561 w 3370"/>
                <a:gd name="T75" fmla="*/ 426 h 2465"/>
                <a:gd name="T76" fmla="*/ 1484 w 3370"/>
                <a:gd name="T77" fmla="*/ 437 h 2465"/>
                <a:gd name="T78" fmla="*/ 1233 w 3370"/>
                <a:gd name="T79" fmla="*/ 410 h 2465"/>
                <a:gd name="T80" fmla="*/ 1162 w 3370"/>
                <a:gd name="T81" fmla="*/ 445 h 2465"/>
                <a:gd name="T82" fmla="*/ 899 w 3370"/>
                <a:gd name="T83" fmla="*/ 392 h 2465"/>
                <a:gd name="T84" fmla="*/ 843 w 3370"/>
                <a:gd name="T85" fmla="*/ 448 h 2465"/>
                <a:gd name="T86" fmla="*/ 786 w 3370"/>
                <a:gd name="T87" fmla="*/ 392 h 2465"/>
                <a:gd name="T88" fmla="*/ 523 w 3370"/>
                <a:gd name="T89" fmla="*/ 445 h 2465"/>
                <a:gd name="T90" fmla="*/ 452 w 3370"/>
                <a:gd name="T91" fmla="*/ 410 h 2465"/>
                <a:gd name="T92" fmla="*/ 201 w 3370"/>
                <a:gd name="T93" fmla="*/ 437 h 2465"/>
                <a:gd name="T94" fmla="*/ 124 w 3370"/>
                <a:gd name="T95" fmla="*/ 426 h 2465"/>
                <a:gd name="T96" fmla="*/ 189 w 3370"/>
                <a:gd name="T97" fmla="*/ 122 h 2465"/>
                <a:gd name="T98" fmla="*/ 115 w 3370"/>
                <a:gd name="T99" fmla="*/ 212 h 2465"/>
                <a:gd name="T100" fmla="*/ 3255 w 3370"/>
                <a:gd name="T101" fmla="*/ 212 h 2465"/>
                <a:gd name="T102" fmla="*/ 3181 w 3370"/>
                <a:gd name="T103" fmla="*/ 122 h 2465"/>
                <a:gd name="T104" fmla="*/ 3133 w 3370"/>
                <a:gd name="T105" fmla="*/ 0 h 2465"/>
                <a:gd name="T106" fmla="*/ 3301 w 3370"/>
                <a:gd name="T107" fmla="*/ 69 h 2465"/>
                <a:gd name="T108" fmla="*/ 3370 w 3370"/>
                <a:gd name="T109" fmla="*/ 236 h 2465"/>
                <a:gd name="T110" fmla="*/ 3324 w 3370"/>
                <a:gd name="T111" fmla="*/ 2368 h 2465"/>
                <a:gd name="T112" fmla="*/ 3172 w 3370"/>
                <a:gd name="T113" fmla="*/ 2462 h 2465"/>
                <a:gd name="T114" fmla="*/ 128 w 3370"/>
                <a:gd name="T115" fmla="*/ 2438 h 2465"/>
                <a:gd name="T116" fmla="*/ 12 w 3370"/>
                <a:gd name="T117" fmla="*/ 2303 h 2465"/>
                <a:gd name="T118" fmla="*/ 12 w 3370"/>
                <a:gd name="T119" fmla="*/ 162 h 2465"/>
                <a:gd name="T120" fmla="*/ 128 w 3370"/>
                <a:gd name="T121" fmla="*/ 26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0" h="2465">
                  <a:moveTo>
                    <a:pt x="112" y="840"/>
                  </a:moveTo>
                  <a:lnTo>
                    <a:pt x="112" y="2228"/>
                  </a:lnTo>
                  <a:lnTo>
                    <a:pt x="115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49" y="2316"/>
                  </a:lnTo>
                  <a:lnTo>
                    <a:pt x="167" y="2331"/>
                  </a:lnTo>
                  <a:lnTo>
                    <a:pt x="189" y="2344"/>
                  </a:lnTo>
                  <a:lnTo>
                    <a:pt x="211" y="2351"/>
                  </a:lnTo>
                  <a:lnTo>
                    <a:pt x="237" y="2353"/>
                  </a:lnTo>
                  <a:lnTo>
                    <a:pt x="3133" y="2353"/>
                  </a:lnTo>
                  <a:lnTo>
                    <a:pt x="3159" y="2351"/>
                  </a:lnTo>
                  <a:lnTo>
                    <a:pt x="3181" y="2344"/>
                  </a:lnTo>
                  <a:lnTo>
                    <a:pt x="3203" y="2331"/>
                  </a:lnTo>
                  <a:lnTo>
                    <a:pt x="3221" y="2316"/>
                  </a:lnTo>
                  <a:lnTo>
                    <a:pt x="3236" y="2298"/>
                  </a:lnTo>
                  <a:lnTo>
                    <a:pt x="3247" y="2277"/>
                  </a:lnTo>
                  <a:lnTo>
                    <a:pt x="3255" y="2254"/>
                  </a:lnTo>
                  <a:lnTo>
                    <a:pt x="3258" y="2228"/>
                  </a:lnTo>
                  <a:lnTo>
                    <a:pt x="3258" y="840"/>
                  </a:lnTo>
                  <a:lnTo>
                    <a:pt x="112" y="840"/>
                  </a:lnTo>
                  <a:close/>
                  <a:moveTo>
                    <a:pt x="112" y="392"/>
                  </a:moveTo>
                  <a:lnTo>
                    <a:pt x="112" y="728"/>
                  </a:lnTo>
                  <a:lnTo>
                    <a:pt x="115" y="711"/>
                  </a:lnTo>
                  <a:lnTo>
                    <a:pt x="124" y="696"/>
                  </a:lnTo>
                  <a:lnTo>
                    <a:pt x="136" y="683"/>
                  </a:lnTo>
                  <a:lnTo>
                    <a:pt x="151" y="675"/>
                  </a:lnTo>
                  <a:lnTo>
                    <a:pt x="169" y="672"/>
                  </a:lnTo>
                  <a:lnTo>
                    <a:pt x="186" y="675"/>
                  </a:lnTo>
                  <a:lnTo>
                    <a:pt x="201" y="683"/>
                  </a:lnTo>
                  <a:lnTo>
                    <a:pt x="213" y="696"/>
                  </a:lnTo>
                  <a:lnTo>
                    <a:pt x="222" y="711"/>
                  </a:lnTo>
                  <a:lnTo>
                    <a:pt x="225" y="728"/>
                  </a:lnTo>
                  <a:lnTo>
                    <a:pt x="449" y="728"/>
                  </a:lnTo>
                  <a:lnTo>
                    <a:pt x="452" y="711"/>
                  </a:lnTo>
                  <a:lnTo>
                    <a:pt x="461" y="696"/>
                  </a:lnTo>
                  <a:lnTo>
                    <a:pt x="472" y="683"/>
                  </a:lnTo>
                  <a:lnTo>
                    <a:pt x="488" y="675"/>
                  </a:lnTo>
                  <a:lnTo>
                    <a:pt x="506" y="672"/>
                  </a:lnTo>
                  <a:lnTo>
                    <a:pt x="523" y="675"/>
                  </a:lnTo>
                  <a:lnTo>
                    <a:pt x="538" y="683"/>
                  </a:lnTo>
                  <a:lnTo>
                    <a:pt x="550" y="696"/>
                  </a:lnTo>
                  <a:lnTo>
                    <a:pt x="559" y="711"/>
                  </a:lnTo>
                  <a:lnTo>
                    <a:pt x="562" y="728"/>
                  </a:lnTo>
                  <a:lnTo>
                    <a:pt x="786" y="728"/>
                  </a:lnTo>
                  <a:lnTo>
                    <a:pt x="789" y="711"/>
                  </a:lnTo>
                  <a:lnTo>
                    <a:pt x="798" y="696"/>
                  </a:lnTo>
                  <a:lnTo>
                    <a:pt x="810" y="683"/>
                  </a:lnTo>
                  <a:lnTo>
                    <a:pt x="825" y="675"/>
                  </a:lnTo>
                  <a:lnTo>
                    <a:pt x="843" y="672"/>
                  </a:lnTo>
                  <a:lnTo>
                    <a:pt x="860" y="675"/>
                  </a:lnTo>
                  <a:lnTo>
                    <a:pt x="875" y="683"/>
                  </a:lnTo>
                  <a:lnTo>
                    <a:pt x="887" y="696"/>
                  </a:lnTo>
                  <a:lnTo>
                    <a:pt x="896" y="711"/>
                  </a:lnTo>
                  <a:lnTo>
                    <a:pt x="899" y="728"/>
                  </a:lnTo>
                  <a:lnTo>
                    <a:pt x="1123" y="728"/>
                  </a:lnTo>
                  <a:lnTo>
                    <a:pt x="1126" y="711"/>
                  </a:lnTo>
                  <a:lnTo>
                    <a:pt x="1135" y="696"/>
                  </a:lnTo>
                  <a:lnTo>
                    <a:pt x="1147" y="683"/>
                  </a:lnTo>
                  <a:lnTo>
                    <a:pt x="1162" y="675"/>
                  </a:lnTo>
                  <a:lnTo>
                    <a:pt x="1180" y="672"/>
                  </a:lnTo>
                  <a:lnTo>
                    <a:pt x="1197" y="675"/>
                  </a:lnTo>
                  <a:lnTo>
                    <a:pt x="1213" y="683"/>
                  </a:lnTo>
                  <a:lnTo>
                    <a:pt x="1224" y="696"/>
                  </a:lnTo>
                  <a:lnTo>
                    <a:pt x="1233" y="711"/>
                  </a:lnTo>
                  <a:lnTo>
                    <a:pt x="1236" y="728"/>
                  </a:lnTo>
                  <a:lnTo>
                    <a:pt x="1460" y="728"/>
                  </a:lnTo>
                  <a:lnTo>
                    <a:pt x="1463" y="711"/>
                  </a:lnTo>
                  <a:lnTo>
                    <a:pt x="1472" y="696"/>
                  </a:lnTo>
                  <a:lnTo>
                    <a:pt x="1484" y="683"/>
                  </a:lnTo>
                  <a:lnTo>
                    <a:pt x="1499" y="675"/>
                  </a:lnTo>
                  <a:lnTo>
                    <a:pt x="1517" y="672"/>
                  </a:lnTo>
                  <a:lnTo>
                    <a:pt x="1534" y="675"/>
                  </a:lnTo>
                  <a:lnTo>
                    <a:pt x="1549" y="683"/>
                  </a:lnTo>
                  <a:lnTo>
                    <a:pt x="1561" y="696"/>
                  </a:lnTo>
                  <a:lnTo>
                    <a:pt x="1570" y="711"/>
                  </a:lnTo>
                  <a:lnTo>
                    <a:pt x="1573" y="728"/>
                  </a:lnTo>
                  <a:lnTo>
                    <a:pt x="1797" y="728"/>
                  </a:lnTo>
                  <a:lnTo>
                    <a:pt x="1800" y="711"/>
                  </a:lnTo>
                  <a:lnTo>
                    <a:pt x="1809" y="696"/>
                  </a:lnTo>
                  <a:lnTo>
                    <a:pt x="1821" y="683"/>
                  </a:lnTo>
                  <a:lnTo>
                    <a:pt x="1836" y="675"/>
                  </a:lnTo>
                  <a:lnTo>
                    <a:pt x="1854" y="672"/>
                  </a:lnTo>
                  <a:lnTo>
                    <a:pt x="1871" y="675"/>
                  </a:lnTo>
                  <a:lnTo>
                    <a:pt x="1886" y="683"/>
                  </a:lnTo>
                  <a:lnTo>
                    <a:pt x="1898" y="696"/>
                  </a:lnTo>
                  <a:lnTo>
                    <a:pt x="1907" y="711"/>
                  </a:lnTo>
                  <a:lnTo>
                    <a:pt x="1910" y="728"/>
                  </a:lnTo>
                  <a:lnTo>
                    <a:pt x="2134" y="728"/>
                  </a:lnTo>
                  <a:lnTo>
                    <a:pt x="2137" y="711"/>
                  </a:lnTo>
                  <a:lnTo>
                    <a:pt x="2146" y="696"/>
                  </a:lnTo>
                  <a:lnTo>
                    <a:pt x="2157" y="683"/>
                  </a:lnTo>
                  <a:lnTo>
                    <a:pt x="2173" y="675"/>
                  </a:lnTo>
                  <a:lnTo>
                    <a:pt x="2191" y="672"/>
                  </a:lnTo>
                  <a:lnTo>
                    <a:pt x="2208" y="675"/>
                  </a:lnTo>
                  <a:lnTo>
                    <a:pt x="2223" y="683"/>
                  </a:lnTo>
                  <a:lnTo>
                    <a:pt x="2235" y="696"/>
                  </a:lnTo>
                  <a:lnTo>
                    <a:pt x="2244" y="711"/>
                  </a:lnTo>
                  <a:lnTo>
                    <a:pt x="2247" y="728"/>
                  </a:lnTo>
                  <a:lnTo>
                    <a:pt x="2471" y="728"/>
                  </a:lnTo>
                  <a:lnTo>
                    <a:pt x="2474" y="711"/>
                  </a:lnTo>
                  <a:lnTo>
                    <a:pt x="2483" y="696"/>
                  </a:lnTo>
                  <a:lnTo>
                    <a:pt x="2495" y="683"/>
                  </a:lnTo>
                  <a:lnTo>
                    <a:pt x="2510" y="675"/>
                  </a:lnTo>
                  <a:lnTo>
                    <a:pt x="2528" y="672"/>
                  </a:lnTo>
                  <a:lnTo>
                    <a:pt x="2545" y="675"/>
                  </a:lnTo>
                  <a:lnTo>
                    <a:pt x="2560" y="683"/>
                  </a:lnTo>
                  <a:lnTo>
                    <a:pt x="2572" y="696"/>
                  </a:lnTo>
                  <a:lnTo>
                    <a:pt x="2581" y="711"/>
                  </a:lnTo>
                  <a:lnTo>
                    <a:pt x="2584" y="728"/>
                  </a:lnTo>
                  <a:lnTo>
                    <a:pt x="2808" y="728"/>
                  </a:lnTo>
                  <a:lnTo>
                    <a:pt x="2811" y="711"/>
                  </a:lnTo>
                  <a:lnTo>
                    <a:pt x="2820" y="696"/>
                  </a:lnTo>
                  <a:lnTo>
                    <a:pt x="2832" y="683"/>
                  </a:lnTo>
                  <a:lnTo>
                    <a:pt x="2847" y="675"/>
                  </a:lnTo>
                  <a:lnTo>
                    <a:pt x="2865" y="672"/>
                  </a:lnTo>
                  <a:lnTo>
                    <a:pt x="2882" y="675"/>
                  </a:lnTo>
                  <a:lnTo>
                    <a:pt x="2898" y="683"/>
                  </a:lnTo>
                  <a:lnTo>
                    <a:pt x="2909" y="696"/>
                  </a:lnTo>
                  <a:lnTo>
                    <a:pt x="2918" y="711"/>
                  </a:lnTo>
                  <a:lnTo>
                    <a:pt x="2921" y="728"/>
                  </a:lnTo>
                  <a:lnTo>
                    <a:pt x="3145" y="728"/>
                  </a:lnTo>
                  <a:lnTo>
                    <a:pt x="3148" y="711"/>
                  </a:lnTo>
                  <a:lnTo>
                    <a:pt x="3157" y="696"/>
                  </a:lnTo>
                  <a:lnTo>
                    <a:pt x="3169" y="683"/>
                  </a:lnTo>
                  <a:lnTo>
                    <a:pt x="3184" y="675"/>
                  </a:lnTo>
                  <a:lnTo>
                    <a:pt x="3202" y="672"/>
                  </a:lnTo>
                  <a:lnTo>
                    <a:pt x="3219" y="675"/>
                  </a:lnTo>
                  <a:lnTo>
                    <a:pt x="3234" y="683"/>
                  </a:lnTo>
                  <a:lnTo>
                    <a:pt x="3246" y="696"/>
                  </a:lnTo>
                  <a:lnTo>
                    <a:pt x="3255" y="711"/>
                  </a:lnTo>
                  <a:lnTo>
                    <a:pt x="3258" y="728"/>
                  </a:lnTo>
                  <a:lnTo>
                    <a:pt x="3258" y="392"/>
                  </a:lnTo>
                  <a:lnTo>
                    <a:pt x="3255" y="410"/>
                  </a:lnTo>
                  <a:lnTo>
                    <a:pt x="3246" y="426"/>
                  </a:lnTo>
                  <a:lnTo>
                    <a:pt x="3234" y="437"/>
                  </a:lnTo>
                  <a:lnTo>
                    <a:pt x="3219" y="445"/>
                  </a:lnTo>
                  <a:lnTo>
                    <a:pt x="3202" y="448"/>
                  </a:lnTo>
                  <a:lnTo>
                    <a:pt x="3184" y="445"/>
                  </a:lnTo>
                  <a:lnTo>
                    <a:pt x="3169" y="437"/>
                  </a:lnTo>
                  <a:lnTo>
                    <a:pt x="3157" y="426"/>
                  </a:lnTo>
                  <a:lnTo>
                    <a:pt x="3148" y="410"/>
                  </a:lnTo>
                  <a:lnTo>
                    <a:pt x="3145" y="392"/>
                  </a:lnTo>
                  <a:lnTo>
                    <a:pt x="2921" y="392"/>
                  </a:lnTo>
                  <a:lnTo>
                    <a:pt x="2918" y="410"/>
                  </a:lnTo>
                  <a:lnTo>
                    <a:pt x="2909" y="426"/>
                  </a:lnTo>
                  <a:lnTo>
                    <a:pt x="2898" y="437"/>
                  </a:lnTo>
                  <a:lnTo>
                    <a:pt x="2882" y="445"/>
                  </a:lnTo>
                  <a:lnTo>
                    <a:pt x="2865" y="448"/>
                  </a:lnTo>
                  <a:lnTo>
                    <a:pt x="2847" y="445"/>
                  </a:lnTo>
                  <a:lnTo>
                    <a:pt x="2832" y="437"/>
                  </a:lnTo>
                  <a:lnTo>
                    <a:pt x="2820" y="426"/>
                  </a:lnTo>
                  <a:lnTo>
                    <a:pt x="2811" y="410"/>
                  </a:lnTo>
                  <a:lnTo>
                    <a:pt x="2808" y="392"/>
                  </a:lnTo>
                  <a:lnTo>
                    <a:pt x="2584" y="392"/>
                  </a:lnTo>
                  <a:lnTo>
                    <a:pt x="2581" y="410"/>
                  </a:lnTo>
                  <a:lnTo>
                    <a:pt x="2572" y="426"/>
                  </a:lnTo>
                  <a:lnTo>
                    <a:pt x="2560" y="437"/>
                  </a:lnTo>
                  <a:lnTo>
                    <a:pt x="2545" y="445"/>
                  </a:lnTo>
                  <a:lnTo>
                    <a:pt x="2528" y="448"/>
                  </a:lnTo>
                  <a:lnTo>
                    <a:pt x="2510" y="445"/>
                  </a:lnTo>
                  <a:lnTo>
                    <a:pt x="2495" y="437"/>
                  </a:lnTo>
                  <a:lnTo>
                    <a:pt x="2483" y="426"/>
                  </a:lnTo>
                  <a:lnTo>
                    <a:pt x="2474" y="410"/>
                  </a:lnTo>
                  <a:lnTo>
                    <a:pt x="2471" y="392"/>
                  </a:lnTo>
                  <a:lnTo>
                    <a:pt x="2247" y="392"/>
                  </a:lnTo>
                  <a:lnTo>
                    <a:pt x="2244" y="410"/>
                  </a:lnTo>
                  <a:lnTo>
                    <a:pt x="2235" y="426"/>
                  </a:lnTo>
                  <a:lnTo>
                    <a:pt x="2223" y="437"/>
                  </a:lnTo>
                  <a:lnTo>
                    <a:pt x="2208" y="445"/>
                  </a:lnTo>
                  <a:lnTo>
                    <a:pt x="2191" y="448"/>
                  </a:lnTo>
                  <a:lnTo>
                    <a:pt x="2173" y="445"/>
                  </a:lnTo>
                  <a:lnTo>
                    <a:pt x="2157" y="437"/>
                  </a:lnTo>
                  <a:lnTo>
                    <a:pt x="2146" y="426"/>
                  </a:lnTo>
                  <a:lnTo>
                    <a:pt x="2137" y="410"/>
                  </a:lnTo>
                  <a:lnTo>
                    <a:pt x="2134" y="392"/>
                  </a:lnTo>
                  <a:lnTo>
                    <a:pt x="1910" y="392"/>
                  </a:lnTo>
                  <a:lnTo>
                    <a:pt x="1907" y="410"/>
                  </a:lnTo>
                  <a:lnTo>
                    <a:pt x="1898" y="426"/>
                  </a:lnTo>
                  <a:lnTo>
                    <a:pt x="1886" y="437"/>
                  </a:lnTo>
                  <a:lnTo>
                    <a:pt x="1871" y="445"/>
                  </a:lnTo>
                  <a:lnTo>
                    <a:pt x="1854" y="448"/>
                  </a:lnTo>
                  <a:lnTo>
                    <a:pt x="1836" y="445"/>
                  </a:lnTo>
                  <a:lnTo>
                    <a:pt x="1821" y="437"/>
                  </a:lnTo>
                  <a:lnTo>
                    <a:pt x="1809" y="426"/>
                  </a:lnTo>
                  <a:lnTo>
                    <a:pt x="1800" y="410"/>
                  </a:lnTo>
                  <a:lnTo>
                    <a:pt x="1797" y="392"/>
                  </a:lnTo>
                  <a:lnTo>
                    <a:pt x="1573" y="392"/>
                  </a:lnTo>
                  <a:lnTo>
                    <a:pt x="1570" y="410"/>
                  </a:lnTo>
                  <a:lnTo>
                    <a:pt x="1561" y="426"/>
                  </a:lnTo>
                  <a:lnTo>
                    <a:pt x="1549" y="437"/>
                  </a:lnTo>
                  <a:lnTo>
                    <a:pt x="1534" y="445"/>
                  </a:lnTo>
                  <a:lnTo>
                    <a:pt x="1517" y="448"/>
                  </a:lnTo>
                  <a:lnTo>
                    <a:pt x="1499" y="445"/>
                  </a:lnTo>
                  <a:lnTo>
                    <a:pt x="1484" y="437"/>
                  </a:lnTo>
                  <a:lnTo>
                    <a:pt x="1472" y="426"/>
                  </a:lnTo>
                  <a:lnTo>
                    <a:pt x="1463" y="410"/>
                  </a:lnTo>
                  <a:lnTo>
                    <a:pt x="1460" y="392"/>
                  </a:lnTo>
                  <a:lnTo>
                    <a:pt x="1236" y="392"/>
                  </a:lnTo>
                  <a:lnTo>
                    <a:pt x="1233" y="410"/>
                  </a:lnTo>
                  <a:lnTo>
                    <a:pt x="1224" y="426"/>
                  </a:lnTo>
                  <a:lnTo>
                    <a:pt x="1213" y="437"/>
                  </a:lnTo>
                  <a:lnTo>
                    <a:pt x="1197" y="445"/>
                  </a:lnTo>
                  <a:lnTo>
                    <a:pt x="1180" y="448"/>
                  </a:lnTo>
                  <a:lnTo>
                    <a:pt x="1162" y="445"/>
                  </a:lnTo>
                  <a:lnTo>
                    <a:pt x="1147" y="437"/>
                  </a:lnTo>
                  <a:lnTo>
                    <a:pt x="1135" y="426"/>
                  </a:lnTo>
                  <a:lnTo>
                    <a:pt x="1126" y="410"/>
                  </a:lnTo>
                  <a:lnTo>
                    <a:pt x="1123" y="392"/>
                  </a:lnTo>
                  <a:lnTo>
                    <a:pt x="899" y="392"/>
                  </a:lnTo>
                  <a:lnTo>
                    <a:pt x="896" y="410"/>
                  </a:lnTo>
                  <a:lnTo>
                    <a:pt x="887" y="426"/>
                  </a:lnTo>
                  <a:lnTo>
                    <a:pt x="875" y="437"/>
                  </a:lnTo>
                  <a:lnTo>
                    <a:pt x="860" y="445"/>
                  </a:lnTo>
                  <a:lnTo>
                    <a:pt x="843" y="448"/>
                  </a:lnTo>
                  <a:lnTo>
                    <a:pt x="825" y="445"/>
                  </a:lnTo>
                  <a:lnTo>
                    <a:pt x="810" y="437"/>
                  </a:lnTo>
                  <a:lnTo>
                    <a:pt x="798" y="426"/>
                  </a:lnTo>
                  <a:lnTo>
                    <a:pt x="789" y="410"/>
                  </a:lnTo>
                  <a:lnTo>
                    <a:pt x="786" y="392"/>
                  </a:lnTo>
                  <a:lnTo>
                    <a:pt x="562" y="392"/>
                  </a:lnTo>
                  <a:lnTo>
                    <a:pt x="559" y="410"/>
                  </a:lnTo>
                  <a:lnTo>
                    <a:pt x="550" y="426"/>
                  </a:lnTo>
                  <a:lnTo>
                    <a:pt x="538" y="437"/>
                  </a:lnTo>
                  <a:lnTo>
                    <a:pt x="523" y="445"/>
                  </a:lnTo>
                  <a:lnTo>
                    <a:pt x="506" y="448"/>
                  </a:lnTo>
                  <a:lnTo>
                    <a:pt x="488" y="445"/>
                  </a:lnTo>
                  <a:lnTo>
                    <a:pt x="472" y="437"/>
                  </a:lnTo>
                  <a:lnTo>
                    <a:pt x="461" y="426"/>
                  </a:lnTo>
                  <a:lnTo>
                    <a:pt x="452" y="410"/>
                  </a:lnTo>
                  <a:lnTo>
                    <a:pt x="449" y="392"/>
                  </a:lnTo>
                  <a:lnTo>
                    <a:pt x="225" y="392"/>
                  </a:lnTo>
                  <a:lnTo>
                    <a:pt x="222" y="410"/>
                  </a:lnTo>
                  <a:lnTo>
                    <a:pt x="213" y="426"/>
                  </a:lnTo>
                  <a:lnTo>
                    <a:pt x="201" y="437"/>
                  </a:lnTo>
                  <a:lnTo>
                    <a:pt x="186" y="445"/>
                  </a:lnTo>
                  <a:lnTo>
                    <a:pt x="169" y="448"/>
                  </a:lnTo>
                  <a:lnTo>
                    <a:pt x="151" y="445"/>
                  </a:lnTo>
                  <a:lnTo>
                    <a:pt x="136" y="437"/>
                  </a:lnTo>
                  <a:lnTo>
                    <a:pt x="124" y="426"/>
                  </a:lnTo>
                  <a:lnTo>
                    <a:pt x="115" y="410"/>
                  </a:lnTo>
                  <a:lnTo>
                    <a:pt x="112" y="392"/>
                  </a:lnTo>
                  <a:close/>
                  <a:moveTo>
                    <a:pt x="237" y="112"/>
                  </a:moveTo>
                  <a:lnTo>
                    <a:pt x="211" y="115"/>
                  </a:lnTo>
                  <a:lnTo>
                    <a:pt x="189" y="122"/>
                  </a:lnTo>
                  <a:lnTo>
                    <a:pt x="167" y="133"/>
                  </a:lnTo>
                  <a:lnTo>
                    <a:pt x="149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5" y="212"/>
                  </a:lnTo>
                  <a:lnTo>
                    <a:pt x="112" y="236"/>
                  </a:lnTo>
                  <a:lnTo>
                    <a:pt x="112" y="280"/>
                  </a:lnTo>
                  <a:lnTo>
                    <a:pt x="3258" y="280"/>
                  </a:lnTo>
                  <a:lnTo>
                    <a:pt x="3258" y="236"/>
                  </a:lnTo>
                  <a:lnTo>
                    <a:pt x="3255" y="212"/>
                  </a:lnTo>
                  <a:lnTo>
                    <a:pt x="3247" y="188"/>
                  </a:lnTo>
                  <a:lnTo>
                    <a:pt x="3236" y="167"/>
                  </a:lnTo>
                  <a:lnTo>
                    <a:pt x="3221" y="149"/>
                  </a:lnTo>
                  <a:lnTo>
                    <a:pt x="3203" y="133"/>
                  </a:lnTo>
                  <a:lnTo>
                    <a:pt x="3181" y="122"/>
                  </a:lnTo>
                  <a:lnTo>
                    <a:pt x="3159" y="115"/>
                  </a:lnTo>
                  <a:lnTo>
                    <a:pt x="3133" y="112"/>
                  </a:lnTo>
                  <a:lnTo>
                    <a:pt x="237" y="112"/>
                  </a:lnTo>
                  <a:close/>
                  <a:moveTo>
                    <a:pt x="237" y="0"/>
                  </a:moveTo>
                  <a:lnTo>
                    <a:pt x="3133" y="0"/>
                  </a:lnTo>
                  <a:lnTo>
                    <a:pt x="3172" y="3"/>
                  </a:lnTo>
                  <a:lnTo>
                    <a:pt x="3208" y="12"/>
                  </a:lnTo>
                  <a:lnTo>
                    <a:pt x="3242" y="26"/>
                  </a:lnTo>
                  <a:lnTo>
                    <a:pt x="3273" y="46"/>
                  </a:lnTo>
                  <a:lnTo>
                    <a:pt x="3301" y="69"/>
                  </a:lnTo>
                  <a:lnTo>
                    <a:pt x="3324" y="97"/>
                  </a:lnTo>
                  <a:lnTo>
                    <a:pt x="3343" y="128"/>
                  </a:lnTo>
                  <a:lnTo>
                    <a:pt x="3358" y="162"/>
                  </a:lnTo>
                  <a:lnTo>
                    <a:pt x="3367" y="199"/>
                  </a:lnTo>
                  <a:lnTo>
                    <a:pt x="3370" y="236"/>
                  </a:lnTo>
                  <a:lnTo>
                    <a:pt x="3370" y="2228"/>
                  </a:lnTo>
                  <a:lnTo>
                    <a:pt x="3367" y="2267"/>
                  </a:lnTo>
                  <a:lnTo>
                    <a:pt x="3358" y="2303"/>
                  </a:lnTo>
                  <a:lnTo>
                    <a:pt x="3343" y="2337"/>
                  </a:lnTo>
                  <a:lnTo>
                    <a:pt x="3324" y="2368"/>
                  </a:lnTo>
                  <a:lnTo>
                    <a:pt x="3301" y="2395"/>
                  </a:lnTo>
                  <a:lnTo>
                    <a:pt x="3273" y="2419"/>
                  </a:lnTo>
                  <a:lnTo>
                    <a:pt x="3242" y="2438"/>
                  </a:lnTo>
                  <a:lnTo>
                    <a:pt x="3208" y="2453"/>
                  </a:lnTo>
                  <a:lnTo>
                    <a:pt x="3172" y="2462"/>
                  </a:lnTo>
                  <a:lnTo>
                    <a:pt x="3133" y="2465"/>
                  </a:lnTo>
                  <a:lnTo>
                    <a:pt x="237" y="2465"/>
                  </a:lnTo>
                  <a:lnTo>
                    <a:pt x="198" y="2462"/>
                  </a:lnTo>
                  <a:lnTo>
                    <a:pt x="162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69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69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2" y="12"/>
                  </a:lnTo>
                  <a:lnTo>
                    <a:pt x="198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4" name="Freeform 817"/>
            <p:cNvSpPr>
              <a:spLocks/>
            </p:cNvSpPr>
            <p:nvPr/>
          </p:nvSpPr>
          <p:spPr bwMode="auto">
            <a:xfrm>
              <a:off x="7288213" y="4483100"/>
              <a:ext cx="96837" cy="17463"/>
            </a:xfrm>
            <a:custGeom>
              <a:avLst/>
              <a:gdLst>
                <a:gd name="T0" fmla="*/ 56 w 618"/>
                <a:gd name="T1" fmla="*/ 0 h 112"/>
                <a:gd name="T2" fmla="*/ 562 w 618"/>
                <a:gd name="T3" fmla="*/ 0 h 112"/>
                <a:gd name="T4" fmla="*/ 579 w 618"/>
                <a:gd name="T5" fmla="*/ 3 h 112"/>
                <a:gd name="T6" fmla="*/ 595 w 618"/>
                <a:gd name="T7" fmla="*/ 12 h 112"/>
                <a:gd name="T8" fmla="*/ 607 w 618"/>
                <a:gd name="T9" fmla="*/ 24 h 112"/>
                <a:gd name="T10" fmla="*/ 615 w 618"/>
                <a:gd name="T11" fmla="*/ 39 h 112"/>
                <a:gd name="T12" fmla="*/ 618 w 618"/>
                <a:gd name="T13" fmla="*/ 56 h 112"/>
                <a:gd name="T14" fmla="*/ 615 w 618"/>
                <a:gd name="T15" fmla="*/ 74 h 112"/>
                <a:gd name="T16" fmla="*/ 607 w 618"/>
                <a:gd name="T17" fmla="*/ 90 h 112"/>
                <a:gd name="T18" fmla="*/ 595 w 618"/>
                <a:gd name="T19" fmla="*/ 102 h 112"/>
                <a:gd name="T20" fmla="*/ 579 w 618"/>
                <a:gd name="T21" fmla="*/ 109 h 112"/>
                <a:gd name="T22" fmla="*/ 562 w 618"/>
                <a:gd name="T23" fmla="*/ 112 h 112"/>
                <a:gd name="T24" fmla="*/ 56 w 618"/>
                <a:gd name="T25" fmla="*/ 112 h 112"/>
                <a:gd name="T26" fmla="*/ 39 w 618"/>
                <a:gd name="T27" fmla="*/ 109 h 112"/>
                <a:gd name="T28" fmla="*/ 23 w 618"/>
                <a:gd name="T29" fmla="*/ 102 h 112"/>
                <a:gd name="T30" fmla="*/ 11 w 618"/>
                <a:gd name="T31" fmla="*/ 90 h 112"/>
                <a:gd name="T32" fmla="*/ 3 w 618"/>
                <a:gd name="T33" fmla="*/ 74 h 112"/>
                <a:gd name="T34" fmla="*/ 0 w 618"/>
                <a:gd name="T35" fmla="*/ 56 h 112"/>
                <a:gd name="T36" fmla="*/ 3 w 618"/>
                <a:gd name="T37" fmla="*/ 39 h 112"/>
                <a:gd name="T38" fmla="*/ 11 w 618"/>
                <a:gd name="T39" fmla="*/ 24 h 112"/>
                <a:gd name="T40" fmla="*/ 23 w 618"/>
                <a:gd name="T41" fmla="*/ 12 h 112"/>
                <a:gd name="T42" fmla="*/ 39 w 618"/>
                <a:gd name="T43" fmla="*/ 3 h 112"/>
                <a:gd name="T44" fmla="*/ 56 w 61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8" h="112">
                  <a:moveTo>
                    <a:pt x="56" y="0"/>
                  </a:moveTo>
                  <a:lnTo>
                    <a:pt x="562" y="0"/>
                  </a:lnTo>
                  <a:lnTo>
                    <a:pt x="579" y="3"/>
                  </a:lnTo>
                  <a:lnTo>
                    <a:pt x="595" y="12"/>
                  </a:lnTo>
                  <a:lnTo>
                    <a:pt x="607" y="24"/>
                  </a:lnTo>
                  <a:lnTo>
                    <a:pt x="615" y="39"/>
                  </a:lnTo>
                  <a:lnTo>
                    <a:pt x="618" y="56"/>
                  </a:lnTo>
                  <a:lnTo>
                    <a:pt x="615" y="74"/>
                  </a:lnTo>
                  <a:lnTo>
                    <a:pt x="607" y="90"/>
                  </a:lnTo>
                  <a:lnTo>
                    <a:pt x="595" y="102"/>
                  </a:lnTo>
                  <a:lnTo>
                    <a:pt x="579" y="109"/>
                  </a:lnTo>
                  <a:lnTo>
                    <a:pt x="56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5" name="Freeform 818"/>
            <p:cNvSpPr>
              <a:spLocks/>
            </p:cNvSpPr>
            <p:nvPr/>
          </p:nvSpPr>
          <p:spPr bwMode="auto">
            <a:xfrm>
              <a:off x="7404100" y="4483100"/>
              <a:ext cx="98425" cy="17463"/>
            </a:xfrm>
            <a:custGeom>
              <a:avLst/>
              <a:gdLst>
                <a:gd name="T0" fmla="*/ 56 w 618"/>
                <a:gd name="T1" fmla="*/ 0 h 112"/>
                <a:gd name="T2" fmla="*/ 562 w 618"/>
                <a:gd name="T3" fmla="*/ 0 h 112"/>
                <a:gd name="T4" fmla="*/ 579 w 618"/>
                <a:gd name="T5" fmla="*/ 3 h 112"/>
                <a:gd name="T6" fmla="*/ 595 w 618"/>
                <a:gd name="T7" fmla="*/ 12 h 112"/>
                <a:gd name="T8" fmla="*/ 607 w 618"/>
                <a:gd name="T9" fmla="*/ 24 h 112"/>
                <a:gd name="T10" fmla="*/ 615 w 618"/>
                <a:gd name="T11" fmla="*/ 39 h 112"/>
                <a:gd name="T12" fmla="*/ 618 w 618"/>
                <a:gd name="T13" fmla="*/ 56 h 112"/>
                <a:gd name="T14" fmla="*/ 615 w 618"/>
                <a:gd name="T15" fmla="*/ 74 h 112"/>
                <a:gd name="T16" fmla="*/ 607 w 618"/>
                <a:gd name="T17" fmla="*/ 90 h 112"/>
                <a:gd name="T18" fmla="*/ 595 w 618"/>
                <a:gd name="T19" fmla="*/ 102 h 112"/>
                <a:gd name="T20" fmla="*/ 579 w 618"/>
                <a:gd name="T21" fmla="*/ 109 h 112"/>
                <a:gd name="T22" fmla="*/ 562 w 618"/>
                <a:gd name="T23" fmla="*/ 112 h 112"/>
                <a:gd name="T24" fmla="*/ 56 w 618"/>
                <a:gd name="T25" fmla="*/ 112 h 112"/>
                <a:gd name="T26" fmla="*/ 39 w 618"/>
                <a:gd name="T27" fmla="*/ 109 h 112"/>
                <a:gd name="T28" fmla="*/ 24 w 618"/>
                <a:gd name="T29" fmla="*/ 102 h 112"/>
                <a:gd name="T30" fmla="*/ 11 w 618"/>
                <a:gd name="T31" fmla="*/ 90 h 112"/>
                <a:gd name="T32" fmla="*/ 3 w 618"/>
                <a:gd name="T33" fmla="*/ 74 h 112"/>
                <a:gd name="T34" fmla="*/ 0 w 618"/>
                <a:gd name="T35" fmla="*/ 56 h 112"/>
                <a:gd name="T36" fmla="*/ 3 w 618"/>
                <a:gd name="T37" fmla="*/ 39 h 112"/>
                <a:gd name="T38" fmla="*/ 11 w 618"/>
                <a:gd name="T39" fmla="*/ 24 h 112"/>
                <a:gd name="T40" fmla="*/ 24 w 618"/>
                <a:gd name="T41" fmla="*/ 12 h 112"/>
                <a:gd name="T42" fmla="*/ 39 w 618"/>
                <a:gd name="T43" fmla="*/ 3 h 112"/>
                <a:gd name="T44" fmla="*/ 56 w 61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8" h="112">
                  <a:moveTo>
                    <a:pt x="56" y="0"/>
                  </a:moveTo>
                  <a:lnTo>
                    <a:pt x="562" y="0"/>
                  </a:lnTo>
                  <a:lnTo>
                    <a:pt x="579" y="3"/>
                  </a:lnTo>
                  <a:lnTo>
                    <a:pt x="595" y="12"/>
                  </a:lnTo>
                  <a:lnTo>
                    <a:pt x="607" y="24"/>
                  </a:lnTo>
                  <a:lnTo>
                    <a:pt x="615" y="39"/>
                  </a:lnTo>
                  <a:lnTo>
                    <a:pt x="618" y="56"/>
                  </a:lnTo>
                  <a:lnTo>
                    <a:pt x="615" y="74"/>
                  </a:lnTo>
                  <a:lnTo>
                    <a:pt x="607" y="90"/>
                  </a:lnTo>
                  <a:lnTo>
                    <a:pt x="595" y="102"/>
                  </a:lnTo>
                  <a:lnTo>
                    <a:pt x="579" y="109"/>
                  </a:lnTo>
                  <a:lnTo>
                    <a:pt x="56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6" name="Freeform 819"/>
            <p:cNvSpPr>
              <a:spLocks/>
            </p:cNvSpPr>
            <p:nvPr/>
          </p:nvSpPr>
          <p:spPr bwMode="auto">
            <a:xfrm>
              <a:off x="7288213" y="4527550"/>
              <a:ext cx="26987" cy="17463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2 h 112"/>
                <a:gd name="T8" fmla="*/ 157 w 169"/>
                <a:gd name="T9" fmla="*/ 24 h 112"/>
                <a:gd name="T10" fmla="*/ 165 w 169"/>
                <a:gd name="T11" fmla="*/ 39 h 112"/>
                <a:gd name="T12" fmla="*/ 169 w 169"/>
                <a:gd name="T13" fmla="*/ 56 h 112"/>
                <a:gd name="T14" fmla="*/ 165 w 169"/>
                <a:gd name="T15" fmla="*/ 74 h 112"/>
                <a:gd name="T16" fmla="*/ 157 w 169"/>
                <a:gd name="T17" fmla="*/ 90 h 112"/>
                <a:gd name="T18" fmla="*/ 145 w 169"/>
                <a:gd name="T19" fmla="*/ 102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2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3 w 169"/>
                <a:gd name="T41" fmla="*/ 12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2"/>
                  </a:lnTo>
                  <a:lnTo>
                    <a:pt x="157" y="24"/>
                  </a:lnTo>
                  <a:lnTo>
                    <a:pt x="165" y="39"/>
                  </a:lnTo>
                  <a:lnTo>
                    <a:pt x="169" y="56"/>
                  </a:lnTo>
                  <a:lnTo>
                    <a:pt x="165" y="74"/>
                  </a:lnTo>
                  <a:lnTo>
                    <a:pt x="157" y="90"/>
                  </a:lnTo>
                  <a:lnTo>
                    <a:pt x="145" y="102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7" name="Freeform 820"/>
            <p:cNvSpPr>
              <a:spLocks/>
            </p:cNvSpPr>
            <p:nvPr/>
          </p:nvSpPr>
          <p:spPr bwMode="auto">
            <a:xfrm>
              <a:off x="7332663" y="4527550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8 w 225"/>
                <a:gd name="T3" fmla="*/ 0 h 112"/>
                <a:gd name="T4" fmla="*/ 186 w 225"/>
                <a:gd name="T5" fmla="*/ 3 h 112"/>
                <a:gd name="T6" fmla="*/ 201 w 225"/>
                <a:gd name="T7" fmla="*/ 12 h 112"/>
                <a:gd name="T8" fmla="*/ 213 w 225"/>
                <a:gd name="T9" fmla="*/ 24 h 112"/>
                <a:gd name="T10" fmla="*/ 221 w 225"/>
                <a:gd name="T11" fmla="*/ 39 h 112"/>
                <a:gd name="T12" fmla="*/ 225 w 225"/>
                <a:gd name="T13" fmla="*/ 56 h 112"/>
                <a:gd name="T14" fmla="*/ 221 w 225"/>
                <a:gd name="T15" fmla="*/ 74 h 112"/>
                <a:gd name="T16" fmla="*/ 213 w 225"/>
                <a:gd name="T17" fmla="*/ 90 h 112"/>
                <a:gd name="T18" fmla="*/ 201 w 225"/>
                <a:gd name="T19" fmla="*/ 102 h 112"/>
                <a:gd name="T20" fmla="*/ 186 w 225"/>
                <a:gd name="T21" fmla="*/ 109 h 112"/>
                <a:gd name="T22" fmla="*/ 168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2 h 112"/>
                <a:gd name="T30" fmla="*/ 11 w 225"/>
                <a:gd name="T31" fmla="*/ 90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3 w 225"/>
                <a:gd name="T41" fmla="*/ 12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2"/>
                  </a:lnTo>
                  <a:lnTo>
                    <a:pt x="213" y="24"/>
                  </a:lnTo>
                  <a:lnTo>
                    <a:pt x="221" y="39"/>
                  </a:lnTo>
                  <a:lnTo>
                    <a:pt x="225" y="56"/>
                  </a:lnTo>
                  <a:lnTo>
                    <a:pt x="221" y="74"/>
                  </a:lnTo>
                  <a:lnTo>
                    <a:pt x="213" y="90"/>
                  </a:lnTo>
                  <a:lnTo>
                    <a:pt x="201" y="102"/>
                  </a:lnTo>
                  <a:lnTo>
                    <a:pt x="186" y="109"/>
                  </a:lnTo>
                  <a:lnTo>
                    <a:pt x="168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8" name="Freeform 821"/>
            <p:cNvSpPr>
              <a:spLocks/>
            </p:cNvSpPr>
            <p:nvPr/>
          </p:nvSpPr>
          <p:spPr bwMode="auto">
            <a:xfrm>
              <a:off x="7385050" y="4527550"/>
              <a:ext cx="26987" cy="17463"/>
            </a:xfrm>
            <a:custGeom>
              <a:avLst/>
              <a:gdLst>
                <a:gd name="T0" fmla="*/ 56 w 168"/>
                <a:gd name="T1" fmla="*/ 0 h 112"/>
                <a:gd name="T2" fmla="*/ 112 w 168"/>
                <a:gd name="T3" fmla="*/ 0 h 112"/>
                <a:gd name="T4" fmla="*/ 130 w 168"/>
                <a:gd name="T5" fmla="*/ 3 h 112"/>
                <a:gd name="T6" fmla="*/ 145 w 168"/>
                <a:gd name="T7" fmla="*/ 12 h 112"/>
                <a:gd name="T8" fmla="*/ 157 w 168"/>
                <a:gd name="T9" fmla="*/ 24 h 112"/>
                <a:gd name="T10" fmla="*/ 165 w 168"/>
                <a:gd name="T11" fmla="*/ 39 h 112"/>
                <a:gd name="T12" fmla="*/ 168 w 168"/>
                <a:gd name="T13" fmla="*/ 56 h 112"/>
                <a:gd name="T14" fmla="*/ 165 w 168"/>
                <a:gd name="T15" fmla="*/ 74 h 112"/>
                <a:gd name="T16" fmla="*/ 157 w 168"/>
                <a:gd name="T17" fmla="*/ 90 h 112"/>
                <a:gd name="T18" fmla="*/ 145 w 168"/>
                <a:gd name="T19" fmla="*/ 102 h 112"/>
                <a:gd name="T20" fmla="*/ 130 w 168"/>
                <a:gd name="T21" fmla="*/ 109 h 112"/>
                <a:gd name="T22" fmla="*/ 112 w 168"/>
                <a:gd name="T23" fmla="*/ 112 h 112"/>
                <a:gd name="T24" fmla="*/ 56 w 168"/>
                <a:gd name="T25" fmla="*/ 112 h 112"/>
                <a:gd name="T26" fmla="*/ 39 w 168"/>
                <a:gd name="T27" fmla="*/ 109 h 112"/>
                <a:gd name="T28" fmla="*/ 23 w 168"/>
                <a:gd name="T29" fmla="*/ 102 h 112"/>
                <a:gd name="T30" fmla="*/ 11 w 168"/>
                <a:gd name="T31" fmla="*/ 90 h 112"/>
                <a:gd name="T32" fmla="*/ 3 w 168"/>
                <a:gd name="T33" fmla="*/ 74 h 112"/>
                <a:gd name="T34" fmla="*/ 0 w 168"/>
                <a:gd name="T35" fmla="*/ 56 h 112"/>
                <a:gd name="T36" fmla="*/ 3 w 168"/>
                <a:gd name="T37" fmla="*/ 39 h 112"/>
                <a:gd name="T38" fmla="*/ 11 w 168"/>
                <a:gd name="T39" fmla="*/ 24 h 112"/>
                <a:gd name="T40" fmla="*/ 23 w 168"/>
                <a:gd name="T41" fmla="*/ 12 h 112"/>
                <a:gd name="T42" fmla="*/ 39 w 168"/>
                <a:gd name="T43" fmla="*/ 3 h 112"/>
                <a:gd name="T44" fmla="*/ 56 w 16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2"/>
                  </a:lnTo>
                  <a:lnTo>
                    <a:pt x="157" y="24"/>
                  </a:lnTo>
                  <a:lnTo>
                    <a:pt x="165" y="39"/>
                  </a:lnTo>
                  <a:lnTo>
                    <a:pt x="168" y="56"/>
                  </a:lnTo>
                  <a:lnTo>
                    <a:pt x="165" y="74"/>
                  </a:lnTo>
                  <a:lnTo>
                    <a:pt x="157" y="90"/>
                  </a:lnTo>
                  <a:lnTo>
                    <a:pt x="145" y="102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9" name="Freeform 822"/>
            <p:cNvSpPr>
              <a:spLocks/>
            </p:cNvSpPr>
            <p:nvPr/>
          </p:nvSpPr>
          <p:spPr bwMode="auto">
            <a:xfrm>
              <a:off x="7431088" y="4527550"/>
              <a:ext cx="34925" cy="17463"/>
            </a:xfrm>
            <a:custGeom>
              <a:avLst/>
              <a:gdLst>
                <a:gd name="T0" fmla="*/ 56 w 224"/>
                <a:gd name="T1" fmla="*/ 0 h 112"/>
                <a:gd name="T2" fmla="*/ 168 w 224"/>
                <a:gd name="T3" fmla="*/ 0 h 112"/>
                <a:gd name="T4" fmla="*/ 186 w 224"/>
                <a:gd name="T5" fmla="*/ 3 h 112"/>
                <a:gd name="T6" fmla="*/ 201 w 224"/>
                <a:gd name="T7" fmla="*/ 12 h 112"/>
                <a:gd name="T8" fmla="*/ 213 w 224"/>
                <a:gd name="T9" fmla="*/ 24 h 112"/>
                <a:gd name="T10" fmla="*/ 221 w 224"/>
                <a:gd name="T11" fmla="*/ 39 h 112"/>
                <a:gd name="T12" fmla="*/ 224 w 224"/>
                <a:gd name="T13" fmla="*/ 56 h 112"/>
                <a:gd name="T14" fmla="*/ 221 w 224"/>
                <a:gd name="T15" fmla="*/ 74 h 112"/>
                <a:gd name="T16" fmla="*/ 213 w 224"/>
                <a:gd name="T17" fmla="*/ 90 h 112"/>
                <a:gd name="T18" fmla="*/ 201 w 224"/>
                <a:gd name="T19" fmla="*/ 102 h 112"/>
                <a:gd name="T20" fmla="*/ 186 w 224"/>
                <a:gd name="T21" fmla="*/ 109 h 112"/>
                <a:gd name="T22" fmla="*/ 168 w 224"/>
                <a:gd name="T23" fmla="*/ 112 h 112"/>
                <a:gd name="T24" fmla="*/ 56 w 224"/>
                <a:gd name="T25" fmla="*/ 112 h 112"/>
                <a:gd name="T26" fmla="*/ 38 w 224"/>
                <a:gd name="T27" fmla="*/ 109 h 112"/>
                <a:gd name="T28" fmla="*/ 23 w 224"/>
                <a:gd name="T29" fmla="*/ 102 h 112"/>
                <a:gd name="T30" fmla="*/ 11 w 224"/>
                <a:gd name="T31" fmla="*/ 90 h 112"/>
                <a:gd name="T32" fmla="*/ 3 w 224"/>
                <a:gd name="T33" fmla="*/ 74 h 112"/>
                <a:gd name="T34" fmla="*/ 0 w 224"/>
                <a:gd name="T35" fmla="*/ 56 h 112"/>
                <a:gd name="T36" fmla="*/ 3 w 224"/>
                <a:gd name="T37" fmla="*/ 39 h 112"/>
                <a:gd name="T38" fmla="*/ 11 w 224"/>
                <a:gd name="T39" fmla="*/ 24 h 112"/>
                <a:gd name="T40" fmla="*/ 23 w 224"/>
                <a:gd name="T41" fmla="*/ 12 h 112"/>
                <a:gd name="T42" fmla="*/ 38 w 224"/>
                <a:gd name="T43" fmla="*/ 3 h 112"/>
                <a:gd name="T44" fmla="*/ 56 w 22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2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2"/>
                  </a:lnTo>
                  <a:lnTo>
                    <a:pt x="213" y="24"/>
                  </a:lnTo>
                  <a:lnTo>
                    <a:pt x="221" y="39"/>
                  </a:lnTo>
                  <a:lnTo>
                    <a:pt x="224" y="56"/>
                  </a:lnTo>
                  <a:lnTo>
                    <a:pt x="221" y="74"/>
                  </a:lnTo>
                  <a:lnTo>
                    <a:pt x="213" y="90"/>
                  </a:lnTo>
                  <a:lnTo>
                    <a:pt x="201" y="102"/>
                  </a:lnTo>
                  <a:lnTo>
                    <a:pt x="186" y="109"/>
                  </a:lnTo>
                  <a:lnTo>
                    <a:pt x="168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0" name="Freeform 823"/>
            <p:cNvSpPr>
              <a:spLocks/>
            </p:cNvSpPr>
            <p:nvPr/>
          </p:nvSpPr>
          <p:spPr bwMode="auto">
            <a:xfrm>
              <a:off x="7483475" y="4527550"/>
              <a:ext cx="19050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2 h 111"/>
                <a:gd name="T4" fmla="*/ 84 w 112"/>
                <a:gd name="T5" fmla="*/ 8 h 111"/>
                <a:gd name="T6" fmla="*/ 96 w 112"/>
                <a:gd name="T7" fmla="*/ 16 h 111"/>
                <a:gd name="T8" fmla="*/ 105 w 112"/>
                <a:gd name="T9" fmla="*/ 28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70 h 111"/>
                <a:gd name="T16" fmla="*/ 105 w 112"/>
                <a:gd name="T17" fmla="*/ 83 h 111"/>
                <a:gd name="T18" fmla="*/ 96 w 112"/>
                <a:gd name="T19" fmla="*/ 95 h 111"/>
                <a:gd name="T20" fmla="*/ 83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8 w 112"/>
                <a:gd name="T29" fmla="*/ 104 h 111"/>
                <a:gd name="T30" fmla="*/ 16 w 112"/>
                <a:gd name="T31" fmla="*/ 95 h 111"/>
                <a:gd name="T32" fmla="*/ 7 w 112"/>
                <a:gd name="T33" fmla="*/ 84 h 111"/>
                <a:gd name="T34" fmla="*/ 2 w 112"/>
                <a:gd name="T35" fmla="*/ 70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8 h 111"/>
                <a:gd name="T42" fmla="*/ 16 w 112"/>
                <a:gd name="T43" fmla="*/ 16 h 111"/>
                <a:gd name="T44" fmla="*/ 27 w 112"/>
                <a:gd name="T45" fmla="*/ 8 h 111"/>
                <a:gd name="T46" fmla="*/ 42 w 112"/>
                <a:gd name="T47" fmla="*/ 2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2"/>
                  </a:lnTo>
                  <a:lnTo>
                    <a:pt x="84" y="8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3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7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1" name="Freeform 824"/>
            <p:cNvSpPr>
              <a:spLocks/>
            </p:cNvSpPr>
            <p:nvPr/>
          </p:nvSpPr>
          <p:spPr bwMode="auto">
            <a:xfrm>
              <a:off x="7439025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2" name="Freeform 825"/>
            <p:cNvSpPr>
              <a:spLocks/>
            </p:cNvSpPr>
            <p:nvPr/>
          </p:nvSpPr>
          <p:spPr bwMode="auto">
            <a:xfrm>
              <a:off x="7493000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3" name="Freeform 826"/>
            <p:cNvSpPr>
              <a:spLocks/>
            </p:cNvSpPr>
            <p:nvPr/>
          </p:nvSpPr>
          <p:spPr bwMode="auto">
            <a:xfrm>
              <a:off x="7385050" y="4394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4" name="Freeform 827"/>
            <p:cNvSpPr>
              <a:spLocks/>
            </p:cNvSpPr>
            <p:nvPr/>
          </p:nvSpPr>
          <p:spPr bwMode="auto">
            <a:xfrm>
              <a:off x="7278688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5" name="Freeform 828"/>
            <p:cNvSpPr>
              <a:spLocks/>
            </p:cNvSpPr>
            <p:nvPr/>
          </p:nvSpPr>
          <p:spPr bwMode="auto">
            <a:xfrm>
              <a:off x="7332663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6" name="Freeform 829"/>
            <p:cNvSpPr>
              <a:spLocks/>
            </p:cNvSpPr>
            <p:nvPr/>
          </p:nvSpPr>
          <p:spPr bwMode="auto">
            <a:xfrm>
              <a:off x="7707313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7" name="Freeform 830"/>
            <p:cNvSpPr>
              <a:spLocks/>
            </p:cNvSpPr>
            <p:nvPr/>
          </p:nvSpPr>
          <p:spPr bwMode="auto">
            <a:xfrm>
              <a:off x="7653338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" name="Freeform 831"/>
            <p:cNvSpPr>
              <a:spLocks/>
            </p:cNvSpPr>
            <p:nvPr/>
          </p:nvSpPr>
          <p:spPr bwMode="auto">
            <a:xfrm>
              <a:off x="7546975" y="4394200"/>
              <a:ext cx="17462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" name="Freeform 832"/>
            <p:cNvSpPr>
              <a:spLocks/>
            </p:cNvSpPr>
            <p:nvPr/>
          </p:nvSpPr>
          <p:spPr bwMode="auto">
            <a:xfrm>
              <a:off x="7599363" y="4394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" name="Freeform 833"/>
            <p:cNvSpPr>
              <a:spLocks noEditPoints="1"/>
            </p:cNvSpPr>
            <p:nvPr/>
          </p:nvSpPr>
          <p:spPr bwMode="auto">
            <a:xfrm>
              <a:off x="7537450" y="4537075"/>
              <a:ext cx="187325" cy="123825"/>
            </a:xfrm>
            <a:custGeom>
              <a:avLst/>
              <a:gdLst>
                <a:gd name="T0" fmla="*/ 544 w 1179"/>
                <a:gd name="T1" fmla="*/ 250 h 785"/>
                <a:gd name="T2" fmla="*/ 507 w 1179"/>
                <a:gd name="T3" fmla="*/ 355 h 785"/>
                <a:gd name="T4" fmla="*/ 515 w 1179"/>
                <a:gd name="T5" fmla="*/ 468 h 785"/>
                <a:gd name="T6" fmla="*/ 565 w 1179"/>
                <a:gd name="T7" fmla="*/ 565 h 785"/>
                <a:gd name="T8" fmla="*/ 635 w 1179"/>
                <a:gd name="T9" fmla="*/ 535 h 785"/>
                <a:gd name="T10" fmla="*/ 671 w 1179"/>
                <a:gd name="T11" fmla="*/ 431 h 785"/>
                <a:gd name="T12" fmla="*/ 663 w 1179"/>
                <a:gd name="T13" fmla="*/ 317 h 785"/>
                <a:gd name="T14" fmla="*/ 613 w 1179"/>
                <a:gd name="T15" fmla="*/ 220 h 785"/>
                <a:gd name="T16" fmla="*/ 751 w 1179"/>
                <a:gd name="T17" fmla="*/ 115 h 785"/>
                <a:gd name="T18" fmla="*/ 715 w 1179"/>
                <a:gd name="T19" fmla="*/ 168 h 785"/>
                <a:gd name="T20" fmla="*/ 774 w 1179"/>
                <a:gd name="T21" fmla="*/ 296 h 785"/>
                <a:gd name="T22" fmla="*/ 783 w 1179"/>
                <a:gd name="T23" fmla="*/ 442 h 785"/>
                <a:gd name="T24" fmla="*/ 739 w 1179"/>
                <a:gd name="T25" fmla="*/ 577 h 785"/>
                <a:gd name="T26" fmla="*/ 718 w 1179"/>
                <a:gd name="T27" fmla="*/ 663 h 785"/>
                <a:gd name="T28" fmla="*/ 827 w 1179"/>
                <a:gd name="T29" fmla="*/ 670 h 785"/>
                <a:gd name="T30" fmla="*/ 939 w 1179"/>
                <a:gd name="T31" fmla="*/ 628 h 785"/>
                <a:gd name="T32" fmla="*/ 1022 w 1179"/>
                <a:gd name="T33" fmla="*/ 545 h 785"/>
                <a:gd name="T34" fmla="*/ 1064 w 1179"/>
                <a:gd name="T35" fmla="*/ 434 h 785"/>
                <a:gd name="T36" fmla="*/ 1055 w 1179"/>
                <a:gd name="T37" fmla="*/ 312 h 785"/>
                <a:gd name="T38" fmla="*/ 997 w 1179"/>
                <a:gd name="T39" fmla="*/ 209 h 785"/>
                <a:gd name="T40" fmla="*/ 904 w 1179"/>
                <a:gd name="T41" fmla="*/ 139 h 785"/>
                <a:gd name="T42" fmla="*/ 786 w 1179"/>
                <a:gd name="T43" fmla="*/ 112 h 785"/>
                <a:gd name="T44" fmla="*/ 312 w 1179"/>
                <a:gd name="T45" fmla="*/ 125 h 785"/>
                <a:gd name="T46" fmla="*/ 209 w 1179"/>
                <a:gd name="T47" fmla="*/ 182 h 785"/>
                <a:gd name="T48" fmla="*/ 139 w 1179"/>
                <a:gd name="T49" fmla="*/ 274 h 785"/>
                <a:gd name="T50" fmla="*/ 112 w 1179"/>
                <a:gd name="T51" fmla="*/ 393 h 785"/>
                <a:gd name="T52" fmla="*/ 139 w 1179"/>
                <a:gd name="T53" fmla="*/ 511 h 785"/>
                <a:gd name="T54" fmla="*/ 209 w 1179"/>
                <a:gd name="T55" fmla="*/ 604 h 785"/>
                <a:gd name="T56" fmla="*/ 312 w 1179"/>
                <a:gd name="T57" fmla="*/ 661 h 785"/>
                <a:gd name="T58" fmla="*/ 428 w 1179"/>
                <a:gd name="T59" fmla="*/ 671 h 785"/>
                <a:gd name="T60" fmla="*/ 464 w 1179"/>
                <a:gd name="T61" fmla="*/ 617 h 785"/>
                <a:gd name="T62" fmla="*/ 405 w 1179"/>
                <a:gd name="T63" fmla="*/ 489 h 785"/>
                <a:gd name="T64" fmla="*/ 396 w 1179"/>
                <a:gd name="T65" fmla="*/ 344 h 785"/>
                <a:gd name="T66" fmla="*/ 440 w 1179"/>
                <a:gd name="T67" fmla="*/ 208 h 785"/>
                <a:gd name="T68" fmla="*/ 461 w 1179"/>
                <a:gd name="T69" fmla="*/ 122 h 785"/>
                <a:gd name="T70" fmla="*/ 393 w 1179"/>
                <a:gd name="T71" fmla="*/ 0 h 785"/>
                <a:gd name="T72" fmla="*/ 515 w 1179"/>
                <a:gd name="T73" fmla="*/ 21 h 785"/>
                <a:gd name="T74" fmla="*/ 626 w 1179"/>
                <a:gd name="T75" fmla="*/ 35 h 785"/>
                <a:gd name="T76" fmla="*/ 743 w 1179"/>
                <a:gd name="T77" fmla="*/ 2 h 785"/>
                <a:gd name="T78" fmla="*/ 883 w 1179"/>
                <a:gd name="T79" fmla="*/ 13 h 785"/>
                <a:gd name="T80" fmla="*/ 1011 w 1179"/>
                <a:gd name="T81" fmla="*/ 71 h 785"/>
                <a:gd name="T82" fmla="*/ 1109 w 1179"/>
                <a:gd name="T83" fmla="*/ 168 h 785"/>
                <a:gd name="T84" fmla="*/ 1167 w 1179"/>
                <a:gd name="T85" fmla="*/ 297 h 785"/>
                <a:gd name="T86" fmla="*/ 1176 w 1179"/>
                <a:gd name="T87" fmla="*/ 441 h 785"/>
                <a:gd name="T88" fmla="*/ 1133 w 1179"/>
                <a:gd name="T89" fmla="*/ 577 h 785"/>
                <a:gd name="T90" fmla="*/ 1047 w 1179"/>
                <a:gd name="T91" fmla="*/ 686 h 785"/>
                <a:gd name="T92" fmla="*/ 928 w 1179"/>
                <a:gd name="T93" fmla="*/ 758 h 785"/>
                <a:gd name="T94" fmla="*/ 786 w 1179"/>
                <a:gd name="T95" fmla="*/ 785 h 785"/>
                <a:gd name="T96" fmla="*/ 663 w 1179"/>
                <a:gd name="T97" fmla="*/ 765 h 785"/>
                <a:gd name="T98" fmla="*/ 553 w 1179"/>
                <a:gd name="T99" fmla="*/ 750 h 785"/>
                <a:gd name="T100" fmla="*/ 436 w 1179"/>
                <a:gd name="T101" fmla="*/ 783 h 785"/>
                <a:gd name="T102" fmla="*/ 296 w 1179"/>
                <a:gd name="T103" fmla="*/ 772 h 785"/>
                <a:gd name="T104" fmla="*/ 168 w 1179"/>
                <a:gd name="T105" fmla="*/ 714 h 785"/>
                <a:gd name="T106" fmla="*/ 70 w 1179"/>
                <a:gd name="T107" fmla="*/ 617 h 785"/>
                <a:gd name="T108" fmla="*/ 12 w 1179"/>
                <a:gd name="T109" fmla="*/ 489 h 785"/>
                <a:gd name="T110" fmla="*/ 3 w 1179"/>
                <a:gd name="T111" fmla="*/ 344 h 785"/>
                <a:gd name="T112" fmla="*/ 46 w 1179"/>
                <a:gd name="T113" fmla="*/ 208 h 785"/>
                <a:gd name="T114" fmla="*/ 131 w 1179"/>
                <a:gd name="T115" fmla="*/ 99 h 785"/>
                <a:gd name="T116" fmla="*/ 251 w 1179"/>
                <a:gd name="T117" fmla="*/ 27 h 785"/>
                <a:gd name="T118" fmla="*/ 393 w 1179"/>
                <a:gd name="T11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9" h="785">
                  <a:moveTo>
                    <a:pt x="590" y="193"/>
                  </a:moveTo>
                  <a:lnTo>
                    <a:pt x="565" y="220"/>
                  </a:lnTo>
                  <a:lnTo>
                    <a:pt x="544" y="250"/>
                  </a:lnTo>
                  <a:lnTo>
                    <a:pt x="528" y="283"/>
                  </a:lnTo>
                  <a:lnTo>
                    <a:pt x="515" y="317"/>
                  </a:lnTo>
                  <a:lnTo>
                    <a:pt x="507" y="355"/>
                  </a:lnTo>
                  <a:lnTo>
                    <a:pt x="505" y="393"/>
                  </a:lnTo>
                  <a:lnTo>
                    <a:pt x="507" y="431"/>
                  </a:lnTo>
                  <a:lnTo>
                    <a:pt x="515" y="468"/>
                  </a:lnTo>
                  <a:lnTo>
                    <a:pt x="528" y="503"/>
                  </a:lnTo>
                  <a:lnTo>
                    <a:pt x="544" y="535"/>
                  </a:lnTo>
                  <a:lnTo>
                    <a:pt x="565" y="565"/>
                  </a:lnTo>
                  <a:lnTo>
                    <a:pt x="590" y="592"/>
                  </a:lnTo>
                  <a:lnTo>
                    <a:pt x="613" y="565"/>
                  </a:lnTo>
                  <a:lnTo>
                    <a:pt x="635" y="535"/>
                  </a:lnTo>
                  <a:lnTo>
                    <a:pt x="651" y="503"/>
                  </a:lnTo>
                  <a:lnTo>
                    <a:pt x="663" y="468"/>
                  </a:lnTo>
                  <a:lnTo>
                    <a:pt x="671" y="431"/>
                  </a:lnTo>
                  <a:lnTo>
                    <a:pt x="674" y="393"/>
                  </a:lnTo>
                  <a:lnTo>
                    <a:pt x="671" y="355"/>
                  </a:lnTo>
                  <a:lnTo>
                    <a:pt x="663" y="317"/>
                  </a:lnTo>
                  <a:lnTo>
                    <a:pt x="651" y="283"/>
                  </a:lnTo>
                  <a:lnTo>
                    <a:pt x="635" y="250"/>
                  </a:lnTo>
                  <a:lnTo>
                    <a:pt x="613" y="220"/>
                  </a:lnTo>
                  <a:lnTo>
                    <a:pt x="590" y="193"/>
                  </a:lnTo>
                  <a:close/>
                  <a:moveTo>
                    <a:pt x="786" y="112"/>
                  </a:moveTo>
                  <a:lnTo>
                    <a:pt x="751" y="115"/>
                  </a:lnTo>
                  <a:lnTo>
                    <a:pt x="718" y="122"/>
                  </a:lnTo>
                  <a:lnTo>
                    <a:pt x="686" y="132"/>
                  </a:lnTo>
                  <a:lnTo>
                    <a:pt x="715" y="168"/>
                  </a:lnTo>
                  <a:lnTo>
                    <a:pt x="739" y="208"/>
                  </a:lnTo>
                  <a:lnTo>
                    <a:pt x="759" y="251"/>
                  </a:lnTo>
                  <a:lnTo>
                    <a:pt x="774" y="296"/>
                  </a:lnTo>
                  <a:lnTo>
                    <a:pt x="783" y="344"/>
                  </a:lnTo>
                  <a:lnTo>
                    <a:pt x="786" y="393"/>
                  </a:lnTo>
                  <a:lnTo>
                    <a:pt x="783" y="442"/>
                  </a:lnTo>
                  <a:lnTo>
                    <a:pt x="774" y="489"/>
                  </a:lnTo>
                  <a:lnTo>
                    <a:pt x="759" y="534"/>
                  </a:lnTo>
                  <a:lnTo>
                    <a:pt x="739" y="577"/>
                  </a:lnTo>
                  <a:lnTo>
                    <a:pt x="715" y="617"/>
                  </a:lnTo>
                  <a:lnTo>
                    <a:pt x="686" y="653"/>
                  </a:lnTo>
                  <a:lnTo>
                    <a:pt x="718" y="663"/>
                  </a:lnTo>
                  <a:lnTo>
                    <a:pt x="751" y="671"/>
                  </a:lnTo>
                  <a:lnTo>
                    <a:pt x="786" y="673"/>
                  </a:lnTo>
                  <a:lnTo>
                    <a:pt x="827" y="670"/>
                  </a:lnTo>
                  <a:lnTo>
                    <a:pt x="867" y="661"/>
                  </a:lnTo>
                  <a:lnTo>
                    <a:pt x="904" y="647"/>
                  </a:lnTo>
                  <a:lnTo>
                    <a:pt x="939" y="628"/>
                  </a:lnTo>
                  <a:lnTo>
                    <a:pt x="970" y="604"/>
                  </a:lnTo>
                  <a:lnTo>
                    <a:pt x="997" y="577"/>
                  </a:lnTo>
                  <a:lnTo>
                    <a:pt x="1022" y="545"/>
                  </a:lnTo>
                  <a:lnTo>
                    <a:pt x="1040" y="511"/>
                  </a:lnTo>
                  <a:lnTo>
                    <a:pt x="1055" y="474"/>
                  </a:lnTo>
                  <a:lnTo>
                    <a:pt x="1064" y="434"/>
                  </a:lnTo>
                  <a:lnTo>
                    <a:pt x="1067" y="393"/>
                  </a:lnTo>
                  <a:lnTo>
                    <a:pt x="1064" y="352"/>
                  </a:lnTo>
                  <a:lnTo>
                    <a:pt x="1055" y="312"/>
                  </a:lnTo>
                  <a:lnTo>
                    <a:pt x="1040" y="274"/>
                  </a:lnTo>
                  <a:lnTo>
                    <a:pt x="1022" y="241"/>
                  </a:lnTo>
                  <a:lnTo>
                    <a:pt x="997" y="209"/>
                  </a:lnTo>
                  <a:lnTo>
                    <a:pt x="970" y="182"/>
                  </a:lnTo>
                  <a:lnTo>
                    <a:pt x="939" y="158"/>
                  </a:lnTo>
                  <a:lnTo>
                    <a:pt x="904" y="139"/>
                  </a:lnTo>
                  <a:lnTo>
                    <a:pt x="867" y="125"/>
                  </a:lnTo>
                  <a:lnTo>
                    <a:pt x="827" y="115"/>
                  </a:lnTo>
                  <a:lnTo>
                    <a:pt x="786" y="112"/>
                  </a:lnTo>
                  <a:close/>
                  <a:moveTo>
                    <a:pt x="393" y="112"/>
                  </a:moveTo>
                  <a:lnTo>
                    <a:pt x="351" y="115"/>
                  </a:lnTo>
                  <a:lnTo>
                    <a:pt x="312" y="125"/>
                  </a:lnTo>
                  <a:lnTo>
                    <a:pt x="274" y="139"/>
                  </a:lnTo>
                  <a:lnTo>
                    <a:pt x="240" y="158"/>
                  </a:lnTo>
                  <a:lnTo>
                    <a:pt x="209" y="182"/>
                  </a:lnTo>
                  <a:lnTo>
                    <a:pt x="181" y="209"/>
                  </a:lnTo>
                  <a:lnTo>
                    <a:pt x="157" y="241"/>
                  </a:lnTo>
                  <a:lnTo>
                    <a:pt x="139" y="274"/>
                  </a:lnTo>
                  <a:lnTo>
                    <a:pt x="124" y="312"/>
                  </a:lnTo>
                  <a:lnTo>
                    <a:pt x="115" y="352"/>
                  </a:lnTo>
                  <a:lnTo>
                    <a:pt x="112" y="393"/>
                  </a:lnTo>
                  <a:lnTo>
                    <a:pt x="115" y="434"/>
                  </a:lnTo>
                  <a:lnTo>
                    <a:pt x="124" y="474"/>
                  </a:lnTo>
                  <a:lnTo>
                    <a:pt x="139" y="511"/>
                  </a:lnTo>
                  <a:lnTo>
                    <a:pt x="157" y="545"/>
                  </a:lnTo>
                  <a:lnTo>
                    <a:pt x="181" y="577"/>
                  </a:lnTo>
                  <a:lnTo>
                    <a:pt x="209" y="604"/>
                  </a:lnTo>
                  <a:lnTo>
                    <a:pt x="240" y="628"/>
                  </a:lnTo>
                  <a:lnTo>
                    <a:pt x="274" y="647"/>
                  </a:lnTo>
                  <a:lnTo>
                    <a:pt x="312" y="661"/>
                  </a:lnTo>
                  <a:lnTo>
                    <a:pt x="351" y="670"/>
                  </a:lnTo>
                  <a:lnTo>
                    <a:pt x="393" y="673"/>
                  </a:lnTo>
                  <a:lnTo>
                    <a:pt x="428" y="671"/>
                  </a:lnTo>
                  <a:lnTo>
                    <a:pt x="461" y="663"/>
                  </a:lnTo>
                  <a:lnTo>
                    <a:pt x="493" y="653"/>
                  </a:lnTo>
                  <a:lnTo>
                    <a:pt x="464" y="617"/>
                  </a:lnTo>
                  <a:lnTo>
                    <a:pt x="440" y="577"/>
                  </a:lnTo>
                  <a:lnTo>
                    <a:pt x="419" y="534"/>
                  </a:lnTo>
                  <a:lnTo>
                    <a:pt x="405" y="489"/>
                  </a:lnTo>
                  <a:lnTo>
                    <a:pt x="396" y="442"/>
                  </a:lnTo>
                  <a:lnTo>
                    <a:pt x="393" y="393"/>
                  </a:lnTo>
                  <a:lnTo>
                    <a:pt x="396" y="344"/>
                  </a:lnTo>
                  <a:lnTo>
                    <a:pt x="405" y="296"/>
                  </a:lnTo>
                  <a:lnTo>
                    <a:pt x="419" y="251"/>
                  </a:lnTo>
                  <a:lnTo>
                    <a:pt x="440" y="208"/>
                  </a:lnTo>
                  <a:lnTo>
                    <a:pt x="464" y="168"/>
                  </a:lnTo>
                  <a:lnTo>
                    <a:pt x="493" y="132"/>
                  </a:lnTo>
                  <a:lnTo>
                    <a:pt x="461" y="122"/>
                  </a:lnTo>
                  <a:lnTo>
                    <a:pt x="428" y="115"/>
                  </a:lnTo>
                  <a:lnTo>
                    <a:pt x="393" y="112"/>
                  </a:lnTo>
                  <a:close/>
                  <a:moveTo>
                    <a:pt x="393" y="0"/>
                  </a:moveTo>
                  <a:lnTo>
                    <a:pt x="436" y="2"/>
                  </a:lnTo>
                  <a:lnTo>
                    <a:pt x="477" y="10"/>
                  </a:lnTo>
                  <a:lnTo>
                    <a:pt x="515" y="21"/>
                  </a:lnTo>
                  <a:lnTo>
                    <a:pt x="553" y="35"/>
                  </a:lnTo>
                  <a:lnTo>
                    <a:pt x="590" y="53"/>
                  </a:lnTo>
                  <a:lnTo>
                    <a:pt x="626" y="35"/>
                  </a:lnTo>
                  <a:lnTo>
                    <a:pt x="663" y="21"/>
                  </a:lnTo>
                  <a:lnTo>
                    <a:pt x="702" y="10"/>
                  </a:lnTo>
                  <a:lnTo>
                    <a:pt x="743" y="2"/>
                  </a:lnTo>
                  <a:lnTo>
                    <a:pt x="786" y="0"/>
                  </a:lnTo>
                  <a:lnTo>
                    <a:pt x="835" y="3"/>
                  </a:lnTo>
                  <a:lnTo>
                    <a:pt x="883" y="13"/>
                  </a:lnTo>
                  <a:lnTo>
                    <a:pt x="928" y="27"/>
                  </a:lnTo>
                  <a:lnTo>
                    <a:pt x="971" y="46"/>
                  </a:lnTo>
                  <a:lnTo>
                    <a:pt x="1011" y="71"/>
                  </a:lnTo>
                  <a:lnTo>
                    <a:pt x="1047" y="99"/>
                  </a:lnTo>
                  <a:lnTo>
                    <a:pt x="1080" y="133"/>
                  </a:lnTo>
                  <a:lnTo>
                    <a:pt x="1109" y="168"/>
                  </a:lnTo>
                  <a:lnTo>
                    <a:pt x="1133" y="208"/>
                  </a:lnTo>
                  <a:lnTo>
                    <a:pt x="1153" y="251"/>
                  </a:lnTo>
                  <a:lnTo>
                    <a:pt x="1167" y="297"/>
                  </a:lnTo>
                  <a:lnTo>
                    <a:pt x="1176" y="344"/>
                  </a:lnTo>
                  <a:lnTo>
                    <a:pt x="1179" y="393"/>
                  </a:lnTo>
                  <a:lnTo>
                    <a:pt x="1176" y="441"/>
                  </a:lnTo>
                  <a:lnTo>
                    <a:pt x="1167" y="489"/>
                  </a:lnTo>
                  <a:lnTo>
                    <a:pt x="1153" y="534"/>
                  </a:lnTo>
                  <a:lnTo>
                    <a:pt x="1133" y="577"/>
                  </a:lnTo>
                  <a:lnTo>
                    <a:pt x="1109" y="617"/>
                  </a:lnTo>
                  <a:lnTo>
                    <a:pt x="1080" y="653"/>
                  </a:lnTo>
                  <a:lnTo>
                    <a:pt x="1047" y="686"/>
                  </a:lnTo>
                  <a:lnTo>
                    <a:pt x="1011" y="714"/>
                  </a:lnTo>
                  <a:lnTo>
                    <a:pt x="971" y="739"/>
                  </a:lnTo>
                  <a:lnTo>
                    <a:pt x="928" y="758"/>
                  </a:lnTo>
                  <a:lnTo>
                    <a:pt x="883" y="772"/>
                  </a:lnTo>
                  <a:lnTo>
                    <a:pt x="835" y="782"/>
                  </a:lnTo>
                  <a:lnTo>
                    <a:pt x="786" y="785"/>
                  </a:lnTo>
                  <a:lnTo>
                    <a:pt x="743" y="783"/>
                  </a:lnTo>
                  <a:lnTo>
                    <a:pt x="702" y="775"/>
                  </a:lnTo>
                  <a:lnTo>
                    <a:pt x="663" y="765"/>
                  </a:lnTo>
                  <a:lnTo>
                    <a:pt x="626" y="750"/>
                  </a:lnTo>
                  <a:lnTo>
                    <a:pt x="590" y="732"/>
                  </a:lnTo>
                  <a:lnTo>
                    <a:pt x="553" y="750"/>
                  </a:lnTo>
                  <a:lnTo>
                    <a:pt x="515" y="765"/>
                  </a:lnTo>
                  <a:lnTo>
                    <a:pt x="477" y="775"/>
                  </a:lnTo>
                  <a:lnTo>
                    <a:pt x="436" y="783"/>
                  </a:lnTo>
                  <a:lnTo>
                    <a:pt x="393" y="785"/>
                  </a:lnTo>
                  <a:lnTo>
                    <a:pt x="344" y="782"/>
                  </a:lnTo>
                  <a:lnTo>
                    <a:pt x="296" y="772"/>
                  </a:lnTo>
                  <a:lnTo>
                    <a:pt x="251" y="758"/>
                  </a:lnTo>
                  <a:lnTo>
                    <a:pt x="208" y="739"/>
                  </a:lnTo>
                  <a:lnTo>
                    <a:pt x="168" y="714"/>
                  </a:lnTo>
                  <a:lnTo>
                    <a:pt x="131" y="686"/>
                  </a:lnTo>
                  <a:lnTo>
                    <a:pt x="99" y="653"/>
                  </a:lnTo>
                  <a:lnTo>
                    <a:pt x="70" y="617"/>
                  </a:lnTo>
                  <a:lnTo>
                    <a:pt x="46" y="577"/>
                  </a:lnTo>
                  <a:lnTo>
                    <a:pt x="26" y="534"/>
                  </a:lnTo>
                  <a:lnTo>
                    <a:pt x="12" y="489"/>
                  </a:lnTo>
                  <a:lnTo>
                    <a:pt x="3" y="441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2" y="297"/>
                  </a:lnTo>
                  <a:lnTo>
                    <a:pt x="26" y="251"/>
                  </a:lnTo>
                  <a:lnTo>
                    <a:pt x="46" y="208"/>
                  </a:lnTo>
                  <a:lnTo>
                    <a:pt x="70" y="168"/>
                  </a:lnTo>
                  <a:lnTo>
                    <a:pt x="99" y="133"/>
                  </a:lnTo>
                  <a:lnTo>
                    <a:pt x="131" y="99"/>
                  </a:lnTo>
                  <a:lnTo>
                    <a:pt x="168" y="71"/>
                  </a:lnTo>
                  <a:lnTo>
                    <a:pt x="208" y="46"/>
                  </a:lnTo>
                  <a:lnTo>
                    <a:pt x="251" y="27"/>
                  </a:lnTo>
                  <a:lnTo>
                    <a:pt x="296" y="13"/>
                  </a:lnTo>
                  <a:lnTo>
                    <a:pt x="344" y="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3" name="Group 2072"/>
          <p:cNvGrpSpPr/>
          <p:nvPr/>
        </p:nvGrpSpPr>
        <p:grpSpPr>
          <a:xfrm>
            <a:off x="6290834" y="4314678"/>
            <a:ext cx="536575" cy="392113"/>
            <a:chOff x="6321425" y="4313238"/>
            <a:chExt cx="536575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5" name="Freeform 838"/>
            <p:cNvSpPr>
              <a:spLocks noEditPoints="1"/>
            </p:cNvSpPr>
            <p:nvPr/>
          </p:nvSpPr>
          <p:spPr bwMode="auto">
            <a:xfrm>
              <a:off x="6321425" y="4313238"/>
              <a:ext cx="536575" cy="392113"/>
            </a:xfrm>
            <a:custGeom>
              <a:avLst/>
              <a:gdLst>
                <a:gd name="T0" fmla="*/ 134 w 3380"/>
                <a:gd name="T1" fmla="*/ 2298 h 2465"/>
                <a:gd name="T2" fmla="*/ 238 w 3380"/>
                <a:gd name="T3" fmla="*/ 2353 h 2465"/>
                <a:gd name="T4" fmla="*/ 3230 w 3380"/>
                <a:gd name="T5" fmla="*/ 2316 h 2465"/>
                <a:gd name="T6" fmla="*/ 3267 w 3380"/>
                <a:gd name="T7" fmla="*/ 840 h 2465"/>
                <a:gd name="T8" fmla="*/ 124 w 3380"/>
                <a:gd name="T9" fmla="*/ 696 h 2465"/>
                <a:gd name="T10" fmla="*/ 202 w 3380"/>
                <a:gd name="T11" fmla="*/ 683 h 2465"/>
                <a:gd name="T12" fmla="*/ 454 w 3380"/>
                <a:gd name="T13" fmla="*/ 711 h 2465"/>
                <a:gd name="T14" fmla="*/ 524 w 3380"/>
                <a:gd name="T15" fmla="*/ 675 h 2465"/>
                <a:gd name="T16" fmla="*/ 789 w 3380"/>
                <a:gd name="T17" fmla="*/ 728 h 2465"/>
                <a:gd name="T18" fmla="*/ 845 w 3380"/>
                <a:gd name="T19" fmla="*/ 672 h 2465"/>
                <a:gd name="T20" fmla="*/ 901 w 3380"/>
                <a:gd name="T21" fmla="*/ 728 h 2465"/>
                <a:gd name="T22" fmla="*/ 1166 w 3380"/>
                <a:gd name="T23" fmla="*/ 675 h 2465"/>
                <a:gd name="T24" fmla="*/ 1236 w 3380"/>
                <a:gd name="T25" fmla="*/ 711 h 2465"/>
                <a:gd name="T26" fmla="*/ 1488 w 3380"/>
                <a:gd name="T27" fmla="*/ 683 h 2465"/>
                <a:gd name="T28" fmla="*/ 1566 w 3380"/>
                <a:gd name="T29" fmla="*/ 696 h 2465"/>
                <a:gd name="T30" fmla="*/ 1814 w 3380"/>
                <a:gd name="T31" fmla="*/ 696 h 2465"/>
                <a:gd name="T32" fmla="*/ 1892 w 3380"/>
                <a:gd name="T33" fmla="*/ 683 h 2465"/>
                <a:gd name="T34" fmla="*/ 2144 w 3380"/>
                <a:gd name="T35" fmla="*/ 711 h 2465"/>
                <a:gd name="T36" fmla="*/ 2214 w 3380"/>
                <a:gd name="T37" fmla="*/ 675 h 2465"/>
                <a:gd name="T38" fmla="*/ 2479 w 3380"/>
                <a:gd name="T39" fmla="*/ 728 h 2465"/>
                <a:gd name="T40" fmla="*/ 2535 w 3380"/>
                <a:gd name="T41" fmla="*/ 672 h 2465"/>
                <a:gd name="T42" fmla="*/ 2591 w 3380"/>
                <a:gd name="T43" fmla="*/ 728 h 2465"/>
                <a:gd name="T44" fmla="*/ 2856 w 3380"/>
                <a:gd name="T45" fmla="*/ 675 h 2465"/>
                <a:gd name="T46" fmla="*/ 2926 w 3380"/>
                <a:gd name="T47" fmla="*/ 711 h 2465"/>
                <a:gd name="T48" fmla="*/ 3178 w 3380"/>
                <a:gd name="T49" fmla="*/ 683 h 2465"/>
                <a:gd name="T50" fmla="*/ 3256 w 3380"/>
                <a:gd name="T51" fmla="*/ 696 h 2465"/>
                <a:gd name="T52" fmla="*/ 3256 w 3380"/>
                <a:gd name="T53" fmla="*/ 426 h 2465"/>
                <a:gd name="T54" fmla="*/ 3178 w 3380"/>
                <a:gd name="T55" fmla="*/ 437 h 2465"/>
                <a:gd name="T56" fmla="*/ 2926 w 3380"/>
                <a:gd name="T57" fmla="*/ 410 h 2465"/>
                <a:gd name="T58" fmla="*/ 2856 w 3380"/>
                <a:gd name="T59" fmla="*/ 445 h 2465"/>
                <a:gd name="T60" fmla="*/ 2591 w 3380"/>
                <a:gd name="T61" fmla="*/ 392 h 2465"/>
                <a:gd name="T62" fmla="*/ 2535 w 3380"/>
                <a:gd name="T63" fmla="*/ 448 h 2465"/>
                <a:gd name="T64" fmla="*/ 2479 w 3380"/>
                <a:gd name="T65" fmla="*/ 392 h 2465"/>
                <a:gd name="T66" fmla="*/ 2214 w 3380"/>
                <a:gd name="T67" fmla="*/ 445 h 2465"/>
                <a:gd name="T68" fmla="*/ 2144 w 3380"/>
                <a:gd name="T69" fmla="*/ 410 h 2465"/>
                <a:gd name="T70" fmla="*/ 1892 w 3380"/>
                <a:gd name="T71" fmla="*/ 437 h 2465"/>
                <a:gd name="T72" fmla="*/ 1814 w 3380"/>
                <a:gd name="T73" fmla="*/ 426 h 2465"/>
                <a:gd name="T74" fmla="*/ 1566 w 3380"/>
                <a:gd name="T75" fmla="*/ 426 h 2465"/>
                <a:gd name="T76" fmla="*/ 1488 w 3380"/>
                <a:gd name="T77" fmla="*/ 437 h 2465"/>
                <a:gd name="T78" fmla="*/ 1236 w 3380"/>
                <a:gd name="T79" fmla="*/ 410 h 2465"/>
                <a:gd name="T80" fmla="*/ 1166 w 3380"/>
                <a:gd name="T81" fmla="*/ 445 h 2465"/>
                <a:gd name="T82" fmla="*/ 901 w 3380"/>
                <a:gd name="T83" fmla="*/ 392 h 2465"/>
                <a:gd name="T84" fmla="*/ 845 w 3380"/>
                <a:gd name="T85" fmla="*/ 448 h 2465"/>
                <a:gd name="T86" fmla="*/ 789 w 3380"/>
                <a:gd name="T87" fmla="*/ 392 h 2465"/>
                <a:gd name="T88" fmla="*/ 524 w 3380"/>
                <a:gd name="T89" fmla="*/ 445 h 2465"/>
                <a:gd name="T90" fmla="*/ 454 w 3380"/>
                <a:gd name="T91" fmla="*/ 410 h 2465"/>
                <a:gd name="T92" fmla="*/ 202 w 3380"/>
                <a:gd name="T93" fmla="*/ 437 h 2465"/>
                <a:gd name="T94" fmla="*/ 124 w 3380"/>
                <a:gd name="T95" fmla="*/ 426 h 2465"/>
                <a:gd name="T96" fmla="*/ 189 w 3380"/>
                <a:gd name="T97" fmla="*/ 122 h 2465"/>
                <a:gd name="T98" fmla="*/ 116 w 3380"/>
                <a:gd name="T99" fmla="*/ 212 h 2465"/>
                <a:gd name="T100" fmla="*/ 3264 w 3380"/>
                <a:gd name="T101" fmla="*/ 212 h 2465"/>
                <a:gd name="T102" fmla="*/ 3191 w 3380"/>
                <a:gd name="T103" fmla="*/ 122 h 2465"/>
                <a:gd name="T104" fmla="*/ 3142 w 3380"/>
                <a:gd name="T105" fmla="*/ 0 h 2465"/>
                <a:gd name="T106" fmla="*/ 3310 w 3380"/>
                <a:gd name="T107" fmla="*/ 69 h 2465"/>
                <a:gd name="T108" fmla="*/ 3380 w 3380"/>
                <a:gd name="T109" fmla="*/ 236 h 2465"/>
                <a:gd name="T110" fmla="*/ 3334 w 3380"/>
                <a:gd name="T111" fmla="*/ 2368 h 2465"/>
                <a:gd name="T112" fmla="*/ 3181 w 3380"/>
                <a:gd name="T113" fmla="*/ 2462 h 2465"/>
                <a:gd name="T114" fmla="*/ 128 w 3380"/>
                <a:gd name="T115" fmla="*/ 2438 h 2465"/>
                <a:gd name="T116" fmla="*/ 12 w 3380"/>
                <a:gd name="T117" fmla="*/ 2303 h 2465"/>
                <a:gd name="T118" fmla="*/ 12 w 3380"/>
                <a:gd name="T119" fmla="*/ 162 h 2465"/>
                <a:gd name="T120" fmla="*/ 128 w 3380"/>
                <a:gd name="T121" fmla="*/ 26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2465">
                  <a:moveTo>
                    <a:pt x="113" y="840"/>
                  </a:moveTo>
                  <a:lnTo>
                    <a:pt x="113" y="2228"/>
                  </a:lnTo>
                  <a:lnTo>
                    <a:pt x="116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50" y="2316"/>
                  </a:lnTo>
                  <a:lnTo>
                    <a:pt x="168" y="2331"/>
                  </a:lnTo>
                  <a:lnTo>
                    <a:pt x="189" y="2344"/>
                  </a:lnTo>
                  <a:lnTo>
                    <a:pt x="212" y="2351"/>
                  </a:lnTo>
                  <a:lnTo>
                    <a:pt x="238" y="2353"/>
                  </a:lnTo>
                  <a:lnTo>
                    <a:pt x="3142" y="2353"/>
                  </a:lnTo>
                  <a:lnTo>
                    <a:pt x="3168" y="2351"/>
                  </a:lnTo>
                  <a:lnTo>
                    <a:pt x="3191" y="2344"/>
                  </a:lnTo>
                  <a:lnTo>
                    <a:pt x="3212" y="2331"/>
                  </a:lnTo>
                  <a:lnTo>
                    <a:pt x="3230" y="2316"/>
                  </a:lnTo>
                  <a:lnTo>
                    <a:pt x="3246" y="2298"/>
                  </a:lnTo>
                  <a:lnTo>
                    <a:pt x="3257" y="2277"/>
                  </a:lnTo>
                  <a:lnTo>
                    <a:pt x="3264" y="2254"/>
                  </a:lnTo>
                  <a:lnTo>
                    <a:pt x="3267" y="2228"/>
                  </a:lnTo>
                  <a:lnTo>
                    <a:pt x="3267" y="840"/>
                  </a:lnTo>
                  <a:lnTo>
                    <a:pt x="113" y="840"/>
                  </a:lnTo>
                  <a:close/>
                  <a:moveTo>
                    <a:pt x="113" y="392"/>
                  </a:moveTo>
                  <a:lnTo>
                    <a:pt x="113" y="728"/>
                  </a:lnTo>
                  <a:lnTo>
                    <a:pt x="116" y="711"/>
                  </a:lnTo>
                  <a:lnTo>
                    <a:pt x="124" y="696"/>
                  </a:lnTo>
                  <a:lnTo>
                    <a:pt x="136" y="683"/>
                  </a:lnTo>
                  <a:lnTo>
                    <a:pt x="152" y="675"/>
                  </a:lnTo>
                  <a:lnTo>
                    <a:pt x="169" y="672"/>
                  </a:lnTo>
                  <a:lnTo>
                    <a:pt x="186" y="675"/>
                  </a:lnTo>
                  <a:lnTo>
                    <a:pt x="202" y="683"/>
                  </a:lnTo>
                  <a:lnTo>
                    <a:pt x="214" y="696"/>
                  </a:lnTo>
                  <a:lnTo>
                    <a:pt x="222" y="711"/>
                  </a:lnTo>
                  <a:lnTo>
                    <a:pt x="225" y="728"/>
                  </a:lnTo>
                  <a:lnTo>
                    <a:pt x="451" y="728"/>
                  </a:lnTo>
                  <a:lnTo>
                    <a:pt x="454" y="711"/>
                  </a:lnTo>
                  <a:lnTo>
                    <a:pt x="462" y="696"/>
                  </a:lnTo>
                  <a:lnTo>
                    <a:pt x="473" y="683"/>
                  </a:lnTo>
                  <a:lnTo>
                    <a:pt x="490" y="675"/>
                  </a:lnTo>
                  <a:lnTo>
                    <a:pt x="507" y="672"/>
                  </a:lnTo>
                  <a:lnTo>
                    <a:pt x="524" y="675"/>
                  </a:lnTo>
                  <a:lnTo>
                    <a:pt x="540" y="683"/>
                  </a:lnTo>
                  <a:lnTo>
                    <a:pt x="552" y="696"/>
                  </a:lnTo>
                  <a:lnTo>
                    <a:pt x="560" y="711"/>
                  </a:lnTo>
                  <a:lnTo>
                    <a:pt x="563" y="728"/>
                  </a:lnTo>
                  <a:lnTo>
                    <a:pt x="789" y="728"/>
                  </a:lnTo>
                  <a:lnTo>
                    <a:pt x="792" y="711"/>
                  </a:lnTo>
                  <a:lnTo>
                    <a:pt x="800" y="696"/>
                  </a:lnTo>
                  <a:lnTo>
                    <a:pt x="812" y="683"/>
                  </a:lnTo>
                  <a:lnTo>
                    <a:pt x="828" y="675"/>
                  </a:lnTo>
                  <a:lnTo>
                    <a:pt x="845" y="672"/>
                  </a:lnTo>
                  <a:lnTo>
                    <a:pt x="862" y="675"/>
                  </a:lnTo>
                  <a:lnTo>
                    <a:pt x="878" y="683"/>
                  </a:lnTo>
                  <a:lnTo>
                    <a:pt x="890" y="696"/>
                  </a:lnTo>
                  <a:lnTo>
                    <a:pt x="898" y="711"/>
                  </a:lnTo>
                  <a:lnTo>
                    <a:pt x="901" y="728"/>
                  </a:lnTo>
                  <a:lnTo>
                    <a:pt x="1127" y="728"/>
                  </a:lnTo>
                  <a:lnTo>
                    <a:pt x="1130" y="711"/>
                  </a:lnTo>
                  <a:lnTo>
                    <a:pt x="1138" y="696"/>
                  </a:lnTo>
                  <a:lnTo>
                    <a:pt x="1150" y="683"/>
                  </a:lnTo>
                  <a:lnTo>
                    <a:pt x="1166" y="675"/>
                  </a:lnTo>
                  <a:lnTo>
                    <a:pt x="1183" y="672"/>
                  </a:lnTo>
                  <a:lnTo>
                    <a:pt x="1200" y="675"/>
                  </a:lnTo>
                  <a:lnTo>
                    <a:pt x="1217" y="683"/>
                  </a:lnTo>
                  <a:lnTo>
                    <a:pt x="1228" y="696"/>
                  </a:lnTo>
                  <a:lnTo>
                    <a:pt x="1236" y="711"/>
                  </a:lnTo>
                  <a:lnTo>
                    <a:pt x="1239" y="728"/>
                  </a:lnTo>
                  <a:lnTo>
                    <a:pt x="1465" y="728"/>
                  </a:lnTo>
                  <a:lnTo>
                    <a:pt x="1468" y="711"/>
                  </a:lnTo>
                  <a:lnTo>
                    <a:pt x="1476" y="696"/>
                  </a:lnTo>
                  <a:lnTo>
                    <a:pt x="1488" y="683"/>
                  </a:lnTo>
                  <a:lnTo>
                    <a:pt x="1504" y="675"/>
                  </a:lnTo>
                  <a:lnTo>
                    <a:pt x="1521" y="672"/>
                  </a:lnTo>
                  <a:lnTo>
                    <a:pt x="1538" y="675"/>
                  </a:lnTo>
                  <a:lnTo>
                    <a:pt x="1554" y="683"/>
                  </a:lnTo>
                  <a:lnTo>
                    <a:pt x="1566" y="696"/>
                  </a:lnTo>
                  <a:lnTo>
                    <a:pt x="1574" y="711"/>
                  </a:lnTo>
                  <a:lnTo>
                    <a:pt x="1577" y="728"/>
                  </a:lnTo>
                  <a:lnTo>
                    <a:pt x="1803" y="728"/>
                  </a:lnTo>
                  <a:lnTo>
                    <a:pt x="1806" y="711"/>
                  </a:lnTo>
                  <a:lnTo>
                    <a:pt x="1814" y="696"/>
                  </a:lnTo>
                  <a:lnTo>
                    <a:pt x="1826" y="683"/>
                  </a:lnTo>
                  <a:lnTo>
                    <a:pt x="1842" y="675"/>
                  </a:lnTo>
                  <a:lnTo>
                    <a:pt x="1859" y="672"/>
                  </a:lnTo>
                  <a:lnTo>
                    <a:pt x="1876" y="675"/>
                  </a:lnTo>
                  <a:lnTo>
                    <a:pt x="1892" y="683"/>
                  </a:lnTo>
                  <a:lnTo>
                    <a:pt x="1904" y="696"/>
                  </a:lnTo>
                  <a:lnTo>
                    <a:pt x="1912" y="711"/>
                  </a:lnTo>
                  <a:lnTo>
                    <a:pt x="1915" y="728"/>
                  </a:lnTo>
                  <a:lnTo>
                    <a:pt x="2141" y="728"/>
                  </a:lnTo>
                  <a:lnTo>
                    <a:pt x="2144" y="711"/>
                  </a:lnTo>
                  <a:lnTo>
                    <a:pt x="2152" y="696"/>
                  </a:lnTo>
                  <a:lnTo>
                    <a:pt x="2163" y="683"/>
                  </a:lnTo>
                  <a:lnTo>
                    <a:pt x="2180" y="675"/>
                  </a:lnTo>
                  <a:lnTo>
                    <a:pt x="2197" y="672"/>
                  </a:lnTo>
                  <a:lnTo>
                    <a:pt x="2214" y="675"/>
                  </a:lnTo>
                  <a:lnTo>
                    <a:pt x="2230" y="683"/>
                  </a:lnTo>
                  <a:lnTo>
                    <a:pt x="2242" y="696"/>
                  </a:lnTo>
                  <a:lnTo>
                    <a:pt x="2250" y="711"/>
                  </a:lnTo>
                  <a:lnTo>
                    <a:pt x="2253" y="728"/>
                  </a:lnTo>
                  <a:lnTo>
                    <a:pt x="2479" y="728"/>
                  </a:lnTo>
                  <a:lnTo>
                    <a:pt x="2482" y="711"/>
                  </a:lnTo>
                  <a:lnTo>
                    <a:pt x="2490" y="696"/>
                  </a:lnTo>
                  <a:lnTo>
                    <a:pt x="2502" y="683"/>
                  </a:lnTo>
                  <a:lnTo>
                    <a:pt x="2518" y="675"/>
                  </a:lnTo>
                  <a:lnTo>
                    <a:pt x="2535" y="672"/>
                  </a:lnTo>
                  <a:lnTo>
                    <a:pt x="2552" y="675"/>
                  </a:lnTo>
                  <a:lnTo>
                    <a:pt x="2568" y="683"/>
                  </a:lnTo>
                  <a:lnTo>
                    <a:pt x="2580" y="696"/>
                  </a:lnTo>
                  <a:lnTo>
                    <a:pt x="2588" y="711"/>
                  </a:lnTo>
                  <a:lnTo>
                    <a:pt x="2591" y="728"/>
                  </a:lnTo>
                  <a:lnTo>
                    <a:pt x="2817" y="728"/>
                  </a:lnTo>
                  <a:lnTo>
                    <a:pt x="2820" y="711"/>
                  </a:lnTo>
                  <a:lnTo>
                    <a:pt x="2828" y="696"/>
                  </a:lnTo>
                  <a:lnTo>
                    <a:pt x="2840" y="683"/>
                  </a:lnTo>
                  <a:lnTo>
                    <a:pt x="2856" y="675"/>
                  </a:lnTo>
                  <a:lnTo>
                    <a:pt x="2873" y="672"/>
                  </a:lnTo>
                  <a:lnTo>
                    <a:pt x="2890" y="675"/>
                  </a:lnTo>
                  <a:lnTo>
                    <a:pt x="2907" y="683"/>
                  </a:lnTo>
                  <a:lnTo>
                    <a:pt x="2918" y="696"/>
                  </a:lnTo>
                  <a:lnTo>
                    <a:pt x="2926" y="711"/>
                  </a:lnTo>
                  <a:lnTo>
                    <a:pt x="2929" y="728"/>
                  </a:lnTo>
                  <a:lnTo>
                    <a:pt x="3155" y="728"/>
                  </a:lnTo>
                  <a:lnTo>
                    <a:pt x="3158" y="711"/>
                  </a:lnTo>
                  <a:lnTo>
                    <a:pt x="3166" y="696"/>
                  </a:lnTo>
                  <a:lnTo>
                    <a:pt x="3178" y="683"/>
                  </a:lnTo>
                  <a:lnTo>
                    <a:pt x="3194" y="675"/>
                  </a:lnTo>
                  <a:lnTo>
                    <a:pt x="3211" y="672"/>
                  </a:lnTo>
                  <a:lnTo>
                    <a:pt x="3228" y="675"/>
                  </a:lnTo>
                  <a:lnTo>
                    <a:pt x="3244" y="683"/>
                  </a:lnTo>
                  <a:lnTo>
                    <a:pt x="3256" y="696"/>
                  </a:lnTo>
                  <a:lnTo>
                    <a:pt x="3264" y="711"/>
                  </a:lnTo>
                  <a:lnTo>
                    <a:pt x="3267" y="728"/>
                  </a:lnTo>
                  <a:lnTo>
                    <a:pt x="3267" y="392"/>
                  </a:lnTo>
                  <a:lnTo>
                    <a:pt x="3264" y="410"/>
                  </a:lnTo>
                  <a:lnTo>
                    <a:pt x="3256" y="426"/>
                  </a:lnTo>
                  <a:lnTo>
                    <a:pt x="3244" y="437"/>
                  </a:lnTo>
                  <a:lnTo>
                    <a:pt x="3228" y="445"/>
                  </a:lnTo>
                  <a:lnTo>
                    <a:pt x="3211" y="448"/>
                  </a:lnTo>
                  <a:lnTo>
                    <a:pt x="3194" y="445"/>
                  </a:lnTo>
                  <a:lnTo>
                    <a:pt x="3178" y="437"/>
                  </a:lnTo>
                  <a:lnTo>
                    <a:pt x="3166" y="426"/>
                  </a:lnTo>
                  <a:lnTo>
                    <a:pt x="3158" y="410"/>
                  </a:lnTo>
                  <a:lnTo>
                    <a:pt x="3155" y="392"/>
                  </a:lnTo>
                  <a:lnTo>
                    <a:pt x="2929" y="392"/>
                  </a:lnTo>
                  <a:lnTo>
                    <a:pt x="2926" y="410"/>
                  </a:lnTo>
                  <a:lnTo>
                    <a:pt x="2918" y="426"/>
                  </a:lnTo>
                  <a:lnTo>
                    <a:pt x="2907" y="437"/>
                  </a:lnTo>
                  <a:lnTo>
                    <a:pt x="2890" y="445"/>
                  </a:lnTo>
                  <a:lnTo>
                    <a:pt x="2873" y="448"/>
                  </a:lnTo>
                  <a:lnTo>
                    <a:pt x="2856" y="445"/>
                  </a:lnTo>
                  <a:lnTo>
                    <a:pt x="2840" y="437"/>
                  </a:lnTo>
                  <a:lnTo>
                    <a:pt x="2828" y="426"/>
                  </a:lnTo>
                  <a:lnTo>
                    <a:pt x="2820" y="410"/>
                  </a:lnTo>
                  <a:lnTo>
                    <a:pt x="2817" y="392"/>
                  </a:lnTo>
                  <a:lnTo>
                    <a:pt x="2591" y="392"/>
                  </a:lnTo>
                  <a:lnTo>
                    <a:pt x="2588" y="410"/>
                  </a:lnTo>
                  <a:lnTo>
                    <a:pt x="2580" y="426"/>
                  </a:lnTo>
                  <a:lnTo>
                    <a:pt x="2568" y="437"/>
                  </a:lnTo>
                  <a:lnTo>
                    <a:pt x="2552" y="445"/>
                  </a:lnTo>
                  <a:lnTo>
                    <a:pt x="2535" y="448"/>
                  </a:lnTo>
                  <a:lnTo>
                    <a:pt x="2518" y="445"/>
                  </a:lnTo>
                  <a:lnTo>
                    <a:pt x="2502" y="437"/>
                  </a:lnTo>
                  <a:lnTo>
                    <a:pt x="2490" y="426"/>
                  </a:lnTo>
                  <a:lnTo>
                    <a:pt x="2482" y="410"/>
                  </a:lnTo>
                  <a:lnTo>
                    <a:pt x="2479" y="392"/>
                  </a:lnTo>
                  <a:lnTo>
                    <a:pt x="2253" y="392"/>
                  </a:lnTo>
                  <a:lnTo>
                    <a:pt x="2250" y="410"/>
                  </a:lnTo>
                  <a:lnTo>
                    <a:pt x="2242" y="426"/>
                  </a:lnTo>
                  <a:lnTo>
                    <a:pt x="2230" y="437"/>
                  </a:lnTo>
                  <a:lnTo>
                    <a:pt x="2214" y="445"/>
                  </a:lnTo>
                  <a:lnTo>
                    <a:pt x="2197" y="448"/>
                  </a:lnTo>
                  <a:lnTo>
                    <a:pt x="2180" y="445"/>
                  </a:lnTo>
                  <a:lnTo>
                    <a:pt x="2163" y="437"/>
                  </a:lnTo>
                  <a:lnTo>
                    <a:pt x="2152" y="426"/>
                  </a:lnTo>
                  <a:lnTo>
                    <a:pt x="2144" y="410"/>
                  </a:lnTo>
                  <a:lnTo>
                    <a:pt x="2141" y="392"/>
                  </a:lnTo>
                  <a:lnTo>
                    <a:pt x="1915" y="392"/>
                  </a:lnTo>
                  <a:lnTo>
                    <a:pt x="1912" y="410"/>
                  </a:lnTo>
                  <a:lnTo>
                    <a:pt x="1904" y="426"/>
                  </a:lnTo>
                  <a:lnTo>
                    <a:pt x="1892" y="437"/>
                  </a:lnTo>
                  <a:lnTo>
                    <a:pt x="1876" y="445"/>
                  </a:lnTo>
                  <a:lnTo>
                    <a:pt x="1859" y="448"/>
                  </a:lnTo>
                  <a:lnTo>
                    <a:pt x="1842" y="445"/>
                  </a:lnTo>
                  <a:lnTo>
                    <a:pt x="1826" y="437"/>
                  </a:lnTo>
                  <a:lnTo>
                    <a:pt x="1814" y="426"/>
                  </a:lnTo>
                  <a:lnTo>
                    <a:pt x="1806" y="410"/>
                  </a:lnTo>
                  <a:lnTo>
                    <a:pt x="1803" y="392"/>
                  </a:lnTo>
                  <a:lnTo>
                    <a:pt x="1577" y="392"/>
                  </a:lnTo>
                  <a:lnTo>
                    <a:pt x="1574" y="410"/>
                  </a:lnTo>
                  <a:lnTo>
                    <a:pt x="1566" y="426"/>
                  </a:lnTo>
                  <a:lnTo>
                    <a:pt x="1554" y="437"/>
                  </a:lnTo>
                  <a:lnTo>
                    <a:pt x="1538" y="445"/>
                  </a:lnTo>
                  <a:lnTo>
                    <a:pt x="1521" y="448"/>
                  </a:lnTo>
                  <a:lnTo>
                    <a:pt x="1504" y="445"/>
                  </a:lnTo>
                  <a:lnTo>
                    <a:pt x="1488" y="437"/>
                  </a:lnTo>
                  <a:lnTo>
                    <a:pt x="1476" y="426"/>
                  </a:lnTo>
                  <a:lnTo>
                    <a:pt x="1468" y="410"/>
                  </a:lnTo>
                  <a:lnTo>
                    <a:pt x="1465" y="392"/>
                  </a:lnTo>
                  <a:lnTo>
                    <a:pt x="1239" y="392"/>
                  </a:lnTo>
                  <a:lnTo>
                    <a:pt x="1236" y="410"/>
                  </a:lnTo>
                  <a:lnTo>
                    <a:pt x="1228" y="426"/>
                  </a:lnTo>
                  <a:lnTo>
                    <a:pt x="1217" y="437"/>
                  </a:lnTo>
                  <a:lnTo>
                    <a:pt x="1200" y="445"/>
                  </a:lnTo>
                  <a:lnTo>
                    <a:pt x="1183" y="448"/>
                  </a:lnTo>
                  <a:lnTo>
                    <a:pt x="1166" y="445"/>
                  </a:lnTo>
                  <a:lnTo>
                    <a:pt x="1150" y="437"/>
                  </a:lnTo>
                  <a:lnTo>
                    <a:pt x="1138" y="426"/>
                  </a:lnTo>
                  <a:lnTo>
                    <a:pt x="1130" y="410"/>
                  </a:lnTo>
                  <a:lnTo>
                    <a:pt x="1127" y="392"/>
                  </a:lnTo>
                  <a:lnTo>
                    <a:pt x="901" y="392"/>
                  </a:lnTo>
                  <a:lnTo>
                    <a:pt x="898" y="410"/>
                  </a:lnTo>
                  <a:lnTo>
                    <a:pt x="890" y="426"/>
                  </a:lnTo>
                  <a:lnTo>
                    <a:pt x="878" y="437"/>
                  </a:lnTo>
                  <a:lnTo>
                    <a:pt x="862" y="445"/>
                  </a:lnTo>
                  <a:lnTo>
                    <a:pt x="845" y="448"/>
                  </a:lnTo>
                  <a:lnTo>
                    <a:pt x="828" y="445"/>
                  </a:lnTo>
                  <a:lnTo>
                    <a:pt x="812" y="437"/>
                  </a:lnTo>
                  <a:lnTo>
                    <a:pt x="800" y="426"/>
                  </a:lnTo>
                  <a:lnTo>
                    <a:pt x="792" y="410"/>
                  </a:lnTo>
                  <a:lnTo>
                    <a:pt x="789" y="392"/>
                  </a:lnTo>
                  <a:lnTo>
                    <a:pt x="563" y="392"/>
                  </a:lnTo>
                  <a:lnTo>
                    <a:pt x="560" y="410"/>
                  </a:lnTo>
                  <a:lnTo>
                    <a:pt x="552" y="426"/>
                  </a:lnTo>
                  <a:lnTo>
                    <a:pt x="540" y="437"/>
                  </a:lnTo>
                  <a:lnTo>
                    <a:pt x="524" y="445"/>
                  </a:lnTo>
                  <a:lnTo>
                    <a:pt x="507" y="448"/>
                  </a:lnTo>
                  <a:lnTo>
                    <a:pt x="490" y="445"/>
                  </a:lnTo>
                  <a:lnTo>
                    <a:pt x="473" y="437"/>
                  </a:lnTo>
                  <a:lnTo>
                    <a:pt x="462" y="426"/>
                  </a:lnTo>
                  <a:lnTo>
                    <a:pt x="454" y="410"/>
                  </a:lnTo>
                  <a:lnTo>
                    <a:pt x="451" y="392"/>
                  </a:lnTo>
                  <a:lnTo>
                    <a:pt x="225" y="392"/>
                  </a:lnTo>
                  <a:lnTo>
                    <a:pt x="222" y="410"/>
                  </a:lnTo>
                  <a:lnTo>
                    <a:pt x="214" y="426"/>
                  </a:lnTo>
                  <a:lnTo>
                    <a:pt x="202" y="437"/>
                  </a:lnTo>
                  <a:lnTo>
                    <a:pt x="186" y="445"/>
                  </a:lnTo>
                  <a:lnTo>
                    <a:pt x="169" y="448"/>
                  </a:lnTo>
                  <a:lnTo>
                    <a:pt x="152" y="445"/>
                  </a:lnTo>
                  <a:lnTo>
                    <a:pt x="136" y="437"/>
                  </a:lnTo>
                  <a:lnTo>
                    <a:pt x="124" y="426"/>
                  </a:lnTo>
                  <a:lnTo>
                    <a:pt x="116" y="410"/>
                  </a:lnTo>
                  <a:lnTo>
                    <a:pt x="113" y="392"/>
                  </a:lnTo>
                  <a:close/>
                  <a:moveTo>
                    <a:pt x="238" y="112"/>
                  </a:moveTo>
                  <a:lnTo>
                    <a:pt x="212" y="115"/>
                  </a:lnTo>
                  <a:lnTo>
                    <a:pt x="189" y="122"/>
                  </a:lnTo>
                  <a:lnTo>
                    <a:pt x="168" y="133"/>
                  </a:lnTo>
                  <a:lnTo>
                    <a:pt x="150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6" y="212"/>
                  </a:lnTo>
                  <a:lnTo>
                    <a:pt x="113" y="236"/>
                  </a:lnTo>
                  <a:lnTo>
                    <a:pt x="113" y="280"/>
                  </a:lnTo>
                  <a:lnTo>
                    <a:pt x="3267" y="280"/>
                  </a:lnTo>
                  <a:lnTo>
                    <a:pt x="3267" y="236"/>
                  </a:lnTo>
                  <a:lnTo>
                    <a:pt x="3264" y="212"/>
                  </a:lnTo>
                  <a:lnTo>
                    <a:pt x="3257" y="188"/>
                  </a:lnTo>
                  <a:lnTo>
                    <a:pt x="3246" y="167"/>
                  </a:lnTo>
                  <a:lnTo>
                    <a:pt x="3230" y="149"/>
                  </a:lnTo>
                  <a:lnTo>
                    <a:pt x="3212" y="133"/>
                  </a:lnTo>
                  <a:lnTo>
                    <a:pt x="3191" y="122"/>
                  </a:lnTo>
                  <a:lnTo>
                    <a:pt x="3168" y="115"/>
                  </a:lnTo>
                  <a:lnTo>
                    <a:pt x="3142" y="112"/>
                  </a:lnTo>
                  <a:lnTo>
                    <a:pt x="238" y="112"/>
                  </a:lnTo>
                  <a:close/>
                  <a:moveTo>
                    <a:pt x="238" y="0"/>
                  </a:moveTo>
                  <a:lnTo>
                    <a:pt x="3142" y="0"/>
                  </a:lnTo>
                  <a:lnTo>
                    <a:pt x="3181" y="3"/>
                  </a:lnTo>
                  <a:lnTo>
                    <a:pt x="3217" y="12"/>
                  </a:lnTo>
                  <a:lnTo>
                    <a:pt x="3252" y="26"/>
                  </a:lnTo>
                  <a:lnTo>
                    <a:pt x="3283" y="46"/>
                  </a:lnTo>
                  <a:lnTo>
                    <a:pt x="3310" y="69"/>
                  </a:lnTo>
                  <a:lnTo>
                    <a:pt x="3334" y="97"/>
                  </a:lnTo>
                  <a:lnTo>
                    <a:pt x="3353" y="128"/>
                  </a:lnTo>
                  <a:lnTo>
                    <a:pt x="3368" y="162"/>
                  </a:lnTo>
                  <a:lnTo>
                    <a:pt x="3377" y="199"/>
                  </a:lnTo>
                  <a:lnTo>
                    <a:pt x="3380" y="236"/>
                  </a:lnTo>
                  <a:lnTo>
                    <a:pt x="3380" y="2228"/>
                  </a:lnTo>
                  <a:lnTo>
                    <a:pt x="3377" y="2267"/>
                  </a:lnTo>
                  <a:lnTo>
                    <a:pt x="3368" y="2303"/>
                  </a:lnTo>
                  <a:lnTo>
                    <a:pt x="3353" y="2337"/>
                  </a:lnTo>
                  <a:lnTo>
                    <a:pt x="3334" y="2368"/>
                  </a:lnTo>
                  <a:lnTo>
                    <a:pt x="3310" y="2395"/>
                  </a:lnTo>
                  <a:lnTo>
                    <a:pt x="3283" y="2419"/>
                  </a:lnTo>
                  <a:lnTo>
                    <a:pt x="3252" y="2438"/>
                  </a:lnTo>
                  <a:lnTo>
                    <a:pt x="3217" y="2453"/>
                  </a:lnTo>
                  <a:lnTo>
                    <a:pt x="3181" y="2462"/>
                  </a:lnTo>
                  <a:lnTo>
                    <a:pt x="3142" y="2465"/>
                  </a:lnTo>
                  <a:lnTo>
                    <a:pt x="238" y="2465"/>
                  </a:lnTo>
                  <a:lnTo>
                    <a:pt x="199" y="2462"/>
                  </a:lnTo>
                  <a:lnTo>
                    <a:pt x="163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70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70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39"/>
            <p:cNvSpPr>
              <a:spLocks/>
            </p:cNvSpPr>
            <p:nvPr/>
          </p:nvSpPr>
          <p:spPr bwMode="auto">
            <a:xfrm>
              <a:off x="6375400" y="4483100"/>
              <a:ext cx="98425" cy="17463"/>
            </a:xfrm>
            <a:custGeom>
              <a:avLst/>
              <a:gdLst>
                <a:gd name="T0" fmla="*/ 56 w 620"/>
                <a:gd name="T1" fmla="*/ 0 h 112"/>
                <a:gd name="T2" fmla="*/ 563 w 620"/>
                <a:gd name="T3" fmla="*/ 0 h 112"/>
                <a:gd name="T4" fmla="*/ 581 w 620"/>
                <a:gd name="T5" fmla="*/ 3 h 112"/>
                <a:gd name="T6" fmla="*/ 597 w 620"/>
                <a:gd name="T7" fmla="*/ 12 h 112"/>
                <a:gd name="T8" fmla="*/ 608 w 620"/>
                <a:gd name="T9" fmla="*/ 24 h 112"/>
                <a:gd name="T10" fmla="*/ 617 w 620"/>
                <a:gd name="T11" fmla="*/ 39 h 112"/>
                <a:gd name="T12" fmla="*/ 620 w 620"/>
                <a:gd name="T13" fmla="*/ 56 h 112"/>
                <a:gd name="T14" fmla="*/ 617 w 620"/>
                <a:gd name="T15" fmla="*/ 74 h 112"/>
                <a:gd name="T16" fmla="*/ 608 w 620"/>
                <a:gd name="T17" fmla="*/ 90 h 112"/>
                <a:gd name="T18" fmla="*/ 597 w 620"/>
                <a:gd name="T19" fmla="*/ 102 h 112"/>
                <a:gd name="T20" fmla="*/ 581 w 620"/>
                <a:gd name="T21" fmla="*/ 109 h 112"/>
                <a:gd name="T22" fmla="*/ 563 w 620"/>
                <a:gd name="T23" fmla="*/ 112 h 112"/>
                <a:gd name="T24" fmla="*/ 56 w 620"/>
                <a:gd name="T25" fmla="*/ 112 h 112"/>
                <a:gd name="T26" fmla="*/ 39 w 620"/>
                <a:gd name="T27" fmla="*/ 109 h 112"/>
                <a:gd name="T28" fmla="*/ 24 w 620"/>
                <a:gd name="T29" fmla="*/ 102 h 112"/>
                <a:gd name="T30" fmla="*/ 11 w 620"/>
                <a:gd name="T31" fmla="*/ 90 h 112"/>
                <a:gd name="T32" fmla="*/ 3 w 620"/>
                <a:gd name="T33" fmla="*/ 74 h 112"/>
                <a:gd name="T34" fmla="*/ 0 w 620"/>
                <a:gd name="T35" fmla="*/ 56 h 112"/>
                <a:gd name="T36" fmla="*/ 3 w 620"/>
                <a:gd name="T37" fmla="*/ 39 h 112"/>
                <a:gd name="T38" fmla="*/ 11 w 620"/>
                <a:gd name="T39" fmla="*/ 24 h 112"/>
                <a:gd name="T40" fmla="*/ 24 w 620"/>
                <a:gd name="T41" fmla="*/ 12 h 112"/>
                <a:gd name="T42" fmla="*/ 39 w 620"/>
                <a:gd name="T43" fmla="*/ 3 h 112"/>
                <a:gd name="T44" fmla="*/ 56 w 6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2">
                  <a:moveTo>
                    <a:pt x="56" y="0"/>
                  </a:moveTo>
                  <a:lnTo>
                    <a:pt x="563" y="0"/>
                  </a:lnTo>
                  <a:lnTo>
                    <a:pt x="581" y="3"/>
                  </a:lnTo>
                  <a:lnTo>
                    <a:pt x="597" y="12"/>
                  </a:lnTo>
                  <a:lnTo>
                    <a:pt x="608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8" y="90"/>
                  </a:lnTo>
                  <a:lnTo>
                    <a:pt x="597" y="102"/>
                  </a:lnTo>
                  <a:lnTo>
                    <a:pt x="581" y="109"/>
                  </a:lnTo>
                  <a:lnTo>
                    <a:pt x="56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840"/>
            <p:cNvSpPr>
              <a:spLocks/>
            </p:cNvSpPr>
            <p:nvPr/>
          </p:nvSpPr>
          <p:spPr bwMode="auto">
            <a:xfrm>
              <a:off x="6491288" y="4483100"/>
              <a:ext cx="98425" cy="17463"/>
            </a:xfrm>
            <a:custGeom>
              <a:avLst/>
              <a:gdLst>
                <a:gd name="T0" fmla="*/ 57 w 620"/>
                <a:gd name="T1" fmla="*/ 0 h 112"/>
                <a:gd name="T2" fmla="*/ 564 w 620"/>
                <a:gd name="T3" fmla="*/ 0 h 112"/>
                <a:gd name="T4" fmla="*/ 581 w 620"/>
                <a:gd name="T5" fmla="*/ 3 h 112"/>
                <a:gd name="T6" fmla="*/ 596 w 620"/>
                <a:gd name="T7" fmla="*/ 12 h 112"/>
                <a:gd name="T8" fmla="*/ 609 w 620"/>
                <a:gd name="T9" fmla="*/ 24 h 112"/>
                <a:gd name="T10" fmla="*/ 617 w 620"/>
                <a:gd name="T11" fmla="*/ 39 h 112"/>
                <a:gd name="T12" fmla="*/ 620 w 620"/>
                <a:gd name="T13" fmla="*/ 56 h 112"/>
                <a:gd name="T14" fmla="*/ 617 w 620"/>
                <a:gd name="T15" fmla="*/ 74 h 112"/>
                <a:gd name="T16" fmla="*/ 609 w 620"/>
                <a:gd name="T17" fmla="*/ 90 h 112"/>
                <a:gd name="T18" fmla="*/ 596 w 620"/>
                <a:gd name="T19" fmla="*/ 102 h 112"/>
                <a:gd name="T20" fmla="*/ 581 w 620"/>
                <a:gd name="T21" fmla="*/ 109 h 112"/>
                <a:gd name="T22" fmla="*/ 564 w 620"/>
                <a:gd name="T23" fmla="*/ 112 h 112"/>
                <a:gd name="T24" fmla="*/ 57 w 620"/>
                <a:gd name="T25" fmla="*/ 112 h 112"/>
                <a:gd name="T26" fmla="*/ 39 w 620"/>
                <a:gd name="T27" fmla="*/ 109 h 112"/>
                <a:gd name="T28" fmla="*/ 24 w 620"/>
                <a:gd name="T29" fmla="*/ 102 h 112"/>
                <a:gd name="T30" fmla="*/ 12 w 620"/>
                <a:gd name="T31" fmla="*/ 90 h 112"/>
                <a:gd name="T32" fmla="*/ 3 w 620"/>
                <a:gd name="T33" fmla="*/ 74 h 112"/>
                <a:gd name="T34" fmla="*/ 0 w 620"/>
                <a:gd name="T35" fmla="*/ 56 h 112"/>
                <a:gd name="T36" fmla="*/ 3 w 620"/>
                <a:gd name="T37" fmla="*/ 39 h 112"/>
                <a:gd name="T38" fmla="*/ 12 w 620"/>
                <a:gd name="T39" fmla="*/ 24 h 112"/>
                <a:gd name="T40" fmla="*/ 24 w 620"/>
                <a:gd name="T41" fmla="*/ 12 h 112"/>
                <a:gd name="T42" fmla="*/ 39 w 620"/>
                <a:gd name="T43" fmla="*/ 3 h 112"/>
                <a:gd name="T44" fmla="*/ 57 w 6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2">
                  <a:moveTo>
                    <a:pt x="57" y="0"/>
                  </a:moveTo>
                  <a:lnTo>
                    <a:pt x="564" y="0"/>
                  </a:lnTo>
                  <a:lnTo>
                    <a:pt x="581" y="3"/>
                  </a:lnTo>
                  <a:lnTo>
                    <a:pt x="596" y="12"/>
                  </a:lnTo>
                  <a:lnTo>
                    <a:pt x="609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9" y="90"/>
                  </a:lnTo>
                  <a:lnTo>
                    <a:pt x="596" y="102"/>
                  </a:lnTo>
                  <a:lnTo>
                    <a:pt x="581" y="109"/>
                  </a:lnTo>
                  <a:lnTo>
                    <a:pt x="564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841"/>
            <p:cNvSpPr>
              <a:spLocks/>
            </p:cNvSpPr>
            <p:nvPr/>
          </p:nvSpPr>
          <p:spPr bwMode="auto">
            <a:xfrm>
              <a:off x="6375400" y="4527550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5 w 169"/>
                <a:gd name="T7" fmla="*/ 12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5 w 169"/>
                <a:gd name="T19" fmla="*/ 102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4 w 169"/>
                <a:gd name="T29" fmla="*/ 102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4 w 169"/>
                <a:gd name="T41" fmla="*/ 12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2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5" y="102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842"/>
            <p:cNvSpPr>
              <a:spLocks/>
            </p:cNvSpPr>
            <p:nvPr/>
          </p:nvSpPr>
          <p:spPr bwMode="auto">
            <a:xfrm>
              <a:off x="6419850" y="4527550"/>
              <a:ext cx="36513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1 w 225"/>
                <a:gd name="T7" fmla="*/ 12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90 h 112"/>
                <a:gd name="T18" fmla="*/ 201 w 225"/>
                <a:gd name="T19" fmla="*/ 102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2 h 112"/>
                <a:gd name="T30" fmla="*/ 11 w 225"/>
                <a:gd name="T31" fmla="*/ 90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3 w 225"/>
                <a:gd name="T41" fmla="*/ 12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2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1" y="102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843"/>
            <p:cNvSpPr>
              <a:spLocks/>
            </p:cNvSpPr>
            <p:nvPr/>
          </p:nvSpPr>
          <p:spPr bwMode="auto">
            <a:xfrm>
              <a:off x="6473825" y="4527550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2 h 112"/>
                <a:gd name="T8" fmla="*/ 157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7 w 169"/>
                <a:gd name="T17" fmla="*/ 90 h 112"/>
                <a:gd name="T18" fmla="*/ 145 w 169"/>
                <a:gd name="T19" fmla="*/ 102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2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3 w 169"/>
                <a:gd name="T41" fmla="*/ 12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2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90"/>
                  </a:lnTo>
                  <a:lnTo>
                    <a:pt x="145" y="102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844"/>
            <p:cNvSpPr>
              <a:spLocks/>
            </p:cNvSpPr>
            <p:nvPr/>
          </p:nvSpPr>
          <p:spPr bwMode="auto">
            <a:xfrm>
              <a:off x="6518275" y="4527550"/>
              <a:ext cx="34925" cy="17463"/>
            </a:xfrm>
            <a:custGeom>
              <a:avLst/>
              <a:gdLst>
                <a:gd name="T0" fmla="*/ 57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2 w 226"/>
                <a:gd name="T7" fmla="*/ 12 h 112"/>
                <a:gd name="T8" fmla="*/ 214 w 226"/>
                <a:gd name="T9" fmla="*/ 24 h 112"/>
                <a:gd name="T10" fmla="*/ 223 w 226"/>
                <a:gd name="T11" fmla="*/ 39 h 112"/>
                <a:gd name="T12" fmla="*/ 226 w 226"/>
                <a:gd name="T13" fmla="*/ 56 h 112"/>
                <a:gd name="T14" fmla="*/ 223 w 226"/>
                <a:gd name="T15" fmla="*/ 74 h 112"/>
                <a:gd name="T16" fmla="*/ 214 w 226"/>
                <a:gd name="T17" fmla="*/ 90 h 112"/>
                <a:gd name="T18" fmla="*/ 202 w 226"/>
                <a:gd name="T19" fmla="*/ 102 h 112"/>
                <a:gd name="T20" fmla="*/ 187 w 226"/>
                <a:gd name="T21" fmla="*/ 109 h 112"/>
                <a:gd name="T22" fmla="*/ 169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4 w 226"/>
                <a:gd name="T29" fmla="*/ 102 h 112"/>
                <a:gd name="T30" fmla="*/ 12 w 226"/>
                <a:gd name="T31" fmla="*/ 90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9 h 112"/>
                <a:gd name="T38" fmla="*/ 12 w 226"/>
                <a:gd name="T39" fmla="*/ 24 h 112"/>
                <a:gd name="T40" fmla="*/ 24 w 226"/>
                <a:gd name="T41" fmla="*/ 12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2"/>
                  </a:lnTo>
                  <a:lnTo>
                    <a:pt x="214" y="24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90"/>
                  </a:lnTo>
                  <a:lnTo>
                    <a:pt x="202" y="102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845"/>
            <p:cNvSpPr>
              <a:spLocks/>
            </p:cNvSpPr>
            <p:nvPr/>
          </p:nvSpPr>
          <p:spPr bwMode="auto">
            <a:xfrm>
              <a:off x="6572250" y="4527550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2 h 111"/>
                <a:gd name="T4" fmla="*/ 85 w 113"/>
                <a:gd name="T5" fmla="*/ 8 h 111"/>
                <a:gd name="T6" fmla="*/ 97 w 113"/>
                <a:gd name="T7" fmla="*/ 16 h 111"/>
                <a:gd name="T8" fmla="*/ 106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70 h 111"/>
                <a:gd name="T16" fmla="*/ 106 w 113"/>
                <a:gd name="T17" fmla="*/ 83 h 111"/>
                <a:gd name="T18" fmla="*/ 97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8 w 113"/>
                <a:gd name="T29" fmla="*/ 104 h 111"/>
                <a:gd name="T30" fmla="*/ 17 w 113"/>
                <a:gd name="T31" fmla="*/ 95 h 111"/>
                <a:gd name="T32" fmla="*/ 8 w 113"/>
                <a:gd name="T33" fmla="*/ 83 h 111"/>
                <a:gd name="T34" fmla="*/ 2 w 113"/>
                <a:gd name="T35" fmla="*/ 70 h 111"/>
                <a:gd name="T36" fmla="*/ 0 w 113"/>
                <a:gd name="T37" fmla="*/ 55 h 111"/>
                <a:gd name="T38" fmla="*/ 2 w 113"/>
                <a:gd name="T39" fmla="*/ 41 h 111"/>
                <a:gd name="T40" fmla="*/ 8 w 113"/>
                <a:gd name="T41" fmla="*/ 28 h 111"/>
                <a:gd name="T42" fmla="*/ 17 w 113"/>
                <a:gd name="T43" fmla="*/ 16 h 111"/>
                <a:gd name="T44" fmla="*/ 28 w 113"/>
                <a:gd name="T45" fmla="*/ 8 h 111"/>
                <a:gd name="T46" fmla="*/ 42 w 113"/>
                <a:gd name="T47" fmla="*/ 2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7" y="16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846"/>
            <p:cNvSpPr>
              <a:spLocks/>
            </p:cNvSpPr>
            <p:nvPr/>
          </p:nvSpPr>
          <p:spPr bwMode="auto">
            <a:xfrm>
              <a:off x="6527800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847"/>
            <p:cNvSpPr>
              <a:spLocks/>
            </p:cNvSpPr>
            <p:nvPr/>
          </p:nvSpPr>
          <p:spPr bwMode="auto">
            <a:xfrm>
              <a:off x="6580188" y="4394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848"/>
            <p:cNvSpPr>
              <a:spLocks/>
            </p:cNvSpPr>
            <p:nvPr/>
          </p:nvSpPr>
          <p:spPr bwMode="auto">
            <a:xfrm>
              <a:off x="6473825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849"/>
            <p:cNvSpPr>
              <a:spLocks/>
            </p:cNvSpPr>
            <p:nvPr/>
          </p:nvSpPr>
          <p:spPr bwMode="auto">
            <a:xfrm>
              <a:off x="6365875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850"/>
            <p:cNvSpPr>
              <a:spLocks/>
            </p:cNvSpPr>
            <p:nvPr/>
          </p:nvSpPr>
          <p:spPr bwMode="auto">
            <a:xfrm>
              <a:off x="6419850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Freeform 851"/>
            <p:cNvSpPr>
              <a:spLocks/>
            </p:cNvSpPr>
            <p:nvPr/>
          </p:nvSpPr>
          <p:spPr bwMode="auto">
            <a:xfrm>
              <a:off x="6796088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852"/>
            <p:cNvSpPr>
              <a:spLocks/>
            </p:cNvSpPr>
            <p:nvPr/>
          </p:nvSpPr>
          <p:spPr bwMode="auto">
            <a:xfrm>
              <a:off x="6742113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853"/>
            <p:cNvSpPr>
              <a:spLocks/>
            </p:cNvSpPr>
            <p:nvPr/>
          </p:nvSpPr>
          <p:spPr bwMode="auto">
            <a:xfrm>
              <a:off x="6634163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854"/>
            <p:cNvSpPr>
              <a:spLocks/>
            </p:cNvSpPr>
            <p:nvPr/>
          </p:nvSpPr>
          <p:spPr bwMode="auto">
            <a:xfrm>
              <a:off x="6688138" y="4394200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855"/>
            <p:cNvSpPr>
              <a:spLocks noEditPoints="1"/>
            </p:cNvSpPr>
            <p:nvPr/>
          </p:nvSpPr>
          <p:spPr bwMode="auto">
            <a:xfrm>
              <a:off x="6643688" y="4545013"/>
              <a:ext cx="160338" cy="106363"/>
            </a:xfrm>
            <a:custGeom>
              <a:avLst/>
              <a:gdLst>
                <a:gd name="T0" fmla="*/ 113 w 1014"/>
                <a:gd name="T1" fmla="*/ 112 h 673"/>
                <a:gd name="T2" fmla="*/ 113 w 1014"/>
                <a:gd name="T3" fmla="*/ 561 h 673"/>
                <a:gd name="T4" fmla="*/ 901 w 1014"/>
                <a:gd name="T5" fmla="*/ 561 h 673"/>
                <a:gd name="T6" fmla="*/ 901 w 1014"/>
                <a:gd name="T7" fmla="*/ 112 h 673"/>
                <a:gd name="T8" fmla="*/ 113 w 1014"/>
                <a:gd name="T9" fmla="*/ 112 h 673"/>
                <a:gd name="T10" fmla="*/ 0 w 1014"/>
                <a:gd name="T11" fmla="*/ 0 h 673"/>
                <a:gd name="T12" fmla="*/ 1014 w 1014"/>
                <a:gd name="T13" fmla="*/ 0 h 673"/>
                <a:gd name="T14" fmla="*/ 1014 w 1014"/>
                <a:gd name="T15" fmla="*/ 673 h 673"/>
                <a:gd name="T16" fmla="*/ 0 w 1014"/>
                <a:gd name="T17" fmla="*/ 673 h 673"/>
                <a:gd name="T18" fmla="*/ 0 w 1014"/>
                <a:gd name="T1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4" h="673">
                  <a:moveTo>
                    <a:pt x="113" y="112"/>
                  </a:moveTo>
                  <a:lnTo>
                    <a:pt x="113" y="561"/>
                  </a:lnTo>
                  <a:lnTo>
                    <a:pt x="901" y="561"/>
                  </a:lnTo>
                  <a:lnTo>
                    <a:pt x="901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1014" y="0"/>
                  </a:lnTo>
                  <a:lnTo>
                    <a:pt x="1014" y="673"/>
                  </a:lnTo>
                  <a:lnTo>
                    <a:pt x="0" y="6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0" name="Group 2089"/>
          <p:cNvGrpSpPr/>
          <p:nvPr/>
        </p:nvGrpSpPr>
        <p:grpSpPr>
          <a:xfrm>
            <a:off x="5355340" y="4314678"/>
            <a:ext cx="536575" cy="392113"/>
            <a:chOff x="5348288" y="4313238"/>
            <a:chExt cx="536575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7" name="Freeform 860"/>
            <p:cNvSpPr>
              <a:spLocks noEditPoints="1"/>
            </p:cNvSpPr>
            <p:nvPr/>
          </p:nvSpPr>
          <p:spPr bwMode="auto">
            <a:xfrm>
              <a:off x="5348288" y="4313238"/>
              <a:ext cx="536575" cy="392113"/>
            </a:xfrm>
            <a:custGeom>
              <a:avLst/>
              <a:gdLst>
                <a:gd name="T0" fmla="*/ 212 w 3380"/>
                <a:gd name="T1" fmla="*/ 115 h 2465"/>
                <a:gd name="T2" fmla="*/ 168 w 3380"/>
                <a:gd name="T3" fmla="*/ 133 h 2465"/>
                <a:gd name="T4" fmla="*/ 134 w 3380"/>
                <a:gd name="T5" fmla="*/ 167 h 2465"/>
                <a:gd name="T6" fmla="*/ 116 w 3380"/>
                <a:gd name="T7" fmla="*/ 212 h 2465"/>
                <a:gd name="T8" fmla="*/ 113 w 3380"/>
                <a:gd name="T9" fmla="*/ 2228 h 2465"/>
                <a:gd name="T10" fmla="*/ 123 w 3380"/>
                <a:gd name="T11" fmla="*/ 2277 h 2465"/>
                <a:gd name="T12" fmla="*/ 150 w 3380"/>
                <a:gd name="T13" fmla="*/ 2316 h 2465"/>
                <a:gd name="T14" fmla="*/ 189 w 3380"/>
                <a:gd name="T15" fmla="*/ 2344 h 2465"/>
                <a:gd name="T16" fmla="*/ 238 w 3380"/>
                <a:gd name="T17" fmla="*/ 2353 h 2465"/>
                <a:gd name="T18" fmla="*/ 3168 w 3380"/>
                <a:gd name="T19" fmla="*/ 2351 h 2465"/>
                <a:gd name="T20" fmla="*/ 3212 w 3380"/>
                <a:gd name="T21" fmla="*/ 2331 h 2465"/>
                <a:gd name="T22" fmla="*/ 3246 w 3380"/>
                <a:gd name="T23" fmla="*/ 2298 h 2465"/>
                <a:gd name="T24" fmla="*/ 3264 w 3380"/>
                <a:gd name="T25" fmla="*/ 2254 h 2465"/>
                <a:gd name="T26" fmla="*/ 3267 w 3380"/>
                <a:gd name="T27" fmla="*/ 236 h 2465"/>
                <a:gd name="T28" fmla="*/ 3257 w 3380"/>
                <a:gd name="T29" fmla="*/ 188 h 2465"/>
                <a:gd name="T30" fmla="*/ 3230 w 3380"/>
                <a:gd name="T31" fmla="*/ 149 h 2465"/>
                <a:gd name="T32" fmla="*/ 3191 w 3380"/>
                <a:gd name="T33" fmla="*/ 122 h 2465"/>
                <a:gd name="T34" fmla="*/ 3142 w 3380"/>
                <a:gd name="T35" fmla="*/ 112 h 2465"/>
                <a:gd name="T36" fmla="*/ 238 w 3380"/>
                <a:gd name="T37" fmla="*/ 0 h 2465"/>
                <a:gd name="T38" fmla="*/ 3181 w 3380"/>
                <a:gd name="T39" fmla="*/ 3 h 2465"/>
                <a:gd name="T40" fmla="*/ 3252 w 3380"/>
                <a:gd name="T41" fmla="*/ 26 h 2465"/>
                <a:gd name="T42" fmla="*/ 3310 w 3380"/>
                <a:gd name="T43" fmla="*/ 69 h 2465"/>
                <a:gd name="T44" fmla="*/ 3353 w 3380"/>
                <a:gd name="T45" fmla="*/ 128 h 2465"/>
                <a:gd name="T46" fmla="*/ 3377 w 3380"/>
                <a:gd name="T47" fmla="*/ 199 h 2465"/>
                <a:gd name="T48" fmla="*/ 3380 w 3380"/>
                <a:gd name="T49" fmla="*/ 2228 h 2465"/>
                <a:gd name="T50" fmla="*/ 3368 w 3380"/>
                <a:gd name="T51" fmla="*/ 2303 h 2465"/>
                <a:gd name="T52" fmla="*/ 3334 w 3380"/>
                <a:gd name="T53" fmla="*/ 2368 h 2465"/>
                <a:gd name="T54" fmla="*/ 3283 w 3380"/>
                <a:gd name="T55" fmla="*/ 2419 h 2465"/>
                <a:gd name="T56" fmla="*/ 3217 w 3380"/>
                <a:gd name="T57" fmla="*/ 2453 h 2465"/>
                <a:gd name="T58" fmla="*/ 3142 w 3380"/>
                <a:gd name="T59" fmla="*/ 2465 h 2465"/>
                <a:gd name="T60" fmla="*/ 199 w 3380"/>
                <a:gd name="T61" fmla="*/ 2462 h 2465"/>
                <a:gd name="T62" fmla="*/ 128 w 3380"/>
                <a:gd name="T63" fmla="*/ 2438 h 2465"/>
                <a:gd name="T64" fmla="*/ 70 w 3380"/>
                <a:gd name="T65" fmla="*/ 2395 h 2465"/>
                <a:gd name="T66" fmla="*/ 27 w 3380"/>
                <a:gd name="T67" fmla="*/ 2337 h 2465"/>
                <a:gd name="T68" fmla="*/ 3 w 3380"/>
                <a:gd name="T69" fmla="*/ 2267 h 2465"/>
                <a:gd name="T70" fmla="*/ 0 w 3380"/>
                <a:gd name="T71" fmla="*/ 236 h 2465"/>
                <a:gd name="T72" fmla="*/ 12 w 3380"/>
                <a:gd name="T73" fmla="*/ 162 h 2465"/>
                <a:gd name="T74" fmla="*/ 46 w 3380"/>
                <a:gd name="T75" fmla="*/ 97 h 2465"/>
                <a:gd name="T76" fmla="*/ 97 w 3380"/>
                <a:gd name="T77" fmla="*/ 46 h 2465"/>
                <a:gd name="T78" fmla="*/ 163 w 3380"/>
                <a:gd name="T79" fmla="*/ 12 h 2465"/>
                <a:gd name="T80" fmla="*/ 238 w 3380"/>
                <a:gd name="T81" fmla="*/ 0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0" h="2465">
                  <a:moveTo>
                    <a:pt x="238" y="112"/>
                  </a:moveTo>
                  <a:lnTo>
                    <a:pt x="212" y="115"/>
                  </a:lnTo>
                  <a:lnTo>
                    <a:pt x="189" y="122"/>
                  </a:lnTo>
                  <a:lnTo>
                    <a:pt x="168" y="133"/>
                  </a:lnTo>
                  <a:lnTo>
                    <a:pt x="150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6" y="212"/>
                  </a:lnTo>
                  <a:lnTo>
                    <a:pt x="113" y="236"/>
                  </a:lnTo>
                  <a:lnTo>
                    <a:pt x="113" y="2228"/>
                  </a:lnTo>
                  <a:lnTo>
                    <a:pt x="116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50" y="2316"/>
                  </a:lnTo>
                  <a:lnTo>
                    <a:pt x="168" y="2331"/>
                  </a:lnTo>
                  <a:lnTo>
                    <a:pt x="189" y="2344"/>
                  </a:lnTo>
                  <a:lnTo>
                    <a:pt x="212" y="2351"/>
                  </a:lnTo>
                  <a:lnTo>
                    <a:pt x="238" y="2353"/>
                  </a:lnTo>
                  <a:lnTo>
                    <a:pt x="3142" y="2353"/>
                  </a:lnTo>
                  <a:lnTo>
                    <a:pt x="3168" y="2351"/>
                  </a:lnTo>
                  <a:lnTo>
                    <a:pt x="3191" y="2344"/>
                  </a:lnTo>
                  <a:lnTo>
                    <a:pt x="3212" y="2331"/>
                  </a:lnTo>
                  <a:lnTo>
                    <a:pt x="3230" y="2316"/>
                  </a:lnTo>
                  <a:lnTo>
                    <a:pt x="3246" y="2298"/>
                  </a:lnTo>
                  <a:lnTo>
                    <a:pt x="3257" y="2277"/>
                  </a:lnTo>
                  <a:lnTo>
                    <a:pt x="3264" y="2254"/>
                  </a:lnTo>
                  <a:lnTo>
                    <a:pt x="3267" y="2228"/>
                  </a:lnTo>
                  <a:lnTo>
                    <a:pt x="3267" y="236"/>
                  </a:lnTo>
                  <a:lnTo>
                    <a:pt x="3264" y="212"/>
                  </a:lnTo>
                  <a:lnTo>
                    <a:pt x="3257" y="188"/>
                  </a:lnTo>
                  <a:lnTo>
                    <a:pt x="3246" y="167"/>
                  </a:lnTo>
                  <a:lnTo>
                    <a:pt x="3230" y="149"/>
                  </a:lnTo>
                  <a:lnTo>
                    <a:pt x="3212" y="133"/>
                  </a:lnTo>
                  <a:lnTo>
                    <a:pt x="3191" y="122"/>
                  </a:lnTo>
                  <a:lnTo>
                    <a:pt x="3168" y="115"/>
                  </a:lnTo>
                  <a:lnTo>
                    <a:pt x="3142" y="112"/>
                  </a:lnTo>
                  <a:lnTo>
                    <a:pt x="238" y="112"/>
                  </a:lnTo>
                  <a:close/>
                  <a:moveTo>
                    <a:pt x="238" y="0"/>
                  </a:moveTo>
                  <a:lnTo>
                    <a:pt x="3142" y="0"/>
                  </a:lnTo>
                  <a:lnTo>
                    <a:pt x="3181" y="3"/>
                  </a:lnTo>
                  <a:lnTo>
                    <a:pt x="3217" y="12"/>
                  </a:lnTo>
                  <a:lnTo>
                    <a:pt x="3252" y="26"/>
                  </a:lnTo>
                  <a:lnTo>
                    <a:pt x="3283" y="46"/>
                  </a:lnTo>
                  <a:lnTo>
                    <a:pt x="3310" y="69"/>
                  </a:lnTo>
                  <a:lnTo>
                    <a:pt x="3334" y="97"/>
                  </a:lnTo>
                  <a:lnTo>
                    <a:pt x="3353" y="128"/>
                  </a:lnTo>
                  <a:lnTo>
                    <a:pt x="3368" y="162"/>
                  </a:lnTo>
                  <a:lnTo>
                    <a:pt x="3377" y="199"/>
                  </a:lnTo>
                  <a:lnTo>
                    <a:pt x="3380" y="236"/>
                  </a:lnTo>
                  <a:lnTo>
                    <a:pt x="3380" y="2228"/>
                  </a:lnTo>
                  <a:lnTo>
                    <a:pt x="3377" y="2267"/>
                  </a:lnTo>
                  <a:lnTo>
                    <a:pt x="3368" y="2303"/>
                  </a:lnTo>
                  <a:lnTo>
                    <a:pt x="3353" y="2337"/>
                  </a:lnTo>
                  <a:lnTo>
                    <a:pt x="3334" y="2368"/>
                  </a:lnTo>
                  <a:lnTo>
                    <a:pt x="3310" y="2395"/>
                  </a:lnTo>
                  <a:lnTo>
                    <a:pt x="3283" y="2419"/>
                  </a:lnTo>
                  <a:lnTo>
                    <a:pt x="3252" y="2438"/>
                  </a:lnTo>
                  <a:lnTo>
                    <a:pt x="3217" y="2453"/>
                  </a:lnTo>
                  <a:lnTo>
                    <a:pt x="3181" y="2462"/>
                  </a:lnTo>
                  <a:lnTo>
                    <a:pt x="3142" y="2465"/>
                  </a:lnTo>
                  <a:lnTo>
                    <a:pt x="238" y="2465"/>
                  </a:lnTo>
                  <a:lnTo>
                    <a:pt x="199" y="2462"/>
                  </a:lnTo>
                  <a:lnTo>
                    <a:pt x="163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70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70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Freeform 861"/>
            <p:cNvSpPr>
              <a:spLocks/>
            </p:cNvSpPr>
            <p:nvPr/>
          </p:nvSpPr>
          <p:spPr bwMode="auto">
            <a:xfrm>
              <a:off x="5392738" y="4384675"/>
              <a:ext cx="98425" cy="19050"/>
            </a:xfrm>
            <a:custGeom>
              <a:avLst/>
              <a:gdLst>
                <a:gd name="T0" fmla="*/ 56 w 619"/>
                <a:gd name="T1" fmla="*/ 0 h 112"/>
                <a:gd name="T2" fmla="*/ 563 w 619"/>
                <a:gd name="T3" fmla="*/ 0 h 112"/>
                <a:gd name="T4" fmla="*/ 580 w 619"/>
                <a:gd name="T5" fmla="*/ 3 h 112"/>
                <a:gd name="T6" fmla="*/ 596 w 619"/>
                <a:gd name="T7" fmla="*/ 11 h 112"/>
                <a:gd name="T8" fmla="*/ 608 w 619"/>
                <a:gd name="T9" fmla="*/ 24 h 112"/>
                <a:gd name="T10" fmla="*/ 616 w 619"/>
                <a:gd name="T11" fmla="*/ 39 h 112"/>
                <a:gd name="T12" fmla="*/ 619 w 619"/>
                <a:gd name="T13" fmla="*/ 56 h 112"/>
                <a:gd name="T14" fmla="*/ 616 w 619"/>
                <a:gd name="T15" fmla="*/ 73 h 112"/>
                <a:gd name="T16" fmla="*/ 608 w 619"/>
                <a:gd name="T17" fmla="*/ 90 h 112"/>
                <a:gd name="T18" fmla="*/ 596 w 619"/>
                <a:gd name="T19" fmla="*/ 101 h 112"/>
                <a:gd name="T20" fmla="*/ 580 w 619"/>
                <a:gd name="T21" fmla="*/ 109 h 112"/>
                <a:gd name="T22" fmla="*/ 563 w 619"/>
                <a:gd name="T23" fmla="*/ 112 h 112"/>
                <a:gd name="T24" fmla="*/ 56 w 619"/>
                <a:gd name="T25" fmla="*/ 112 h 112"/>
                <a:gd name="T26" fmla="*/ 39 w 619"/>
                <a:gd name="T27" fmla="*/ 109 h 112"/>
                <a:gd name="T28" fmla="*/ 23 w 619"/>
                <a:gd name="T29" fmla="*/ 101 h 112"/>
                <a:gd name="T30" fmla="*/ 11 w 619"/>
                <a:gd name="T31" fmla="*/ 90 h 112"/>
                <a:gd name="T32" fmla="*/ 3 w 619"/>
                <a:gd name="T33" fmla="*/ 73 h 112"/>
                <a:gd name="T34" fmla="*/ 0 w 619"/>
                <a:gd name="T35" fmla="*/ 56 h 112"/>
                <a:gd name="T36" fmla="*/ 3 w 619"/>
                <a:gd name="T37" fmla="*/ 39 h 112"/>
                <a:gd name="T38" fmla="*/ 11 w 619"/>
                <a:gd name="T39" fmla="*/ 24 h 112"/>
                <a:gd name="T40" fmla="*/ 23 w 619"/>
                <a:gd name="T41" fmla="*/ 11 h 112"/>
                <a:gd name="T42" fmla="*/ 39 w 619"/>
                <a:gd name="T43" fmla="*/ 3 h 112"/>
                <a:gd name="T44" fmla="*/ 56 w 61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9" h="112">
                  <a:moveTo>
                    <a:pt x="56" y="0"/>
                  </a:moveTo>
                  <a:lnTo>
                    <a:pt x="563" y="0"/>
                  </a:lnTo>
                  <a:lnTo>
                    <a:pt x="580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6" y="39"/>
                  </a:lnTo>
                  <a:lnTo>
                    <a:pt x="619" y="56"/>
                  </a:lnTo>
                  <a:lnTo>
                    <a:pt x="616" y="73"/>
                  </a:lnTo>
                  <a:lnTo>
                    <a:pt x="608" y="90"/>
                  </a:lnTo>
                  <a:lnTo>
                    <a:pt x="596" y="101"/>
                  </a:lnTo>
                  <a:lnTo>
                    <a:pt x="580" y="109"/>
                  </a:lnTo>
                  <a:lnTo>
                    <a:pt x="56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Freeform 862"/>
            <p:cNvSpPr>
              <a:spLocks/>
            </p:cNvSpPr>
            <p:nvPr/>
          </p:nvSpPr>
          <p:spPr bwMode="auto">
            <a:xfrm>
              <a:off x="5508626" y="4384675"/>
              <a:ext cx="98425" cy="19050"/>
            </a:xfrm>
            <a:custGeom>
              <a:avLst/>
              <a:gdLst>
                <a:gd name="T0" fmla="*/ 56 w 620"/>
                <a:gd name="T1" fmla="*/ 0 h 112"/>
                <a:gd name="T2" fmla="*/ 563 w 620"/>
                <a:gd name="T3" fmla="*/ 0 h 112"/>
                <a:gd name="T4" fmla="*/ 581 w 620"/>
                <a:gd name="T5" fmla="*/ 3 h 112"/>
                <a:gd name="T6" fmla="*/ 596 w 620"/>
                <a:gd name="T7" fmla="*/ 11 h 112"/>
                <a:gd name="T8" fmla="*/ 608 w 620"/>
                <a:gd name="T9" fmla="*/ 24 h 112"/>
                <a:gd name="T10" fmla="*/ 617 w 620"/>
                <a:gd name="T11" fmla="*/ 39 h 112"/>
                <a:gd name="T12" fmla="*/ 620 w 620"/>
                <a:gd name="T13" fmla="*/ 56 h 112"/>
                <a:gd name="T14" fmla="*/ 617 w 620"/>
                <a:gd name="T15" fmla="*/ 73 h 112"/>
                <a:gd name="T16" fmla="*/ 608 w 620"/>
                <a:gd name="T17" fmla="*/ 90 h 112"/>
                <a:gd name="T18" fmla="*/ 596 w 620"/>
                <a:gd name="T19" fmla="*/ 101 h 112"/>
                <a:gd name="T20" fmla="*/ 581 w 620"/>
                <a:gd name="T21" fmla="*/ 109 h 112"/>
                <a:gd name="T22" fmla="*/ 563 w 620"/>
                <a:gd name="T23" fmla="*/ 112 h 112"/>
                <a:gd name="T24" fmla="*/ 56 w 620"/>
                <a:gd name="T25" fmla="*/ 112 h 112"/>
                <a:gd name="T26" fmla="*/ 39 w 620"/>
                <a:gd name="T27" fmla="*/ 109 h 112"/>
                <a:gd name="T28" fmla="*/ 23 w 620"/>
                <a:gd name="T29" fmla="*/ 101 h 112"/>
                <a:gd name="T30" fmla="*/ 11 w 620"/>
                <a:gd name="T31" fmla="*/ 90 h 112"/>
                <a:gd name="T32" fmla="*/ 3 w 620"/>
                <a:gd name="T33" fmla="*/ 73 h 112"/>
                <a:gd name="T34" fmla="*/ 0 w 620"/>
                <a:gd name="T35" fmla="*/ 56 h 112"/>
                <a:gd name="T36" fmla="*/ 3 w 620"/>
                <a:gd name="T37" fmla="*/ 39 h 112"/>
                <a:gd name="T38" fmla="*/ 11 w 620"/>
                <a:gd name="T39" fmla="*/ 24 h 112"/>
                <a:gd name="T40" fmla="*/ 23 w 620"/>
                <a:gd name="T41" fmla="*/ 11 h 112"/>
                <a:gd name="T42" fmla="*/ 39 w 620"/>
                <a:gd name="T43" fmla="*/ 3 h 112"/>
                <a:gd name="T44" fmla="*/ 56 w 6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2">
                  <a:moveTo>
                    <a:pt x="56" y="0"/>
                  </a:moveTo>
                  <a:lnTo>
                    <a:pt x="563" y="0"/>
                  </a:lnTo>
                  <a:lnTo>
                    <a:pt x="581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3"/>
                  </a:lnTo>
                  <a:lnTo>
                    <a:pt x="608" y="90"/>
                  </a:lnTo>
                  <a:lnTo>
                    <a:pt x="596" y="101"/>
                  </a:lnTo>
                  <a:lnTo>
                    <a:pt x="581" y="109"/>
                  </a:lnTo>
                  <a:lnTo>
                    <a:pt x="56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Freeform 863"/>
            <p:cNvSpPr>
              <a:spLocks/>
            </p:cNvSpPr>
            <p:nvPr/>
          </p:nvSpPr>
          <p:spPr bwMode="auto">
            <a:xfrm>
              <a:off x="5392738" y="4429125"/>
              <a:ext cx="26988" cy="19050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7 w 169"/>
                <a:gd name="T17" fmla="*/ 90 h 112"/>
                <a:gd name="T18" fmla="*/ 145 w 169"/>
                <a:gd name="T19" fmla="*/ 101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90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Freeform 864"/>
            <p:cNvSpPr>
              <a:spLocks/>
            </p:cNvSpPr>
            <p:nvPr/>
          </p:nvSpPr>
          <p:spPr bwMode="auto">
            <a:xfrm>
              <a:off x="5437188" y="4429125"/>
              <a:ext cx="36513" cy="19050"/>
            </a:xfrm>
            <a:custGeom>
              <a:avLst/>
              <a:gdLst>
                <a:gd name="T0" fmla="*/ 57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2 w 226"/>
                <a:gd name="T7" fmla="*/ 11 h 112"/>
                <a:gd name="T8" fmla="*/ 214 w 226"/>
                <a:gd name="T9" fmla="*/ 24 h 112"/>
                <a:gd name="T10" fmla="*/ 223 w 226"/>
                <a:gd name="T11" fmla="*/ 39 h 112"/>
                <a:gd name="T12" fmla="*/ 226 w 226"/>
                <a:gd name="T13" fmla="*/ 56 h 112"/>
                <a:gd name="T14" fmla="*/ 223 w 226"/>
                <a:gd name="T15" fmla="*/ 74 h 112"/>
                <a:gd name="T16" fmla="*/ 214 w 226"/>
                <a:gd name="T17" fmla="*/ 90 h 112"/>
                <a:gd name="T18" fmla="*/ 202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4 w 226"/>
                <a:gd name="T29" fmla="*/ 101 h 112"/>
                <a:gd name="T30" fmla="*/ 12 w 226"/>
                <a:gd name="T31" fmla="*/ 90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9 h 112"/>
                <a:gd name="T38" fmla="*/ 12 w 226"/>
                <a:gd name="T39" fmla="*/ 24 h 112"/>
                <a:gd name="T40" fmla="*/ 24 w 226"/>
                <a:gd name="T41" fmla="*/ 11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Freeform 865"/>
            <p:cNvSpPr>
              <a:spLocks/>
            </p:cNvSpPr>
            <p:nvPr/>
          </p:nvSpPr>
          <p:spPr bwMode="auto">
            <a:xfrm>
              <a:off x="5491163" y="4429125"/>
              <a:ext cx="26988" cy="19050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2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4 h 112"/>
                <a:gd name="T40" fmla="*/ 24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Freeform 866"/>
            <p:cNvSpPr>
              <a:spLocks/>
            </p:cNvSpPr>
            <p:nvPr/>
          </p:nvSpPr>
          <p:spPr bwMode="auto">
            <a:xfrm>
              <a:off x="5535613" y="4429125"/>
              <a:ext cx="36513" cy="19050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90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1 h 112"/>
                <a:gd name="T30" fmla="*/ 11 w 225"/>
                <a:gd name="T31" fmla="*/ 90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4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Freeform 867"/>
            <p:cNvSpPr>
              <a:spLocks/>
            </p:cNvSpPr>
            <p:nvPr/>
          </p:nvSpPr>
          <p:spPr bwMode="auto">
            <a:xfrm>
              <a:off x="5589588" y="4429125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4 w 113"/>
                <a:gd name="T5" fmla="*/ 7 h 111"/>
                <a:gd name="T6" fmla="*/ 96 w 113"/>
                <a:gd name="T7" fmla="*/ 16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4 h 111"/>
                <a:gd name="T18" fmla="*/ 96 w 113"/>
                <a:gd name="T19" fmla="*/ 95 h 111"/>
                <a:gd name="T20" fmla="*/ 85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4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7 w 113"/>
                <a:gd name="T41" fmla="*/ 28 h 111"/>
                <a:gd name="T42" fmla="*/ 16 w 113"/>
                <a:gd name="T43" fmla="*/ 16 h 111"/>
                <a:gd name="T44" fmla="*/ 28 w 113"/>
                <a:gd name="T45" fmla="*/ 7 h 111"/>
                <a:gd name="T46" fmla="*/ 42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5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Freeform 868"/>
            <p:cNvSpPr>
              <a:spLocks noEditPoints="1"/>
            </p:cNvSpPr>
            <p:nvPr/>
          </p:nvSpPr>
          <p:spPr bwMode="auto">
            <a:xfrm>
              <a:off x="5678488" y="4376738"/>
              <a:ext cx="161925" cy="106363"/>
            </a:xfrm>
            <a:custGeom>
              <a:avLst/>
              <a:gdLst>
                <a:gd name="T0" fmla="*/ 113 w 1014"/>
                <a:gd name="T1" fmla="*/ 112 h 672"/>
                <a:gd name="T2" fmla="*/ 113 w 1014"/>
                <a:gd name="T3" fmla="*/ 560 h 672"/>
                <a:gd name="T4" fmla="*/ 902 w 1014"/>
                <a:gd name="T5" fmla="*/ 560 h 672"/>
                <a:gd name="T6" fmla="*/ 902 w 1014"/>
                <a:gd name="T7" fmla="*/ 112 h 672"/>
                <a:gd name="T8" fmla="*/ 113 w 1014"/>
                <a:gd name="T9" fmla="*/ 112 h 672"/>
                <a:gd name="T10" fmla="*/ 0 w 1014"/>
                <a:gd name="T11" fmla="*/ 0 h 672"/>
                <a:gd name="T12" fmla="*/ 1014 w 1014"/>
                <a:gd name="T13" fmla="*/ 0 h 672"/>
                <a:gd name="T14" fmla="*/ 1014 w 1014"/>
                <a:gd name="T15" fmla="*/ 672 h 672"/>
                <a:gd name="T16" fmla="*/ 0 w 1014"/>
                <a:gd name="T17" fmla="*/ 672 h 672"/>
                <a:gd name="T18" fmla="*/ 0 w 1014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4" h="672">
                  <a:moveTo>
                    <a:pt x="113" y="112"/>
                  </a:moveTo>
                  <a:lnTo>
                    <a:pt x="113" y="560"/>
                  </a:lnTo>
                  <a:lnTo>
                    <a:pt x="902" y="560"/>
                  </a:lnTo>
                  <a:lnTo>
                    <a:pt x="902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1014" y="0"/>
                  </a:lnTo>
                  <a:lnTo>
                    <a:pt x="1014" y="672"/>
                  </a:lnTo>
                  <a:lnTo>
                    <a:pt x="0" y="6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Freeform 869"/>
            <p:cNvSpPr>
              <a:spLocks noEditPoints="1"/>
            </p:cNvSpPr>
            <p:nvPr/>
          </p:nvSpPr>
          <p:spPr bwMode="auto">
            <a:xfrm>
              <a:off x="5392738" y="4572000"/>
              <a:ext cx="98425" cy="71438"/>
            </a:xfrm>
            <a:custGeom>
              <a:avLst/>
              <a:gdLst>
                <a:gd name="T0" fmla="*/ 112 w 619"/>
                <a:gd name="T1" fmla="*/ 113 h 449"/>
                <a:gd name="T2" fmla="*/ 112 w 619"/>
                <a:gd name="T3" fmla="*/ 337 h 449"/>
                <a:gd name="T4" fmla="*/ 507 w 619"/>
                <a:gd name="T5" fmla="*/ 337 h 449"/>
                <a:gd name="T6" fmla="*/ 507 w 619"/>
                <a:gd name="T7" fmla="*/ 113 h 449"/>
                <a:gd name="T8" fmla="*/ 112 w 619"/>
                <a:gd name="T9" fmla="*/ 113 h 449"/>
                <a:gd name="T10" fmla="*/ 0 w 619"/>
                <a:gd name="T11" fmla="*/ 0 h 449"/>
                <a:gd name="T12" fmla="*/ 619 w 619"/>
                <a:gd name="T13" fmla="*/ 0 h 449"/>
                <a:gd name="T14" fmla="*/ 619 w 619"/>
                <a:gd name="T15" fmla="*/ 449 h 449"/>
                <a:gd name="T16" fmla="*/ 0 w 619"/>
                <a:gd name="T17" fmla="*/ 449 h 449"/>
                <a:gd name="T18" fmla="*/ 0 w 619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49">
                  <a:moveTo>
                    <a:pt x="112" y="113"/>
                  </a:moveTo>
                  <a:lnTo>
                    <a:pt x="112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619" y="0"/>
                  </a:lnTo>
                  <a:lnTo>
                    <a:pt x="619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Freeform 870"/>
            <p:cNvSpPr>
              <a:spLocks noEditPoints="1"/>
            </p:cNvSpPr>
            <p:nvPr/>
          </p:nvSpPr>
          <p:spPr bwMode="auto">
            <a:xfrm>
              <a:off x="5508626" y="4572000"/>
              <a:ext cx="98425" cy="71438"/>
            </a:xfrm>
            <a:custGeom>
              <a:avLst/>
              <a:gdLst>
                <a:gd name="T0" fmla="*/ 113 w 620"/>
                <a:gd name="T1" fmla="*/ 113 h 449"/>
                <a:gd name="T2" fmla="*/ 113 w 620"/>
                <a:gd name="T3" fmla="*/ 337 h 449"/>
                <a:gd name="T4" fmla="*/ 507 w 620"/>
                <a:gd name="T5" fmla="*/ 337 h 449"/>
                <a:gd name="T6" fmla="*/ 507 w 620"/>
                <a:gd name="T7" fmla="*/ 113 h 449"/>
                <a:gd name="T8" fmla="*/ 113 w 620"/>
                <a:gd name="T9" fmla="*/ 113 h 449"/>
                <a:gd name="T10" fmla="*/ 0 w 620"/>
                <a:gd name="T11" fmla="*/ 0 h 449"/>
                <a:gd name="T12" fmla="*/ 620 w 620"/>
                <a:gd name="T13" fmla="*/ 0 h 449"/>
                <a:gd name="T14" fmla="*/ 620 w 620"/>
                <a:gd name="T15" fmla="*/ 449 h 449"/>
                <a:gd name="T16" fmla="*/ 0 w 620"/>
                <a:gd name="T17" fmla="*/ 449 h 449"/>
                <a:gd name="T18" fmla="*/ 0 w 620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449">
                  <a:moveTo>
                    <a:pt x="113" y="113"/>
                  </a:moveTo>
                  <a:lnTo>
                    <a:pt x="113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20" y="0"/>
                  </a:lnTo>
                  <a:lnTo>
                    <a:pt x="620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Freeform 871"/>
            <p:cNvSpPr>
              <a:spLocks noEditPoints="1"/>
            </p:cNvSpPr>
            <p:nvPr/>
          </p:nvSpPr>
          <p:spPr bwMode="auto">
            <a:xfrm>
              <a:off x="5626101" y="4572000"/>
              <a:ext cx="98425" cy="71438"/>
            </a:xfrm>
            <a:custGeom>
              <a:avLst/>
              <a:gdLst>
                <a:gd name="T0" fmla="*/ 113 w 620"/>
                <a:gd name="T1" fmla="*/ 113 h 449"/>
                <a:gd name="T2" fmla="*/ 113 w 620"/>
                <a:gd name="T3" fmla="*/ 337 h 449"/>
                <a:gd name="T4" fmla="*/ 507 w 620"/>
                <a:gd name="T5" fmla="*/ 337 h 449"/>
                <a:gd name="T6" fmla="*/ 507 w 620"/>
                <a:gd name="T7" fmla="*/ 113 h 449"/>
                <a:gd name="T8" fmla="*/ 113 w 620"/>
                <a:gd name="T9" fmla="*/ 113 h 449"/>
                <a:gd name="T10" fmla="*/ 0 w 620"/>
                <a:gd name="T11" fmla="*/ 0 h 449"/>
                <a:gd name="T12" fmla="*/ 620 w 620"/>
                <a:gd name="T13" fmla="*/ 0 h 449"/>
                <a:gd name="T14" fmla="*/ 620 w 620"/>
                <a:gd name="T15" fmla="*/ 449 h 449"/>
                <a:gd name="T16" fmla="*/ 0 w 620"/>
                <a:gd name="T17" fmla="*/ 449 h 449"/>
                <a:gd name="T18" fmla="*/ 0 w 620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449">
                  <a:moveTo>
                    <a:pt x="113" y="113"/>
                  </a:moveTo>
                  <a:lnTo>
                    <a:pt x="113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20" y="0"/>
                  </a:lnTo>
                  <a:lnTo>
                    <a:pt x="620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Freeform 872"/>
            <p:cNvSpPr>
              <a:spLocks noEditPoints="1"/>
            </p:cNvSpPr>
            <p:nvPr/>
          </p:nvSpPr>
          <p:spPr bwMode="auto">
            <a:xfrm>
              <a:off x="5741988" y="4572000"/>
              <a:ext cx="98425" cy="71438"/>
            </a:xfrm>
            <a:custGeom>
              <a:avLst/>
              <a:gdLst>
                <a:gd name="T0" fmla="*/ 112 w 619"/>
                <a:gd name="T1" fmla="*/ 113 h 449"/>
                <a:gd name="T2" fmla="*/ 112 w 619"/>
                <a:gd name="T3" fmla="*/ 337 h 449"/>
                <a:gd name="T4" fmla="*/ 507 w 619"/>
                <a:gd name="T5" fmla="*/ 337 h 449"/>
                <a:gd name="T6" fmla="*/ 507 w 619"/>
                <a:gd name="T7" fmla="*/ 113 h 449"/>
                <a:gd name="T8" fmla="*/ 112 w 619"/>
                <a:gd name="T9" fmla="*/ 113 h 449"/>
                <a:gd name="T10" fmla="*/ 0 w 619"/>
                <a:gd name="T11" fmla="*/ 0 h 449"/>
                <a:gd name="T12" fmla="*/ 619 w 619"/>
                <a:gd name="T13" fmla="*/ 0 h 449"/>
                <a:gd name="T14" fmla="*/ 619 w 619"/>
                <a:gd name="T15" fmla="*/ 449 h 449"/>
                <a:gd name="T16" fmla="*/ 0 w 619"/>
                <a:gd name="T17" fmla="*/ 449 h 449"/>
                <a:gd name="T18" fmla="*/ 0 w 619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49">
                  <a:moveTo>
                    <a:pt x="112" y="113"/>
                  </a:moveTo>
                  <a:lnTo>
                    <a:pt x="112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619" y="0"/>
                  </a:lnTo>
                  <a:lnTo>
                    <a:pt x="619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07" name="Group 2106"/>
          <p:cNvGrpSpPr/>
          <p:nvPr/>
        </p:nvGrpSpPr>
        <p:grpSpPr>
          <a:xfrm>
            <a:off x="4419846" y="4314678"/>
            <a:ext cx="536575" cy="392113"/>
            <a:chOff x="4464050" y="4313238"/>
            <a:chExt cx="536575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4" name="Freeform 877"/>
            <p:cNvSpPr>
              <a:spLocks noEditPoints="1"/>
            </p:cNvSpPr>
            <p:nvPr/>
          </p:nvSpPr>
          <p:spPr bwMode="auto">
            <a:xfrm>
              <a:off x="4768850" y="4367213"/>
              <a:ext cx="187325" cy="125413"/>
            </a:xfrm>
            <a:custGeom>
              <a:avLst/>
              <a:gdLst>
                <a:gd name="T0" fmla="*/ 546 w 1183"/>
                <a:gd name="T1" fmla="*/ 250 h 784"/>
                <a:gd name="T2" fmla="*/ 509 w 1183"/>
                <a:gd name="T3" fmla="*/ 354 h 784"/>
                <a:gd name="T4" fmla="*/ 518 w 1183"/>
                <a:gd name="T5" fmla="*/ 468 h 784"/>
                <a:gd name="T6" fmla="*/ 568 w 1183"/>
                <a:gd name="T7" fmla="*/ 565 h 784"/>
                <a:gd name="T8" fmla="*/ 637 w 1183"/>
                <a:gd name="T9" fmla="*/ 535 h 784"/>
                <a:gd name="T10" fmla="*/ 673 w 1183"/>
                <a:gd name="T11" fmla="*/ 431 h 784"/>
                <a:gd name="T12" fmla="*/ 666 w 1183"/>
                <a:gd name="T13" fmla="*/ 317 h 784"/>
                <a:gd name="T14" fmla="*/ 616 w 1183"/>
                <a:gd name="T15" fmla="*/ 220 h 784"/>
                <a:gd name="T16" fmla="*/ 754 w 1183"/>
                <a:gd name="T17" fmla="*/ 114 h 784"/>
                <a:gd name="T18" fmla="*/ 717 w 1183"/>
                <a:gd name="T19" fmla="*/ 168 h 784"/>
                <a:gd name="T20" fmla="*/ 777 w 1183"/>
                <a:gd name="T21" fmla="*/ 295 h 784"/>
                <a:gd name="T22" fmla="*/ 786 w 1183"/>
                <a:gd name="T23" fmla="*/ 441 h 784"/>
                <a:gd name="T24" fmla="*/ 742 w 1183"/>
                <a:gd name="T25" fmla="*/ 577 h 784"/>
                <a:gd name="T26" fmla="*/ 720 w 1183"/>
                <a:gd name="T27" fmla="*/ 663 h 784"/>
                <a:gd name="T28" fmla="*/ 830 w 1183"/>
                <a:gd name="T29" fmla="*/ 669 h 784"/>
                <a:gd name="T30" fmla="*/ 943 w 1183"/>
                <a:gd name="T31" fmla="*/ 627 h 784"/>
                <a:gd name="T32" fmla="*/ 1026 w 1183"/>
                <a:gd name="T33" fmla="*/ 545 h 784"/>
                <a:gd name="T34" fmla="*/ 1068 w 1183"/>
                <a:gd name="T35" fmla="*/ 434 h 784"/>
                <a:gd name="T36" fmla="*/ 1058 w 1183"/>
                <a:gd name="T37" fmla="*/ 312 h 784"/>
                <a:gd name="T38" fmla="*/ 1001 w 1183"/>
                <a:gd name="T39" fmla="*/ 209 h 784"/>
                <a:gd name="T40" fmla="*/ 908 w 1183"/>
                <a:gd name="T41" fmla="*/ 139 h 784"/>
                <a:gd name="T42" fmla="*/ 789 w 1183"/>
                <a:gd name="T43" fmla="*/ 112 h 784"/>
                <a:gd name="T44" fmla="*/ 314 w 1183"/>
                <a:gd name="T45" fmla="*/ 124 h 784"/>
                <a:gd name="T46" fmla="*/ 210 w 1183"/>
                <a:gd name="T47" fmla="*/ 181 h 784"/>
                <a:gd name="T48" fmla="*/ 140 w 1183"/>
                <a:gd name="T49" fmla="*/ 274 h 784"/>
                <a:gd name="T50" fmla="*/ 113 w 1183"/>
                <a:gd name="T51" fmla="*/ 392 h 784"/>
                <a:gd name="T52" fmla="*/ 140 w 1183"/>
                <a:gd name="T53" fmla="*/ 510 h 784"/>
                <a:gd name="T54" fmla="*/ 210 w 1183"/>
                <a:gd name="T55" fmla="*/ 603 h 784"/>
                <a:gd name="T56" fmla="*/ 314 w 1183"/>
                <a:gd name="T57" fmla="*/ 660 h 784"/>
                <a:gd name="T58" fmla="*/ 429 w 1183"/>
                <a:gd name="T59" fmla="*/ 670 h 784"/>
                <a:gd name="T60" fmla="*/ 466 w 1183"/>
                <a:gd name="T61" fmla="*/ 616 h 784"/>
                <a:gd name="T62" fmla="*/ 407 w 1183"/>
                <a:gd name="T63" fmla="*/ 489 h 784"/>
                <a:gd name="T64" fmla="*/ 398 w 1183"/>
                <a:gd name="T65" fmla="*/ 343 h 784"/>
                <a:gd name="T66" fmla="*/ 442 w 1183"/>
                <a:gd name="T67" fmla="*/ 208 h 784"/>
                <a:gd name="T68" fmla="*/ 463 w 1183"/>
                <a:gd name="T69" fmla="*/ 121 h 784"/>
                <a:gd name="T70" fmla="*/ 395 w 1183"/>
                <a:gd name="T71" fmla="*/ 0 h 784"/>
                <a:gd name="T72" fmla="*/ 518 w 1183"/>
                <a:gd name="T73" fmla="*/ 20 h 784"/>
                <a:gd name="T74" fmla="*/ 628 w 1183"/>
                <a:gd name="T75" fmla="*/ 35 h 784"/>
                <a:gd name="T76" fmla="*/ 746 w 1183"/>
                <a:gd name="T77" fmla="*/ 2 h 784"/>
                <a:gd name="T78" fmla="*/ 886 w 1183"/>
                <a:gd name="T79" fmla="*/ 12 h 784"/>
                <a:gd name="T80" fmla="*/ 1014 w 1183"/>
                <a:gd name="T81" fmla="*/ 70 h 784"/>
                <a:gd name="T82" fmla="*/ 1113 w 1183"/>
                <a:gd name="T83" fmla="*/ 168 h 784"/>
                <a:gd name="T84" fmla="*/ 1171 w 1183"/>
                <a:gd name="T85" fmla="*/ 295 h 784"/>
                <a:gd name="T86" fmla="*/ 1180 w 1183"/>
                <a:gd name="T87" fmla="*/ 441 h 784"/>
                <a:gd name="T88" fmla="*/ 1137 w 1183"/>
                <a:gd name="T89" fmla="*/ 577 h 784"/>
                <a:gd name="T90" fmla="*/ 1051 w 1183"/>
                <a:gd name="T91" fmla="*/ 686 h 784"/>
                <a:gd name="T92" fmla="*/ 931 w 1183"/>
                <a:gd name="T93" fmla="*/ 758 h 784"/>
                <a:gd name="T94" fmla="*/ 789 w 1183"/>
                <a:gd name="T95" fmla="*/ 784 h 784"/>
                <a:gd name="T96" fmla="*/ 666 w 1183"/>
                <a:gd name="T97" fmla="*/ 765 h 784"/>
                <a:gd name="T98" fmla="*/ 555 w 1183"/>
                <a:gd name="T99" fmla="*/ 750 h 784"/>
                <a:gd name="T100" fmla="*/ 438 w 1183"/>
                <a:gd name="T101" fmla="*/ 782 h 784"/>
                <a:gd name="T102" fmla="*/ 297 w 1183"/>
                <a:gd name="T103" fmla="*/ 772 h 784"/>
                <a:gd name="T104" fmla="*/ 169 w 1183"/>
                <a:gd name="T105" fmla="*/ 714 h 784"/>
                <a:gd name="T106" fmla="*/ 71 w 1183"/>
                <a:gd name="T107" fmla="*/ 616 h 784"/>
                <a:gd name="T108" fmla="*/ 13 w 1183"/>
                <a:gd name="T109" fmla="*/ 489 h 784"/>
                <a:gd name="T110" fmla="*/ 3 w 1183"/>
                <a:gd name="T111" fmla="*/ 343 h 784"/>
                <a:gd name="T112" fmla="*/ 46 w 1183"/>
                <a:gd name="T113" fmla="*/ 208 h 784"/>
                <a:gd name="T114" fmla="*/ 132 w 1183"/>
                <a:gd name="T115" fmla="*/ 99 h 784"/>
                <a:gd name="T116" fmla="*/ 252 w 1183"/>
                <a:gd name="T117" fmla="*/ 27 h 784"/>
                <a:gd name="T118" fmla="*/ 395 w 1183"/>
                <a:gd name="T11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3" h="784">
                  <a:moveTo>
                    <a:pt x="592" y="193"/>
                  </a:moveTo>
                  <a:lnTo>
                    <a:pt x="568" y="220"/>
                  </a:lnTo>
                  <a:lnTo>
                    <a:pt x="546" y="250"/>
                  </a:lnTo>
                  <a:lnTo>
                    <a:pt x="530" y="282"/>
                  </a:lnTo>
                  <a:lnTo>
                    <a:pt x="518" y="317"/>
                  </a:lnTo>
                  <a:lnTo>
                    <a:pt x="509" y="354"/>
                  </a:lnTo>
                  <a:lnTo>
                    <a:pt x="507" y="392"/>
                  </a:lnTo>
                  <a:lnTo>
                    <a:pt x="509" y="431"/>
                  </a:lnTo>
                  <a:lnTo>
                    <a:pt x="518" y="468"/>
                  </a:lnTo>
                  <a:lnTo>
                    <a:pt x="530" y="502"/>
                  </a:lnTo>
                  <a:lnTo>
                    <a:pt x="546" y="535"/>
                  </a:lnTo>
                  <a:lnTo>
                    <a:pt x="568" y="565"/>
                  </a:lnTo>
                  <a:lnTo>
                    <a:pt x="592" y="592"/>
                  </a:lnTo>
                  <a:lnTo>
                    <a:pt x="616" y="565"/>
                  </a:lnTo>
                  <a:lnTo>
                    <a:pt x="637" y="535"/>
                  </a:lnTo>
                  <a:lnTo>
                    <a:pt x="654" y="502"/>
                  </a:lnTo>
                  <a:lnTo>
                    <a:pt x="666" y="468"/>
                  </a:lnTo>
                  <a:lnTo>
                    <a:pt x="673" y="431"/>
                  </a:lnTo>
                  <a:lnTo>
                    <a:pt x="676" y="392"/>
                  </a:lnTo>
                  <a:lnTo>
                    <a:pt x="673" y="354"/>
                  </a:lnTo>
                  <a:lnTo>
                    <a:pt x="666" y="317"/>
                  </a:lnTo>
                  <a:lnTo>
                    <a:pt x="654" y="282"/>
                  </a:lnTo>
                  <a:lnTo>
                    <a:pt x="637" y="250"/>
                  </a:lnTo>
                  <a:lnTo>
                    <a:pt x="616" y="220"/>
                  </a:lnTo>
                  <a:lnTo>
                    <a:pt x="592" y="193"/>
                  </a:lnTo>
                  <a:close/>
                  <a:moveTo>
                    <a:pt x="789" y="112"/>
                  </a:moveTo>
                  <a:lnTo>
                    <a:pt x="754" y="114"/>
                  </a:lnTo>
                  <a:lnTo>
                    <a:pt x="720" y="121"/>
                  </a:lnTo>
                  <a:lnTo>
                    <a:pt x="689" y="131"/>
                  </a:lnTo>
                  <a:lnTo>
                    <a:pt x="717" y="168"/>
                  </a:lnTo>
                  <a:lnTo>
                    <a:pt x="742" y="208"/>
                  </a:lnTo>
                  <a:lnTo>
                    <a:pt x="762" y="251"/>
                  </a:lnTo>
                  <a:lnTo>
                    <a:pt x="777" y="295"/>
                  </a:lnTo>
                  <a:lnTo>
                    <a:pt x="786" y="343"/>
                  </a:lnTo>
                  <a:lnTo>
                    <a:pt x="789" y="392"/>
                  </a:lnTo>
                  <a:lnTo>
                    <a:pt x="786" y="441"/>
                  </a:lnTo>
                  <a:lnTo>
                    <a:pt x="777" y="489"/>
                  </a:lnTo>
                  <a:lnTo>
                    <a:pt x="762" y="534"/>
                  </a:lnTo>
                  <a:lnTo>
                    <a:pt x="742" y="577"/>
                  </a:lnTo>
                  <a:lnTo>
                    <a:pt x="717" y="616"/>
                  </a:lnTo>
                  <a:lnTo>
                    <a:pt x="689" y="653"/>
                  </a:lnTo>
                  <a:lnTo>
                    <a:pt x="720" y="663"/>
                  </a:lnTo>
                  <a:lnTo>
                    <a:pt x="754" y="670"/>
                  </a:lnTo>
                  <a:lnTo>
                    <a:pt x="789" y="672"/>
                  </a:lnTo>
                  <a:lnTo>
                    <a:pt x="830" y="669"/>
                  </a:lnTo>
                  <a:lnTo>
                    <a:pt x="870" y="660"/>
                  </a:lnTo>
                  <a:lnTo>
                    <a:pt x="908" y="646"/>
                  </a:lnTo>
                  <a:lnTo>
                    <a:pt x="943" y="627"/>
                  </a:lnTo>
                  <a:lnTo>
                    <a:pt x="973" y="603"/>
                  </a:lnTo>
                  <a:lnTo>
                    <a:pt x="1001" y="576"/>
                  </a:lnTo>
                  <a:lnTo>
                    <a:pt x="1026" y="545"/>
                  </a:lnTo>
                  <a:lnTo>
                    <a:pt x="1044" y="510"/>
                  </a:lnTo>
                  <a:lnTo>
                    <a:pt x="1058" y="473"/>
                  </a:lnTo>
                  <a:lnTo>
                    <a:pt x="1068" y="434"/>
                  </a:lnTo>
                  <a:lnTo>
                    <a:pt x="1071" y="392"/>
                  </a:lnTo>
                  <a:lnTo>
                    <a:pt x="1068" y="350"/>
                  </a:lnTo>
                  <a:lnTo>
                    <a:pt x="1058" y="312"/>
                  </a:lnTo>
                  <a:lnTo>
                    <a:pt x="1044" y="274"/>
                  </a:lnTo>
                  <a:lnTo>
                    <a:pt x="1026" y="239"/>
                  </a:lnTo>
                  <a:lnTo>
                    <a:pt x="1001" y="209"/>
                  </a:lnTo>
                  <a:lnTo>
                    <a:pt x="973" y="181"/>
                  </a:lnTo>
                  <a:lnTo>
                    <a:pt x="943" y="157"/>
                  </a:lnTo>
                  <a:lnTo>
                    <a:pt x="908" y="139"/>
                  </a:lnTo>
                  <a:lnTo>
                    <a:pt x="870" y="124"/>
                  </a:lnTo>
                  <a:lnTo>
                    <a:pt x="830" y="115"/>
                  </a:lnTo>
                  <a:lnTo>
                    <a:pt x="789" y="112"/>
                  </a:lnTo>
                  <a:close/>
                  <a:moveTo>
                    <a:pt x="395" y="112"/>
                  </a:moveTo>
                  <a:lnTo>
                    <a:pt x="353" y="115"/>
                  </a:lnTo>
                  <a:lnTo>
                    <a:pt x="314" y="124"/>
                  </a:lnTo>
                  <a:lnTo>
                    <a:pt x="276" y="139"/>
                  </a:lnTo>
                  <a:lnTo>
                    <a:pt x="241" y="157"/>
                  </a:lnTo>
                  <a:lnTo>
                    <a:pt x="210" y="181"/>
                  </a:lnTo>
                  <a:lnTo>
                    <a:pt x="183" y="209"/>
                  </a:lnTo>
                  <a:lnTo>
                    <a:pt x="158" y="239"/>
                  </a:lnTo>
                  <a:lnTo>
                    <a:pt x="140" y="274"/>
                  </a:lnTo>
                  <a:lnTo>
                    <a:pt x="125" y="312"/>
                  </a:lnTo>
                  <a:lnTo>
                    <a:pt x="116" y="350"/>
                  </a:lnTo>
                  <a:lnTo>
                    <a:pt x="113" y="392"/>
                  </a:lnTo>
                  <a:lnTo>
                    <a:pt x="116" y="434"/>
                  </a:lnTo>
                  <a:lnTo>
                    <a:pt x="125" y="473"/>
                  </a:lnTo>
                  <a:lnTo>
                    <a:pt x="140" y="510"/>
                  </a:lnTo>
                  <a:lnTo>
                    <a:pt x="158" y="545"/>
                  </a:lnTo>
                  <a:lnTo>
                    <a:pt x="183" y="576"/>
                  </a:lnTo>
                  <a:lnTo>
                    <a:pt x="210" y="603"/>
                  </a:lnTo>
                  <a:lnTo>
                    <a:pt x="241" y="627"/>
                  </a:lnTo>
                  <a:lnTo>
                    <a:pt x="276" y="646"/>
                  </a:lnTo>
                  <a:lnTo>
                    <a:pt x="314" y="660"/>
                  </a:lnTo>
                  <a:lnTo>
                    <a:pt x="353" y="669"/>
                  </a:lnTo>
                  <a:lnTo>
                    <a:pt x="395" y="672"/>
                  </a:lnTo>
                  <a:lnTo>
                    <a:pt x="429" y="670"/>
                  </a:lnTo>
                  <a:lnTo>
                    <a:pt x="463" y="663"/>
                  </a:lnTo>
                  <a:lnTo>
                    <a:pt x="495" y="653"/>
                  </a:lnTo>
                  <a:lnTo>
                    <a:pt x="466" y="616"/>
                  </a:lnTo>
                  <a:lnTo>
                    <a:pt x="442" y="577"/>
                  </a:lnTo>
                  <a:lnTo>
                    <a:pt x="421" y="534"/>
                  </a:lnTo>
                  <a:lnTo>
                    <a:pt x="407" y="489"/>
                  </a:lnTo>
                  <a:lnTo>
                    <a:pt x="398" y="441"/>
                  </a:lnTo>
                  <a:lnTo>
                    <a:pt x="395" y="392"/>
                  </a:lnTo>
                  <a:lnTo>
                    <a:pt x="398" y="343"/>
                  </a:lnTo>
                  <a:lnTo>
                    <a:pt x="407" y="295"/>
                  </a:lnTo>
                  <a:lnTo>
                    <a:pt x="421" y="251"/>
                  </a:lnTo>
                  <a:lnTo>
                    <a:pt x="442" y="208"/>
                  </a:lnTo>
                  <a:lnTo>
                    <a:pt x="466" y="168"/>
                  </a:lnTo>
                  <a:lnTo>
                    <a:pt x="495" y="131"/>
                  </a:lnTo>
                  <a:lnTo>
                    <a:pt x="463" y="121"/>
                  </a:lnTo>
                  <a:lnTo>
                    <a:pt x="429" y="114"/>
                  </a:lnTo>
                  <a:lnTo>
                    <a:pt x="395" y="112"/>
                  </a:lnTo>
                  <a:close/>
                  <a:moveTo>
                    <a:pt x="395" y="0"/>
                  </a:moveTo>
                  <a:lnTo>
                    <a:pt x="438" y="2"/>
                  </a:lnTo>
                  <a:lnTo>
                    <a:pt x="479" y="9"/>
                  </a:lnTo>
                  <a:lnTo>
                    <a:pt x="518" y="20"/>
                  </a:lnTo>
                  <a:lnTo>
                    <a:pt x="555" y="35"/>
                  </a:lnTo>
                  <a:lnTo>
                    <a:pt x="592" y="53"/>
                  </a:lnTo>
                  <a:lnTo>
                    <a:pt x="628" y="35"/>
                  </a:lnTo>
                  <a:lnTo>
                    <a:pt x="666" y="20"/>
                  </a:lnTo>
                  <a:lnTo>
                    <a:pt x="705" y="9"/>
                  </a:lnTo>
                  <a:lnTo>
                    <a:pt x="746" y="2"/>
                  </a:lnTo>
                  <a:lnTo>
                    <a:pt x="789" y="0"/>
                  </a:lnTo>
                  <a:lnTo>
                    <a:pt x="838" y="3"/>
                  </a:lnTo>
                  <a:lnTo>
                    <a:pt x="886" y="12"/>
                  </a:lnTo>
                  <a:lnTo>
                    <a:pt x="931" y="27"/>
                  </a:lnTo>
                  <a:lnTo>
                    <a:pt x="974" y="46"/>
                  </a:lnTo>
                  <a:lnTo>
                    <a:pt x="1014" y="70"/>
                  </a:lnTo>
                  <a:lnTo>
                    <a:pt x="1051" y="99"/>
                  </a:lnTo>
                  <a:lnTo>
                    <a:pt x="1084" y="132"/>
                  </a:lnTo>
                  <a:lnTo>
                    <a:pt x="1113" y="168"/>
                  </a:lnTo>
                  <a:lnTo>
                    <a:pt x="1137" y="208"/>
                  </a:lnTo>
                  <a:lnTo>
                    <a:pt x="1157" y="251"/>
                  </a:lnTo>
                  <a:lnTo>
                    <a:pt x="1171" y="295"/>
                  </a:lnTo>
                  <a:lnTo>
                    <a:pt x="1180" y="343"/>
                  </a:lnTo>
                  <a:lnTo>
                    <a:pt x="1183" y="392"/>
                  </a:lnTo>
                  <a:lnTo>
                    <a:pt x="1180" y="441"/>
                  </a:lnTo>
                  <a:lnTo>
                    <a:pt x="1171" y="489"/>
                  </a:lnTo>
                  <a:lnTo>
                    <a:pt x="1157" y="534"/>
                  </a:lnTo>
                  <a:lnTo>
                    <a:pt x="1137" y="577"/>
                  </a:lnTo>
                  <a:lnTo>
                    <a:pt x="1113" y="616"/>
                  </a:lnTo>
                  <a:lnTo>
                    <a:pt x="1084" y="653"/>
                  </a:lnTo>
                  <a:lnTo>
                    <a:pt x="1051" y="686"/>
                  </a:lnTo>
                  <a:lnTo>
                    <a:pt x="1014" y="714"/>
                  </a:lnTo>
                  <a:lnTo>
                    <a:pt x="974" y="738"/>
                  </a:lnTo>
                  <a:lnTo>
                    <a:pt x="931" y="758"/>
                  </a:lnTo>
                  <a:lnTo>
                    <a:pt x="886" y="772"/>
                  </a:lnTo>
                  <a:lnTo>
                    <a:pt x="838" y="781"/>
                  </a:lnTo>
                  <a:lnTo>
                    <a:pt x="789" y="784"/>
                  </a:lnTo>
                  <a:lnTo>
                    <a:pt x="746" y="782"/>
                  </a:lnTo>
                  <a:lnTo>
                    <a:pt x="705" y="775"/>
                  </a:lnTo>
                  <a:lnTo>
                    <a:pt x="666" y="765"/>
                  </a:lnTo>
                  <a:lnTo>
                    <a:pt x="628" y="750"/>
                  </a:lnTo>
                  <a:lnTo>
                    <a:pt x="592" y="731"/>
                  </a:lnTo>
                  <a:lnTo>
                    <a:pt x="555" y="750"/>
                  </a:lnTo>
                  <a:lnTo>
                    <a:pt x="518" y="765"/>
                  </a:lnTo>
                  <a:lnTo>
                    <a:pt x="479" y="775"/>
                  </a:lnTo>
                  <a:lnTo>
                    <a:pt x="438" y="782"/>
                  </a:lnTo>
                  <a:lnTo>
                    <a:pt x="395" y="784"/>
                  </a:lnTo>
                  <a:lnTo>
                    <a:pt x="346" y="781"/>
                  </a:lnTo>
                  <a:lnTo>
                    <a:pt x="297" y="772"/>
                  </a:lnTo>
                  <a:lnTo>
                    <a:pt x="252" y="758"/>
                  </a:lnTo>
                  <a:lnTo>
                    <a:pt x="209" y="738"/>
                  </a:lnTo>
                  <a:lnTo>
                    <a:pt x="169" y="714"/>
                  </a:lnTo>
                  <a:lnTo>
                    <a:pt x="132" y="686"/>
                  </a:lnTo>
                  <a:lnTo>
                    <a:pt x="100" y="653"/>
                  </a:lnTo>
                  <a:lnTo>
                    <a:pt x="71" y="616"/>
                  </a:lnTo>
                  <a:lnTo>
                    <a:pt x="46" y="577"/>
                  </a:lnTo>
                  <a:lnTo>
                    <a:pt x="27" y="534"/>
                  </a:lnTo>
                  <a:lnTo>
                    <a:pt x="13" y="489"/>
                  </a:lnTo>
                  <a:lnTo>
                    <a:pt x="3" y="441"/>
                  </a:lnTo>
                  <a:lnTo>
                    <a:pt x="0" y="392"/>
                  </a:lnTo>
                  <a:lnTo>
                    <a:pt x="3" y="343"/>
                  </a:lnTo>
                  <a:lnTo>
                    <a:pt x="13" y="295"/>
                  </a:lnTo>
                  <a:lnTo>
                    <a:pt x="27" y="251"/>
                  </a:lnTo>
                  <a:lnTo>
                    <a:pt x="46" y="208"/>
                  </a:lnTo>
                  <a:lnTo>
                    <a:pt x="71" y="168"/>
                  </a:lnTo>
                  <a:lnTo>
                    <a:pt x="100" y="132"/>
                  </a:lnTo>
                  <a:lnTo>
                    <a:pt x="132" y="99"/>
                  </a:lnTo>
                  <a:lnTo>
                    <a:pt x="169" y="70"/>
                  </a:lnTo>
                  <a:lnTo>
                    <a:pt x="209" y="46"/>
                  </a:lnTo>
                  <a:lnTo>
                    <a:pt x="252" y="27"/>
                  </a:lnTo>
                  <a:lnTo>
                    <a:pt x="297" y="12"/>
                  </a:lnTo>
                  <a:lnTo>
                    <a:pt x="346" y="3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5" name="Freeform 878"/>
            <p:cNvSpPr>
              <a:spLocks noEditPoints="1"/>
            </p:cNvSpPr>
            <p:nvPr/>
          </p:nvSpPr>
          <p:spPr bwMode="auto">
            <a:xfrm>
              <a:off x="4464050" y="4313238"/>
              <a:ext cx="536575" cy="392113"/>
            </a:xfrm>
            <a:custGeom>
              <a:avLst/>
              <a:gdLst>
                <a:gd name="T0" fmla="*/ 212 w 3380"/>
                <a:gd name="T1" fmla="*/ 115 h 2465"/>
                <a:gd name="T2" fmla="*/ 168 w 3380"/>
                <a:gd name="T3" fmla="*/ 133 h 2465"/>
                <a:gd name="T4" fmla="*/ 134 w 3380"/>
                <a:gd name="T5" fmla="*/ 167 h 2465"/>
                <a:gd name="T6" fmla="*/ 116 w 3380"/>
                <a:gd name="T7" fmla="*/ 212 h 2465"/>
                <a:gd name="T8" fmla="*/ 113 w 3380"/>
                <a:gd name="T9" fmla="*/ 2228 h 2465"/>
                <a:gd name="T10" fmla="*/ 123 w 3380"/>
                <a:gd name="T11" fmla="*/ 2277 h 2465"/>
                <a:gd name="T12" fmla="*/ 150 w 3380"/>
                <a:gd name="T13" fmla="*/ 2316 h 2465"/>
                <a:gd name="T14" fmla="*/ 189 w 3380"/>
                <a:gd name="T15" fmla="*/ 2344 h 2465"/>
                <a:gd name="T16" fmla="*/ 238 w 3380"/>
                <a:gd name="T17" fmla="*/ 2353 h 2465"/>
                <a:gd name="T18" fmla="*/ 3168 w 3380"/>
                <a:gd name="T19" fmla="*/ 2351 h 2465"/>
                <a:gd name="T20" fmla="*/ 3212 w 3380"/>
                <a:gd name="T21" fmla="*/ 2331 h 2465"/>
                <a:gd name="T22" fmla="*/ 3246 w 3380"/>
                <a:gd name="T23" fmla="*/ 2298 h 2465"/>
                <a:gd name="T24" fmla="*/ 3264 w 3380"/>
                <a:gd name="T25" fmla="*/ 2254 h 2465"/>
                <a:gd name="T26" fmla="*/ 3267 w 3380"/>
                <a:gd name="T27" fmla="*/ 236 h 2465"/>
                <a:gd name="T28" fmla="*/ 3257 w 3380"/>
                <a:gd name="T29" fmla="*/ 188 h 2465"/>
                <a:gd name="T30" fmla="*/ 3230 w 3380"/>
                <a:gd name="T31" fmla="*/ 149 h 2465"/>
                <a:gd name="T32" fmla="*/ 3191 w 3380"/>
                <a:gd name="T33" fmla="*/ 122 h 2465"/>
                <a:gd name="T34" fmla="*/ 3142 w 3380"/>
                <a:gd name="T35" fmla="*/ 112 h 2465"/>
                <a:gd name="T36" fmla="*/ 238 w 3380"/>
                <a:gd name="T37" fmla="*/ 0 h 2465"/>
                <a:gd name="T38" fmla="*/ 3181 w 3380"/>
                <a:gd name="T39" fmla="*/ 3 h 2465"/>
                <a:gd name="T40" fmla="*/ 3252 w 3380"/>
                <a:gd name="T41" fmla="*/ 26 h 2465"/>
                <a:gd name="T42" fmla="*/ 3310 w 3380"/>
                <a:gd name="T43" fmla="*/ 69 h 2465"/>
                <a:gd name="T44" fmla="*/ 3353 w 3380"/>
                <a:gd name="T45" fmla="*/ 128 h 2465"/>
                <a:gd name="T46" fmla="*/ 3377 w 3380"/>
                <a:gd name="T47" fmla="*/ 199 h 2465"/>
                <a:gd name="T48" fmla="*/ 3380 w 3380"/>
                <a:gd name="T49" fmla="*/ 2228 h 2465"/>
                <a:gd name="T50" fmla="*/ 3368 w 3380"/>
                <a:gd name="T51" fmla="*/ 2303 h 2465"/>
                <a:gd name="T52" fmla="*/ 3334 w 3380"/>
                <a:gd name="T53" fmla="*/ 2368 h 2465"/>
                <a:gd name="T54" fmla="*/ 3283 w 3380"/>
                <a:gd name="T55" fmla="*/ 2419 h 2465"/>
                <a:gd name="T56" fmla="*/ 3217 w 3380"/>
                <a:gd name="T57" fmla="*/ 2453 h 2465"/>
                <a:gd name="T58" fmla="*/ 3142 w 3380"/>
                <a:gd name="T59" fmla="*/ 2465 h 2465"/>
                <a:gd name="T60" fmla="*/ 199 w 3380"/>
                <a:gd name="T61" fmla="*/ 2462 h 2465"/>
                <a:gd name="T62" fmla="*/ 128 w 3380"/>
                <a:gd name="T63" fmla="*/ 2438 h 2465"/>
                <a:gd name="T64" fmla="*/ 70 w 3380"/>
                <a:gd name="T65" fmla="*/ 2395 h 2465"/>
                <a:gd name="T66" fmla="*/ 27 w 3380"/>
                <a:gd name="T67" fmla="*/ 2337 h 2465"/>
                <a:gd name="T68" fmla="*/ 3 w 3380"/>
                <a:gd name="T69" fmla="*/ 2267 h 2465"/>
                <a:gd name="T70" fmla="*/ 0 w 3380"/>
                <a:gd name="T71" fmla="*/ 236 h 2465"/>
                <a:gd name="T72" fmla="*/ 12 w 3380"/>
                <a:gd name="T73" fmla="*/ 162 h 2465"/>
                <a:gd name="T74" fmla="*/ 46 w 3380"/>
                <a:gd name="T75" fmla="*/ 97 h 2465"/>
                <a:gd name="T76" fmla="*/ 97 w 3380"/>
                <a:gd name="T77" fmla="*/ 46 h 2465"/>
                <a:gd name="T78" fmla="*/ 163 w 3380"/>
                <a:gd name="T79" fmla="*/ 12 h 2465"/>
                <a:gd name="T80" fmla="*/ 238 w 3380"/>
                <a:gd name="T81" fmla="*/ 0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0" h="2465">
                  <a:moveTo>
                    <a:pt x="238" y="112"/>
                  </a:moveTo>
                  <a:lnTo>
                    <a:pt x="212" y="115"/>
                  </a:lnTo>
                  <a:lnTo>
                    <a:pt x="189" y="122"/>
                  </a:lnTo>
                  <a:lnTo>
                    <a:pt x="168" y="133"/>
                  </a:lnTo>
                  <a:lnTo>
                    <a:pt x="150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6" y="212"/>
                  </a:lnTo>
                  <a:lnTo>
                    <a:pt x="113" y="236"/>
                  </a:lnTo>
                  <a:lnTo>
                    <a:pt x="113" y="2228"/>
                  </a:lnTo>
                  <a:lnTo>
                    <a:pt x="116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50" y="2316"/>
                  </a:lnTo>
                  <a:lnTo>
                    <a:pt x="168" y="2331"/>
                  </a:lnTo>
                  <a:lnTo>
                    <a:pt x="189" y="2344"/>
                  </a:lnTo>
                  <a:lnTo>
                    <a:pt x="212" y="2351"/>
                  </a:lnTo>
                  <a:lnTo>
                    <a:pt x="238" y="2353"/>
                  </a:lnTo>
                  <a:lnTo>
                    <a:pt x="3142" y="2353"/>
                  </a:lnTo>
                  <a:lnTo>
                    <a:pt x="3168" y="2351"/>
                  </a:lnTo>
                  <a:lnTo>
                    <a:pt x="3191" y="2344"/>
                  </a:lnTo>
                  <a:lnTo>
                    <a:pt x="3212" y="2331"/>
                  </a:lnTo>
                  <a:lnTo>
                    <a:pt x="3230" y="2316"/>
                  </a:lnTo>
                  <a:lnTo>
                    <a:pt x="3246" y="2298"/>
                  </a:lnTo>
                  <a:lnTo>
                    <a:pt x="3257" y="2277"/>
                  </a:lnTo>
                  <a:lnTo>
                    <a:pt x="3264" y="2254"/>
                  </a:lnTo>
                  <a:lnTo>
                    <a:pt x="3267" y="2228"/>
                  </a:lnTo>
                  <a:lnTo>
                    <a:pt x="3267" y="236"/>
                  </a:lnTo>
                  <a:lnTo>
                    <a:pt x="3264" y="212"/>
                  </a:lnTo>
                  <a:lnTo>
                    <a:pt x="3257" y="188"/>
                  </a:lnTo>
                  <a:lnTo>
                    <a:pt x="3246" y="167"/>
                  </a:lnTo>
                  <a:lnTo>
                    <a:pt x="3230" y="149"/>
                  </a:lnTo>
                  <a:lnTo>
                    <a:pt x="3212" y="133"/>
                  </a:lnTo>
                  <a:lnTo>
                    <a:pt x="3191" y="122"/>
                  </a:lnTo>
                  <a:lnTo>
                    <a:pt x="3168" y="115"/>
                  </a:lnTo>
                  <a:lnTo>
                    <a:pt x="3142" y="112"/>
                  </a:lnTo>
                  <a:lnTo>
                    <a:pt x="238" y="112"/>
                  </a:lnTo>
                  <a:close/>
                  <a:moveTo>
                    <a:pt x="238" y="0"/>
                  </a:moveTo>
                  <a:lnTo>
                    <a:pt x="3142" y="0"/>
                  </a:lnTo>
                  <a:lnTo>
                    <a:pt x="3181" y="3"/>
                  </a:lnTo>
                  <a:lnTo>
                    <a:pt x="3217" y="12"/>
                  </a:lnTo>
                  <a:lnTo>
                    <a:pt x="3252" y="26"/>
                  </a:lnTo>
                  <a:lnTo>
                    <a:pt x="3283" y="46"/>
                  </a:lnTo>
                  <a:lnTo>
                    <a:pt x="3310" y="69"/>
                  </a:lnTo>
                  <a:lnTo>
                    <a:pt x="3334" y="97"/>
                  </a:lnTo>
                  <a:lnTo>
                    <a:pt x="3353" y="128"/>
                  </a:lnTo>
                  <a:lnTo>
                    <a:pt x="3368" y="162"/>
                  </a:lnTo>
                  <a:lnTo>
                    <a:pt x="3377" y="199"/>
                  </a:lnTo>
                  <a:lnTo>
                    <a:pt x="3380" y="236"/>
                  </a:lnTo>
                  <a:lnTo>
                    <a:pt x="3380" y="2228"/>
                  </a:lnTo>
                  <a:lnTo>
                    <a:pt x="3377" y="2267"/>
                  </a:lnTo>
                  <a:lnTo>
                    <a:pt x="3368" y="2303"/>
                  </a:lnTo>
                  <a:lnTo>
                    <a:pt x="3353" y="2337"/>
                  </a:lnTo>
                  <a:lnTo>
                    <a:pt x="3334" y="2368"/>
                  </a:lnTo>
                  <a:lnTo>
                    <a:pt x="3310" y="2395"/>
                  </a:lnTo>
                  <a:lnTo>
                    <a:pt x="3283" y="2419"/>
                  </a:lnTo>
                  <a:lnTo>
                    <a:pt x="3252" y="2438"/>
                  </a:lnTo>
                  <a:lnTo>
                    <a:pt x="3217" y="2453"/>
                  </a:lnTo>
                  <a:lnTo>
                    <a:pt x="3181" y="2462"/>
                  </a:lnTo>
                  <a:lnTo>
                    <a:pt x="3142" y="2465"/>
                  </a:lnTo>
                  <a:lnTo>
                    <a:pt x="238" y="2465"/>
                  </a:lnTo>
                  <a:lnTo>
                    <a:pt x="199" y="2462"/>
                  </a:lnTo>
                  <a:lnTo>
                    <a:pt x="163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70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70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6" name="Freeform 879"/>
            <p:cNvSpPr>
              <a:spLocks/>
            </p:cNvSpPr>
            <p:nvPr/>
          </p:nvSpPr>
          <p:spPr bwMode="auto">
            <a:xfrm>
              <a:off x="4508500" y="4384675"/>
              <a:ext cx="98425" cy="19050"/>
            </a:xfrm>
            <a:custGeom>
              <a:avLst/>
              <a:gdLst>
                <a:gd name="T0" fmla="*/ 56 w 619"/>
                <a:gd name="T1" fmla="*/ 0 h 112"/>
                <a:gd name="T2" fmla="*/ 563 w 619"/>
                <a:gd name="T3" fmla="*/ 0 h 112"/>
                <a:gd name="T4" fmla="*/ 580 w 619"/>
                <a:gd name="T5" fmla="*/ 3 h 112"/>
                <a:gd name="T6" fmla="*/ 596 w 619"/>
                <a:gd name="T7" fmla="*/ 11 h 112"/>
                <a:gd name="T8" fmla="*/ 608 w 619"/>
                <a:gd name="T9" fmla="*/ 24 h 112"/>
                <a:gd name="T10" fmla="*/ 616 w 619"/>
                <a:gd name="T11" fmla="*/ 39 h 112"/>
                <a:gd name="T12" fmla="*/ 619 w 619"/>
                <a:gd name="T13" fmla="*/ 56 h 112"/>
                <a:gd name="T14" fmla="*/ 616 w 619"/>
                <a:gd name="T15" fmla="*/ 73 h 112"/>
                <a:gd name="T16" fmla="*/ 608 w 619"/>
                <a:gd name="T17" fmla="*/ 90 h 112"/>
                <a:gd name="T18" fmla="*/ 596 w 619"/>
                <a:gd name="T19" fmla="*/ 101 h 112"/>
                <a:gd name="T20" fmla="*/ 580 w 619"/>
                <a:gd name="T21" fmla="*/ 109 h 112"/>
                <a:gd name="T22" fmla="*/ 563 w 619"/>
                <a:gd name="T23" fmla="*/ 112 h 112"/>
                <a:gd name="T24" fmla="*/ 56 w 619"/>
                <a:gd name="T25" fmla="*/ 112 h 112"/>
                <a:gd name="T26" fmla="*/ 39 w 619"/>
                <a:gd name="T27" fmla="*/ 109 h 112"/>
                <a:gd name="T28" fmla="*/ 23 w 619"/>
                <a:gd name="T29" fmla="*/ 101 h 112"/>
                <a:gd name="T30" fmla="*/ 11 w 619"/>
                <a:gd name="T31" fmla="*/ 90 h 112"/>
                <a:gd name="T32" fmla="*/ 3 w 619"/>
                <a:gd name="T33" fmla="*/ 73 h 112"/>
                <a:gd name="T34" fmla="*/ 0 w 619"/>
                <a:gd name="T35" fmla="*/ 56 h 112"/>
                <a:gd name="T36" fmla="*/ 3 w 619"/>
                <a:gd name="T37" fmla="*/ 39 h 112"/>
                <a:gd name="T38" fmla="*/ 11 w 619"/>
                <a:gd name="T39" fmla="*/ 24 h 112"/>
                <a:gd name="T40" fmla="*/ 23 w 619"/>
                <a:gd name="T41" fmla="*/ 11 h 112"/>
                <a:gd name="T42" fmla="*/ 39 w 619"/>
                <a:gd name="T43" fmla="*/ 3 h 112"/>
                <a:gd name="T44" fmla="*/ 56 w 61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9" h="112">
                  <a:moveTo>
                    <a:pt x="56" y="0"/>
                  </a:moveTo>
                  <a:lnTo>
                    <a:pt x="563" y="0"/>
                  </a:lnTo>
                  <a:lnTo>
                    <a:pt x="580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6" y="39"/>
                  </a:lnTo>
                  <a:lnTo>
                    <a:pt x="619" y="56"/>
                  </a:lnTo>
                  <a:lnTo>
                    <a:pt x="616" y="73"/>
                  </a:lnTo>
                  <a:lnTo>
                    <a:pt x="608" y="90"/>
                  </a:lnTo>
                  <a:lnTo>
                    <a:pt x="596" y="101"/>
                  </a:lnTo>
                  <a:lnTo>
                    <a:pt x="580" y="109"/>
                  </a:lnTo>
                  <a:lnTo>
                    <a:pt x="56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7" name="Freeform 880"/>
            <p:cNvSpPr>
              <a:spLocks/>
            </p:cNvSpPr>
            <p:nvPr/>
          </p:nvSpPr>
          <p:spPr bwMode="auto">
            <a:xfrm>
              <a:off x="4624388" y="4384675"/>
              <a:ext cx="98425" cy="19050"/>
            </a:xfrm>
            <a:custGeom>
              <a:avLst/>
              <a:gdLst>
                <a:gd name="T0" fmla="*/ 56 w 620"/>
                <a:gd name="T1" fmla="*/ 0 h 112"/>
                <a:gd name="T2" fmla="*/ 563 w 620"/>
                <a:gd name="T3" fmla="*/ 0 h 112"/>
                <a:gd name="T4" fmla="*/ 581 w 620"/>
                <a:gd name="T5" fmla="*/ 3 h 112"/>
                <a:gd name="T6" fmla="*/ 596 w 620"/>
                <a:gd name="T7" fmla="*/ 11 h 112"/>
                <a:gd name="T8" fmla="*/ 608 w 620"/>
                <a:gd name="T9" fmla="*/ 24 h 112"/>
                <a:gd name="T10" fmla="*/ 617 w 620"/>
                <a:gd name="T11" fmla="*/ 39 h 112"/>
                <a:gd name="T12" fmla="*/ 620 w 620"/>
                <a:gd name="T13" fmla="*/ 56 h 112"/>
                <a:gd name="T14" fmla="*/ 617 w 620"/>
                <a:gd name="T15" fmla="*/ 73 h 112"/>
                <a:gd name="T16" fmla="*/ 608 w 620"/>
                <a:gd name="T17" fmla="*/ 90 h 112"/>
                <a:gd name="T18" fmla="*/ 596 w 620"/>
                <a:gd name="T19" fmla="*/ 101 h 112"/>
                <a:gd name="T20" fmla="*/ 581 w 620"/>
                <a:gd name="T21" fmla="*/ 109 h 112"/>
                <a:gd name="T22" fmla="*/ 563 w 620"/>
                <a:gd name="T23" fmla="*/ 112 h 112"/>
                <a:gd name="T24" fmla="*/ 56 w 620"/>
                <a:gd name="T25" fmla="*/ 112 h 112"/>
                <a:gd name="T26" fmla="*/ 39 w 620"/>
                <a:gd name="T27" fmla="*/ 109 h 112"/>
                <a:gd name="T28" fmla="*/ 23 w 620"/>
                <a:gd name="T29" fmla="*/ 101 h 112"/>
                <a:gd name="T30" fmla="*/ 11 w 620"/>
                <a:gd name="T31" fmla="*/ 90 h 112"/>
                <a:gd name="T32" fmla="*/ 3 w 620"/>
                <a:gd name="T33" fmla="*/ 73 h 112"/>
                <a:gd name="T34" fmla="*/ 0 w 620"/>
                <a:gd name="T35" fmla="*/ 56 h 112"/>
                <a:gd name="T36" fmla="*/ 3 w 620"/>
                <a:gd name="T37" fmla="*/ 39 h 112"/>
                <a:gd name="T38" fmla="*/ 11 w 620"/>
                <a:gd name="T39" fmla="*/ 24 h 112"/>
                <a:gd name="T40" fmla="*/ 23 w 620"/>
                <a:gd name="T41" fmla="*/ 11 h 112"/>
                <a:gd name="T42" fmla="*/ 39 w 620"/>
                <a:gd name="T43" fmla="*/ 3 h 112"/>
                <a:gd name="T44" fmla="*/ 56 w 6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2">
                  <a:moveTo>
                    <a:pt x="56" y="0"/>
                  </a:moveTo>
                  <a:lnTo>
                    <a:pt x="563" y="0"/>
                  </a:lnTo>
                  <a:lnTo>
                    <a:pt x="581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3"/>
                  </a:lnTo>
                  <a:lnTo>
                    <a:pt x="608" y="90"/>
                  </a:lnTo>
                  <a:lnTo>
                    <a:pt x="596" y="101"/>
                  </a:lnTo>
                  <a:lnTo>
                    <a:pt x="581" y="109"/>
                  </a:lnTo>
                  <a:lnTo>
                    <a:pt x="56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8" name="Freeform 881"/>
            <p:cNvSpPr>
              <a:spLocks/>
            </p:cNvSpPr>
            <p:nvPr/>
          </p:nvSpPr>
          <p:spPr bwMode="auto">
            <a:xfrm>
              <a:off x="4508500" y="4429125"/>
              <a:ext cx="26988" cy="19050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7 w 169"/>
                <a:gd name="T17" fmla="*/ 90 h 112"/>
                <a:gd name="T18" fmla="*/ 145 w 169"/>
                <a:gd name="T19" fmla="*/ 101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1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90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9" name="Freeform 882"/>
            <p:cNvSpPr>
              <a:spLocks/>
            </p:cNvSpPr>
            <p:nvPr/>
          </p:nvSpPr>
          <p:spPr bwMode="auto">
            <a:xfrm>
              <a:off x="4552950" y="4429125"/>
              <a:ext cx="36513" cy="19050"/>
            </a:xfrm>
            <a:custGeom>
              <a:avLst/>
              <a:gdLst>
                <a:gd name="T0" fmla="*/ 57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2 w 226"/>
                <a:gd name="T7" fmla="*/ 11 h 112"/>
                <a:gd name="T8" fmla="*/ 214 w 226"/>
                <a:gd name="T9" fmla="*/ 24 h 112"/>
                <a:gd name="T10" fmla="*/ 223 w 226"/>
                <a:gd name="T11" fmla="*/ 39 h 112"/>
                <a:gd name="T12" fmla="*/ 226 w 226"/>
                <a:gd name="T13" fmla="*/ 56 h 112"/>
                <a:gd name="T14" fmla="*/ 223 w 226"/>
                <a:gd name="T15" fmla="*/ 74 h 112"/>
                <a:gd name="T16" fmla="*/ 214 w 226"/>
                <a:gd name="T17" fmla="*/ 90 h 112"/>
                <a:gd name="T18" fmla="*/ 202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4 w 226"/>
                <a:gd name="T29" fmla="*/ 101 h 112"/>
                <a:gd name="T30" fmla="*/ 12 w 226"/>
                <a:gd name="T31" fmla="*/ 90 h 112"/>
                <a:gd name="T32" fmla="*/ 3 w 226"/>
                <a:gd name="T33" fmla="*/ 74 h 112"/>
                <a:gd name="T34" fmla="*/ 0 w 226"/>
                <a:gd name="T35" fmla="*/ 56 h 112"/>
                <a:gd name="T36" fmla="*/ 3 w 226"/>
                <a:gd name="T37" fmla="*/ 39 h 112"/>
                <a:gd name="T38" fmla="*/ 12 w 226"/>
                <a:gd name="T39" fmla="*/ 24 h 112"/>
                <a:gd name="T40" fmla="*/ 24 w 226"/>
                <a:gd name="T41" fmla="*/ 11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0" name="Freeform 883"/>
            <p:cNvSpPr>
              <a:spLocks/>
            </p:cNvSpPr>
            <p:nvPr/>
          </p:nvSpPr>
          <p:spPr bwMode="auto">
            <a:xfrm>
              <a:off x="4606925" y="4429125"/>
              <a:ext cx="26988" cy="19050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90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2 w 169"/>
                <a:gd name="T31" fmla="*/ 90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4 h 112"/>
                <a:gd name="T40" fmla="*/ 24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90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1" name="Freeform 884"/>
            <p:cNvSpPr>
              <a:spLocks/>
            </p:cNvSpPr>
            <p:nvPr/>
          </p:nvSpPr>
          <p:spPr bwMode="auto">
            <a:xfrm>
              <a:off x="4651375" y="4429125"/>
              <a:ext cx="36513" cy="19050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4 h 112"/>
                <a:gd name="T16" fmla="*/ 214 w 225"/>
                <a:gd name="T17" fmla="*/ 90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1 h 112"/>
                <a:gd name="T30" fmla="*/ 11 w 225"/>
                <a:gd name="T31" fmla="*/ 90 h 112"/>
                <a:gd name="T32" fmla="*/ 3 w 225"/>
                <a:gd name="T33" fmla="*/ 74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4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2" name="Freeform 885"/>
            <p:cNvSpPr>
              <a:spLocks/>
            </p:cNvSpPr>
            <p:nvPr/>
          </p:nvSpPr>
          <p:spPr bwMode="auto">
            <a:xfrm>
              <a:off x="4705350" y="4429125"/>
              <a:ext cx="17463" cy="19050"/>
            </a:xfrm>
            <a:custGeom>
              <a:avLst/>
              <a:gdLst>
                <a:gd name="T0" fmla="*/ 56 w 113"/>
                <a:gd name="T1" fmla="*/ 0 h 111"/>
                <a:gd name="T2" fmla="*/ 71 w 113"/>
                <a:gd name="T3" fmla="*/ 2 h 111"/>
                <a:gd name="T4" fmla="*/ 85 w 113"/>
                <a:gd name="T5" fmla="*/ 7 h 111"/>
                <a:gd name="T6" fmla="*/ 96 w 113"/>
                <a:gd name="T7" fmla="*/ 17 h 111"/>
                <a:gd name="T8" fmla="*/ 105 w 113"/>
                <a:gd name="T9" fmla="*/ 28 h 111"/>
                <a:gd name="T10" fmla="*/ 111 w 113"/>
                <a:gd name="T11" fmla="*/ 41 h 111"/>
                <a:gd name="T12" fmla="*/ 113 w 113"/>
                <a:gd name="T13" fmla="*/ 55 h 111"/>
                <a:gd name="T14" fmla="*/ 111 w 113"/>
                <a:gd name="T15" fmla="*/ 69 h 111"/>
                <a:gd name="T16" fmla="*/ 105 w 113"/>
                <a:gd name="T17" fmla="*/ 84 h 111"/>
                <a:gd name="T18" fmla="*/ 96 w 113"/>
                <a:gd name="T19" fmla="*/ 95 h 111"/>
                <a:gd name="T20" fmla="*/ 84 w 113"/>
                <a:gd name="T21" fmla="*/ 104 h 111"/>
                <a:gd name="T22" fmla="*/ 71 w 113"/>
                <a:gd name="T23" fmla="*/ 109 h 111"/>
                <a:gd name="T24" fmla="*/ 56 w 113"/>
                <a:gd name="T25" fmla="*/ 111 h 111"/>
                <a:gd name="T26" fmla="*/ 42 w 113"/>
                <a:gd name="T27" fmla="*/ 109 h 111"/>
                <a:gd name="T28" fmla="*/ 29 w 113"/>
                <a:gd name="T29" fmla="*/ 104 h 111"/>
                <a:gd name="T30" fmla="*/ 16 w 113"/>
                <a:gd name="T31" fmla="*/ 95 h 111"/>
                <a:gd name="T32" fmla="*/ 7 w 113"/>
                <a:gd name="T33" fmla="*/ 84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1 h 111"/>
                <a:gd name="T40" fmla="*/ 8 w 113"/>
                <a:gd name="T41" fmla="*/ 28 h 111"/>
                <a:gd name="T42" fmla="*/ 17 w 113"/>
                <a:gd name="T43" fmla="*/ 16 h 111"/>
                <a:gd name="T44" fmla="*/ 29 w 113"/>
                <a:gd name="T45" fmla="*/ 7 h 111"/>
                <a:gd name="T46" fmla="*/ 42 w 113"/>
                <a:gd name="T47" fmla="*/ 2 h 111"/>
                <a:gd name="T48" fmla="*/ 56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6" y="17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1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9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3" name="Freeform 886"/>
            <p:cNvSpPr>
              <a:spLocks noEditPoints="1"/>
            </p:cNvSpPr>
            <p:nvPr/>
          </p:nvSpPr>
          <p:spPr bwMode="auto">
            <a:xfrm>
              <a:off x="4508500" y="4572000"/>
              <a:ext cx="98425" cy="71438"/>
            </a:xfrm>
            <a:custGeom>
              <a:avLst/>
              <a:gdLst>
                <a:gd name="T0" fmla="*/ 112 w 619"/>
                <a:gd name="T1" fmla="*/ 113 h 449"/>
                <a:gd name="T2" fmla="*/ 112 w 619"/>
                <a:gd name="T3" fmla="*/ 337 h 449"/>
                <a:gd name="T4" fmla="*/ 507 w 619"/>
                <a:gd name="T5" fmla="*/ 337 h 449"/>
                <a:gd name="T6" fmla="*/ 507 w 619"/>
                <a:gd name="T7" fmla="*/ 113 h 449"/>
                <a:gd name="T8" fmla="*/ 112 w 619"/>
                <a:gd name="T9" fmla="*/ 113 h 449"/>
                <a:gd name="T10" fmla="*/ 0 w 619"/>
                <a:gd name="T11" fmla="*/ 0 h 449"/>
                <a:gd name="T12" fmla="*/ 619 w 619"/>
                <a:gd name="T13" fmla="*/ 0 h 449"/>
                <a:gd name="T14" fmla="*/ 619 w 619"/>
                <a:gd name="T15" fmla="*/ 449 h 449"/>
                <a:gd name="T16" fmla="*/ 0 w 619"/>
                <a:gd name="T17" fmla="*/ 449 h 449"/>
                <a:gd name="T18" fmla="*/ 0 w 619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49">
                  <a:moveTo>
                    <a:pt x="112" y="113"/>
                  </a:moveTo>
                  <a:lnTo>
                    <a:pt x="112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619" y="0"/>
                  </a:lnTo>
                  <a:lnTo>
                    <a:pt x="619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4" name="Freeform 887"/>
            <p:cNvSpPr>
              <a:spLocks noEditPoints="1"/>
            </p:cNvSpPr>
            <p:nvPr/>
          </p:nvSpPr>
          <p:spPr bwMode="auto">
            <a:xfrm>
              <a:off x="4624388" y="4572000"/>
              <a:ext cx="98425" cy="71438"/>
            </a:xfrm>
            <a:custGeom>
              <a:avLst/>
              <a:gdLst>
                <a:gd name="T0" fmla="*/ 113 w 620"/>
                <a:gd name="T1" fmla="*/ 113 h 449"/>
                <a:gd name="T2" fmla="*/ 113 w 620"/>
                <a:gd name="T3" fmla="*/ 337 h 449"/>
                <a:gd name="T4" fmla="*/ 507 w 620"/>
                <a:gd name="T5" fmla="*/ 337 h 449"/>
                <a:gd name="T6" fmla="*/ 507 w 620"/>
                <a:gd name="T7" fmla="*/ 113 h 449"/>
                <a:gd name="T8" fmla="*/ 113 w 620"/>
                <a:gd name="T9" fmla="*/ 113 h 449"/>
                <a:gd name="T10" fmla="*/ 0 w 620"/>
                <a:gd name="T11" fmla="*/ 0 h 449"/>
                <a:gd name="T12" fmla="*/ 620 w 620"/>
                <a:gd name="T13" fmla="*/ 0 h 449"/>
                <a:gd name="T14" fmla="*/ 620 w 620"/>
                <a:gd name="T15" fmla="*/ 449 h 449"/>
                <a:gd name="T16" fmla="*/ 0 w 620"/>
                <a:gd name="T17" fmla="*/ 449 h 449"/>
                <a:gd name="T18" fmla="*/ 0 w 620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449">
                  <a:moveTo>
                    <a:pt x="113" y="113"/>
                  </a:moveTo>
                  <a:lnTo>
                    <a:pt x="113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20" y="0"/>
                  </a:lnTo>
                  <a:lnTo>
                    <a:pt x="620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5" name="Freeform 888"/>
            <p:cNvSpPr>
              <a:spLocks noEditPoints="1"/>
            </p:cNvSpPr>
            <p:nvPr/>
          </p:nvSpPr>
          <p:spPr bwMode="auto">
            <a:xfrm>
              <a:off x="4741863" y="4572000"/>
              <a:ext cx="98425" cy="71438"/>
            </a:xfrm>
            <a:custGeom>
              <a:avLst/>
              <a:gdLst>
                <a:gd name="T0" fmla="*/ 113 w 620"/>
                <a:gd name="T1" fmla="*/ 113 h 449"/>
                <a:gd name="T2" fmla="*/ 113 w 620"/>
                <a:gd name="T3" fmla="*/ 337 h 449"/>
                <a:gd name="T4" fmla="*/ 507 w 620"/>
                <a:gd name="T5" fmla="*/ 337 h 449"/>
                <a:gd name="T6" fmla="*/ 507 w 620"/>
                <a:gd name="T7" fmla="*/ 113 h 449"/>
                <a:gd name="T8" fmla="*/ 113 w 620"/>
                <a:gd name="T9" fmla="*/ 113 h 449"/>
                <a:gd name="T10" fmla="*/ 0 w 620"/>
                <a:gd name="T11" fmla="*/ 0 h 449"/>
                <a:gd name="T12" fmla="*/ 620 w 620"/>
                <a:gd name="T13" fmla="*/ 0 h 449"/>
                <a:gd name="T14" fmla="*/ 620 w 620"/>
                <a:gd name="T15" fmla="*/ 449 h 449"/>
                <a:gd name="T16" fmla="*/ 0 w 620"/>
                <a:gd name="T17" fmla="*/ 449 h 449"/>
                <a:gd name="T18" fmla="*/ 0 w 620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449">
                  <a:moveTo>
                    <a:pt x="113" y="113"/>
                  </a:moveTo>
                  <a:lnTo>
                    <a:pt x="113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20" y="0"/>
                  </a:lnTo>
                  <a:lnTo>
                    <a:pt x="620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6" name="Freeform 889"/>
            <p:cNvSpPr>
              <a:spLocks noEditPoints="1"/>
            </p:cNvSpPr>
            <p:nvPr/>
          </p:nvSpPr>
          <p:spPr bwMode="auto">
            <a:xfrm>
              <a:off x="4857750" y="4572000"/>
              <a:ext cx="98425" cy="71438"/>
            </a:xfrm>
            <a:custGeom>
              <a:avLst/>
              <a:gdLst>
                <a:gd name="T0" fmla="*/ 112 w 619"/>
                <a:gd name="T1" fmla="*/ 113 h 449"/>
                <a:gd name="T2" fmla="*/ 112 w 619"/>
                <a:gd name="T3" fmla="*/ 337 h 449"/>
                <a:gd name="T4" fmla="*/ 507 w 619"/>
                <a:gd name="T5" fmla="*/ 337 h 449"/>
                <a:gd name="T6" fmla="*/ 507 w 619"/>
                <a:gd name="T7" fmla="*/ 113 h 449"/>
                <a:gd name="T8" fmla="*/ 112 w 619"/>
                <a:gd name="T9" fmla="*/ 113 h 449"/>
                <a:gd name="T10" fmla="*/ 0 w 619"/>
                <a:gd name="T11" fmla="*/ 0 h 449"/>
                <a:gd name="T12" fmla="*/ 619 w 619"/>
                <a:gd name="T13" fmla="*/ 0 h 449"/>
                <a:gd name="T14" fmla="*/ 619 w 619"/>
                <a:gd name="T15" fmla="*/ 449 h 449"/>
                <a:gd name="T16" fmla="*/ 0 w 619"/>
                <a:gd name="T17" fmla="*/ 449 h 449"/>
                <a:gd name="T18" fmla="*/ 0 w 619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49">
                  <a:moveTo>
                    <a:pt x="112" y="113"/>
                  </a:moveTo>
                  <a:lnTo>
                    <a:pt x="112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619" y="0"/>
                  </a:lnTo>
                  <a:lnTo>
                    <a:pt x="619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21" name="Group 2120"/>
          <p:cNvGrpSpPr/>
          <p:nvPr/>
        </p:nvGrpSpPr>
        <p:grpSpPr>
          <a:xfrm>
            <a:off x="3484352" y="4314678"/>
            <a:ext cx="536575" cy="392113"/>
            <a:chOff x="3492500" y="4313238"/>
            <a:chExt cx="536575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1" name="Freeform 894"/>
            <p:cNvSpPr>
              <a:spLocks noEditPoints="1"/>
            </p:cNvSpPr>
            <p:nvPr/>
          </p:nvSpPr>
          <p:spPr bwMode="auto">
            <a:xfrm>
              <a:off x="3492500" y="4313238"/>
              <a:ext cx="536575" cy="392113"/>
            </a:xfrm>
            <a:custGeom>
              <a:avLst/>
              <a:gdLst>
                <a:gd name="T0" fmla="*/ 212 w 3380"/>
                <a:gd name="T1" fmla="*/ 115 h 2465"/>
                <a:gd name="T2" fmla="*/ 168 w 3380"/>
                <a:gd name="T3" fmla="*/ 133 h 2465"/>
                <a:gd name="T4" fmla="*/ 134 w 3380"/>
                <a:gd name="T5" fmla="*/ 167 h 2465"/>
                <a:gd name="T6" fmla="*/ 116 w 3380"/>
                <a:gd name="T7" fmla="*/ 212 h 2465"/>
                <a:gd name="T8" fmla="*/ 113 w 3380"/>
                <a:gd name="T9" fmla="*/ 2228 h 2465"/>
                <a:gd name="T10" fmla="*/ 123 w 3380"/>
                <a:gd name="T11" fmla="*/ 2277 h 2465"/>
                <a:gd name="T12" fmla="*/ 150 w 3380"/>
                <a:gd name="T13" fmla="*/ 2316 h 2465"/>
                <a:gd name="T14" fmla="*/ 189 w 3380"/>
                <a:gd name="T15" fmla="*/ 2344 h 2465"/>
                <a:gd name="T16" fmla="*/ 238 w 3380"/>
                <a:gd name="T17" fmla="*/ 2353 h 2465"/>
                <a:gd name="T18" fmla="*/ 3168 w 3380"/>
                <a:gd name="T19" fmla="*/ 2351 h 2465"/>
                <a:gd name="T20" fmla="*/ 3212 w 3380"/>
                <a:gd name="T21" fmla="*/ 2331 h 2465"/>
                <a:gd name="T22" fmla="*/ 3246 w 3380"/>
                <a:gd name="T23" fmla="*/ 2298 h 2465"/>
                <a:gd name="T24" fmla="*/ 3264 w 3380"/>
                <a:gd name="T25" fmla="*/ 2254 h 2465"/>
                <a:gd name="T26" fmla="*/ 3267 w 3380"/>
                <a:gd name="T27" fmla="*/ 236 h 2465"/>
                <a:gd name="T28" fmla="*/ 3257 w 3380"/>
                <a:gd name="T29" fmla="*/ 188 h 2465"/>
                <a:gd name="T30" fmla="*/ 3230 w 3380"/>
                <a:gd name="T31" fmla="*/ 149 h 2465"/>
                <a:gd name="T32" fmla="*/ 3191 w 3380"/>
                <a:gd name="T33" fmla="*/ 122 h 2465"/>
                <a:gd name="T34" fmla="*/ 3142 w 3380"/>
                <a:gd name="T35" fmla="*/ 112 h 2465"/>
                <a:gd name="T36" fmla="*/ 238 w 3380"/>
                <a:gd name="T37" fmla="*/ 0 h 2465"/>
                <a:gd name="T38" fmla="*/ 3181 w 3380"/>
                <a:gd name="T39" fmla="*/ 3 h 2465"/>
                <a:gd name="T40" fmla="*/ 3252 w 3380"/>
                <a:gd name="T41" fmla="*/ 26 h 2465"/>
                <a:gd name="T42" fmla="*/ 3310 w 3380"/>
                <a:gd name="T43" fmla="*/ 69 h 2465"/>
                <a:gd name="T44" fmla="*/ 3353 w 3380"/>
                <a:gd name="T45" fmla="*/ 128 h 2465"/>
                <a:gd name="T46" fmla="*/ 3377 w 3380"/>
                <a:gd name="T47" fmla="*/ 199 h 2465"/>
                <a:gd name="T48" fmla="*/ 3380 w 3380"/>
                <a:gd name="T49" fmla="*/ 2228 h 2465"/>
                <a:gd name="T50" fmla="*/ 3368 w 3380"/>
                <a:gd name="T51" fmla="*/ 2303 h 2465"/>
                <a:gd name="T52" fmla="*/ 3334 w 3380"/>
                <a:gd name="T53" fmla="*/ 2368 h 2465"/>
                <a:gd name="T54" fmla="*/ 3283 w 3380"/>
                <a:gd name="T55" fmla="*/ 2419 h 2465"/>
                <a:gd name="T56" fmla="*/ 3217 w 3380"/>
                <a:gd name="T57" fmla="*/ 2453 h 2465"/>
                <a:gd name="T58" fmla="*/ 3142 w 3380"/>
                <a:gd name="T59" fmla="*/ 2465 h 2465"/>
                <a:gd name="T60" fmla="*/ 199 w 3380"/>
                <a:gd name="T61" fmla="*/ 2462 h 2465"/>
                <a:gd name="T62" fmla="*/ 128 w 3380"/>
                <a:gd name="T63" fmla="*/ 2438 h 2465"/>
                <a:gd name="T64" fmla="*/ 70 w 3380"/>
                <a:gd name="T65" fmla="*/ 2395 h 2465"/>
                <a:gd name="T66" fmla="*/ 27 w 3380"/>
                <a:gd name="T67" fmla="*/ 2337 h 2465"/>
                <a:gd name="T68" fmla="*/ 3 w 3380"/>
                <a:gd name="T69" fmla="*/ 2267 h 2465"/>
                <a:gd name="T70" fmla="*/ 0 w 3380"/>
                <a:gd name="T71" fmla="*/ 236 h 2465"/>
                <a:gd name="T72" fmla="*/ 12 w 3380"/>
                <a:gd name="T73" fmla="*/ 162 h 2465"/>
                <a:gd name="T74" fmla="*/ 46 w 3380"/>
                <a:gd name="T75" fmla="*/ 97 h 2465"/>
                <a:gd name="T76" fmla="*/ 97 w 3380"/>
                <a:gd name="T77" fmla="*/ 46 h 2465"/>
                <a:gd name="T78" fmla="*/ 163 w 3380"/>
                <a:gd name="T79" fmla="*/ 12 h 2465"/>
                <a:gd name="T80" fmla="*/ 238 w 3380"/>
                <a:gd name="T81" fmla="*/ 0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0" h="2465">
                  <a:moveTo>
                    <a:pt x="238" y="112"/>
                  </a:moveTo>
                  <a:lnTo>
                    <a:pt x="212" y="115"/>
                  </a:lnTo>
                  <a:lnTo>
                    <a:pt x="189" y="122"/>
                  </a:lnTo>
                  <a:lnTo>
                    <a:pt x="168" y="133"/>
                  </a:lnTo>
                  <a:lnTo>
                    <a:pt x="150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6" y="212"/>
                  </a:lnTo>
                  <a:lnTo>
                    <a:pt x="113" y="236"/>
                  </a:lnTo>
                  <a:lnTo>
                    <a:pt x="113" y="2228"/>
                  </a:lnTo>
                  <a:lnTo>
                    <a:pt x="116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50" y="2316"/>
                  </a:lnTo>
                  <a:lnTo>
                    <a:pt x="168" y="2331"/>
                  </a:lnTo>
                  <a:lnTo>
                    <a:pt x="189" y="2344"/>
                  </a:lnTo>
                  <a:lnTo>
                    <a:pt x="212" y="2351"/>
                  </a:lnTo>
                  <a:lnTo>
                    <a:pt x="238" y="2353"/>
                  </a:lnTo>
                  <a:lnTo>
                    <a:pt x="3142" y="2353"/>
                  </a:lnTo>
                  <a:lnTo>
                    <a:pt x="3168" y="2351"/>
                  </a:lnTo>
                  <a:lnTo>
                    <a:pt x="3191" y="2344"/>
                  </a:lnTo>
                  <a:lnTo>
                    <a:pt x="3212" y="2331"/>
                  </a:lnTo>
                  <a:lnTo>
                    <a:pt x="3230" y="2316"/>
                  </a:lnTo>
                  <a:lnTo>
                    <a:pt x="3246" y="2298"/>
                  </a:lnTo>
                  <a:lnTo>
                    <a:pt x="3257" y="2277"/>
                  </a:lnTo>
                  <a:lnTo>
                    <a:pt x="3264" y="2254"/>
                  </a:lnTo>
                  <a:lnTo>
                    <a:pt x="3267" y="2228"/>
                  </a:lnTo>
                  <a:lnTo>
                    <a:pt x="3267" y="236"/>
                  </a:lnTo>
                  <a:lnTo>
                    <a:pt x="3264" y="212"/>
                  </a:lnTo>
                  <a:lnTo>
                    <a:pt x="3257" y="188"/>
                  </a:lnTo>
                  <a:lnTo>
                    <a:pt x="3246" y="167"/>
                  </a:lnTo>
                  <a:lnTo>
                    <a:pt x="3230" y="149"/>
                  </a:lnTo>
                  <a:lnTo>
                    <a:pt x="3212" y="133"/>
                  </a:lnTo>
                  <a:lnTo>
                    <a:pt x="3191" y="122"/>
                  </a:lnTo>
                  <a:lnTo>
                    <a:pt x="3168" y="115"/>
                  </a:lnTo>
                  <a:lnTo>
                    <a:pt x="3142" y="112"/>
                  </a:lnTo>
                  <a:lnTo>
                    <a:pt x="238" y="112"/>
                  </a:lnTo>
                  <a:close/>
                  <a:moveTo>
                    <a:pt x="238" y="0"/>
                  </a:moveTo>
                  <a:lnTo>
                    <a:pt x="3142" y="0"/>
                  </a:lnTo>
                  <a:lnTo>
                    <a:pt x="3181" y="3"/>
                  </a:lnTo>
                  <a:lnTo>
                    <a:pt x="3217" y="12"/>
                  </a:lnTo>
                  <a:lnTo>
                    <a:pt x="3252" y="26"/>
                  </a:lnTo>
                  <a:lnTo>
                    <a:pt x="3283" y="46"/>
                  </a:lnTo>
                  <a:lnTo>
                    <a:pt x="3310" y="69"/>
                  </a:lnTo>
                  <a:lnTo>
                    <a:pt x="3334" y="97"/>
                  </a:lnTo>
                  <a:lnTo>
                    <a:pt x="3353" y="128"/>
                  </a:lnTo>
                  <a:lnTo>
                    <a:pt x="3368" y="162"/>
                  </a:lnTo>
                  <a:lnTo>
                    <a:pt x="3377" y="199"/>
                  </a:lnTo>
                  <a:lnTo>
                    <a:pt x="3380" y="236"/>
                  </a:lnTo>
                  <a:lnTo>
                    <a:pt x="3380" y="2228"/>
                  </a:lnTo>
                  <a:lnTo>
                    <a:pt x="3377" y="2267"/>
                  </a:lnTo>
                  <a:lnTo>
                    <a:pt x="3368" y="2303"/>
                  </a:lnTo>
                  <a:lnTo>
                    <a:pt x="3353" y="2337"/>
                  </a:lnTo>
                  <a:lnTo>
                    <a:pt x="3334" y="2368"/>
                  </a:lnTo>
                  <a:lnTo>
                    <a:pt x="3310" y="2395"/>
                  </a:lnTo>
                  <a:lnTo>
                    <a:pt x="3283" y="2419"/>
                  </a:lnTo>
                  <a:lnTo>
                    <a:pt x="3252" y="2438"/>
                  </a:lnTo>
                  <a:lnTo>
                    <a:pt x="3217" y="2453"/>
                  </a:lnTo>
                  <a:lnTo>
                    <a:pt x="3181" y="2462"/>
                  </a:lnTo>
                  <a:lnTo>
                    <a:pt x="3142" y="2465"/>
                  </a:lnTo>
                  <a:lnTo>
                    <a:pt x="238" y="2465"/>
                  </a:lnTo>
                  <a:lnTo>
                    <a:pt x="199" y="2462"/>
                  </a:lnTo>
                  <a:lnTo>
                    <a:pt x="163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70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70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Freeform 895"/>
            <p:cNvSpPr>
              <a:spLocks/>
            </p:cNvSpPr>
            <p:nvPr/>
          </p:nvSpPr>
          <p:spPr bwMode="auto">
            <a:xfrm>
              <a:off x="3546475" y="4572000"/>
              <a:ext cx="98425" cy="17463"/>
            </a:xfrm>
            <a:custGeom>
              <a:avLst/>
              <a:gdLst>
                <a:gd name="T0" fmla="*/ 56 w 620"/>
                <a:gd name="T1" fmla="*/ 0 h 113"/>
                <a:gd name="T2" fmla="*/ 563 w 620"/>
                <a:gd name="T3" fmla="*/ 0 h 113"/>
                <a:gd name="T4" fmla="*/ 581 w 620"/>
                <a:gd name="T5" fmla="*/ 4 h 113"/>
                <a:gd name="T6" fmla="*/ 597 w 620"/>
                <a:gd name="T7" fmla="*/ 12 h 113"/>
                <a:gd name="T8" fmla="*/ 608 w 620"/>
                <a:gd name="T9" fmla="*/ 24 h 113"/>
                <a:gd name="T10" fmla="*/ 617 w 620"/>
                <a:gd name="T11" fmla="*/ 39 h 113"/>
                <a:gd name="T12" fmla="*/ 620 w 620"/>
                <a:gd name="T13" fmla="*/ 56 h 113"/>
                <a:gd name="T14" fmla="*/ 617 w 620"/>
                <a:gd name="T15" fmla="*/ 74 h 113"/>
                <a:gd name="T16" fmla="*/ 608 w 620"/>
                <a:gd name="T17" fmla="*/ 90 h 113"/>
                <a:gd name="T18" fmla="*/ 597 w 620"/>
                <a:gd name="T19" fmla="*/ 102 h 113"/>
                <a:gd name="T20" fmla="*/ 581 w 620"/>
                <a:gd name="T21" fmla="*/ 109 h 113"/>
                <a:gd name="T22" fmla="*/ 563 w 620"/>
                <a:gd name="T23" fmla="*/ 113 h 113"/>
                <a:gd name="T24" fmla="*/ 56 w 620"/>
                <a:gd name="T25" fmla="*/ 113 h 113"/>
                <a:gd name="T26" fmla="*/ 39 w 620"/>
                <a:gd name="T27" fmla="*/ 109 h 113"/>
                <a:gd name="T28" fmla="*/ 24 w 620"/>
                <a:gd name="T29" fmla="*/ 102 h 113"/>
                <a:gd name="T30" fmla="*/ 11 w 620"/>
                <a:gd name="T31" fmla="*/ 90 h 113"/>
                <a:gd name="T32" fmla="*/ 3 w 620"/>
                <a:gd name="T33" fmla="*/ 74 h 113"/>
                <a:gd name="T34" fmla="*/ 0 w 620"/>
                <a:gd name="T35" fmla="*/ 56 h 113"/>
                <a:gd name="T36" fmla="*/ 3 w 620"/>
                <a:gd name="T37" fmla="*/ 39 h 113"/>
                <a:gd name="T38" fmla="*/ 11 w 620"/>
                <a:gd name="T39" fmla="*/ 24 h 113"/>
                <a:gd name="T40" fmla="*/ 24 w 620"/>
                <a:gd name="T41" fmla="*/ 12 h 113"/>
                <a:gd name="T42" fmla="*/ 39 w 620"/>
                <a:gd name="T43" fmla="*/ 4 h 113"/>
                <a:gd name="T44" fmla="*/ 56 w 62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3">
                  <a:moveTo>
                    <a:pt x="56" y="0"/>
                  </a:moveTo>
                  <a:lnTo>
                    <a:pt x="563" y="0"/>
                  </a:lnTo>
                  <a:lnTo>
                    <a:pt x="581" y="4"/>
                  </a:lnTo>
                  <a:lnTo>
                    <a:pt x="597" y="12"/>
                  </a:lnTo>
                  <a:lnTo>
                    <a:pt x="608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8" y="90"/>
                  </a:lnTo>
                  <a:lnTo>
                    <a:pt x="597" y="102"/>
                  </a:lnTo>
                  <a:lnTo>
                    <a:pt x="581" y="109"/>
                  </a:lnTo>
                  <a:lnTo>
                    <a:pt x="563" y="113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Freeform 896"/>
            <p:cNvSpPr>
              <a:spLocks/>
            </p:cNvSpPr>
            <p:nvPr/>
          </p:nvSpPr>
          <p:spPr bwMode="auto">
            <a:xfrm>
              <a:off x="3662363" y="4572000"/>
              <a:ext cx="98425" cy="17463"/>
            </a:xfrm>
            <a:custGeom>
              <a:avLst/>
              <a:gdLst>
                <a:gd name="T0" fmla="*/ 57 w 620"/>
                <a:gd name="T1" fmla="*/ 0 h 113"/>
                <a:gd name="T2" fmla="*/ 564 w 620"/>
                <a:gd name="T3" fmla="*/ 0 h 113"/>
                <a:gd name="T4" fmla="*/ 581 w 620"/>
                <a:gd name="T5" fmla="*/ 4 h 113"/>
                <a:gd name="T6" fmla="*/ 596 w 620"/>
                <a:gd name="T7" fmla="*/ 12 h 113"/>
                <a:gd name="T8" fmla="*/ 609 w 620"/>
                <a:gd name="T9" fmla="*/ 24 h 113"/>
                <a:gd name="T10" fmla="*/ 617 w 620"/>
                <a:gd name="T11" fmla="*/ 39 h 113"/>
                <a:gd name="T12" fmla="*/ 620 w 620"/>
                <a:gd name="T13" fmla="*/ 56 h 113"/>
                <a:gd name="T14" fmla="*/ 617 w 620"/>
                <a:gd name="T15" fmla="*/ 74 h 113"/>
                <a:gd name="T16" fmla="*/ 609 w 620"/>
                <a:gd name="T17" fmla="*/ 90 h 113"/>
                <a:gd name="T18" fmla="*/ 596 w 620"/>
                <a:gd name="T19" fmla="*/ 102 h 113"/>
                <a:gd name="T20" fmla="*/ 581 w 620"/>
                <a:gd name="T21" fmla="*/ 109 h 113"/>
                <a:gd name="T22" fmla="*/ 564 w 620"/>
                <a:gd name="T23" fmla="*/ 113 h 113"/>
                <a:gd name="T24" fmla="*/ 57 w 620"/>
                <a:gd name="T25" fmla="*/ 113 h 113"/>
                <a:gd name="T26" fmla="*/ 39 w 620"/>
                <a:gd name="T27" fmla="*/ 109 h 113"/>
                <a:gd name="T28" fmla="*/ 24 w 620"/>
                <a:gd name="T29" fmla="*/ 102 h 113"/>
                <a:gd name="T30" fmla="*/ 12 w 620"/>
                <a:gd name="T31" fmla="*/ 90 h 113"/>
                <a:gd name="T32" fmla="*/ 3 w 620"/>
                <a:gd name="T33" fmla="*/ 74 h 113"/>
                <a:gd name="T34" fmla="*/ 0 w 620"/>
                <a:gd name="T35" fmla="*/ 56 h 113"/>
                <a:gd name="T36" fmla="*/ 3 w 620"/>
                <a:gd name="T37" fmla="*/ 39 h 113"/>
                <a:gd name="T38" fmla="*/ 12 w 620"/>
                <a:gd name="T39" fmla="*/ 24 h 113"/>
                <a:gd name="T40" fmla="*/ 24 w 620"/>
                <a:gd name="T41" fmla="*/ 12 h 113"/>
                <a:gd name="T42" fmla="*/ 39 w 620"/>
                <a:gd name="T43" fmla="*/ 4 h 113"/>
                <a:gd name="T44" fmla="*/ 57 w 62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3">
                  <a:moveTo>
                    <a:pt x="57" y="0"/>
                  </a:moveTo>
                  <a:lnTo>
                    <a:pt x="564" y="0"/>
                  </a:lnTo>
                  <a:lnTo>
                    <a:pt x="581" y="4"/>
                  </a:lnTo>
                  <a:lnTo>
                    <a:pt x="596" y="12"/>
                  </a:lnTo>
                  <a:lnTo>
                    <a:pt x="609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9" y="90"/>
                  </a:lnTo>
                  <a:lnTo>
                    <a:pt x="596" y="102"/>
                  </a:lnTo>
                  <a:lnTo>
                    <a:pt x="581" y="109"/>
                  </a:lnTo>
                  <a:lnTo>
                    <a:pt x="564" y="113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Freeform 897"/>
            <p:cNvSpPr>
              <a:spLocks/>
            </p:cNvSpPr>
            <p:nvPr/>
          </p:nvSpPr>
          <p:spPr bwMode="auto">
            <a:xfrm>
              <a:off x="3546475" y="4616450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8 w 169"/>
                <a:gd name="T9" fmla="*/ 23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8 h 112"/>
                <a:gd name="T38" fmla="*/ 11 w 169"/>
                <a:gd name="T39" fmla="*/ 23 h 112"/>
                <a:gd name="T40" fmla="*/ 24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Freeform 898"/>
            <p:cNvSpPr>
              <a:spLocks/>
            </p:cNvSpPr>
            <p:nvPr/>
          </p:nvSpPr>
          <p:spPr bwMode="auto">
            <a:xfrm>
              <a:off x="3590925" y="4616450"/>
              <a:ext cx="36513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1 w 225"/>
                <a:gd name="T7" fmla="*/ 11 h 112"/>
                <a:gd name="T8" fmla="*/ 214 w 225"/>
                <a:gd name="T9" fmla="*/ 23 h 112"/>
                <a:gd name="T10" fmla="*/ 222 w 225"/>
                <a:gd name="T11" fmla="*/ 38 h 112"/>
                <a:gd name="T12" fmla="*/ 225 w 225"/>
                <a:gd name="T13" fmla="*/ 56 h 112"/>
                <a:gd name="T14" fmla="*/ 222 w 225"/>
                <a:gd name="T15" fmla="*/ 73 h 112"/>
                <a:gd name="T16" fmla="*/ 214 w 225"/>
                <a:gd name="T17" fmla="*/ 89 h 112"/>
                <a:gd name="T18" fmla="*/ 201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1 w 225"/>
                <a:gd name="T31" fmla="*/ 89 h 112"/>
                <a:gd name="T32" fmla="*/ 3 w 225"/>
                <a:gd name="T33" fmla="*/ 73 h 112"/>
                <a:gd name="T34" fmla="*/ 0 w 225"/>
                <a:gd name="T35" fmla="*/ 56 h 112"/>
                <a:gd name="T36" fmla="*/ 3 w 225"/>
                <a:gd name="T37" fmla="*/ 38 h 112"/>
                <a:gd name="T38" fmla="*/ 11 w 225"/>
                <a:gd name="T39" fmla="*/ 23 h 112"/>
                <a:gd name="T40" fmla="*/ 23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4" y="23"/>
                  </a:lnTo>
                  <a:lnTo>
                    <a:pt x="222" y="38"/>
                  </a:lnTo>
                  <a:lnTo>
                    <a:pt x="225" y="56"/>
                  </a:lnTo>
                  <a:lnTo>
                    <a:pt x="222" y="73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Freeform 899"/>
            <p:cNvSpPr>
              <a:spLocks/>
            </p:cNvSpPr>
            <p:nvPr/>
          </p:nvSpPr>
          <p:spPr bwMode="auto">
            <a:xfrm>
              <a:off x="3644900" y="4616450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3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3 h 112"/>
                <a:gd name="T16" fmla="*/ 157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8 h 112"/>
                <a:gd name="T38" fmla="*/ 11 w 169"/>
                <a:gd name="T39" fmla="*/ 23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Freeform 900"/>
            <p:cNvSpPr>
              <a:spLocks/>
            </p:cNvSpPr>
            <p:nvPr/>
          </p:nvSpPr>
          <p:spPr bwMode="auto">
            <a:xfrm>
              <a:off x="3689350" y="4616450"/>
              <a:ext cx="34925" cy="17463"/>
            </a:xfrm>
            <a:custGeom>
              <a:avLst/>
              <a:gdLst>
                <a:gd name="T0" fmla="*/ 57 w 226"/>
                <a:gd name="T1" fmla="*/ 0 h 112"/>
                <a:gd name="T2" fmla="*/ 169 w 226"/>
                <a:gd name="T3" fmla="*/ 0 h 112"/>
                <a:gd name="T4" fmla="*/ 187 w 226"/>
                <a:gd name="T5" fmla="*/ 3 h 112"/>
                <a:gd name="T6" fmla="*/ 202 w 226"/>
                <a:gd name="T7" fmla="*/ 11 h 112"/>
                <a:gd name="T8" fmla="*/ 214 w 226"/>
                <a:gd name="T9" fmla="*/ 23 h 112"/>
                <a:gd name="T10" fmla="*/ 223 w 226"/>
                <a:gd name="T11" fmla="*/ 38 h 112"/>
                <a:gd name="T12" fmla="*/ 226 w 226"/>
                <a:gd name="T13" fmla="*/ 56 h 112"/>
                <a:gd name="T14" fmla="*/ 223 w 226"/>
                <a:gd name="T15" fmla="*/ 73 h 112"/>
                <a:gd name="T16" fmla="*/ 214 w 226"/>
                <a:gd name="T17" fmla="*/ 89 h 112"/>
                <a:gd name="T18" fmla="*/ 202 w 226"/>
                <a:gd name="T19" fmla="*/ 101 h 112"/>
                <a:gd name="T20" fmla="*/ 187 w 226"/>
                <a:gd name="T21" fmla="*/ 109 h 112"/>
                <a:gd name="T22" fmla="*/ 169 w 226"/>
                <a:gd name="T23" fmla="*/ 112 h 112"/>
                <a:gd name="T24" fmla="*/ 57 w 226"/>
                <a:gd name="T25" fmla="*/ 112 h 112"/>
                <a:gd name="T26" fmla="*/ 39 w 226"/>
                <a:gd name="T27" fmla="*/ 109 h 112"/>
                <a:gd name="T28" fmla="*/ 24 w 226"/>
                <a:gd name="T29" fmla="*/ 101 h 112"/>
                <a:gd name="T30" fmla="*/ 12 w 226"/>
                <a:gd name="T31" fmla="*/ 89 h 112"/>
                <a:gd name="T32" fmla="*/ 3 w 226"/>
                <a:gd name="T33" fmla="*/ 73 h 112"/>
                <a:gd name="T34" fmla="*/ 0 w 226"/>
                <a:gd name="T35" fmla="*/ 56 h 112"/>
                <a:gd name="T36" fmla="*/ 3 w 226"/>
                <a:gd name="T37" fmla="*/ 38 h 112"/>
                <a:gd name="T38" fmla="*/ 12 w 226"/>
                <a:gd name="T39" fmla="*/ 23 h 112"/>
                <a:gd name="T40" fmla="*/ 24 w 226"/>
                <a:gd name="T41" fmla="*/ 11 h 112"/>
                <a:gd name="T42" fmla="*/ 39 w 226"/>
                <a:gd name="T43" fmla="*/ 3 h 112"/>
                <a:gd name="T44" fmla="*/ 57 w 226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2">
                  <a:moveTo>
                    <a:pt x="57" y="0"/>
                  </a:moveTo>
                  <a:lnTo>
                    <a:pt x="169" y="0"/>
                  </a:lnTo>
                  <a:lnTo>
                    <a:pt x="187" y="3"/>
                  </a:lnTo>
                  <a:lnTo>
                    <a:pt x="202" y="11"/>
                  </a:lnTo>
                  <a:lnTo>
                    <a:pt x="214" y="23"/>
                  </a:lnTo>
                  <a:lnTo>
                    <a:pt x="223" y="38"/>
                  </a:lnTo>
                  <a:lnTo>
                    <a:pt x="226" y="56"/>
                  </a:lnTo>
                  <a:lnTo>
                    <a:pt x="223" y="73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7" y="109"/>
                  </a:lnTo>
                  <a:lnTo>
                    <a:pt x="169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8" name="Freeform 901"/>
            <p:cNvSpPr>
              <a:spLocks/>
            </p:cNvSpPr>
            <p:nvPr/>
          </p:nvSpPr>
          <p:spPr bwMode="auto">
            <a:xfrm>
              <a:off x="3743325" y="4616450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1 w 113"/>
                <a:gd name="T3" fmla="*/ 2 h 111"/>
                <a:gd name="T4" fmla="*/ 84 w 113"/>
                <a:gd name="T5" fmla="*/ 7 h 111"/>
                <a:gd name="T6" fmla="*/ 97 w 113"/>
                <a:gd name="T7" fmla="*/ 15 h 111"/>
                <a:gd name="T8" fmla="*/ 106 w 113"/>
                <a:gd name="T9" fmla="*/ 27 h 111"/>
                <a:gd name="T10" fmla="*/ 111 w 113"/>
                <a:gd name="T11" fmla="*/ 40 h 111"/>
                <a:gd name="T12" fmla="*/ 113 w 113"/>
                <a:gd name="T13" fmla="*/ 55 h 111"/>
                <a:gd name="T14" fmla="*/ 111 w 113"/>
                <a:gd name="T15" fmla="*/ 69 h 111"/>
                <a:gd name="T16" fmla="*/ 106 w 113"/>
                <a:gd name="T17" fmla="*/ 82 h 111"/>
                <a:gd name="T18" fmla="*/ 97 w 113"/>
                <a:gd name="T19" fmla="*/ 94 h 111"/>
                <a:gd name="T20" fmla="*/ 84 w 113"/>
                <a:gd name="T21" fmla="*/ 103 h 111"/>
                <a:gd name="T22" fmla="*/ 71 w 113"/>
                <a:gd name="T23" fmla="*/ 109 h 111"/>
                <a:gd name="T24" fmla="*/ 57 w 113"/>
                <a:gd name="T25" fmla="*/ 111 h 111"/>
                <a:gd name="T26" fmla="*/ 42 w 113"/>
                <a:gd name="T27" fmla="*/ 109 h 111"/>
                <a:gd name="T28" fmla="*/ 28 w 113"/>
                <a:gd name="T29" fmla="*/ 103 h 111"/>
                <a:gd name="T30" fmla="*/ 17 w 113"/>
                <a:gd name="T31" fmla="*/ 94 h 111"/>
                <a:gd name="T32" fmla="*/ 8 w 113"/>
                <a:gd name="T33" fmla="*/ 82 h 111"/>
                <a:gd name="T34" fmla="*/ 2 w 113"/>
                <a:gd name="T35" fmla="*/ 69 h 111"/>
                <a:gd name="T36" fmla="*/ 0 w 113"/>
                <a:gd name="T37" fmla="*/ 55 h 111"/>
                <a:gd name="T38" fmla="*/ 2 w 113"/>
                <a:gd name="T39" fmla="*/ 40 h 111"/>
                <a:gd name="T40" fmla="*/ 8 w 113"/>
                <a:gd name="T41" fmla="*/ 27 h 111"/>
                <a:gd name="T42" fmla="*/ 17 w 113"/>
                <a:gd name="T43" fmla="*/ 15 h 111"/>
                <a:gd name="T44" fmla="*/ 28 w 113"/>
                <a:gd name="T45" fmla="*/ 7 h 111"/>
                <a:gd name="T46" fmla="*/ 41 w 113"/>
                <a:gd name="T47" fmla="*/ 2 h 111"/>
                <a:gd name="T48" fmla="*/ 57 w 113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7" y="15"/>
                  </a:lnTo>
                  <a:lnTo>
                    <a:pt x="106" y="27"/>
                  </a:lnTo>
                  <a:lnTo>
                    <a:pt x="111" y="40"/>
                  </a:lnTo>
                  <a:lnTo>
                    <a:pt x="113" y="55"/>
                  </a:lnTo>
                  <a:lnTo>
                    <a:pt x="111" y="69"/>
                  </a:lnTo>
                  <a:lnTo>
                    <a:pt x="106" y="82"/>
                  </a:lnTo>
                  <a:lnTo>
                    <a:pt x="97" y="94"/>
                  </a:lnTo>
                  <a:lnTo>
                    <a:pt x="84" y="103"/>
                  </a:lnTo>
                  <a:lnTo>
                    <a:pt x="71" y="109"/>
                  </a:lnTo>
                  <a:lnTo>
                    <a:pt x="57" y="111"/>
                  </a:lnTo>
                  <a:lnTo>
                    <a:pt x="42" y="109"/>
                  </a:lnTo>
                  <a:lnTo>
                    <a:pt x="28" y="103"/>
                  </a:lnTo>
                  <a:lnTo>
                    <a:pt x="17" y="94"/>
                  </a:lnTo>
                  <a:lnTo>
                    <a:pt x="8" y="82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9" name="Freeform 902"/>
            <p:cNvSpPr>
              <a:spLocks noEditPoints="1"/>
            </p:cNvSpPr>
            <p:nvPr/>
          </p:nvSpPr>
          <p:spPr bwMode="auto">
            <a:xfrm>
              <a:off x="3797300" y="4537075"/>
              <a:ext cx="187325" cy="123825"/>
            </a:xfrm>
            <a:custGeom>
              <a:avLst/>
              <a:gdLst>
                <a:gd name="T0" fmla="*/ 546 w 1183"/>
                <a:gd name="T1" fmla="*/ 250 h 785"/>
                <a:gd name="T2" fmla="*/ 509 w 1183"/>
                <a:gd name="T3" fmla="*/ 355 h 785"/>
                <a:gd name="T4" fmla="*/ 518 w 1183"/>
                <a:gd name="T5" fmla="*/ 468 h 785"/>
                <a:gd name="T6" fmla="*/ 568 w 1183"/>
                <a:gd name="T7" fmla="*/ 565 h 785"/>
                <a:gd name="T8" fmla="*/ 637 w 1183"/>
                <a:gd name="T9" fmla="*/ 535 h 785"/>
                <a:gd name="T10" fmla="*/ 673 w 1183"/>
                <a:gd name="T11" fmla="*/ 431 h 785"/>
                <a:gd name="T12" fmla="*/ 666 w 1183"/>
                <a:gd name="T13" fmla="*/ 317 h 785"/>
                <a:gd name="T14" fmla="*/ 616 w 1183"/>
                <a:gd name="T15" fmla="*/ 220 h 785"/>
                <a:gd name="T16" fmla="*/ 754 w 1183"/>
                <a:gd name="T17" fmla="*/ 115 h 785"/>
                <a:gd name="T18" fmla="*/ 717 w 1183"/>
                <a:gd name="T19" fmla="*/ 168 h 785"/>
                <a:gd name="T20" fmla="*/ 777 w 1183"/>
                <a:gd name="T21" fmla="*/ 296 h 785"/>
                <a:gd name="T22" fmla="*/ 786 w 1183"/>
                <a:gd name="T23" fmla="*/ 442 h 785"/>
                <a:gd name="T24" fmla="*/ 742 w 1183"/>
                <a:gd name="T25" fmla="*/ 577 h 785"/>
                <a:gd name="T26" fmla="*/ 720 w 1183"/>
                <a:gd name="T27" fmla="*/ 663 h 785"/>
                <a:gd name="T28" fmla="*/ 830 w 1183"/>
                <a:gd name="T29" fmla="*/ 670 h 785"/>
                <a:gd name="T30" fmla="*/ 943 w 1183"/>
                <a:gd name="T31" fmla="*/ 628 h 785"/>
                <a:gd name="T32" fmla="*/ 1026 w 1183"/>
                <a:gd name="T33" fmla="*/ 545 h 785"/>
                <a:gd name="T34" fmla="*/ 1068 w 1183"/>
                <a:gd name="T35" fmla="*/ 434 h 785"/>
                <a:gd name="T36" fmla="*/ 1058 w 1183"/>
                <a:gd name="T37" fmla="*/ 312 h 785"/>
                <a:gd name="T38" fmla="*/ 1001 w 1183"/>
                <a:gd name="T39" fmla="*/ 209 h 785"/>
                <a:gd name="T40" fmla="*/ 908 w 1183"/>
                <a:gd name="T41" fmla="*/ 139 h 785"/>
                <a:gd name="T42" fmla="*/ 789 w 1183"/>
                <a:gd name="T43" fmla="*/ 112 h 785"/>
                <a:gd name="T44" fmla="*/ 314 w 1183"/>
                <a:gd name="T45" fmla="*/ 125 h 785"/>
                <a:gd name="T46" fmla="*/ 210 w 1183"/>
                <a:gd name="T47" fmla="*/ 182 h 785"/>
                <a:gd name="T48" fmla="*/ 140 w 1183"/>
                <a:gd name="T49" fmla="*/ 274 h 785"/>
                <a:gd name="T50" fmla="*/ 113 w 1183"/>
                <a:gd name="T51" fmla="*/ 393 h 785"/>
                <a:gd name="T52" fmla="*/ 140 w 1183"/>
                <a:gd name="T53" fmla="*/ 511 h 785"/>
                <a:gd name="T54" fmla="*/ 210 w 1183"/>
                <a:gd name="T55" fmla="*/ 604 h 785"/>
                <a:gd name="T56" fmla="*/ 314 w 1183"/>
                <a:gd name="T57" fmla="*/ 661 h 785"/>
                <a:gd name="T58" fmla="*/ 429 w 1183"/>
                <a:gd name="T59" fmla="*/ 671 h 785"/>
                <a:gd name="T60" fmla="*/ 466 w 1183"/>
                <a:gd name="T61" fmla="*/ 617 h 785"/>
                <a:gd name="T62" fmla="*/ 407 w 1183"/>
                <a:gd name="T63" fmla="*/ 489 h 785"/>
                <a:gd name="T64" fmla="*/ 398 w 1183"/>
                <a:gd name="T65" fmla="*/ 344 h 785"/>
                <a:gd name="T66" fmla="*/ 442 w 1183"/>
                <a:gd name="T67" fmla="*/ 208 h 785"/>
                <a:gd name="T68" fmla="*/ 463 w 1183"/>
                <a:gd name="T69" fmla="*/ 122 h 785"/>
                <a:gd name="T70" fmla="*/ 395 w 1183"/>
                <a:gd name="T71" fmla="*/ 0 h 785"/>
                <a:gd name="T72" fmla="*/ 518 w 1183"/>
                <a:gd name="T73" fmla="*/ 21 h 785"/>
                <a:gd name="T74" fmla="*/ 628 w 1183"/>
                <a:gd name="T75" fmla="*/ 35 h 785"/>
                <a:gd name="T76" fmla="*/ 746 w 1183"/>
                <a:gd name="T77" fmla="*/ 2 h 785"/>
                <a:gd name="T78" fmla="*/ 886 w 1183"/>
                <a:gd name="T79" fmla="*/ 13 h 785"/>
                <a:gd name="T80" fmla="*/ 1014 w 1183"/>
                <a:gd name="T81" fmla="*/ 71 h 785"/>
                <a:gd name="T82" fmla="*/ 1113 w 1183"/>
                <a:gd name="T83" fmla="*/ 168 h 785"/>
                <a:gd name="T84" fmla="*/ 1171 w 1183"/>
                <a:gd name="T85" fmla="*/ 297 h 785"/>
                <a:gd name="T86" fmla="*/ 1180 w 1183"/>
                <a:gd name="T87" fmla="*/ 441 h 785"/>
                <a:gd name="T88" fmla="*/ 1137 w 1183"/>
                <a:gd name="T89" fmla="*/ 577 h 785"/>
                <a:gd name="T90" fmla="*/ 1051 w 1183"/>
                <a:gd name="T91" fmla="*/ 686 h 785"/>
                <a:gd name="T92" fmla="*/ 931 w 1183"/>
                <a:gd name="T93" fmla="*/ 758 h 785"/>
                <a:gd name="T94" fmla="*/ 789 w 1183"/>
                <a:gd name="T95" fmla="*/ 785 h 785"/>
                <a:gd name="T96" fmla="*/ 666 w 1183"/>
                <a:gd name="T97" fmla="*/ 765 h 785"/>
                <a:gd name="T98" fmla="*/ 555 w 1183"/>
                <a:gd name="T99" fmla="*/ 750 h 785"/>
                <a:gd name="T100" fmla="*/ 438 w 1183"/>
                <a:gd name="T101" fmla="*/ 783 h 785"/>
                <a:gd name="T102" fmla="*/ 297 w 1183"/>
                <a:gd name="T103" fmla="*/ 772 h 785"/>
                <a:gd name="T104" fmla="*/ 169 w 1183"/>
                <a:gd name="T105" fmla="*/ 714 h 785"/>
                <a:gd name="T106" fmla="*/ 71 w 1183"/>
                <a:gd name="T107" fmla="*/ 617 h 785"/>
                <a:gd name="T108" fmla="*/ 13 w 1183"/>
                <a:gd name="T109" fmla="*/ 489 h 785"/>
                <a:gd name="T110" fmla="*/ 3 w 1183"/>
                <a:gd name="T111" fmla="*/ 344 h 785"/>
                <a:gd name="T112" fmla="*/ 46 w 1183"/>
                <a:gd name="T113" fmla="*/ 208 h 785"/>
                <a:gd name="T114" fmla="*/ 132 w 1183"/>
                <a:gd name="T115" fmla="*/ 99 h 785"/>
                <a:gd name="T116" fmla="*/ 252 w 1183"/>
                <a:gd name="T117" fmla="*/ 27 h 785"/>
                <a:gd name="T118" fmla="*/ 395 w 1183"/>
                <a:gd name="T11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3" h="785">
                  <a:moveTo>
                    <a:pt x="592" y="193"/>
                  </a:moveTo>
                  <a:lnTo>
                    <a:pt x="568" y="220"/>
                  </a:lnTo>
                  <a:lnTo>
                    <a:pt x="546" y="250"/>
                  </a:lnTo>
                  <a:lnTo>
                    <a:pt x="530" y="283"/>
                  </a:lnTo>
                  <a:lnTo>
                    <a:pt x="518" y="317"/>
                  </a:lnTo>
                  <a:lnTo>
                    <a:pt x="509" y="355"/>
                  </a:lnTo>
                  <a:lnTo>
                    <a:pt x="507" y="393"/>
                  </a:lnTo>
                  <a:lnTo>
                    <a:pt x="509" y="431"/>
                  </a:lnTo>
                  <a:lnTo>
                    <a:pt x="518" y="468"/>
                  </a:lnTo>
                  <a:lnTo>
                    <a:pt x="530" y="503"/>
                  </a:lnTo>
                  <a:lnTo>
                    <a:pt x="546" y="535"/>
                  </a:lnTo>
                  <a:lnTo>
                    <a:pt x="568" y="565"/>
                  </a:lnTo>
                  <a:lnTo>
                    <a:pt x="592" y="592"/>
                  </a:lnTo>
                  <a:lnTo>
                    <a:pt x="616" y="565"/>
                  </a:lnTo>
                  <a:lnTo>
                    <a:pt x="637" y="535"/>
                  </a:lnTo>
                  <a:lnTo>
                    <a:pt x="654" y="503"/>
                  </a:lnTo>
                  <a:lnTo>
                    <a:pt x="666" y="468"/>
                  </a:lnTo>
                  <a:lnTo>
                    <a:pt x="673" y="431"/>
                  </a:lnTo>
                  <a:lnTo>
                    <a:pt x="676" y="393"/>
                  </a:lnTo>
                  <a:lnTo>
                    <a:pt x="673" y="355"/>
                  </a:lnTo>
                  <a:lnTo>
                    <a:pt x="666" y="317"/>
                  </a:lnTo>
                  <a:lnTo>
                    <a:pt x="654" y="283"/>
                  </a:lnTo>
                  <a:lnTo>
                    <a:pt x="637" y="250"/>
                  </a:lnTo>
                  <a:lnTo>
                    <a:pt x="616" y="220"/>
                  </a:lnTo>
                  <a:lnTo>
                    <a:pt x="592" y="193"/>
                  </a:lnTo>
                  <a:close/>
                  <a:moveTo>
                    <a:pt x="789" y="112"/>
                  </a:moveTo>
                  <a:lnTo>
                    <a:pt x="754" y="115"/>
                  </a:lnTo>
                  <a:lnTo>
                    <a:pt x="720" y="122"/>
                  </a:lnTo>
                  <a:lnTo>
                    <a:pt x="689" y="132"/>
                  </a:lnTo>
                  <a:lnTo>
                    <a:pt x="717" y="168"/>
                  </a:lnTo>
                  <a:lnTo>
                    <a:pt x="742" y="208"/>
                  </a:lnTo>
                  <a:lnTo>
                    <a:pt x="762" y="251"/>
                  </a:lnTo>
                  <a:lnTo>
                    <a:pt x="777" y="296"/>
                  </a:lnTo>
                  <a:lnTo>
                    <a:pt x="786" y="344"/>
                  </a:lnTo>
                  <a:lnTo>
                    <a:pt x="789" y="393"/>
                  </a:lnTo>
                  <a:lnTo>
                    <a:pt x="786" y="442"/>
                  </a:lnTo>
                  <a:lnTo>
                    <a:pt x="777" y="489"/>
                  </a:lnTo>
                  <a:lnTo>
                    <a:pt x="762" y="534"/>
                  </a:lnTo>
                  <a:lnTo>
                    <a:pt x="742" y="577"/>
                  </a:lnTo>
                  <a:lnTo>
                    <a:pt x="717" y="617"/>
                  </a:lnTo>
                  <a:lnTo>
                    <a:pt x="689" y="653"/>
                  </a:lnTo>
                  <a:lnTo>
                    <a:pt x="720" y="663"/>
                  </a:lnTo>
                  <a:lnTo>
                    <a:pt x="754" y="671"/>
                  </a:lnTo>
                  <a:lnTo>
                    <a:pt x="789" y="673"/>
                  </a:lnTo>
                  <a:lnTo>
                    <a:pt x="830" y="670"/>
                  </a:lnTo>
                  <a:lnTo>
                    <a:pt x="870" y="661"/>
                  </a:lnTo>
                  <a:lnTo>
                    <a:pt x="908" y="647"/>
                  </a:lnTo>
                  <a:lnTo>
                    <a:pt x="943" y="628"/>
                  </a:lnTo>
                  <a:lnTo>
                    <a:pt x="973" y="604"/>
                  </a:lnTo>
                  <a:lnTo>
                    <a:pt x="1001" y="577"/>
                  </a:lnTo>
                  <a:lnTo>
                    <a:pt x="1026" y="545"/>
                  </a:lnTo>
                  <a:lnTo>
                    <a:pt x="1044" y="511"/>
                  </a:lnTo>
                  <a:lnTo>
                    <a:pt x="1058" y="474"/>
                  </a:lnTo>
                  <a:lnTo>
                    <a:pt x="1068" y="434"/>
                  </a:lnTo>
                  <a:lnTo>
                    <a:pt x="1071" y="393"/>
                  </a:lnTo>
                  <a:lnTo>
                    <a:pt x="1068" y="352"/>
                  </a:lnTo>
                  <a:lnTo>
                    <a:pt x="1058" y="312"/>
                  </a:lnTo>
                  <a:lnTo>
                    <a:pt x="1044" y="274"/>
                  </a:lnTo>
                  <a:lnTo>
                    <a:pt x="1026" y="241"/>
                  </a:lnTo>
                  <a:lnTo>
                    <a:pt x="1001" y="209"/>
                  </a:lnTo>
                  <a:lnTo>
                    <a:pt x="973" y="182"/>
                  </a:lnTo>
                  <a:lnTo>
                    <a:pt x="943" y="158"/>
                  </a:lnTo>
                  <a:lnTo>
                    <a:pt x="908" y="139"/>
                  </a:lnTo>
                  <a:lnTo>
                    <a:pt x="870" y="125"/>
                  </a:lnTo>
                  <a:lnTo>
                    <a:pt x="830" y="115"/>
                  </a:lnTo>
                  <a:lnTo>
                    <a:pt x="789" y="112"/>
                  </a:lnTo>
                  <a:close/>
                  <a:moveTo>
                    <a:pt x="395" y="112"/>
                  </a:moveTo>
                  <a:lnTo>
                    <a:pt x="353" y="115"/>
                  </a:lnTo>
                  <a:lnTo>
                    <a:pt x="314" y="125"/>
                  </a:lnTo>
                  <a:lnTo>
                    <a:pt x="276" y="139"/>
                  </a:lnTo>
                  <a:lnTo>
                    <a:pt x="241" y="158"/>
                  </a:lnTo>
                  <a:lnTo>
                    <a:pt x="210" y="182"/>
                  </a:lnTo>
                  <a:lnTo>
                    <a:pt x="183" y="209"/>
                  </a:lnTo>
                  <a:lnTo>
                    <a:pt x="158" y="241"/>
                  </a:lnTo>
                  <a:lnTo>
                    <a:pt x="140" y="274"/>
                  </a:lnTo>
                  <a:lnTo>
                    <a:pt x="125" y="312"/>
                  </a:lnTo>
                  <a:lnTo>
                    <a:pt x="116" y="352"/>
                  </a:lnTo>
                  <a:lnTo>
                    <a:pt x="113" y="393"/>
                  </a:lnTo>
                  <a:lnTo>
                    <a:pt x="116" y="434"/>
                  </a:lnTo>
                  <a:lnTo>
                    <a:pt x="125" y="474"/>
                  </a:lnTo>
                  <a:lnTo>
                    <a:pt x="140" y="511"/>
                  </a:lnTo>
                  <a:lnTo>
                    <a:pt x="158" y="545"/>
                  </a:lnTo>
                  <a:lnTo>
                    <a:pt x="183" y="577"/>
                  </a:lnTo>
                  <a:lnTo>
                    <a:pt x="210" y="604"/>
                  </a:lnTo>
                  <a:lnTo>
                    <a:pt x="241" y="628"/>
                  </a:lnTo>
                  <a:lnTo>
                    <a:pt x="276" y="647"/>
                  </a:lnTo>
                  <a:lnTo>
                    <a:pt x="314" y="661"/>
                  </a:lnTo>
                  <a:lnTo>
                    <a:pt x="353" y="670"/>
                  </a:lnTo>
                  <a:lnTo>
                    <a:pt x="395" y="673"/>
                  </a:lnTo>
                  <a:lnTo>
                    <a:pt x="429" y="671"/>
                  </a:lnTo>
                  <a:lnTo>
                    <a:pt x="463" y="663"/>
                  </a:lnTo>
                  <a:lnTo>
                    <a:pt x="495" y="653"/>
                  </a:lnTo>
                  <a:lnTo>
                    <a:pt x="466" y="617"/>
                  </a:lnTo>
                  <a:lnTo>
                    <a:pt x="442" y="577"/>
                  </a:lnTo>
                  <a:lnTo>
                    <a:pt x="421" y="534"/>
                  </a:lnTo>
                  <a:lnTo>
                    <a:pt x="407" y="489"/>
                  </a:lnTo>
                  <a:lnTo>
                    <a:pt x="398" y="442"/>
                  </a:lnTo>
                  <a:lnTo>
                    <a:pt x="395" y="393"/>
                  </a:lnTo>
                  <a:lnTo>
                    <a:pt x="398" y="344"/>
                  </a:lnTo>
                  <a:lnTo>
                    <a:pt x="407" y="296"/>
                  </a:lnTo>
                  <a:lnTo>
                    <a:pt x="421" y="251"/>
                  </a:lnTo>
                  <a:lnTo>
                    <a:pt x="442" y="208"/>
                  </a:lnTo>
                  <a:lnTo>
                    <a:pt x="466" y="168"/>
                  </a:lnTo>
                  <a:lnTo>
                    <a:pt x="495" y="132"/>
                  </a:lnTo>
                  <a:lnTo>
                    <a:pt x="463" y="122"/>
                  </a:lnTo>
                  <a:lnTo>
                    <a:pt x="429" y="115"/>
                  </a:lnTo>
                  <a:lnTo>
                    <a:pt x="395" y="112"/>
                  </a:lnTo>
                  <a:close/>
                  <a:moveTo>
                    <a:pt x="395" y="0"/>
                  </a:moveTo>
                  <a:lnTo>
                    <a:pt x="438" y="2"/>
                  </a:lnTo>
                  <a:lnTo>
                    <a:pt x="479" y="10"/>
                  </a:lnTo>
                  <a:lnTo>
                    <a:pt x="518" y="21"/>
                  </a:lnTo>
                  <a:lnTo>
                    <a:pt x="555" y="35"/>
                  </a:lnTo>
                  <a:lnTo>
                    <a:pt x="592" y="53"/>
                  </a:lnTo>
                  <a:lnTo>
                    <a:pt x="628" y="35"/>
                  </a:lnTo>
                  <a:lnTo>
                    <a:pt x="666" y="21"/>
                  </a:lnTo>
                  <a:lnTo>
                    <a:pt x="705" y="10"/>
                  </a:lnTo>
                  <a:lnTo>
                    <a:pt x="746" y="2"/>
                  </a:lnTo>
                  <a:lnTo>
                    <a:pt x="789" y="0"/>
                  </a:lnTo>
                  <a:lnTo>
                    <a:pt x="838" y="3"/>
                  </a:lnTo>
                  <a:lnTo>
                    <a:pt x="886" y="13"/>
                  </a:lnTo>
                  <a:lnTo>
                    <a:pt x="931" y="27"/>
                  </a:lnTo>
                  <a:lnTo>
                    <a:pt x="974" y="46"/>
                  </a:lnTo>
                  <a:lnTo>
                    <a:pt x="1014" y="71"/>
                  </a:lnTo>
                  <a:lnTo>
                    <a:pt x="1051" y="99"/>
                  </a:lnTo>
                  <a:lnTo>
                    <a:pt x="1084" y="133"/>
                  </a:lnTo>
                  <a:lnTo>
                    <a:pt x="1113" y="168"/>
                  </a:lnTo>
                  <a:lnTo>
                    <a:pt x="1137" y="208"/>
                  </a:lnTo>
                  <a:lnTo>
                    <a:pt x="1157" y="251"/>
                  </a:lnTo>
                  <a:lnTo>
                    <a:pt x="1171" y="297"/>
                  </a:lnTo>
                  <a:lnTo>
                    <a:pt x="1180" y="344"/>
                  </a:lnTo>
                  <a:lnTo>
                    <a:pt x="1183" y="393"/>
                  </a:lnTo>
                  <a:lnTo>
                    <a:pt x="1180" y="441"/>
                  </a:lnTo>
                  <a:lnTo>
                    <a:pt x="1171" y="489"/>
                  </a:lnTo>
                  <a:lnTo>
                    <a:pt x="1157" y="534"/>
                  </a:lnTo>
                  <a:lnTo>
                    <a:pt x="1137" y="577"/>
                  </a:lnTo>
                  <a:lnTo>
                    <a:pt x="1113" y="617"/>
                  </a:lnTo>
                  <a:lnTo>
                    <a:pt x="1084" y="653"/>
                  </a:lnTo>
                  <a:lnTo>
                    <a:pt x="1051" y="686"/>
                  </a:lnTo>
                  <a:lnTo>
                    <a:pt x="1014" y="714"/>
                  </a:lnTo>
                  <a:lnTo>
                    <a:pt x="974" y="739"/>
                  </a:lnTo>
                  <a:lnTo>
                    <a:pt x="931" y="758"/>
                  </a:lnTo>
                  <a:lnTo>
                    <a:pt x="886" y="772"/>
                  </a:lnTo>
                  <a:lnTo>
                    <a:pt x="838" y="782"/>
                  </a:lnTo>
                  <a:lnTo>
                    <a:pt x="789" y="785"/>
                  </a:lnTo>
                  <a:lnTo>
                    <a:pt x="746" y="783"/>
                  </a:lnTo>
                  <a:lnTo>
                    <a:pt x="705" y="775"/>
                  </a:lnTo>
                  <a:lnTo>
                    <a:pt x="666" y="765"/>
                  </a:lnTo>
                  <a:lnTo>
                    <a:pt x="628" y="750"/>
                  </a:lnTo>
                  <a:lnTo>
                    <a:pt x="592" y="732"/>
                  </a:lnTo>
                  <a:lnTo>
                    <a:pt x="555" y="750"/>
                  </a:lnTo>
                  <a:lnTo>
                    <a:pt x="518" y="765"/>
                  </a:lnTo>
                  <a:lnTo>
                    <a:pt x="479" y="775"/>
                  </a:lnTo>
                  <a:lnTo>
                    <a:pt x="438" y="783"/>
                  </a:lnTo>
                  <a:lnTo>
                    <a:pt x="395" y="785"/>
                  </a:lnTo>
                  <a:lnTo>
                    <a:pt x="346" y="782"/>
                  </a:lnTo>
                  <a:lnTo>
                    <a:pt x="297" y="772"/>
                  </a:lnTo>
                  <a:lnTo>
                    <a:pt x="252" y="758"/>
                  </a:lnTo>
                  <a:lnTo>
                    <a:pt x="209" y="739"/>
                  </a:lnTo>
                  <a:lnTo>
                    <a:pt x="169" y="714"/>
                  </a:lnTo>
                  <a:lnTo>
                    <a:pt x="132" y="686"/>
                  </a:lnTo>
                  <a:lnTo>
                    <a:pt x="100" y="653"/>
                  </a:lnTo>
                  <a:lnTo>
                    <a:pt x="71" y="617"/>
                  </a:lnTo>
                  <a:lnTo>
                    <a:pt x="46" y="577"/>
                  </a:lnTo>
                  <a:lnTo>
                    <a:pt x="27" y="534"/>
                  </a:lnTo>
                  <a:lnTo>
                    <a:pt x="13" y="489"/>
                  </a:lnTo>
                  <a:lnTo>
                    <a:pt x="3" y="441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3" y="297"/>
                  </a:lnTo>
                  <a:lnTo>
                    <a:pt x="27" y="251"/>
                  </a:lnTo>
                  <a:lnTo>
                    <a:pt x="46" y="208"/>
                  </a:lnTo>
                  <a:lnTo>
                    <a:pt x="71" y="168"/>
                  </a:lnTo>
                  <a:lnTo>
                    <a:pt x="100" y="133"/>
                  </a:lnTo>
                  <a:lnTo>
                    <a:pt x="132" y="99"/>
                  </a:lnTo>
                  <a:lnTo>
                    <a:pt x="169" y="71"/>
                  </a:lnTo>
                  <a:lnTo>
                    <a:pt x="209" y="46"/>
                  </a:lnTo>
                  <a:lnTo>
                    <a:pt x="252" y="27"/>
                  </a:lnTo>
                  <a:lnTo>
                    <a:pt x="297" y="13"/>
                  </a:lnTo>
                  <a:lnTo>
                    <a:pt x="346" y="3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0" name="Freeform 903"/>
            <p:cNvSpPr>
              <a:spLocks noEditPoints="1"/>
            </p:cNvSpPr>
            <p:nvPr/>
          </p:nvSpPr>
          <p:spPr bwMode="auto">
            <a:xfrm>
              <a:off x="3546475" y="4384675"/>
              <a:ext cx="160338" cy="125413"/>
            </a:xfrm>
            <a:custGeom>
              <a:avLst/>
              <a:gdLst>
                <a:gd name="T0" fmla="*/ 675 w 1014"/>
                <a:gd name="T1" fmla="*/ 665 h 784"/>
                <a:gd name="T2" fmla="*/ 891 w 1014"/>
                <a:gd name="T3" fmla="*/ 671 h 784"/>
                <a:gd name="T4" fmla="*/ 900 w 1014"/>
                <a:gd name="T5" fmla="*/ 663 h 784"/>
                <a:gd name="T6" fmla="*/ 676 w 1014"/>
                <a:gd name="T7" fmla="*/ 560 h 784"/>
                <a:gd name="T8" fmla="*/ 114 w 1014"/>
                <a:gd name="T9" fmla="*/ 663 h 784"/>
                <a:gd name="T10" fmla="*/ 123 w 1014"/>
                <a:gd name="T11" fmla="*/ 671 h 784"/>
                <a:gd name="T12" fmla="*/ 339 w 1014"/>
                <a:gd name="T13" fmla="*/ 665 h 784"/>
                <a:gd name="T14" fmla="*/ 113 w 1014"/>
                <a:gd name="T15" fmla="*/ 560 h 784"/>
                <a:gd name="T16" fmla="*/ 338 w 1014"/>
                <a:gd name="T17" fmla="*/ 448 h 784"/>
                <a:gd name="T18" fmla="*/ 901 w 1014"/>
                <a:gd name="T19" fmla="*/ 335 h 784"/>
                <a:gd name="T20" fmla="*/ 690 w 1014"/>
                <a:gd name="T21" fmla="*/ 336 h 784"/>
                <a:gd name="T22" fmla="*/ 679 w 1014"/>
                <a:gd name="T23" fmla="*/ 342 h 784"/>
                <a:gd name="T24" fmla="*/ 676 w 1014"/>
                <a:gd name="T25" fmla="*/ 448 h 784"/>
                <a:gd name="T26" fmla="*/ 465 w 1014"/>
                <a:gd name="T27" fmla="*/ 112 h 784"/>
                <a:gd name="T28" fmla="*/ 454 w 1014"/>
                <a:gd name="T29" fmla="*/ 118 h 784"/>
                <a:gd name="T30" fmla="*/ 451 w 1014"/>
                <a:gd name="T31" fmla="*/ 658 h 784"/>
                <a:gd name="T32" fmla="*/ 457 w 1014"/>
                <a:gd name="T33" fmla="*/ 669 h 784"/>
                <a:gd name="T34" fmla="*/ 549 w 1014"/>
                <a:gd name="T35" fmla="*/ 672 h 784"/>
                <a:gd name="T36" fmla="*/ 560 w 1014"/>
                <a:gd name="T37" fmla="*/ 666 h 784"/>
                <a:gd name="T38" fmla="*/ 563 w 1014"/>
                <a:gd name="T39" fmla="*/ 350 h 784"/>
                <a:gd name="T40" fmla="*/ 585 w 1014"/>
                <a:gd name="T41" fmla="*/ 280 h 784"/>
                <a:gd name="T42" fmla="*/ 641 w 1014"/>
                <a:gd name="T43" fmla="*/ 234 h 784"/>
                <a:gd name="T44" fmla="*/ 887 w 1014"/>
                <a:gd name="T45" fmla="*/ 224 h 784"/>
                <a:gd name="T46" fmla="*/ 898 w 1014"/>
                <a:gd name="T47" fmla="*/ 218 h 784"/>
                <a:gd name="T48" fmla="*/ 901 w 1014"/>
                <a:gd name="T49" fmla="*/ 126 h 784"/>
                <a:gd name="T50" fmla="*/ 895 w 1014"/>
                <a:gd name="T51" fmla="*/ 115 h 784"/>
                <a:gd name="T52" fmla="*/ 465 w 1014"/>
                <a:gd name="T53" fmla="*/ 112 h 784"/>
                <a:gd name="T54" fmla="*/ 119 w 1014"/>
                <a:gd name="T55" fmla="*/ 115 h 784"/>
                <a:gd name="T56" fmla="*/ 113 w 1014"/>
                <a:gd name="T57" fmla="*/ 126 h 784"/>
                <a:gd name="T58" fmla="*/ 338 w 1014"/>
                <a:gd name="T59" fmla="*/ 126 h 784"/>
                <a:gd name="T60" fmla="*/ 127 w 1014"/>
                <a:gd name="T61" fmla="*/ 112 h 784"/>
                <a:gd name="T62" fmla="*/ 913 w 1014"/>
                <a:gd name="T63" fmla="*/ 3 h 784"/>
                <a:gd name="T64" fmla="*/ 977 w 1014"/>
                <a:gd name="T65" fmla="*/ 37 h 784"/>
                <a:gd name="T66" fmla="*/ 1011 w 1014"/>
                <a:gd name="T67" fmla="*/ 101 h 784"/>
                <a:gd name="T68" fmla="*/ 1011 w 1014"/>
                <a:gd name="T69" fmla="*/ 684 h 784"/>
                <a:gd name="T70" fmla="*/ 977 w 1014"/>
                <a:gd name="T71" fmla="*/ 748 h 784"/>
                <a:gd name="T72" fmla="*/ 913 w 1014"/>
                <a:gd name="T73" fmla="*/ 782 h 784"/>
                <a:gd name="T74" fmla="*/ 101 w 1014"/>
                <a:gd name="T75" fmla="*/ 782 h 784"/>
                <a:gd name="T76" fmla="*/ 37 w 1014"/>
                <a:gd name="T77" fmla="*/ 748 h 784"/>
                <a:gd name="T78" fmla="*/ 3 w 1014"/>
                <a:gd name="T79" fmla="*/ 684 h 784"/>
                <a:gd name="T80" fmla="*/ 3 w 1014"/>
                <a:gd name="T81" fmla="*/ 101 h 784"/>
                <a:gd name="T82" fmla="*/ 37 w 1014"/>
                <a:gd name="T83" fmla="*/ 37 h 784"/>
                <a:gd name="T84" fmla="*/ 101 w 1014"/>
                <a:gd name="T85" fmla="*/ 3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4" h="784">
                  <a:moveTo>
                    <a:pt x="676" y="560"/>
                  </a:moveTo>
                  <a:lnTo>
                    <a:pt x="676" y="658"/>
                  </a:lnTo>
                  <a:lnTo>
                    <a:pt x="675" y="665"/>
                  </a:lnTo>
                  <a:lnTo>
                    <a:pt x="675" y="672"/>
                  </a:lnTo>
                  <a:lnTo>
                    <a:pt x="887" y="672"/>
                  </a:lnTo>
                  <a:lnTo>
                    <a:pt x="891" y="671"/>
                  </a:lnTo>
                  <a:lnTo>
                    <a:pt x="895" y="669"/>
                  </a:lnTo>
                  <a:lnTo>
                    <a:pt x="898" y="666"/>
                  </a:lnTo>
                  <a:lnTo>
                    <a:pt x="900" y="663"/>
                  </a:lnTo>
                  <a:lnTo>
                    <a:pt x="901" y="658"/>
                  </a:lnTo>
                  <a:lnTo>
                    <a:pt x="901" y="560"/>
                  </a:lnTo>
                  <a:lnTo>
                    <a:pt x="676" y="560"/>
                  </a:lnTo>
                  <a:close/>
                  <a:moveTo>
                    <a:pt x="113" y="560"/>
                  </a:moveTo>
                  <a:lnTo>
                    <a:pt x="113" y="658"/>
                  </a:lnTo>
                  <a:lnTo>
                    <a:pt x="114" y="663"/>
                  </a:lnTo>
                  <a:lnTo>
                    <a:pt x="116" y="666"/>
                  </a:lnTo>
                  <a:lnTo>
                    <a:pt x="119" y="669"/>
                  </a:lnTo>
                  <a:lnTo>
                    <a:pt x="123" y="671"/>
                  </a:lnTo>
                  <a:lnTo>
                    <a:pt x="127" y="672"/>
                  </a:lnTo>
                  <a:lnTo>
                    <a:pt x="339" y="672"/>
                  </a:lnTo>
                  <a:lnTo>
                    <a:pt x="339" y="665"/>
                  </a:lnTo>
                  <a:lnTo>
                    <a:pt x="338" y="658"/>
                  </a:lnTo>
                  <a:lnTo>
                    <a:pt x="338" y="560"/>
                  </a:lnTo>
                  <a:lnTo>
                    <a:pt x="113" y="560"/>
                  </a:lnTo>
                  <a:close/>
                  <a:moveTo>
                    <a:pt x="113" y="336"/>
                  </a:moveTo>
                  <a:lnTo>
                    <a:pt x="113" y="448"/>
                  </a:lnTo>
                  <a:lnTo>
                    <a:pt x="338" y="448"/>
                  </a:lnTo>
                  <a:lnTo>
                    <a:pt x="338" y="336"/>
                  </a:lnTo>
                  <a:lnTo>
                    <a:pt x="113" y="336"/>
                  </a:lnTo>
                  <a:close/>
                  <a:moveTo>
                    <a:pt x="901" y="335"/>
                  </a:moveTo>
                  <a:lnTo>
                    <a:pt x="894" y="336"/>
                  </a:lnTo>
                  <a:lnTo>
                    <a:pt x="887" y="336"/>
                  </a:lnTo>
                  <a:lnTo>
                    <a:pt x="690" y="336"/>
                  </a:lnTo>
                  <a:lnTo>
                    <a:pt x="686" y="337"/>
                  </a:lnTo>
                  <a:lnTo>
                    <a:pt x="682" y="339"/>
                  </a:lnTo>
                  <a:lnTo>
                    <a:pt x="679" y="342"/>
                  </a:lnTo>
                  <a:lnTo>
                    <a:pt x="677" y="346"/>
                  </a:lnTo>
                  <a:lnTo>
                    <a:pt x="676" y="350"/>
                  </a:lnTo>
                  <a:lnTo>
                    <a:pt x="676" y="448"/>
                  </a:lnTo>
                  <a:lnTo>
                    <a:pt x="901" y="448"/>
                  </a:lnTo>
                  <a:lnTo>
                    <a:pt x="901" y="335"/>
                  </a:lnTo>
                  <a:close/>
                  <a:moveTo>
                    <a:pt x="465" y="112"/>
                  </a:moveTo>
                  <a:lnTo>
                    <a:pt x="461" y="113"/>
                  </a:lnTo>
                  <a:lnTo>
                    <a:pt x="457" y="115"/>
                  </a:lnTo>
                  <a:lnTo>
                    <a:pt x="454" y="118"/>
                  </a:lnTo>
                  <a:lnTo>
                    <a:pt x="452" y="122"/>
                  </a:lnTo>
                  <a:lnTo>
                    <a:pt x="451" y="126"/>
                  </a:lnTo>
                  <a:lnTo>
                    <a:pt x="451" y="658"/>
                  </a:lnTo>
                  <a:lnTo>
                    <a:pt x="452" y="663"/>
                  </a:lnTo>
                  <a:lnTo>
                    <a:pt x="454" y="666"/>
                  </a:lnTo>
                  <a:lnTo>
                    <a:pt x="457" y="669"/>
                  </a:lnTo>
                  <a:lnTo>
                    <a:pt x="461" y="671"/>
                  </a:lnTo>
                  <a:lnTo>
                    <a:pt x="465" y="672"/>
                  </a:lnTo>
                  <a:lnTo>
                    <a:pt x="549" y="672"/>
                  </a:lnTo>
                  <a:lnTo>
                    <a:pt x="553" y="671"/>
                  </a:lnTo>
                  <a:lnTo>
                    <a:pt x="557" y="669"/>
                  </a:lnTo>
                  <a:lnTo>
                    <a:pt x="560" y="666"/>
                  </a:lnTo>
                  <a:lnTo>
                    <a:pt x="562" y="663"/>
                  </a:lnTo>
                  <a:lnTo>
                    <a:pt x="563" y="658"/>
                  </a:lnTo>
                  <a:lnTo>
                    <a:pt x="563" y="350"/>
                  </a:lnTo>
                  <a:lnTo>
                    <a:pt x="566" y="325"/>
                  </a:lnTo>
                  <a:lnTo>
                    <a:pt x="574" y="302"/>
                  </a:lnTo>
                  <a:lnTo>
                    <a:pt x="585" y="280"/>
                  </a:lnTo>
                  <a:lnTo>
                    <a:pt x="600" y="262"/>
                  </a:lnTo>
                  <a:lnTo>
                    <a:pt x="620" y="246"/>
                  </a:lnTo>
                  <a:lnTo>
                    <a:pt x="641" y="234"/>
                  </a:lnTo>
                  <a:lnTo>
                    <a:pt x="665" y="227"/>
                  </a:lnTo>
                  <a:lnTo>
                    <a:pt x="690" y="224"/>
                  </a:lnTo>
                  <a:lnTo>
                    <a:pt x="887" y="224"/>
                  </a:lnTo>
                  <a:lnTo>
                    <a:pt x="891" y="224"/>
                  </a:lnTo>
                  <a:lnTo>
                    <a:pt x="895" y="221"/>
                  </a:lnTo>
                  <a:lnTo>
                    <a:pt x="898" y="218"/>
                  </a:lnTo>
                  <a:lnTo>
                    <a:pt x="900" y="214"/>
                  </a:lnTo>
                  <a:lnTo>
                    <a:pt x="901" y="210"/>
                  </a:lnTo>
                  <a:lnTo>
                    <a:pt x="901" y="126"/>
                  </a:lnTo>
                  <a:lnTo>
                    <a:pt x="900" y="122"/>
                  </a:lnTo>
                  <a:lnTo>
                    <a:pt x="898" y="118"/>
                  </a:lnTo>
                  <a:lnTo>
                    <a:pt x="895" y="115"/>
                  </a:lnTo>
                  <a:lnTo>
                    <a:pt x="891" y="113"/>
                  </a:lnTo>
                  <a:lnTo>
                    <a:pt x="887" y="112"/>
                  </a:lnTo>
                  <a:lnTo>
                    <a:pt x="465" y="112"/>
                  </a:lnTo>
                  <a:close/>
                  <a:moveTo>
                    <a:pt x="127" y="112"/>
                  </a:moveTo>
                  <a:lnTo>
                    <a:pt x="123" y="113"/>
                  </a:lnTo>
                  <a:lnTo>
                    <a:pt x="119" y="115"/>
                  </a:lnTo>
                  <a:lnTo>
                    <a:pt x="116" y="118"/>
                  </a:lnTo>
                  <a:lnTo>
                    <a:pt x="114" y="122"/>
                  </a:lnTo>
                  <a:lnTo>
                    <a:pt x="113" y="126"/>
                  </a:lnTo>
                  <a:lnTo>
                    <a:pt x="113" y="224"/>
                  </a:lnTo>
                  <a:lnTo>
                    <a:pt x="338" y="224"/>
                  </a:lnTo>
                  <a:lnTo>
                    <a:pt x="338" y="126"/>
                  </a:lnTo>
                  <a:lnTo>
                    <a:pt x="339" y="119"/>
                  </a:lnTo>
                  <a:lnTo>
                    <a:pt x="339" y="112"/>
                  </a:lnTo>
                  <a:lnTo>
                    <a:pt x="127" y="112"/>
                  </a:lnTo>
                  <a:close/>
                  <a:moveTo>
                    <a:pt x="127" y="0"/>
                  </a:moveTo>
                  <a:lnTo>
                    <a:pt x="887" y="0"/>
                  </a:lnTo>
                  <a:lnTo>
                    <a:pt x="913" y="3"/>
                  </a:lnTo>
                  <a:lnTo>
                    <a:pt x="936" y="10"/>
                  </a:lnTo>
                  <a:lnTo>
                    <a:pt x="958" y="22"/>
                  </a:lnTo>
                  <a:lnTo>
                    <a:pt x="977" y="37"/>
                  </a:lnTo>
                  <a:lnTo>
                    <a:pt x="992" y="56"/>
                  </a:lnTo>
                  <a:lnTo>
                    <a:pt x="1004" y="78"/>
                  </a:lnTo>
                  <a:lnTo>
                    <a:pt x="1011" y="101"/>
                  </a:lnTo>
                  <a:lnTo>
                    <a:pt x="1014" y="126"/>
                  </a:lnTo>
                  <a:lnTo>
                    <a:pt x="1014" y="658"/>
                  </a:lnTo>
                  <a:lnTo>
                    <a:pt x="1011" y="684"/>
                  </a:lnTo>
                  <a:lnTo>
                    <a:pt x="1004" y="707"/>
                  </a:lnTo>
                  <a:lnTo>
                    <a:pt x="992" y="728"/>
                  </a:lnTo>
                  <a:lnTo>
                    <a:pt x="977" y="748"/>
                  </a:lnTo>
                  <a:lnTo>
                    <a:pt x="958" y="763"/>
                  </a:lnTo>
                  <a:lnTo>
                    <a:pt x="936" y="774"/>
                  </a:lnTo>
                  <a:lnTo>
                    <a:pt x="913" y="782"/>
                  </a:lnTo>
                  <a:lnTo>
                    <a:pt x="887" y="784"/>
                  </a:lnTo>
                  <a:lnTo>
                    <a:pt x="127" y="784"/>
                  </a:lnTo>
                  <a:lnTo>
                    <a:pt x="101" y="782"/>
                  </a:lnTo>
                  <a:lnTo>
                    <a:pt x="78" y="774"/>
                  </a:lnTo>
                  <a:lnTo>
                    <a:pt x="56" y="763"/>
                  </a:lnTo>
                  <a:lnTo>
                    <a:pt x="37" y="748"/>
                  </a:lnTo>
                  <a:lnTo>
                    <a:pt x="22" y="728"/>
                  </a:lnTo>
                  <a:lnTo>
                    <a:pt x="10" y="707"/>
                  </a:lnTo>
                  <a:lnTo>
                    <a:pt x="3" y="684"/>
                  </a:lnTo>
                  <a:lnTo>
                    <a:pt x="0" y="658"/>
                  </a:lnTo>
                  <a:lnTo>
                    <a:pt x="0" y="126"/>
                  </a:lnTo>
                  <a:lnTo>
                    <a:pt x="3" y="101"/>
                  </a:lnTo>
                  <a:lnTo>
                    <a:pt x="10" y="78"/>
                  </a:lnTo>
                  <a:lnTo>
                    <a:pt x="22" y="56"/>
                  </a:lnTo>
                  <a:lnTo>
                    <a:pt x="37" y="37"/>
                  </a:lnTo>
                  <a:lnTo>
                    <a:pt x="56" y="22"/>
                  </a:lnTo>
                  <a:lnTo>
                    <a:pt x="78" y="10"/>
                  </a:lnTo>
                  <a:lnTo>
                    <a:pt x="101" y="3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8" name="Group 2137"/>
          <p:cNvGrpSpPr/>
          <p:nvPr/>
        </p:nvGrpSpPr>
        <p:grpSpPr>
          <a:xfrm>
            <a:off x="2548858" y="4314678"/>
            <a:ext cx="536575" cy="392113"/>
            <a:chOff x="2576513" y="4313238"/>
            <a:chExt cx="536575" cy="392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5" name="Freeform 908"/>
            <p:cNvSpPr>
              <a:spLocks noEditPoints="1"/>
            </p:cNvSpPr>
            <p:nvPr/>
          </p:nvSpPr>
          <p:spPr bwMode="auto">
            <a:xfrm>
              <a:off x="2576513" y="4313238"/>
              <a:ext cx="536575" cy="392113"/>
            </a:xfrm>
            <a:custGeom>
              <a:avLst/>
              <a:gdLst>
                <a:gd name="T0" fmla="*/ 212 w 3380"/>
                <a:gd name="T1" fmla="*/ 115 h 2465"/>
                <a:gd name="T2" fmla="*/ 168 w 3380"/>
                <a:gd name="T3" fmla="*/ 133 h 2465"/>
                <a:gd name="T4" fmla="*/ 134 w 3380"/>
                <a:gd name="T5" fmla="*/ 167 h 2465"/>
                <a:gd name="T6" fmla="*/ 116 w 3380"/>
                <a:gd name="T7" fmla="*/ 212 h 2465"/>
                <a:gd name="T8" fmla="*/ 113 w 3380"/>
                <a:gd name="T9" fmla="*/ 2228 h 2465"/>
                <a:gd name="T10" fmla="*/ 123 w 3380"/>
                <a:gd name="T11" fmla="*/ 2277 h 2465"/>
                <a:gd name="T12" fmla="*/ 150 w 3380"/>
                <a:gd name="T13" fmla="*/ 2316 h 2465"/>
                <a:gd name="T14" fmla="*/ 189 w 3380"/>
                <a:gd name="T15" fmla="*/ 2344 h 2465"/>
                <a:gd name="T16" fmla="*/ 238 w 3380"/>
                <a:gd name="T17" fmla="*/ 2353 h 2465"/>
                <a:gd name="T18" fmla="*/ 3168 w 3380"/>
                <a:gd name="T19" fmla="*/ 2351 h 2465"/>
                <a:gd name="T20" fmla="*/ 3212 w 3380"/>
                <a:gd name="T21" fmla="*/ 2331 h 2465"/>
                <a:gd name="T22" fmla="*/ 3246 w 3380"/>
                <a:gd name="T23" fmla="*/ 2298 h 2465"/>
                <a:gd name="T24" fmla="*/ 3264 w 3380"/>
                <a:gd name="T25" fmla="*/ 2254 h 2465"/>
                <a:gd name="T26" fmla="*/ 3267 w 3380"/>
                <a:gd name="T27" fmla="*/ 236 h 2465"/>
                <a:gd name="T28" fmla="*/ 3257 w 3380"/>
                <a:gd name="T29" fmla="*/ 188 h 2465"/>
                <a:gd name="T30" fmla="*/ 3230 w 3380"/>
                <a:gd name="T31" fmla="*/ 149 h 2465"/>
                <a:gd name="T32" fmla="*/ 3191 w 3380"/>
                <a:gd name="T33" fmla="*/ 122 h 2465"/>
                <a:gd name="T34" fmla="*/ 3142 w 3380"/>
                <a:gd name="T35" fmla="*/ 112 h 2465"/>
                <a:gd name="T36" fmla="*/ 238 w 3380"/>
                <a:gd name="T37" fmla="*/ 0 h 2465"/>
                <a:gd name="T38" fmla="*/ 3181 w 3380"/>
                <a:gd name="T39" fmla="*/ 3 h 2465"/>
                <a:gd name="T40" fmla="*/ 3252 w 3380"/>
                <a:gd name="T41" fmla="*/ 26 h 2465"/>
                <a:gd name="T42" fmla="*/ 3310 w 3380"/>
                <a:gd name="T43" fmla="*/ 69 h 2465"/>
                <a:gd name="T44" fmla="*/ 3353 w 3380"/>
                <a:gd name="T45" fmla="*/ 128 h 2465"/>
                <a:gd name="T46" fmla="*/ 3377 w 3380"/>
                <a:gd name="T47" fmla="*/ 199 h 2465"/>
                <a:gd name="T48" fmla="*/ 3380 w 3380"/>
                <a:gd name="T49" fmla="*/ 2228 h 2465"/>
                <a:gd name="T50" fmla="*/ 3368 w 3380"/>
                <a:gd name="T51" fmla="*/ 2303 h 2465"/>
                <a:gd name="T52" fmla="*/ 3334 w 3380"/>
                <a:gd name="T53" fmla="*/ 2368 h 2465"/>
                <a:gd name="T54" fmla="*/ 3283 w 3380"/>
                <a:gd name="T55" fmla="*/ 2419 h 2465"/>
                <a:gd name="T56" fmla="*/ 3217 w 3380"/>
                <a:gd name="T57" fmla="*/ 2453 h 2465"/>
                <a:gd name="T58" fmla="*/ 3142 w 3380"/>
                <a:gd name="T59" fmla="*/ 2465 h 2465"/>
                <a:gd name="T60" fmla="*/ 199 w 3380"/>
                <a:gd name="T61" fmla="*/ 2462 h 2465"/>
                <a:gd name="T62" fmla="*/ 128 w 3380"/>
                <a:gd name="T63" fmla="*/ 2438 h 2465"/>
                <a:gd name="T64" fmla="*/ 70 w 3380"/>
                <a:gd name="T65" fmla="*/ 2395 h 2465"/>
                <a:gd name="T66" fmla="*/ 27 w 3380"/>
                <a:gd name="T67" fmla="*/ 2337 h 2465"/>
                <a:gd name="T68" fmla="*/ 3 w 3380"/>
                <a:gd name="T69" fmla="*/ 2267 h 2465"/>
                <a:gd name="T70" fmla="*/ 0 w 3380"/>
                <a:gd name="T71" fmla="*/ 236 h 2465"/>
                <a:gd name="T72" fmla="*/ 12 w 3380"/>
                <a:gd name="T73" fmla="*/ 162 h 2465"/>
                <a:gd name="T74" fmla="*/ 46 w 3380"/>
                <a:gd name="T75" fmla="*/ 97 h 2465"/>
                <a:gd name="T76" fmla="*/ 97 w 3380"/>
                <a:gd name="T77" fmla="*/ 46 h 2465"/>
                <a:gd name="T78" fmla="*/ 163 w 3380"/>
                <a:gd name="T79" fmla="*/ 12 h 2465"/>
                <a:gd name="T80" fmla="*/ 238 w 3380"/>
                <a:gd name="T81" fmla="*/ 0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0" h="2465">
                  <a:moveTo>
                    <a:pt x="238" y="112"/>
                  </a:moveTo>
                  <a:lnTo>
                    <a:pt x="212" y="115"/>
                  </a:lnTo>
                  <a:lnTo>
                    <a:pt x="189" y="122"/>
                  </a:lnTo>
                  <a:lnTo>
                    <a:pt x="168" y="133"/>
                  </a:lnTo>
                  <a:lnTo>
                    <a:pt x="150" y="149"/>
                  </a:lnTo>
                  <a:lnTo>
                    <a:pt x="134" y="167"/>
                  </a:lnTo>
                  <a:lnTo>
                    <a:pt x="123" y="188"/>
                  </a:lnTo>
                  <a:lnTo>
                    <a:pt x="116" y="212"/>
                  </a:lnTo>
                  <a:lnTo>
                    <a:pt x="113" y="236"/>
                  </a:lnTo>
                  <a:lnTo>
                    <a:pt x="113" y="2228"/>
                  </a:lnTo>
                  <a:lnTo>
                    <a:pt x="116" y="2254"/>
                  </a:lnTo>
                  <a:lnTo>
                    <a:pt x="123" y="2277"/>
                  </a:lnTo>
                  <a:lnTo>
                    <a:pt x="134" y="2298"/>
                  </a:lnTo>
                  <a:lnTo>
                    <a:pt x="150" y="2316"/>
                  </a:lnTo>
                  <a:lnTo>
                    <a:pt x="168" y="2331"/>
                  </a:lnTo>
                  <a:lnTo>
                    <a:pt x="189" y="2344"/>
                  </a:lnTo>
                  <a:lnTo>
                    <a:pt x="212" y="2351"/>
                  </a:lnTo>
                  <a:lnTo>
                    <a:pt x="238" y="2353"/>
                  </a:lnTo>
                  <a:lnTo>
                    <a:pt x="3142" y="2353"/>
                  </a:lnTo>
                  <a:lnTo>
                    <a:pt x="3168" y="2351"/>
                  </a:lnTo>
                  <a:lnTo>
                    <a:pt x="3191" y="2344"/>
                  </a:lnTo>
                  <a:lnTo>
                    <a:pt x="3212" y="2331"/>
                  </a:lnTo>
                  <a:lnTo>
                    <a:pt x="3230" y="2316"/>
                  </a:lnTo>
                  <a:lnTo>
                    <a:pt x="3246" y="2298"/>
                  </a:lnTo>
                  <a:lnTo>
                    <a:pt x="3257" y="2277"/>
                  </a:lnTo>
                  <a:lnTo>
                    <a:pt x="3264" y="2254"/>
                  </a:lnTo>
                  <a:lnTo>
                    <a:pt x="3267" y="2228"/>
                  </a:lnTo>
                  <a:lnTo>
                    <a:pt x="3267" y="236"/>
                  </a:lnTo>
                  <a:lnTo>
                    <a:pt x="3264" y="212"/>
                  </a:lnTo>
                  <a:lnTo>
                    <a:pt x="3257" y="188"/>
                  </a:lnTo>
                  <a:lnTo>
                    <a:pt x="3246" y="167"/>
                  </a:lnTo>
                  <a:lnTo>
                    <a:pt x="3230" y="149"/>
                  </a:lnTo>
                  <a:lnTo>
                    <a:pt x="3212" y="133"/>
                  </a:lnTo>
                  <a:lnTo>
                    <a:pt x="3191" y="122"/>
                  </a:lnTo>
                  <a:lnTo>
                    <a:pt x="3168" y="115"/>
                  </a:lnTo>
                  <a:lnTo>
                    <a:pt x="3142" y="112"/>
                  </a:lnTo>
                  <a:lnTo>
                    <a:pt x="238" y="112"/>
                  </a:lnTo>
                  <a:close/>
                  <a:moveTo>
                    <a:pt x="238" y="0"/>
                  </a:moveTo>
                  <a:lnTo>
                    <a:pt x="3142" y="0"/>
                  </a:lnTo>
                  <a:lnTo>
                    <a:pt x="3181" y="3"/>
                  </a:lnTo>
                  <a:lnTo>
                    <a:pt x="3217" y="12"/>
                  </a:lnTo>
                  <a:lnTo>
                    <a:pt x="3252" y="26"/>
                  </a:lnTo>
                  <a:lnTo>
                    <a:pt x="3283" y="46"/>
                  </a:lnTo>
                  <a:lnTo>
                    <a:pt x="3310" y="69"/>
                  </a:lnTo>
                  <a:lnTo>
                    <a:pt x="3334" y="97"/>
                  </a:lnTo>
                  <a:lnTo>
                    <a:pt x="3353" y="128"/>
                  </a:lnTo>
                  <a:lnTo>
                    <a:pt x="3368" y="162"/>
                  </a:lnTo>
                  <a:lnTo>
                    <a:pt x="3377" y="199"/>
                  </a:lnTo>
                  <a:lnTo>
                    <a:pt x="3380" y="236"/>
                  </a:lnTo>
                  <a:lnTo>
                    <a:pt x="3380" y="2228"/>
                  </a:lnTo>
                  <a:lnTo>
                    <a:pt x="3377" y="2267"/>
                  </a:lnTo>
                  <a:lnTo>
                    <a:pt x="3368" y="2303"/>
                  </a:lnTo>
                  <a:lnTo>
                    <a:pt x="3353" y="2337"/>
                  </a:lnTo>
                  <a:lnTo>
                    <a:pt x="3334" y="2368"/>
                  </a:lnTo>
                  <a:lnTo>
                    <a:pt x="3310" y="2395"/>
                  </a:lnTo>
                  <a:lnTo>
                    <a:pt x="3283" y="2419"/>
                  </a:lnTo>
                  <a:lnTo>
                    <a:pt x="3252" y="2438"/>
                  </a:lnTo>
                  <a:lnTo>
                    <a:pt x="3217" y="2453"/>
                  </a:lnTo>
                  <a:lnTo>
                    <a:pt x="3181" y="2462"/>
                  </a:lnTo>
                  <a:lnTo>
                    <a:pt x="3142" y="2465"/>
                  </a:lnTo>
                  <a:lnTo>
                    <a:pt x="238" y="2465"/>
                  </a:lnTo>
                  <a:lnTo>
                    <a:pt x="199" y="2462"/>
                  </a:lnTo>
                  <a:lnTo>
                    <a:pt x="163" y="2453"/>
                  </a:lnTo>
                  <a:lnTo>
                    <a:pt x="128" y="2438"/>
                  </a:lnTo>
                  <a:lnTo>
                    <a:pt x="97" y="2419"/>
                  </a:lnTo>
                  <a:lnTo>
                    <a:pt x="70" y="2395"/>
                  </a:lnTo>
                  <a:lnTo>
                    <a:pt x="46" y="2368"/>
                  </a:lnTo>
                  <a:lnTo>
                    <a:pt x="27" y="2337"/>
                  </a:lnTo>
                  <a:lnTo>
                    <a:pt x="12" y="2303"/>
                  </a:lnTo>
                  <a:lnTo>
                    <a:pt x="3" y="2267"/>
                  </a:lnTo>
                  <a:lnTo>
                    <a:pt x="0" y="2228"/>
                  </a:lnTo>
                  <a:lnTo>
                    <a:pt x="0" y="236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8"/>
                  </a:lnTo>
                  <a:lnTo>
                    <a:pt x="46" y="97"/>
                  </a:lnTo>
                  <a:lnTo>
                    <a:pt x="70" y="69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6" name="Freeform 909"/>
            <p:cNvSpPr>
              <a:spLocks noEditPoints="1"/>
            </p:cNvSpPr>
            <p:nvPr/>
          </p:nvSpPr>
          <p:spPr bwMode="auto">
            <a:xfrm>
              <a:off x="2620963" y="4572000"/>
              <a:ext cx="98425" cy="71438"/>
            </a:xfrm>
            <a:custGeom>
              <a:avLst/>
              <a:gdLst>
                <a:gd name="T0" fmla="*/ 112 w 619"/>
                <a:gd name="T1" fmla="*/ 113 h 449"/>
                <a:gd name="T2" fmla="*/ 112 w 619"/>
                <a:gd name="T3" fmla="*/ 337 h 449"/>
                <a:gd name="T4" fmla="*/ 507 w 619"/>
                <a:gd name="T5" fmla="*/ 337 h 449"/>
                <a:gd name="T6" fmla="*/ 507 w 619"/>
                <a:gd name="T7" fmla="*/ 113 h 449"/>
                <a:gd name="T8" fmla="*/ 112 w 619"/>
                <a:gd name="T9" fmla="*/ 113 h 449"/>
                <a:gd name="T10" fmla="*/ 0 w 619"/>
                <a:gd name="T11" fmla="*/ 0 h 449"/>
                <a:gd name="T12" fmla="*/ 619 w 619"/>
                <a:gd name="T13" fmla="*/ 0 h 449"/>
                <a:gd name="T14" fmla="*/ 619 w 619"/>
                <a:gd name="T15" fmla="*/ 449 h 449"/>
                <a:gd name="T16" fmla="*/ 0 w 619"/>
                <a:gd name="T17" fmla="*/ 449 h 449"/>
                <a:gd name="T18" fmla="*/ 0 w 619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49">
                  <a:moveTo>
                    <a:pt x="112" y="113"/>
                  </a:moveTo>
                  <a:lnTo>
                    <a:pt x="112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619" y="0"/>
                  </a:lnTo>
                  <a:lnTo>
                    <a:pt x="619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7" name="Freeform 910"/>
            <p:cNvSpPr>
              <a:spLocks noEditPoints="1"/>
            </p:cNvSpPr>
            <p:nvPr/>
          </p:nvSpPr>
          <p:spPr bwMode="auto">
            <a:xfrm>
              <a:off x="2736851" y="4572000"/>
              <a:ext cx="98425" cy="71438"/>
            </a:xfrm>
            <a:custGeom>
              <a:avLst/>
              <a:gdLst>
                <a:gd name="T0" fmla="*/ 113 w 620"/>
                <a:gd name="T1" fmla="*/ 113 h 449"/>
                <a:gd name="T2" fmla="*/ 113 w 620"/>
                <a:gd name="T3" fmla="*/ 337 h 449"/>
                <a:gd name="T4" fmla="*/ 507 w 620"/>
                <a:gd name="T5" fmla="*/ 337 h 449"/>
                <a:gd name="T6" fmla="*/ 507 w 620"/>
                <a:gd name="T7" fmla="*/ 113 h 449"/>
                <a:gd name="T8" fmla="*/ 113 w 620"/>
                <a:gd name="T9" fmla="*/ 113 h 449"/>
                <a:gd name="T10" fmla="*/ 0 w 620"/>
                <a:gd name="T11" fmla="*/ 0 h 449"/>
                <a:gd name="T12" fmla="*/ 620 w 620"/>
                <a:gd name="T13" fmla="*/ 0 h 449"/>
                <a:gd name="T14" fmla="*/ 620 w 620"/>
                <a:gd name="T15" fmla="*/ 449 h 449"/>
                <a:gd name="T16" fmla="*/ 0 w 620"/>
                <a:gd name="T17" fmla="*/ 449 h 449"/>
                <a:gd name="T18" fmla="*/ 0 w 620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449">
                  <a:moveTo>
                    <a:pt x="113" y="113"/>
                  </a:moveTo>
                  <a:lnTo>
                    <a:pt x="113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20" y="0"/>
                  </a:lnTo>
                  <a:lnTo>
                    <a:pt x="620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8" name="Freeform 911"/>
            <p:cNvSpPr>
              <a:spLocks noEditPoints="1"/>
            </p:cNvSpPr>
            <p:nvPr/>
          </p:nvSpPr>
          <p:spPr bwMode="auto">
            <a:xfrm>
              <a:off x="2854326" y="4572000"/>
              <a:ext cx="98425" cy="71438"/>
            </a:xfrm>
            <a:custGeom>
              <a:avLst/>
              <a:gdLst>
                <a:gd name="T0" fmla="*/ 113 w 620"/>
                <a:gd name="T1" fmla="*/ 113 h 449"/>
                <a:gd name="T2" fmla="*/ 113 w 620"/>
                <a:gd name="T3" fmla="*/ 337 h 449"/>
                <a:gd name="T4" fmla="*/ 507 w 620"/>
                <a:gd name="T5" fmla="*/ 337 h 449"/>
                <a:gd name="T6" fmla="*/ 507 w 620"/>
                <a:gd name="T7" fmla="*/ 113 h 449"/>
                <a:gd name="T8" fmla="*/ 113 w 620"/>
                <a:gd name="T9" fmla="*/ 113 h 449"/>
                <a:gd name="T10" fmla="*/ 0 w 620"/>
                <a:gd name="T11" fmla="*/ 0 h 449"/>
                <a:gd name="T12" fmla="*/ 620 w 620"/>
                <a:gd name="T13" fmla="*/ 0 h 449"/>
                <a:gd name="T14" fmla="*/ 620 w 620"/>
                <a:gd name="T15" fmla="*/ 449 h 449"/>
                <a:gd name="T16" fmla="*/ 0 w 620"/>
                <a:gd name="T17" fmla="*/ 449 h 449"/>
                <a:gd name="T18" fmla="*/ 0 w 620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449">
                  <a:moveTo>
                    <a:pt x="113" y="113"/>
                  </a:moveTo>
                  <a:lnTo>
                    <a:pt x="113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20" y="0"/>
                  </a:lnTo>
                  <a:lnTo>
                    <a:pt x="620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9" name="Freeform 912"/>
            <p:cNvSpPr>
              <a:spLocks noEditPoints="1"/>
            </p:cNvSpPr>
            <p:nvPr/>
          </p:nvSpPr>
          <p:spPr bwMode="auto">
            <a:xfrm>
              <a:off x="2970213" y="4572000"/>
              <a:ext cx="98425" cy="71438"/>
            </a:xfrm>
            <a:custGeom>
              <a:avLst/>
              <a:gdLst>
                <a:gd name="T0" fmla="*/ 112 w 619"/>
                <a:gd name="T1" fmla="*/ 113 h 449"/>
                <a:gd name="T2" fmla="*/ 112 w 619"/>
                <a:gd name="T3" fmla="*/ 337 h 449"/>
                <a:gd name="T4" fmla="*/ 507 w 619"/>
                <a:gd name="T5" fmla="*/ 337 h 449"/>
                <a:gd name="T6" fmla="*/ 507 w 619"/>
                <a:gd name="T7" fmla="*/ 113 h 449"/>
                <a:gd name="T8" fmla="*/ 112 w 619"/>
                <a:gd name="T9" fmla="*/ 113 h 449"/>
                <a:gd name="T10" fmla="*/ 0 w 619"/>
                <a:gd name="T11" fmla="*/ 0 h 449"/>
                <a:gd name="T12" fmla="*/ 619 w 619"/>
                <a:gd name="T13" fmla="*/ 0 h 449"/>
                <a:gd name="T14" fmla="*/ 619 w 619"/>
                <a:gd name="T15" fmla="*/ 449 h 449"/>
                <a:gd name="T16" fmla="*/ 0 w 619"/>
                <a:gd name="T17" fmla="*/ 449 h 449"/>
                <a:gd name="T18" fmla="*/ 0 w 619"/>
                <a:gd name="T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49">
                  <a:moveTo>
                    <a:pt x="112" y="113"/>
                  </a:moveTo>
                  <a:lnTo>
                    <a:pt x="112" y="337"/>
                  </a:lnTo>
                  <a:lnTo>
                    <a:pt x="507" y="337"/>
                  </a:lnTo>
                  <a:lnTo>
                    <a:pt x="507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619" y="0"/>
                  </a:lnTo>
                  <a:lnTo>
                    <a:pt x="619" y="449"/>
                  </a:lnTo>
                  <a:lnTo>
                    <a:pt x="0" y="4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0" name="Freeform 913"/>
            <p:cNvSpPr>
              <a:spLocks noEditPoints="1"/>
            </p:cNvSpPr>
            <p:nvPr/>
          </p:nvSpPr>
          <p:spPr bwMode="auto">
            <a:xfrm>
              <a:off x="2620963" y="4367213"/>
              <a:ext cx="161925" cy="125413"/>
            </a:xfrm>
            <a:custGeom>
              <a:avLst/>
              <a:gdLst>
                <a:gd name="T0" fmla="*/ 676 w 1014"/>
                <a:gd name="T1" fmla="*/ 663 h 784"/>
                <a:gd name="T2" fmla="*/ 887 w 1014"/>
                <a:gd name="T3" fmla="*/ 672 h 784"/>
                <a:gd name="T4" fmla="*/ 898 w 1014"/>
                <a:gd name="T5" fmla="*/ 666 h 784"/>
                <a:gd name="T6" fmla="*/ 901 w 1014"/>
                <a:gd name="T7" fmla="*/ 560 h 784"/>
                <a:gd name="T8" fmla="*/ 112 w 1014"/>
                <a:gd name="T9" fmla="*/ 658 h 784"/>
                <a:gd name="T10" fmla="*/ 118 w 1014"/>
                <a:gd name="T11" fmla="*/ 669 h 784"/>
                <a:gd name="T12" fmla="*/ 339 w 1014"/>
                <a:gd name="T13" fmla="*/ 672 h 784"/>
                <a:gd name="T14" fmla="*/ 338 w 1014"/>
                <a:gd name="T15" fmla="*/ 560 h 784"/>
                <a:gd name="T16" fmla="*/ 112 w 1014"/>
                <a:gd name="T17" fmla="*/ 448 h 784"/>
                <a:gd name="T18" fmla="*/ 112 w 1014"/>
                <a:gd name="T19" fmla="*/ 336 h 784"/>
                <a:gd name="T20" fmla="*/ 887 w 1014"/>
                <a:gd name="T21" fmla="*/ 336 h 784"/>
                <a:gd name="T22" fmla="*/ 682 w 1014"/>
                <a:gd name="T23" fmla="*/ 339 h 784"/>
                <a:gd name="T24" fmla="*/ 676 w 1014"/>
                <a:gd name="T25" fmla="*/ 350 h 784"/>
                <a:gd name="T26" fmla="*/ 901 w 1014"/>
                <a:gd name="T27" fmla="*/ 335 h 784"/>
                <a:gd name="T28" fmla="*/ 456 w 1014"/>
                <a:gd name="T29" fmla="*/ 115 h 784"/>
                <a:gd name="T30" fmla="*/ 450 w 1014"/>
                <a:gd name="T31" fmla="*/ 126 h 784"/>
                <a:gd name="T32" fmla="*/ 453 w 1014"/>
                <a:gd name="T33" fmla="*/ 666 h 784"/>
                <a:gd name="T34" fmla="*/ 465 w 1014"/>
                <a:gd name="T35" fmla="*/ 672 h 784"/>
                <a:gd name="T36" fmla="*/ 557 w 1014"/>
                <a:gd name="T37" fmla="*/ 669 h 784"/>
                <a:gd name="T38" fmla="*/ 563 w 1014"/>
                <a:gd name="T39" fmla="*/ 658 h 784"/>
                <a:gd name="T40" fmla="*/ 573 w 1014"/>
                <a:gd name="T41" fmla="*/ 302 h 784"/>
                <a:gd name="T42" fmla="*/ 619 w 1014"/>
                <a:gd name="T43" fmla="*/ 246 h 784"/>
                <a:gd name="T44" fmla="*/ 690 w 1014"/>
                <a:gd name="T45" fmla="*/ 224 h 784"/>
                <a:gd name="T46" fmla="*/ 895 w 1014"/>
                <a:gd name="T47" fmla="*/ 221 h 784"/>
                <a:gd name="T48" fmla="*/ 901 w 1014"/>
                <a:gd name="T49" fmla="*/ 210 h 784"/>
                <a:gd name="T50" fmla="*/ 898 w 1014"/>
                <a:gd name="T51" fmla="*/ 118 h 784"/>
                <a:gd name="T52" fmla="*/ 887 w 1014"/>
                <a:gd name="T53" fmla="*/ 112 h 784"/>
                <a:gd name="T54" fmla="*/ 123 w 1014"/>
                <a:gd name="T55" fmla="*/ 113 h 784"/>
                <a:gd name="T56" fmla="*/ 113 w 1014"/>
                <a:gd name="T57" fmla="*/ 122 h 784"/>
                <a:gd name="T58" fmla="*/ 338 w 1014"/>
                <a:gd name="T59" fmla="*/ 224 h 784"/>
                <a:gd name="T60" fmla="*/ 339 w 1014"/>
                <a:gd name="T61" fmla="*/ 112 h 784"/>
                <a:gd name="T62" fmla="*/ 887 w 1014"/>
                <a:gd name="T63" fmla="*/ 0 h 784"/>
                <a:gd name="T64" fmla="*/ 957 w 1014"/>
                <a:gd name="T65" fmla="*/ 21 h 784"/>
                <a:gd name="T66" fmla="*/ 1003 w 1014"/>
                <a:gd name="T67" fmla="*/ 78 h 784"/>
                <a:gd name="T68" fmla="*/ 1014 w 1014"/>
                <a:gd name="T69" fmla="*/ 658 h 784"/>
                <a:gd name="T70" fmla="*/ 992 w 1014"/>
                <a:gd name="T71" fmla="*/ 728 h 784"/>
                <a:gd name="T72" fmla="*/ 936 w 1014"/>
                <a:gd name="T73" fmla="*/ 774 h 784"/>
                <a:gd name="T74" fmla="*/ 127 w 1014"/>
                <a:gd name="T75" fmla="*/ 784 h 784"/>
                <a:gd name="T76" fmla="*/ 56 w 1014"/>
                <a:gd name="T77" fmla="*/ 763 h 784"/>
                <a:gd name="T78" fmla="*/ 10 w 1014"/>
                <a:gd name="T79" fmla="*/ 707 h 784"/>
                <a:gd name="T80" fmla="*/ 0 w 1014"/>
                <a:gd name="T81" fmla="*/ 126 h 784"/>
                <a:gd name="T82" fmla="*/ 21 w 1014"/>
                <a:gd name="T83" fmla="*/ 56 h 784"/>
                <a:gd name="T84" fmla="*/ 78 w 1014"/>
                <a:gd name="T85" fmla="*/ 1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4" h="784">
                  <a:moveTo>
                    <a:pt x="676" y="560"/>
                  </a:moveTo>
                  <a:lnTo>
                    <a:pt x="676" y="658"/>
                  </a:lnTo>
                  <a:lnTo>
                    <a:pt x="676" y="663"/>
                  </a:lnTo>
                  <a:lnTo>
                    <a:pt x="675" y="667"/>
                  </a:lnTo>
                  <a:lnTo>
                    <a:pt x="674" y="672"/>
                  </a:lnTo>
                  <a:lnTo>
                    <a:pt x="887" y="672"/>
                  </a:lnTo>
                  <a:lnTo>
                    <a:pt x="891" y="671"/>
                  </a:lnTo>
                  <a:lnTo>
                    <a:pt x="895" y="669"/>
                  </a:lnTo>
                  <a:lnTo>
                    <a:pt x="898" y="666"/>
                  </a:lnTo>
                  <a:lnTo>
                    <a:pt x="900" y="662"/>
                  </a:lnTo>
                  <a:lnTo>
                    <a:pt x="901" y="658"/>
                  </a:lnTo>
                  <a:lnTo>
                    <a:pt x="901" y="560"/>
                  </a:lnTo>
                  <a:lnTo>
                    <a:pt x="676" y="560"/>
                  </a:lnTo>
                  <a:close/>
                  <a:moveTo>
                    <a:pt x="112" y="560"/>
                  </a:moveTo>
                  <a:lnTo>
                    <a:pt x="112" y="658"/>
                  </a:lnTo>
                  <a:lnTo>
                    <a:pt x="113" y="662"/>
                  </a:lnTo>
                  <a:lnTo>
                    <a:pt x="115" y="666"/>
                  </a:lnTo>
                  <a:lnTo>
                    <a:pt x="118" y="669"/>
                  </a:lnTo>
                  <a:lnTo>
                    <a:pt x="123" y="671"/>
                  </a:lnTo>
                  <a:lnTo>
                    <a:pt x="127" y="672"/>
                  </a:lnTo>
                  <a:lnTo>
                    <a:pt x="339" y="672"/>
                  </a:lnTo>
                  <a:lnTo>
                    <a:pt x="339" y="665"/>
                  </a:lnTo>
                  <a:lnTo>
                    <a:pt x="338" y="658"/>
                  </a:lnTo>
                  <a:lnTo>
                    <a:pt x="338" y="560"/>
                  </a:lnTo>
                  <a:lnTo>
                    <a:pt x="112" y="560"/>
                  </a:lnTo>
                  <a:close/>
                  <a:moveTo>
                    <a:pt x="112" y="336"/>
                  </a:moveTo>
                  <a:lnTo>
                    <a:pt x="112" y="448"/>
                  </a:lnTo>
                  <a:lnTo>
                    <a:pt x="338" y="448"/>
                  </a:lnTo>
                  <a:lnTo>
                    <a:pt x="338" y="336"/>
                  </a:lnTo>
                  <a:lnTo>
                    <a:pt x="112" y="336"/>
                  </a:lnTo>
                  <a:close/>
                  <a:moveTo>
                    <a:pt x="901" y="335"/>
                  </a:moveTo>
                  <a:lnTo>
                    <a:pt x="894" y="336"/>
                  </a:lnTo>
                  <a:lnTo>
                    <a:pt x="887" y="336"/>
                  </a:lnTo>
                  <a:lnTo>
                    <a:pt x="690" y="336"/>
                  </a:lnTo>
                  <a:lnTo>
                    <a:pt x="686" y="337"/>
                  </a:lnTo>
                  <a:lnTo>
                    <a:pt x="682" y="339"/>
                  </a:lnTo>
                  <a:lnTo>
                    <a:pt x="679" y="342"/>
                  </a:lnTo>
                  <a:lnTo>
                    <a:pt x="677" y="346"/>
                  </a:lnTo>
                  <a:lnTo>
                    <a:pt x="676" y="350"/>
                  </a:lnTo>
                  <a:lnTo>
                    <a:pt x="676" y="448"/>
                  </a:lnTo>
                  <a:lnTo>
                    <a:pt x="901" y="448"/>
                  </a:lnTo>
                  <a:lnTo>
                    <a:pt x="901" y="335"/>
                  </a:lnTo>
                  <a:close/>
                  <a:moveTo>
                    <a:pt x="465" y="112"/>
                  </a:moveTo>
                  <a:lnTo>
                    <a:pt x="461" y="113"/>
                  </a:lnTo>
                  <a:lnTo>
                    <a:pt x="456" y="115"/>
                  </a:lnTo>
                  <a:lnTo>
                    <a:pt x="453" y="118"/>
                  </a:lnTo>
                  <a:lnTo>
                    <a:pt x="451" y="122"/>
                  </a:lnTo>
                  <a:lnTo>
                    <a:pt x="450" y="126"/>
                  </a:lnTo>
                  <a:lnTo>
                    <a:pt x="450" y="658"/>
                  </a:lnTo>
                  <a:lnTo>
                    <a:pt x="451" y="662"/>
                  </a:lnTo>
                  <a:lnTo>
                    <a:pt x="453" y="666"/>
                  </a:lnTo>
                  <a:lnTo>
                    <a:pt x="456" y="669"/>
                  </a:lnTo>
                  <a:lnTo>
                    <a:pt x="461" y="671"/>
                  </a:lnTo>
                  <a:lnTo>
                    <a:pt x="465" y="672"/>
                  </a:lnTo>
                  <a:lnTo>
                    <a:pt x="549" y="672"/>
                  </a:lnTo>
                  <a:lnTo>
                    <a:pt x="553" y="671"/>
                  </a:lnTo>
                  <a:lnTo>
                    <a:pt x="557" y="669"/>
                  </a:lnTo>
                  <a:lnTo>
                    <a:pt x="560" y="666"/>
                  </a:lnTo>
                  <a:lnTo>
                    <a:pt x="562" y="662"/>
                  </a:lnTo>
                  <a:lnTo>
                    <a:pt x="563" y="658"/>
                  </a:lnTo>
                  <a:lnTo>
                    <a:pt x="563" y="350"/>
                  </a:lnTo>
                  <a:lnTo>
                    <a:pt x="566" y="325"/>
                  </a:lnTo>
                  <a:lnTo>
                    <a:pt x="573" y="302"/>
                  </a:lnTo>
                  <a:lnTo>
                    <a:pt x="585" y="280"/>
                  </a:lnTo>
                  <a:lnTo>
                    <a:pt x="600" y="261"/>
                  </a:lnTo>
                  <a:lnTo>
                    <a:pt x="619" y="246"/>
                  </a:lnTo>
                  <a:lnTo>
                    <a:pt x="641" y="234"/>
                  </a:lnTo>
                  <a:lnTo>
                    <a:pt x="664" y="227"/>
                  </a:lnTo>
                  <a:lnTo>
                    <a:pt x="690" y="224"/>
                  </a:lnTo>
                  <a:lnTo>
                    <a:pt x="887" y="224"/>
                  </a:lnTo>
                  <a:lnTo>
                    <a:pt x="891" y="223"/>
                  </a:lnTo>
                  <a:lnTo>
                    <a:pt x="895" y="221"/>
                  </a:lnTo>
                  <a:lnTo>
                    <a:pt x="898" y="218"/>
                  </a:lnTo>
                  <a:lnTo>
                    <a:pt x="900" y="215"/>
                  </a:lnTo>
                  <a:lnTo>
                    <a:pt x="901" y="210"/>
                  </a:lnTo>
                  <a:lnTo>
                    <a:pt x="901" y="126"/>
                  </a:lnTo>
                  <a:lnTo>
                    <a:pt x="900" y="122"/>
                  </a:lnTo>
                  <a:lnTo>
                    <a:pt x="898" y="118"/>
                  </a:lnTo>
                  <a:lnTo>
                    <a:pt x="895" y="115"/>
                  </a:lnTo>
                  <a:lnTo>
                    <a:pt x="891" y="113"/>
                  </a:lnTo>
                  <a:lnTo>
                    <a:pt x="887" y="112"/>
                  </a:lnTo>
                  <a:lnTo>
                    <a:pt x="465" y="112"/>
                  </a:lnTo>
                  <a:close/>
                  <a:moveTo>
                    <a:pt x="127" y="112"/>
                  </a:moveTo>
                  <a:lnTo>
                    <a:pt x="123" y="113"/>
                  </a:lnTo>
                  <a:lnTo>
                    <a:pt x="118" y="115"/>
                  </a:lnTo>
                  <a:lnTo>
                    <a:pt x="115" y="118"/>
                  </a:lnTo>
                  <a:lnTo>
                    <a:pt x="113" y="122"/>
                  </a:lnTo>
                  <a:lnTo>
                    <a:pt x="112" y="126"/>
                  </a:lnTo>
                  <a:lnTo>
                    <a:pt x="112" y="224"/>
                  </a:lnTo>
                  <a:lnTo>
                    <a:pt x="338" y="224"/>
                  </a:lnTo>
                  <a:lnTo>
                    <a:pt x="338" y="126"/>
                  </a:lnTo>
                  <a:lnTo>
                    <a:pt x="339" y="119"/>
                  </a:lnTo>
                  <a:lnTo>
                    <a:pt x="339" y="112"/>
                  </a:lnTo>
                  <a:lnTo>
                    <a:pt x="127" y="112"/>
                  </a:lnTo>
                  <a:close/>
                  <a:moveTo>
                    <a:pt x="127" y="0"/>
                  </a:moveTo>
                  <a:lnTo>
                    <a:pt x="887" y="0"/>
                  </a:lnTo>
                  <a:lnTo>
                    <a:pt x="912" y="3"/>
                  </a:lnTo>
                  <a:lnTo>
                    <a:pt x="936" y="10"/>
                  </a:lnTo>
                  <a:lnTo>
                    <a:pt x="957" y="21"/>
                  </a:lnTo>
                  <a:lnTo>
                    <a:pt x="977" y="38"/>
                  </a:lnTo>
                  <a:lnTo>
                    <a:pt x="992" y="56"/>
                  </a:lnTo>
                  <a:lnTo>
                    <a:pt x="1003" y="78"/>
                  </a:lnTo>
                  <a:lnTo>
                    <a:pt x="1011" y="101"/>
                  </a:lnTo>
                  <a:lnTo>
                    <a:pt x="1014" y="126"/>
                  </a:lnTo>
                  <a:lnTo>
                    <a:pt x="1014" y="658"/>
                  </a:lnTo>
                  <a:lnTo>
                    <a:pt x="1011" y="683"/>
                  </a:lnTo>
                  <a:lnTo>
                    <a:pt x="1003" y="707"/>
                  </a:lnTo>
                  <a:lnTo>
                    <a:pt x="992" y="728"/>
                  </a:lnTo>
                  <a:lnTo>
                    <a:pt x="977" y="748"/>
                  </a:lnTo>
                  <a:lnTo>
                    <a:pt x="957" y="763"/>
                  </a:lnTo>
                  <a:lnTo>
                    <a:pt x="936" y="774"/>
                  </a:lnTo>
                  <a:lnTo>
                    <a:pt x="912" y="782"/>
                  </a:lnTo>
                  <a:lnTo>
                    <a:pt x="887" y="784"/>
                  </a:lnTo>
                  <a:lnTo>
                    <a:pt x="127" y="784"/>
                  </a:lnTo>
                  <a:lnTo>
                    <a:pt x="101" y="782"/>
                  </a:lnTo>
                  <a:lnTo>
                    <a:pt x="78" y="774"/>
                  </a:lnTo>
                  <a:lnTo>
                    <a:pt x="56" y="763"/>
                  </a:lnTo>
                  <a:lnTo>
                    <a:pt x="37" y="748"/>
                  </a:lnTo>
                  <a:lnTo>
                    <a:pt x="21" y="728"/>
                  </a:lnTo>
                  <a:lnTo>
                    <a:pt x="10" y="707"/>
                  </a:lnTo>
                  <a:lnTo>
                    <a:pt x="3" y="683"/>
                  </a:lnTo>
                  <a:lnTo>
                    <a:pt x="0" y="658"/>
                  </a:lnTo>
                  <a:lnTo>
                    <a:pt x="0" y="126"/>
                  </a:lnTo>
                  <a:lnTo>
                    <a:pt x="3" y="101"/>
                  </a:lnTo>
                  <a:lnTo>
                    <a:pt x="10" y="78"/>
                  </a:lnTo>
                  <a:lnTo>
                    <a:pt x="21" y="56"/>
                  </a:lnTo>
                  <a:lnTo>
                    <a:pt x="37" y="38"/>
                  </a:lnTo>
                  <a:lnTo>
                    <a:pt x="56" y="21"/>
                  </a:lnTo>
                  <a:lnTo>
                    <a:pt x="78" y="10"/>
                  </a:lnTo>
                  <a:lnTo>
                    <a:pt x="101" y="3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1" name="Freeform 914"/>
            <p:cNvSpPr>
              <a:spLocks/>
            </p:cNvSpPr>
            <p:nvPr/>
          </p:nvSpPr>
          <p:spPr bwMode="auto">
            <a:xfrm>
              <a:off x="2854326" y="4367213"/>
              <a:ext cx="98425" cy="17463"/>
            </a:xfrm>
            <a:custGeom>
              <a:avLst/>
              <a:gdLst>
                <a:gd name="T0" fmla="*/ 57 w 620"/>
                <a:gd name="T1" fmla="*/ 0 h 112"/>
                <a:gd name="T2" fmla="*/ 564 w 620"/>
                <a:gd name="T3" fmla="*/ 0 h 112"/>
                <a:gd name="T4" fmla="*/ 581 w 620"/>
                <a:gd name="T5" fmla="*/ 3 h 112"/>
                <a:gd name="T6" fmla="*/ 597 w 620"/>
                <a:gd name="T7" fmla="*/ 11 h 112"/>
                <a:gd name="T8" fmla="*/ 609 w 620"/>
                <a:gd name="T9" fmla="*/ 24 h 112"/>
                <a:gd name="T10" fmla="*/ 617 w 620"/>
                <a:gd name="T11" fmla="*/ 39 h 112"/>
                <a:gd name="T12" fmla="*/ 620 w 620"/>
                <a:gd name="T13" fmla="*/ 56 h 112"/>
                <a:gd name="T14" fmla="*/ 617 w 620"/>
                <a:gd name="T15" fmla="*/ 74 h 112"/>
                <a:gd name="T16" fmla="*/ 609 w 620"/>
                <a:gd name="T17" fmla="*/ 90 h 112"/>
                <a:gd name="T18" fmla="*/ 597 w 620"/>
                <a:gd name="T19" fmla="*/ 101 h 112"/>
                <a:gd name="T20" fmla="*/ 581 w 620"/>
                <a:gd name="T21" fmla="*/ 109 h 112"/>
                <a:gd name="T22" fmla="*/ 564 w 620"/>
                <a:gd name="T23" fmla="*/ 112 h 112"/>
                <a:gd name="T24" fmla="*/ 57 w 620"/>
                <a:gd name="T25" fmla="*/ 112 h 112"/>
                <a:gd name="T26" fmla="*/ 39 w 620"/>
                <a:gd name="T27" fmla="*/ 109 h 112"/>
                <a:gd name="T28" fmla="*/ 24 w 620"/>
                <a:gd name="T29" fmla="*/ 101 h 112"/>
                <a:gd name="T30" fmla="*/ 12 w 620"/>
                <a:gd name="T31" fmla="*/ 90 h 112"/>
                <a:gd name="T32" fmla="*/ 3 w 620"/>
                <a:gd name="T33" fmla="*/ 74 h 112"/>
                <a:gd name="T34" fmla="*/ 0 w 620"/>
                <a:gd name="T35" fmla="*/ 56 h 112"/>
                <a:gd name="T36" fmla="*/ 3 w 620"/>
                <a:gd name="T37" fmla="*/ 39 h 112"/>
                <a:gd name="T38" fmla="*/ 12 w 620"/>
                <a:gd name="T39" fmla="*/ 24 h 112"/>
                <a:gd name="T40" fmla="*/ 24 w 620"/>
                <a:gd name="T41" fmla="*/ 11 h 112"/>
                <a:gd name="T42" fmla="*/ 39 w 620"/>
                <a:gd name="T43" fmla="*/ 3 h 112"/>
                <a:gd name="T44" fmla="*/ 57 w 6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0" h="112">
                  <a:moveTo>
                    <a:pt x="57" y="0"/>
                  </a:moveTo>
                  <a:lnTo>
                    <a:pt x="564" y="0"/>
                  </a:lnTo>
                  <a:lnTo>
                    <a:pt x="581" y="3"/>
                  </a:lnTo>
                  <a:lnTo>
                    <a:pt x="597" y="11"/>
                  </a:lnTo>
                  <a:lnTo>
                    <a:pt x="609" y="24"/>
                  </a:lnTo>
                  <a:lnTo>
                    <a:pt x="617" y="39"/>
                  </a:lnTo>
                  <a:lnTo>
                    <a:pt x="620" y="56"/>
                  </a:lnTo>
                  <a:lnTo>
                    <a:pt x="617" y="74"/>
                  </a:lnTo>
                  <a:lnTo>
                    <a:pt x="609" y="90"/>
                  </a:lnTo>
                  <a:lnTo>
                    <a:pt x="597" y="101"/>
                  </a:lnTo>
                  <a:lnTo>
                    <a:pt x="581" y="109"/>
                  </a:lnTo>
                  <a:lnTo>
                    <a:pt x="564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2" name="Freeform 915"/>
            <p:cNvSpPr>
              <a:spLocks/>
            </p:cNvSpPr>
            <p:nvPr/>
          </p:nvSpPr>
          <p:spPr bwMode="auto">
            <a:xfrm>
              <a:off x="2970213" y="4367213"/>
              <a:ext cx="98425" cy="17463"/>
            </a:xfrm>
            <a:custGeom>
              <a:avLst/>
              <a:gdLst>
                <a:gd name="T0" fmla="*/ 56 w 619"/>
                <a:gd name="T1" fmla="*/ 0 h 112"/>
                <a:gd name="T2" fmla="*/ 563 w 619"/>
                <a:gd name="T3" fmla="*/ 0 h 112"/>
                <a:gd name="T4" fmla="*/ 580 w 619"/>
                <a:gd name="T5" fmla="*/ 3 h 112"/>
                <a:gd name="T6" fmla="*/ 596 w 619"/>
                <a:gd name="T7" fmla="*/ 11 h 112"/>
                <a:gd name="T8" fmla="*/ 608 w 619"/>
                <a:gd name="T9" fmla="*/ 24 h 112"/>
                <a:gd name="T10" fmla="*/ 616 w 619"/>
                <a:gd name="T11" fmla="*/ 39 h 112"/>
                <a:gd name="T12" fmla="*/ 619 w 619"/>
                <a:gd name="T13" fmla="*/ 56 h 112"/>
                <a:gd name="T14" fmla="*/ 616 w 619"/>
                <a:gd name="T15" fmla="*/ 74 h 112"/>
                <a:gd name="T16" fmla="*/ 608 w 619"/>
                <a:gd name="T17" fmla="*/ 90 h 112"/>
                <a:gd name="T18" fmla="*/ 596 w 619"/>
                <a:gd name="T19" fmla="*/ 101 h 112"/>
                <a:gd name="T20" fmla="*/ 580 w 619"/>
                <a:gd name="T21" fmla="*/ 109 h 112"/>
                <a:gd name="T22" fmla="*/ 563 w 619"/>
                <a:gd name="T23" fmla="*/ 112 h 112"/>
                <a:gd name="T24" fmla="*/ 56 w 619"/>
                <a:gd name="T25" fmla="*/ 112 h 112"/>
                <a:gd name="T26" fmla="*/ 39 w 619"/>
                <a:gd name="T27" fmla="*/ 109 h 112"/>
                <a:gd name="T28" fmla="*/ 23 w 619"/>
                <a:gd name="T29" fmla="*/ 101 h 112"/>
                <a:gd name="T30" fmla="*/ 11 w 619"/>
                <a:gd name="T31" fmla="*/ 90 h 112"/>
                <a:gd name="T32" fmla="*/ 3 w 619"/>
                <a:gd name="T33" fmla="*/ 74 h 112"/>
                <a:gd name="T34" fmla="*/ 0 w 619"/>
                <a:gd name="T35" fmla="*/ 56 h 112"/>
                <a:gd name="T36" fmla="*/ 3 w 619"/>
                <a:gd name="T37" fmla="*/ 39 h 112"/>
                <a:gd name="T38" fmla="*/ 11 w 619"/>
                <a:gd name="T39" fmla="*/ 24 h 112"/>
                <a:gd name="T40" fmla="*/ 23 w 619"/>
                <a:gd name="T41" fmla="*/ 11 h 112"/>
                <a:gd name="T42" fmla="*/ 39 w 619"/>
                <a:gd name="T43" fmla="*/ 3 h 112"/>
                <a:gd name="T44" fmla="*/ 56 w 61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9" h="112">
                  <a:moveTo>
                    <a:pt x="56" y="0"/>
                  </a:moveTo>
                  <a:lnTo>
                    <a:pt x="563" y="0"/>
                  </a:lnTo>
                  <a:lnTo>
                    <a:pt x="580" y="3"/>
                  </a:lnTo>
                  <a:lnTo>
                    <a:pt x="596" y="11"/>
                  </a:lnTo>
                  <a:lnTo>
                    <a:pt x="608" y="24"/>
                  </a:lnTo>
                  <a:lnTo>
                    <a:pt x="616" y="39"/>
                  </a:lnTo>
                  <a:lnTo>
                    <a:pt x="619" y="56"/>
                  </a:lnTo>
                  <a:lnTo>
                    <a:pt x="616" y="74"/>
                  </a:lnTo>
                  <a:lnTo>
                    <a:pt x="608" y="90"/>
                  </a:lnTo>
                  <a:lnTo>
                    <a:pt x="596" y="101"/>
                  </a:lnTo>
                  <a:lnTo>
                    <a:pt x="580" y="109"/>
                  </a:lnTo>
                  <a:lnTo>
                    <a:pt x="56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3" name="Freeform 916"/>
            <p:cNvSpPr>
              <a:spLocks/>
            </p:cNvSpPr>
            <p:nvPr/>
          </p:nvSpPr>
          <p:spPr bwMode="auto">
            <a:xfrm>
              <a:off x="2854326" y="4411663"/>
              <a:ext cx="26988" cy="17463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5 h 112"/>
                <a:gd name="T16" fmla="*/ 158 w 169"/>
                <a:gd name="T17" fmla="*/ 90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2 w 169"/>
                <a:gd name="T31" fmla="*/ 90 h 112"/>
                <a:gd name="T32" fmla="*/ 3 w 169"/>
                <a:gd name="T33" fmla="*/ 75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4 h 112"/>
                <a:gd name="T40" fmla="*/ 24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5"/>
                  </a:lnTo>
                  <a:lnTo>
                    <a:pt x="158" y="90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4" name="Freeform 917"/>
            <p:cNvSpPr>
              <a:spLocks/>
            </p:cNvSpPr>
            <p:nvPr/>
          </p:nvSpPr>
          <p:spPr bwMode="auto">
            <a:xfrm>
              <a:off x="2898776" y="4411663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2 w 225"/>
                <a:gd name="T7" fmla="*/ 11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5 h 112"/>
                <a:gd name="T16" fmla="*/ 214 w 225"/>
                <a:gd name="T17" fmla="*/ 90 h 112"/>
                <a:gd name="T18" fmla="*/ 202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4 w 225"/>
                <a:gd name="T29" fmla="*/ 101 h 112"/>
                <a:gd name="T30" fmla="*/ 11 w 225"/>
                <a:gd name="T31" fmla="*/ 90 h 112"/>
                <a:gd name="T32" fmla="*/ 3 w 225"/>
                <a:gd name="T33" fmla="*/ 75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4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2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5" name="Freeform 918"/>
            <p:cNvSpPr>
              <a:spLocks/>
            </p:cNvSpPr>
            <p:nvPr/>
          </p:nvSpPr>
          <p:spPr bwMode="auto">
            <a:xfrm>
              <a:off x="2952751" y="4411663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8 w 169"/>
                <a:gd name="T9" fmla="*/ 24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5 h 112"/>
                <a:gd name="T16" fmla="*/ 158 w 169"/>
                <a:gd name="T17" fmla="*/ 90 h 112"/>
                <a:gd name="T18" fmla="*/ 145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1 w 169"/>
                <a:gd name="T31" fmla="*/ 90 h 112"/>
                <a:gd name="T32" fmla="*/ 3 w 169"/>
                <a:gd name="T33" fmla="*/ 75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4 h 112"/>
                <a:gd name="T40" fmla="*/ 24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5"/>
                  </a:lnTo>
                  <a:lnTo>
                    <a:pt x="158" y="90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6" name="Freeform 919"/>
            <p:cNvSpPr>
              <a:spLocks/>
            </p:cNvSpPr>
            <p:nvPr/>
          </p:nvSpPr>
          <p:spPr bwMode="auto">
            <a:xfrm>
              <a:off x="2997201" y="4411663"/>
              <a:ext cx="34925" cy="17463"/>
            </a:xfrm>
            <a:custGeom>
              <a:avLst/>
              <a:gdLst>
                <a:gd name="T0" fmla="*/ 56 w 225"/>
                <a:gd name="T1" fmla="*/ 0 h 112"/>
                <a:gd name="T2" fmla="*/ 169 w 225"/>
                <a:gd name="T3" fmla="*/ 0 h 112"/>
                <a:gd name="T4" fmla="*/ 186 w 225"/>
                <a:gd name="T5" fmla="*/ 3 h 112"/>
                <a:gd name="T6" fmla="*/ 201 w 225"/>
                <a:gd name="T7" fmla="*/ 11 h 112"/>
                <a:gd name="T8" fmla="*/ 214 w 225"/>
                <a:gd name="T9" fmla="*/ 24 h 112"/>
                <a:gd name="T10" fmla="*/ 222 w 225"/>
                <a:gd name="T11" fmla="*/ 39 h 112"/>
                <a:gd name="T12" fmla="*/ 225 w 225"/>
                <a:gd name="T13" fmla="*/ 56 h 112"/>
                <a:gd name="T14" fmla="*/ 222 w 225"/>
                <a:gd name="T15" fmla="*/ 75 h 112"/>
                <a:gd name="T16" fmla="*/ 214 w 225"/>
                <a:gd name="T17" fmla="*/ 90 h 112"/>
                <a:gd name="T18" fmla="*/ 201 w 225"/>
                <a:gd name="T19" fmla="*/ 101 h 112"/>
                <a:gd name="T20" fmla="*/ 186 w 225"/>
                <a:gd name="T21" fmla="*/ 109 h 112"/>
                <a:gd name="T22" fmla="*/ 169 w 225"/>
                <a:gd name="T23" fmla="*/ 112 h 112"/>
                <a:gd name="T24" fmla="*/ 56 w 225"/>
                <a:gd name="T25" fmla="*/ 112 h 112"/>
                <a:gd name="T26" fmla="*/ 39 w 225"/>
                <a:gd name="T27" fmla="*/ 109 h 112"/>
                <a:gd name="T28" fmla="*/ 23 w 225"/>
                <a:gd name="T29" fmla="*/ 101 h 112"/>
                <a:gd name="T30" fmla="*/ 11 w 225"/>
                <a:gd name="T31" fmla="*/ 90 h 112"/>
                <a:gd name="T32" fmla="*/ 3 w 225"/>
                <a:gd name="T33" fmla="*/ 75 h 112"/>
                <a:gd name="T34" fmla="*/ 0 w 225"/>
                <a:gd name="T35" fmla="*/ 56 h 112"/>
                <a:gd name="T36" fmla="*/ 3 w 225"/>
                <a:gd name="T37" fmla="*/ 39 h 112"/>
                <a:gd name="T38" fmla="*/ 11 w 225"/>
                <a:gd name="T39" fmla="*/ 24 h 112"/>
                <a:gd name="T40" fmla="*/ 23 w 225"/>
                <a:gd name="T41" fmla="*/ 11 h 112"/>
                <a:gd name="T42" fmla="*/ 39 w 225"/>
                <a:gd name="T43" fmla="*/ 3 h 112"/>
                <a:gd name="T44" fmla="*/ 56 w 225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2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4" y="24"/>
                  </a:lnTo>
                  <a:lnTo>
                    <a:pt x="222" y="39"/>
                  </a:lnTo>
                  <a:lnTo>
                    <a:pt x="225" y="56"/>
                  </a:lnTo>
                  <a:lnTo>
                    <a:pt x="222" y="75"/>
                  </a:lnTo>
                  <a:lnTo>
                    <a:pt x="214" y="90"/>
                  </a:lnTo>
                  <a:lnTo>
                    <a:pt x="201" y="101"/>
                  </a:lnTo>
                  <a:lnTo>
                    <a:pt x="186" y="109"/>
                  </a:lnTo>
                  <a:lnTo>
                    <a:pt x="169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7" name="Freeform 920"/>
            <p:cNvSpPr>
              <a:spLocks/>
            </p:cNvSpPr>
            <p:nvPr/>
          </p:nvSpPr>
          <p:spPr bwMode="auto">
            <a:xfrm>
              <a:off x="3051176" y="4411663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5 w 112"/>
                <a:gd name="T5" fmla="*/ 6 h 111"/>
                <a:gd name="T6" fmla="*/ 96 w 112"/>
                <a:gd name="T7" fmla="*/ 15 h 111"/>
                <a:gd name="T8" fmla="*/ 105 w 112"/>
                <a:gd name="T9" fmla="*/ 28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4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7 w 112"/>
                <a:gd name="T29" fmla="*/ 104 h 111"/>
                <a:gd name="T30" fmla="*/ 16 w 112"/>
                <a:gd name="T31" fmla="*/ 95 h 111"/>
                <a:gd name="T32" fmla="*/ 7 w 112"/>
                <a:gd name="T33" fmla="*/ 84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8 h 111"/>
                <a:gd name="T42" fmla="*/ 16 w 112"/>
                <a:gd name="T43" fmla="*/ 15 h 111"/>
                <a:gd name="T44" fmla="*/ 27 w 112"/>
                <a:gd name="T45" fmla="*/ 6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5" y="6"/>
                  </a:lnTo>
                  <a:lnTo>
                    <a:pt x="96" y="15"/>
                  </a:lnTo>
                  <a:lnTo>
                    <a:pt x="105" y="28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4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7" y="104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42" name="Freeform 925"/>
          <p:cNvSpPr>
            <a:spLocks noEditPoints="1"/>
          </p:cNvSpPr>
          <p:nvPr/>
        </p:nvSpPr>
        <p:spPr bwMode="auto">
          <a:xfrm>
            <a:off x="1614158" y="4269434"/>
            <a:ext cx="534987" cy="482600"/>
          </a:xfrm>
          <a:custGeom>
            <a:avLst/>
            <a:gdLst>
              <a:gd name="T0" fmla="*/ 2663 w 3370"/>
              <a:gd name="T1" fmla="*/ 2677 h 3044"/>
              <a:gd name="T2" fmla="*/ 2680 w 3370"/>
              <a:gd name="T3" fmla="*/ 2871 h 3044"/>
              <a:gd name="T4" fmla="*/ 2868 w 3370"/>
              <a:gd name="T5" fmla="*/ 2921 h 3044"/>
              <a:gd name="T6" fmla="*/ 2977 w 3370"/>
              <a:gd name="T7" fmla="*/ 2762 h 3044"/>
              <a:gd name="T8" fmla="*/ 2868 w 3370"/>
              <a:gd name="T9" fmla="*/ 2605 h 3044"/>
              <a:gd name="T10" fmla="*/ 1015 w 3370"/>
              <a:gd name="T11" fmla="*/ 2633 h 3044"/>
              <a:gd name="T12" fmla="*/ 965 w 3370"/>
              <a:gd name="T13" fmla="*/ 2822 h 3044"/>
              <a:gd name="T14" fmla="*/ 1123 w 3370"/>
              <a:gd name="T15" fmla="*/ 2932 h 3044"/>
              <a:gd name="T16" fmla="*/ 1282 w 3370"/>
              <a:gd name="T17" fmla="*/ 2822 h 3044"/>
              <a:gd name="T18" fmla="*/ 1232 w 3370"/>
              <a:gd name="T19" fmla="*/ 2633 h 3044"/>
              <a:gd name="T20" fmla="*/ 2528 w 3370"/>
              <a:gd name="T21" fmla="*/ 1579 h 3044"/>
              <a:gd name="T22" fmla="*/ 2640 w 3370"/>
              <a:gd name="T23" fmla="*/ 1353 h 3044"/>
              <a:gd name="T24" fmla="*/ 1968 w 3370"/>
              <a:gd name="T25" fmla="*/ 1240 h 3044"/>
              <a:gd name="T26" fmla="*/ 2216 w 3370"/>
              <a:gd name="T27" fmla="*/ 182 h 3044"/>
              <a:gd name="T28" fmla="*/ 1900 w 3370"/>
              <a:gd name="T29" fmla="*/ 389 h 3044"/>
              <a:gd name="T30" fmla="*/ 1800 w 3370"/>
              <a:gd name="T31" fmla="*/ 763 h 3044"/>
              <a:gd name="T32" fmla="*/ 1974 w 3370"/>
              <a:gd name="T33" fmla="*/ 1102 h 3044"/>
              <a:gd name="T34" fmla="*/ 2330 w 3370"/>
              <a:gd name="T35" fmla="*/ 1240 h 3044"/>
              <a:gd name="T36" fmla="*/ 2688 w 3370"/>
              <a:gd name="T37" fmla="*/ 1102 h 3044"/>
              <a:gd name="T38" fmla="*/ 2861 w 3370"/>
              <a:gd name="T39" fmla="*/ 763 h 3044"/>
              <a:gd name="T40" fmla="*/ 2761 w 3370"/>
              <a:gd name="T41" fmla="*/ 389 h 3044"/>
              <a:gd name="T42" fmla="*/ 2445 w 3370"/>
              <a:gd name="T43" fmla="*/ 182 h 3044"/>
              <a:gd name="T44" fmla="*/ 1236 w 3370"/>
              <a:gd name="T45" fmla="*/ 169 h 3044"/>
              <a:gd name="T46" fmla="*/ 1123 w 3370"/>
              <a:gd name="T47" fmla="*/ 508 h 3044"/>
              <a:gd name="T48" fmla="*/ 137 w 3370"/>
              <a:gd name="T49" fmla="*/ 155 h 3044"/>
              <a:gd name="T50" fmla="*/ 154 w 3370"/>
              <a:gd name="T51" fmla="*/ 314 h 3044"/>
              <a:gd name="T52" fmla="*/ 307 w 3370"/>
              <a:gd name="T53" fmla="*/ 301 h 3044"/>
              <a:gd name="T54" fmla="*/ 225 w 3370"/>
              <a:gd name="T55" fmla="*/ 226 h 3044"/>
              <a:gd name="T56" fmla="*/ 307 w 3370"/>
              <a:gd name="T57" fmla="*/ 151 h 3044"/>
              <a:gd name="T58" fmla="*/ 291 w 3370"/>
              <a:gd name="T59" fmla="*/ 11 h 3044"/>
              <a:gd name="T60" fmla="*/ 441 w 3370"/>
              <a:gd name="T61" fmla="*/ 169 h 3044"/>
              <a:gd name="T62" fmla="*/ 618 w 3370"/>
              <a:gd name="T63" fmla="*/ 2424 h 3044"/>
              <a:gd name="T64" fmla="*/ 1910 w 3370"/>
              <a:gd name="T65" fmla="*/ 215 h 3044"/>
              <a:gd name="T66" fmla="*/ 2271 w 3370"/>
              <a:gd name="T67" fmla="*/ 60 h 3044"/>
              <a:gd name="T68" fmla="*/ 2674 w 3370"/>
              <a:gd name="T69" fmla="*/ 156 h 3044"/>
              <a:gd name="T70" fmla="*/ 2932 w 3370"/>
              <a:gd name="T71" fmla="*/ 467 h 3044"/>
              <a:gd name="T72" fmla="*/ 2952 w 3370"/>
              <a:gd name="T73" fmla="*/ 880 h 3044"/>
              <a:gd name="T74" fmla="*/ 2739 w 3370"/>
              <a:gd name="T75" fmla="*/ 1207 h 3044"/>
              <a:gd name="T76" fmla="*/ 3359 w 3370"/>
              <a:gd name="T77" fmla="*/ 2448 h 3044"/>
              <a:gd name="T78" fmla="*/ 3314 w 3370"/>
              <a:gd name="T79" fmla="*/ 2537 h 3044"/>
              <a:gd name="T80" fmla="*/ 3086 w 3370"/>
              <a:gd name="T81" fmla="*/ 2723 h 3044"/>
              <a:gd name="T82" fmla="*/ 2992 w 3370"/>
              <a:gd name="T83" fmla="*/ 2976 h 3044"/>
              <a:gd name="T84" fmla="*/ 2728 w 3370"/>
              <a:gd name="T85" fmla="*/ 3032 h 3044"/>
              <a:gd name="T86" fmla="*/ 2540 w 3370"/>
              <a:gd name="T87" fmla="*/ 2843 h 3044"/>
              <a:gd name="T88" fmla="*/ 2589 w 3370"/>
              <a:gd name="T89" fmla="*/ 2588 h 3044"/>
              <a:gd name="T90" fmla="*/ 1381 w 3370"/>
              <a:gd name="T91" fmla="*/ 2651 h 3044"/>
              <a:gd name="T92" fmla="*/ 1359 w 3370"/>
              <a:gd name="T93" fmla="*/ 2916 h 3044"/>
              <a:gd name="T94" fmla="*/ 1123 w 3370"/>
              <a:gd name="T95" fmla="*/ 3044 h 3044"/>
              <a:gd name="T96" fmla="*/ 887 w 3370"/>
              <a:gd name="T97" fmla="*/ 2916 h 3044"/>
              <a:gd name="T98" fmla="*/ 866 w 3370"/>
              <a:gd name="T99" fmla="*/ 2651 h 3044"/>
              <a:gd name="T100" fmla="*/ 529 w 3370"/>
              <a:gd name="T101" fmla="*/ 2526 h 3044"/>
              <a:gd name="T102" fmla="*/ 416 w 3370"/>
              <a:gd name="T103" fmla="*/ 343 h 3044"/>
              <a:gd name="T104" fmla="*/ 225 w 3370"/>
              <a:gd name="T105" fmla="*/ 451 h 3044"/>
              <a:gd name="T106" fmla="*/ 26 w 3370"/>
              <a:gd name="T107" fmla="*/ 329 h 3044"/>
              <a:gd name="T108" fmla="*/ 43 w 3370"/>
              <a:gd name="T109" fmla="*/ 93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70" h="3044">
                <a:moveTo>
                  <a:pt x="2808" y="2593"/>
                </a:moveTo>
                <a:lnTo>
                  <a:pt x="2778" y="2596"/>
                </a:lnTo>
                <a:lnTo>
                  <a:pt x="2749" y="2605"/>
                </a:lnTo>
                <a:lnTo>
                  <a:pt x="2724" y="2617"/>
                </a:lnTo>
                <a:lnTo>
                  <a:pt x="2700" y="2633"/>
                </a:lnTo>
                <a:lnTo>
                  <a:pt x="2680" y="2654"/>
                </a:lnTo>
                <a:lnTo>
                  <a:pt x="2663" y="2677"/>
                </a:lnTo>
                <a:lnTo>
                  <a:pt x="2650" y="2704"/>
                </a:lnTo>
                <a:lnTo>
                  <a:pt x="2643" y="2732"/>
                </a:lnTo>
                <a:lnTo>
                  <a:pt x="2640" y="2762"/>
                </a:lnTo>
                <a:lnTo>
                  <a:pt x="2643" y="2793"/>
                </a:lnTo>
                <a:lnTo>
                  <a:pt x="2650" y="2822"/>
                </a:lnTo>
                <a:lnTo>
                  <a:pt x="2663" y="2848"/>
                </a:lnTo>
                <a:lnTo>
                  <a:pt x="2680" y="2871"/>
                </a:lnTo>
                <a:lnTo>
                  <a:pt x="2700" y="2892"/>
                </a:lnTo>
                <a:lnTo>
                  <a:pt x="2724" y="2909"/>
                </a:lnTo>
                <a:lnTo>
                  <a:pt x="2749" y="2921"/>
                </a:lnTo>
                <a:lnTo>
                  <a:pt x="2778" y="2929"/>
                </a:lnTo>
                <a:lnTo>
                  <a:pt x="2808" y="2932"/>
                </a:lnTo>
                <a:lnTo>
                  <a:pt x="2839" y="2929"/>
                </a:lnTo>
                <a:lnTo>
                  <a:pt x="2868" y="2921"/>
                </a:lnTo>
                <a:lnTo>
                  <a:pt x="2893" y="2909"/>
                </a:lnTo>
                <a:lnTo>
                  <a:pt x="2917" y="2892"/>
                </a:lnTo>
                <a:lnTo>
                  <a:pt x="2937" y="2871"/>
                </a:lnTo>
                <a:lnTo>
                  <a:pt x="2953" y="2848"/>
                </a:lnTo>
                <a:lnTo>
                  <a:pt x="2967" y="2822"/>
                </a:lnTo>
                <a:lnTo>
                  <a:pt x="2974" y="2793"/>
                </a:lnTo>
                <a:lnTo>
                  <a:pt x="2977" y="2762"/>
                </a:lnTo>
                <a:lnTo>
                  <a:pt x="2974" y="2732"/>
                </a:lnTo>
                <a:lnTo>
                  <a:pt x="2967" y="2704"/>
                </a:lnTo>
                <a:lnTo>
                  <a:pt x="2953" y="2677"/>
                </a:lnTo>
                <a:lnTo>
                  <a:pt x="2937" y="2654"/>
                </a:lnTo>
                <a:lnTo>
                  <a:pt x="2917" y="2633"/>
                </a:lnTo>
                <a:lnTo>
                  <a:pt x="2893" y="2617"/>
                </a:lnTo>
                <a:lnTo>
                  <a:pt x="2868" y="2605"/>
                </a:lnTo>
                <a:lnTo>
                  <a:pt x="2839" y="2596"/>
                </a:lnTo>
                <a:lnTo>
                  <a:pt x="2808" y="2593"/>
                </a:lnTo>
                <a:close/>
                <a:moveTo>
                  <a:pt x="1123" y="2593"/>
                </a:moveTo>
                <a:lnTo>
                  <a:pt x="1093" y="2596"/>
                </a:lnTo>
                <a:lnTo>
                  <a:pt x="1064" y="2605"/>
                </a:lnTo>
                <a:lnTo>
                  <a:pt x="1039" y="2617"/>
                </a:lnTo>
                <a:lnTo>
                  <a:pt x="1015" y="2633"/>
                </a:lnTo>
                <a:lnTo>
                  <a:pt x="995" y="2654"/>
                </a:lnTo>
                <a:lnTo>
                  <a:pt x="978" y="2677"/>
                </a:lnTo>
                <a:lnTo>
                  <a:pt x="965" y="2704"/>
                </a:lnTo>
                <a:lnTo>
                  <a:pt x="958" y="2732"/>
                </a:lnTo>
                <a:lnTo>
                  <a:pt x="955" y="2762"/>
                </a:lnTo>
                <a:lnTo>
                  <a:pt x="958" y="2793"/>
                </a:lnTo>
                <a:lnTo>
                  <a:pt x="965" y="2822"/>
                </a:lnTo>
                <a:lnTo>
                  <a:pt x="978" y="2848"/>
                </a:lnTo>
                <a:lnTo>
                  <a:pt x="995" y="2871"/>
                </a:lnTo>
                <a:lnTo>
                  <a:pt x="1015" y="2892"/>
                </a:lnTo>
                <a:lnTo>
                  <a:pt x="1039" y="2909"/>
                </a:lnTo>
                <a:lnTo>
                  <a:pt x="1064" y="2921"/>
                </a:lnTo>
                <a:lnTo>
                  <a:pt x="1093" y="2929"/>
                </a:lnTo>
                <a:lnTo>
                  <a:pt x="1123" y="2932"/>
                </a:lnTo>
                <a:lnTo>
                  <a:pt x="1154" y="2929"/>
                </a:lnTo>
                <a:lnTo>
                  <a:pt x="1183" y="2921"/>
                </a:lnTo>
                <a:lnTo>
                  <a:pt x="1208" y="2909"/>
                </a:lnTo>
                <a:lnTo>
                  <a:pt x="1232" y="2892"/>
                </a:lnTo>
                <a:lnTo>
                  <a:pt x="1252" y="2871"/>
                </a:lnTo>
                <a:lnTo>
                  <a:pt x="1268" y="2848"/>
                </a:lnTo>
                <a:lnTo>
                  <a:pt x="1282" y="2822"/>
                </a:lnTo>
                <a:lnTo>
                  <a:pt x="1289" y="2793"/>
                </a:lnTo>
                <a:lnTo>
                  <a:pt x="1292" y="2762"/>
                </a:lnTo>
                <a:lnTo>
                  <a:pt x="1289" y="2732"/>
                </a:lnTo>
                <a:lnTo>
                  <a:pt x="1282" y="2704"/>
                </a:lnTo>
                <a:lnTo>
                  <a:pt x="1268" y="2677"/>
                </a:lnTo>
                <a:lnTo>
                  <a:pt x="1252" y="2654"/>
                </a:lnTo>
                <a:lnTo>
                  <a:pt x="1232" y="2633"/>
                </a:lnTo>
                <a:lnTo>
                  <a:pt x="1208" y="2617"/>
                </a:lnTo>
                <a:lnTo>
                  <a:pt x="1183" y="2605"/>
                </a:lnTo>
                <a:lnTo>
                  <a:pt x="1154" y="2596"/>
                </a:lnTo>
                <a:lnTo>
                  <a:pt x="1123" y="2593"/>
                </a:lnTo>
                <a:close/>
                <a:moveTo>
                  <a:pt x="2359" y="1353"/>
                </a:moveTo>
                <a:lnTo>
                  <a:pt x="2359" y="1579"/>
                </a:lnTo>
                <a:lnTo>
                  <a:pt x="2528" y="1579"/>
                </a:lnTo>
                <a:lnTo>
                  <a:pt x="2528" y="1353"/>
                </a:lnTo>
                <a:lnTo>
                  <a:pt x="2359" y="1353"/>
                </a:lnTo>
                <a:close/>
                <a:moveTo>
                  <a:pt x="1797" y="1353"/>
                </a:moveTo>
                <a:lnTo>
                  <a:pt x="1797" y="2424"/>
                </a:lnTo>
                <a:lnTo>
                  <a:pt x="3145" y="2424"/>
                </a:lnTo>
                <a:lnTo>
                  <a:pt x="3145" y="1353"/>
                </a:lnTo>
                <a:lnTo>
                  <a:pt x="2640" y="1353"/>
                </a:lnTo>
                <a:lnTo>
                  <a:pt x="2640" y="1691"/>
                </a:lnTo>
                <a:lnTo>
                  <a:pt x="2247" y="1691"/>
                </a:lnTo>
                <a:lnTo>
                  <a:pt x="2247" y="1353"/>
                </a:lnTo>
                <a:lnTo>
                  <a:pt x="1797" y="1353"/>
                </a:lnTo>
                <a:close/>
                <a:moveTo>
                  <a:pt x="1797" y="1069"/>
                </a:moveTo>
                <a:lnTo>
                  <a:pt x="1797" y="1240"/>
                </a:lnTo>
                <a:lnTo>
                  <a:pt x="1968" y="1240"/>
                </a:lnTo>
                <a:lnTo>
                  <a:pt x="1919" y="1204"/>
                </a:lnTo>
                <a:lnTo>
                  <a:pt x="1875" y="1164"/>
                </a:lnTo>
                <a:lnTo>
                  <a:pt x="1834" y="1119"/>
                </a:lnTo>
                <a:lnTo>
                  <a:pt x="1797" y="1069"/>
                </a:lnTo>
                <a:close/>
                <a:moveTo>
                  <a:pt x="2330" y="169"/>
                </a:moveTo>
                <a:lnTo>
                  <a:pt x="2273" y="173"/>
                </a:lnTo>
                <a:lnTo>
                  <a:pt x="2216" y="182"/>
                </a:lnTo>
                <a:lnTo>
                  <a:pt x="2162" y="197"/>
                </a:lnTo>
                <a:lnTo>
                  <a:pt x="2111" y="218"/>
                </a:lnTo>
                <a:lnTo>
                  <a:pt x="2062" y="242"/>
                </a:lnTo>
                <a:lnTo>
                  <a:pt x="2016" y="273"/>
                </a:lnTo>
                <a:lnTo>
                  <a:pt x="1974" y="308"/>
                </a:lnTo>
                <a:lnTo>
                  <a:pt x="1935" y="347"/>
                </a:lnTo>
                <a:lnTo>
                  <a:pt x="1900" y="389"/>
                </a:lnTo>
                <a:lnTo>
                  <a:pt x="1871" y="435"/>
                </a:lnTo>
                <a:lnTo>
                  <a:pt x="1845" y="484"/>
                </a:lnTo>
                <a:lnTo>
                  <a:pt x="1825" y="536"/>
                </a:lnTo>
                <a:lnTo>
                  <a:pt x="1810" y="591"/>
                </a:lnTo>
                <a:lnTo>
                  <a:pt x="1800" y="647"/>
                </a:lnTo>
                <a:lnTo>
                  <a:pt x="1797" y="705"/>
                </a:lnTo>
                <a:lnTo>
                  <a:pt x="1800" y="763"/>
                </a:lnTo>
                <a:lnTo>
                  <a:pt x="1810" y="820"/>
                </a:lnTo>
                <a:lnTo>
                  <a:pt x="1825" y="875"/>
                </a:lnTo>
                <a:lnTo>
                  <a:pt x="1845" y="926"/>
                </a:lnTo>
                <a:lnTo>
                  <a:pt x="1871" y="975"/>
                </a:lnTo>
                <a:lnTo>
                  <a:pt x="1900" y="1021"/>
                </a:lnTo>
                <a:lnTo>
                  <a:pt x="1935" y="1064"/>
                </a:lnTo>
                <a:lnTo>
                  <a:pt x="1974" y="1102"/>
                </a:lnTo>
                <a:lnTo>
                  <a:pt x="2016" y="1137"/>
                </a:lnTo>
                <a:lnTo>
                  <a:pt x="2062" y="1168"/>
                </a:lnTo>
                <a:lnTo>
                  <a:pt x="2111" y="1193"/>
                </a:lnTo>
                <a:lnTo>
                  <a:pt x="2162" y="1214"/>
                </a:lnTo>
                <a:lnTo>
                  <a:pt x="2216" y="1228"/>
                </a:lnTo>
                <a:lnTo>
                  <a:pt x="2273" y="1237"/>
                </a:lnTo>
                <a:lnTo>
                  <a:pt x="2330" y="1240"/>
                </a:lnTo>
                <a:lnTo>
                  <a:pt x="2389" y="1237"/>
                </a:lnTo>
                <a:lnTo>
                  <a:pt x="2445" y="1228"/>
                </a:lnTo>
                <a:lnTo>
                  <a:pt x="2499" y="1214"/>
                </a:lnTo>
                <a:lnTo>
                  <a:pt x="2551" y="1193"/>
                </a:lnTo>
                <a:lnTo>
                  <a:pt x="2600" y="1168"/>
                </a:lnTo>
                <a:lnTo>
                  <a:pt x="2646" y="1137"/>
                </a:lnTo>
                <a:lnTo>
                  <a:pt x="2688" y="1102"/>
                </a:lnTo>
                <a:lnTo>
                  <a:pt x="2727" y="1064"/>
                </a:lnTo>
                <a:lnTo>
                  <a:pt x="2761" y="1021"/>
                </a:lnTo>
                <a:lnTo>
                  <a:pt x="2792" y="975"/>
                </a:lnTo>
                <a:lnTo>
                  <a:pt x="2817" y="926"/>
                </a:lnTo>
                <a:lnTo>
                  <a:pt x="2837" y="875"/>
                </a:lnTo>
                <a:lnTo>
                  <a:pt x="2852" y="820"/>
                </a:lnTo>
                <a:lnTo>
                  <a:pt x="2861" y="763"/>
                </a:lnTo>
                <a:lnTo>
                  <a:pt x="2865" y="705"/>
                </a:lnTo>
                <a:lnTo>
                  <a:pt x="2861" y="647"/>
                </a:lnTo>
                <a:lnTo>
                  <a:pt x="2852" y="591"/>
                </a:lnTo>
                <a:lnTo>
                  <a:pt x="2837" y="536"/>
                </a:lnTo>
                <a:lnTo>
                  <a:pt x="2817" y="484"/>
                </a:lnTo>
                <a:lnTo>
                  <a:pt x="2792" y="435"/>
                </a:lnTo>
                <a:lnTo>
                  <a:pt x="2761" y="389"/>
                </a:lnTo>
                <a:lnTo>
                  <a:pt x="2727" y="347"/>
                </a:lnTo>
                <a:lnTo>
                  <a:pt x="2688" y="308"/>
                </a:lnTo>
                <a:lnTo>
                  <a:pt x="2646" y="273"/>
                </a:lnTo>
                <a:lnTo>
                  <a:pt x="2600" y="242"/>
                </a:lnTo>
                <a:lnTo>
                  <a:pt x="2551" y="218"/>
                </a:lnTo>
                <a:lnTo>
                  <a:pt x="2499" y="197"/>
                </a:lnTo>
                <a:lnTo>
                  <a:pt x="2445" y="182"/>
                </a:lnTo>
                <a:lnTo>
                  <a:pt x="2389" y="173"/>
                </a:lnTo>
                <a:lnTo>
                  <a:pt x="2330" y="169"/>
                </a:lnTo>
                <a:close/>
                <a:moveTo>
                  <a:pt x="1236" y="169"/>
                </a:moveTo>
                <a:lnTo>
                  <a:pt x="1236" y="395"/>
                </a:lnTo>
                <a:lnTo>
                  <a:pt x="1404" y="395"/>
                </a:lnTo>
                <a:lnTo>
                  <a:pt x="1404" y="169"/>
                </a:lnTo>
                <a:lnTo>
                  <a:pt x="1236" y="169"/>
                </a:lnTo>
                <a:close/>
                <a:moveTo>
                  <a:pt x="955" y="169"/>
                </a:moveTo>
                <a:lnTo>
                  <a:pt x="955" y="2424"/>
                </a:lnTo>
                <a:lnTo>
                  <a:pt x="1685" y="2424"/>
                </a:lnTo>
                <a:lnTo>
                  <a:pt x="1685" y="169"/>
                </a:lnTo>
                <a:lnTo>
                  <a:pt x="1517" y="169"/>
                </a:lnTo>
                <a:lnTo>
                  <a:pt x="1517" y="508"/>
                </a:lnTo>
                <a:lnTo>
                  <a:pt x="1123" y="508"/>
                </a:lnTo>
                <a:lnTo>
                  <a:pt x="1123" y="169"/>
                </a:lnTo>
                <a:lnTo>
                  <a:pt x="955" y="169"/>
                </a:lnTo>
                <a:close/>
                <a:moveTo>
                  <a:pt x="225" y="113"/>
                </a:moveTo>
                <a:lnTo>
                  <a:pt x="199" y="116"/>
                </a:lnTo>
                <a:lnTo>
                  <a:pt x="176" y="124"/>
                </a:lnTo>
                <a:lnTo>
                  <a:pt x="154" y="138"/>
                </a:lnTo>
                <a:lnTo>
                  <a:pt x="137" y="155"/>
                </a:lnTo>
                <a:lnTo>
                  <a:pt x="124" y="177"/>
                </a:lnTo>
                <a:lnTo>
                  <a:pt x="115" y="200"/>
                </a:lnTo>
                <a:lnTo>
                  <a:pt x="112" y="226"/>
                </a:lnTo>
                <a:lnTo>
                  <a:pt x="115" y="251"/>
                </a:lnTo>
                <a:lnTo>
                  <a:pt x="124" y="275"/>
                </a:lnTo>
                <a:lnTo>
                  <a:pt x="137" y="297"/>
                </a:lnTo>
                <a:lnTo>
                  <a:pt x="154" y="314"/>
                </a:lnTo>
                <a:lnTo>
                  <a:pt x="176" y="327"/>
                </a:lnTo>
                <a:lnTo>
                  <a:pt x="199" y="335"/>
                </a:lnTo>
                <a:lnTo>
                  <a:pt x="225" y="339"/>
                </a:lnTo>
                <a:lnTo>
                  <a:pt x="249" y="337"/>
                </a:lnTo>
                <a:lnTo>
                  <a:pt x="271" y="328"/>
                </a:lnTo>
                <a:lnTo>
                  <a:pt x="291" y="317"/>
                </a:lnTo>
                <a:lnTo>
                  <a:pt x="307" y="301"/>
                </a:lnTo>
                <a:lnTo>
                  <a:pt x="322" y="282"/>
                </a:lnTo>
                <a:lnTo>
                  <a:pt x="281" y="282"/>
                </a:lnTo>
                <a:lnTo>
                  <a:pt x="263" y="279"/>
                </a:lnTo>
                <a:lnTo>
                  <a:pt x="248" y="271"/>
                </a:lnTo>
                <a:lnTo>
                  <a:pt x="236" y="260"/>
                </a:lnTo>
                <a:lnTo>
                  <a:pt x="228" y="243"/>
                </a:lnTo>
                <a:lnTo>
                  <a:pt x="225" y="226"/>
                </a:lnTo>
                <a:lnTo>
                  <a:pt x="228" y="208"/>
                </a:lnTo>
                <a:lnTo>
                  <a:pt x="236" y="193"/>
                </a:lnTo>
                <a:lnTo>
                  <a:pt x="248" y="181"/>
                </a:lnTo>
                <a:lnTo>
                  <a:pt x="263" y="173"/>
                </a:lnTo>
                <a:lnTo>
                  <a:pt x="281" y="169"/>
                </a:lnTo>
                <a:lnTo>
                  <a:pt x="322" y="169"/>
                </a:lnTo>
                <a:lnTo>
                  <a:pt x="307" y="151"/>
                </a:lnTo>
                <a:lnTo>
                  <a:pt x="291" y="136"/>
                </a:lnTo>
                <a:lnTo>
                  <a:pt x="271" y="123"/>
                </a:lnTo>
                <a:lnTo>
                  <a:pt x="249" y="116"/>
                </a:lnTo>
                <a:lnTo>
                  <a:pt x="225" y="113"/>
                </a:lnTo>
                <a:close/>
                <a:moveTo>
                  <a:pt x="225" y="0"/>
                </a:moveTo>
                <a:lnTo>
                  <a:pt x="258" y="3"/>
                </a:lnTo>
                <a:lnTo>
                  <a:pt x="291" y="11"/>
                </a:lnTo>
                <a:lnTo>
                  <a:pt x="322" y="23"/>
                </a:lnTo>
                <a:lnTo>
                  <a:pt x="349" y="39"/>
                </a:lnTo>
                <a:lnTo>
                  <a:pt x="375" y="59"/>
                </a:lnTo>
                <a:lnTo>
                  <a:pt x="397" y="82"/>
                </a:lnTo>
                <a:lnTo>
                  <a:pt x="416" y="109"/>
                </a:lnTo>
                <a:lnTo>
                  <a:pt x="431" y="138"/>
                </a:lnTo>
                <a:lnTo>
                  <a:pt x="441" y="169"/>
                </a:lnTo>
                <a:lnTo>
                  <a:pt x="562" y="169"/>
                </a:lnTo>
                <a:lnTo>
                  <a:pt x="579" y="173"/>
                </a:lnTo>
                <a:lnTo>
                  <a:pt x="594" y="181"/>
                </a:lnTo>
                <a:lnTo>
                  <a:pt x="607" y="193"/>
                </a:lnTo>
                <a:lnTo>
                  <a:pt x="615" y="208"/>
                </a:lnTo>
                <a:lnTo>
                  <a:pt x="618" y="226"/>
                </a:lnTo>
                <a:lnTo>
                  <a:pt x="618" y="2424"/>
                </a:lnTo>
                <a:lnTo>
                  <a:pt x="843" y="2424"/>
                </a:lnTo>
                <a:lnTo>
                  <a:pt x="843" y="57"/>
                </a:lnTo>
                <a:lnTo>
                  <a:pt x="1797" y="57"/>
                </a:lnTo>
                <a:lnTo>
                  <a:pt x="1797" y="341"/>
                </a:lnTo>
                <a:lnTo>
                  <a:pt x="1831" y="296"/>
                </a:lnTo>
                <a:lnTo>
                  <a:pt x="1869" y="253"/>
                </a:lnTo>
                <a:lnTo>
                  <a:pt x="1910" y="215"/>
                </a:lnTo>
                <a:lnTo>
                  <a:pt x="1954" y="180"/>
                </a:lnTo>
                <a:lnTo>
                  <a:pt x="2001" y="149"/>
                </a:lnTo>
                <a:lnTo>
                  <a:pt x="2050" y="121"/>
                </a:lnTo>
                <a:lnTo>
                  <a:pt x="2102" y="99"/>
                </a:lnTo>
                <a:lnTo>
                  <a:pt x="2157" y="81"/>
                </a:lnTo>
                <a:lnTo>
                  <a:pt x="2213" y="68"/>
                </a:lnTo>
                <a:lnTo>
                  <a:pt x="2271" y="60"/>
                </a:lnTo>
                <a:lnTo>
                  <a:pt x="2330" y="57"/>
                </a:lnTo>
                <a:lnTo>
                  <a:pt x="2393" y="60"/>
                </a:lnTo>
                <a:lnTo>
                  <a:pt x="2453" y="69"/>
                </a:lnTo>
                <a:lnTo>
                  <a:pt x="2512" y="82"/>
                </a:lnTo>
                <a:lnTo>
                  <a:pt x="2568" y="102"/>
                </a:lnTo>
                <a:lnTo>
                  <a:pt x="2622" y="126"/>
                </a:lnTo>
                <a:lnTo>
                  <a:pt x="2674" y="156"/>
                </a:lnTo>
                <a:lnTo>
                  <a:pt x="2722" y="189"/>
                </a:lnTo>
                <a:lnTo>
                  <a:pt x="2766" y="227"/>
                </a:lnTo>
                <a:lnTo>
                  <a:pt x="2807" y="268"/>
                </a:lnTo>
                <a:lnTo>
                  <a:pt x="2845" y="313"/>
                </a:lnTo>
                <a:lnTo>
                  <a:pt x="2878" y="361"/>
                </a:lnTo>
                <a:lnTo>
                  <a:pt x="2907" y="412"/>
                </a:lnTo>
                <a:lnTo>
                  <a:pt x="2932" y="467"/>
                </a:lnTo>
                <a:lnTo>
                  <a:pt x="2951" y="523"/>
                </a:lnTo>
                <a:lnTo>
                  <a:pt x="2965" y="582"/>
                </a:lnTo>
                <a:lnTo>
                  <a:pt x="2974" y="643"/>
                </a:lnTo>
                <a:lnTo>
                  <a:pt x="2977" y="705"/>
                </a:lnTo>
                <a:lnTo>
                  <a:pt x="2974" y="765"/>
                </a:lnTo>
                <a:lnTo>
                  <a:pt x="2966" y="823"/>
                </a:lnTo>
                <a:lnTo>
                  <a:pt x="2952" y="880"/>
                </a:lnTo>
                <a:lnTo>
                  <a:pt x="2935" y="935"/>
                </a:lnTo>
                <a:lnTo>
                  <a:pt x="2912" y="987"/>
                </a:lnTo>
                <a:lnTo>
                  <a:pt x="2885" y="1038"/>
                </a:lnTo>
                <a:lnTo>
                  <a:pt x="2854" y="1085"/>
                </a:lnTo>
                <a:lnTo>
                  <a:pt x="2820" y="1129"/>
                </a:lnTo>
                <a:lnTo>
                  <a:pt x="2781" y="1170"/>
                </a:lnTo>
                <a:lnTo>
                  <a:pt x="2739" y="1207"/>
                </a:lnTo>
                <a:lnTo>
                  <a:pt x="2694" y="1240"/>
                </a:lnTo>
                <a:lnTo>
                  <a:pt x="3258" y="1240"/>
                </a:lnTo>
                <a:lnTo>
                  <a:pt x="3258" y="2424"/>
                </a:lnTo>
                <a:lnTo>
                  <a:pt x="3314" y="2424"/>
                </a:lnTo>
                <a:lnTo>
                  <a:pt x="3331" y="2427"/>
                </a:lnTo>
                <a:lnTo>
                  <a:pt x="3347" y="2435"/>
                </a:lnTo>
                <a:lnTo>
                  <a:pt x="3359" y="2448"/>
                </a:lnTo>
                <a:lnTo>
                  <a:pt x="3367" y="2463"/>
                </a:lnTo>
                <a:lnTo>
                  <a:pt x="3370" y="2481"/>
                </a:lnTo>
                <a:lnTo>
                  <a:pt x="3367" y="2498"/>
                </a:lnTo>
                <a:lnTo>
                  <a:pt x="3359" y="2514"/>
                </a:lnTo>
                <a:lnTo>
                  <a:pt x="3347" y="2526"/>
                </a:lnTo>
                <a:lnTo>
                  <a:pt x="3331" y="2534"/>
                </a:lnTo>
                <a:lnTo>
                  <a:pt x="3314" y="2537"/>
                </a:lnTo>
                <a:lnTo>
                  <a:pt x="2975" y="2537"/>
                </a:lnTo>
                <a:lnTo>
                  <a:pt x="3003" y="2561"/>
                </a:lnTo>
                <a:lnTo>
                  <a:pt x="3028" y="2588"/>
                </a:lnTo>
                <a:lnTo>
                  <a:pt x="3049" y="2618"/>
                </a:lnTo>
                <a:lnTo>
                  <a:pt x="3066" y="2651"/>
                </a:lnTo>
                <a:lnTo>
                  <a:pt x="3079" y="2687"/>
                </a:lnTo>
                <a:lnTo>
                  <a:pt x="3086" y="2723"/>
                </a:lnTo>
                <a:lnTo>
                  <a:pt x="3089" y="2762"/>
                </a:lnTo>
                <a:lnTo>
                  <a:pt x="3086" y="2804"/>
                </a:lnTo>
                <a:lnTo>
                  <a:pt x="3077" y="2843"/>
                </a:lnTo>
                <a:lnTo>
                  <a:pt x="3063" y="2881"/>
                </a:lnTo>
                <a:lnTo>
                  <a:pt x="3044" y="2916"/>
                </a:lnTo>
                <a:lnTo>
                  <a:pt x="3020" y="2947"/>
                </a:lnTo>
                <a:lnTo>
                  <a:pt x="2992" y="2976"/>
                </a:lnTo>
                <a:lnTo>
                  <a:pt x="2962" y="2999"/>
                </a:lnTo>
                <a:lnTo>
                  <a:pt x="2927" y="3018"/>
                </a:lnTo>
                <a:lnTo>
                  <a:pt x="2889" y="3032"/>
                </a:lnTo>
                <a:lnTo>
                  <a:pt x="2850" y="3041"/>
                </a:lnTo>
                <a:lnTo>
                  <a:pt x="2808" y="3044"/>
                </a:lnTo>
                <a:lnTo>
                  <a:pt x="2766" y="3041"/>
                </a:lnTo>
                <a:lnTo>
                  <a:pt x="2728" y="3032"/>
                </a:lnTo>
                <a:lnTo>
                  <a:pt x="2690" y="3018"/>
                </a:lnTo>
                <a:lnTo>
                  <a:pt x="2655" y="2999"/>
                </a:lnTo>
                <a:lnTo>
                  <a:pt x="2625" y="2976"/>
                </a:lnTo>
                <a:lnTo>
                  <a:pt x="2597" y="2947"/>
                </a:lnTo>
                <a:lnTo>
                  <a:pt x="2572" y="2916"/>
                </a:lnTo>
                <a:lnTo>
                  <a:pt x="2554" y="2881"/>
                </a:lnTo>
                <a:lnTo>
                  <a:pt x="2540" y="2843"/>
                </a:lnTo>
                <a:lnTo>
                  <a:pt x="2531" y="2804"/>
                </a:lnTo>
                <a:lnTo>
                  <a:pt x="2528" y="2762"/>
                </a:lnTo>
                <a:lnTo>
                  <a:pt x="2531" y="2723"/>
                </a:lnTo>
                <a:lnTo>
                  <a:pt x="2538" y="2687"/>
                </a:lnTo>
                <a:lnTo>
                  <a:pt x="2551" y="2651"/>
                </a:lnTo>
                <a:lnTo>
                  <a:pt x="2567" y="2618"/>
                </a:lnTo>
                <a:lnTo>
                  <a:pt x="2589" y="2588"/>
                </a:lnTo>
                <a:lnTo>
                  <a:pt x="2613" y="2561"/>
                </a:lnTo>
                <a:lnTo>
                  <a:pt x="2642" y="2537"/>
                </a:lnTo>
                <a:lnTo>
                  <a:pt x="1290" y="2537"/>
                </a:lnTo>
                <a:lnTo>
                  <a:pt x="1318" y="2561"/>
                </a:lnTo>
                <a:lnTo>
                  <a:pt x="1343" y="2588"/>
                </a:lnTo>
                <a:lnTo>
                  <a:pt x="1364" y="2618"/>
                </a:lnTo>
                <a:lnTo>
                  <a:pt x="1381" y="2651"/>
                </a:lnTo>
                <a:lnTo>
                  <a:pt x="1394" y="2687"/>
                </a:lnTo>
                <a:lnTo>
                  <a:pt x="1401" y="2723"/>
                </a:lnTo>
                <a:lnTo>
                  <a:pt x="1404" y="2762"/>
                </a:lnTo>
                <a:lnTo>
                  <a:pt x="1401" y="2804"/>
                </a:lnTo>
                <a:lnTo>
                  <a:pt x="1392" y="2843"/>
                </a:lnTo>
                <a:lnTo>
                  <a:pt x="1378" y="2881"/>
                </a:lnTo>
                <a:lnTo>
                  <a:pt x="1359" y="2916"/>
                </a:lnTo>
                <a:lnTo>
                  <a:pt x="1335" y="2947"/>
                </a:lnTo>
                <a:lnTo>
                  <a:pt x="1307" y="2976"/>
                </a:lnTo>
                <a:lnTo>
                  <a:pt x="1277" y="2999"/>
                </a:lnTo>
                <a:lnTo>
                  <a:pt x="1242" y="3018"/>
                </a:lnTo>
                <a:lnTo>
                  <a:pt x="1204" y="3032"/>
                </a:lnTo>
                <a:lnTo>
                  <a:pt x="1165" y="3041"/>
                </a:lnTo>
                <a:lnTo>
                  <a:pt x="1123" y="3044"/>
                </a:lnTo>
                <a:lnTo>
                  <a:pt x="1081" y="3041"/>
                </a:lnTo>
                <a:lnTo>
                  <a:pt x="1043" y="3032"/>
                </a:lnTo>
                <a:lnTo>
                  <a:pt x="1005" y="3018"/>
                </a:lnTo>
                <a:lnTo>
                  <a:pt x="970" y="2999"/>
                </a:lnTo>
                <a:lnTo>
                  <a:pt x="940" y="2976"/>
                </a:lnTo>
                <a:lnTo>
                  <a:pt x="912" y="2947"/>
                </a:lnTo>
                <a:lnTo>
                  <a:pt x="887" y="2916"/>
                </a:lnTo>
                <a:lnTo>
                  <a:pt x="869" y="2881"/>
                </a:lnTo>
                <a:lnTo>
                  <a:pt x="855" y="2843"/>
                </a:lnTo>
                <a:lnTo>
                  <a:pt x="846" y="2804"/>
                </a:lnTo>
                <a:lnTo>
                  <a:pt x="843" y="2762"/>
                </a:lnTo>
                <a:lnTo>
                  <a:pt x="846" y="2723"/>
                </a:lnTo>
                <a:lnTo>
                  <a:pt x="853" y="2687"/>
                </a:lnTo>
                <a:lnTo>
                  <a:pt x="866" y="2651"/>
                </a:lnTo>
                <a:lnTo>
                  <a:pt x="882" y="2618"/>
                </a:lnTo>
                <a:lnTo>
                  <a:pt x="904" y="2588"/>
                </a:lnTo>
                <a:lnTo>
                  <a:pt x="928" y="2561"/>
                </a:lnTo>
                <a:lnTo>
                  <a:pt x="957" y="2537"/>
                </a:lnTo>
                <a:lnTo>
                  <a:pt x="562" y="2537"/>
                </a:lnTo>
                <a:lnTo>
                  <a:pt x="544" y="2534"/>
                </a:lnTo>
                <a:lnTo>
                  <a:pt x="529" y="2526"/>
                </a:lnTo>
                <a:lnTo>
                  <a:pt x="517" y="2514"/>
                </a:lnTo>
                <a:lnTo>
                  <a:pt x="509" y="2498"/>
                </a:lnTo>
                <a:lnTo>
                  <a:pt x="506" y="2481"/>
                </a:lnTo>
                <a:lnTo>
                  <a:pt x="506" y="282"/>
                </a:lnTo>
                <a:lnTo>
                  <a:pt x="441" y="282"/>
                </a:lnTo>
                <a:lnTo>
                  <a:pt x="431" y="314"/>
                </a:lnTo>
                <a:lnTo>
                  <a:pt x="416" y="343"/>
                </a:lnTo>
                <a:lnTo>
                  <a:pt x="397" y="369"/>
                </a:lnTo>
                <a:lnTo>
                  <a:pt x="375" y="393"/>
                </a:lnTo>
                <a:lnTo>
                  <a:pt x="349" y="412"/>
                </a:lnTo>
                <a:lnTo>
                  <a:pt x="322" y="429"/>
                </a:lnTo>
                <a:lnTo>
                  <a:pt x="291" y="441"/>
                </a:lnTo>
                <a:lnTo>
                  <a:pt x="258" y="448"/>
                </a:lnTo>
                <a:lnTo>
                  <a:pt x="225" y="451"/>
                </a:lnTo>
                <a:lnTo>
                  <a:pt x="188" y="448"/>
                </a:lnTo>
                <a:lnTo>
                  <a:pt x="153" y="440"/>
                </a:lnTo>
                <a:lnTo>
                  <a:pt x="122" y="426"/>
                </a:lnTo>
                <a:lnTo>
                  <a:pt x="92" y="408"/>
                </a:lnTo>
                <a:lnTo>
                  <a:pt x="65" y="386"/>
                </a:lnTo>
                <a:lnTo>
                  <a:pt x="43" y="359"/>
                </a:lnTo>
                <a:lnTo>
                  <a:pt x="26" y="329"/>
                </a:lnTo>
                <a:lnTo>
                  <a:pt x="11" y="298"/>
                </a:lnTo>
                <a:lnTo>
                  <a:pt x="3" y="263"/>
                </a:lnTo>
                <a:lnTo>
                  <a:pt x="0" y="226"/>
                </a:lnTo>
                <a:lnTo>
                  <a:pt x="3" y="189"/>
                </a:lnTo>
                <a:lnTo>
                  <a:pt x="11" y="155"/>
                </a:lnTo>
                <a:lnTo>
                  <a:pt x="26" y="122"/>
                </a:lnTo>
                <a:lnTo>
                  <a:pt x="43" y="93"/>
                </a:lnTo>
                <a:lnTo>
                  <a:pt x="65" y="67"/>
                </a:lnTo>
                <a:lnTo>
                  <a:pt x="92" y="44"/>
                </a:lnTo>
                <a:lnTo>
                  <a:pt x="122" y="26"/>
                </a:lnTo>
                <a:lnTo>
                  <a:pt x="153" y="12"/>
                </a:lnTo>
                <a:lnTo>
                  <a:pt x="188" y="3"/>
                </a:lnTo>
                <a:lnTo>
                  <a:pt x="2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6" name="Freeform 930"/>
          <p:cNvSpPr>
            <a:spLocks noEditPoints="1"/>
          </p:cNvSpPr>
          <p:nvPr/>
        </p:nvSpPr>
        <p:spPr bwMode="auto">
          <a:xfrm>
            <a:off x="677870" y="4269434"/>
            <a:ext cx="536575" cy="482600"/>
          </a:xfrm>
          <a:custGeom>
            <a:avLst/>
            <a:gdLst>
              <a:gd name="T0" fmla="*/ 2688 w 3380"/>
              <a:gd name="T1" fmla="*/ 2654 h 3044"/>
              <a:gd name="T2" fmla="*/ 2658 w 3380"/>
              <a:gd name="T3" fmla="*/ 2822 h 3044"/>
              <a:gd name="T4" fmla="*/ 2786 w 3380"/>
              <a:gd name="T5" fmla="*/ 2929 h 3044"/>
              <a:gd name="T6" fmla="*/ 2946 w 3380"/>
              <a:gd name="T7" fmla="*/ 2871 h 3044"/>
              <a:gd name="T8" fmla="*/ 2975 w 3380"/>
              <a:gd name="T9" fmla="*/ 2704 h 3044"/>
              <a:gd name="T10" fmla="*/ 2847 w 3380"/>
              <a:gd name="T11" fmla="*/ 2596 h 3044"/>
              <a:gd name="T12" fmla="*/ 1018 w 3380"/>
              <a:gd name="T13" fmla="*/ 2633 h 3044"/>
              <a:gd name="T14" fmla="*/ 961 w 3380"/>
              <a:gd name="T15" fmla="*/ 2793 h 3044"/>
              <a:gd name="T16" fmla="*/ 1067 w 3380"/>
              <a:gd name="T17" fmla="*/ 2921 h 3044"/>
              <a:gd name="T18" fmla="*/ 1235 w 3380"/>
              <a:gd name="T19" fmla="*/ 2892 h 3044"/>
              <a:gd name="T20" fmla="*/ 1293 w 3380"/>
              <a:gd name="T21" fmla="*/ 2732 h 3044"/>
              <a:gd name="T22" fmla="*/ 1186 w 3380"/>
              <a:gd name="T23" fmla="*/ 2605 h 3044"/>
              <a:gd name="T24" fmla="*/ 1707 w 3380"/>
              <a:gd name="T25" fmla="*/ 2258 h 3044"/>
              <a:gd name="T26" fmla="*/ 1735 w 3380"/>
              <a:gd name="T27" fmla="*/ 2345 h 3044"/>
              <a:gd name="T28" fmla="*/ 2873 w 3380"/>
              <a:gd name="T29" fmla="*/ 2424 h 3044"/>
              <a:gd name="T30" fmla="*/ 2535 w 3380"/>
              <a:gd name="T31" fmla="*/ 1184 h 3044"/>
              <a:gd name="T32" fmla="*/ 1972 w 3380"/>
              <a:gd name="T33" fmla="*/ 1184 h 3044"/>
              <a:gd name="T34" fmla="*/ 1296 w 3380"/>
              <a:gd name="T35" fmla="*/ 1184 h 3044"/>
              <a:gd name="T36" fmla="*/ 1462 w 3380"/>
              <a:gd name="T37" fmla="*/ 1259 h 3044"/>
              <a:gd name="T38" fmla="*/ 1376 w 3380"/>
              <a:gd name="T39" fmla="*/ 1286 h 3044"/>
              <a:gd name="T40" fmla="*/ 2648 w 3380"/>
              <a:gd name="T41" fmla="*/ 846 h 3044"/>
              <a:gd name="T42" fmla="*/ 2727 w 3380"/>
              <a:gd name="T43" fmla="*/ 1985 h 3044"/>
              <a:gd name="T44" fmla="*/ 2814 w 3380"/>
              <a:gd name="T45" fmla="*/ 2012 h 3044"/>
              <a:gd name="T46" fmla="*/ 1296 w 3380"/>
              <a:gd name="T47" fmla="*/ 846 h 3044"/>
              <a:gd name="T48" fmla="*/ 2445 w 3380"/>
              <a:gd name="T49" fmla="*/ 1004 h 3044"/>
              <a:gd name="T50" fmla="*/ 2445 w 3380"/>
              <a:gd name="T51" fmla="*/ 914 h 3044"/>
              <a:gd name="T52" fmla="*/ 225 w 3380"/>
              <a:gd name="T53" fmla="*/ 113 h 3044"/>
              <a:gd name="T54" fmla="*/ 116 w 3380"/>
              <a:gd name="T55" fmla="*/ 200 h 3044"/>
              <a:gd name="T56" fmla="*/ 176 w 3380"/>
              <a:gd name="T57" fmla="*/ 327 h 3044"/>
              <a:gd name="T58" fmla="*/ 308 w 3380"/>
              <a:gd name="T59" fmla="*/ 301 h 3044"/>
              <a:gd name="T60" fmla="*/ 228 w 3380"/>
              <a:gd name="T61" fmla="*/ 243 h 3044"/>
              <a:gd name="T62" fmla="*/ 282 w 3380"/>
              <a:gd name="T63" fmla="*/ 169 h 3044"/>
              <a:gd name="T64" fmla="*/ 225 w 3380"/>
              <a:gd name="T65" fmla="*/ 113 h 3044"/>
              <a:gd name="T66" fmla="*/ 376 w 3380"/>
              <a:gd name="T67" fmla="*/ 59 h 3044"/>
              <a:gd name="T68" fmla="*/ 581 w 3380"/>
              <a:gd name="T69" fmla="*/ 173 h 3044"/>
              <a:gd name="T70" fmla="*/ 1183 w 3380"/>
              <a:gd name="T71" fmla="*/ 2424 h 3044"/>
              <a:gd name="T72" fmla="*/ 3356 w 3380"/>
              <a:gd name="T73" fmla="*/ 2435 h 3044"/>
              <a:gd name="T74" fmla="*/ 3356 w 3380"/>
              <a:gd name="T75" fmla="*/ 2526 h 3044"/>
              <a:gd name="T76" fmla="*/ 3058 w 3380"/>
              <a:gd name="T77" fmla="*/ 2618 h 3044"/>
              <a:gd name="T78" fmla="*/ 3086 w 3380"/>
              <a:gd name="T79" fmla="*/ 2843 h 3044"/>
              <a:gd name="T80" fmla="*/ 2935 w 3380"/>
              <a:gd name="T81" fmla="*/ 3018 h 3044"/>
              <a:gd name="T82" fmla="*/ 2698 w 3380"/>
              <a:gd name="T83" fmla="*/ 3018 h 3044"/>
              <a:gd name="T84" fmla="*/ 2547 w 3380"/>
              <a:gd name="T85" fmla="*/ 2843 h 3044"/>
              <a:gd name="T86" fmla="*/ 2575 w 3380"/>
              <a:gd name="T87" fmla="*/ 2618 h 3044"/>
              <a:gd name="T88" fmla="*/ 1347 w 3380"/>
              <a:gd name="T89" fmla="*/ 2588 h 3044"/>
              <a:gd name="T90" fmla="*/ 1405 w 3380"/>
              <a:gd name="T91" fmla="*/ 2804 h 3044"/>
              <a:gd name="T92" fmla="*/ 1280 w 3380"/>
              <a:gd name="T93" fmla="*/ 2999 h 3044"/>
              <a:gd name="T94" fmla="*/ 1046 w 3380"/>
              <a:gd name="T95" fmla="*/ 3032 h 3044"/>
              <a:gd name="T96" fmla="*/ 872 w 3380"/>
              <a:gd name="T97" fmla="*/ 2881 h 3044"/>
              <a:gd name="T98" fmla="*/ 869 w 3380"/>
              <a:gd name="T99" fmla="*/ 2651 h 3044"/>
              <a:gd name="T100" fmla="*/ 546 w 3380"/>
              <a:gd name="T101" fmla="*/ 2534 h 3044"/>
              <a:gd name="T102" fmla="*/ 442 w 3380"/>
              <a:gd name="T103" fmla="*/ 282 h 3044"/>
              <a:gd name="T104" fmla="*/ 323 w 3380"/>
              <a:gd name="T105" fmla="*/ 429 h 3044"/>
              <a:gd name="T106" fmla="*/ 122 w 3380"/>
              <a:gd name="T107" fmla="*/ 426 h 3044"/>
              <a:gd name="T108" fmla="*/ 3 w 3380"/>
              <a:gd name="T109" fmla="*/ 263 h 3044"/>
              <a:gd name="T110" fmla="*/ 66 w 3380"/>
              <a:gd name="T111" fmla="*/ 67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0" h="3044">
                <a:moveTo>
                  <a:pt x="2817" y="2593"/>
                </a:moveTo>
                <a:lnTo>
                  <a:pt x="2786" y="2596"/>
                </a:lnTo>
                <a:lnTo>
                  <a:pt x="2757" y="2605"/>
                </a:lnTo>
                <a:lnTo>
                  <a:pt x="2732" y="2617"/>
                </a:lnTo>
                <a:lnTo>
                  <a:pt x="2708" y="2633"/>
                </a:lnTo>
                <a:lnTo>
                  <a:pt x="2688" y="2654"/>
                </a:lnTo>
                <a:lnTo>
                  <a:pt x="2671" y="2677"/>
                </a:lnTo>
                <a:lnTo>
                  <a:pt x="2658" y="2704"/>
                </a:lnTo>
                <a:lnTo>
                  <a:pt x="2651" y="2732"/>
                </a:lnTo>
                <a:lnTo>
                  <a:pt x="2648" y="2762"/>
                </a:lnTo>
                <a:lnTo>
                  <a:pt x="2651" y="2793"/>
                </a:lnTo>
                <a:lnTo>
                  <a:pt x="2658" y="2822"/>
                </a:lnTo>
                <a:lnTo>
                  <a:pt x="2671" y="2848"/>
                </a:lnTo>
                <a:lnTo>
                  <a:pt x="2688" y="2871"/>
                </a:lnTo>
                <a:lnTo>
                  <a:pt x="2708" y="2892"/>
                </a:lnTo>
                <a:lnTo>
                  <a:pt x="2732" y="2909"/>
                </a:lnTo>
                <a:lnTo>
                  <a:pt x="2757" y="2921"/>
                </a:lnTo>
                <a:lnTo>
                  <a:pt x="2786" y="2929"/>
                </a:lnTo>
                <a:lnTo>
                  <a:pt x="2817" y="2932"/>
                </a:lnTo>
                <a:lnTo>
                  <a:pt x="2847" y="2929"/>
                </a:lnTo>
                <a:lnTo>
                  <a:pt x="2876" y="2921"/>
                </a:lnTo>
                <a:lnTo>
                  <a:pt x="2902" y="2909"/>
                </a:lnTo>
                <a:lnTo>
                  <a:pt x="2925" y="2892"/>
                </a:lnTo>
                <a:lnTo>
                  <a:pt x="2946" y="2871"/>
                </a:lnTo>
                <a:lnTo>
                  <a:pt x="2962" y="2848"/>
                </a:lnTo>
                <a:lnTo>
                  <a:pt x="2975" y="2822"/>
                </a:lnTo>
                <a:lnTo>
                  <a:pt x="2983" y="2793"/>
                </a:lnTo>
                <a:lnTo>
                  <a:pt x="2986" y="2762"/>
                </a:lnTo>
                <a:lnTo>
                  <a:pt x="2983" y="2732"/>
                </a:lnTo>
                <a:lnTo>
                  <a:pt x="2975" y="2704"/>
                </a:lnTo>
                <a:lnTo>
                  <a:pt x="2962" y="2677"/>
                </a:lnTo>
                <a:lnTo>
                  <a:pt x="2946" y="2654"/>
                </a:lnTo>
                <a:lnTo>
                  <a:pt x="2925" y="2633"/>
                </a:lnTo>
                <a:lnTo>
                  <a:pt x="2902" y="2617"/>
                </a:lnTo>
                <a:lnTo>
                  <a:pt x="2876" y="2605"/>
                </a:lnTo>
                <a:lnTo>
                  <a:pt x="2847" y="2596"/>
                </a:lnTo>
                <a:lnTo>
                  <a:pt x="2817" y="2593"/>
                </a:lnTo>
                <a:close/>
                <a:moveTo>
                  <a:pt x="1127" y="2593"/>
                </a:moveTo>
                <a:lnTo>
                  <a:pt x="1096" y="2596"/>
                </a:lnTo>
                <a:lnTo>
                  <a:pt x="1067" y="2605"/>
                </a:lnTo>
                <a:lnTo>
                  <a:pt x="1042" y="2617"/>
                </a:lnTo>
                <a:lnTo>
                  <a:pt x="1018" y="2633"/>
                </a:lnTo>
                <a:lnTo>
                  <a:pt x="998" y="2654"/>
                </a:lnTo>
                <a:lnTo>
                  <a:pt x="981" y="2677"/>
                </a:lnTo>
                <a:lnTo>
                  <a:pt x="968" y="2704"/>
                </a:lnTo>
                <a:lnTo>
                  <a:pt x="961" y="2732"/>
                </a:lnTo>
                <a:lnTo>
                  <a:pt x="958" y="2762"/>
                </a:lnTo>
                <a:lnTo>
                  <a:pt x="961" y="2793"/>
                </a:lnTo>
                <a:lnTo>
                  <a:pt x="968" y="2822"/>
                </a:lnTo>
                <a:lnTo>
                  <a:pt x="981" y="2848"/>
                </a:lnTo>
                <a:lnTo>
                  <a:pt x="998" y="2871"/>
                </a:lnTo>
                <a:lnTo>
                  <a:pt x="1018" y="2892"/>
                </a:lnTo>
                <a:lnTo>
                  <a:pt x="1042" y="2909"/>
                </a:lnTo>
                <a:lnTo>
                  <a:pt x="1067" y="2921"/>
                </a:lnTo>
                <a:lnTo>
                  <a:pt x="1096" y="2929"/>
                </a:lnTo>
                <a:lnTo>
                  <a:pt x="1127" y="2932"/>
                </a:lnTo>
                <a:lnTo>
                  <a:pt x="1157" y="2929"/>
                </a:lnTo>
                <a:lnTo>
                  <a:pt x="1186" y="2921"/>
                </a:lnTo>
                <a:lnTo>
                  <a:pt x="1212" y="2909"/>
                </a:lnTo>
                <a:lnTo>
                  <a:pt x="1235" y="2892"/>
                </a:lnTo>
                <a:lnTo>
                  <a:pt x="1256" y="2871"/>
                </a:lnTo>
                <a:lnTo>
                  <a:pt x="1272" y="2848"/>
                </a:lnTo>
                <a:lnTo>
                  <a:pt x="1285" y="2822"/>
                </a:lnTo>
                <a:lnTo>
                  <a:pt x="1293" y="2793"/>
                </a:lnTo>
                <a:lnTo>
                  <a:pt x="1296" y="2762"/>
                </a:lnTo>
                <a:lnTo>
                  <a:pt x="1293" y="2732"/>
                </a:lnTo>
                <a:lnTo>
                  <a:pt x="1285" y="2704"/>
                </a:lnTo>
                <a:lnTo>
                  <a:pt x="1272" y="2677"/>
                </a:lnTo>
                <a:lnTo>
                  <a:pt x="1256" y="2654"/>
                </a:lnTo>
                <a:lnTo>
                  <a:pt x="1235" y="2633"/>
                </a:lnTo>
                <a:lnTo>
                  <a:pt x="1212" y="2617"/>
                </a:lnTo>
                <a:lnTo>
                  <a:pt x="1186" y="2605"/>
                </a:lnTo>
                <a:lnTo>
                  <a:pt x="1157" y="2596"/>
                </a:lnTo>
                <a:lnTo>
                  <a:pt x="1127" y="2593"/>
                </a:lnTo>
                <a:close/>
                <a:moveTo>
                  <a:pt x="1634" y="2199"/>
                </a:moveTo>
                <a:lnTo>
                  <a:pt x="1634" y="2255"/>
                </a:lnTo>
                <a:lnTo>
                  <a:pt x="1690" y="2255"/>
                </a:lnTo>
                <a:lnTo>
                  <a:pt x="1707" y="2258"/>
                </a:lnTo>
                <a:lnTo>
                  <a:pt x="1723" y="2266"/>
                </a:lnTo>
                <a:lnTo>
                  <a:pt x="1735" y="2279"/>
                </a:lnTo>
                <a:lnTo>
                  <a:pt x="1743" y="2294"/>
                </a:lnTo>
                <a:lnTo>
                  <a:pt x="1746" y="2311"/>
                </a:lnTo>
                <a:lnTo>
                  <a:pt x="1743" y="2330"/>
                </a:lnTo>
                <a:lnTo>
                  <a:pt x="1735" y="2345"/>
                </a:lnTo>
                <a:lnTo>
                  <a:pt x="1723" y="2358"/>
                </a:lnTo>
                <a:lnTo>
                  <a:pt x="1707" y="2365"/>
                </a:lnTo>
                <a:lnTo>
                  <a:pt x="1690" y="2368"/>
                </a:lnTo>
                <a:lnTo>
                  <a:pt x="1634" y="2368"/>
                </a:lnTo>
                <a:lnTo>
                  <a:pt x="1634" y="2424"/>
                </a:lnTo>
                <a:lnTo>
                  <a:pt x="2873" y="2424"/>
                </a:lnTo>
                <a:lnTo>
                  <a:pt x="2873" y="2199"/>
                </a:lnTo>
                <a:lnTo>
                  <a:pt x="1634" y="2199"/>
                </a:lnTo>
                <a:close/>
                <a:moveTo>
                  <a:pt x="2310" y="1184"/>
                </a:moveTo>
                <a:lnTo>
                  <a:pt x="2310" y="2086"/>
                </a:lnTo>
                <a:lnTo>
                  <a:pt x="2535" y="2086"/>
                </a:lnTo>
                <a:lnTo>
                  <a:pt x="2535" y="1184"/>
                </a:lnTo>
                <a:lnTo>
                  <a:pt x="2310" y="1184"/>
                </a:lnTo>
                <a:close/>
                <a:moveTo>
                  <a:pt x="1972" y="1184"/>
                </a:moveTo>
                <a:lnTo>
                  <a:pt x="1972" y="2086"/>
                </a:lnTo>
                <a:lnTo>
                  <a:pt x="2197" y="2086"/>
                </a:lnTo>
                <a:lnTo>
                  <a:pt x="2197" y="1184"/>
                </a:lnTo>
                <a:lnTo>
                  <a:pt x="1972" y="1184"/>
                </a:lnTo>
                <a:close/>
                <a:moveTo>
                  <a:pt x="1634" y="1184"/>
                </a:moveTo>
                <a:lnTo>
                  <a:pt x="1634" y="2086"/>
                </a:lnTo>
                <a:lnTo>
                  <a:pt x="1859" y="2086"/>
                </a:lnTo>
                <a:lnTo>
                  <a:pt x="1859" y="1184"/>
                </a:lnTo>
                <a:lnTo>
                  <a:pt x="1634" y="1184"/>
                </a:lnTo>
                <a:close/>
                <a:moveTo>
                  <a:pt x="1296" y="1184"/>
                </a:moveTo>
                <a:lnTo>
                  <a:pt x="1296" y="2424"/>
                </a:lnTo>
                <a:lnTo>
                  <a:pt x="1521" y="2424"/>
                </a:lnTo>
                <a:lnTo>
                  <a:pt x="1521" y="1184"/>
                </a:lnTo>
                <a:lnTo>
                  <a:pt x="1465" y="1184"/>
                </a:lnTo>
                <a:lnTo>
                  <a:pt x="1465" y="1240"/>
                </a:lnTo>
                <a:lnTo>
                  <a:pt x="1462" y="1259"/>
                </a:lnTo>
                <a:lnTo>
                  <a:pt x="1453" y="1274"/>
                </a:lnTo>
                <a:lnTo>
                  <a:pt x="1441" y="1286"/>
                </a:lnTo>
                <a:lnTo>
                  <a:pt x="1426" y="1294"/>
                </a:lnTo>
                <a:lnTo>
                  <a:pt x="1408" y="1297"/>
                </a:lnTo>
                <a:lnTo>
                  <a:pt x="1391" y="1294"/>
                </a:lnTo>
                <a:lnTo>
                  <a:pt x="1376" y="1286"/>
                </a:lnTo>
                <a:lnTo>
                  <a:pt x="1363" y="1274"/>
                </a:lnTo>
                <a:lnTo>
                  <a:pt x="1355" y="1259"/>
                </a:lnTo>
                <a:lnTo>
                  <a:pt x="1352" y="1240"/>
                </a:lnTo>
                <a:lnTo>
                  <a:pt x="1352" y="1184"/>
                </a:lnTo>
                <a:lnTo>
                  <a:pt x="1296" y="1184"/>
                </a:lnTo>
                <a:close/>
                <a:moveTo>
                  <a:pt x="2648" y="846"/>
                </a:moveTo>
                <a:lnTo>
                  <a:pt x="2648" y="2086"/>
                </a:lnTo>
                <a:lnTo>
                  <a:pt x="2704" y="2086"/>
                </a:lnTo>
                <a:lnTo>
                  <a:pt x="2704" y="2030"/>
                </a:lnTo>
                <a:lnTo>
                  <a:pt x="2707" y="2012"/>
                </a:lnTo>
                <a:lnTo>
                  <a:pt x="2715" y="1997"/>
                </a:lnTo>
                <a:lnTo>
                  <a:pt x="2727" y="1985"/>
                </a:lnTo>
                <a:lnTo>
                  <a:pt x="2743" y="1976"/>
                </a:lnTo>
                <a:lnTo>
                  <a:pt x="2760" y="1973"/>
                </a:lnTo>
                <a:lnTo>
                  <a:pt x="2778" y="1976"/>
                </a:lnTo>
                <a:lnTo>
                  <a:pt x="2793" y="1985"/>
                </a:lnTo>
                <a:lnTo>
                  <a:pt x="2805" y="1997"/>
                </a:lnTo>
                <a:lnTo>
                  <a:pt x="2814" y="2012"/>
                </a:lnTo>
                <a:lnTo>
                  <a:pt x="2817" y="2030"/>
                </a:lnTo>
                <a:lnTo>
                  <a:pt x="2817" y="2086"/>
                </a:lnTo>
                <a:lnTo>
                  <a:pt x="2873" y="2086"/>
                </a:lnTo>
                <a:lnTo>
                  <a:pt x="2873" y="846"/>
                </a:lnTo>
                <a:lnTo>
                  <a:pt x="2648" y="846"/>
                </a:lnTo>
                <a:close/>
                <a:moveTo>
                  <a:pt x="1296" y="846"/>
                </a:moveTo>
                <a:lnTo>
                  <a:pt x="1296" y="1071"/>
                </a:lnTo>
                <a:lnTo>
                  <a:pt x="2535" y="1071"/>
                </a:lnTo>
                <a:lnTo>
                  <a:pt x="2535" y="1015"/>
                </a:lnTo>
                <a:lnTo>
                  <a:pt x="2479" y="1015"/>
                </a:lnTo>
                <a:lnTo>
                  <a:pt x="2461" y="1012"/>
                </a:lnTo>
                <a:lnTo>
                  <a:pt x="2445" y="1004"/>
                </a:lnTo>
                <a:lnTo>
                  <a:pt x="2434" y="992"/>
                </a:lnTo>
                <a:lnTo>
                  <a:pt x="2425" y="977"/>
                </a:lnTo>
                <a:lnTo>
                  <a:pt x="2422" y="959"/>
                </a:lnTo>
                <a:lnTo>
                  <a:pt x="2425" y="941"/>
                </a:lnTo>
                <a:lnTo>
                  <a:pt x="2434" y="926"/>
                </a:lnTo>
                <a:lnTo>
                  <a:pt x="2445" y="914"/>
                </a:lnTo>
                <a:lnTo>
                  <a:pt x="2461" y="905"/>
                </a:lnTo>
                <a:lnTo>
                  <a:pt x="2479" y="902"/>
                </a:lnTo>
                <a:lnTo>
                  <a:pt x="2535" y="902"/>
                </a:lnTo>
                <a:lnTo>
                  <a:pt x="2535" y="846"/>
                </a:lnTo>
                <a:lnTo>
                  <a:pt x="1296" y="846"/>
                </a:lnTo>
                <a:close/>
                <a:moveTo>
                  <a:pt x="225" y="113"/>
                </a:moveTo>
                <a:lnTo>
                  <a:pt x="200" y="116"/>
                </a:lnTo>
                <a:lnTo>
                  <a:pt x="176" y="124"/>
                </a:lnTo>
                <a:lnTo>
                  <a:pt x="155" y="138"/>
                </a:lnTo>
                <a:lnTo>
                  <a:pt x="137" y="155"/>
                </a:lnTo>
                <a:lnTo>
                  <a:pt x="124" y="177"/>
                </a:lnTo>
                <a:lnTo>
                  <a:pt x="116" y="200"/>
                </a:lnTo>
                <a:lnTo>
                  <a:pt x="113" y="226"/>
                </a:lnTo>
                <a:lnTo>
                  <a:pt x="116" y="251"/>
                </a:lnTo>
                <a:lnTo>
                  <a:pt x="124" y="275"/>
                </a:lnTo>
                <a:lnTo>
                  <a:pt x="137" y="297"/>
                </a:lnTo>
                <a:lnTo>
                  <a:pt x="155" y="314"/>
                </a:lnTo>
                <a:lnTo>
                  <a:pt x="176" y="327"/>
                </a:lnTo>
                <a:lnTo>
                  <a:pt x="200" y="335"/>
                </a:lnTo>
                <a:lnTo>
                  <a:pt x="225" y="339"/>
                </a:lnTo>
                <a:lnTo>
                  <a:pt x="250" y="337"/>
                </a:lnTo>
                <a:lnTo>
                  <a:pt x="271" y="328"/>
                </a:lnTo>
                <a:lnTo>
                  <a:pt x="292" y="317"/>
                </a:lnTo>
                <a:lnTo>
                  <a:pt x="308" y="301"/>
                </a:lnTo>
                <a:lnTo>
                  <a:pt x="323" y="282"/>
                </a:lnTo>
                <a:lnTo>
                  <a:pt x="282" y="282"/>
                </a:lnTo>
                <a:lnTo>
                  <a:pt x="264" y="279"/>
                </a:lnTo>
                <a:lnTo>
                  <a:pt x="249" y="271"/>
                </a:lnTo>
                <a:lnTo>
                  <a:pt x="237" y="260"/>
                </a:lnTo>
                <a:lnTo>
                  <a:pt x="228" y="243"/>
                </a:lnTo>
                <a:lnTo>
                  <a:pt x="225" y="226"/>
                </a:lnTo>
                <a:lnTo>
                  <a:pt x="228" y="208"/>
                </a:lnTo>
                <a:lnTo>
                  <a:pt x="237" y="193"/>
                </a:lnTo>
                <a:lnTo>
                  <a:pt x="249" y="181"/>
                </a:lnTo>
                <a:lnTo>
                  <a:pt x="264" y="173"/>
                </a:lnTo>
                <a:lnTo>
                  <a:pt x="282" y="169"/>
                </a:lnTo>
                <a:lnTo>
                  <a:pt x="323" y="169"/>
                </a:lnTo>
                <a:lnTo>
                  <a:pt x="308" y="151"/>
                </a:lnTo>
                <a:lnTo>
                  <a:pt x="292" y="136"/>
                </a:lnTo>
                <a:lnTo>
                  <a:pt x="271" y="123"/>
                </a:lnTo>
                <a:lnTo>
                  <a:pt x="250" y="116"/>
                </a:lnTo>
                <a:lnTo>
                  <a:pt x="225" y="113"/>
                </a:lnTo>
                <a:close/>
                <a:moveTo>
                  <a:pt x="225" y="0"/>
                </a:moveTo>
                <a:lnTo>
                  <a:pt x="259" y="3"/>
                </a:lnTo>
                <a:lnTo>
                  <a:pt x="292" y="11"/>
                </a:lnTo>
                <a:lnTo>
                  <a:pt x="323" y="23"/>
                </a:lnTo>
                <a:lnTo>
                  <a:pt x="350" y="39"/>
                </a:lnTo>
                <a:lnTo>
                  <a:pt x="376" y="59"/>
                </a:lnTo>
                <a:lnTo>
                  <a:pt x="398" y="82"/>
                </a:lnTo>
                <a:lnTo>
                  <a:pt x="417" y="109"/>
                </a:lnTo>
                <a:lnTo>
                  <a:pt x="432" y="138"/>
                </a:lnTo>
                <a:lnTo>
                  <a:pt x="442" y="169"/>
                </a:lnTo>
                <a:lnTo>
                  <a:pt x="563" y="169"/>
                </a:lnTo>
                <a:lnTo>
                  <a:pt x="581" y="173"/>
                </a:lnTo>
                <a:lnTo>
                  <a:pt x="596" y="181"/>
                </a:lnTo>
                <a:lnTo>
                  <a:pt x="608" y="193"/>
                </a:lnTo>
                <a:lnTo>
                  <a:pt x="617" y="208"/>
                </a:lnTo>
                <a:lnTo>
                  <a:pt x="620" y="226"/>
                </a:lnTo>
                <a:lnTo>
                  <a:pt x="620" y="2424"/>
                </a:lnTo>
                <a:lnTo>
                  <a:pt x="1183" y="2424"/>
                </a:lnTo>
                <a:lnTo>
                  <a:pt x="1183" y="733"/>
                </a:lnTo>
                <a:lnTo>
                  <a:pt x="2986" y="733"/>
                </a:lnTo>
                <a:lnTo>
                  <a:pt x="2986" y="2424"/>
                </a:lnTo>
                <a:lnTo>
                  <a:pt x="3324" y="2424"/>
                </a:lnTo>
                <a:lnTo>
                  <a:pt x="3341" y="2427"/>
                </a:lnTo>
                <a:lnTo>
                  <a:pt x="3356" y="2435"/>
                </a:lnTo>
                <a:lnTo>
                  <a:pt x="3369" y="2448"/>
                </a:lnTo>
                <a:lnTo>
                  <a:pt x="3377" y="2463"/>
                </a:lnTo>
                <a:lnTo>
                  <a:pt x="3380" y="2481"/>
                </a:lnTo>
                <a:lnTo>
                  <a:pt x="3377" y="2498"/>
                </a:lnTo>
                <a:lnTo>
                  <a:pt x="3369" y="2514"/>
                </a:lnTo>
                <a:lnTo>
                  <a:pt x="3356" y="2526"/>
                </a:lnTo>
                <a:lnTo>
                  <a:pt x="3341" y="2534"/>
                </a:lnTo>
                <a:lnTo>
                  <a:pt x="3324" y="2537"/>
                </a:lnTo>
                <a:lnTo>
                  <a:pt x="2984" y="2537"/>
                </a:lnTo>
                <a:lnTo>
                  <a:pt x="3012" y="2561"/>
                </a:lnTo>
                <a:lnTo>
                  <a:pt x="3037" y="2588"/>
                </a:lnTo>
                <a:lnTo>
                  <a:pt x="3058" y="2618"/>
                </a:lnTo>
                <a:lnTo>
                  <a:pt x="3075" y="2651"/>
                </a:lnTo>
                <a:lnTo>
                  <a:pt x="3088" y="2687"/>
                </a:lnTo>
                <a:lnTo>
                  <a:pt x="3095" y="2723"/>
                </a:lnTo>
                <a:lnTo>
                  <a:pt x="3098" y="2762"/>
                </a:lnTo>
                <a:lnTo>
                  <a:pt x="3095" y="2804"/>
                </a:lnTo>
                <a:lnTo>
                  <a:pt x="3086" y="2843"/>
                </a:lnTo>
                <a:lnTo>
                  <a:pt x="3072" y="2881"/>
                </a:lnTo>
                <a:lnTo>
                  <a:pt x="3053" y="2916"/>
                </a:lnTo>
                <a:lnTo>
                  <a:pt x="3029" y="2947"/>
                </a:lnTo>
                <a:lnTo>
                  <a:pt x="3001" y="2976"/>
                </a:lnTo>
                <a:lnTo>
                  <a:pt x="2970" y="2999"/>
                </a:lnTo>
                <a:lnTo>
                  <a:pt x="2935" y="3018"/>
                </a:lnTo>
                <a:lnTo>
                  <a:pt x="2898" y="3032"/>
                </a:lnTo>
                <a:lnTo>
                  <a:pt x="2859" y="3041"/>
                </a:lnTo>
                <a:lnTo>
                  <a:pt x="2817" y="3044"/>
                </a:lnTo>
                <a:lnTo>
                  <a:pt x="2775" y="3041"/>
                </a:lnTo>
                <a:lnTo>
                  <a:pt x="2736" y="3032"/>
                </a:lnTo>
                <a:lnTo>
                  <a:pt x="2698" y="3018"/>
                </a:lnTo>
                <a:lnTo>
                  <a:pt x="2663" y="2999"/>
                </a:lnTo>
                <a:lnTo>
                  <a:pt x="2632" y="2976"/>
                </a:lnTo>
                <a:lnTo>
                  <a:pt x="2605" y="2947"/>
                </a:lnTo>
                <a:lnTo>
                  <a:pt x="2580" y="2916"/>
                </a:lnTo>
                <a:lnTo>
                  <a:pt x="2562" y="2881"/>
                </a:lnTo>
                <a:lnTo>
                  <a:pt x="2547" y="2843"/>
                </a:lnTo>
                <a:lnTo>
                  <a:pt x="2538" y="2804"/>
                </a:lnTo>
                <a:lnTo>
                  <a:pt x="2535" y="2762"/>
                </a:lnTo>
                <a:lnTo>
                  <a:pt x="2538" y="2723"/>
                </a:lnTo>
                <a:lnTo>
                  <a:pt x="2545" y="2687"/>
                </a:lnTo>
                <a:lnTo>
                  <a:pt x="2559" y="2651"/>
                </a:lnTo>
                <a:lnTo>
                  <a:pt x="2575" y="2618"/>
                </a:lnTo>
                <a:lnTo>
                  <a:pt x="2596" y="2588"/>
                </a:lnTo>
                <a:lnTo>
                  <a:pt x="2621" y="2561"/>
                </a:lnTo>
                <a:lnTo>
                  <a:pt x="2650" y="2537"/>
                </a:lnTo>
                <a:lnTo>
                  <a:pt x="1294" y="2537"/>
                </a:lnTo>
                <a:lnTo>
                  <a:pt x="1322" y="2561"/>
                </a:lnTo>
                <a:lnTo>
                  <a:pt x="1347" y="2588"/>
                </a:lnTo>
                <a:lnTo>
                  <a:pt x="1368" y="2618"/>
                </a:lnTo>
                <a:lnTo>
                  <a:pt x="1385" y="2651"/>
                </a:lnTo>
                <a:lnTo>
                  <a:pt x="1398" y="2687"/>
                </a:lnTo>
                <a:lnTo>
                  <a:pt x="1405" y="2723"/>
                </a:lnTo>
                <a:lnTo>
                  <a:pt x="1408" y="2762"/>
                </a:lnTo>
                <a:lnTo>
                  <a:pt x="1405" y="2804"/>
                </a:lnTo>
                <a:lnTo>
                  <a:pt x="1396" y="2843"/>
                </a:lnTo>
                <a:lnTo>
                  <a:pt x="1382" y="2881"/>
                </a:lnTo>
                <a:lnTo>
                  <a:pt x="1363" y="2916"/>
                </a:lnTo>
                <a:lnTo>
                  <a:pt x="1339" y="2947"/>
                </a:lnTo>
                <a:lnTo>
                  <a:pt x="1311" y="2976"/>
                </a:lnTo>
                <a:lnTo>
                  <a:pt x="1280" y="2999"/>
                </a:lnTo>
                <a:lnTo>
                  <a:pt x="1245" y="3018"/>
                </a:lnTo>
                <a:lnTo>
                  <a:pt x="1208" y="3032"/>
                </a:lnTo>
                <a:lnTo>
                  <a:pt x="1169" y="3041"/>
                </a:lnTo>
                <a:lnTo>
                  <a:pt x="1127" y="3044"/>
                </a:lnTo>
                <a:lnTo>
                  <a:pt x="1085" y="3041"/>
                </a:lnTo>
                <a:lnTo>
                  <a:pt x="1046" y="3032"/>
                </a:lnTo>
                <a:lnTo>
                  <a:pt x="1008" y="3018"/>
                </a:lnTo>
                <a:lnTo>
                  <a:pt x="973" y="2999"/>
                </a:lnTo>
                <a:lnTo>
                  <a:pt x="942" y="2976"/>
                </a:lnTo>
                <a:lnTo>
                  <a:pt x="915" y="2947"/>
                </a:lnTo>
                <a:lnTo>
                  <a:pt x="890" y="2916"/>
                </a:lnTo>
                <a:lnTo>
                  <a:pt x="872" y="2881"/>
                </a:lnTo>
                <a:lnTo>
                  <a:pt x="857" y="2843"/>
                </a:lnTo>
                <a:lnTo>
                  <a:pt x="848" y="2804"/>
                </a:lnTo>
                <a:lnTo>
                  <a:pt x="845" y="2762"/>
                </a:lnTo>
                <a:lnTo>
                  <a:pt x="848" y="2723"/>
                </a:lnTo>
                <a:lnTo>
                  <a:pt x="855" y="2687"/>
                </a:lnTo>
                <a:lnTo>
                  <a:pt x="869" y="2651"/>
                </a:lnTo>
                <a:lnTo>
                  <a:pt x="885" y="2618"/>
                </a:lnTo>
                <a:lnTo>
                  <a:pt x="906" y="2588"/>
                </a:lnTo>
                <a:lnTo>
                  <a:pt x="931" y="2561"/>
                </a:lnTo>
                <a:lnTo>
                  <a:pt x="960" y="2537"/>
                </a:lnTo>
                <a:lnTo>
                  <a:pt x="563" y="2537"/>
                </a:lnTo>
                <a:lnTo>
                  <a:pt x="546" y="2534"/>
                </a:lnTo>
                <a:lnTo>
                  <a:pt x="531" y="2526"/>
                </a:lnTo>
                <a:lnTo>
                  <a:pt x="518" y="2514"/>
                </a:lnTo>
                <a:lnTo>
                  <a:pt x="510" y="2498"/>
                </a:lnTo>
                <a:lnTo>
                  <a:pt x="507" y="2481"/>
                </a:lnTo>
                <a:lnTo>
                  <a:pt x="507" y="282"/>
                </a:lnTo>
                <a:lnTo>
                  <a:pt x="442" y="282"/>
                </a:lnTo>
                <a:lnTo>
                  <a:pt x="432" y="314"/>
                </a:lnTo>
                <a:lnTo>
                  <a:pt x="417" y="343"/>
                </a:lnTo>
                <a:lnTo>
                  <a:pt x="398" y="369"/>
                </a:lnTo>
                <a:lnTo>
                  <a:pt x="376" y="393"/>
                </a:lnTo>
                <a:lnTo>
                  <a:pt x="350" y="412"/>
                </a:lnTo>
                <a:lnTo>
                  <a:pt x="323" y="429"/>
                </a:lnTo>
                <a:lnTo>
                  <a:pt x="292" y="441"/>
                </a:lnTo>
                <a:lnTo>
                  <a:pt x="259" y="448"/>
                </a:lnTo>
                <a:lnTo>
                  <a:pt x="225" y="451"/>
                </a:lnTo>
                <a:lnTo>
                  <a:pt x="188" y="448"/>
                </a:lnTo>
                <a:lnTo>
                  <a:pt x="154" y="440"/>
                </a:lnTo>
                <a:lnTo>
                  <a:pt x="122" y="426"/>
                </a:lnTo>
                <a:lnTo>
                  <a:pt x="92" y="408"/>
                </a:lnTo>
                <a:lnTo>
                  <a:pt x="66" y="386"/>
                </a:lnTo>
                <a:lnTo>
                  <a:pt x="43" y="359"/>
                </a:lnTo>
                <a:lnTo>
                  <a:pt x="26" y="329"/>
                </a:lnTo>
                <a:lnTo>
                  <a:pt x="11" y="298"/>
                </a:lnTo>
                <a:lnTo>
                  <a:pt x="3" y="263"/>
                </a:lnTo>
                <a:lnTo>
                  <a:pt x="0" y="226"/>
                </a:lnTo>
                <a:lnTo>
                  <a:pt x="3" y="189"/>
                </a:lnTo>
                <a:lnTo>
                  <a:pt x="11" y="155"/>
                </a:lnTo>
                <a:lnTo>
                  <a:pt x="26" y="122"/>
                </a:lnTo>
                <a:lnTo>
                  <a:pt x="43" y="93"/>
                </a:lnTo>
                <a:lnTo>
                  <a:pt x="66" y="67"/>
                </a:lnTo>
                <a:lnTo>
                  <a:pt x="92" y="44"/>
                </a:lnTo>
                <a:lnTo>
                  <a:pt x="122" y="26"/>
                </a:lnTo>
                <a:lnTo>
                  <a:pt x="154" y="12"/>
                </a:lnTo>
                <a:lnTo>
                  <a:pt x="188" y="3"/>
                </a:lnTo>
                <a:lnTo>
                  <a:pt x="2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67" name="Group 2166"/>
          <p:cNvGrpSpPr/>
          <p:nvPr/>
        </p:nvGrpSpPr>
        <p:grpSpPr>
          <a:xfrm>
            <a:off x="677870" y="5014660"/>
            <a:ext cx="536575" cy="536575"/>
            <a:chOff x="703263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0" name="Freeform 935"/>
            <p:cNvSpPr>
              <a:spLocks noEditPoints="1"/>
            </p:cNvSpPr>
            <p:nvPr/>
          </p:nvSpPr>
          <p:spPr bwMode="auto">
            <a:xfrm>
              <a:off x="703263" y="5014913"/>
              <a:ext cx="536575" cy="536575"/>
            </a:xfrm>
            <a:custGeom>
              <a:avLst/>
              <a:gdLst>
                <a:gd name="T0" fmla="*/ 2704 w 3380"/>
                <a:gd name="T1" fmla="*/ 3267 h 3380"/>
                <a:gd name="T2" fmla="*/ 2518 w 3380"/>
                <a:gd name="T3" fmla="*/ 3208 h 3380"/>
                <a:gd name="T4" fmla="*/ 2482 w 3380"/>
                <a:gd name="T5" fmla="*/ 3172 h 3380"/>
                <a:gd name="T6" fmla="*/ 2490 w 3380"/>
                <a:gd name="T7" fmla="*/ 3122 h 3380"/>
                <a:gd name="T8" fmla="*/ 2535 w 3380"/>
                <a:gd name="T9" fmla="*/ 3098 h 3380"/>
                <a:gd name="T10" fmla="*/ 2422 w 3380"/>
                <a:gd name="T11" fmla="*/ 3042 h 3380"/>
                <a:gd name="T12" fmla="*/ 2377 w 3380"/>
                <a:gd name="T13" fmla="*/ 3018 h 3380"/>
                <a:gd name="T14" fmla="*/ 2369 w 3380"/>
                <a:gd name="T15" fmla="*/ 2968 h 3380"/>
                <a:gd name="T16" fmla="*/ 2405 w 3380"/>
                <a:gd name="T17" fmla="*/ 2932 h 3380"/>
                <a:gd name="T18" fmla="*/ 2704 w 3380"/>
                <a:gd name="T19" fmla="*/ 2817 h 3380"/>
                <a:gd name="T20" fmla="*/ 2817 w 3380"/>
                <a:gd name="T21" fmla="*/ 3267 h 3380"/>
                <a:gd name="T22" fmla="*/ 3211 w 3380"/>
                <a:gd name="T23" fmla="*/ 676 h 3380"/>
                <a:gd name="T24" fmla="*/ 3200 w 3380"/>
                <a:gd name="T25" fmla="*/ 878 h 3380"/>
                <a:gd name="T26" fmla="*/ 3155 w 3380"/>
                <a:gd name="T27" fmla="*/ 901 h 3380"/>
                <a:gd name="T28" fmla="*/ 3110 w 3380"/>
                <a:gd name="T29" fmla="*/ 878 h 3380"/>
                <a:gd name="T30" fmla="*/ 3098 w 3380"/>
                <a:gd name="T31" fmla="*/ 676 h 3380"/>
                <a:gd name="T32" fmla="*/ 3039 w 3380"/>
                <a:gd name="T33" fmla="*/ 975 h 3380"/>
                <a:gd name="T34" fmla="*/ 3003 w 3380"/>
                <a:gd name="T35" fmla="*/ 1011 h 3380"/>
                <a:gd name="T36" fmla="*/ 2953 w 3380"/>
                <a:gd name="T37" fmla="*/ 1003 h 3380"/>
                <a:gd name="T38" fmla="*/ 2929 w 3380"/>
                <a:gd name="T39" fmla="*/ 958 h 3380"/>
                <a:gd name="T40" fmla="*/ 2591 w 3380"/>
                <a:gd name="T41" fmla="*/ 676 h 3380"/>
                <a:gd name="T42" fmla="*/ 2704 w 3380"/>
                <a:gd name="T43" fmla="*/ 676 h 3380"/>
                <a:gd name="T44" fmla="*/ 2028 w 3380"/>
                <a:gd name="T45" fmla="*/ 2704 h 3380"/>
                <a:gd name="T46" fmla="*/ 2028 w 3380"/>
                <a:gd name="T47" fmla="*/ 676 h 3380"/>
                <a:gd name="T48" fmla="*/ 1915 w 3380"/>
                <a:gd name="T49" fmla="*/ 2704 h 3380"/>
                <a:gd name="T50" fmla="*/ 901 w 3380"/>
                <a:gd name="T51" fmla="*/ 676 h 3380"/>
                <a:gd name="T52" fmla="*/ 1352 w 3380"/>
                <a:gd name="T53" fmla="*/ 676 h 3380"/>
                <a:gd name="T54" fmla="*/ 676 w 3380"/>
                <a:gd name="T55" fmla="*/ 2704 h 3380"/>
                <a:gd name="T56" fmla="*/ 676 w 3380"/>
                <a:gd name="T57" fmla="*/ 676 h 3380"/>
                <a:gd name="T58" fmla="*/ 845 w 3380"/>
                <a:gd name="T59" fmla="*/ 225 h 3380"/>
                <a:gd name="T60" fmla="*/ 890 w 3380"/>
                <a:gd name="T61" fmla="*/ 249 h 3380"/>
                <a:gd name="T62" fmla="*/ 898 w 3380"/>
                <a:gd name="T63" fmla="*/ 299 h 3380"/>
                <a:gd name="T64" fmla="*/ 862 w 3380"/>
                <a:gd name="T65" fmla="*/ 335 h 3380"/>
                <a:gd name="T66" fmla="*/ 676 w 3380"/>
                <a:gd name="T67" fmla="*/ 394 h 3380"/>
                <a:gd name="T68" fmla="*/ 821 w 3380"/>
                <a:gd name="T69" fmla="*/ 406 h 3380"/>
                <a:gd name="T70" fmla="*/ 845 w 3380"/>
                <a:gd name="T71" fmla="*/ 451 h 3380"/>
                <a:gd name="T72" fmla="*/ 821 w 3380"/>
                <a:gd name="T73" fmla="*/ 496 h 3380"/>
                <a:gd name="T74" fmla="*/ 676 w 3380"/>
                <a:gd name="T75" fmla="*/ 507 h 3380"/>
                <a:gd name="T76" fmla="*/ 3267 w 3380"/>
                <a:gd name="T77" fmla="*/ 113 h 3380"/>
                <a:gd name="T78" fmla="*/ 113 w 3380"/>
                <a:gd name="T79" fmla="*/ 2704 h 3380"/>
                <a:gd name="T80" fmla="*/ 228 w 3380"/>
                <a:gd name="T81" fmla="*/ 2292 h 3380"/>
                <a:gd name="T82" fmla="*/ 264 w 3380"/>
                <a:gd name="T83" fmla="*/ 2256 h 3380"/>
                <a:gd name="T84" fmla="*/ 314 w 3380"/>
                <a:gd name="T85" fmla="*/ 2265 h 3380"/>
                <a:gd name="T86" fmla="*/ 338 w 3380"/>
                <a:gd name="T87" fmla="*/ 2310 h 3380"/>
                <a:gd name="T88" fmla="*/ 394 w 3380"/>
                <a:gd name="T89" fmla="*/ 2648 h 3380"/>
                <a:gd name="T90" fmla="*/ 418 w 3380"/>
                <a:gd name="T91" fmla="*/ 2603 h 3380"/>
                <a:gd name="T92" fmla="*/ 468 w 3380"/>
                <a:gd name="T93" fmla="*/ 2594 h 3380"/>
                <a:gd name="T94" fmla="*/ 504 w 3380"/>
                <a:gd name="T95" fmla="*/ 2630 h 3380"/>
                <a:gd name="T96" fmla="*/ 563 w 3380"/>
                <a:gd name="T97" fmla="*/ 2704 h 3380"/>
                <a:gd name="T98" fmla="*/ 0 w 3380"/>
                <a:gd name="T99" fmla="*/ 0 h 3380"/>
                <a:gd name="T100" fmla="*/ 0 w 3380"/>
                <a:gd name="T101" fmla="*/ 338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0" h="3380">
                  <a:moveTo>
                    <a:pt x="113" y="2817"/>
                  </a:moveTo>
                  <a:lnTo>
                    <a:pt x="113" y="3267"/>
                  </a:lnTo>
                  <a:lnTo>
                    <a:pt x="2704" y="3267"/>
                  </a:lnTo>
                  <a:lnTo>
                    <a:pt x="2704" y="3211"/>
                  </a:lnTo>
                  <a:lnTo>
                    <a:pt x="2535" y="3211"/>
                  </a:lnTo>
                  <a:lnTo>
                    <a:pt x="2518" y="3208"/>
                  </a:lnTo>
                  <a:lnTo>
                    <a:pt x="2502" y="3200"/>
                  </a:lnTo>
                  <a:lnTo>
                    <a:pt x="2490" y="3188"/>
                  </a:lnTo>
                  <a:lnTo>
                    <a:pt x="2482" y="3172"/>
                  </a:lnTo>
                  <a:lnTo>
                    <a:pt x="2479" y="3155"/>
                  </a:lnTo>
                  <a:lnTo>
                    <a:pt x="2482" y="3137"/>
                  </a:lnTo>
                  <a:lnTo>
                    <a:pt x="2490" y="3122"/>
                  </a:lnTo>
                  <a:lnTo>
                    <a:pt x="2502" y="3110"/>
                  </a:lnTo>
                  <a:lnTo>
                    <a:pt x="2518" y="3101"/>
                  </a:lnTo>
                  <a:lnTo>
                    <a:pt x="2535" y="3098"/>
                  </a:lnTo>
                  <a:lnTo>
                    <a:pt x="2704" y="3098"/>
                  </a:lnTo>
                  <a:lnTo>
                    <a:pt x="2704" y="3042"/>
                  </a:lnTo>
                  <a:lnTo>
                    <a:pt x="2422" y="3042"/>
                  </a:lnTo>
                  <a:lnTo>
                    <a:pt x="2405" y="3039"/>
                  </a:lnTo>
                  <a:lnTo>
                    <a:pt x="2390" y="3031"/>
                  </a:lnTo>
                  <a:lnTo>
                    <a:pt x="2377" y="3018"/>
                  </a:lnTo>
                  <a:lnTo>
                    <a:pt x="2369" y="3003"/>
                  </a:lnTo>
                  <a:lnTo>
                    <a:pt x="2366" y="2986"/>
                  </a:lnTo>
                  <a:lnTo>
                    <a:pt x="2369" y="2968"/>
                  </a:lnTo>
                  <a:lnTo>
                    <a:pt x="2377" y="2953"/>
                  </a:lnTo>
                  <a:lnTo>
                    <a:pt x="2390" y="2941"/>
                  </a:lnTo>
                  <a:lnTo>
                    <a:pt x="2405" y="2932"/>
                  </a:lnTo>
                  <a:lnTo>
                    <a:pt x="2422" y="2929"/>
                  </a:lnTo>
                  <a:lnTo>
                    <a:pt x="2704" y="2929"/>
                  </a:lnTo>
                  <a:lnTo>
                    <a:pt x="2704" y="2817"/>
                  </a:lnTo>
                  <a:lnTo>
                    <a:pt x="113" y="2817"/>
                  </a:lnTo>
                  <a:close/>
                  <a:moveTo>
                    <a:pt x="2817" y="676"/>
                  </a:moveTo>
                  <a:lnTo>
                    <a:pt x="2817" y="3267"/>
                  </a:lnTo>
                  <a:lnTo>
                    <a:pt x="3267" y="3267"/>
                  </a:lnTo>
                  <a:lnTo>
                    <a:pt x="3267" y="676"/>
                  </a:lnTo>
                  <a:lnTo>
                    <a:pt x="3211" y="676"/>
                  </a:lnTo>
                  <a:lnTo>
                    <a:pt x="3211" y="845"/>
                  </a:lnTo>
                  <a:lnTo>
                    <a:pt x="3208" y="862"/>
                  </a:lnTo>
                  <a:lnTo>
                    <a:pt x="3200" y="878"/>
                  </a:lnTo>
                  <a:lnTo>
                    <a:pt x="3188" y="890"/>
                  </a:lnTo>
                  <a:lnTo>
                    <a:pt x="3172" y="898"/>
                  </a:lnTo>
                  <a:lnTo>
                    <a:pt x="3155" y="901"/>
                  </a:lnTo>
                  <a:lnTo>
                    <a:pt x="3137" y="898"/>
                  </a:lnTo>
                  <a:lnTo>
                    <a:pt x="3122" y="890"/>
                  </a:lnTo>
                  <a:lnTo>
                    <a:pt x="3110" y="878"/>
                  </a:lnTo>
                  <a:lnTo>
                    <a:pt x="3101" y="862"/>
                  </a:lnTo>
                  <a:lnTo>
                    <a:pt x="3098" y="845"/>
                  </a:lnTo>
                  <a:lnTo>
                    <a:pt x="3098" y="676"/>
                  </a:lnTo>
                  <a:lnTo>
                    <a:pt x="3042" y="676"/>
                  </a:lnTo>
                  <a:lnTo>
                    <a:pt x="3042" y="958"/>
                  </a:lnTo>
                  <a:lnTo>
                    <a:pt x="3039" y="975"/>
                  </a:lnTo>
                  <a:lnTo>
                    <a:pt x="3031" y="990"/>
                  </a:lnTo>
                  <a:lnTo>
                    <a:pt x="3018" y="1003"/>
                  </a:lnTo>
                  <a:lnTo>
                    <a:pt x="3003" y="1011"/>
                  </a:lnTo>
                  <a:lnTo>
                    <a:pt x="2986" y="1014"/>
                  </a:lnTo>
                  <a:lnTo>
                    <a:pt x="2968" y="1011"/>
                  </a:lnTo>
                  <a:lnTo>
                    <a:pt x="2953" y="1003"/>
                  </a:lnTo>
                  <a:lnTo>
                    <a:pt x="2941" y="990"/>
                  </a:lnTo>
                  <a:lnTo>
                    <a:pt x="2932" y="975"/>
                  </a:lnTo>
                  <a:lnTo>
                    <a:pt x="2929" y="958"/>
                  </a:lnTo>
                  <a:lnTo>
                    <a:pt x="2929" y="676"/>
                  </a:lnTo>
                  <a:lnTo>
                    <a:pt x="2817" y="676"/>
                  </a:lnTo>
                  <a:close/>
                  <a:moveTo>
                    <a:pt x="2591" y="676"/>
                  </a:moveTo>
                  <a:lnTo>
                    <a:pt x="2591" y="2704"/>
                  </a:lnTo>
                  <a:lnTo>
                    <a:pt x="2704" y="2704"/>
                  </a:lnTo>
                  <a:lnTo>
                    <a:pt x="2704" y="676"/>
                  </a:lnTo>
                  <a:lnTo>
                    <a:pt x="2591" y="676"/>
                  </a:lnTo>
                  <a:close/>
                  <a:moveTo>
                    <a:pt x="2028" y="676"/>
                  </a:moveTo>
                  <a:lnTo>
                    <a:pt x="2028" y="2704"/>
                  </a:lnTo>
                  <a:lnTo>
                    <a:pt x="2479" y="2704"/>
                  </a:lnTo>
                  <a:lnTo>
                    <a:pt x="2479" y="676"/>
                  </a:lnTo>
                  <a:lnTo>
                    <a:pt x="2028" y="676"/>
                  </a:lnTo>
                  <a:close/>
                  <a:moveTo>
                    <a:pt x="1465" y="676"/>
                  </a:moveTo>
                  <a:lnTo>
                    <a:pt x="1465" y="2704"/>
                  </a:lnTo>
                  <a:lnTo>
                    <a:pt x="1915" y="2704"/>
                  </a:lnTo>
                  <a:lnTo>
                    <a:pt x="1915" y="676"/>
                  </a:lnTo>
                  <a:lnTo>
                    <a:pt x="1465" y="676"/>
                  </a:lnTo>
                  <a:close/>
                  <a:moveTo>
                    <a:pt x="901" y="676"/>
                  </a:moveTo>
                  <a:lnTo>
                    <a:pt x="901" y="2704"/>
                  </a:lnTo>
                  <a:lnTo>
                    <a:pt x="1352" y="2704"/>
                  </a:lnTo>
                  <a:lnTo>
                    <a:pt x="1352" y="676"/>
                  </a:lnTo>
                  <a:lnTo>
                    <a:pt x="901" y="676"/>
                  </a:lnTo>
                  <a:close/>
                  <a:moveTo>
                    <a:pt x="676" y="676"/>
                  </a:moveTo>
                  <a:lnTo>
                    <a:pt x="676" y="2704"/>
                  </a:lnTo>
                  <a:lnTo>
                    <a:pt x="789" y="2704"/>
                  </a:lnTo>
                  <a:lnTo>
                    <a:pt x="789" y="676"/>
                  </a:lnTo>
                  <a:lnTo>
                    <a:pt x="676" y="676"/>
                  </a:lnTo>
                  <a:close/>
                  <a:moveTo>
                    <a:pt x="676" y="113"/>
                  </a:moveTo>
                  <a:lnTo>
                    <a:pt x="676" y="225"/>
                  </a:lnTo>
                  <a:lnTo>
                    <a:pt x="845" y="225"/>
                  </a:lnTo>
                  <a:lnTo>
                    <a:pt x="862" y="228"/>
                  </a:lnTo>
                  <a:lnTo>
                    <a:pt x="878" y="237"/>
                  </a:lnTo>
                  <a:lnTo>
                    <a:pt x="890" y="249"/>
                  </a:lnTo>
                  <a:lnTo>
                    <a:pt x="898" y="264"/>
                  </a:lnTo>
                  <a:lnTo>
                    <a:pt x="901" y="282"/>
                  </a:lnTo>
                  <a:lnTo>
                    <a:pt x="898" y="299"/>
                  </a:lnTo>
                  <a:lnTo>
                    <a:pt x="890" y="314"/>
                  </a:lnTo>
                  <a:lnTo>
                    <a:pt x="878" y="327"/>
                  </a:lnTo>
                  <a:lnTo>
                    <a:pt x="862" y="335"/>
                  </a:lnTo>
                  <a:lnTo>
                    <a:pt x="845" y="338"/>
                  </a:lnTo>
                  <a:lnTo>
                    <a:pt x="676" y="338"/>
                  </a:lnTo>
                  <a:lnTo>
                    <a:pt x="676" y="394"/>
                  </a:lnTo>
                  <a:lnTo>
                    <a:pt x="789" y="394"/>
                  </a:lnTo>
                  <a:lnTo>
                    <a:pt x="806" y="397"/>
                  </a:lnTo>
                  <a:lnTo>
                    <a:pt x="821" y="406"/>
                  </a:lnTo>
                  <a:lnTo>
                    <a:pt x="834" y="418"/>
                  </a:lnTo>
                  <a:lnTo>
                    <a:pt x="842" y="433"/>
                  </a:lnTo>
                  <a:lnTo>
                    <a:pt x="845" y="451"/>
                  </a:lnTo>
                  <a:lnTo>
                    <a:pt x="842" y="468"/>
                  </a:lnTo>
                  <a:lnTo>
                    <a:pt x="834" y="483"/>
                  </a:lnTo>
                  <a:lnTo>
                    <a:pt x="821" y="496"/>
                  </a:lnTo>
                  <a:lnTo>
                    <a:pt x="806" y="504"/>
                  </a:lnTo>
                  <a:lnTo>
                    <a:pt x="789" y="507"/>
                  </a:lnTo>
                  <a:lnTo>
                    <a:pt x="676" y="507"/>
                  </a:lnTo>
                  <a:lnTo>
                    <a:pt x="676" y="563"/>
                  </a:lnTo>
                  <a:lnTo>
                    <a:pt x="3267" y="563"/>
                  </a:lnTo>
                  <a:lnTo>
                    <a:pt x="3267" y="113"/>
                  </a:lnTo>
                  <a:lnTo>
                    <a:pt x="676" y="113"/>
                  </a:lnTo>
                  <a:close/>
                  <a:moveTo>
                    <a:pt x="113" y="113"/>
                  </a:moveTo>
                  <a:lnTo>
                    <a:pt x="113" y="2704"/>
                  </a:lnTo>
                  <a:lnTo>
                    <a:pt x="225" y="2704"/>
                  </a:lnTo>
                  <a:lnTo>
                    <a:pt x="225" y="2310"/>
                  </a:lnTo>
                  <a:lnTo>
                    <a:pt x="228" y="2292"/>
                  </a:lnTo>
                  <a:lnTo>
                    <a:pt x="237" y="2277"/>
                  </a:lnTo>
                  <a:lnTo>
                    <a:pt x="249" y="2265"/>
                  </a:lnTo>
                  <a:lnTo>
                    <a:pt x="264" y="2256"/>
                  </a:lnTo>
                  <a:lnTo>
                    <a:pt x="282" y="2253"/>
                  </a:lnTo>
                  <a:lnTo>
                    <a:pt x="299" y="2256"/>
                  </a:lnTo>
                  <a:lnTo>
                    <a:pt x="314" y="2265"/>
                  </a:lnTo>
                  <a:lnTo>
                    <a:pt x="327" y="2277"/>
                  </a:lnTo>
                  <a:lnTo>
                    <a:pt x="335" y="2292"/>
                  </a:lnTo>
                  <a:lnTo>
                    <a:pt x="338" y="2310"/>
                  </a:lnTo>
                  <a:lnTo>
                    <a:pt x="338" y="2704"/>
                  </a:lnTo>
                  <a:lnTo>
                    <a:pt x="394" y="2704"/>
                  </a:lnTo>
                  <a:lnTo>
                    <a:pt x="394" y="2648"/>
                  </a:lnTo>
                  <a:lnTo>
                    <a:pt x="397" y="2630"/>
                  </a:lnTo>
                  <a:lnTo>
                    <a:pt x="406" y="2615"/>
                  </a:lnTo>
                  <a:lnTo>
                    <a:pt x="418" y="2603"/>
                  </a:lnTo>
                  <a:lnTo>
                    <a:pt x="433" y="2594"/>
                  </a:lnTo>
                  <a:lnTo>
                    <a:pt x="451" y="2591"/>
                  </a:lnTo>
                  <a:lnTo>
                    <a:pt x="468" y="2594"/>
                  </a:lnTo>
                  <a:lnTo>
                    <a:pt x="483" y="2603"/>
                  </a:lnTo>
                  <a:lnTo>
                    <a:pt x="496" y="2615"/>
                  </a:lnTo>
                  <a:lnTo>
                    <a:pt x="504" y="2630"/>
                  </a:lnTo>
                  <a:lnTo>
                    <a:pt x="507" y="2648"/>
                  </a:lnTo>
                  <a:lnTo>
                    <a:pt x="507" y="2704"/>
                  </a:lnTo>
                  <a:lnTo>
                    <a:pt x="563" y="2704"/>
                  </a:lnTo>
                  <a:lnTo>
                    <a:pt x="563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3380"/>
                  </a:lnTo>
                  <a:lnTo>
                    <a:pt x="0" y="33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" name="Freeform 936"/>
            <p:cNvSpPr>
              <a:spLocks/>
            </p:cNvSpPr>
            <p:nvPr/>
          </p:nvSpPr>
          <p:spPr bwMode="auto">
            <a:xfrm>
              <a:off x="1185863" y="5041901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" name="Freeform 937"/>
            <p:cNvSpPr>
              <a:spLocks/>
            </p:cNvSpPr>
            <p:nvPr/>
          </p:nvSpPr>
          <p:spPr bwMode="auto">
            <a:xfrm>
              <a:off x="1150938" y="50419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" name="Freeform 938"/>
            <p:cNvSpPr>
              <a:spLocks/>
            </p:cNvSpPr>
            <p:nvPr/>
          </p:nvSpPr>
          <p:spPr bwMode="auto">
            <a:xfrm>
              <a:off x="1185863" y="5076826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" name="Freeform 939"/>
            <p:cNvSpPr>
              <a:spLocks/>
            </p:cNvSpPr>
            <p:nvPr/>
          </p:nvSpPr>
          <p:spPr bwMode="auto">
            <a:xfrm>
              <a:off x="1150938" y="5076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" name="Freeform 940"/>
            <p:cNvSpPr>
              <a:spLocks/>
            </p:cNvSpPr>
            <p:nvPr/>
          </p:nvSpPr>
          <p:spPr bwMode="auto">
            <a:xfrm>
              <a:off x="1195388" y="54975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6" name="Freeform 941"/>
            <p:cNvSpPr>
              <a:spLocks/>
            </p:cNvSpPr>
            <p:nvPr/>
          </p:nvSpPr>
          <p:spPr bwMode="auto">
            <a:xfrm>
              <a:off x="1195388" y="546258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7" name="Freeform 942"/>
            <p:cNvSpPr>
              <a:spLocks/>
            </p:cNvSpPr>
            <p:nvPr/>
          </p:nvSpPr>
          <p:spPr bwMode="auto">
            <a:xfrm>
              <a:off x="1158876" y="549751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8" name="Freeform 943"/>
            <p:cNvSpPr>
              <a:spLocks/>
            </p:cNvSpPr>
            <p:nvPr/>
          </p:nvSpPr>
          <p:spPr bwMode="auto">
            <a:xfrm>
              <a:off x="1158876" y="5462588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9" name="Freeform 944"/>
            <p:cNvSpPr>
              <a:spLocks/>
            </p:cNvSpPr>
            <p:nvPr/>
          </p:nvSpPr>
          <p:spPr bwMode="auto">
            <a:xfrm>
              <a:off x="739776" y="55070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0" name="Freeform 945"/>
            <p:cNvSpPr>
              <a:spLocks/>
            </p:cNvSpPr>
            <p:nvPr/>
          </p:nvSpPr>
          <p:spPr bwMode="auto">
            <a:xfrm>
              <a:off x="774701" y="55070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1" name="Freeform 946"/>
            <p:cNvSpPr>
              <a:spLocks/>
            </p:cNvSpPr>
            <p:nvPr/>
          </p:nvSpPr>
          <p:spPr bwMode="auto">
            <a:xfrm>
              <a:off x="739776" y="5470526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2" name="Freeform 947"/>
            <p:cNvSpPr>
              <a:spLocks/>
            </p:cNvSpPr>
            <p:nvPr/>
          </p:nvSpPr>
          <p:spPr bwMode="auto">
            <a:xfrm>
              <a:off x="774701" y="54705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3" name="Freeform 948"/>
            <p:cNvSpPr>
              <a:spLocks/>
            </p:cNvSpPr>
            <p:nvPr/>
          </p:nvSpPr>
          <p:spPr bwMode="auto">
            <a:xfrm>
              <a:off x="730251" y="5051426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4" name="Freeform 949"/>
            <p:cNvSpPr>
              <a:spLocks/>
            </p:cNvSpPr>
            <p:nvPr/>
          </p:nvSpPr>
          <p:spPr bwMode="auto">
            <a:xfrm>
              <a:off x="730251" y="5086351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5" name="Freeform 950"/>
            <p:cNvSpPr>
              <a:spLocks/>
            </p:cNvSpPr>
            <p:nvPr/>
          </p:nvSpPr>
          <p:spPr bwMode="auto">
            <a:xfrm>
              <a:off x="765176" y="5051426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6" name="Freeform 951"/>
            <p:cNvSpPr>
              <a:spLocks/>
            </p:cNvSpPr>
            <p:nvPr/>
          </p:nvSpPr>
          <p:spPr bwMode="auto">
            <a:xfrm>
              <a:off x="765176" y="5086351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8" name="Group 2187"/>
          <p:cNvGrpSpPr/>
          <p:nvPr/>
        </p:nvGrpSpPr>
        <p:grpSpPr>
          <a:xfrm>
            <a:off x="1613364" y="5014660"/>
            <a:ext cx="536575" cy="536575"/>
            <a:chOff x="1612900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1" name="Freeform 956"/>
            <p:cNvSpPr>
              <a:spLocks noEditPoints="1"/>
            </p:cNvSpPr>
            <p:nvPr/>
          </p:nvSpPr>
          <p:spPr bwMode="auto">
            <a:xfrm>
              <a:off x="1612900" y="5014913"/>
              <a:ext cx="536575" cy="536575"/>
            </a:xfrm>
            <a:custGeom>
              <a:avLst/>
              <a:gdLst>
                <a:gd name="T0" fmla="*/ 2482 w 3380"/>
                <a:gd name="T1" fmla="*/ 3137 h 3380"/>
                <a:gd name="T2" fmla="*/ 2369 w 3380"/>
                <a:gd name="T3" fmla="*/ 3003 h 3380"/>
                <a:gd name="T4" fmla="*/ 1686 w 3380"/>
                <a:gd name="T5" fmla="*/ 2346 h 3380"/>
                <a:gd name="T6" fmla="*/ 1453 w 3380"/>
                <a:gd name="T7" fmla="*/ 2412 h 3380"/>
                <a:gd name="T8" fmla="*/ 2036 w 3380"/>
                <a:gd name="T9" fmla="*/ 2704 h 3380"/>
                <a:gd name="T10" fmla="*/ 1995 w 3380"/>
                <a:gd name="T11" fmla="*/ 2423 h 3380"/>
                <a:gd name="T12" fmla="*/ 2680 w 3380"/>
                <a:gd name="T13" fmla="*/ 1829 h 3380"/>
                <a:gd name="T14" fmla="*/ 2521 w 3380"/>
                <a:gd name="T15" fmla="*/ 2194 h 3380"/>
                <a:gd name="T16" fmla="*/ 2540 w 3380"/>
                <a:gd name="T17" fmla="*/ 2634 h 3380"/>
                <a:gd name="T18" fmla="*/ 3211 w 3380"/>
                <a:gd name="T19" fmla="*/ 845 h 3380"/>
                <a:gd name="T20" fmla="*/ 3098 w 3380"/>
                <a:gd name="T21" fmla="*/ 676 h 3380"/>
                <a:gd name="T22" fmla="*/ 2932 w 3380"/>
                <a:gd name="T23" fmla="*/ 975 h 3380"/>
                <a:gd name="T24" fmla="*/ 2271 w 3380"/>
                <a:gd name="T25" fmla="*/ 1198 h 3380"/>
                <a:gd name="T26" fmla="*/ 1900 w 3380"/>
                <a:gd name="T27" fmla="*/ 1644 h 3380"/>
                <a:gd name="T28" fmla="*/ 1435 w 3380"/>
                <a:gd name="T29" fmla="*/ 1791 h 3380"/>
                <a:gd name="T30" fmla="*/ 1175 w 3380"/>
                <a:gd name="T31" fmla="*/ 2231 h 3380"/>
                <a:gd name="T32" fmla="*/ 1244 w 3380"/>
                <a:gd name="T33" fmla="*/ 2704 h 3380"/>
                <a:gd name="T34" fmla="*/ 1341 w 3380"/>
                <a:gd name="T35" fmla="*/ 2377 h 3380"/>
                <a:gd name="T36" fmla="*/ 1586 w 3380"/>
                <a:gd name="T37" fmla="*/ 2241 h 3380"/>
                <a:gd name="T38" fmla="*/ 1982 w 3380"/>
                <a:gd name="T39" fmla="*/ 2277 h 3380"/>
                <a:gd name="T40" fmla="*/ 2135 w 3380"/>
                <a:gd name="T41" fmla="*/ 2564 h 3380"/>
                <a:gd name="T42" fmla="*/ 2253 w 3380"/>
                <a:gd name="T43" fmla="*/ 2704 h 3380"/>
                <a:gd name="T44" fmla="*/ 2451 w 3380"/>
                <a:gd name="T45" fmla="*/ 2537 h 3380"/>
                <a:gd name="T46" fmla="*/ 2407 w 3380"/>
                <a:gd name="T47" fmla="*/ 2092 h 3380"/>
                <a:gd name="T48" fmla="*/ 2625 w 3380"/>
                <a:gd name="T49" fmla="*/ 1726 h 3380"/>
                <a:gd name="T50" fmla="*/ 2579 w 3380"/>
                <a:gd name="T51" fmla="*/ 1247 h 3380"/>
                <a:gd name="T52" fmla="*/ 2238 w 3380"/>
                <a:gd name="T53" fmla="*/ 1899 h 3380"/>
                <a:gd name="T54" fmla="*/ 1641 w 3380"/>
                <a:gd name="T55" fmla="*/ 2104 h 3380"/>
                <a:gd name="T56" fmla="*/ 1466 w 3380"/>
                <a:gd name="T57" fmla="*/ 2039 h 3380"/>
                <a:gd name="T58" fmla="*/ 1565 w 3380"/>
                <a:gd name="T59" fmla="*/ 1981 h 3380"/>
                <a:gd name="T60" fmla="*/ 2025 w 3380"/>
                <a:gd name="T61" fmla="*/ 1906 h 3380"/>
                <a:gd name="T62" fmla="*/ 2443 w 3380"/>
                <a:gd name="T63" fmla="*/ 1328 h 3380"/>
                <a:gd name="T64" fmla="*/ 2637 w 3380"/>
                <a:gd name="T65" fmla="*/ 985 h 3380"/>
                <a:gd name="T66" fmla="*/ 1334 w 3380"/>
                <a:gd name="T67" fmla="*/ 839 h 3380"/>
                <a:gd name="T68" fmla="*/ 1352 w 3380"/>
                <a:gd name="T69" fmla="*/ 1227 h 3380"/>
                <a:gd name="T70" fmla="*/ 1766 w 3380"/>
                <a:gd name="T71" fmla="*/ 1247 h 3380"/>
                <a:gd name="T72" fmla="*/ 2040 w 3380"/>
                <a:gd name="T73" fmla="*/ 792 h 3380"/>
                <a:gd name="T74" fmla="*/ 982 w 3380"/>
                <a:gd name="T75" fmla="*/ 926 h 3380"/>
                <a:gd name="T76" fmla="*/ 945 w 3380"/>
                <a:gd name="T77" fmla="*/ 1091 h 3380"/>
                <a:gd name="T78" fmla="*/ 1065 w 3380"/>
                <a:gd name="T79" fmla="*/ 1220 h 3380"/>
                <a:gd name="T80" fmla="*/ 1096 w 3380"/>
                <a:gd name="T81" fmla="*/ 1732 h 3380"/>
                <a:gd name="T82" fmla="*/ 788 w 3380"/>
                <a:gd name="T83" fmla="*/ 2182 h 3380"/>
                <a:gd name="T84" fmla="*/ 979 w 3380"/>
                <a:gd name="T85" fmla="*/ 2585 h 3380"/>
                <a:gd name="T86" fmla="*/ 1106 w 3380"/>
                <a:gd name="T87" fmla="*/ 2085 h 3380"/>
                <a:gd name="T88" fmla="*/ 1409 w 3380"/>
                <a:gd name="T89" fmla="*/ 1676 h 3380"/>
                <a:gd name="T90" fmla="*/ 1871 w 3380"/>
                <a:gd name="T91" fmla="*/ 1524 h 3380"/>
                <a:gd name="T92" fmla="*/ 2277 w 3380"/>
                <a:gd name="T93" fmla="*/ 987 h 3380"/>
                <a:gd name="T94" fmla="*/ 2112 w 3380"/>
                <a:gd name="T95" fmla="*/ 980 h 3380"/>
                <a:gd name="T96" fmla="*/ 1819 w 3380"/>
                <a:gd name="T97" fmla="*/ 1346 h 3380"/>
                <a:gd name="T98" fmla="*/ 1350 w 3380"/>
                <a:gd name="T99" fmla="*/ 1366 h 3380"/>
                <a:gd name="T100" fmla="*/ 1192 w 3380"/>
                <a:gd name="T101" fmla="*/ 977 h 3380"/>
                <a:gd name="T102" fmla="*/ 676 w 3380"/>
                <a:gd name="T103" fmla="*/ 2131 h 3380"/>
                <a:gd name="T104" fmla="*/ 989 w 3380"/>
                <a:gd name="T105" fmla="*/ 1691 h 3380"/>
                <a:gd name="T106" fmla="*/ 947 w 3380"/>
                <a:gd name="T107" fmla="*/ 1247 h 3380"/>
                <a:gd name="T108" fmla="*/ 823 w 3380"/>
                <a:gd name="T109" fmla="*/ 1095 h 3380"/>
                <a:gd name="T110" fmla="*/ 949 w 3380"/>
                <a:gd name="T111" fmla="*/ 731 h 3380"/>
                <a:gd name="T112" fmla="*/ 898 w 3380"/>
                <a:gd name="T113" fmla="*/ 299 h 3380"/>
                <a:gd name="T114" fmla="*/ 842 w 3380"/>
                <a:gd name="T115" fmla="*/ 433 h 3380"/>
                <a:gd name="T116" fmla="*/ 676 w 3380"/>
                <a:gd name="T117" fmla="*/ 113 h 3380"/>
                <a:gd name="T118" fmla="*/ 314 w 3380"/>
                <a:gd name="T119" fmla="*/ 2265 h 3380"/>
                <a:gd name="T120" fmla="*/ 451 w 3380"/>
                <a:gd name="T121" fmla="*/ 2591 h 3380"/>
                <a:gd name="T122" fmla="*/ 3380 w 3380"/>
                <a:gd name="T12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0" h="3380">
                  <a:moveTo>
                    <a:pt x="113" y="2817"/>
                  </a:moveTo>
                  <a:lnTo>
                    <a:pt x="113" y="3267"/>
                  </a:lnTo>
                  <a:lnTo>
                    <a:pt x="2704" y="3267"/>
                  </a:lnTo>
                  <a:lnTo>
                    <a:pt x="2704" y="3211"/>
                  </a:lnTo>
                  <a:lnTo>
                    <a:pt x="2535" y="3211"/>
                  </a:lnTo>
                  <a:lnTo>
                    <a:pt x="2518" y="3208"/>
                  </a:lnTo>
                  <a:lnTo>
                    <a:pt x="2502" y="3200"/>
                  </a:lnTo>
                  <a:lnTo>
                    <a:pt x="2490" y="3188"/>
                  </a:lnTo>
                  <a:lnTo>
                    <a:pt x="2482" y="3172"/>
                  </a:lnTo>
                  <a:lnTo>
                    <a:pt x="2479" y="3155"/>
                  </a:lnTo>
                  <a:lnTo>
                    <a:pt x="2482" y="3137"/>
                  </a:lnTo>
                  <a:lnTo>
                    <a:pt x="2490" y="3122"/>
                  </a:lnTo>
                  <a:lnTo>
                    <a:pt x="2502" y="3110"/>
                  </a:lnTo>
                  <a:lnTo>
                    <a:pt x="2518" y="3101"/>
                  </a:lnTo>
                  <a:lnTo>
                    <a:pt x="2535" y="3098"/>
                  </a:lnTo>
                  <a:lnTo>
                    <a:pt x="2704" y="3098"/>
                  </a:lnTo>
                  <a:lnTo>
                    <a:pt x="2704" y="3042"/>
                  </a:lnTo>
                  <a:lnTo>
                    <a:pt x="2422" y="3042"/>
                  </a:lnTo>
                  <a:lnTo>
                    <a:pt x="2405" y="3039"/>
                  </a:lnTo>
                  <a:lnTo>
                    <a:pt x="2390" y="3031"/>
                  </a:lnTo>
                  <a:lnTo>
                    <a:pt x="2377" y="3018"/>
                  </a:lnTo>
                  <a:lnTo>
                    <a:pt x="2369" y="3003"/>
                  </a:lnTo>
                  <a:lnTo>
                    <a:pt x="2366" y="2986"/>
                  </a:lnTo>
                  <a:lnTo>
                    <a:pt x="2369" y="2968"/>
                  </a:lnTo>
                  <a:lnTo>
                    <a:pt x="2377" y="2953"/>
                  </a:lnTo>
                  <a:lnTo>
                    <a:pt x="2390" y="2941"/>
                  </a:lnTo>
                  <a:lnTo>
                    <a:pt x="2405" y="2932"/>
                  </a:lnTo>
                  <a:lnTo>
                    <a:pt x="2422" y="2929"/>
                  </a:lnTo>
                  <a:lnTo>
                    <a:pt x="2704" y="2929"/>
                  </a:lnTo>
                  <a:lnTo>
                    <a:pt x="2704" y="2817"/>
                  </a:lnTo>
                  <a:lnTo>
                    <a:pt x="113" y="2817"/>
                  </a:lnTo>
                  <a:close/>
                  <a:moveTo>
                    <a:pt x="1721" y="2344"/>
                  </a:moveTo>
                  <a:lnTo>
                    <a:pt x="1686" y="2346"/>
                  </a:lnTo>
                  <a:lnTo>
                    <a:pt x="1653" y="2348"/>
                  </a:lnTo>
                  <a:lnTo>
                    <a:pt x="1622" y="2351"/>
                  </a:lnTo>
                  <a:lnTo>
                    <a:pt x="1595" y="2354"/>
                  </a:lnTo>
                  <a:lnTo>
                    <a:pt x="1570" y="2358"/>
                  </a:lnTo>
                  <a:lnTo>
                    <a:pt x="1550" y="2361"/>
                  </a:lnTo>
                  <a:lnTo>
                    <a:pt x="1534" y="2364"/>
                  </a:lnTo>
                  <a:lnTo>
                    <a:pt x="1525" y="2366"/>
                  </a:lnTo>
                  <a:lnTo>
                    <a:pt x="1505" y="2370"/>
                  </a:lnTo>
                  <a:lnTo>
                    <a:pt x="1486" y="2379"/>
                  </a:lnTo>
                  <a:lnTo>
                    <a:pt x="1469" y="2394"/>
                  </a:lnTo>
                  <a:lnTo>
                    <a:pt x="1453" y="2412"/>
                  </a:lnTo>
                  <a:lnTo>
                    <a:pt x="1438" y="2435"/>
                  </a:lnTo>
                  <a:lnTo>
                    <a:pt x="1425" y="2459"/>
                  </a:lnTo>
                  <a:lnTo>
                    <a:pt x="1412" y="2487"/>
                  </a:lnTo>
                  <a:lnTo>
                    <a:pt x="1401" y="2517"/>
                  </a:lnTo>
                  <a:lnTo>
                    <a:pt x="1391" y="2547"/>
                  </a:lnTo>
                  <a:lnTo>
                    <a:pt x="1382" y="2579"/>
                  </a:lnTo>
                  <a:lnTo>
                    <a:pt x="1375" y="2611"/>
                  </a:lnTo>
                  <a:lnTo>
                    <a:pt x="1368" y="2643"/>
                  </a:lnTo>
                  <a:lnTo>
                    <a:pt x="1362" y="2674"/>
                  </a:lnTo>
                  <a:lnTo>
                    <a:pt x="1358" y="2704"/>
                  </a:lnTo>
                  <a:lnTo>
                    <a:pt x="2036" y="2704"/>
                  </a:lnTo>
                  <a:lnTo>
                    <a:pt x="2025" y="2673"/>
                  </a:lnTo>
                  <a:lnTo>
                    <a:pt x="2019" y="2643"/>
                  </a:lnTo>
                  <a:lnTo>
                    <a:pt x="2017" y="2613"/>
                  </a:lnTo>
                  <a:lnTo>
                    <a:pt x="2018" y="2585"/>
                  </a:lnTo>
                  <a:lnTo>
                    <a:pt x="2021" y="2561"/>
                  </a:lnTo>
                  <a:lnTo>
                    <a:pt x="2024" y="2541"/>
                  </a:lnTo>
                  <a:lnTo>
                    <a:pt x="2028" y="2526"/>
                  </a:lnTo>
                  <a:lnTo>
                    <a:pt x="2026" y="2496"/>
                  </a:lnTo>
                  <a:lnTo>
                    <a:pt x="2020" y="2468"/>
                  </a:lnTo>
                  <a:lnTo>
                    <a:pt x="2010" y="2444"/>
                  </a:lnTo>
                  <a:lnTo>
                    <a:pt x="1995" y="2423"/>
                  </a:lnTo>
                  <a:lnTo>
                    <a:pt x="1977" y="2404"/>
                  </a:lnTo>
                  <a:lnTo>
                    <a:pt x="1953" y="2388"/>
                  </a:lnTo>
                  <a:lnTo>
                    <a:pt x="1926" y="2374"/>
                  </a:lnTo>
                  <a:lnTo>
                    <a:pt x="1895" y="2364"/>
                  </a:lnTo>
                  <a:lnTo>
                    <a:pt x="1862" y="2356"/>
                  </a:lnTo>
                  <a:lnTo>
                    <a:pt x="1827" y="2350"/>
                  </a:lnTo>
                  <a:lnTo>
                    <a:pt x="1792" y="2347"/>
                  </a:lnTo>
                  <a:lnTo>
                    <a:pt x="1757" y="2344"/>
                  </a:lnTo>
                  <a:lnTo>
                    <a:pt x="1721" y="2344"/>
                  </a:lnTo>
                  <a:close/>
                  <a:moveTo>
                    <a:pt x="2704" y="1807"/>
                  </a:moveTo>
                  <a:lnTo>
                    <a:pt x="2680" y="1829"/>
                  </a:lnTo>
                  <a:lnTo>
                    <a:pt x="2657" y="1853"/>
                  </a:lnTo>
                  <a:lnTo>
                    <a:pt x="2633" y="1879"/>
                  </a:lnTo>
                  <a:lnTo>
                    <a:pt x="2610" y="1908"/>
                  </a:lnTo>
                  <a:lnTo>
                    <a:pt x="2587" y="1939"/>
                  </a:lnTo>
                  <a:lnTo>
                    <a:pt x="2568" y="1972"/>
                  </a:lnTo>
                  <a:lnTo>
                    <a:pt x="2549" y="2005"/>
                  </a:lnTo>
                  <a:lnTo>
                    <a:pt x="2535" y="2041"/>
                  </a:lnTo>
                  <a:lnTo>
                    <a:pt x="2524" y="2078"/>
                  </a:lnTo>
                  <a:lnTo>
                    <a:pt x="2518" y="2116"/>
                  </a:lnTo>
                  <a:lnTo>
                    <a:pt x="2517" y="2155"/>
                  </a:lnTo>
                  <a:lnTo>
                    <a:pt x="2521" y="2194"/>
                  </a:lnTo>
                  <a:lnTo>
                    <a:pt x="2532" y="2235"/>
                  </a:lnTo>
                  <a:lnTo>
                    <a:pt x="2548" y="2288"/>
                  </a:lnTo>
                  <a:lnTo>
                    <a:pt x="2561" y="2338"/>
                  </a:lnTo>
                  <a:lnTo>
                    <a:pt x="2568" y="2385"/>
                  </a:lnTo>
                  <a:lnTo>
                    <a:pt x="2572" y="2431"/>
                  </a:lnTo>
                  <a:lnTo>
                    <a:pt x="2572" y="2473"/>
                  </a:lnTo>
                  <a:lnTo>
                    <a:pt x="2569" y="2511"/>
                  </a:lnTo>
                  <a:lnTo>
                    <a:pt x="2565" y="2546"/>
                  </a:lnTo>
                  <a:lnTo>
                    <a:pt x="2558" y="2579"/>
                  </a:lnTo>
                  <a:lnTo>
                    <a:pt x="2549" y="2609"/>
                  </a:lnTo>
                  <a:lnTo>
                    <a:pt x="2540" y="2634"/>
                  </a:lnTo>
                  <a:lnTo>
                    <a:pt x="2531" y="2657"/>
                  </a:lnTo>
                  <a:lnTo>
                    <a:pt x="2522" y="2676"/>
                  </a:lnTo>
                  <a:lnTo>
                    <a:pt x="2506" y="2704"/>
                  </a:lnTo>
                  <a:lnTo>
                    <a:pt x="2704" y="2704"/>
                  </a:lnTo>
                  <a:lnTo>
                    <a:pt x="2704" y="1807"/>
                  </a:lnTo>
                  <a:close/>
                  <a:moveTo>
                    <a:pt x="2817" y="676"/>
                  </a:moveTo>
                  <a:lnTo>
                    <a:pt x="2817" y="3267"/>
                  </a:lnTo>
                  <a:lnTo>
                    <a:pt x="3267" y="3267"/>
                  </a:lnTo>
                  <a:lnTo>
                    <a:pt x="3267" y="676"/>
                  </a:lnTo>
                  <a:lnTo>
                    <a:pt x="3211" y="676"/>
                  </a:lnTo>
                  <a:lnTo>
                    <a:pt x="3211" y="845"/>
                  </a:lnTo>
                  <a:lnTo>
                    <a:pt x="3208" y="862"/>
                  </a:lnTo>
                  <a:lnTo>
                    <a:pt x="3200" y="878"/>
                  </a:lnTo>
                  <a:lnTo>
                    <a:pt x="3188" y="890"/>
                  </a:lnTo>
                  <a:lnTo>
                    <a:pt x="3172" y="898"/>
                  </a:lnTo>
                  <a:lnTo>
                    <a:pt x="3155" y="901"/>
                  </a:lnTo>
                  <a:lnTo>
                    <a:pt x="3137" y="898"/>
                  </a:lnTo>
                  <a:lnTo>
                    <a:pt x="3122" y="890"/>
                  </a:lnTo>
                  <a:lnTo>
                    <a:pt x="3110" y="878"/>
                  </a:lnTo>
                  <a:lnTo>
                    <a:pt x="3101" y="862"/>
                  </a:lnTo>
                  <a:lnTo>
                    <a:pt x="3098" y="845"/>
                  </a:lnTo>
                  <a:lnTo>
                    <a:pt x="3098" y="676"/>
                  </a:lnTo>
                  <a:lnTo>
                    <a:pt x="3042" y="676"/>
                  </a:lnTo>
                  <a:lnTo>
                    <a:pt x="3042" y="958"/>
                  </a:lnTo>
                  <a:lnTo>
                    <a:pt x="3039" y="975"/>
                  </a:lnTo>
                  <a:lnTo>
                    <a:pt x="3031" y="990"/>
                  </a:lnTo>
                  <a:lnTo>
                    <a:pt x="3018" y="1003"/>
                  </a:lnTo>
                  <a:lnTo>
                    <a:pt x="3003" y="1011"/>
                  </a:lnTo>
                  <a:lnTo>
                    <a:pt x="2986" y="1014"/>
                  </a:lnTo>
                  <a:lnTo>
                    <a:pt x="2968" y="1011"/>
                  </a:lnTo>
                  <a:lnTo>
                    <a:pt x="2953" y="1003"/>
                  </a:lnTo>
                  <a:lnTo>
                    <a:pt x="2941" y="990"/>
                  </a:lnTo>
                  <a:lnTo>
                    <a:pt x="2932" y="975"/>
                  </a:lnTo>
                  <a:lnTo>
                    <a:pt x="2929" y="958"/>
                  </a:lnTo>
                  <a:lnTo>
                    <a:pt x="2929" y="676"/>
                  </a:lnTo>
                  <a:lnTo>
                    <a:pt x="2817" y="676"/>
                  </a:lnTo>
                  <a:close/>
                  <a:moveTo>
                    <a:pt x="2671" y="676"/>
                  </a:moveTo>
                  <a:lnTo>
                    <a:pt x="2602" y="751"/>
                  </a:lnTo>
                  <a:lnTo>
                    <a:pt x="2537" y="827"/>
                  </a:lnTo>
                  <a:lnTo>
                    <a:pt x="2477" y="902"/>
                  </a:lnTo>
                  <a:lnTo>
                    <a:pt x="2421" y="978"/>
                  </a:lnTo>
                  <a:lnTo>
                    <a:pt x="2368" y="1053"/>
                  </a:lnTo>
                  <a:lnTo>
                    <a:pt x="2318" y="1127"/>
                  </a:lnTo>
                  <a:lnTo>
                    <a:pt x="2271" y="1198"/>
                  </a:lnTo>
                  <a:lnTo>
                    <a:pt x="2238" y="1248"/>
                  </a:lnTo>
                  <a:lnTo>
                    <a:pt x="2206" y="1295"/>
                  </a:lnTo>
                  <a:lnTo>
                    <a:pt x="2174" y="1341"/>
                  </a:lnTo>
                  <a:lnTo>
                    <a:pt x="2142" y="1386"/>
                  </a:lnTo>
                  <a:lnTo>
                    <a:pt x="2110" y="1430"/>
                  </a:lnTo>
                  <a:lnTo>
                    <a:pt x="2077" y="1471"/>
                  </a:lnTo>
                  <a:lnTo>
                    <a:pt x="2043" y="1511"/>
                  </a:lnTo>
                  <a:lnTo>
                    <a:pt x="2010" y="1548"/>
                  </a:lnTo>
                  <a:lnTo>
                    <a:pt x="1974" y="1582"/>
                  </a:lnTo>
                  <a:lnTo>
                    <a:pt x="1938" y="1614"/>
                  </a:lnTo>
                  <a:lnTo>
                    <a:pt x="1900" y="1644"/>
                  </a:lnTo>
                  <a:lnTo>
                    <a:pt x="1860" y="1670"/>
                  </a:lnTo>
                  <a:lnTo>
                    <a:pt x="1818" y="1692"/>
                  </a:lnTo>
                  <a:lnTo>
                    <a:pt x="1775" y="1712"/>
                  </a:lnTo>
                  <a:lnTo>
                    <a:pt x="1729" y="1726"/>
                  </a:lnTo>
                  <a:lnTo>
                    <a:pt x="1682" y="1737"/>
                  </a:lnTo>
                  <a:lnTo>
                    <a:pt x="1631" y="1744"/>
                  </a:lnTo>
                  <a:lnTo>
                    <a:pt x="1577" y="1746"/>
                  </a:lnTo>
                  <a:lnTo>
                    <a:pt x="1539" y="1749"/>
                  </a:lnTo>
                  <a:lnTo>
                    <a:pt x="1503" y="1759"/>
                  </a:lnTo>
                  <a:lnTo>
                    <a:pt x="1468" y="1773"/>
                  </a:lnTo>
                  <a:lnTo>
                    <a:pt x="1435" y="1791"/>
                  </a:lnTo>
                  <a:lnTo>
                    <a:pt x="1404" y="1816"/>
                  </a:lnTo>
                  <a:lnTo>
                    <a:pt x="1375" y="1844"/>
                  </a:lnTo>
                  <a:lnTo>
                    <a:pt x="1346" y="1876"/>
                  </a:lnTo>
                  <a:lnTo>
                    <a:pt x="1319" y="1912"/>
                  </a:lnTo>
                  <a:lnTo>
                    <a:pt x="1295" y="1951"/>
                  </a:lnTo>
                  <a:lnTo>
                    <a:pt x="1271" y="1992"/>
                  </a:lnTo>
                  <a:lnTo>
                    <a:pt x="1249" y="2037"/>
                  </a:lnTo>
                  <a:lnTo>
                    <a:pt x="1228" y="2083"/>
                  </a:lnTo>
                  <a:lnTo>
                    <a:pt x="1209" y="2131"/>
                  </a:lnTo>
                  <a:lnTo>
                    <a:pt x="1191" y="2181"/>
                  </a:lnTo>
                  <a:lnTo>
                    <a:pt x="1175" y="2231"/>
                  </a:lnTo>
                  <a:lnTo>
                    <a:pt x="1159" y="2282"/>
                  </a:lnTo>
                  <a:lnTo>
                    <a:pt x="1145" y="2332"/>
                  </a:lnTo>
                  <a:lnTo>
                    <a:pt x="1133" y="2383"/>
                  </a:lnTo>
                  <a:lnTo>
                    <a:pt x="1122" y="2434"/>
                  </a:lnTo>
                  <a:lnTo>
                    <a:pt x="1111" y="2483"/>
                  </a:lnTo>
                  <a:lnTo>
                    <a:pt x="1102" y="2532"/>
                  </a:lnTo>
                  <a:lnTo>
                    <a:pt x="1094" y="2578"/>
                  </a:lnTo>
                  <a:lnTo>
                    <a:pt x="1087" y="2622"/>
                  </a:lnTo>
                  <a:lnTo>
                    <a:pt x="1081" y="2664"/>
                  </a:lnTo>
                  <a:lnTo>
                    <a:pt x="1076" y="2704"/>
                  </a:lnTo>
                  <a:lnTo>
                    <a:pt x="1244" y="2704"/>
                  </a:lnTo>
                  <a:lnTo>
                    <a:pt x="1248" y="2680"/>
                  </a:lnTo>
                  <a:lnTo>
                    <a:pt x="1252" y="2655"/>
                  </a:lnTo>
                  <a:lnTo>
                    <a:pt x="1256" y="2627"/>
                  </a:lnTo>
                  <a:lnTo>
                    <a:pt x="1262" y="2597"/>
                  </a:lnTo>
                  <a:lnTo>
                    <a:pt x="1269" y="2566"/>
                  </a:lnTo>
                  <a:lnTo>
                    <a:pt x="1277" y="2534"/>
                  </a:lnTo>
                  <a:lnTo>
                    <a:pt x="1286" y="2502"/>
                  </a:lnTo>
                  <a:lnTo>
                    <a:pt x="1298" y="2469"/>
                  </a:lnTo>
                  <a:lnTo>
                    <a:pt x="1311" y="2438"/>
                  </a:lnTo>
                  <a:lnTo>
                    <a:pt x="1325" y="2407"/>
                  </a:lnTo>
                  <a:lnTo>
                    <a:pt x="1341" y="2377"/>
                  </a:lnTo>
                  <a:lnTo>
                    <a:pt x="1359" y="2350"/>
                  </a:lnTo>
                  <a:lnTo>
                    <a:pt x="1380" y="2325"/>
                  </a:lnTo>
                  <a:lnTo>
                    <a:pt x="1401" y="2304"/>
                  </a:lnTo>
                  <a:lnTo>
                    <a:pt x="1426" y="2285"/>
                  </a:lnTo>
                  <a:lnTo>
                    <a:pt x="1452" y="2270"/>
                  </a:lnTo>
                  <a:lnTo>
                    <a:pt x="1481" y="2259"/>
                  </a:lnTo>
                  <a:lnTo>
                    <a:pt x="1513" y="2254"/>
                  </a:lnTo>
                  <a:lnTo>
                    <a:pt x="1523" y="2251"/>
                  </a:lnTo>
                  <a:lnTo>
                    <a:pt x="1539" y="2248"/>
                  </a:lnTo>
                  <a:lnTo>
                    <a:pt x="1561" y="2245"/>
                  </a:lnTo>
                  <a:lnTo>
                    <a:pt x="1586" y="2241"/>
                  </a:lnTo>
                  <a:lnTo>
                    <a:pt x="1614" y="2238"/>
                  </a:lnTo>
                  <a:lnTo>
                    <a:pt x="1646" y="2235"/>
                  </a:lnTo>
                  <a:lnTo>
                    <a:pt x="1680" y="2233"/>
                  </a:lnTo>
                  <a:lnTo>
                    <a:pt x="1717" y="2231"/>
                  </a:lnTo>
                  <a:lnTo>
                    <a:pt x="1754" y="2231"/>
                  </a:lnTo>
                  <a:lnTo>
                    <a:pt x="1792" y="2233"/>
                  </a:lnTo>
                  <a:lnTo>
                    <a:pt x="1831" y="2237"/>
                  </a:lnTo>
                  <a:lnTo>
                    <a:pt x="1871" y="2242"/>
                  </a:lnTo>
                  <a:lnTo>
                    <a:pt x="1909" y="2251"/>
                  </a:lnTo>
                  <a:lnTo>
                    <a:pt x="1947" y="2262"/>
                  </a:lnTo>
                  <a:lnTo>
                    <a:pt x="1982" y="2277"/>
                  </a:lnTo>
                  <a:lnTo>
                    <a:pt x="2016" y="2294"/>
                  </a:lnTo>
                  <a:lnTo>
                    <a:pt x="2046" y="2316"/>
                  </a:lnTo>
                  <a:lnTo>
                    <a:pt x="2072" y="2339"/>
                  </a:lnTo>
                  <a:lnTo>
                    <a:pt x="2094" y="2366"/>
                  </a:lnTo>
                  <a:lnTo>
                    <a:pt x="2112" y="2396"/>
                  </a:lnTo>
                  <a:lnTo>
                    <a:pt x="2125" y="2427"/>
                  </a:lnTo>
                  <a:lnTo>
                    <a:pt x="2135" y="2461"/>
                  </a:lnTo>
                  <a:lnTo>
                    <a:pt x="2140" y="2498"/>
                  </a:lnTo>
                  <a:lnTo>
                    <a:pt x="2141" y="2537"/>
                  </a:lnTo>
                  <a:lnTo>
                    <a:pt x="2138" y="2553"/>
                  </a:lnTo>
                  <a:lnTo>
                    <a:pt x="2135" y="2564"/>
                  </a:lnTo>
                  <a:lnTo>
                    <a:pt x="2131" y="2578"/>
                  </a:lnTo>
                  <a:lnTo>
                    <a:pt x="2129" y="2595"/>
                  </a:lnTo>
                  <a:lnTo>
                    <a:pt x="2129" y="2614"/>
                  </a:lnTo>
                  <a:lnTo>
                    <a:pt x="2131" y="2633"/>
                  </a:lnTo>
                  <a:lnTo>
                    <a:pt x="2136" y="2651"/>
                  </a:lnTo>
                  <a:lnTo>
                    <a:pt x="2145" y="2667"/>
                  </a:lnTo>
                  <a:lnTo>
                    <a:pt x="2157" y="2680"/>
                  </a:lnTo>
                  <a:lnTo>
                    <a:pt x="2174" y="2691"/>
                  </a:lnTo>
                  <a:lnTo>
                    <a:pt x="2196" y="2698"/>
                  </a:lnTo>
                  <a:lnTo>
                    <a:pt x="2223" y="2702"/>
                  </a:lnTo>
                  <a:lnTo>
                    <a:pt x="2253" y="2704"/>
                  </a:lnTo>
                  <a:lnTo>
                    <a:pt x="2355" y="2704"/>
                  </a:lnTo>
                  <a:lnTo>
                    <a:pt x="2362" y="2699"/>
                  </a:lnTo>
                  <a:lnTo>
                    <a:pt x="2372" y="2692"/>
                  </a:lnTo>
                  <a:lnTo>
                    <a:pt x="2383" y="2680"/>
                  </a:lnTo>
                  <a:lnTo>
                    <a:pt x="2396" y="2665"/>
                  </a:lnTo>
                  <a:lnTo>
                    <a:pt x="2409" y="2646"/>
                  </a:lnTo>
                  <a:lnTo>
                    <a:pt x="2422" y="2622"/>
                  </a:lnTo>
                  <a:lnTo>
                    <a:pt x="2431" y="2606"/>
                  </a:lnTo>
                  <a:lnTo>
                    <a:pt x="2438" y="2586"/>
                  </a:lnTo>
                  <a:lnTo>
                    <a:pt x="2445" y="2564"/>
                  </a:lnTo>
                  <a:lnTo>
                    <a:pt x="2451" y="2537"/>
                  </a:lnTo>
                  <a:lnTo>
                    <a:pt x="2456" y="2508"/>
                  </a:lnTo>
                  <a:lnTo>
                    <a:pt x="2459" y="2477"/>
                  </a:lnTo>
                  <a:lnTo>
                    <a:pt x="2459" y="2442"/>
                  </a:lnTo>
                  <a:lnTo>
                    <a:pt x="2456" y="2404"/>
                  </a:lnTo>
                  <a:lnTo>
                    <a:pt x="2450" y="2363"/>
                  </a:lnTo>
                  <a:lnTo>
                    <a:pt x="2440" y="2319"/>
                  </a:lnTo>
                  <a:lnTo>
                    <a:pt x="2425" y="2272"/>
                  </a:lnTo>
                  <a:lnTo>
                    <a:pt x="2412" y="2226"/>
                  </a:lnTo>
                  <a:lnTo>
                    <a:pt x="2405" y="2180"/>
                  </a:lnTo>
                  <a:lnTo>
                    <a:pt x="2403" y="2135"/>
                  </a:lnTo>
                  <a:lnTo>
                    <a:pt x="2407" y="2092"/>
                  </a:lnTo>
                  <a:lnTo>
                    <a:pt x="2414" y="2050"/>
                  </a:lnTo>
                  <a:lnTo>
                    <a:pt x="2426" y="2009"/>
                  </a:lnTo>
                  <a:lnTo>
                    <a:pt x="2442" y="1970"/>
                  </a:lnTo>
                  <a:lnTo>
                    <a:pt x="2459" y="1932"/>
                  </a:lnTo>
                  <a:lnTo>
                    <a:pt x="2481" y="1896"/>
                  </a:lnTo>
                  <a:lnTo>
                    <a:pt x="2503" y="1862"/>
                  </a:lnTo>
                  <a:lnTo>
                    <a:pt x="2527" y="1830"/>
                  </a:lnTo>
                  <a:lnTo>
                    <a:pt x="2551" y="1801"/>
                  </a:lnTo>
                  <a:lnTo>
                    <a:pt x="2576" y="1774"/>
                  </a:lnTo>
                  <a:lnTo>
                    <a:pt x="2602" y="1748"/>
                  </a:lnTo>
                  <a:lnTo>
                    <a:pt x="2625" y="1726"/>
                  </a:lnTo>
                  <a:lnTo>
                    <a:pt x="2649" y="1705"/>
                  </a:lnTo>
                  <a:lnTo>
                    <a:pt x="2669" y="1688"/>
                  </a:lnTo>
                  <a:lnTo>
                    <a:pt x="2688" y="1673"/>
                  </a:lnTo>
                  <a:lnTo>
                    <a:pt x="2704" y="1661"/>
                  </a:lnTo>
                  <a:lnTo>
                    <a:pt x="2704" y="1080"/>
                  </a:lnTo>
                  <a:lnTo>
                    <a:pt x="2678" y="1093"/>
                  </a:lnTo>
                  <a:lnTo>
                    <a:pt x="2654" y="1112"/>
                  </a:lnTo>
                  <a:lnTo>
                    <a:pt x="2632" y="1137"/>
                  </a:lnTo>
                  <a:lnTo>
                    <a:pt x="2613" y="1168"/>
                  </a:lnTo>
                  <a:lnTo>
                    <a:pt x="2594" y="1205"/>
                  </a:lnTo>
                  <a:lnTo>
                    <a:pt x="2579" y="1247"/>
                  </a:lnTo>
                  <a:lnTo>
                    <a:pt x="2566" y="1295"/>
                  </a:lnTo>
                  <a:lnTo>
                    <a:pt x="2554" y="1349"/>
                  </a:lnTo>
                  <a:lnTo>
                    <a:pt x="2538" y="1422"/>
                  </a:lnTo>
                  <a:lnTo>
                    <a:pt x="2517" y="1492"/>
                  </a:lnTo>
                  <a:lnTo>
                    <a:pt x="2490" y="1560"/>
                  </a:lnTo>
                  <a:lnTo>
                    <a:pt x="2459" y="1624"/>
                  </a:lnTo>
                  <a:lnTo>
                    <a:pt x="2423" y="1687"/>
                  </a:lnTo>
                  <a:lnTo>
                    <a:pt x="2383" y="1745"/>
                  </a:lnTo>
                  <a:lnTo>
                    <a:pt x="2338" y="1801"/>
                  </a:lnTo>
                  <a:lnTo>
                    <a:pt x="2290" y="1852"/>
                  </a:lnTo>
                  <a:lnTo>
                    <a:pt x="2238" y="1899"/>
                  </a:lnTo>
                  <a:lnTo>
                    <a:pt x="2183" y="1942"/>
                  </a:lnTo>
                  <a:lnTo>
                    <a:pt x="2124" y="1980"/>
                  </a:lnTo>
                  <a:lnTo>
                    <a:pt x="2062" y="2014"/>
                  </a:lnTo>
                  <a:lnTo>
                    <a:pt x="1997" y="2042"/>
                  </a:lnTo>
                  <a:lnTo>
                    <a:pt x="1930" y="2066"/>
                  </a:lnTo>
                  <a:lnTo>
                    <a:pt x="1860" y="2084"/>
                  </a:lnTo>
                  <a:lnTo>
                    <a:pt x="1810" y="2094"/>
                  </a:lnTo>
                  <a:lnTo>
                    <a:pt x="1763" y="2100"/>
                  </a:lnTo>
                  <a:lnTo>
                    <a:pt x="1719" y="2104"/>
                  </a:lnTo>
                  <a:lnTo>
                    <a:pt x="1679" y="2105"/>
                  </a:lnTo>
                  <a:lnTo>
                    <a:pt x="1641" y="2104"/>
                  </a:lnTo>
                  <a:lnTo>
                    <a:pt x="1607" y="2101"/>
                  </a:lnTo>
                  <a:lnTo>
                    <a:pt x="1577" y="2098"/>
                  </a:lnTo>
                  <a:lnTo>
                    <a:pt x="1552" y="2094"/>
                  </a:lnTo>
                  <a:lnTo>
                    <a:pt x="1532" y="2089"/>
                  </a:lnTo>
                  <a:lnTo>
                    <a:pt x="1517" y="2085"/>
                  </a:lnTo>
                  <a:lnTo>
                    <a:pt x="1507" y="2082"/>
                  </a:lnTo>
                  <a:lnTo>
                    <a:pt x="1503" y="2081"/>
                  </a:lnTo>
                  <a:lnTo>
                    <a:pt x="1489" y="2075"/>
                  </a:lnTo>
                  <a:lnTo>
                    <a:pt x="1478" y="2065"/>
                  </a:lnTo>
                  <a:lnTo>
                    <a:pt x="1471" y="2053"/>
                  </a:lnTo>
                  <a:lnTo>
                    <a:pt x="1466" y="2039"/>
                  </a:lnTo>
                  <a:lnTo>
                    <a:pt x="1465" y="2025"/>
                  </a:lnTo>
                  <a:lnTo>
                    <a:pt x="1468" y="2010"/>
                  </a:lnTo>
                  <a:lnTo>
                    <a:pt x="1475" y="1996"/>
                  </a:lnTo>
                  <a:lnTo>
                    <a:pt x="1484" y="1985"/>
                  </a:lnTo>
                  <a:lnTo>
                    <a:pt x="1496" y="1978"/>
                  </a:lnTo>
                  <a:lnTo>
                    <a:pt x="1510" y="1973"/>
                  </a:lnTo>
                  <a:lnTo>
                    <a:pt x="1524" y="1972"/>
                  </a:lnTo>
                  <a:lnTo>
                    <a:pt x="1539" y="1975"/>
                  </a:lnTo>
                  <a:lnTo>
                    <a:pt x="1543" y="1976"/>
                  </a:lnTo>
                  <a:lnTo>
                    <a:pt x="1551" y="1978"/>
                  </a:lnTo>
                  <a:lnTo>
                    <a:pt x="1565" y="1981"/>
                  </a:lnTo>
                  <a:lnTo>
                    <a:pt x="1583" y="1985"/>
                  </a:lnTo>
                  <a:lnTo>
                    <a:pt x="1608" y="1988"/>
                  </a:lnTo>
                  <a:lnTo>
                    <a:pt x="1636" y="1990"/>
                  </a:lnTo>
                  <a:lnTo>
                    <a:pt x="1668" y="1991"/>
                  </a:lnTo>
                  <a:lnTo>
                    <a:pt x="1705" y="1991"/>
                  </a:lnTo>
                  <a:lnTo>
                    <a:pt x="1745" y="1988"/>
                  </a:lnTo>
                  <a:lnTo>
                    <a:pt x="1789" y="1983"/>
                  </a:lnTo>
                  <a:lnTo>
                    <a:pt x="1836" y="1974"/>
                  </a:lnTo>
                  <a:lnTo>
                    <a:pt x="1902" y="1957"/>
                  </a:lnTo>
                  <a:lnTo>
                    <a:pt x="1964" y="1934"/>
                  </a:lnTo>
                  <a:lnTo>
                    <a:pt x="2025" y="1906"/>
                  </a:lnTo>
                  <a:lnTo>
                    <a:pt x="2082" y="1873"/>
                  </a:lnTo>
                  <a:lnTo>
                    <a:pt x="2136" y="1836"/>
                  </a:lnTo>
                  <a:lnTo>
                    <a:pt x="2187" y="1794"/>
                  </a:lnTo>
                  <a:lnTo>
                    <a:pt x="2234" y="1748"/>
                  </a:lnTo>
                  <a:lnTo>
                    <a:pt x="2277" y="1698"/>
                  </a:lnTo>
                  <a:lnTo>
                    <a:pt x="2316" y="1644"/>
                  </a:lnTo>
                  <a:lnTo>
                    <a:pt x="2352" y="1587"/>
                  </a:lnTo>
                  <a:lnTo>
                    <a:pt x="2381" y="1526"/>
                  </a:lnTo>
                  <a:lnTo>
                    <a:pt x="2407" y="1464"/>
                  </a:lnTo>
                  <a:lnTo>
                    <a:pt x="2427" y="1397"/>
                  </a:lnTo>
                  <a:lnTo>
                    <a:pt x="2443" y="1328"/>
                  </a:lnTo>
                  <a:lnTo>
                    <a:pt x="2454" y="1275"/>
                  </a:lnTo>
                  <a:lnTo>
                    <a:pt x="2466" y="1227"/>
                  </a:lnTo>
                  <a:lnTo>
                    <a:pt x="2482" y="1184"/>
                  </a:lnTo>
                  <a:lnTo>
                    <a:pt x="2497" y="1145"/>
                  </a:lnTo>
                  <a:lnTo>
                    <a:pt x="2515" y="1110"/>
                  </a:lnTo>
                  <a:lnTo>
                    <a:pt x="2533" y="1081"/>
                  </a:lnTo>
                  <a:lnTo>
                    <a:pt x="2553" y="1055"/>
                  </a:lnTo>
                  <a:lnTo>
                    <a:pt x="2573" y="1032"/>
                  </a:lnTo>
                  <a:lnTo>
                    <a:pt x="2594" y="1013"/>
                  </a:lnTo>
                  <a:lnTo>
                    <a:pt x="2616" y="998"/>
                  </a:lnTo>
                  <a:lnTo>
                    <a:pt x="2637" y="985"/>
                  </a:lnTo>
                  <a:lnTo>
                    <a:pt x="2660" y="975"/>
                  </a:lnTo>
                  <a:lnTo>
                    <a:pt x="2681" y="968"/>
                  </a:lnTo>
                  <a:lnTo>
                    <a:pt x="2704" y="963"/>
                  </a:lnTo>
                  <a:lnTo>
                    <a:pt x="2704" y="676"/>
                  </a:lnTo>
                  <a:lnTo>
                    <a:pt x="2671" y="676"/>
                  </a:lnTo>
                  <a:close/>
                  <a:moveTo>
                    <a:pt x="1389" y="676"/>
                  </a:moveTo>
                  <a:lnTo>
                    <a:pt x="1378" y="703"/>
                  </a:lnTo>
                  <a:lnTo>
                    <a:pt x="1366" y="733"/>
                  </a:lnTo>
                  <a:lnTo>
                    <a:pt x="1355" y="766"/>
                  </a:lnTo>
                  <a:lnTo>
                    <a:pt x="1344" y="802"/>
                  </a:lnTo>
                  <a:lnTo>
                    <a:pt x="1334" y="839"/>
                  </a:lnTo>
                  <a:lnTo>
                    <a:pt x="1323" y="877"/>
                  </a:lnTo>
                  <a:lnTo>
                    <a:pt x="1315" y="917"/>
                  </a:lnTo>
                  <a:lnTo>
                    <a:pt x="1309" y="957"/>
                  </a:lnTo>
                  <a:lnTo>
                    <a:pt x="1304" y="996"/>
                  </a:lnTo>
                  <a:lnTo>
                    <a:pt x="1302" y="1034"/>
                  </a:lnTo>
                  <a:lnTo>
                    <a:pt x="1302" y="1072"/>
                  </a:lnTo>
                  <a:lnTo>
                    <a:pt x="1305" y="1109"/>
                  </a:lnTo>
                  <a:lnTo>
                    <a:pt x="1311" y="1144"/>
                  </a:lnTo>
                  <a:lnTo>
                    <a:pt x="1321" y="1176"/>
                  </a:lnTo>
                  <a:lnTo>
                    <a:pt x="1336" y="1205"/>
                  </a:lnTo>
                  <a:lnTo>
                    <a:pt x="1352" y="1227"/>
                  </a:lnTo>
                  <a:lnTo>
                    <a:pt x="1371" y="1247"/>
                  </a:lnTo>
                  <a:lnTo>
                    <a:pt x="1395" y="1263"/>
                  </a:lnTo>
                  <a:lnTo>
                    <a:pt x="1422" y="1276"/>
                  </a:lnTo>
                  <a:lnTo>
                    <a:pt x="1452" y="1285"/>
                  </a:lnTo>
                  <a:lnTo>
                    <a:pt x="1486" y="1293"/>
                  </a:lnTo>
                  <a:lnTo>
                    <a:pt x="1524" y="1296"/>
                  </a:lnTo>
                  <a:lnTo>
                    <a:pt x="1577" y="1297"/>
                  </a:lnTo>
                  <a:lnTo>
                    <a:pt x="1628" y="1292"/>
                  </a:lnTo>
                  <a:lnTo>
                    <a:pt x="1677" y="1281"/>
                  </a:lnTo>
                  <a:lnTo>
                    <a:pt x="1723" y="1267"/>
                  </a:lnTo>
                  <a:lnTo>
                    <a:pt x="1766" y="1247"/>
                  </a:lnTo>
                  <a:lnTo>
                    <a:pt x="1807" y="1222"/>
                  </a:lnTo>
                  <a:lnTo>
                    <a:pt x="1846" y="1192"/>
                  </a:lnTo>
                  <a:lnTo>
                    <a:pt x="1882" y="1157"/>
                  </a:lnTo>
                  <a:lnTo>
                    <a:pt x="1914" y="1117"/>
                  </a:lnTo>
                  <a:lnTo>
                    <a:pt x="1945" y="1073"/>
                  </a:lnTo>
                  <a:lnTo>
                    <a:pt x="1971" y="1027"/>
                  </a:lnTo>
                  <a:lnTo>
                    <a:pt x="1992" y="979"/>
                  </a:lnTo>
                  <a:lnTo>
                    <a:pt x="2010" y="931"/>
                  </a:lnTo>
                  <a:lnTo>
                    <a:pt x="2024" y="883"/>
                  </a:lnTo>
                  <a:lnTo>
                    <a:pt x="2033" y="837"/>
                  </a:lnTo>
                  <a:lnTo>
                    <a:pt x="2040" y="792"/>
                  </a:lnTo>
                  <a:lnTo>
                    <a:pt x="2042" y="750"/>
                  </a:lnTo>
                  <a:lnTo>
                    <a:pt x="2042" y="711"/>
                  </a:lnTo>
                  <a:lnTo>
                    <a:pt x="2039" y="676"/>
                  </a:lnTo>
                  <a:lnTo>
                    <a:pt x="1389" y="676"/>
                  </a:lnTo>
                  <a:close/>
                  <a:moveTo>
                    <a:pt x="1105" y="676"/>
                  </a:moveTo>
                  <a:lnTo>
                    <a:pt x="1078" y="729"/>
                  </a:lnTo>
                  <a:lnTo>
                    <a:pt x="1054" y="776"/>
                  </a:lnTo>
                  <a:lnTo>
                    <a:pt x="1032" y="820"/>
                  </a:lnTo>
                  <a:lnTo>
                    <a:pt x="1013" y="859"/>
                  </a:lnTo>
                  <a:lnTo>
                    <a:pt x="997" y="894"/>
                  </a:lnTo>
                  <a:lnTo>
                    <a:pt x="982" y="926"/>
                  </a:lnTo>
                  <a:lnTo>
                    <a:pt x="971" y="954"/>
                  </a:lnTo>
                  <a:lnTo>
                    <a:pt x="961" y="978"/>
                  </a:lnTo>
                  <a:lnTo>
                    <a:pt x="954" y="1000"/>
                  </a:lnTo>
                  <a:lnTo>
                    <a:pt x="947" y="1018"/>
                  </a:lnTo>
                  <a:lnTo>
                    <a:pt x="943" y="1034"/>
                  </a:lnTo>
                  <a:lnTo>
                    <a:pt x="940" y="1048"/>
                  </a:lnTo>
                  <a:lnTo>
                    <a:pt x="939" y="1060"/>
                  </a:lnTo>
                  <a:lnTo>
                    <a:pt x="939" y="1069"/>
                  </a:lnTo>
                  <a:lnTo>
                    <a:pt x="940" y="1079"/>
                  </a:lnTo>
                  <a:lnTo>
                    <a:pt x="942" y="1086"/>
                  </a:lnTo>
                  <a:lnTo>
                    <a:pt x="945" y="1091"/>
                  </a:lnTo>
                  <a:lnTo>
                    <a:pt x="949" y="1097"/>
                  </a:lnTo>
                  <a:lnTo>
                    <a:pt x="954" y="1101"/>
                  </a:lnTo>
                  <a:lnTo>
                    <a:pt x="959" y="1105"/>
                  </a:lnTo>
                  <a:lnTo>
                    <a:pt x="965" y="1110"/>
                  </a:lnTo>
                  <a:lnTo>
                    <a:pt x="977" y="1119"/>
                  </a:lnTo>
                  <a:lnTo>
                    <a:pt x="991" y="1131"/>
                  </a:lnTo>
                  <a:lnTo>
                    <a:pt x="1006" y="1144"/>
                  </a:lnTo>
                  <a:lnTo>
                    <a:pt x="1020" y="1158"/>
                  </a:lnTo>
                  <a:lnTo>
                    <a:pt x="1036" y="1176"/>
                  </a:lnTo>
                  <a:lnTo>
                    <a:pt x="1050" y="1196"/>
                  </a:lnTo>
                  <a:lnTo>
                    <a:pt x="1065" y="1220"/>
                  </a:lnTo>
                  <a:lnTo>
                    <a:pt x="1079" y="1247"/>
                  </a:lnTo>
                  <a:lnTo>
                    <a:pt x="1092" y="1277"/>
                  </a:lnTo>
                  <a:lnTo>
                    <a:pt x="1104" y="1312"/>
                  </a:lnTo>
                  <a:lnTo>
                    <a:pt x="1115" y="1353"/>
                  </a:lnTo>
                  <a:lnTo>
                    <a:pt x="1126" y="1398"/>
                  </a:lnTo>
                  <a:lnTo>
                    <a:pt x="1134" y="1456"/>
                  </a:lnTo>
                  <a:lnTo>
                    <a:pt x="1136" y="1514"/>
                  </a:lnTo>
                  <a:lnTo>
                    <a:pt x="1133" y="1570"/>
                  </a:lnTo>
                  <a:lnTo>
                    <a:pt x="1125" y="1625"/>
                  </a:lnTo>
                  <a:lnTo>
                    <a:pt x="1112" y="1679"/>
                  </a:lnTo>
                  <a:lnTo>
                    <a:pt x="1096" y="1732"/>
                  </a:lnTo>
                  <a:lnTo>
                    <a:pt x="1075" y="1782"/>
                  </a:lnTo>
                  <a:lnTo>
                    <a:pt x="1053" y="1832"/>
                  </a:lnTo>
                  <a:lnTo>
                    <a:pt x="1027" y="1879"/>
                  </a:lnTo>
                  <a:lnTo>
                    <a:pt x="1000" y="1926"/>
                  </a:lnTo>
                  <a:lnTo>
                    <a:pt x="971" y="1970"/>
                  </a:lnTo>
                  <a:lnTo>
                    <a:pt x="940" y="2011"/>
                  </a:lnTo>
                  <a:lnTo>
                    <a:pt x="910" y="2050"/>
                  </a:lnTo>
                  <a:lnTo>
                    <a:pt x="878" y="2087"/>
                  </a:lnTo>
                  <a:lnTo>
                    <a:pt x="847" y="2121"/>
                  </a:lnTo>
                  <a:lnTo>
                    <a:pt x="817" y="2153"/>
                  </a:lnTo>
                  <a:lnTo>
                    <a:pt x="788" y="2182"/>
                  </a:lnTo>
                  <a:lnTo>
                    <a:pt x="760" y="2208"/>
                  </a:lnTo>
                  <a:lnTo>
                    <a:pt x="735" y="2231"/>
                  </a:lnTo>
                  <a:lnTo>
                    <a:pt x="712" y="2251"/>
                  </a:lnTo>
                  <a:lnTo>
                    <a:pt x="692" y="2268"/>
                  </a:lnTo>
                  <a:lnTo>
                    <a:pt x="676" y="2281"/>
                  </a:lnTo>
                  <a:lnTo>
                    <a:pt x="676" y="2704"/>
                  </a:lnTo>
                  <a:lnTo>
                    <a:pt x="963" y="2704"/>
                  </a:lnTo>
                  <a:lnTo>
                    <a:pt x="966" y="2679"/>
                  </a:lnTo>
                  <a:lnTo>
                    <a:pt x="970" y="2652"/>
                  </a:lnTo>
                  <a:lnTo>
                    <a:pt x="974" y="2620"/>
                  </a:lnTo>
                  <a:lnTo>
                    <a:pt x="979" y="2585"/>
                  </a:lnTo>
                  <a:lnTo>
                    <a:pt x="985" y="2547"/>
                  </a:lnTo>
                  <a:lnTo>
                    <a:pt x="992" y="2507"/>
                  </a:lnTo>
                  <a:lnTo>
                    <a:pt x="1001" y="2465"/>
                  </a:lnTo>
                  <a:lnTo>
                    <a:pt x="1009" y="2420"/>
                  </a:lnTo>
                  <a:lnTo>
                    <a:pt x="1019" y="2375"/>
                  </a:lnTo>
                  <a:lnTo>
                    <a:pt x="1030" y="2328"/>
                  </a:lnTo>
                  <a:lnTo>
                    <a:pt x="1043" y="2280"/>
                  </a:lnTo>
                  <a:lnTo>
                    <a:pt x="1057" y="2231"/>
                  </a:lnTo>
                  <a:lnTo>
                    <a:pt x="1072" y="2183"/>
                  </a:lnTo>
                  <a:lnTo>
                    <a:pt x="1089" y="2133"/>
                  </a:lnTo>
                  <a:lnTo>
                    <a:pt x="1106" y="2085"/>
                  </a:lnTo>
                  <a:lnTo>
                    <a:pt x="1126" y="2038"/>
                  </a:lnTo>
                  <a:lnTo>
                    <a:pt x="1146" y="1991"/>
                  </a:lnTo>
                  <a:lnTo>
                    <a:pt x="1169" y="1946"/>
                  </a:lnTo>
                  <a:lnTo>
                    <a:pt x="1192" y="1903"/>
                  </a:lnTo>
                  <a:lnTo>
                    <a:pt x="1218" y="1862"/>
                  </a:lnTo>
                  <a:lnTo>
                    <a:pt x="1245" y="1823"/>
                  </a:lnTo>
                  <a:lnTo>
                    <a:pt x="1274" y="1786"/>
                  </a:lnTo>
                  <a:lnTo>
                    <a:pt x="1305" y="1754"/>
                  </a:lnTo>
                  <a:lnTo>
                    <a:pt x="1338" y="1724"/>
                  </a:lnTo>
                  <a:lnTo>
                    <a:pt x="1372" y="1697"/>
                  </a:lnTo>
                  <a:lnTo>
                    <a:pt x="1409" y="1676"/>
                  </a:lnTo>
                  <a:lnTo>
                    <a:pt x="1448" y="1657"/>
                  </a:lnTo>
                  <a:lnTo>
                    <a:pt x="1489" y="1645"/>
                  </a:lnTo>
                  <a:lnTo>
                    <a:pt x="1532" y="1637"/>
                  </a:lnTo>
                  <a:lnTo>
                    <a:pt x="1577" y="1634"/>
                  </a:lnTo>
                  <a:lnTo>
                    <a:pt x="1626" y="1632"/>
                  </a:lnTo>
                  <a:lnTo>
                    <a:pt x="1673" y="1624"/>
                  </a:lnTo>
                  <a:lnTo>
                    <a:pt x="1716" y="1612"/>
                  </a:lnTo>
                  <a:lnTo>
                    <a:pt x="1758" y="1597"/>
                  </a:lnTo>
                  <a:lnTo>
                    <a:pt x="1797" y="1576"/>
                  </a:lnTo>
                  <a:lnTo>
                    <a:pt x="1834" y="1553"/>
                  </a:lnTo>
                  <a:lnTo>
                    <a:pt x="1871" y="1524"/>
                  </a:lnTo>
                  <a:lnTo>
                    <a:pt x="1906" y="1493"/>
                  </a:lnTo>
                  <a:lnTo>
                    <a:pt x="1940" y="1459"/>
                  </a:lnTo>
                  <a:lnTo>
                    <a:pt x="1974" y="1421"/>
                  </a:lnTo>
                  <a:lnTo>
                    <a:pt x="2006" y="1380"/>
                  </a:lnTo>
                  <a:lnTo>
                    <a:pt x="2040" y="1336"/>
                  </a:lnTo>
                  <a:lnTo>
                    <a:pt x="2073" y="1290"/>
                  </a:lnTo>
                  <a:lnTo>
                    <a:pt x="2107" y="1240"/>
                  </a:lnTo>
                  <a:lnTo>
                    <a:pt x="2142" y="1189"/>
                  </a:lnTo>
                  <a:lnTo>
                    <a:pt x="2177" y="1136"/>
                  </a:lnTo>
                  <a:lnTo>
                    <a:pt x="2226" y="1063"/>
                  </a:lnTo>
                  <a:lnTo>
                    <a:pt x="2277" y="987"/>
                  </a:lnTo>
                  <a:lnTo>
                    <a:pt x="2331" y="911"/>
                  </a:lnTo>
                  <a:lnTo>
                    <a:pt x="2389" y="833"/>
                  </a:lnTo>
                  <a:lnTo>
                    <a:pt x="2451" y="754"/>
                  </a:lnTo>
                  <a:lnTo>
                    <a:pt x="2518" y="676"/>
                  </a:lnTo>
                  <a:lnTo>
                    <a:pt x="2152" y="676"/>
                  </a:lnTo>
                  <a:lnTo>
                    <a:pt x="2155" y="721"/>
                  </a:lnTo>
                  <a:lnTo>
                    <a:pt x="2154" y="769"/>
                  </a:lnTo>
                  <a:lnTo>
                    <a:pt x="2150" y="820"/>
                  </a:lnTo>
                  <a:lnTo>
                    <a:pt x="2141" y="873"/>
                  </a:lnTo>
                  <a:lnTo>
                    <a:pt x="2128" y="927"/>
                  </a:lnTo>
                  <a:lnTo>
                    <a:pt x="2112" y="980"/>
                  </a:lnTo>
                  <a:lnTo>
                    <a:pt x="2092" y="1034"/>
                  </a:lnTo>
                  <a:lnTo>
                    <a:pt x="2067" y="1087"/>
                  </a:lnTo>
                  <a:lnTo>
                    <a:pt x="2038" y="1138"/>
                  </a:lnTo>
                  <a:lnTo>
                    <a:pt x="2004" y="1186"/>
                  </a:lnTo>
                  <a:lnTo>
                    <a:pt x="1985" y="1210"/>
                  </a:lnTo>
                  <a:lnTo>
                    <a:pt x="1963" y="1234"/>
                  </a:lnTo>
                  <a:lnTo>
                    <a:pt x="1940" y="1259"/>
                  </a:lnTo>
                  <a:lnTo>
                    <a:pt x="1913" y="1282"/>
                  </a:lnTo>
                  <a:lnTo>
                    <a:pt x="1885" y="1305"/>
                  </a:lnTo>
                  <a:lnTo>
                    <a:pt x="1853" y="1326"/>
                  </a:lnTo>
                  <a:lnTo>
                    <a:pt x="1819" y="1346"/>
                  </a:lnTo>
                  <a:lnTo>
                    <a:pt x="1782" y="1363"/>
                  </a:lnTo>
                  <a:lnTo>
                    <a:pt x="1742" y="1379"/>
                  </a:lnTo>
                  <a:lnTo>
                    <a:pt x="1699" y="1392"/>
                  </a:lnTo>
                  <a:lnTo>
                    <a:pt x="1653" y="1401"/>
                  </a:lnTo>
                  <a:lnTo>
                    <a:pt x="1605" y="1407"/>
                  </a:lnTo>
                  <a:lnTo>
                    <a:pt x="1553" y="1409"/>
                  </a:lnTo>
                  <a:lnTo>
                    <a:pt x="1518" y="1408"/>
                  </a:lnTo>
                  <a:lnTo>
                    <a:pt x="1471" y="1404"/>
                  </a:lnTo>
                  <a:lnTo>
                    <a:pt x="1427" y="1395"/>
                  </a:lnTo>
                  <a:lnTo>
                    <a:pt x="1387" y="1383"/>
                  </a:lnTo>
                  <a:lnTo>
                    <a:pt x="1350" y="1366"/>
                  </a:lnTo>
                  <a:lnTo>
                    <a:pt x="1317" y="1347"/>
                  </a:lnTo>
                  <a:lnTo>
                    <a:pt x="1287" y="1322"/>
                  </a:lnTo>
                  <a:lnTo>
                    <a:pt x="1261" y="1295"/>
                  </a:lnTo>
                  <a:lnTo>
                    <a:pt x="1239" y="1262"/>
                  </a:lnTo>
                  <a:lnTo>
                    <a:pt x="1221" y="1226"/>
                  </a:lnTo>
                  <a:lnTo>
                    <a:pt x="1207" y="1188"/>
                  </a:lnTo>
                  <a:lnTo>
                    <a:pt x="1197" y="1148"/>
                  </a:lnTo>
                  <a:lnTo>
                    <a:pt x="1191" y="1106"/>
                  </a:lnTo>
                  <a:lnTo>
                    <a:pt x="1189" y="1064"/>
                  </a:lnTo>
                  <a:lnTo>
                    <a:pt x="1189" y="1021"/>
                  </a:lnTo>
                  <a:lnTo>
                    <a:pt x="1192" y="977"/>
                  </a:lnTo>
                  <a:lnTo>
                    <a:pt x="1198" y="934"/>
                  </a:lnTo>
                  <a:lnTo>
                    <a:pt x="1206" y="891"/>
                  </a:lnTo>
                  <a:lnTo>
                    <a:pt x="1215" y="850"/>
                  </a:lnTo>
                  <a:lnTo>
                    <a:pt x="1224" y="810"/>
                  </a:lnTo>
                  <a:lnTo>
                    <a:pt x="1235" y="773"/>
                  </a:lnTo>
                  <a:lnTo>
                    <a:pt x="1247" y="737"/>
                  </a:lnTo>
                  <a:lnTo>
                    <a:pt x="1257" y="705"/>
                  </a:lnTo>
                  <a:lnTo>
                    <a:pt x="1268" y="676"/>
                  </a:lnTo>
                  <a:lnTo>
                    <a:pt x="1105" y="676"/>
                  </a:lnTo>
                  <a:close/>
                  <a:moveTo>
                    <a:pt x="676" y="676"/>
                  </a:moveTo>
                  <a:lnTo>
                    <a:pt x="676" y="2131"/>
                  </a:lnTo>
                  <a:lnTo>
                    <a:pt x="704" y="2106"/>
                  </a:lnTo>
                  <a:lnTo>
                    <a:pt x="733" y="2076"/>
                  </a:lnTo>
                  <a:lnTo>
                    <a:pt x="764" y="2043"/>
                  </a:lnTo>
                  <a:lnTo>
                    <a:pt x="797" y="2008"/>
                  </a:lnTo>
                  <a:lnTo>
                    <a:pt x="829" y="1969"/>
                  </a:lnTo>
                  <a:lnTo>
                    <a:pt x="860" y="1928"/>
                  </a:lnTo>
                  <a:lnTo>
                    <a:pt x="891" y="1885"/>
                  </a:lnTo>
                  <a:lnTo>
                    <a:pt x="920" y="1839"/>
                  </a:lnTo>
                  <a:lnTo>
                    <a:pt x="946" y="1791"/>
                  </a:lnTo>
                  <a:lnTo>
                    <a:pt x="970" y="1742"/>
                  </a:lnTo>
                  <a:lnTo>
                    <a:pt x="989" y="1691"/>
                  </a:lnTo>
                  <a:lnTo>
                    <a:pt x="1006" y="1639"/>
                  </a:lnTo>
                  <a:lnTo>
                    <a:pt x="1017" y="1585"/>
                  </a:lnTo>
                  <a:lnTo>
                    <a:pt x="1022" y="1530"/>
                  </a:lnTo>
                  <a:lnTo>
                    <a:pt x="1022" y="1475"/>
                  </a:lnTo>
                  <a:lnTo>
                    <a:pt x="1015" y="1419"/>
                  </a:lnTo>
                  <a:lnTo>
                    <a:pt x="1006" y="1377"/>
                  </a:lnTo>
                  <a:lnTo>
                    <a:pt x="996" y="1342"/>
                  </a:lnTo>
                  <a:lnTo>
                    <a:pt x="984" y="1311"/>
                  </a:lnTo>
                  <a:lnTo>
                    <a:pt x="973" y="1285"/>
                  </a:lnTo>
                  <a:lnTo>
                    <a:pt x="960" y="1265"/>
                  </a:lnTo>
                  <a:lnTo>
                    <a:pt x="947" y="1247"/>
                  </a:lnTo>
                  <a:lnTo>
                    <a:pt x="934" y="1232"/>
                  </a:lnTo>
                  <a:lnTo>
                    <a:pt x="921" y="1220"/>
                  </a:lnTo>
                  <a:lnTo>
                    <a:pt x="909" y="1209"/>
                  </a:lnTo>
                  <a:lnTo>
                    <a:pt x="896" y="1199"/>
                  </a:lnTo>
                  <a:lnTo>
                    <a:pt x="879" y="1186"/>
                  </a:lnTo>
                  <a:lnTo>
                    <a:pt x="864" y="1173"/>
                  </a:lnTo>
                  <a:lnTo>
                    <a:pt x="852" y="1158"/>
                  </a:lnTo>
                  <a:lnTo>
                    <a:pt x="842" y="1144"/>
                  </a:lnTo>
                  <a:lnTo>
                    <a:pt x="833" y="1129"/>
                  </a:lnTo>
                  <a:lnTo>
                    <a:pt x="828" y="1112"/>
                  </a:lnTo>
                  <a:lnTo>
                    <a:pt x="823" y="1095"/>
                  </a:lnTo>
                  <a:lnTo>
                    <a:pt x="822" y="1075"/>
                  </a:lnTo>
                  <a:lnTo>
                    <a:pt x="823" y="1055"/>
                  </a:lnTo>
                  <a:lnTo>
                    <a:pt x="827" y="1031"/>
                  </a:lnTo>
                  <a:lnTo>
                    <a:pt x="833" y="1005"/>
                  </a:lnTo>
                  <a:lnTo>
                    <a:pt x="841" y="977"/>
                  </a:lnTo>
                  <a:lnTo>
                    <a:pt x="852" y="945"/>
                  </a:lnTo>
                  <a:lnTo>
                    <a:pt x="867" y="910"/>
                  </a:lnTo>
                  <a:lnTo>
                    <a:pt x="883" y="872"/>
                  </a:lnTo>
                  <a:lnTo>
                    <a:pt x="902" y="829"/>
                  </a:lnTo>
                  <a:lnTo>
                    <a:pt x="925" y="783"/>
                  </a:lnTo>
                  <a:lnTo>
                    <a:pt x="949" y="731"/>
                  </a:lnTo>
                  <a:lnTo>
                    <a:pt x="978" y="676"/>
                  </a:lnTo>
                  <a:lnTo>
                    <a:pt x="676" y="676"/>
                  </a:lnTo>
                  <a:close/>
                  <a:moveTo>
                    <a:pt x="676" y="113"/>
                  </a:moveTo>
                  <a:lnTo>
                    <a:pt x="676" y="225"/>
                  </a:lnTo>
                  <a:lnTo>
                    <a:pt x="845" y="225"/>
                  </a:lnTo>
                  <a:lnTo>
                    <a:pt x="862" y="228"/>
                  </a:lnTo>
                  <a:lnTo>
                    <a:pt x="878" y="237"/>
                  </a:lnTo>
                  <a:lnTo>
                    <a:pt x="890" y="249"/>
                  </a:lnTo>
                  <a:lnTo>
                    <a:pt x="898" y="264"/>
                  </a:lnTo>
                  <a:lnTo>
                    <a:pt x="901" y="282"/>
                  </a:lnTo>
                  <a:lnTo>
                    <a:pt x="898" y="299"/>
                  </a:lnTo>
                  <a:lnTo>
                    <a:pt x="890" y="314"/>
                  </a:lnTo>
                  <a:lnTo>
                    <a:pt x="878" y="327"/>
                  </a:lnTo>
                  <a:lnTo>
                    <a:pt x="862" y="335"/>
                  </a:lnTo>
                  <a:lnTo>
                    <a:pt x="845" y="338"/>
                  </a:lnTo>
                  <a:lnTo>
                    <a:pt x="676" y="338"/>
                  </a:lnTo>
                  <a:lnTo>
                    <a:pt x="676" y="394"/>
                  </a:lnTo>
                  <a:lnTo>
                    <a:pt x="789" y="394"/>
                  </a:lnTo>
                  <a:lnTo>
                    <a:pt x="806" y="397"/>
                  </a:lnTo>
                  <a:lnTo>
                    <a:pt x="821" y="406"/>
                  </a:lnTo>
                  <a:lnTo>
                    <a:pt x="834" y="418"/>
                  </a:lnTo>
                  <a:lnTo>
                    <a:pt x="842" y="433"/>
                  </a:lnTo>
                  <a:lnTo>
                    <a:pt x="845" y="451"/>
                  </a:lnTo>
                  <a:lnTo>
                    <a:pt x="842" y="468"/>
                  </a:lnTo>
                  <a:lnTo>
                    <a:pt x="834" y="483"/>
                  </a:lnTo>
                  <a:lnTo>
                    <a:pt x="821" y="496"/>
                  </a:lnTo>
                  <a:lnTo>
                    <a:pt x="806" y="504"/>
                  </a:lnTo>
                  <a:lnTo>
                    <a:pt x="789" y="507"/>
                  </a:lnTo>
                  <a:lnTo>
                    <a:pt x="676" y="507"/>
                  </a:lnTo>
                  <a:lnTo>
                    <a:pt x="676" y="563"/>
                  </a:lnTo>
                  <a:lnTo>
                    <a:pt x="3267" y="563"/>
                  </a:lnTo>
                  <a:lnTo>
                    <a:pt x="3267" y="113"/>
                  </a:lnTo>
                  <a:lnTo>
                    <a:pt x="676" y="113"/>
                  </a:lnTo>
                  <a:close/>
                  <a:moveTo>
                    <a:pt x="113" y="113"/>
                  </a:moveTo>
                  <a:lnTo>
                    <a:pt x="113" y="2704"/>
                  </a:lnTo>
                  <a:lnTo>
                    <a:pt x="225" y="2704"/>
                  </a:lnTo>
                  <a:lnTo>
                    <a:pt x="225" y="2310"/>
                  </a:lnTo>
                  <a:lnTo>
                    <a:pt x="228" y="2292"/>
                  </a:lnTo>
                  <a:lnTo>
                    <a:pt x="237" y="2277"/>
                  </a:lnTo>
                  <a:lnTo>
                    <a:pt x="249" y="2265"/>
                  </a:lnTo>
                  <a:lnTo>
                    <a:pt x="264" y="2256"/>
                  </a:lnTo>
                  <a:lnTo>
                    <a:pt x="282" y="2253"/>
                  </a:lnTo>
                  <a:lnTo>
                    <a:pt x="299" y="2256"/>
                  </a:lnTo>
                  <a:lnTo>
                    <a:pt x="314" y="2265"/>
                  </a:lnTo>
                  <a:lnTo>
                    <a:pt x="327" y="2277"/>
                  </a:lnTo>
                  <a:lnTo>
                    <a:pt x="335" y="2292"/>
                  </a:lnTo>
                  <a:lnTo>
                    <a:pt x="338" y="2310"/>
                  </a:lnTo>
                  <a:lnTo>
                    <a:pt x="338" y="2704"/>
                  </a:lnTo>
                  <a:lnTo>
                    <a:pt x="394" y="2704"/>
                  </a:lnTo>
                  <a:lnTo>
                    <a:pt x="394" y="2648"/>
                  </a:lnTo>
                  <a:lnTo>
                    <a:pt x="397" y="2630"/>
                  </a:lnTo>
                  <a:lnTo>
                    <a:pt x="406" y="2615"/>
                  </a:lnTo>
                  <a:lnTo>
                    <a:pt x="418" y="2603"/>
                  </a:lnTo>
                  <a:lnTo>
                    <a:pt x="433" y="2594"/>
                  </a:lnTo>
                  <a:lnTo>
                    <a:pt x="451" y="2591"/>
                  </a:lnTo>
                  <a:lnTo>
                    <a:pt x="468" y="2594"/>
                  </a:lnTo>
                  <a:lnTo>
                    <a:pt x="483" y="2603"/>
                  </a:lnTo>
                  <a:lnTo>
                    <a:pt x="496" y="2615"/>
                  </a:lnTo>
                  <a:lnTo>
                    <a:pt x="504" y="2630"/>
                  </a:lnTo>
                  <a:lnTo>
                    <a:pt x="507" y="2648"/>
                  </a:lnTo>
                  <a:lnTo>
                    <a:pt x="507" y="2704"/>
                  </a:lnTo>
                  <a:lnTo>
                    <a:pt x="563" y="2704"/>
                  </a:lnTo>
                  <a:lnTo>
                    <a:pt x="563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3380"/>
                  </a:lnTo>
                  <a:lnTo>
                    <a:pt x="0" y="33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2" name="Freeform 957"/>
            <p:cNvSpPr>
              <a:spLocks/>
            </p:cNvSpPr>
            <p:nvPr/>
          </p:nvSpPr>
          <p:spPr bwMode="auto">
            <a:xfrm>
              <a:off x="2095500" y="5041901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3" name="Freeform 958"/>
            <p:cNvSpPr>
              <a:spLocks/>
            </p:cNvSpPr>
            <p:nvPr/>
          </p:nvSpPr>
          <p:spPr bwMode="auto">
            <a:xfrm>
              <a:off x="2060575" y="50419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4" name="Freeform 959"/>
            <p:cNvSpPr>
              <a:spLocks/>
            </p:cNvSpPr>
            <p:nvPr/>
          </p:nvSpPr>
          <p:spPr bwMode="auto">
            <a:xfrm>
              <a:off x="2095500" y="5076826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5" name="Freeform 960"/>
            <p:cNvSpPr>
              <a:spLocks/>
            </p:cNvSpPr>
            <p:nvPr/>
          </p:nvSpPr>
          <p:spPr bwMode="auto">
            <a:xfrm>
              <a:off x="2060575" y="5076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6" name="Freeform 961"/>
            <p:cNvSpPr>
              <a:spLocks/>
            </p:cNvSpPr>
            <p:nvPr/>
          </p:nvSpPr>
          <p:spPr bwMode="auto">
            <a:xfrm>
              <a:off x="2105025" y="54975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7" name="Freeform 962"/>
            <p:cNvSpPr>
              <a:spLocks/>
            </p:cNvSpPr>
            <p:nvPr/>
          </p:nvSpPr>
          <p:spPr bwMode="auto">
            <a:xfrm>
              <a:off x="2105025" y="546258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8" name="Freeform 963"/>
            <p:cNvSpPr>
              <a:spLocks/>
            </p:cNvSpPr>
            <p:nvPr/>
          </p:nvSpPr>
          <p:spPr bwMode="auto">
            <a:xfrm>
              <a:off x="2068513" y="549751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9" name="Freeform 964"/>
            <p:cNvSpPr>
              <a:spLocks/>
            </p:cNvSpPr>
            <p:nvPr/>
          </p:nvSpPr>
          <p:spPr bwMode="auto">
            <a:xfrm>
              <a:off x="2068513" y="5462588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0" name="Freeform 965"/>
            <p:cNvSpPr>
              <a:spLocks/>
            </p:cNvSpPr>
            <p:nvPr/>
          </p:nvSpPr>
          <p:spPr bwMode="auto">
            <a:xfrm>
              <a:off x="1649413" y="55070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1" name="Freeform 966"/>
            <p:cNvSpPr>
              <a:spLocks/>
            </p:cNvSpPr>
            <p:nvPr/>
          </p:nvSpPr>
          <p:spPr bwMode="auto">
            <a:xfrm>
              <a:off x="1684338" y="55070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2" name="Freeform 967"/>
            <p:cNvSpPr>
              <a:spLocks/>
            </p:cNvSpPr>
            <p:nvPr/>
          </p:nvSpPr>
          <p:spPr bwMode="auto">
            <a:xfrm>
              <a:off x="1649413" y="5470526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3" name="Freeform 968"/>
            <p:cNvSpPr>
              <a:spLocks/>
            </p:cNvSpPr>
            <p:nvPr/>
          </p:nvSpPr>
          <p:spPr bwMode="auto">
            <a:xfrm>
              <a:off x="1684338" y="54705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4" name="Freeform 969"/>
            <p:cNvSpPr>
              <a:spLocks/>
            </p:cNvSpPr>
            <p:nvPr/>
          </p:nvSpPr>
          <p:spPr bwMode="auto">
            <a:xfrm>
              <a:off x="1639888" y="5051426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5" name="Freeform 970"/>
            <p:cNvSpPr>
              <a:spLocks/>
            </p:cNvSpPr>
            <p:nvPr/>
          </p:nvSpPr>
          <p:spPr bwMode="auto">
            <a:xfrm>
              <a:off x="1639888" y="5086351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6" name="Freeform 971"/>
            <p:cNvSpPr>
              <a:spLocks/>
            </p:cNvSpPr>
            <p:nvPr/>
          </p:nvSpPr>
          <p:spPr bwMode="auto">
            <a:xfrm>
              <a:off x="1674813" y="5051426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7" name="Freeform 972"/>
            <p:cNvSpPr>
              <a:spLocks/>
            </p:cNvSpPr>
            <p:nvPr/>
          </p:nvSpPr>
          <p:spPr bwMode="auto">
            <a:xfrm>
              <a:off x="1674813" y="5086351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09" name="Group 2208"/>
          <p:cNvGrpSpPr/>
          <p:nvPr/>
        </p:nvGrpSpPr>
        <p:grpSpPr>
          <a:xfrm>
            <a:off x="2548858" y="5014660"/>
            <a:ext cx="536575" cy="536575"/>
            <a:chOff x="2562225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92" name="Freeform 977"/>
            <p:cNvSpPr>
              <a:spLocks noEditPoints="1"/>
            </p:cNvSpPr>
            <p:nvPr/>
          </p:nvSpPr>
          <p:spPr bwMode="auto">
            <a:xfrm>
              <a:off x="2562225" y="5014913"/>
              <a:ext cx="536575" cy="536575"/>
            </a:xfrm>
            <a:custGeom>
              <a:avLst/>
              <a:gdLst>
                <a:gd name="T0" fmla="*/ 113 w 3380"/>
                <a:gd name="T1" fmla="*/ 2817 h 3380"/>
                <a:gd name="T2" fmla="*/ 113 w 3380"/>
                <a:gd name="T3" fmla="*/ 3267 h 3380"/>
                <a:gd name="T4" fmla="*/ 2704 w 3380"/>
                <a:gd name="T5" fmla="*/ 3267 h 3380"/>
                <a:gd name="T6" fmla="*/ 2704 w 3380"/>
                <a:gd name="T7" fmla="*/ 2817 h 3380"/>
                <a:gd name="T8" fmla="*/ 113 w 3380"/>
                <a:gd name="T9" fmla="*/ 2817 h 3380"/>
                <a:gd name="T10" fmla="*/ 2704 w 3380"/>
                <a:gd name="T11" fmla="*/ 2359 h 3380"/>
                <a:gd name="T12" fmla="*/ 2359 w 3380"/>
                <a:gd name="T13" fmla="*/ 2704 h 3380"/>
                <a:gd name="T14" fmla="*/ 2704 w 3380"/>
                <a:gd name="T15" fmla="*/ 2704 h 3380"/>
                <a:gd name="T16" fmla="*/ 2704 w 3380"/>
                <a:gd name="T17" fmla="*/ 2359 h 3380"/>
                <a:gd name="T18" fmla="*/ 2704 w 3380"/>
                <a:gd name="T19" fmla="*/ 1722 h 3380"/>
                <a:gd name="T20" fmla="*/ 1722 w 3380"/>
                <a:gd name="T21" fmla="*/ 2704 h 3380"/>
                <a:gd name="T22" fmla="*/ 2199 w 3380"/>
                <a:gd name="T23" fmla="*/ 2704 h 3380"/>
                <a:gd name="T24" fmla="*/ 2704 w 3380"/>
                <a:gd name="T25" fmla="*/ 2199 h 3380"/>
                <a:gd name="T26" fmla="*/ 2704 w 3380"/>
                <a:gd name="T27" fmla="*/ 1722 h 3380"/>
                <a:gd name="T28" fmla="*/ 2704 w 3380"/>
                <a:gd name="T29" fmla="*/ 1085 h 3380"/>
                <a:gd name="T30" fmla="*/ 1085 w 3380"/>
                <a:gd name="T31" fmla="*/ 2704 h 3380"/>
                <a:gd name="T32" fmla="*/ 1562 w 3380"/>
                <a:gd name="T33" fmla="*/ 2704 h 3380"/>
                <a:gd name="T34" fmla="*/ 2704 w 3380"/>
                <a:gd name="T35" fmla="*/ 1562 h 3380"/>
                <a:gd name="T36" fmla="*/ 2704 w 3380"/>
                <a:gd name="T37" fmla="*/ 1085 h 3380"/>
                <a:gd name="T38" fmla="*/ 2817 w 3380"/>
                <a:gd name="T39" fmla="*/ 676 h 3380"/>
                <a:gd name="T40" fmla="*/ 2817 w 3380"/>
                <a:gd name="T41" fmla="*/ 3267 h 3380"/>
                <a:gd name="T42" fmla="*/ 3267 w 3380"/>
                <a:gd name="T43" fmla="*/ 3267 h 3380"/>
                <a:gd name="T44" fmla="*/ 3267 w 3380"/>
                <a:gd name="T45" fmla="*/ 676 h 3380"/>
                <a:gd name="T46" fmla="*/ 2817 w 3380"/>
                <a:gd name="T47" fmla="*/ 676 h 3380"/>
                <a:gd name="T48" fmla="*/ 2475 w 3380"/>
                <a:gd name="T49" fmla="*/ 676 h 3380"/>
                <a:gd name="T50" fmla="*/ 676 w 3380"/>
                <a:gd name="T51" fmla="*/ 2475 h 3380"/>
                <a:gd name="T52" fmla="*/ 676 w 3380"/>
                <a:gd name="T53" fmla="*/ 2704 h 3380"/>
                <a:gd name="T54" fmla="*/ 925 w 3380"/>
                <a:gd name="T55" fmla="*/ 2704 h 3380"/>
                <a:gd name="T56" fmla="*/ 2704 w 3380"/>
                <a:gd name="T57" fmla="*/ 925 h 3380"/>
                <a:gd name="T58" fmla="*/ 2704 w 3380"/>
                <a:gd name="T59" fmla="*/ 676 h 3380"/>
                <a:gd name="T60" fmla="*/ 2475 w 3380"/>
                <a:gd name="T61" fmla="*/ 676 h 3380"/>
                <a:gd name="T62" fmla="*/ 1837 w 3380"/>
                <a:gd name="T63" fmla="*/ 676 h 3380"/>
                <a:gd name="T64" fmla="*/ 676 w 3380"/>
                <a:gd name="T65" fmla="*/ 1837 h 3380"/>
                <a:gd name="T66" fmla="*/ 676 w 3380"/>
                <a:gd name="T67" fmla="*/ 2316 h 3380"/>
                <a:gd name="T68" fmla="*/ 2316 w 3380"/>
                <a:gd name="T69" fmla="*/ 676 h 3380"/>
                <a:gd name="T70" fmla="*/ 1837 w 3380"/>
                <a:gd name="T71" fmla="*/ 676 h 3380"/>
                <a:gd name="T72" fmla="*/ 1200 w 3380"/>
                <a:gd name="T73" fmla="*/ 676 h 3380"/>
                <a:gd name="T74" fmla="*/ 676 w 3380"/>
                <a:gd name="T75" fmla="*/ 1200 h 3380"/>
                <a:gd name="T76" fmla="*/ 676 w 3380"/>
                <a:gd name="T77" fmla="*/ 1678 h 3380"/>
                <a:gd name="T78" fmla="*/ 1678 w 3380"/>
                <a:gd name="T79" fmla="*/ 676 h 3380"/>
                <a:gd name="T80" fmla="*/ 1200 w 3380"/>
                <a:gd name="T81" fmla="*/ 676 h 3380"/>
                <a:gd name="T82" fmla="*/ 676 w 3380"/>
                <a:gd name="T83" fmla="*/ 676 h 3380"/>
                <a:gd name="T84" fmla="*/ 676 w 3380"/>
                <a:gd name="T85" fmla="*/ 1041 h 3380"/>
                <a:gd name="T86" fmla="*/ 1041 w 3380"/>
                <a:gd name="T87" fmla="*/ 676 h 3380"/>
                <a:gd name="T88" fmla="*/ 676 w 3380"/>
                <a:gd name="T89" fmla="*/ 676 h 3380"/>
                <a:gd name="T90" fmla="*/ 676 w 3380"/>
                <a:gd name="T91" fmla="*/ 113 h 3380"/>
                <a:gd name="T92" fmla="*/ 676 w 3380"/>
                <a:gd name="T93" fmla="*/ 563 h 3380"/>
                <a:gd name="T94" fmla="*/ 3267 w 3380"/>
                <a:gd name="T95" fmla="*/ 563 h 3380"/>
                <a:gd name="T96" fmla="*/ 3267 w 3380"/>
                <a:gd name="T97" fmla="*/ 113 h 3380"/>
                <a:gd name="T98" fmla="*/ 676 w 3380"/>
                <a:gd name="T99" fmla="*/ 113 h 3380"/>
                <a:gd name="T100" fmla="*/ 113 w 3380"/>
                <a:gd name="T101" fmla="*/ 113 h 3380"/>
                <a:gd name="T102" fmla="*/ 113 w 3380"/>
                <a:gd name="T103" fmla="*/ 2704 h 3380"/>
                <a:gd name="T104" fmla="*/ 563 w 3380"/>
                <a:gd name="T105" fmla="*/ 2704 h 3380"/>
                <a:gd name="T106" fmla="*/ 563 w 3380"/>
                <a:gd name="T107" fmla="*/ 113 h 3380"/>
                <a:gd name="T108" fmla="*/ 113 w 3380"/>
                <a:gd name="T109" fmla="*/ 113 h 3380"/>
                <a:gd name="T110" fmla="*/ 0 w 3380"/>
                <a:gd name="T111" fmla="*/ 0 h 3380"/>
                <a:gd name="T112" fmla="*/ 3380 w 3380"/>
                <a:gd name="T113" fmla="*/ 0 h 3380"/>
                <a:gd name="T114" fmla="*/ 3380 w 3380"/>
                <a:gd name="T115" fmla="*/ 3380 h 3380"/>
                <a:gd name="T116" fmla="*/ 0 w 3380"/>
                <a:gd name="T117" fmla="*/ 3380 h 3380"/>
                <a:gd name="T118" fmla="*/ 0 w 3380"/>
                <a:gd name="T119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80" h="3380">
                  <a:moveTo>
                    <a:pt x="113" y="2817"/>
                  </a:moveTo>
                  <a:lnTo>
                    <a:pt x="113" y="3267"/>
                  </a:lnTo>
                  <a:lnTo>
                    <a:pt x="2704" y="3267"/>
                  </a:lnTo>
                  <a:lnTo>
                    <a:pt x="2704" y="2817"/>
                  </a:lnTo>
                  <a:lnTo>
                    <a:pt x="113" y="2817"/>
                  </a:lnTo>
                  <a:close/>
                  <a:moveTo>
                    <a:pt x="2704" y="2359"/>
                  </a:moveTo>
                  <a:lnTo>
                    <a:pt x="2359" y="2704"/>
                  </a:lnTo>
                  <a:lnTo>
                    <a:pt x="2704" y="2704"/>
                  </a:lnTo>
                  <a:lnTo>
                    <a:pt x="2704" y="2359"/>
                  </a:lnTo>
                  <a:close/>
                  <a:moveTo>
                    <a:pt x="2704" y="1722"/>
                  </a:moveTo>
                  <a:lnTo>
                    <a:pt x="1722" y="2704"/>
                  </a:lnTo>
                  <a:lnTo>
                    <a:pt x="2199" y="2704"/>
                  </a:lnTo>
                  <a:lnTo>
                    <a:pt x="2704" y="2199"/>
                  </a:lnTo>
                  <a:lnTo>
                    <a:pt x="2704" y="1722"/>
                  </a:lnTo>
                  <a:close/>
                  <a:moveTo>
                    <a:pt x="2704" y="1085"/>
                  </a:moveTo>
                  <a:lnTo>
                    <a:pt x="1085" y="2704"/>
                  </a:lnTo>
                  <a:lnTo>
                    <a:pt x="1562" y="2704"/>
                  </a:lnTo>
                  <a:lnTo>
                    <a:pt x="2704" y="1562"/>
                  </a:lnTo>
                  <a:lnTo>
                    <a:pt x="2704" y="1085"/>
                  </a:lnTo>
                  <a:close/>
                  <a:moveTo>
                    <a:pt x="2817" y="676"/>
                  </a:moveTo>
                  <a:lnTo>
                    <a:pt x="2817" y="3267"/>
                  </a:lnTo>
                  <a:lnTo>
                    <a:pt x="3267" y="3267"/>
                  </a:lnTo>
                  <a:lnTo>
                    <a:pt x="3267" y="676"/>
                  </a:lnTo>
                  <a:lnTo>
                    <a:pt x="2817" y="676"/>
                  </a:lnTo>
                  <a:close/>
                  <a:moveTo>
                    <a:pt x="2475" y="676"/>
                  </a:moveTo>
                  <a:lnTo>
                    <a:pt x="676" y="2475"/>
                  </a:lnTo>
                  <a:lnTo>
                    <a:pt x="676" y="2704"/>
                  </a:lnTo>
                  <a:lnTo>
                    <a:pt x="925" y="2704"/>
                  </a:lnTo>
                  <a:lnTo>
                    <a:pt x="2704" y="925"/>
                  </a:lnTo>
                  <a:lnTo>
                    <a:pt x="2704" y="676"/>
                  </a:lnTo>
                  <a:lnTo>
                    <a:pt x="2475" y="676"/>
                  </a:lnTo>
                  <a:close/>
                  <a:moveTo>
                    <a:pt x="1837" y="676"/>
                  </a:moveTo>
                  <a:lnTo>
                    <a:pt x="676" y="1837"/>
                  </a:lnTo>
                  <a:lnTo>
                    <a:pt x="676" y="2316"/>
                  </a:lnTo>
                  <a:lnTo>
                    <a:pt x="2316" y="676"/>
                  </a:lnTo>
                  <a:lnTo>
                    <a:pt x="1837" y="676"/>
                  </a:lnTo>
                  <a:close/>
                  <a:moveTo>
                    <a:pt x="1200" y="676"/>
                  </a:moveTo>
                  <a:lnTo>
                    <a:pt x="676" y="1200"/>
                  </a:lnTo>
                  <a:lnTo>
                    <a:pt x="676" y="1678"/>
                  </a:lnTo>
                  <a:lnTo>
                    <a:pt x="1678" y="676"/>
                  </a:lnTo>
                  <a:lnTo>
                    <a:pt x="1200" y="676"/>
                  </a:lnTo>
                  <a:close/>
                  <a:moveTo>
                    <a:pt x="676" y="676"/>
                  </a:moveTo>
                  <a:lnTo>
                    <a:pt x="676" y="1041"/>
                  </a:lnTo>
                  <a:lnTo>
                    <a:pt x="1041" y="676"/>
                  </a:lnTo>
                  <a:lnTo>
                    <a:pt x="676" y="676"/>
                  </a:lnTo>
                  <a:close/>
                  <a:moveTo>
                    <a:pt x="676" y="113"/>
                  </a:moveTo>
                  <a:lnTo>
                    <a:pt x="676" y="563"/>
                  </a:lnTo>
                  <a:lnTo>
                    <a:pt x="3267" y="563"/>
                  </a:lnTo>
                  <a:lnTo>
                    <a:pt x="3267" y="113"/>
                  </a:lnTo>
                  <a:lnTo>
                    <a:pt x="676" y="113"/>
                  </a:lnTo>
                  <a:close/>
                  <a:moveTo>
                    <a:pt x="113" y="113"/>
                  </a:moveTo>
                  <a:lnTo>
                    <a:pt x="113" y="2704"/>
                  </a:lnTo>
                  <a:lnTo>
                    <a:pt x="563" y="2704"/>
                  </a:lnTo>
                  <a:lnTo>
                    <a:pt x="563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3380"/>
                  </a:lnTo>
                  <a:lnTo>
                    <a:pt x="0" y="33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3" name="Freeform 978"/>
            <p:cNvSpPr>
              <a:spLocks/>
            </p:cNvSpPr>
            <p:nvPr/>
          </p:nvSpPr>
          <p:spPr bwMode="auto">
            <a:xfrm>
              <a:off x="3044825" y="5041901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4" name="Freeform 979"/>
            <p:cNvSpPr>
              <a:spLocks/>
            </p:cNvSpPr>
            <p:nvPr/>
          </p:nvSpPr>
          <p:spPr bwMode="auto">
            <a:xfrm>
              <a:off x="3009900" y="5041901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5" name="Freeform 980"/>
            <p:cNvSpPr>
              <a:spLocks/>
            </p:cNvSpPr>
            <p:nvPr/>
          </p:nvSpPr>
          <p:spPr bwMode="auto">
            <a:xfrm>
              <a:off x="3044825" y="5076826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6" name="Freeform 981"/>
            <p:cNvSpPr>
              <a:spLocks/>
            </p:cNvSpPr>
            <p:nvPr/>
          </p:nvSpPr>
          <p:spPr bwMode="auto">
            <a:xfrm>
              <a:off x="3009900" y="50768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90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2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7" name="Freeform 982"/>
            <p:cNvSpPr>
              <a:spLocks/>
            </p:cNvSpPr>
            <p:nvPr/>
          </p:nvSpPr>
          <p:spPr bwMode="auto">
            <a:xfrm>
              <a:off x="3054350" y="54975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8" name="Freeform 983"/>
            <p:cNvSpPr>
              <a:spLocks/>
            </p:cNvSpPr>
            <p:nvPr/>
          </p:nvSpPr>
          <p:spPr bwMode="auto">
            <a:xfrm>
              <a:off x="3054350" y="546258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9" name="Freeform 984"/>
            <p:cNvSpPr>
              <a:spLocks/>
            </p:cNvSpPr>
            <p:nvPr/>
          </p:nvSpPr>
          <p:spPr bwMode="auto">
            <a:xfrm>
              <a:off x="3017838" y="549751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0" name="Freeform 985"/>
            <p:cNvSpPr>
              <a:spLocks/>
            </p:cNvSpPr>
            <p:nvPr/>
          </p:nvSpPr>
          <p:spPr bwMode="auto">
            <a:xfrm>
              <a:off x="3017838" y="5462588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1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1" name="Freeform 986"/>
            <p:cNvSpPr>
              <a:spLocks/>
            </p:cNvSpPr>
            <p:nvPr/>
          </p:nvSpPr>
          <p:spPr bwMode="auto">
            <a:xfrm>
              <a:off x="2598738" y="55070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2" name="Freeform 987"/>
            <p:cNvSpPr>
              <a:spLocks/>
            </p:cNvSpPr>
            <p:nvPr/>
          </p:nvSpPr>
          <p:spPr bwMode="auto">
            <a:xfrm>
              <a:off x="2633663" y="55070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2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3" name="Freeform 988"/>
            <p:cNvSpPr>
              <a:spLocks/>
            </p:cNvSpPr>
            <p:nvPr/>
          </p:nvSpPr>
          <p:spPr bwMode="auto">
            <a:xfrm>
              <a:off x="2598738" y="5470526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4" name="Freeform 989"/>
            <p:cNvSpPr>
              <a:spLocks/>
            </p:cNvSpPr>
            <p:nvPr/>
          </p:nvSpPr>
          <p:spPr bwMode="auto">
            <a:xfrm>
              <a:off x="2633663" y="5470526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5" name="Freeform 990"/>
            <p:cNvSpPr>
              <a:spLocks/>
            </p:cNvSpPr>
            <p:nvPr/>
          </p:nvSpPr>
          <p:spPr bwMode="auto">
            <a:xfrm>
              <a:off x="2589213" y="5051426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6" name="Freeform 991"/>
            <p:cNvSpPr>
              <a:spLocks/>
            </p:cNvSpPr>
            <p:nvPr/>
          </p:nvSpPr>
          <p:spPr bwMode="auto">
            <a:xfrm>
              <a:off x="2589213" y="5086351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7" name="Freeform 992"/>
            <p:cNvSpPr>
              <a:spLocks/>
            </p:cNvSpPr>
            <p:nvPr/>
          </p:nvSpPr>
          <p:spPr bwMode="auto">
            <a:xfrm>
              <a:off x="2624138" y="5051426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8" name="Freeform 993"/>
            <p:cNvSpPr>
              <a:spLocks/>
            </p:cNvSpPr>
            <p:nvPr/>
          </p:nvSpPr>
          <p:spPr bwMode="auto">
            <a:xfrm>
              <a:off x="2624138" y="5086351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13" name="Freeform 998"/>
          <p:cNvSpPr>
            <a:spLocks noEditPoints="1"/>
          </p:cNvSpPr>
          <p:nvPr/>
        </p:nvSpPr>
        <p:spPr bwMode="auto">
          <a:xfrm>
            <a:off x="3485145" y="5041647"/>
            <a:ext cx="534988" cy="482600"/>
          </a:xfrm>
          <a:custGeom>
            <a:avLst/>
            <a:gdLst>
              <a:gd name="T0" fmla="*/ 1404 w 3370"/>
              <a:gd name="T1" fmla="*/ 2644 h 3044"/>
              <a:gd name="T2" fmla="*/ 2445 w 3370"/>
              <a:gd name="T3" fmla="*/ 2599 h 3044"/>
              <a:gd name="T4" fmla="*/ 2640 w 3370"/>
              <a:gd name="T5" fmla="*/ 2842 h 3044"/>
              <a:gd name="T6" fmla="*/ 2969 w 3370"/>
              <a:gd name="T7" fmla="*/ 2475 h 3044"/>
              <a:gd name="T8" fmla="*/ 305 w 3370"/>
              <a:gd name="T9" fmla="*/ 2689 h 3044"/>
              <a:gd name="T10" fmla="*/ 2848 w 3370"/>
              <a:gd name="T11" fmla="*/ 2223 h 3044"/>
              <a:gd name="T12" fmla="*/ 2042 w 3370"/>
              <a:gd name="T13" fmla="*/ 2400 h 3044"/>
              <a:gd name="T14" fmla="*/ 595 w 3370"/>
              <a:gd name="T15" fmla="*/ 2344 h 3044"/>
              <a:gd name="T16" fmla="*/ 590 w 3370"/>
              <a:gd name="T17" fmla="*/ 2414 h 3044"/>
              <a:gd name="T18" fmla="*/ 1878 w 3370"/>
              <a:gd name="T19" fmla="*/ 2534 h 3044"/>
              <a:gd name="T20" fmla="*/ 3034 w 3370"/>
              <a:gd name="T21" fmla="*/ 2317 h 3044"/>
              <a:gd name="T22" fmla="*/ 1620 w 3370"/>
              <a:gd name="T23" fmla="*/ 2029 h 3044"/>
              <a:gd name="T24" fmla="*/ 1460 w 3370"/>
              <a:gd name="T25" fmla="*/ 2030 h 3044"/>
              <a:gd name="T26" fmla="*/ 961 w 3370"/>
              <a:gd name="T27" fmla="*/ 2284 h 3044"/>
              <a:gd name="T28" fmla="*/ 674 w 3370"/>
              <a:gd name="T29" fmla="*/ 2244 h 3044"/>
              <a:gd name="T30" fmla="*/ 398 w 3370"/>
              <a:gd name="T31" fmla="*/ 2182 h 3044"/>
              <a:gd name="T32" fmla="*/ 2895 w 3370"/>
              <a:gd name="T33" fmla="*/ 2064 h 3044"/>
              <a:gd name="T34" fmla="*/ 281 w 3370"/>
              <a:gd name="T35" fmla="*/ 1874 h 3044"/>
              <a:gd name="T36" fmla="*/ 113 w 3370"/>
              <a:gd name="T37" fmla="*/ 1639 h 3044"/>
              <a:gd name="T38" fmla="*/ 931 w 3370"/>
              <a:gd name="T39" fmla="*/ 1886 h 3044"/>
              <a:gd name="T40" fmla="*/ 2270 w 3370"/>
              <a:gd name="T41" fmla="*/ 1865 h 3044"/>
              <a:gd name="T42" fmla="*/ 2192 w 3370"/>
              <a:gd name="T43" fmla="*/ 1794 h 3044"/>
              <a:gd name="T44" fmla="*/ 974 w 3370"/>
              <a:gd name="T45" fmla="*/ 1731 h 3044"/>
              <a:gd name="T46" fmla="*/ 2050 w 3370"/>
              <a:gd name="T47" fmla="*/ 1407 h 3044"/>
              <a:gd name="T48" fmla="*/ 1750 w 3370"/>
              <a:gd name="T49" fmla="*/ 1409 h 3044"/>
              <a:gd name="T50" fmla="*/ 1296 w 3370"/>
              <a:gd name="T51" fmla="*/ 1664 h 3044"/>
              <a:gd name="T52" fmla="*/ 2693 w 3370"/>
              <a:gd name="T53" fmla="*/ 1625 h 3044"/>
              <a:gd name="T54" fmla="*/ 2808 w 3370"/>
              <a:gd name="T55" fmla="*/ 1328 h 3044"/>
              <a:gd name="T56" fmla="*/ 730 w 3370"/>
              <a:gd name="T57" fmla="*/ 1288 h 3044"/>
              <a:gd name="T58" fmla="*/ 449 w 3370"/>
              <a:gd name="T59" fmla="*/ 1176 h 3044"/>
              <a:gd name="T60" fmla="*/ 2933 w 3370"/>
              <a:gd name="T61" fmla="*/ 881 h 3044"/>
              <a:gd name="T62" fmla="*/ 2417 w 3370"/>
              <a:gd name="T63" fmla="*/ 1052 h 3044"/>
              <a:gd name="T64" fmla="*/ 1178 w 3370"/>
              <a:gd name="T65" fmla="*/ 1117 h 3044"/>
              <a:gd name="T66" fmla="*/ 450 w 3370"/>
              <a:gd name="T67" fmla="*/ 1020 h 3044"/>
              <a:gd name="T68" fmla="*/ 1268 w 3370"/>
              <a:gd name="T69" fmla="*/ 1266 h 3044"/>
              <a:gd name="T70" fmla="*/ 2633 w 3370"/>
              <a:gd name="T71" fmla="*/ 1240 h 3044"/>
              <a:gd name="T72" fmla="*/ 3248 w 3370"/>
              <a:gd name="T73" fmla="*/ 1005 h 3044"/>
              <a:gd name="T74" fmla="*/ 1634 w 3370"/>
              <a:gd name="T75" fmla="*/ 1014 h 3044"/>
              <a:gd name="T76" fmla="*/ 1994 w 3370"/>
              <a:gd name="T77" fmla="*/ 714 h 3044"/>
              <a:gd name="T78" fmla="*/ 2191 w 3370"/>
              <a:gd name="T79" fmla="*/ 973 h 3044"/>
              <a:gd name="T80" fmla="*/ 2471 w 3370"/>
              <a:gd name="T81" fmla="*/ 925 h 3044"/>
              <a:gd name="T82" fmla="*/ 2885 w 3370"/>
              <a:gd name="T83" fmla="*/ 521 h 3044"/>
              <a:gd name="T84" fmla="*/ 112 w 3370"/>
              <a:gd name="T85" fmla="*/ 733 h 3044"/>
              <a:gd name="T86" fmla="*/ 1275 w 3370"/>
              <a:gd name="T87" fmla="*/ 117 h 3044"/>
              <a:gd name="T88" fmla="*/ 163 w 3370"/>
              <a:gd name="T89" fmla="*/ 292 h 3044"/>
              <a:gd name="T90" fmla="*/ 567 w 3370"/>
              <a:gd name="T91" fmla="*/ 532 h 3044"/>
              <a:gd name="T92" fmla="*/ 1886 w 3370"/>
              <a:gd name="T93" fmla="*/ 608 h 3044"/>
              <a:gd name="T94" fmla="*/ 2903 w 3370"/>
              <a:gd name="T95" fmla="*/ 370 h 3044"/>
              <a:gd name="T96" fmla="*/ 2346 w 3370"/>
              <a:gd name="T97" fmla="*/ 161 h 3044"/>
              <a:gd name="T98" fmla="*/ 1731 w 3370"/>
              <a:gd name="T99" fmla="*/ 4 h 3044"/>
              <a:gd name="T100" fmla="*/ 2646 w 3370"/>
              <a:gd name="T101" fmla="*/ 101 h 3044"/>
              <a:gd name="T102" fmla="*/ 3021 w 3370"/>
              <a:gd name="T103" fmla="*/ 785 h 3044"/>
              <a:gd name="T104" fmla="*/ 3320 w 3370"/>
              <a:gd name="T105" fmla="*/ 1516 h 3044"/>
              <a:gd name="T106" fmla="*/ 3187 w 3370"/>
              <a:gd name="T107" fmla="*/ 2206 h 3044"/>
              <a:gd name="T108" fmla="*/ 2792 w 3370"/>
              <a:gd name="T109" fmla="*/ 2922 h 3044"/>
              <a:gd name="T110" fmla="*/ 2022 w 3370"/>
              <a:gd name="T111" fmla="*/ 3034 h 3044"/>
              <a:gd name="T112" fmla="*/ 1067 w 3370"/>
              <a:gd name="T113" fmla="*/ 3010 h 3044"/>
              <a:gd name="T114" fmla="*/ 283 w 3370"/>
              <a:gd name="T115" fmla="*/ 2807 h 3044"/>
              <a:gd name="T116" fmla="*/ 12 w 3370"/>
              <a:gd name="T117" fmla="*/ 2084 h 3044"/>
              <a:gd name="T118" fmla="*/ 338 w 3370"/>
              <a:gd name="T119" fmla="*/ 1015 h 3044"/>
              <a:gd name="T120" fmla="*/ 16 w 3370"/>
              <a:gd name="T121" fmla="*/ 285 h 3044"/>
              <a:gd name="T122" fmla="*/ 739 w 3370"/>
              <a:gd name="T123" fmla="*/ 42 h 3044"/>
              <a:gd name="T124" fmla="*/ 1500 w 3370"/>
              <a:gd name="T125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0" h="3044">
                <a:moveTo>
                  <a:pt x="1966" y="2644"/>
                </a:moveTo>
                <a:lnTo>
                  <a:pt x="1796" y="2649"/>
                </a:lnTo>
                <a:lnTo>
                  <a:pt x="1787" y="2649"/>
                </a:lnTo>
                <a:lnTo>
                  <a:pt x="1741" y="2650"/>
                </a:lnTo>
                <a:lnTo>
                  <a:pt x="1741" y="2932"/>
                </a:lnTo>
                <a:lnTo>
                  <a:pt x="1856" y="2929"/>
                </a:lnTo>
                <a:lnTo>
                  <a:pt x="1966" y="2924"/>
                </a:lnTo>
                <a:lnTo>
                  <a:pt x="1966" y="2644"/>
                </a:lnTo>
                <a:close/>
                <a:moveTo>
                  <a:pt x="1404" y="2644"/>
                </a:moveTo>
                <a:lnTo>
                  <a:pt x="1404" y="2925"/>
                </a:lnTo>
                <a:lnTo>
                  <a:pt x="1514" y="2929"/>
                </a:lnTo>
                <a:lnTo>
                  <a:pt x="1629" y="2932"/>
                </a:lnTo>
                <a:lnTo>
                  <a:pt x="1629" y="2650"/>
                </a:lnTo>
                <a:lnTo>
                  <a:pt x="1583" y="2649"/>
                </a:lnTo>
                <a:lnTo>
                  <a:pt x="1574" y="2649"/>
                </a:lnTo>
                <a:lnTo>
                  <a:pt x="1404" y="2644"/>
                </a:lnTo>
                <a:close/>
                <a:moveTo>
                  <a:pt x="2247" y="2623"/>
                </a:moveTo>
                <a:lnTo>
                  <a:pt x="2163" y="2630"/>
                </a:lnTo>
                <a:lnTo>
                  <a:pt x="2078" y="2636"/>
                </a:lnTo>
                <a:lnTo>
                  <a:pt x="2078" y="2918"/>
                </a:lnTo>
                <a:lnTo>
                  <a:pt x="2164" y="2911"/>
                </a:lnTo>
                <a:lnTo>
                  <a:pt x="2247" y="2903"/>
                </a:lnTo>
                <a:lnTo>
                  <a:pt x="2247" y="2623"/>
                </a:lnTo>
                <a:close/>
                <a:moveTo>
                  <a:pt x="1123" y="2623"/>
                </a:moveTo>
                <a:lnTo>
                  <a:pt x="1123" y="2903"/>
                </a:lnTo>
                <a:lnTo>
                  <a:pt x="1206" y="2911"/>
                </a:lnTo>
                <a:lnTo>
                  <a:pt x="1292" y="2918"/>
                </a:lnTo>
                <a:lnTo>
                  <a:pt x="1292" y="2637"/>
                </a:lnTo>
                <a:lnTo>
                  <a:pt x="1207" y="2630"/>
                </a:lnTo>
                <a:lnTo>
                  <a:pt x="1123" y="2623"/>
                </a:lnTo>
                <a:close/>
                <a:moveTo>
                  <a:pt x="2528" y="2587"/>
                </a:moveTo>
                <a:lnTo>
                  <a:pt x="2445" y="2599"/>
                </a:lnTo>
                <a:lnTo>
                  <a:pt x="2359" y="2611"/>
                </a:lnTo>
                <a:lnTo>
                  <a:pt x="2359" y="2890"/>
                </a:lnTo>
                <a:lnTo>
                  <a:pt x="2446" y="2877"/>
                </a:lnTo>
                <a:lnTo>
                  <a:pt x="2528" y="2864"/>
                </a:lnTo>
                <a:lnTo>
                  <a:pt x="2528" y="2587"/>
                </a:lnTo>
                <a:close/>
                <a:moveTo>
                  <a:pt x="843" y="2587"/>
                </a:moveTo>
                <a:lnTo>
                  <a:pt x="843" y="2864"/>
                </a:lnTo>
                <a:lnTo>
                  <a:pt x="924" y="2877"/>
                </a:lnTo>
                <a:lnTo>
                  <a:pt x="1011" y="2890"/>
                </a:lnTo>
                <a:lnTo>
                  <a:pt x="1011" y="2611"/>
                </a:lnTo>
                <a:lnTo>
                  <a:pt x="925" y="2599"/>
                </a:lnTo>
                <a:lnTo>
                  <a:pt x="843" y="2587"/>
                </a:lnTo>
                <a:close/>
                <a:moveTo>
                  <a:pt x="2808" y="2529"/>
                </a:moveTo>
                <a:lnTo>
                  <a:pt x="2727" y="2548"/>
                </a:lnTo>
                <a:lnTo>
                  <a:pt x="2640" y="2567"/>
                </a:lnTo>
                <a:lnTo>
                  <a:pt x="2640" y="2842"/>
                </a:lnTo>
                <a:lnTo>
                  <a:pt x="2700" y="2829"/>
                </a:lnTo>
                <a:lnTo>
                  <a:pt x="2756" y="2815"/>
                </a:lnTo>
                <a:lnTo>
                  <a:pt x="2808" y="2800"/>
                </a:lnTo>
                <a:lnTo>
                  <a:pt x="2808" y="2529"/>
                </a:lnTo>
                <a:close/>
                <a:moveTo>
                  <a:pt x="562" y="2529"/>
                </a:moveTo>
                <a:lnTo>
                  <a:pt x="562" y="2800"/>
                </a:lnTo>
                <a:lnTo>
                  <a:pt x="614" y="2815"/>
                </a:lnTo>
                <a:lnTo>
                  <a:pt x="670" y="2829"/>
                </a:lnTo>
                <a:lnTo>
                  <a:pt x="730" y="2842"/>
                </a:lnTo>
                <a:lnTo>
                  <a:pt x="730" y="2567"/>
                </a:lnTo>
                <a:lnTo>
                  <a:pt x="643" y="2548"/>
                </a:lnTo>
                <a:lnTo>
                  <a:pt x="562" y="2529"/>
                </a:lnTo>
                <a:close/>
                <a:moveTo>
                  <a:pt x="3089" y="2416"/>
                </a:moveTo>
                <a:lnTo>
                  <a:pt x="3053" y="2438"/>
                </a:lnTo>
                <a:lnTo>
                  <a:pt x="3014" y="2457"/>
                </a:lnTo>
                <a:lnTo>
                  <a:pt x="2969" y="2475"/>
                </a:lnTo>
                <a:lnTo>
                  <a:pt x="2921" y="2494"/>
                </a:lnTo>
                <a:lnTo>
                  <a:pt x="2921" y="2763"/>
                </a:lnTo>
                <a:lnTo>
                  <a:pt x="2959" y="2748"/>
                </a:lnTo>
                <a:lnTo>
                  <a:pt x="2993" y="2733"/>
                </a:lnTo>
                <a:lnTo>
                  <a:pt x="3022" y="2718"/>
                </a:lnTo>
                <a:lnTo>
                  <a:pt x="3046" y="2703"/>
                </a:lnTo>
                <a:lnTo>
                  <a:pt x="3065" y="2689"/>
                </a:lnTo>
                <a:lnTo>
                  <a:pt x="3078" y="2675"/>
                </a:lnTo>
                <a:lnTo>
                  <a:pt x="3086" y="2662"/>
                </a:lnTo>
                <a:lnTo>
                  <a:pt x="3089" y="2650"/>
                </a:lnTo>
                <a:lnTo>
                  <a:pt x="3089" y="2416"/>
                </a:lnTo>
                <a:close/>
                <a:moveTo>
                  <a:pt x="281" y="2416"/>
                </a:moveTo>
                <a:lnTo>
                  <a:pt x="281" y="2650"/>
                </a:lnTo>
                <a:lnTo>
                  <a:pt x="284" y="2662"/>
                </a:lnTo>
                <a:lnTo>
                  <a:pt x="292" y="2675"/>
                </a:lnTo>
                <a:lnTo>
                  <a:pt x="305" y="2689"/>
                </a:lnTo>
                <a:lnTo>
                  <a:pt x="324" y="2703"/>
                </a:lnTo>
                <a:lnTo>
                  <a:pt x="348" y="2718"/>
                </a:lnTo>
                <a:lnTo>
                  <a:pt x="377" y="2733"/>
                </a:lnTo>
                <a:lnTo>
                  <a:pt x="411" y="2748"/>
                </a:lnTo>
                <a:lnTo>
                  <a:pt x="449" y="2763"/>
                </a:lnTo>
                <a:lnTo>
                  <a:pt x="449" y="2494"/>
                </a:lnTo>
                <a:lnTo>
                  <a:pt x="401" y="2475"/>
                </a:lnTo>
                <a:lnTo>
                  <a:pt x="356" y="2457"/>
                </a:lnTo>
                <a:lnTo>
                  <a:pt x="317" y="2438"/>
                </a:lnTo>
                <a:lnTo>
                  <a:pt x="281" y="2416"/>
                </a:lnTo>
                <a:close/>
                <a:moveTo>
                  <a:pt x="2943" y="2170"/>
                </a:moveTo>
                <a:lnTo>
                  <a:pt x="2935" y="2175"/>
                </a:lnTo>
                <a:lnTo>
                  <a:pt x="2927" y="2180"/>
                </a:lnTo>
                <a:lnTo>
                  <a:pt x="2908" y="2192"/>
                </a:lnTo>
                <a:lnTo>
                  <a:pt x="2893" y="2201"/>
                </a:lnTo>
                <a:lnTo>
                  <a:pt x="2848" y="2223"/>
                </a:lnTo>
                <a:lnTo>
                  <a:pt x="2798" y="2246"/>
                </a:lnTo>
                <a:lnTo>
                  <a:pt x="2744" y="2265"/>
                </a:lnTo>
                <a:lnTo>
                  <a:pt x="2685" y="2285"/>
                </a:lnTo>
                <a:lnTo>
                  <a:pt x="2621" y="2302"/>
                </a:lnTo>
                <a:lnTo>
                  <a:pt x="2555" y="2319"/>
                </a:lnTo>
                <a:lnTo>
                  <a:pt x="2486" y="2334"/>
                </a:lnTo>
                <a:lnTo>
                  <a:pt x="2480" y="2335"/>
                </a:lnTo>
                <a:lnTo>
                  <a:pt x="2473" y="2337"/>
                </a:lnTo>
                <a:lnTo>
                  <a:pt x="2420" y="2347"/>
                </a:lnTo>
                <a:lnTo>
                  <a:pt x="2330" y="2363"/>
                </a:lnTo>
                <a:lnTo>
                  <a:pt x="2235" y="2377"/>
                </a:lnTo>
                <a:lnTo>
                  <a:pt x="2137" y="2389"/>
                </a:lnTo>
                <a:lnTo>
                  <a:pt x="2136" y="2389"/>
                </a:lnTo>
                <a:lnTo>
                  <a:pt x="2134" y="2389"/>
                </a:lnTo>
                <a:lnTo>
                  <a:pt x="2133" y="2389"/>
                </a:lnTo>
                <a:lnTo>
                  <a:pt x="2042" y="2400"/>
                </a:lnTo>
                <a:lnTo>
                  <a:pt x="1949" y="2408"/>
                </a:lnTo>
                <a:lnTo>
                  <a:pt x="1855" y="2414"/>
                </a:lnTo>
                <a:lnTo>
                  <a:pt x="1854" y="2414"/>
                </a:lnTo>
                <a:lnTo>
                  <a:pt x="1733" y="2420"/>
                </a:lnTo>
                <a:lnTo>
                  <a:pt x="1611" y="2423"/>
                </a:lnTo>
                <a:lnTo>
                  <a:pt x="1517" y="2424"/>
                </a:lnTo>
                <a:lnTo>
                  <a:pt x="1446" y="2424"/>
                </a:lnTo>
                <a:lnTo>
                  <a:pt x="1311" y="2420"/>
                </a:lnTo>
                <a:lnTo>
                  <a:pt x="1180" y="2414"/>
                </a:lnTo>
                <a:lnTo>
                  <a:pt x="1180" y="2414"/>
                </a:lnTo>
                <a:lnTo>
                  <a:pt x="1074" y="2407"/>
                </a:lnTo>
                <a:lnTo>
                  <a:pt x="972" y="2398"/>
                </a:lnTo>
                <a:lnTo>
                  <a:pt x="873" y="2387"/>
                </a:lnTo>
                <a:lnTo>
                  <a:pt x="776" y="2374"/>
                </a:lnTo>
                <a:lnTo>
                  <a:pt x="684" y="2360"/>
                </a:lnTo>
                <a:lnTo>
                  <a:pt x="595" y="2344"/>
                </a:lnTo>
                <a:lnTo>
                  <a:pt x="511" y="2327"/>
                </a:lnTo>
                <a:lnTo>
                  <a:pt x="432" y="2307"/>
                </a:lnTo>
                <a:lnTo>
                  <a:pt x="404" y="2300"/>
                </a:lnTo>
                <a:lnTo>
                  <a:pt x="386" y="2295"/>
                </a:lnTo>
                <a:lnTo>
                  <a:pt x="339" y="2282"/>
                </a:lnTo>
                <a:lnTo>
                  <a:pt x="334" y="2281"/>
                </a:lnTo>
                <a:lnTo>
                  <a:pt x="282" y="2263"/>
                </a:lnTo>
                <a:lnTo>
                  <a:pt x="290" y="2278"/>
                </a:lnTo>
                <a:lnTo>
                  <a:pt x="304" y="2293"/>
                </a:lnTo>
                <a:lnTo>
                  <a:pt x="326" y="2309"/>
                </a:lnTo>
                <a:lnTo>
                  <a:pt x="353" y="2327"/>
                </a:lnTo>
                <a:lnTo>
                  <a:pt x="387" y="2343"/>
                </a:lnTo>
                <a:lnTo>
                  <a:pt x="428" y="2361"/>
                </a:lnTo>
                <a:lnTo>
                  <a:pt x="475" y="2378"/>
                </a:lnTo>
                <a:lnTo>
                  <a:pt x="527" y="2396"/>
                </a:lnTo>
                <a:lnTo>
                  <a:pt x="590" y="2414"/>
                </a:lnTo>
                <a:lnTo>
                  <a:pt x="660" y="2432"/>
                </a:lnTo>
                <a:lnTo>
                  <a:pt x="735" y="2449"/>
                </a:lnTo>
                <a:lnTo>
                  <a:pt x="818" y="2465"/>
                </a:lnTo>
                <a:lnTo>
                  <a:pt x="906" y="2481"/>
                </a:lnTo>
                <a:lnTo>
                  <a:pt x="1000" y="2494"/>
                </a:lnTo>
                <a:lnTo>
                  <a:pt x="1100" y="2506"/>
                </a:lnTo>
                <a:lnTo>
                  <a:pt x="1205" y="2516"/>
                </a:lnTo>
                <a:lnTo>
                  <a:pt x="1315" y="2525"/>
                </a:lnTo>
                <a:lnTo>
                  <a:pt x="1431" y="2531"/>
                </a:lnTo>
                <a:lnTo>
                  <a:pt x="1492" y="2534"/>
                </a:lnTo>
                <a:lnTo>
                  <a:pt x="1543" y="2535"/>
                </a:lnTo>
                <a:lnTo>
                  <a:pt x="1614" y="2537"/>
                </a:lnTo>
                <a:lnTo>
                  <a:pt x="1685" y="2537"/>
                </a:lnTo>
                <a:lnTo>
                  <a:pt x="1756" y="2537"/>
                </a:lnTo>
                <a:lnTo>
                  <a:pt x="1827" y="2536"/>
                </a:lnTo>
                <a:lnTo>
                  <a:pt x="1878" y="2534"/>
                </a:lnTo>
                <a:lnTo>
                  <a:pt x="1939" y="2532"/>
                </a:lnTo>
                <a:lnTo>
                  <a:pt x="2055" y="2526"/>
                </a:lnTo>
                <a:lnTo>
                  <a:pt x="2165" y="2516"/>
                </a:lnTo>
                <a:lnTo>
                  <a:pt x="2270" y="2506"/>
                </a:lnTo>
                <a:lnTo>
                  <a:pt x="2370" y="2494"/>
                </a:lnTo>
                <a:lnTo>
                  <a:pt x="2464" y="2481"/>
                </a:lnTo>
                <a:lnTo>
                  <a:pt x="2552" y="2465"/>
                </a:lnTo>
                <a:lnTo>
                  <a:pt x="2635" y="2449"/>
                </a:lnTo>
                <a:lnTo>
                  <a:pt x="2710" y="2432"/>
                </a:lnTo>
                <a:lnTo>
                  <a:pt x="2780" y="2414"/>
                </a:lnTo>
                <a:lnTo>
                  <a:pt x="2843" y="2396"/>
                </a:lnTo>
                <a:lnTo>
                  <a:pt x="2891" y="2380"/>
                </a:lnTo>
                <a:lnTo>
                  <a:pt x="2935" y="2364"/>
                </a:lnTo>
                <a:lnTo>
                  <a:pt x="2973" y="2347"/>
                </a:lnTo>
                <a:lnTo>
                  <a:pt x="3006" y="2332"/>
                </a:lnTo>
                <a:lnTo>
                  <a:pt x="3034" y="2317"/>
                </a:lnTo>
                <a:lnTo>
                  <a:pt x="3056" y="2301"/>
                </a:lnTo>
                <a:lnTo>
                  <a:pt x="3073" y="2287"/>
                </a:lnTo>
                <a:lnTo>
                  <a:pt x="3083" y="2273"/>
                </a:lnTo>
                <a:lnTo>
                  <a:pt x="3088" y="2259"/>
                </a:lnTo>
                <a:lnTo>
                  <a:pt x="3086" y="2253"/>
                </a:lnTo>
                <a:lnTo>
                  <a:pt x="3080" y="2245"/>
                </a:lnTo>
                <a:lnTo>
                  <a:pt x="3070" y="2236"/>
                </a:lnTo>
                <a:lnTo>
                  <a:pt x="3056" y="2224"/>
                </a:lnTo>
                <a:lnTo>
                  <a:pt x="3037" y="2212"/>
                </a:lnTo>
                <a:lnTo>
                  <a:pt x="3013" y="2199"/>
                </a:lnTo>
                <a:lnTo>
                  <a:pt x="2981" y="2184"/>
                </a:lnTo>
                <a:lnTo>
                  <a:pt x="2943" y="2170"/>
                </a:lnTo>
                <a:close/>
                <a:moveTo>
                  <a:pt x="1797" y="2023"/>
                </a:moveTo>
                <a:lnTo>
                  <a:pt x="1713" y="2027"/>
                </a:lnTo>
                <a:lnTo>
                  <a:pt x="1628" y="2029"/>
                </a:lnTo>
                <a:lnTo>
                  <a:pt x="1620" y="2029"/>
                </a:lnTo>
                <a:lnTo>
                  <a:pt x="1573" y="2030"/>
                </a:lnTo>
                <a:lnTo>
                  <a:pt x="1573" y="2311"/>
                </a:lnTo>
                <a:lnTo>
                  <a:pt x="1634" y="2310"/>
                </a:lnTo>
                <a:lnTo>
                  <a:pt x="1658" y="2309"/>
                </a:lnTo>
                <a:lnTo>
                  <a:pt x="1762" y="2306"/>
                </a:lnTo>
                <a:lnTo>
                  <a:pt x="1797" y="2304"/>
                </a:lnTo>
                <a:lnTo>
                  <a:pt x="1797" y="2023"/>
                </a:lnTo>
                <a:close/>
                <a:moveTo>
                  <a:pt x="1236" y="2023"/>
                </a:moveTo>
                <a:lnTo>
                  <a:pt x="1236" y="2304"/>
                </a:lnTo>
                <a:lnTo>
                  <a:pt x="1327" y="2308"/>
                </a:lnTo>
                <a:lnTo>
                  <a:pt x="1337" y="2308"/>
                </a:lnTo>
                <a:lnTo>
                  <a:pt x="1413" y="2310"/>
                </a:lnTo>
                <a:lnTo>
                  <a:pt x="1421" y="2310"/>
                </a:lnTo>
                <a:lnTo>
                  <a:pt x="1428" y="2310"/>
                </a:lnTo>
                <a:lnTo>
                  <a:pt x="1460" y="2311"/>
                </a:lnTo>
                <a:lnTo>
                  <a:pt x="1460" y="2030"/>
                </a:lnTo>
                <a:lnTo>
                  <a:pt x="1414" y="2029"/>
                </a:lnTo>
                <a:lnTo>
                  <a:pt x="1405" y="2029"/>
                </a:lnTo>
                <a:lnTo>
                  <a:pt x="1320" y="2027"/>
                </a:lnTo>
                <a:lnTo>
                  <a:pt x="1236" y="2023"/>
                </a:lnTo>
                <a:close/>
                <a:moveTo>
                  <a:pt x="2078" y="2003"/>
                </a:moveTo>
                <a:lnTo>
                  <a:pt x="1994" y="2010"/>
                </a:lnTo>
                <a:lnTo>
                  <a:pt x="1910" y="2017"/>
                </a:lnTo>
                <a:lnTo>
                  <a:pt x="1910" y="2298"/>
                </a:lnTo>
                <a:lnTo>
                  <a:pt x="1947" y="2295"/>
                </a:lnTo>
                <a:lnTo>
                  <a:pt x="1972" y="2293"/>
                </a:lnTo>
                <a:lnTo>
                  <a:pt x="2025" y="2288"/>
                </a:lnTo>
                <a:lnTo>
                  <a:pt x="2078" y="2283"/>
                </a:lnTo>
                <a:lnTo>
                  <a:pt x="2078" y="2003"/>
                </a:lnTo>
                <a:close/>
                <a:moveTo>
                  <a:pt x="955" y="2003"/>
                </a:moveTo>
                <a:lnTo>
                  <a:pt x="955" y="2283"/>
                </a:lnTo>
                <a:lnTo>
                  <a:pt x="961" y="2284"/>
                </a:lnTo>
                <a:lnTo>
                  <a:pt x="967" y="2285"/>
                </a:lnTo>
                <a:lnTo>
                  <a:pt x="984" y="2286"/>
                </a:lnTo>
                <a:lnTo>
                  <a:pt x="1053" y="2292"/>
                </a:lnTo>
                <a:lnTo>
                  <a:pt x="1123" y="2298"/>
                </a:lnTo>
                <a:lnTo>
                  <a:pt x="1123" y="2017"/>
                </a:lnTo>
                <a:lnTo>
                  <a:pt x="1039" y="2010"/>
                </a:lnTo>
                <a:lnTo>
                  <a:pt x="955" y="2003"/>
                </a:lnTo>
                <a:close/>
                <a:moveTo>
                  <a:pt x="2359" y="1967"/>
                </a:moveTo>
                <a:lnTo>
                  <a:pt x="2276" y="1979"/>
                </a:lnTo>
                <a:lnTo>
                  <a:pt x="2191" y="1991"/>
                </a:lnTo>
                <a:lnTo>
                  <a:pt x="2191" y="2269"/>
                </a:lnTo>
                <a:lnTo>
                  <a:pt x="2277" y="2257"/>
                </a:lnTo>
                <a:lnTo>
                  <a:pt x="2359" y="2244"/>
                </a:lnTo>
                <a:lnTo>
                  <a:pt x="2359" y="1967"/>
                </a:lnTo>
                <a:close/>
                <a:moveTo>
                  <a:pt x="674" y="1967"/>
                </a:moveTo>
                <a:lnTo>
                  <a:pt x="674" y="2244"/>
                </a:lnTo>
                <a:lnTo>
                  <a:pt x="756" y="2257"/>
                </a:lnTo>
                <a:lnTo>
                  <a:pt x="843" y="2269"/>
                </a:lnTo>
                <a:lnTo>
                  <a:pt x="843" y="1991"/>
                </a:lnTo>
                <a:lnTo>
                  <a:pt x="757" y="1979"/>
                </a:lnTo>
                <a:lnTo>
                  <a:pt x="674" y="1967"/>
                </a:lnTo>
                <a:close/>
                <a:moveTo>
                  <a:pt x="2640" y="1908"/>
                </a:moveTo>
                <a:lnTo>
                  <a:pt x="2558" y="1928"/>
                </a:lnTo>
                <a:lnTo>
                  <a:pt x="2471" y="1947"/>
                </a:lnTo>
                <a:lnTo>
                  <a:pt x="2471" y="2222"/>
                </a:lnTo>
                <a:lnTo>
                  <a:pt x="2532" y="2209"/>
                </a:lnTo>
                <a:lnTo>
                  <a:pt x="2588" y="2195"/>
                </a:lnTo>
                <a:lnTo>
                  <a:pt x="2640" y="2180"/>
                </a:lnTo>
                <a:lnTo>
                  <a:pt x="2640" y="1908"/>
                </a:lnTo>
                <a:close/>
                <a:moveTo>
                  <a:pt x="393" y="1908"/>
                </a:moveTo>
                <a:lnTo>
                  <a:pt x="393" y="2180"/>
                </a:lnTo>
                <a:lnTo>
                  <a:pt x="398" y="2182"/>
                </a:lnTo>
                <a:lnTo>
                  <a:pt x="420" y="2187"/>
                </a:lnTo>
                <a:lnTo>
                  <a:pt x="487" y="2205"/>
                </a:lnTo>
                <a:lnTo>
                  <a:pt x="562" y="2222"/>
                </a:lnTo>
                <a:lnTo>
                  <a:pt x="562" y="1948"/>
                </a:lnTo>
                <a:lnTo>
                  <a:pt x="475" y="1928"/>
                </a:lnTo>
                <a:lnTo>
                  <a:pt x="393" y="1908"/>
                </a:lnTo>
                <a:close/>
                <a:moveTo>
                  <a:pt x="2921" y="1796"/>
                </a:moveTo>
                <a:lnTo>
                  <a:pt x="2885" y="1816"/>
                </a:lnTo>
                <a:lnTo>
                  <a:pt x="2845" y="1837"/>
                </a:lnTo>
                <a:lnTo>
                  <a:pt x="2800" y="1855"/>
                </a:lnTo>
                <a:lnTo>
                  <a:pt x="2752" y="1874"/>
                </a:lnTo>
                <a:lnTo>
                  <a:pt x="2752" y="2142"/>
                </a:lnTo>
                <a:lnTo>
                  <a:pt x="2798" y="2123"/>
                </a:lnTo>
                <a:lnTo>
                  <a:pt x="2837" y="2103"/>
                </a:lnTo>
                <a:lnTo>
                  <a:pt x="2870" y="2084"/>
                </a:lnTo>
                <a:lnTo>
                  <a:pt x="2895" y="2064"/>
                </a:lnTo>
                <a:lnTo>
                  <a:pt x="2915" y="2048"/>
                </a:lnTo>
                <a:lnTo>
                  <a:pt x="2920" y="2039"/>
                </a:lnTo>
                <a:lnTo>
                  <a:pt x="2921" y="2030"/>
                </a:lnTo>
                <a:lnTo>
                  <a:pt x="2921" y="1796"/>
                </a:lnTo>
                <a:close/>
                <a:moveTo>
                  <a:pt x="112" y="1796"/>
                </a:moveTo>
                <a:lnTo>
                  <a:pt x="112" y="2030"/>
                </a:lnTo>
                <a:lnTo>
                  <a:pt x="115" y="2042"/>
                </a:lnTo>
                <a:lnTo>
                  <a:pt x="124" y="2055"/>
                </a:lnTo>
                <a:lnTo>
                  <a:pt x="138" y="2070"/>
                </a:lnTo>
                <a:lnTo>
                  <a:pt x="157" y="2084"/>
                </a:lnTo>
                <a:lnTo>
                  <a:pt x="183" y="2099"/>
                </a:lnTo>
                <a:lnTo>
                  <a:pt x="212" y="2115"/>
                </a:lnTo>
                <a:lnTo>
                  <a:pt x="248" y="2130"/>
                </a:lnTo>
                <a:lnTo>
                  <a:pt x="249" y="2130"/>
                </a:lnTo>
                <a:lnTo>
                  <a:pt x="281" y="2142"/>
                </a:lnTo>
                <a:lnTo>
                  <a:pt x="281" y="1874"/>
                </a:lnTo>
                <a:lnTo>
                  <a:pt x="233" y="1855"/>
                </a:lnTo>
                <a:lnTo>
                  <a:pt x="188" y="1837"/>
                </a:lnTo>
                <a:lnTo>
                  <a:pt x="148" y="1816"/>
                </a:lnTo>
                <a:lnTo>
                  <a:pt x="112" y="1796"/>
                </a:lnTo>
                <a:close/>
                <a:moveTo>
                  <a:pt x="385" y="1513"/>
                </a:moveTo>
                <a:lnTo>
                  <a:pt x="331" y="1527"/>
                </a:lnTo>
                <a:lnTo>
                  <a:pt x="285" y="1541"/>
                </a:lnTo>
                <a:lnTo>
                  <a:pt x="246" y="1555"/>
                </a:lnTo>
                <a:lnTo>
                  <a:pt x="212" y="1568"/>
                </a:lnTo>
                <a:lnTo>
                  <a:pt x="185" y="1581"/>
                </a:lnTo>
                <a:lnTo>
                  <a:pt x="162" y="1593"/>
                </a:lnTo>
                <a:lnTo>
                  <a:pt x="145" y="1604"/>
                </a:lnTo>
                <a:lnTo>
                  <a:pt x="132" y="1615"/>
                </a:lnTo>
                <a:lnTo>
                  <a:pt x="122" y="1624"/>
                </a:lnTo>
                <a:lnTo>
                  <a:pt x="116" y="1632"/>
                </a:lnTo>
                <a:lnTo>
                  <a:pt x="113" y="1639"/>
                </a:lnTo>
                <a:lnTo>
                  <a:pt x="117" y="1651"/>
                </a:lnTo>
                <a:lnTo>
                  <a:pt x="129" y="1666"/>
                </a:lnTo>
                <a:lnTo>
                  <a:pt x="145" y="1680"/>
                </a:lnTo>
                <a:lnTo>
                  <a:pt x="166" y="1696"/>
                </a:lnTo>
                <a:lnTo>
                  <a:pt x="194" y="1712"/>
                </a:lnTo>
                <a:lnTo>
                  <a:pt x="228" y="1727"/>
                </a:lnTo>
                <a:lnTo>
                  <a:pt x="266" y="1744"/>
                </a:lnTo>
                <a:lnTo>
                  <a:pt x="309" y="1760"/>
                </a:lnTo>
                <a:lnTo>
                  <a:pt x="358" y="1775"/>
                </a:lnTo>
                <a:lnTo>
                  <a:pt x="422" y="1794"/>
                </a:lnTo>
                <a:lnTo>
                  <a:pt x="491" y="1812"/>
                </a:lnTo>
                <a:lnTo>
                  <a:pt x="567" y="1829"/>
                </a:lnTo>
                <a:lnTo>
                  <a:pt x="649" y="1845"/>
                </a:lnTo>
                <a:lnTo>
                  <a:pt x="737" y="1861"/>
                </a:lnTo>
                <a:lnTo>
                  <a:pt x="831" y="1874"/>
                </a:lnTo>
                <a:lnTo>
                  <a:pt x="931" y="1886"/>
                </a:lnTo>
                <a:lnTo>
                  <a:pt x="1037" y="1896"/>
                </a:lnTo>
                <a:lnTo>
                  <a:pt x="1147" y="1905"/>
                </a:lnTo>
                <a:lnTo>
                  <a:pt x="1262" y="1912"/>
                </a:lnTo>
                <a:lnTo>
                  <a:pt x="1323" y="1914"/>
                </a:lnTo>
                <a:lnTo>
                  <a:pt x="1375" y="1915"/>
                </a:lnTo>
                <a:lnTo>
                  <a:pt x="1444" y="1917"/>
                </a:lnTo>
                <a:lnTo>
                  <a:pt x="1517" y="1917"/>
                </a:lnTo>
                <a:lnTo>
                  <a:pt x="1571" y="1917"/>
                </a:lnTo>
                <a:lnTo>
                  <a:pt x="1624" y="1916"/>
                </a:lnTo>
                <a:lnTo>
                  <a:pt x="1666" y="1915"/>
                </a:lnTo>
                <a:lnTo>
                  <a:pt x="1703" y="1914"/>
                </a:lnTo>
                <a:lnTo>
                  <a:pt x="1829" y="1909"/>
                </a:lnTo>
                <a:lnTo>
                  <a:pt x="1947" y="1900"/>
                </a:lnTo>
                <a:lnTo>
                  <a:pt x="2062" y="1890"/>
                </a:lnTo>
                <a:lnTo>
                  <a:pt x="2169" y="1878"/>
                </a:lnTo>
                <a:lnTo>
                  <a:pt x="2270" y="1865"/>
                </a:lnTo>
                <a:lnTo>
                  <a:pt x="2364" y="1848"/>
                </a:lnTo>
                <a:lnTo>
                  <a:pt x="2453" y="1832"/>
                </a:lnTo>
                <a:lnTo>
                  <a:pt x="2534" y="1813"/>
                </a:lnTo>
                <a:lnTo>
                  <a:pt x="2607" y="1795"/>
                </a:lnTo>
                <a:lnTo>
                  <a:pt x="2675" y="1775"/>
                </a:lnTo>
                <a:lnTo>
                  <a:pt x="2724" y="1759"/>
                </a:lnTo>
                <a:lnTo>
                  <a:pt x="2769" y="1744"/>
                </a:lnTo>
                <a:lnTo>
                  <a:pt x="2807" y="1727"/>
                </a:lnTo>
                <a:lnTo>
                  <a:pt x="2840" y="1711"/>
                </a:lnTo>
                <a:lnTo>
                  <a:pt x="2743" y="1730"/>
                </a:lnTo>
                <a:lnTo>
                  <a:pt x="2641" y="1748"/>
                </a:lnTo>
                <a:lnTo>
                  <a:pt x="2535" y="1762"/>
                </a:lnTo>
                <a:lnTo>
                  <a:pt x="2423" y="1775"/>
                </a:lnTo>
                <a:lnTo>
                  <a:pt x="2309" y="1786"/>
                </a:lnTo>
                <a:lnTo>
                  <a:pt x="2192" y="1794"/>
                </a:lnTo>
                <a:lnTo>
                  <a:pt x="2192" y="1794"/>
                </a:lnTo>
                <a:lnTo>
                  <a:pt x="2191" y="1794"/>
                </a:lnTo>
                <a:lnTo>
                  <a:pt x="2189" y="1794"/>
                </a:lnTo>
                <a:lnTo>
                  <a:pt x="2082" y="1799"/>
                </a:lnTo>
                <a:lnTo>
                  <a:pt x="1972" y="1803"/>
                </a:lnTo>
                <a:lnTo>
                  <a:pt x="1913" y="1804"/>
                </a:lnTo>
                <a:lnTo>
                  <a:pt x="1854" y="1804"/>
                </a:lnTo>
                <a:lnTo>
                  <a:pt x="1802" y="1804"/>
                </a:lnTo>
                <a:lnTo>
                  <a:pt x="1750" y="1803"/>
                </a:lnTo>
                <a:lnTo>
                  <a:pt x="1632" y="1800"/>
                </a:lnTo>
                <a:lnTo>
                  <a:pt x="1517" y="1794"/>
                </a:lnTo>
                <a:lnTo>
                  <a:pt x="1517" y="1794"/>
                </a:lnTo>
                <a:lnTo>
                  <a:pt x="1399" y="1786"/>
                </a:lnTo>
                <a:lnTo>
                  <a:pt x="1287" y="1775"/>
                </a:lnTo>
                <a:lnTo>
                  <a:pt x="1177" y="1763"/>
                </a:lnTo>
                <a:lnTo>
                  <a:pt x="1073" y="1749"/>
                </a:lnTo>
                <a:lnTo>
                  <a:pt x="974" y="1731"/>
                </a:lnTo>
                <a:lnTo>
                  <a:pt x="880" y="1713"/>
                </a:lnTo>
                <a:lnTo>
                  <a:pt x="835" y="1704"/>
                </a:lnTo>
                <a:lnTo>
                  <a:pt x="822" y="1701"/>
                </a:lnTo>
                <a:lnTo>
                  <a:pt x="757" y="1685"/>
                </a:lnTo>
                <a:lnTo>
                  <a:pt x="695" y="1668"/>
                </a:lnTo>
                <a:lnTo>
                  <a:pt x="638" y="1649"/>
                </a:lnTo>
                <a:lnTo>
                  <a:pt x="584" y="1630"/>
                </a:lnTo>
                <a:lnTo>
                  <a:pt x="535" y="1609"/>
                </a:lnTo>
                <a:lnTo>
                  <a:pt x="490" y="1588"/>
                </a:lnTo>
                <a:lnTo>
                  <a:pt x="450" y="1565"/>
                </a:lnTo>
                <a:lnTo>
                  <a:pt x="416" y="1541"/>
                </a:lnTo>
                <a:lnTo>
                  <a:pt x="387" y="1516"/>
                </a:lnTo>
                <a:lnTo>
                  <a:pt x="386" y="1514"/>
                </a:lnTo>
                <a:lnTo>
                  <a:pt x="385" y="1513"/>
                </a:lnTo>
                <a:close/>
                <a:moveTo>
                  <a:pt x="2134" y="1403"/>
                </a:moveTo>
                <a:lnTo>
                  <a:pt x="2050" y="1407"/>
                </a:lnTo>
                <a:lnTo>
                  <a:pt x="1965" y="1409"/>
                </a:lnTo>
                <a:lnTo>
                  <a:pt x="1956" y="1409"/>
                </a:lnTo>
                <a:lnTo>
                  <a:pt x="1910" y="1410"/>
                </a:lnTo>
                <a:lnTo>
                  <a:pt x="1910" y="1690"/>
                </a:lnTo>
                <a:lnTo>
                  <a:pt x="2023" y="1688"/>
                </a:lnTo>
                <a:lnTo>
                  <a:pt x="2134" y="1684"/>
                </a:lnTo>
                <a:lnTo>
                  <a:pt x="2134" y="1403"/>
                </a:lnTo>
                <a:close/>
                <a:moveTo>
                  <a:pt x="1573" y="1403"/>
                </a:moveTo>
                <a:lnTo>
                  <a:pt x="1573" y="1684"/>
                </a:lnTo>
                <a:lnTo>
                  <a:pt x="1579" y="1685"/>
                </a:lnTo>
                <a:lnTo>
                  <a:pt x="1703" y="1689"/>
                </a:lnTo>
                <a:lnTo>
                  <a:pt x="1716" y="1690"/>
                </a:lnTo>
                <a:lnTo>
                  <a:pt x="1756" y="1690"/>
                </a:lnTo>
                <a:lnTo>
                  <a:pt x="1797" y="1691"/>
                </a:lnTo>
                <a:lnTo>
                  <a:pt x="1797" y="1410"/>
                </a:lnTo>
                <a:lnTo>
                  <a:pt x="1750" y="1409"/>
                </a:lnTo>
                <a:lnTo>
                  <a:pt x="1746" y="1409"/>
                </a:lnTo>
                <a:lnTo>
                  <a:pt x="1742" y="1409"/>
                </a:lnTo>
                <a:lnTo>
                  <a:pt x="1573" y="1403"/>
                </a:lnTo>
                <a:close/>
                <a:moveTo>
                  <a:pt x="2415" y="1383"/>
                </a:moveTo>
                <a:lnTo>
                  <a:pt x="2331" y="1390"/>
                </a:lnTo>
                <a:lnTo>
                  <a:pt x="2247" y="1396"/>
                </a:lnTo>
                <a:lnTo>
                  <a:pt x="2247" y="1677"/>
                </a:lnTo>
                <a:lnTo>
                  <a:pt x="2311" y="1673"/>
                </a:lnTo>
                <a:lnTo>
                  <a:pt x="2316" y="1673"/>
                </a:lnTo>
                <a:lnTo>
                  <a:pt x="2366" y="1668"/>
                </a:lnTo>
                <a:lnTo>
                  <a:pt x="2415" y="1663"/>
                </a:lnTo>
                <a:lnTo>
                  <a:pt x="2415" y="1383"/>
                </a:lnTo>
                <a:close/>
                <a:moveTo>
                  <a:pt x="1292" y="1383"/>
                </a:moveTo>
                <a:lnTo>
                  <a:pt x="1292" y="1663"/>
                </a:lnTo>
                <a:lnTo>
                  <a:pt x="1294" y="1664"/>
                </a:lnTo>
                <a:lnTo>
                  <a:pt x="1296" y="1664"/>
                </a:lnTo>
                <a:lnTo>
                  <a:pt x="1318" y="1666"/>
                </a:lnTo>
                <a:lnTo>
                  <a:pt x="1424" y="1675"/>
                </a:lnTo>
                <a:lnTo>
                  <a:pt x="1446" y="1677"/>
                </a:lnTo>
                <a:lnTo>
                  <a:pt x="1460" y="1678"/>
                </a:lnTo>
                <a:lnTo>
                  <a:pt x="1460" y="1396"/>
                </a:lnTo>
                <a:lnTo>
                  <a:pt x="1376" y="1390"/>
                </a:lnTo>
                <a:lnTo>
                  <a:pt x="1292" y="1383"/>
                </a:lnTo>
                <a:close/>
                <a:moveTo>
                  <a:pt x="2696" y="1347"/>
                </a:moveTo>
                <a:lnTo>
                  <a:pt x="2613" y="1359"/>
                </a:lnTo>
                <a:lnTo>
                  <a:pt x="2528" y="1371"/>
                </a:lnTo>
                <a:lnTo>
                  <a:pt x="2528" y="1649"/>
                </a:lnTo>
                <a:lnTo>
                  <a:pt x="2571" y="1644"/>
                </a:lnTo>
                <a:lnTo>
                  <a:pt x="2615" y="1637"/>
                </a:lnTo>
                <a:lnTo>
                  <a:pt x="2653" y="1631"/>
                </a:lnTo>
                <a:lnTo>
                  <a:pt x="2691" y="1625"/>
                </a:lnTo>
                <a:lnTo>
                  <a:pt x="2693" y="1625"/>
                </a:lnTo>
                <a:lnTo>
                  <a:pt x="2696" y="1624"/>
                </a:lnTo>
                <a:lnTo>
                  <a:pt x="2696" y="1347"/>
                </a:lnTo>
                <a:close/>
                <a:moveTo>
                  <a:pt x="1011" y="1347"/>
                </a:moveTo>
                <a:lnTo>
                  <a:pt x="1011" y="1624"/>
                </a:lnTo>
                <a:lnTo>
                  <a:pt x="1043" y="1629"/>
                </a:lnTo>
                <a:lnTo>
                  <a:pt x="1075" y="1635"/>
                </a:lnTo>
                <a:lnTo>
                  <a:pt x="1077" y="1635"/>
                </a:lnTo>
                <a:lnTo>
                  <a:pt x="1079" y="1635"/>
                </a:lnTo>
                <a:lnTo>
                  <a:pt x="1128" y="1643"/>
                </a:lnTo>
                <a:lnTo>
                  <a:pt x="1180" y="1649"/>
                </a:lnTo>
                <a:lnTo>
                  <a:pt x="1180" y="1371"/>
                </a:lnTo>
                <a:lnTo>
                  <a:pt x="1094" y="1359"/>
                </a:lnTo>
                <a:lnTo>
                  <a:pt x="1011" y="1347"/>
                </a:lnTo>
                <a:close/>
                <a:moveTo>
                  <a:pt x="2977" y="1288"/>
                </a:moveTo>
                <a:lnTo>
                  <a:pt x="2895" y="1308"/>
                </a:lnTo>
                <a:lnTo>
                  <a:pt x="2808" y="1328"/>
                </a:lnTo>
                <a:lnTo>
                  <a:pt x="2808" y="1602"/>
                </a:lnTo>
                <a:lnTo>
                  <a:pt x="2815" y="1600"/>
                </a:lnTo>
                <a:lnTo>
                  <a:pt x="2822" y="1599"/>
                </a:lnTo>
                <a:lnTo>
                  <a:pt x="2865" y="1590"/>
                </a:lnTo>
                <a:lnTo>
                  <a:pt x="2909" y="1579"/>
                </a:lnTo>
                <a:lnTo>
                  <a:pt x="2952" y="1567"/>
                </a:lnTo>
                <a:lnTo>
                  <a:pt x="2977" y="1560"/>
                </a:lnTo>
                <a:lnTo>
                  <a:pt x="2977" y="1288"/>
                </a:lnTo>
                <a:close/>
                <a:moveTo>
                  <a:pt x="730" y="1288"/>
                </a:moveTo>
                <a:lnTo>
                  <a:pt x="730" y="1559"/>
                </a:lnTo>
                <a:lnTo>
                  <a:pt x="782" y="1574"/>
                </a:lnTo>
                <a:lnTo>
                  <a:pt x="838" y="1588"/>
                </a:lnTo>
                <a:lnTo>
                  <a:pt x="899" y="1602"/>
                </a:lnTo>
                <a:lnTo>
                  <a:pt x="899" y="1328"/>
                </a:lnTo>
                <a:lnTo>
                  <a:pt x="812" y="1308"/>
                </a:lnTo>
                <a:lnTo>
                  <a:pt x="730" y="1288"/>
                </a:lnTo>
                <a:close/>
                <a:moveTo>
                  <a:pt x="3258" y="1176"/>
                </a:moveTo>
                <a:lnTo>
                  <a:pt x="3222" y="1196"/>
                </a:lnTo>
                <a:lnTo>
                  <a:pt x="3182" y="1217"/>
                </a:lnTo>
                <a:lnTo>
                  <a:pt x="3137" y="1235"/>
                </a:lnTo>
                <a:lnTo>
                  <a:pt x="3089" y="1254"/>
                </a:lnTo>
                <a:lnTo>
                  <a:pt x="3089" y="1523"/>
                </a:lnTo>
                <a:lnTo>
                  <a:pt x="3128" y="1508"/>
                </a:lnTo>
                <a:lnTo>
                  <a:pt x="3162" y="1493"/>
                </a:lnTo>
                <a:lnTo>
                  <a:pt x="3190" y="1477"/>
                </a:lnTo>
                <a:lnTo>
                  <a:pt x="3215" y="1463"/>
                </a:lnTo>
                <a:lnTo>
                  <a:pt x="3233" y="1449"/>
                </a:lnTo>
                <a:lnTo>
                  <a:pt x="3246" y="1435"/>
                </a:lnTo>
                <a:lnTo>
                  <a:pt x="3255" y="1422"/>
                </a:lnTo>
                <a:lnTo>
                  <a:pt x="3258" y="1410"/>
                </a:lnTo>
                <a:lnTo>
                  <a:pt x="3258" y="1176"/>
                </a:lnTo>
                <a:close/>
                <a:moveTo>
                  <a:pt x="449" y="1176"/>
                </a:moveTo>
                <a:lnTo>
                  <a:pt x="449" y="1410"/>
                </a:lnTo>
                <a:lnTo>
                  <a:pt x="449" y="1413"/>
                </a:lnTo>
                <a:lnTo>
                  <a:pt x="450" y="1415"/>
                </a:lnTo>
                <a:lnTo>
                  <a:pt x="454" y="1421"/>
                </a:lnTo>
                <a:lnTo>
                  <a:pt x="467" y="1437"/>
                </a:lnTo>
                <a:lnTo>
                  <a:pt x="485" y="1454"/>
                </a:lnTo>
                <a:lnTo>
                  <a:pt x="510" y="1470"/>
                </a:lnTo>
                <a:lnTo>
                  <a:pt x="540" y="1487"/>
                </a:lnTo>
                <a:lnTo>
                  <a:pt x="576" y="1504"/>
                </a:lnTo>
                <a:lnTo>
                  <a:pt x="618" y="1521"/>
                </a:lnTo>
                <a:lnTo>
                  <a:pt x="618" y="1254"/>
                </a:lnTo>
                <a:lnTo>
                  <a:pt x="570" y="1235"/>
                </a:lnTo>
                <a:lnTo>
                  <a:pt x="525" y="1217"/>
                </a:lnTo>
                <a:lnTo>
                  <a:pt x="485" y="1196"/>
                </a:lnTo>
                <a:lnTo>
                  <a:pt x="449" y="1176"/>
                </a:lnTo>
                <a:close/>
                <a:moveTo>
                  <a:pt x="2933" y="881"/>
                </a:moveTo>
                <a:lnTo>
                  <a:pt x="2928" y="884"/>
                </a:lnTo>
                <a:lnTo>
                  <a:pt x="2922" y="888"/>
                </a:lnTo>
                <a:lnTo>
                  <a:pt x="2902" y="899"/>
                </a:lnTo>
                <a:lnTo>
                  <a:pt x="2885" y="909"/>
                </a:lnTo>
                <a:lnTo>
                  <a:pt x="2862" y="921"/>
                </a:lnTo>
                <a:lnTo>
                  <a:pt x="2840" y="931"/>
                </a:lnTo>
                <a:lnTo>
                  <a:pt x="2834" y="934"/>
                </a:lnTo>
                <a:lnTo>
                  <a:pt x="2828" y="937"/>
                </a:lnTo>
                <a:lnTo>
                  <a:pt x="2782" y="956"/>
                </a:lnTo>
                <a:lnTo>
                  <a:pt x="2772" y="959"/>
                </a:lnTo>
                <a:lnTo>
                  <a:pt x="2713" y="979"/>
                </a:lnTo>
                <a:lnTo>
                  <a:pt x="2692" y="986"/>
                </a:lnTo>
                <a:lnTo>
                  <a:pt x="2656" y="997"/>
                </a:lnTo>
                <a:lnTo>
                  <a:pt x="2582" y="1016"/>
                </a:lnTo>
                <a:lnTo>
                  <a:pt x="2502" y="1034"/>
                </a:lnTo>
                <a:lnTo>
                  <a:pt x="2417" y="1052"/>
                </a:lnTo>
                <a:lnTo>
                  <a:pt x="2327" y="1067"/>
                </a:lnTo>
                <a:lnTo>
                  <a:pt x="2234" y="1082"/>
                </a:lnTo>
                <a:lnTo>
                  <a:pt x="2136" y="1094"/>
                </a:lnTo>
                <a:lnTo>
                  <a:pt x="2036" y="1104"/>
                </a:lnTo>
                <a:lnTo>
                  <a:pt x="1932" y="1112"/>
                </a:lnTo>
                <a:lnTo>
                  <a:pt x="1826" y="1120"/>
                </a:lnTo>
                <a:lnTo>
                  <a:pt x="1718" y="1125"/>
                </a:lnTo>
                <a:lnTo>
                  <a:pt x="1606" y="1127"/>
                </a:lnTo>
                <a:lnTo>
                  <a:pt x="1517" y="1128"/>
                </a:lnTo>
                <a:lnTo>
                  <a:pt x="1454" y="1128"/>
                </a:lnTo>
                <a:lnTo>
                  <a:pt x="1390" y="1127"/>
                </a:lnTo>
                <a:lnTo>
                  <a:pt x="1285" y="1123"/>
                </a:lnTo>
                <a:lnTo>
                  <a:pt x="1181" y="1117"/>
                </a:lnTo>
                <a:lnTo>
                  <a:pt x="1181" y="1117"/>
                </a:lnTo>
                <a:lnTo>
                  <a:pt x="1180" y="1117"/>
                </a:lnTo>
                <a:lnTo>
                  <a:pt x="1178" y="1117"/>
                </a:lnTo>
                <a:lnTo>
                  <a:pt x="1177" y="1117"/>
                </a:lnTo>
                <a:lnTo>
                  <a:pt x="1082" y="1111"/>
                </a:lnTo>
                <a:lnTo>
                  <a:pt x="990" y="1103"/>
                </a:lnTo>
                <a:lnTo>
                  <a:pt x="899" y="1094"/>
                </a:lnTo>
                <a:lnTo>
                  <a:pt x="899" y="1094"/>
                </a:lnTo>
                <a:lnTo>
                  <a:pt x="898" y="1093"/>
                </a:lnTo>
                <a:lnTo>
                  <a:pt x="898" y="1093"/>
                </a:lnTo>
                <a:lnTo>
                  <a:pt x="801" y="1081"/>
                </a:lnTo>
                <a:lnTo>
                  <a:pt x="707" y="1067"/>
                </a:lnTo>
                <a:lnTo>
                  <a:pt x="617" y="1052"/>
                </a:lnTo>
                <a:lnTo>
                  <a:pt x="530" y="1034"/>
                </a:lnTo>
                <a:lnTo>
                  <a:pt x="463" y="1019"/>
                </a:lnTo>
                <a:lnTo>
                  <a:pt x="458" y="1018"/>
                </a:lnTo>
                <a:lnTo>
                  <a:pt x="451" y="1016"/>
                </a:lnTo>
                <a:lnTo>
                  <a:pt x="450" y="1018"/>
                </a:lnTo>
                <a:lnTo>
                  <a:pt x="450" y="1020"/>
                </a:lnTo>
                <a:lnTo>
                  <a:pt x="455" y="1032"/>
                </a:lnTo>
                <a:lnTo>
                  <a:pt x="466" y="1047"/>
                </a:lnTo>
                <a:lnTo>
                  <a:pt x="483" y="1061"/>
                </a:lnTo>
                <a:lnTo>
                  <a:pt x="504" y="1076"/>
                </a:lnTo>
                <a:lnTo>
                  <a:pt x="532" y="1092"/>
                </a:lnTo>
                <a:lnTo>
                  <a:pt x="566" y="1108"/>
                </a:lnTo>
                <a:lnTo>
                  <a:pt x="604" y="1124"/>
                </a:lnTo>
                <a:lnTo>
                  <a:pt x="647" y="1140"/>
                </a:lnTo>
                <a:lnTo>
                  <a:pt x="695" y="1155"/>
                </a:lnTo>
                <a:lnTo>
                  <a:pt x="759" y="1174"/>
                </a:lnTo>
                <a:lnTo>
                  <a:pt x="828" y="1191"/>
                </a:lnTo>
                <a:lnTo>
                  <a:pt x="904" y="1209"/>
                </a:lnTo>
                <a:lnTo>
                  <a:pt x="986" y="1225"/>
                </a:lnTo>
                <a:lnTo>
                  <a:pt x="1074" y="1240"/>
                </a:lnTo>
                <a:lnTo>
                  <a:pt x="1168" y="1254"/>
                </a:lnTo>
                <a:lnTo>
                  <a:pt x="1268" y="1266"/>
                </a:lnTo>
                <a:lnTo>
                  <a:pt x="1374" y="1276"/>
                </a:lnTo>
                <a:lnTo>
                  <a:pt x="1484" y="1285"/>
                </a:lnTo>
                <a:lnTo>
                  <a:pt x="1599" y="1292"/>
                </a:lnTo>
                <a:lnTo>
                  <a:pt x="1660" y="1294"/>
                </a:lnTo>
                <a:lnTo>
                  <a:pt x="1712" y="1295"/>
                </a:lnTo>
                <a:lnTo>
                  <a:pt x="1781" y="1297"/>
                </a:lnTo>
                <a:lnTo>
                  <a:pt x="1854" y="1297"/>
                </a:lnTo>
                <a:lnTo>
                  <a:pt x="1926" y="1297"/>
                </a:lnTo>
                <a:lnTo>
                  <a:pt x="1995" y="1295"/>
                </a:lnTo>
                <a:lnTo>
                  <a:pt x="2047" y="1294"/>
                </a:lnTo>
                <a:lnTo>
                  <a:pt x="2108" y="1292"/>
                </a:lnTo>
                <a:lnTo>
                  <a:pt x="2223" y="1285"/>
                </a:lnTo>
                <a:lnTo>
                  <a:pt x="2333" y="1276"/>
                </a:lnTo>
                <a:lnTo>
                  <a:pt x="2439" y="1266"/>
                </a:lnTo>
                <a:lnTo>
                  <a:pt x="2539" y="1254"/>
                </a:lnTo>
                <a:lnTo>
                  <a:pt x="2633" y="1240"/>
                </a:lnTo>
                <a:lnTo>
                  <a:pt x="2721" y="1225"/>
                </a:lnTo>
                <a:lnTo>
                  <a:pt x="2803" y="1209"/>
                </a:lnTo>
                <a:lnTo>
                  <a:pt x="2879" y="1192"/>
                </a:lnTo>
                <a:lnTo>
                  <a:pt x="2948" y="1174"/>
                </a:lnTo>
                <a:lnTo>
                  <a:pt x="3012" y="1155"/>
                </a:lnTo>
                <a:lnTo>
                  <a:pt x="3061" y="1140"/>
                </a:lnTo>
                <a:lnTo>
                  <a:pt x="3103" y="1124"/>
                </a:lnTo>
                <a:lnTo>
                  <a:pt x="3142" y="1107"/>
                </a:lnTo>
                <a:lnTo>
                  <a:pt x="3176" y="1092"/>
                </a:lnTo>
                <a:lnTo>
                  <a:pt x="3204" y="1076"/>
                </a:lnTo>
                <a:lnTo>
                  <a:pt x="3225" y="1061"/>
                </a:lnTo>
                <a:lnTo>
                  <a:pt x="3241" y="1046"/>
                </a:lnTo>
                <a:lnTo>
                  <a:pt x="3253" y="1032"/>
                </a:lnTo>
                <a:lnTo>
                  <a:pt x="3257" y="1019"/>
                </a:lnTo>
                <a:lnTo>
                  <a:pt x="3255" y="1012"/>
                </a:lnTo>
                <a:lnTo>
                  <a:pt x="3248" y="1005"/>
                </a:lnTo>
                <a:lnTo>
                  <a:pt x="3239" y="996"/>
                </a:lnTo>
                <a:lnTo>
                  <a:pt x="3226" y="985"/>
                </a:lnTo>
                <a:lnTo>
                  <a:pt x="3209" y="974"/>
                </a:lnTo>
                <a:lnTo>
                  <a:pt x="3187" y="962"/>
                </a:lnTo>
                <a:lnTo>
                  <a:pt x="3160" y="949"/>
                </a:lnTo>
                <a:lnTo>
                  <a:pt x="3127" y="936"/>
                </a:lnTo>
                <a:lnTo>
                  <a:pt x="3089" y="922"/>
                </a:lnTo>
                <a:lnTo>
                  <a:pt x="3043" y="908"/>
                </a:lnTo>
                <a:lnTo>
                  <a:pt x="2992" y="895"/>
                </a:lnTo>
                <a:lnTo>
                  <a:pt x="2933" y="881"/>
                </a:lnTo>
                <a:close/>
                <a:moveTo>
                  <a:pt x="1797" y="727"/>
                </a:moveTo>
                <a:lnTo>
                  <a:pt x="1628" y="732"/>
                </a:lnTo>
                <a:lnTo>
                  <a:pt x="1619" y="732"/>
                </a:lnTo>
                <a:lnTo>
                  <a:pt x="1573" y="733"/>
                </a:lnTo>
                <a:lnTo>
                  <a:pt x="1573" y="1015"/>
                </a:lnTo>
                <a:lnTo>
                  <a:pt x="1634" y="1014"/>
                </a:lnTo>
                <a:lnTo>
                  <a:pt x="1651" y="1013"/>
                </a:lnTo>
                <a:lnTo>
                  <a:pt x="1767" y="1010"/>
                </a:lnTo>
                <a:lnTo>
                  <a:pt x="1768" y="1010"/>
                </a:lnTo>
                <a:lnTo>
                  <a:pt x="1769" y="1010"/>
                </a:lnTo>
                <a:lnTo>
                  <a:pt x="1797" y="1008"/>
                </a:lnTo>
                <a:lnTo>
                  <a:pt x="1797" y="727"/>
                </a:lnTo>
                <a:close/>
                <a:moveTo>
                  <a:pt x="1236" y="727"/>
                </a:moveTo>
                <a:lnTo>
                  <a:pt x="1236" y="1008"/>
                </a:lnTo>
                <a:lnTo>
                  <a:pt x="1347" y="1012"/>
                </a:lnTo>
                <a:lnTo>
                  <a:pt x="1460" y="1015"/>
                </a:lnTo>
                <a:lnTo>
                  <a:pt x="1460" y="733"/>
                </a:lnTo>
                <a:lnTo>
                  <a:pt x="1414" y="732"/>
                </a:lnTo>
                <a:lnTo>
                  <a:pt x="1405" y="732"/>
                </a:lnTo>
                <a:lnTo>
                  <a:pt x="1236" y="727"/>
                </a:lnTo>
                <a:close/>
                <a:moveTo>
                  <a:pt x="2078" y="706"/>
                </a:moveTo>
                <a:lnTo>
                  <a:pt x="1994" y="714"/>
                </a:lnTo>
                <a:lnTo>
                  <a:pt x="1910" y="721"/>
                </a:lnTo>
                <a:lnTo>
                  <a:pt x="1910" y="1002"/>
                </a:lnTo>
                <a:lnTo>
                  <a:pt x="1995" y="994"/>
                </a:lnTo>
                <a:lnTo>
                  <a:pt x="2078" y="986"/>
                </a:lnTo>
                <a:lnTo>
                  <a:pt x="2078" y="706"/>
                </a:lnTo>
                <a:close/>
                <a:moveTo>
                  <a:pt x="955" y="706"/>
                </a:moveTo>
                <a:lnTo>
                  <a:pt x="955" y="986"/>
                </a:lnTo>
                <a:lnTo>
                  <a:pt x="1039" y="994"/>
                </a:lnTo>
                <a:lnTo>
                  <a:pt x="1123" y="1001"/>
                </a:lnTo>
                <a:lnTo>
                  <a:pt x="1123" y="721"/>
                </a:lnTo>
                <a:lnTo>
                  <a:pt x="1039" y="714"/>
                </a:lnTo>
                <a:lnTo>
                  <a:pt x="955" y="706"/>
                </a:lnTo>
                <a:close/>
                <a:moveTo>
                  <a:pt x="2359" y="671"/>
                </a:moveTo>
                <a:lnTo>
                  <a:pt x="2276" y="683"/>
                </a:lnTo>
                <a:lnTo>
                  <a:pt x="2191" y="694"/>
                </a:lnTo>
                <a:lnTo>
                  <a:pt x="2191" y="973"/>
                </a:lnTo>
                <a:lnTo>
                  <a:pt x="2277" y="961"/>
                </a:lnTo>
                <a:lnTo>
                  <a:pt x="2359" y="947"/>
                </a:lnTo>
                <a:lnTo>
                  <a:pt x="2359" y="671"/>
                </a:lnTo>
                <a:close/>
                <a:moveTo>
                  <a:pt x="674" y="671"/>
                </a:moveTo>
                <a:lnTo>
                  <a:pt x="674" y="947"/>
                </a:lnTo>
                <a:lnTo>
                  <a:pt x="692" y="950"/>
                </a:lnTo>
                <a:lnTo>
                  <a:pt x="787" y="966"/>
                </a:lnTo>
                <a:lnTo>
                  <a:pt x="809" y="969"/>
                </a:lnTo>
                <a:lnTo>
                  <a:pt x="843" y="973"/>
                </a:lnTo>
                <a:lnTo>
                  <a:pt x="843" y="694"/>
                </a:lnTo>
                <a:lnTo>
                  <a:pt x="757" y="683"/>
                </a:lnTo>
                <a:lnTo>
                  <a:pt x="674" y="671"/>
                </a:lnTo>
                <a:close/>
                <a:moveTo>
                  <a:pt x="2640" y="612"/>
                </a:moveTo>
                <a:lnTo>
                  <a:pt x="2558" y="632"/>
                </a:lnTo>
                <a:lnTo>
                  <a:pt x="2471" y="650"/>
                </a:lnTo>
                <a:lnTo>
                  <a:pt x="2471" y="925"/>
                </a:lnTo>
                <a:lnTo>
                  <a:pt x="2532" y="911"/>
                </a:lnTo>
                <a:lnTo>
                  <a:pt x="2588" y="898"/>
                </a:lnTo>
                <a:lnTo>
                  <a:pt x="2640" y="884"/>
                </a:lnTo>
                <a:lnTo>
                  <a:pt x="2640" y="612"/>
                </a:lnTo>
                <a:close/>
                <a:moveTo>
                  <a:pt x="393" y="612"/>
                </a:moveTo>
                <a:lnTo>
                  <a:pt x="393" y="884"/>
                </a:lnTo>
                <a:lnTo>
                  <a:pt x="423" y="892"/>
                </a:lnTo>
                <a:lnTo>
                  <a:pt x="453" y="900"/>
                </a:lnTo>
                <a:lnTo>
                  <a:pt x="496" y="911"/>
                </a:lnTo>
                <a:lnTo>
                  <a:pt x="541" y="922"/>
                </a:lnTo>
                <a:lnTo>
                  <a:pt x="562" y="926"/>
                </a:lnTo>
                <a:lnTo>
                  <a:pt x="562" y="650"/>
                </a:lnTo>
                <a:lnTo>
                  <a:pt x="475" y="632"/>
                </a:lnTo>
                <a:lnTo>
                  <a:pt x="393" y="612"/>
                </a:lnTo>
                <a:close/>
                <a:moveTo>
                  <a:pt x="2921" y="499"/>
                </a:moveTo>
                <a:lnTo>
                  <a:pt x="2885" y="521"/>
                </a:lnTo>
                <a:lnTo>
                  <a:pt x="2845" y="540"/>
                </a:lnTo>
                <a:lnTo>
                  <a:pt x="2800" y="559"/>
                </a:lnTo>
                <a:lnTo>
                  <a:pt x="2752" y="577"/>
                </a:lnTo>
                <a:lnTo>
                  <a:pt x="2752" y="846"/>
                </a:lnTo>
                <a:lnTo>
                  <a:pt x="2793" y="828"/>
                </a:lnTo>
                <a:lnTo>
                  <a:pt x="2830" y="811"/>
                </a:lnTo>
                <a:lnTo>
                  <a:pt x="2860" y="794"/>
                </a:lnTo>
                <a:lnTo>
                  <a:pt x="2886" y="776"/>
                </a:lnTo>
                <a:lnTo>
                  <a:pt x="2906" y="760"/>
                </a:lnTo>
                <a:lnTo>
                  <a:pt x="2907" y="761"/>
                </a:lnTo>
                <a:lnTo>
                  <a:pt x="2915" y="751"/>
                </a:lnTo>
                <a:lnTo>
                  <a:pt x="2920" y="741"/>
                </a:lnTo>
                <a:lnTo>
                  <a:pt x="2921" y="733"/>
                </a:lnTo>
                <a:lnTo>
                  <a:pt x="2921" y="499"/>
                </a:lnTo>
                <a:close/>
                <a:moveTo>
                  <a:pt x="112" y="499"/>
                </a:moveTo>
                <a:lnTo>
                  <a:pt x="112" y="733"/>
                </a:lnTo>
                <a:lnTo>
                  <a:pt x="115" y="745"/>
                </a:lnTo>
                <a:lnTo>
                  <a:pt x="124" y="759"/>
                </a:lnTo>
                <a:lnTo>
                  <a:pt x="137" y="772"/>
                </a:lnTo>
                <a:lnTo>
                  <a:pt x="155" y="786"/>
                </a:lnTo>
                <a:lnTo>
                  <a:pt x="180" y="802"/>
                </a:lnTo>
                <a:lnTo>
                  <a:pt x="208" y="816"/>
                </a:lnTo>
                <a:lnTo>
                  <a:pt x="242" y="832"/>
                </a:lnTo>
                <a:lnTo>
                  <a:pt x="281" y="847"/>
                </a:lnTo>
                <a:lnTo>
                  <a:pt x="281" y="577"/>
                </a:lnTo>
                <a:lnTo>
                  <a:pt x="233" y="559"/>
                </a:lnTo>
                <a:lnTo>
                  <a:pt x="188" y="540"/>
                </a:lnTo>
                <a:lnTo>
                  <a:pt x="148" y="521"/>
                </a:lnTo>
                <a:lnTo>
                  <a:pt x="112" y="499"/>
                </a:lnTo>
                <a:close/>
                <a:moveTo>
                  <a:pt x="1517" y="113"/>
                </a:moveTo>
                <a:lnTo>
                  <a:pt x="1393" y="114"/>
                </a:lnTo>
                <a:lnTo>
                  <a:pt x="1275" y="117"/>
                </a:lnTo>
                <a:lnTo>
                  <a:pt x="1163" y="121"/>
                </a:lnTo>
                <a:lnTo>
                  <a:pt x="1057" y="126"/>
                </a:lnTo>
                <a:lnTo>
                  <a:pt x="956" y="134"/>
                </a:lnTo>
                <a:lnTo>
                  <a:pt x="861" y="142"/>
                </a:lnTo>
                <a:lnTo>
                  <a:pt x="772" y="151"/>
                </a:lnTo>
                <a:lnTo>
                  <a:pt x="688" y="161"/>
                </a:lnTo>
                <a:lnTo>
                  <a:pt x="610" y="173"/>
                </a:lnTo>
                <a:lnTo>
                  <a:pt x="537" y="185"/>
                </a:lnTo>
                <a:lnTo>
                  <a:pt x="471" y="197"/>
                </a:lnTo>
                <a:lnTo>
                  <a:pt x="410" y="210"/>
                </a:lnTo>
                <a:lnTo>
                  <a:pt x="354" y="224"/>
                </a:lnTo>
                <a:lnTo>
                  <a:pt x="305" y="237"/>
                </a:lnTo>
                <a:lnTo>
                  <a:pt x="261" y="251"/>
                </a:lnTo>
                <a:lnTo>
                  <a:pt x="223" y="265"/>
                </a:lnTo>
                <a:lnTo>
                  <a:pt x="190" y="279"/>
                </a:lnTo>
                <a:lnTo>
                  <a:pt x="163" y="292"/>
                </a:lnTo>
                <a:lnTo>
                  <a:pt x="143" y="306"/>
                </a:lnTo>
                <a:lnTo>
                  <a:pt x="127" y="319"/>
                </a:lnTo>
                <a:lnTo>
                  <a:pt x="117" y="331"/>
                </a:lnTo>
                <a:lnTo>
                  <a:pt x="113" y="344"/>
                </a:lnTo>
                <a:lnTo>
                  <a:pt x="118" y="357"/>
                </a:lnTo>
                <a:lnTo>
                  <a:pt x="130" y="370"/>
                </a:lnTo>
                <a:lnTo>
                  <a:pt x="146" y="385"/>
                </a:lnTo>
                <a:lnTo>
                  <a:pt x="169" y="400"/>
                </a:lnTo>
                <a:lnTo>
                  <a:pt x="196" y="415"/>
                </a:lnTo>
                <a:lnTo>
                  <a:pt x="229" y="432"/>
                </a:lnTo>
                <a:lnTo>
                  <a:pt x="267" y="447"/>
                </a:lnTo>
                <a:lnTo>
                  <a:pt x="310" y="464"/>
                </a:lnTo>
                <a:lnTo>
                  <a:pt x="358" y="479"/>
                </a:lnTo>
                <a:lnTo>
                  <a:pt x="422" y="497"/>
                </a:lnTo>
                <a:lnTo>
                  <a:pt x="491" y="516"/>
                </a:lnTo>
                <a:lnTo>
                  <a:pt x="567" y="532"/>
                </a:lnTo>
                <a:lnTo>
                  <a:pt x="649" y="549"/>
                </a:lnTo>
                <a:lnTo>
                  <a:pt x="737" y="564"/>
                </a:lnTo>
                <a:lnTo>
                  <a:pt x="831" y="577"/>
                </a:lnTo>
                <a:lnTo>
                  <a:pt x="931" y="590"/>
                </a:lnTo>
                <a:lnTo>
                  <a:pt x="1037" y="600"/>
                </a:lnTo>
                <a:lnTo>
                  <a:pt x="1147" y="608"/>
                </a:lnTo>
                <a:lnTo>
                  <a:pt x="1262" y="615"/>
                </a:lnTo>
                <a:lnTo>
                  <a:pt x="1323" y="617"/>
                </a:lnTo>
                <a:lnTo>
                  <a:pt x="1375" y="618"/>
                </a:lnTo>
                <a:lnTo>
                  <a:pt x="1444" y="620"/>
                </a:lnTo>
                <a:lnTo>
                  <a:pt x="1517" y="620"/>
                </a:lnTo>
                <a:lnTo>
                  <a:pt x="1589" y="620"/>
                </a:lnTo>
                <a:lnTo>
                  <a:pt x="1658" y="618"/>
                </a:lnTo>
                <a:lnTo>
                  <a:pt x="1710" y="617"/>
                </a:lnTo>
                <a:lnTo>
                  <a:pt x="1771" y="615"/>
                </a:lnTo>
                <a:lnTo>
                  <a:pt x="1886" y="608"/>
                </a:lnTo>
                <a:lnTo>
                  <a:pt x="1996" y="600"/>
                </a:lnTo>
                <a:lnTo>
                  <a:pt x="2102" y="590"/>
                </a:lnTo>
                <a:lnTo>
                  <a:pt x="2202" y="577"/>
                </a:lnTo>
                <a:lnTo>
                  <a:pt x="2296" y="564"/>
                </a:lnTo>
                <a:lnTo>
                  <a:pt x="2384" y="549"/>
                </a:lnTo>
                <a:lnTo>
                  <a:pt x="2466" y="532"/>
                </a:lnTo>
                <a:lnTo>
                  <a:pt x="2542" y="516"/>
                </a:lnTo>
                <a:lnTo>
                  <a:pt x="2611" y="497"/>
                </a:lnTo>
                <a:lnTo>
                  <a:pt x="2675" y="479"/>
                </a:lnTo>
                <a:lnTo>
                  <a:pt x="2723" y="464"/>
                </a:lnTo>
                <a:lnTo>
                  <a:pt x="2765" y="447"/>
                </a:lnTo>
                <a:lnTo>
                  <a:pt x="2804" y="432"/>
                </a:lnTo>
                <a:lnTo>
                  <a:pt x="2837" y="415"/>
                </a:lnTo>
                <a:lnTo>
                  <a:pt x="2865" y="400"/>
                </a:lnTo>
                <a:lnTo>
                  <a:pt x="2887" y="385"/>
                </a:lnTo>
                <a:lnTo>
                  <a:pt x="2903" y="370"/>
                </a:lnTo>
                <a:lnTo>
                  <a:pt x="2915" y="357"/>
                </a:lnTo>
                <a:lnTo>
                  <a:pt x="2920" y="344"/>
                </a:lnTo>
                <a:lnTo>
                  <a:pt x="2916" y="331"/>
                </a:lnTo>
                <a:lnTo>
                  <a:pt x="2906" y="319"/>
                </a:lnTo>
                <a:lnTo>
                  <a:pt x="2891" y="306"/>
                </a:lnTo>
                <a:lnTo>
                  <a:pt x="2870" y="292"/>
                </a:lnTo>
                <a:lnTo>
                  <a:pt x="2843" y="279"/>
                </a:lnTo>
                <a:lnTo>
                  <a:pt x="2810" y="265"/>
                </a:lnTo>
                <a:lnTo>
                  <a:pt x="2772" y="251"/>
                </a:lnTo>
                <a:lnTo>
                  <a:pt x="2728" y="237"/>
                </a:lnTo>
                <a:lnTo>
                  <a:pt x="2679" y="224"/>
                </a:lnTo>
                <a:lnTo>
                  <a:pt x="2623" y="210"/>
                </a:lnTo>
                <a:lnTo>
                  <a:pt x="2562" y="197"/>
                </a:lnTo>
                <a:lnTo>
                  <a:pt x="2496" y="185"/>
                </a:lnTo>
                <a:lnTo>
                  <a:pt x="2423" y="173"/>
                </a:lnTo>
                <a:lnTo>
                  <a:pt x="2346" y="161"/>
                </a:lnTo>
                <a:lnTo>
                  <a:pt x="2262" y="151"/>
                </a:lnTo>
                <a:lnTo>
                  <a:pt x="2172" y="142"/>
                </a:lnTo>
                <a:lnTo>
                  <a:pt x="2077" y="134"/>
                </a:lnTo>
                <a:lnTo>
                  <a:pt x="1976" y="126"/>
                </a:lnTo>
                <a:lnTo>
                  <a:pt x="1870" y="121"/>
                </a:lnTo>
                <a:lnTo>
                  <a:pt x="1758" y="117"/>
                </a:lnTo>
                <a:lnTo>
                  <a:pt x="1640" y="114"/>
                </a:lnTo>
                <a:lnTo>
                  <a:pt x="1517" y="113"/>
                </a:lnTo>
                <a:close/>
                <a:moveTo>
                  <a:pt x="1517" y="0"/>
                </a:moveTo>
                <a:lnTo>
                  <a:pt x="1533" y="0"/>
                </a:lnTo>
                <a:lnTo>
                  <a:pt x="1554" y="0"/>
                </a:lnTo>
                <a:lnTo>
                  <a:pt x="1581" y="1"/>
                </a:lnTo>
                <a:lnTo>
                  <a:pt x="1612" y="1"/>
                </a:lnTo>
                <a:lnTo>
                  <a:pt x="1648" y="2"/>
                </a:lnTo>
                <a:lnTo>
                  <a:pt x="1688" y="2"/>
                </a:lnTo>
                <a:lnTo>
                  <a:pt x="1731" y="4"/>
                </a:lnTo>
                <a:lnTo>
                  <a:pt x="1778" y="5"/>
                </a:lnTo>
                <a:lnTo>
                  <a:pt x="1828" y="8"/>
                </a:lnTo>
                <a:lnTo>
                  <a:pt x="1881" y="10"/>
                </a:lnTo>
                <a:lnTo>
                  <a:pt x="1935" y="13"/>
                </a:lnTo>
                <a:lnTo>
                  <a:pt x="1992" y="17"/>
                </a:lnTo>
                <a:lnTo>
                  <a:pt x="2051" y="20"/>
                </a:lnTo>
                <a:lnTo>
                  <a:pt x="2111" y="25"/>
                </a:lnTo>
                <a:lnTo>
                  <a:pt x="2171" y="30"/>
                </a:lnTo>
                <a:lnTo>
                  <a:pt x="2232" y="36"/>
                </a:lnTo>
                <a:lnTo>
                  <a:pt x="2294" y="42"/>
                </a:lnTo>
                <a:lnTo>
                  <a:pt x="2355" y="51"/>
                </a:lnTo>
                <a:lnTo>
                  <a:pt x="2416" y="59"/>
                </a:lnTo>
                <a:lnTo>
                  <a:pt x="2475" y="68"/>
                </a:lnTo>
                <a:lnTo>
                  <a:pt x="2535" y="77"/>
                </a:lnTo>
                <a:lnTo>
                  <a:pt x="2591" y="88"/>
                </a:lnTo>
                <a:lnTo>
                  <a:pt x="2646" y="101"/>
                </a:lnTo>
                <a:lnTo>
                  <a:pt x="2699" y="114"/>
                </a:lnTo>
                <a:lnTo>
                  <a:pt x="2750" y="128"/>
                </a:lnTo>
                <a:lnTo>
                  <a:pt x="2797" y="143"/>
                </a:lnTo>
                <a:lnTo>
                  <a:pt x="2841" y="159"/>
                </a:lnTo>
                <a:lnTo>
                  <a:pt x="2882" y="178"/>
                </a:lnTo>
                <a:lnTo>
                  <a:pt x="2918" y="196"/>
                </a:lnTo>
                <a:lnTo>
                  <a:pt x="2950" y="217"/>
                </a:lnTo>
                <a:lnTo>
                  <a:pt x="2977" y="238"/>
                </a:lnTo>
                <a:lnTo>
                  <a:pt x="2999" y="261"/>
                </a:lnTo>
                <a:lnTo>
                  <a:pt x="3017" y="285"/>
                </a:lnTo>
                <a:lnTo>
                  <a:pt x="3027" y="311"/>
                </a:lnTo>
                <a:lnTo>
                  <a:pt x="3032" y="339"/>
                </a:lnTo>
                <a:lnTo>
                  <a:pt x="3033" y="339"/>
                </a:lnTo>
                <a:lnTo>
                  <a:pt x="3033" y="733"/>
                </a:lnTo>
                <a:lnTo>
                  <a:pt x="3030" y="760"/>
                </a:lnTo>
                <a:lnTo>
                  <a:pt x="3021" y="785"/>
                </a:lnTo>
                <a:lnTo>
                  <a:pt x="3086" y="804"/>
                </a:lnTo>
                <a:lnTo>
                  <a:pt x="3144" y="822"/>
                </a:lnTo>
                <a:lnTo>
                  <a:pt x="3196" y="843"/>
                </a:lnTo>
                <a:lnTo>
                  <a:pt x="3240" y="863"/>
                </a:lnTo>
                <a:lnTo>
                  <a:pt x="3279" y="886"/>
                </a:lnTo>
                <a:lnTo>
                  <a:pt x="3310" y="909"/>
                </a:lnTo>
                <a:lnTo>
                  <a:pt x="3335" y="934"/>
                </a:lnTo>
                <a:lnTo>
                  <a:pt x="3353" y="960"/>
                </a:lnTo>
                <a:lnTo>
                  <a:pt x="3365" y="986"/>
                </a:lnTo>
                <a:lnTo>
                  <a:pt x="3369" y="1015"/>
                </a:lnTo>
                <a:lnTo>
                  <a:pt x="3370" y="1015"/>
                </a:lnTo>
                <a:lnTo>
                  <a:pt x="3370" y="1410"/>
                </a:lnTo>
                <a:lnTo>
                  <a:pt x="3367" y="1438"/>
                </a:lnTo>
                <a:lnTo>
                  <a:pt x="3357" y="1465"/>
                </a:lnTo>
                <a:lnTo>
                  <a:pt x="3341" y="1492"/>
                </a:lnTo>
                <a:lnTo>
                  <a:pt x="3320" y="1516"/>
                </a:lnTo>
                <a:lnTo>
                  <a:pt x="3292" y="1540"/>
                </a:lnTo>
                <a:lnTo>
                  <a:pt x="3261" y="1563"/>
                </a:lnTo>
                <a:lnTo>
                  <a:pt x="3223" y="1585"/>
                </a:lnTo>
                <a:lnTo>
                  <a:pt x="3182" y="1605"/>
                </a:lnTo>
                <a:lnTo>
                  <a:pt x="3136" y="1625"/>
                </a:lnTo>
                <a:lnTo>
                  <a:pt x="3086" y="1643"/>
                </a:lnTo>
                <a:lnTo>
                  <a:pt x="3033" y="1661"/>
                </a:lnTo>
                <a:lnTo>
                  <a:pt x="3033" y="2030"/>
                </a:lnTo>
                <a:lnTo>
                  <a:pt x="3030" y="2055"/>
                </a:lnTo>
                <a:lnTo>
                  <a:pt x="3022" y="2080"/>
                </a:lnTo>
                <a:lnTo>
                  <a:pt x="3063" y="2098"/>
                </a:lnTo>
                <a:lnTo>
                  <a:pt x="3098" y="2118"/>
                </a:lnTo>
                <a:lnTo>
                  <a:pt x="3128" y="2138"/>
                </a:lnTo>
                <a:lnTo>
                  <a:pt x="3154" y="2160"/>
                </a:lnTo>
                <a:lnTo>
                  <a:pt x="3173" y="2182"/>
                </a:lnTo>
                <a:lnTo>
                  <a:pt x="3187" y="2206"/>
                </a:lnTo>
                <a:lnTo>
                  <a:pt x="3196" y="2229"/>
                </a:lnTo>
                <a:lnTo>
                  <a:pt x="3200" y="2255"/>
                </a:lnTo>
                <a:lnTo>
                  <a:pt x="3202" y="2255"/>
                </a:lnTo>
                <a:lnTo>
                  <a:pt x="3202" y="2650"/>
                </a:lnTo>
                <a:lnTo>
                  <a:pt x="3198" y="2678"/>
                </a:lnTo>
                <a:lnTo>
                  <a:pt x="3188" y="2706"/>
                </a:lnTo>
                <a:lnTo>
                  <a:pt x="3172" y="2733"/>
                </a:lnTo>
                <a:lnTo>
                  <a:pt x="3149" y="2758"/>
                </a:lnTo>
                <a:lnTo>
                  <a:pt x="3121" y="2783"/>
                </a:lnTo>
                <a:lnTo>
                  <a:pt x="3087" y="2807"/>
                </a:lnTo>
                <a:lnTo>
                  <a:pt x="3048" y="2828"/>
                </a:lnTo>
                <a:lnTo>
                  <a:pt x="3005" y="2850"/>
                </a:lnTo>
                <a:lnTo>
                  <a:pt x="2957" y="2869"/>
                </a:lnTo>
                <a:lnTo>
                  <a:pt x="2906" y="2887"/>
                </a:lnTo>
                <a:lnTo>
                  <a:pt x="2850" y="2906"/>
                </a:lnTo>
                <a:lnTo>
                  <a:pt x="2792" y="2922"/>
                </a:lnTo>
                <a:lnTo>
                  <a:pt x="2730" y="2938"/>
                </a:lnTo>
                <a:lnTo>
                  <a:pt x="2665" y="2952"/>
                </a:lnTo>
                <a:lnTo>
                  <a:pt x="2599" y="2965"/>
                </a:lnTo>
                <a:lnTo>
                  <a:pt x="2530" y="2978"/>
                </a:lnTo>
                <a:lnTo>
                  <a:pt x="2459" y="2989"/>
                </a:lnTo>
                <a:lnTo>
                  <a:pt x="2387" y="2999"/>
                </a:lnTo>
                <a:lnTo>
                  <a:pt x="2313" y="3008"/>
                </a:lnTo>
                <a:lnTo>
                  <a:pt x="2310" y="3008"/>
                </a:lnTo>
                <a:lnTo>
                  <a:pt x="2306" y="3009"/>
                </a:lnTo>
                <a:lnTo>
                  <a:pt x="2303" y="3010"/>
                </a:lnTo>
                <a:lnTo>
                  <a:pt x="2302" y="3009"/>
                </a:lnTo>
                <a:lnTo>
                  <a:pt x="2300" y="3009"/>
                </a:lnTo>
                <a:lnTo>
                  <a:pt x="2164" y="3023"/>
                </a:lnTo>
                <a:lnTo>
                  <a:pt x="2027" y="3033"/>
                </a:lnTo>
                <a:lnTo>
                  <a:pt x="2025" y="3034"/>
                </a:lnTo>
                <a:lnTo>
                  <a:pt x="2022" y="3034"/>
                </a:lnTo>
                <a:lnTo>
                  <a:pt x="2021" y="3034"/>
                </a:lnTo>
                <a:lnTo>
                  <a:pt x="2019" y="3034"/>
                </a:lnTo>
                <a:lnTo>
                  <a:pt x="1905" y="3039"/>
                </a:lnTo>
                <a:lnTo>
                  <a:pt x="1793" y="3043"/>
                </a:lnTo>
                <a:lnTo>
                  <a:pt x="1685" y="3044"/>
                </a:lnTo>
                <a:lnTo>
                  <a:pt x="1577" y="3043"/>
                </a:lnTo>
                <a:lnTo>
                  <a:pt x="1465" y="3039"/>
                </a:lnTo>
                <a:lnTo>
                  <a:pt x="1351" y="3034"/>
                </a:lnTo>
                <a:lnTo>
                  <a:pt x="1349" y="3034"/>
                </a:lnTo>
                <a:lnTo>
                  <a:pt x="1348" y="3034"/>
                </a:lnTo>
                <a:lnTo>
                  <a:pt x="1345" y="3034"/>
                </a:lnTo>
                <a:lnTo>
                  <a:pt x="1343" y="3033"/>
                </a:lnTo>
                <a:lnTo>
                  <a:pt x="1206" y="3023"/>
                </a:lnTo>
                <a:lnTo>
                  <a:pt x="1070" y="3009"/>
                </a:lnTo>
                <a:lnTo>
                  <a:pt x="1068" y="3009"/>
                </a:lnTo>
                <a:lnTo>
                  <a:pt x="1067" y="3010"/>
                </a:lnTo>
                <a:lnTo>
                  <a:pt x="1064" y="3009"/>
                </a:lnTo>
                <a:lnTo>
                  <a:pt x="1060" y="3009"/>
                </a:lnTo>
                <a:lnTo>
                  <a:pt x="1057" y="3008"/>
                </a:lnTo>
                <a:lnTo>
                  <a:pt x="983" y="2999"/>
                </a:lnTo>
                <a:lnTo>
                  <a:pt x="911" y="2989"/>
                </a:lnTo>
                <a:lnTo>
                  <a:pt x="840" y="2978"/>
                </a:lnTo>
                <a:lnTo>
                  <a:pt x="771" y="2965"/>
                </a:lnTo>
                <a:lnTo>
                  <a:pt x="705" y="2952"/>
                </a:lnTo>
                <a:lnTo>
                  <a:pt x="640" y="2938"/>
                </a:lnTo>
                <a:lnTo>
                  <a:pt x="578" y="2922"/>
                </a:lnTo>
                <a:lnTo>
                  <a:pt x="520" y="2906"/>
                </a:lnTo>
                <a:lnTo>
                  <a:pt x="464" y="2888"/>
                </a:lnTo>
                <a:lnTo>
                  <a:pt x="413" y="2869"/>
                </a:lnTo>
                <a:lnTo>
                  <a:pt x="365" y="2850"/>
                </a:lnTo>
                <a:lnTo>
                  <a:pt x="322" y="2829"/>
                </a:lnTo>
                <a:lnTo>
                  <a:pt x="283" y="2807"/>
                </a:lnTo>
                <a:lnTo>
                  <a:pt x="249" y="2783"/>
                </a:lnTo>
                <a:lnTo>
                  <a:pt x="221" y="2759"/>
                </a:lnTo>
                <a:lnTo>
                  <a:pt x="198" y="2734"/>
                </a:lnTo>
                <a:lnTo>
                  <a:pt x="182" y="2707"/>
                </a:lnTo>
                <a:lnTo>
                  <a:pt x="172" y="2679"/>
                </a:lnTo>
                <a:lnTo>
                  <a:pt x="169" y="2650"/>
                </a:lnTo>
                <a:lnTo>
                  <a:pt x="169" y="2255"/>
                </a:lnTo>
                <a:lnTo>
                  <a:pt x="170" y="2255"/>
                </a:lnTo>
                <a:lnTo>
                  <a:pt x="172" y="2238"/>
                </a:lnTo>
                <a:lnTo>
                  <a:pt x="177" y="2220"/>
                </a:lnTo>
                <a:lnTo>
                  <a:pt x="138" y="2200"/>
                </a:lnTo>
                <a:lnTo>
                  <a:pt x="103" y="2178"/>
                </a:lnTo>
                <a:lnTo>
                  <a:pt x="73" y="2157"/>
                </a:lnTo>
                <a:lnTo>
                  <a:pt x="47" y="2133"/>
                </a:lnTo>
                <a:lnTo>
                  <a:pt x="28" y="2109"/>
                </a:lnTo>
                <a:lnTo>
                  <a:pt x="12" y="2084"/>
                </a:lnTo>
                <a:lnTo>
                  <a:pt x="3" y="2057"/>
                </a:lnTo>
                <a:lnTo>
                  <a:pt x="0" y="2030"/>
                </a:lnTo>
                <a:lnTo>
                  <a:pt x="0" y="1635"/>
                </a:lnTo>
                <a:lnTo>
                  <a:pt x="1" y="1635"/>
                </a:lnTo>
                <a:lnTo>
                  <a:pt x="5" y="1607"/>
                </a:lnTo>
                <a:lnTo>
                  <a:pt x="16" y="1581"/>
                </a:lnTo>
                <a:lnTo>
                  <a:pt x="34" y="1555"/>
                </a:lnTo>
                <a:lnTo>
                  <a:pt x="58" y="1532"/>
                </a:lnTo>
                <a:lnTo>
                  <a:pt x="88" y="1508"/>
                </a:lnTo>
                <a:lnTo>
                  <a:pt x="125" y="1486"/>
                </a:lnTo>
                <a:lnTo>
                  <a:pt x="169" y="1465"/>
                </a:lnTo>
                <a:lnTo>
                  <a:pt x="218" y="1445"/>
                </a:lnTo>
                <a:lnTo>
                  <a:pt x="274" y="1427"/>
                </a:lnTo>
                <a:lnTo>
                  <a:pt x="337" y="1409"/>
                </a:lnTo>
                <a:lnTo>
                  <a:pt x="337" y="1015"/>
                </a:lnTo>
                <a:lnTo>
                  <a:pt x="338" y="1015"/>
                </a:lnTo>
                <a:lnTo>
                  <a:pt x="343" y="986"/>
                </a:lnTo>
                <a:lnTo>
                  <a:pt x="289" y="969"/>
                </a:lnTo>
                <a:lnTo>
                  <a:pt x="238" y="950"/>
                </a:lnTo>
                <a:lnTo>
                  <a:pt x="192" y="931"/>
                </a:lnTo>
                <a:lnTo>
                  <a:pt x="149" y="909"/>
                </a:lnTo>
                <a:lnTo>
                  <a:pt x="111" y="888"/>
                </a:lnTo>
                <a:lnTo>
                  <a:pt x="79" y="865"/>
                </a:lnTo>
                <a:lnTo>
                  <a:pt x="51" y="841"/>
                </a:lnTo>
                <a:lnTo>
                  <a:pt x="30" y="815"/>
                </a:lnTo>
                <a:lnTo>
                  <a:pt x="13" y="790"/>
                </a:lnTo>
                <a:lnTo>
                  <a:pt x="3" y="762"/>
                </a:lnTo>
                <a:lnTo>
                  <a:pt x="0" y="733"/>
                </a:lnTo>
                <a:lnTo>
                  <a:pt x="0" y="339"/>
                </a:lnTo>
                <a:lnTo>
                  <a:pt x="1" y="339"/>
                </a:lnTo>
                <a:lnTo>
                  <a:pt x="6" y="311"/>
                </a:lnTo>
                <a:lnTo>
                  <a:pt x="16" y="285"/>
                </a:lnTo>
                <a:lnTo>
                  <a:pt x="34" y="261"/>
                </a:lnTo>
                <a:lnTo>
                  <a:pt x="56" y="238"/>
                </a:lnTo>
                <a:lnTo>
                  <a:pt x="83" y="217"/>
                </a:lnTo>
                <a:lnTo>
                  <a:pt x="115" y="196"/>
                </a:lnTo>
                <a:lnTo>
                  <a:pt x="151" y="178"/>
                </a:lnTo>
                <a:lnTo>
                  <a:pt x="192" y="159"/>
                </a:lnTo>
                <a:lnTo>
                  <a:pt x="236" y="143"/>
                </a:lnTo>
                <a:lnTo>
                  <a:pt x="283" y="128"/>
                </a:lnTo>
                <a:lnTo>
                  <a:pt x="334" y="114"/>
                </a:lnTo>
                <a:lnTo>
                  <a:pt x="386" y="101"/>
                </a:lnTo>
                <a:lnTo>
                  <a:pt x="442" y="88"/>
                </a:lnTo>
                <a:lnTo>
                  <a:pt x="498" y="77"/>
                </a:lnTo>
                <a:lnTo>
                  <a:pt x="558" y="68"/>
                </a:lnTo>
                <a:lnTo>
                  <a:pt x="617" y="59"/>
                </a:lnTo>
                <a:lnTo>
                  <a:pt x="678" y="51"/>
                </a:lnTo>
                <a:lnTo>
                  <a:pt x="739" y="42"/>
                </a:lnTo>
                <a:lnTo>
                  <a:pt x="801" y="36"/>
                </a:lnTo>
                <a:lnTo>
                  <a:pt x="862" y="30"/>
                </a:lnTo>
                <a:lnTo>
                  <a:pt x="922" y="25"/>
                </a:lnTo>
                <a:lnTo>
                  <a:pt x="982" y="20"/>
                </a:lnTo>
                <a:lnTo>
                  <a:pt x="1041" y="17"/>
                </a:lnTo>
                <a:lnTo>
                  <a:pt x="1098" y="13"/>
                </a:lnTo>
                <a:lnTo>
                  <a:pt x="1152" y="10"/>
                </a:lnTo>
                <a:lnTo>
                  <a:pt x="1205" y="8"/>
                </a:lnTo>
                <a:lnTo>
                  <a:pt x="1255" y="5"/>
                </a:lnTo>
                <a:lnTo>
                  <a:pt x="1302" y="4"/>
                </a:lnTo>
                <a:lnTo>
                  <a:pt x="1345" y="2"/>
                </a:lnTo>
                <a:lnTo>
                  <a:pt x="1385" y="2"/>
                </a:lnTo>
                <a:lnTo>
                  <a:pt x="1421" y="1"/>
                </a:lnTo>
                <a:lnTo>
                  <a:pt x="1452" y="1"/>
                </a:lnTo>
                <a:lnTo>
                  <a:pt x="1479" y="0"/>
                </a:lnTo>
                <a:lnTo>
                  <a:pt x="1500" y="0"/>
                </a:lnTo>
                <a:lnTo>
                  <a:pt x="15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19" name="Group 2218"/>
          <p:cNvGrpSpPr/>
          <p:nvPr/>
        </p:nvGrpSpPr>
        <p:grpSpPr>
          <a:xfrm>
            <a:off x="4419846" y="5014660"/>
            <a:ext cx="536575" cy="536575"/>
            <a:chOff x="4459288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7" name="Freeform 1003"/>
            <p:cNvSpPr>
              <a:spLocks noEditPoints="1"/>
            </p:cNvSpPr>
            <p:nvPr/>
          </p:nvSpPr>
          <p:spPr bwMode="auto">
            <a:xfrm>
              <a:off x="4540251" y="5051426"/>
              <a:ext cx="411163" cy="169863"/>
            </a:xfrm>
            <a:custGeom>
              <a:avLst/>
              <a:gdLst>
                <a:gd name="T0" fmla="*/ 1006 w 2591"/>
                <a:gd name="T1" fmla="*/ 377 h 1071"/>
                <a:gd name="T2" fmla="*/ 909 w 2591"/>
                <a:gd name="T3" fmla="*/ 481 h 1071"/>
                <a:gd name="T4" fmla="*/ 897 w 2591"/>
                <a:gd name="T5" fmla="*/ 529 h 1071"/>
                <a:gd name="T6" fmla="*/ 1001 w 2591"/>
                <a:gd name="T7" fmla="*/ 677 h 1071"/>
                <a:gd name="T8" fmla="*/ 1123 w 2591"/>
                <a:gd name="T9" fmla="*/ 867 h 1071"/>
                <a:gd name="T10" fmla="*/ 1107 w 2591"/>
                <a:gd name="T11" fmla="*/ 950 h 1071"/>
                <a:gd name="T12" fmla="*/ 1548 w 2591"/>
                <a:gd name="T13" fmla="*/ 945 h 1071"/>
                <a:gd name="T14" fmla="*/ 1436 w 2591"/>
                <a:gd name="T15" fmla="*/ 845 h 1071"/>
                <a:gd name="T16" fmla="*/ 1586 w 2591"/>
                <a:gd name="T17" fmla="*/ 655 h 1071"/>
                <a:gd name="T18" fmla="*/ 1678 w 2591"/>
                <a:gd name="T19" fmla="*/ 526 h 1071"/>
                <a:gd name="T20" fmla="*/ 1640 w 2591"/>
                <a:gd name="T21" fmla="*/ 475 h 1071"/>
                <a:gd name="T22" fmla="*/ 1571 w 2591"/>
                <a:gd name="T23" fmla="*/ 401 h 1071"/>
                <a:gd name="T24" fmla="*/ 1446 w 2591"/>
                <a:gd name="T25" fmla="*/ 343 h 1071"/>
                <a:gd name="T26" fmla="*/ 1224 w 2591"/>
                <a:gd name="T27" fmla="*/ 330 h 1071"/>
                <a:gd name="T28" fmla="*/ 1191 w 2591"/>
                <a:gd name="T29" fmla="*/ 115 h 1071"/>
                <a:gd name="T30" fmla="*/ 663 w 2591"/>
                <a:gd name="T31" fmla="*/ 179 h 1071"/>
                <a:gd name="T32" fmla="*/ 311 w 2591"/>
                <a:gd name="T33" fmla="*/ 302 h 1071"/>
                <a:gd name="T34" fmla="*/ 135 w 2591"/>
                <a:gd name="T35" fmla="*/ 444 h 1071"/>
                <a:gd name="T36" fmla="*/ 137 w 2591"/>
                <a:gd name="T37" fmla="*/ 579 h 1071"/>
                <a:gd name="T38" fmla="*/ 330 w 2591"/>
                <a:gd name="T39" fmla="*/ 744 h 1071"/>
                <a:gd name="T40" fmla="*/ 706 w 2591"/>
                <a:gd name="T41" fmla="*/ 888 h 1071"/>
                <a:gd name="T42" fmla="*/ 925 w 2591"/>
                <a:gd name="T43" fmla="*/ 761 h 1071"/>
                <a:gd name="T44" fmla="*/ 838 w 2591"/>
                <a:gd name="T45" fmla="*/ 627 h 1071"/>
                <a:gd name="T46" fmla="*/ 765 w 2591"/>
                <a:gd name="T47" fmla="*/ 538 h 1071"/>
                <a:gd name="T48" fmla="*/ 820 w 2591"/>
                <a:gd name="T49" fmla="*/ 404 h 1071"/>
                <a:gd name="T50" fmla="*/ 939 w 2591"/>
                <a:gd name="T51" fmla="*/ 284 h 1071"/>
                <a:gd name="T52" fmla="*/ 950 w 2591"/>
                <a:gd name="T53" fmla="*/ 248 h 1071"/>
                <a:gd name="T54" fmla="*/ 1026 w 2591"/>
                <a:gd name="T55" fmla="*/ 170 h 1071"/>
                <a:gd name="T56" fmla="*/ 1092 w 2591"/>
                <a:gd name="T57" fmla="*/ 198 h 1071"/>
                <a:gd name="T58" fmla="*/ 1281 w 2591"/>
                <a:gd name="T59" fmla="*/ 216 h 1071"/>
                <a:gd name="T60" fmla="*/ 1476 w 2591"/>
                <a:gd name="T61" fmla="*/ 235 h 1071"/>
                <a:gd name="T62" fmla="*/ 1652 w 2591"/>
                <a:gd name="T63" fmla="*/ 322 h 1071"/>
                <a:gd name="T64" fmla="*/ 1775 w 2591"/>
                <a:gd name="T65" fmla="*/ 441 h 1071"/>
                <a:gd name="T66" fmla="*/ 1785 w 2591"/>
                <a:gd name="T67" fmla="*/ 577 h 1071"/>
                <a:gd name="T68" fmla="*/ 1708 w 2591"/>
                <a:gd name="T69" fmla="*/ 672 h 1071"/>
                <a:gd name="T70" fmla="*/ 1581 w 2591"/>
                <a:gd name="T71" fmla="*/ 800 h 1071"/>
                <a:gd name="T72" fmla="*/ 2015 w 2591"/>
                <a:gd name="T73" fmla="*/ 851 h 1071"/>
                <a:gd name="T74" fmla="*/ 2341 w 2591"/>
                <a:gd name="T75" fmla="*/ 691 h 1071"/>
                <a:gd name="T76" fmla="*/ 2476 w 2591"/>
                <a:gd name="T77" fmla="*/ 530 h 1071"/>
                <a:gd name="T78" fmla="*/ 2417 w 2591"/>
                <a:gd name="T79" fmla="*/ 398 h 1071"/>
                <a:gd name="T80" fmla="*/ 2183 w 2591"/>
                <a:gd name="T81" fmla="*/ 257 h 1071"/>
                <a:gd name="T82" fmla="*/ 1772 w 2591"/>
                <a:gd name="T83" fmla="*/ 148 h 1071"/>
                <a:gd name="T84" fmla="*/ 1296 w 2591"/>
                <a:gd name="T85" fmla="*/ 0 h 1071"/>
                <a:gd name="T86" fmla="*/ 1907 w 2591"/>
                <a:gd name="T87" fmla="*/ 57 h 1071"/>
                <a:gd name="T88" fmla="*/ 2336 w 2591"/>
                <a:gd name="T89" fmla="*/ 203 h 1071"/>
                <a:gd name="T90" fmla="*/ 2562 w 2591"/>
                <a:gd name="T91" fmla="*/ 401 h 1071"/>
                <a:gd name="T92" fmla="*/ 2560 w 2591"/>
                <a:gd name="T93" fmla="*/ 622 h 1071"/>
                <a:gd name="T94" fmla="*/ 2321 w 2591"/>
                <a:gd name="T95" fmla="*/ 839 h 1071"/>
                <a:gd name="T96" fmla="*/ 1972 w 2591"/>
                <a:gd name="T97" fmla="*/ 983 h 1071"/>
                <a:gd name="T98" fmla="*/ 1549 w 2591"/>
                <a:gd name="T99" fmla="*/ 1057 h 1071"/>
                <a:gd name="T100" fmla="*/ 972 w 2591"/>
                <a:gd name="T101" fmla="*/ 1052 h 1071"/>
                <a:gd name="T102" fmla="*/ 448 w 2591"/>
                <a:gd name="T103" fmla="*/ 924 h 1071"/>
                <a:gd name="T104" fmla="*/ 119 w 2591"/>
                <a:gd name="T105" fmla="*/ 730 h 1071"/>
                <a:gd name="T106" fmla="*/ 0 w 2591"/>
                <a:gd name="T107" fmla="*/ 507 h 1071"/>
                <a:gd name="T108" fmla="*/ 115 w 2591"/>
                <a:gd name="T109" fmla="*/ 297 h 1071"/>
                <a:gd name="T110" fmla="*/ 446 w 2591"/>
                <a:gd name="T111" fmla="*/ 121 h 1071"/>
                <a:gd name="T112" fmla="*/ 969 w 2591"/>
                <a:gd name="T113" fmla="*/ 16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91" h="1071">
                  <a:moveTo>
                    <a:pt x="1063" y="308"/>
                  </a:moveTo>
                  <a:lnTo>
                    <a:pt x="1055" y="325"/>
                  </a:lnTo>
                  <a:lnTo>
                    <a:pt x="1044" y="340"/>
                  </a:lnTo>
                  <a:lnTo>
                    <a:pt x="1027" y="357"/>
                  </a:lnTo>
                  <a:lnTo>
                    <a:pt x="1017" y="366"/>
                  </a:lnTo>
                  <a:lnTo>
                    <a:pt x="1006" y="377"/>
                  </a:lnTo>
                  <a:lnTo>
                    <a:pt x="988" y="398"/>
                  </a:lnTo>
                  <a:lnTo>
                    <a:pt x="973" y="420"/>
                  </a:lnTo>
                  <a:lnTo>
                    <a:pt x="960" y="444"/>
                  </a:lnTo>
                  <a:lnTo>
                    <a:pt x="949" y="468"/>
                  </a:lnTo>
                  <a:lnTo>
                    <a:pt x="924" y="476"/>
                  </a:lnTo>
                  <a:lnTo>
                    <a:pt x="909" y="481"/>
                  </a:lnTo>
                  <a:lnTo>
                    <a:pt x="897" y="487"/>
                  </a:lnTo>
                  <a:lnTo>
                    <a:pt x="890" y="492"/>
                  </a:lnTo>
                  <a:lnTo>
                    <a:pt x="887" y="496"/>
                  </a:lnTo>
                  <a:lnTo>
                    <a:pt x="879" y="522"/>
                  </a:lnTo>
                  <a:lnTo>
                    <a:pt x="886" y="526"/>
                  </a:lnTo>
                  <a:lnTo>
                    <a:pt x="897" y="529"/>
                  </a:lnTo>
                  <a:lnTo>
                    <a:pt x="935" y="537"/>
                  </a:lnTo>
                  <a:lnTo>
                    <a:pt x="941" y="575"/>
                  </a:lnTo>
                  <a:lnTo>
                    <a:pt x="948" y="605"/>
                  </a:lnTo>
                  <a:lnTo>
                    <a:pt x="961" y="631"/>
                  </a:lnTo>
                  <a:lnTo>
                    <a:pt x="978" y="655"/>
                  </a:lnTo>
                  <a:lnTo>
                    <a:pt x="1001" y="677"/>
                  </a:lnTo>
                  <a:lnTo>
                    <a:pt x="1027" y="696"/>
                  </a:lnTo>
                  <a:lnTo>
                    <a:pt x="1059" y="713"/>
                  </a:lnTo>
                  <a:lnTo>
                    <a:pt x="1096" y="727"/>
                  </a:lnTo>
                  <a:lnTo>
                    <a:pt x="1140" y="741"/>
                  </a:lnTo>
                  <a:lnTo>
                    <a:pt x="1128" y="845"/>
                  </a:lnTo>
                  <a:lnTo>
                    <a:pt x="1123" y="867"/>
                  </a:lnTo>
                  <a:lnTo>
                    <a:pt x="1112" y="886"/>
                  </a:lnTo>
                  <a:lnTo>
                    <a:pt x="1097" y="904"/>
                  </a:lnTo>
                  <a:lnTo>
                    <a:pt x="1079" y="918"/>
                  </a:lnTo>
                  <a:lnTo>
                    <a:pt x="1056" y="929"/>
                  </a:lnTo>
                  <a:lnTo>
                    <a:pt x="1019" y="943"/>
                  </a:lnTo>
                  <a:lnTo>
                    <a:pt x="1107" y="950"/>
                  </a:lnTo>
                  <a:lnTo>
                    <a:pt x="1199" y="955"/>
                  </a:lnTo>
                  <a:lnTo>
                    <a:pt x="1296" y="956"/>
                  </a:lnTo>
                  <a:lnTo>
                    <a:pt x="1368" y="955"/>
                  </a:lnTo>
                  <a:lnTo>
                    <a:pt x="1438" y="952"/>
                  </a:lnTo>
                  <a:lnTo>
                    <a:pt x="1506" y="948"/>
                  </a:lnTo>
                  <a:lnTo>
                    <a:pt x="1548" y="945"/>
                  </a:lnTo>
                  <a:lnTo>
                    <a:pt x="1506" y="929"/>
                  </a:lnTo>
                  <a:lnTo>
                    <a:pt x="1484" y="918"/>
                  </a:lnTo>
                  <a:lnTo>
                    <a:pt x="1466" y="904"/>
                  </a:lnTo>
                  <a:lnTo>
                    <a:pt x="1451" y="886"/>
                  </a:lnTo>
                  <a:lnTo>
                    <a:pt x="1441" y="867"/>
                  </a:lnTo>
                  <a:lnTo>
                    <a:pt x="1436" y="845"/>
                  </a:lnTo>
                  <a:lnTo>
                    <a:pt x="1424" y="741"/>
                  </a:lnTo>
                  <a:lnTo>
                    <a:pt x="1467" y="727"/>
                  </a:lnTo>
                  <a:lnTo>
                    <a:pt x="1504" y="713"/>
                  </a:lnTo>
                  <a:lnTo>
                    <a:pt x="1536" y="696"/>
                  </a:lnTo>
                  <a:lnTo>
                    <a:pt x="1563" y="677"/>
                  </a:lnTo>
                  <a:lnTo>
                    <a:pt x="1586" y="655"/>
                  </a:lnTo>
                  <a:lnTo>
                    <a:pt x="1602" y="631"/>
                  </a:lnTo>
                  <a:lnTo>
                    <a:pt x="1614" y="605"/>
                  </a:lnTo>
                  <a:lnTo>
                    <a:pt x="1622" y="575"/>
                  </a:lnTo>
                  <a:lnTo>
                    <a:pt x="1628" y="537"/>
                  </a:lnTo>
                  <a:lnTo>
                    <a:pt x="1666" y="529"/>
                  </a:lnTo>
                  <a:lnTo>
                    <a:pt x="1678" y="526"/>
                  </a:lnTo>
                  <a:lnTo>
                    <a:pt x="1685" y="522"/>
                  </a:lnTo>
                  <a:lnTo>
                    <a:pt x="1677" y="495"/>
                  </a:lnTo>
                  <a:lnTo>
                    <a:pt x="1674" y="492"/>
                  </a:lnTo>
                  <a:lnTo>
                    <a:pt x="1666" y="487"/>
                  </a:lnTo>
                  <a:lnTo>
                    <a:pt x="1654" y="481"/>
                  </a:lnTo>
                  <a:lnTo>
                    <a:pt x="1640" y="475"/>
                  </a:lnTo>
                  <a:lnTo>
                    <a:pt x="1614" y="468"/>
                  </a:lnTo>
                  <a:lnTo>
                    <a:pt x="1604" y="445"/>
                  </a:lnTo>
                  <a:lnTo>
                    <a:pt x="1598" y="434"/>
                  </a:lnTo>
                  <a:lnTo>
                    <a:pt x="1591" y="422"/>
                  </a:lnTo>
                  <a:lnTo>
                    <a:pt x="1582" y="411"/>
                  </a:lnTo>
                  <a:lnTo>
                    <a:pt x="1571" y="401"/>
                  </a:lnTo>
                  <a:lnTo>
                    <a:pt x="1559" y="390"/>
                  </a:lnTo>
                  <a:lnTo>
                    <a:pt x="1543" y="378"/>
                  </a:lnTo>
                  <a:lnTo>
                    <a:pt x="1524" y="369"/>
                  </a:lnTo>
                  <a:lnTo>
                    <a:pt x="1502" y="359"/>
                  </a:lnTo>
                  <a:lnTo>
                    <a:pt x="1476" y="351"/>
                  </a:lnTo>
                  <a:lnTo>
                    <a:pt x="1446" y="343"/>
                  </a:lnTo>
                  <a:lnTo>
                    <a:pt x="1412" y="337"/>
                  </a:lnTo>
                  <a:lnTo>
                    <a:pt x="1374" y="333"/>
                  </a:lnTo>
                  <a:lnTo>
                    <a:pt x="1330" y="330"/>
                  </a:lnTo>
                  <a:lnTo>
                    <a:pt x="1281" y="329"/>
                  </a:lnTo>
                  <a:lnTo>
                    <a:pt x="1258" y="330"/>
                  </a:lnTo>
                  <a:lnTo>
                    <a:pt x="1224" y="330"/>
                  </a:lnTo>
                  <a:lnTo>
                    <a:pt x="1186" y="329"/>
                  </a:lnTo>
                  <a:lnTo>
                    <a:pt x="1146" y="326"/>
                  </a:lnTo>
                  <a:lnTo>
                    <a:pt x="1104" y="319"/>
                  </a:lnTo>
                  <a:lnTo>
                    <a:pt x="1063" y="308"/>
                  </a:lnTo>
                  <a:close/>
                  <a:moveTo>
                    <a:pt x="1296" y="113"/>
                  </a:moveTo>
                  <a:lnTo>
                    <a:pt x="1191" y="115"/>
                  </a:lnTo>
                  <a:lnTo>
                    <a:pt x="1091" y="119"/>
                  </a:lnTo>
                  <a:lnTo>
                    <a:pt x="996" y="126"/>
                  </a:lnTo>
                  <a:lnTo>
                    <a:pt x="905" y="136"/>
                  </a:lnTo>
                  <a:lnTo>
                    <a:pt x="819" y="148"/>
                  </a:lnTo>
                  <a:lnTo>
                    <a:pt x="738" y="162"/>
                  </a:lnTo>
                  <a:lnTo>
                    <a:pt x="663" y="179"/>
                  </a:lnTo>
                  <a:lnTo>
                    <a:pt x="592" y="196"/>
                  </a:lnTo>
                  <a:lnTo>
                    <a:pt x="526" y="215"/>
                  </a:lnTo>
                  <a:lnTo>
                    <a:pt x="465" y="236"/>
                  </a:lnTo>
                  <a:lnTo>
                    <a:pt x="409" y="257"/>
                  </a:lnTo>
                  <a:lnTo>
                    <a:pt x="357" y="280"/>
                  </a:lnTo>
                  <a:lnTo>
                    <a:pt x="311" y="302"/>
                  </a:lnTo>
                  <a:lnTo>
                    <a:pt x="269" y="326"/>
                  </a:lnTo>
                  <a:lnTo>
                    <a:pt x="233" y="351"/>
                  </a:lnTo>
                  <a:lnTo>
                    <a:pt x="201" y="374"/>
                  </a:lnTo>
                  <a:lnTo>
                    <a:pt x="174" y="398"/>
                  </a:lnTo>
                  <a:lnTo>
                    <a:pt x="152" y="421"/>
                  </a:lnTo>
                  <a:lnTo>
                    <a:pt x="135" y="444"/>
                  </a:lnTo>
                  <a:lnTo>
                    <a:pt x="123" y="466"/>
                  </a:lnTo>
                  <a:lnTo>
                    <a:pt x="115" y="487"/>
                  </a:lnTo>
                  <a:lnTo>
                    <a:pt x="113" y="507"/>
                  </a:lnTo>
                  <a:lnTo>
                    <a:pt x="116" y="530"/>
                  </a:lnTo>
                  <a:lnTo>
                    <a:pt x="124" y="553"/>
                  </a:lnTo>
                  <a:lnTo>
                    <a:pt x="137" y="579"/>
                  </a:lnTo>
                  <a:lnTo>
                    <a:pt x="156" y="605"/>
                  </a:lnTo>
                  <a:lnTo>
                    <a:pt x="180" y="632"/>
                  </a:lnTo>
                  <a:lnTo>
                    <a:pt x="210" y="660"/>
                  </a:lnTo>
                  <a:lnTo>
                    <a:pt x="245" y="688"/>
                  </a:lnTo>
                  <a:lnTo>
                    <a:pt x="285" y="716"/>
                  </a:lnTo>
                  <a:lnTo>
                    <a:pt x="330" y="744"/>
                  </a:lnTo>
                  <a:lnTo>
                    <a:pt x="380" y="771"/>
                  </a:lnTo>
                  <a:lnTo>
                    <a:pt x="435" y="797"/>
                  </a:lnTo>
                  <a:lnTo>
                    <a:pt x="496" y="822"/>
                  </a:lnTo>
                  <a:lnTo>
                    <a:pt x="560" y="846"/>
                  </a:lnTo>
                  <a:lnTo>
                    <a:pt x="631" y="868"/>
                  </a:lnTo>
                  <a:lnTo>
                    <a:pt x="706" y="888"/>
                  </a:lnTo>
                  <a:lnTo>
                    <a:pt x="786" y="907"/>
                  </a:lnTo>
                  <a:lnTo>
                    <a:pt x="1017" y="823"/>
                  </a:lnTo>
                  <a:lnTo>
                    <a:pt x="1018" y="818"/>
                  </a:lnTo>
                  <a:lnTo>
                    <a:pt x="982" y="800"/>
                  </a:lnTo>
                  <a:lnTo>
                    <a:pt x="952" y="782"/>
                  </a:lnTo>
                  <a:lnTo>
                    <a:pt x="925" y="761"/>
                  </a:lnTo>
                  <a:lnTo>
                    <a:pt x="902" y="740"/>
                  </a:lnTo>
                  <a:lnTo>
                    <a:pt x="884" y="717"/>
                  </a:lnTo>
                  <a:lnTo>
                    <a:pt x="868" y="695"/>
                  </a:lnTo>
                  <a:lnTo>
                    <a:pt x="855" y="672"/>
                  </a:lnTo>
                  <a:lnTo>
                    <a:pt x="846" y="650"/>
                  </a:lnTo>
                  <a:lnTo>
                    <a:pt x="838" y="627"/>
                  </a:lnTo>
                  <a:lnTo>
                    <a:pt x="819" y="618"/>
                  </a:lnTo>
                  <a:lnTo>
                    <a:pt x="803" y="606"/>
                  </a:lnTo>
                  <a:lnTo>
                    <a:pt x="789" y="592"/>
                  </a:lnTo>
                  <a:lnTo>
                    <a:pt x="778" y="577"/>
                  </a:lnTo>
                  <a:lnTo>
                    <a:pt x="769" y="558"/>
                  </a:lnTo>
                  <a:lnTo>
                    <a:pt x="765" y="538"/>
                  </a:lnTo>
                  <a:lnTo>
                    <a:pt x="765" y="518"/>
                  </a:lnTo>
                  <a:lnTo>
                    <a:pt x="769" y="496"/>
                  </a:lnTo>
                  <a:lnTo>
                    <a:pt x="779" y="462"/>
                  </a:lnTo>
                  <a:lnTo>
                    <a:pt x="789" y="441"/>
                  </a:lnTo>
                  <a:lnTo>
                    <a:pt x="803" y="421"/>
                  </a:lnTo>
                  <a:lnTo>
                    <a:pt x="820" y="404"/>
                  </a:lnTo>
                  <a:lnTo>
                    <a:pt x="843" y="389"/>
                  </a:lnTo>
                  <a:lnTo>
                    <a:pt x="868" y="376"/>
                  </a:lnTo>
                  <a:lnTo>
                    <a:pt x="885" y="348"/>
                  </a:lnTo>
                  <a:lnTo>
                    <a:pt x="904" y="322"/>
                  </a:lnTo>
                  <a:lnTo>
                    <a:pt x="926" y="298"/>
                  </a:lnTo>
                  <a:lnTo>
                    <a:pt x="939" y="284"/>
                  </a:lnTo>
                  <a:lnTo>
                    <a:pt x="950" y="274"/>
                  </a:lnTo>
                  <a:lnTo>
                    <a:pt x="953" y="273"/>
                  </a:lnTo>
                  <a:lnTo>
                    <a:pt x="954" y="272"/>
                  </a:lnTo>
                  <a:lnTo>
                    <a:pt x="954" y="271"/>
                  </a:lnTo>
                  <a:lnTo>
                    <a:pt x="953" y="269"/>
                  </a:lnTo>
                  <a:lnTo>
                    <a:pt x="950" y="248"/>
                  </a:lnTo>
                  <a:lnTo>
                    <a:pt x="950" y="231"/>
                  </a:lnTo>
                  <a:lnTo>
                    <a:pt x="950" y="196"/>
                  </a:lnTo>
                  <a:lnTo>
                    <a:pt x="984" y="177"/>
                  </a:lnTo>
                  <a:lnTo>
                    <a:pt x="997" y="172"/>
                  </a:lnTo>
                  <a:lnTo>
                    <a:pt x="1011" y="169"/>
                  </a:lnTo>
                  <a:lnTo>
                    <a:pt x="1026" y="170"/>
                  </a:lnTo>
                  <a:lnTo>
                    <a:pt x="1043" y="174"/>
                  </a:lnTo>
                  <a:lnTo>
                    <a:pt x="1057" y="182"/>
                  </a:lnTo>
                  <a:lnTo>
                    <a:pt x="1060" y="185"/>
                  </a:lnTo>
                  <a:lnTo>
                    <a:pt x="1067" y="188"/>
                  </a:lnTo>
                  <a:lnTo>
                    <a:pt x="1078" y="193"/>
                  </a:lnTo>
                  <a:lnTo>
                    <a:pt x="1092" y="198"/>
                  </a:lnTo>
                  <a:lnTo>
                    <a:pt x="1118" y="206"/>
                  </a:lnTo>
                  <a:lnTo>
                    <a:pt x="1148" y="212"/>
                  </a:lnTo>
                  <a:lnTo>
                    <a:pt x="1181" y="216"/>
                  </a:lnTo>
                  <a:lnTo>
                    <a:pt x="1216" y="217"/>
                  </a:lnTo>
                  <a:lnTo>
                    <a:pt x="1253" y="217"/>
                  </a:lnTo>
                  <a:lnTo>
                    <a:pt x="1281" y="216"/>
                  </a:lnTo>
                  <a:lnTo>
                    <a:pt x="1312" y="217"/>
                  </a:lnTo>
                  <a:lnTo>
                    <a:pt x="1344" y="218"/>
                  </a:lnTo>
                  <a:lnTo>
                    <a:pt x="1377" y="221"/>
                  </a:lnTo>
                  <a:lnTo>
                    <a:pt x="1409" y="224"/>
                  </a:lnTo>
                  <a:lnTo>
                    <a:pt x="1443" y="228"/>
                  </a:lnTo>
                  <a:lnTo>
                    <a:pt x="1476" y="235"/>
                  </a:lnTo>
                  <a:lnTo>
                    <a:pt x="1509" y="243"/>
                  </a:lnTo>
                  <a:lnTo>
                    <a:pt x="1540" y="253"/>
                  </a:lnTo>
                  <a:lnTo>
                    <a:pt x="1571" y="267"/>
                  </a:lnTo>
                  <a:lnTo>
                    <a:pt x="1600" y="282"/>
                  </a:lnTo>
                  <a:lnTo>
                    <a:pt x="1628" y="300"/>
                  </a:lnTo>
                  <a:lnTo>
                    <a:pt x="1652" y="322"/>
                  </a:lnTo>
                  <a:lnTo>
                    <a:pt x="1675" y="347"/>
                  </a:lnTo>
                  <a:lnTo>
                    <a:pt x="1694" y="375"/>
                  </a:lnTo>
                  <a:lnTo>
                    <a:pt x="1720" y="387"/>
                  </a:lnTo>
                  <a:lnTo>
                    <a:pt x="1742" y="403"/>
                  </a:lnTo>
                  <a:lnTo>
                    <a:pt x="1761" y="420"/>
                  </a:lnTo>
                  <a:lnTo>
                    <a:pt x="1775" y="441"/>
                  </a:lnTo>
                  <a:lnTo>
                    <a:pt x="1784" y="462"/>
                  </a:lnTo>
                  <a:lnTo>
                    <a:pt x="1794" y="496"/>
                  </a:lnTo>
                  <a:lnTo>
                    <a:pt x="1799" y="518"/>
                  </a:lnTo>
                  <a:lnTo>
                    <a:pt x="1799" y="538"/>
                  </a:lnTo>
                  <a:lnTo>
                    <a:pt x="1794" y="558"/>
                  </a:lnTo>
                  <a:lnTo>
                    <a:pt x="1785" y="577"/>
                  </a:lnTo>
                  <a:lnTo>
                    <a:pt x="1774" y="592"/>
                  </a:lnTo>
                  <a:lnTo>
                    <a:pt x="1761" y="606"/>
                  </a:lnTo>
                  <a:lnTo>
                    <a:pt x="1744" y="618"/>
                  </a:lnTo>
                  <a:lnTo>
                    <a:pt x="1726" y="627"/>
                  </a:lnTo>
                  <a:lnTo>
                    <a:pt x="1718" y="650"/>
                  </a:lnTo>
                  <a:lnTo>
                    <a:pt x="1708" y="672"/>
                  </a:lnTo>
                  <a:lnTo>
                    <a:pt x="1695" y="695"/>
                  </a:lnTo>
                  <a:lnTo>
                    <a:pt x="1680" y="717"/>
                  </a:lnTo>
                  <a:lnTo>
                    <a:pt x="1661" y="740"/>
                  </a:lnTo>
                  <a:lnTo>
                    <a:pt x="1639" y="761"/>
                  </a:lnTo>
                  <a:lnTo>
                    <a:pt x="1612" y="782"/>
                  </a:lnTo>
                  <a:lnTo>
                    <a:pt x="1581" y="800"/>
                  </a:lnTo>
                  <a:lnTo>
                    <a:pt x="1546" y="818"/>
                  </a:lnTo>
                  <a:lnTo>
                    <a:pt x="1547" y="823"/>
                  </a:lnTo>
                  <a:lnTo>
                    <a:pt x="1781" y="911"/>
                  </a:lnTo>
                  <a:lnTo>
                    <a:pt x="1864" y="893"/>
                  </a:lnTo>
                  <a:lnTo>
                    <a:pt x="1942" y="873"/>
                  </a:lnTo>
                  <a:lnTo>
                    <a:pt x="2015" y="851"/>
                  </a:lnTo>
                  <a:lnTo>
                    <a:pt x="2082" y="827"/>
                  </a:lnTo>
                  <a:lnTo>
                    <a:pt x="2144" y="801"/>
                  </a:lnTo>
                  <a:lnTo>
                    <a:pt x="2201" y="775"/>
                  </a:lnTo>
                  <a:lnTo>
                    <a:pt x="2253" y="748"/>
                  </a:lnTo>
                  <a:lnTo>
                    <a:pt x="2300" y="719"/>
                  </a:lnTo>
                  <a:lnTo>
                    <a:pt x="2341" y="691"/>
                  </a:lnTo>
                  <a:lnTo>
                    <a:pt x="2377" y="663"/>
                  </a:lnTo>
                  <a:lnTo>
                    <a:pt x="2408" y="634"/>
                  </a:lnTo>
                  <a:lnTo>
                    <a:pt x="2434" y="607"/>
                  </a:lnTo>
                  <a:lnTo>
                    <a:pt x="2453" y="580"/>
                  </a:lnTo>
                  <a:lnTo>
                    <a:pt x="2467" y="554"/>
                  </a:lnTo>
                  <a:lnTo>
                    <a:pt x="2476" y="530"/>
                  </a:lnTo>
                  <a:lnTo>
                    <a:pt x="2479" y="507"/>
                  </a:lnTo>
                  <a:lnTo>
                    <a:pt x="2476" y="487"/>
                  </a:lnTo>
                  <a:lnTo>
                    <a:pt x="2468" y="466"/>
                  </a:lnTo>
                  <a:lnTo>
                    <a:pt x="2456" y="444"/>
                  </a:lnTo>
                  <a:lnTo>
                    <a:pt x="2440" y="421"/>
                  </a:lnTo>
                  <a:lnTo>
                    <a:pt x="2417" y="398"/>
                  </a:lnTo>
                  <a:lnTo>
                    <a:pt x="2391" y="374"/>
                  </a:lnTo>
                  <a:lnTo>
                    <a:pt x="2359" y="351"/>
                  </a:lnTo>
                  <a:lnTo>
                    <a:pt x="2322" y="326"/>
                  </a:lnTo>
                  <a:lnTo>
                    <a:pt x="2280" y="302"/>
                  </a:lnTo>
                  <a:lnTo>
                    <a:pt x="2234" y="280"/>
                  </a:lnTo>
                  <a:lnTo>
                    <a:pt x="2183" y="257"/>
                  </a:lnTo>
                  <a:lnTo>
                    <a:pt x="2126" y="236"/>
                  </a:lnTo>
                  <a:lnTo>
                    <a:pt x="2065" y="215"/>
                  </a:lnTo>
                  <a:lnTo>
                    <a:pt x="1999" y="196"/>
                  </a:lnTo>
                  <a:lnTo>
                    <a:pt x="1929" y="179"/>
                  </a:lnTo>
                  <a:lnTo>
                    <a:pt x="1853" y="162"/>
                  </a:lnTo>
                  <a:lnTo>
                    <a:pt x="1772" y="148"/>
                  </a:lnTo>
                  <a:lnTo>
                    <a:pt x="1687" y="136"/>
                  </a:lnTo>
                  <a:lnTo>
                    <a:pt x="1596" y="126"/>
                  </a:lnTo>
                  <a:lnTo>
                    <a:pt x="1501" y="119"/>
                  </a:lnTo>
                  <a:lnTo>
                    <a:pt x="1401" y="115"/>
                  </a:lnTo>
                  <a:lnTo>
                    <a:pt x="1296" y="113"/>
                  </a:lnTo>
                  <a:close/>
                  <a:moveTo>
                    <a:pt x="1296" y="0"/>
                  </a:moveTo>
                  <a:lnTo>
                    <a:pt x="1409" y="2"/>
                  </a:lnTo>
                  <a:lnTo>
                    <a:pt x="1519" y="8"/>
                  </a:lnTo>
                  <a:lnTo>
                    <a:pt x="1622" y="16"/>
                  </a:lnTo>
                  <a:lnTo>
                    <a:pt x="1723" y="27"/>
                  </a:lnTo>
                  <a:lnTo>
                    <a:pt x="1817" y="40"/>
                  </a:lnTo>
                  <a:lnTo>
                    <a:pt x="1907" y="57"/>
                  </a:lnTo>
                  <a:lnTo>
                    <a:pt x="1992" y="76"/>
                  </a:lnTo>
                  <a:lnTo>
                    <a:pt x="2072" y="98"/>
                  </a:lnTo>
                  <a:lnTo>
                    <a:pt x="2146" y="121"/>
                  </a:lnTo>
                  <a:lnTo>
                    <a:pt x="2215" y="147"/>
                  </a:lnTo>
                  <a:lnTo>
                    <a:pt x="2279" y="174"/>
                  </a:lnTo>
                  <a:lnTo>
                    <a:pt x="2336" y="203"/>
                  </a:lnTo>
                  <a:lnTo>
                    <a:pt x="2390" y="234"/>
                  </a:lnTo>
                  <a:lnTo>
                    <a:pt x="2436" y="265"/>
                  </a:lnTo>
                  <a:lnTo>
                    <a:pt x="2477" y="297"/>
                  </a:lnTo>
                  <a:lnTo>
                    <a:pt x="2511" y="331"/>
                  </a:lnTo>
                  <a:lnTo>
                    <a:pt x="2540" y="366"/>
                  </a:lnTo>
                  <a:lnTo>
                    <a:pt x="2562" y="401"/>
                  </a:lnTo>
                  <a:lnTo>
                    <a:pt x="2578" y="436"/>
                  </a:lnTo>
                  <a:lnTo>
                    <a:pt x="2588" y="471"/>
                  </a:lnTo>
                  <a:lnTo>
                    <a:pt x="2591" y="507"/>
                  </a:lnTo>
                  <a:lnTo>
                    <a:pt x="2587" y="545"/>
                  </a:lnTo>
                  <a:lnTo>
                    <a:pt x="2577" y="583"/>
                  </a:lnTo>
                  <a:lnTo>
                    <a:pt x="2560" y="622"/>
                  </a:lnTo>
                  <a:lnTo>
                    <a:pt x="2535" y="660"/>
                  </a:lnTo>
                  <a:lnTo>
                    <a:pt x="2504" y="698"/>
                  </a:lnTo>
                  <a:lnTo>
                    <a:pt x="2467" y="735"/>
                  </a:lnTo>
                  <a:lnTo>
                    <a:pt x="2424" y="771"/>
                  </a:lnTo>
                  <a:lnTo>
                    <a:pt x="2375" y="805"/>
                  </a:lnTo>
                  <a:lnTo>
                    <a:pt x="2321" y="839"/>
                  </a:lnTo>
                  <a:lnTo>
                    <a:pt x="2261" y="872"/>
                  </a:lnTo>
                  <a:lnTo>
                    <a:pt x="2196" y="903"/>
                  </a:lnTo>
                  <a:lnTo>
                    <a:pt x="2125" y="931"/>
                  </a:lnTo>
                  <a:lnTo>
                    <a:pt x="2050" y="958"/>
                  </a:lnTo>
                  <a:lnTo>
                    <a:pt x="1970" y="982"/>
                  </a:lnTo>
                  <a:lnTo>
                    <a:pt x="1972" y="983"/>
                  </a:lnTo>
                  <a:lnTo>
                    <a:pt x="1956" y="986"/>
                  </a:lnTo>
                  <a:lnTo>
                    <a:pt x="1882" y="1005"/>
                  </a:lnTo>
                  <a:lnTo>
                    <a:pt x="1803" y="1022"/>
                  </a:lnTo>
                  <a:lnTo>
                    <a:pt x="1721" y="1036"/>
                  </a:lnTo>
                  <a:lnTo>
                    <a:pt x="1637" y="1048"/>
                  </a:lnTo>
                  <a:lnTo>
                    <a:pt x="1549" y="1057"/>
                  </a:lnTo>
                  <a:lnTo>
                    <a:pt x="1462" y="1065"/>
                  </a:lnTo>
                  <a:lnTo>
                    <a:pt x="1372" y="1069"/>
                  </a:lnTo>
                  <a:lnTo>
                    <a:pt x="1281" y="1071"/>
                  </a:lnTo>
                  <a:lnTo>
                    <a:pt x="1177" y="1069"/>
                  </a:lnTo>
                  <a:lnTo>
                    <a:pt x="1073" y="1062"/>
                  </a:lnTo>
                  <a:lnTo>
                    <a:pt x="972" y="1052"/>
                  </a:lnTo>
                  <a:lnTo>
                    <a:pt x="874" y="1039"/>
                  </a:lnTo>
                  <a:lnTo>
                    <a:pt x="777" y="1020"/>
                  </a:lnTo>
                  <a:lnTo>
                    <a:pt x="583" y="981"/>
                  </a:lnTo>
                  <a:lnTo>
                    <a:pt x="597" y="974"/>
                  </a:lnTo>
                  <a:lnTo>
                    <a:pt x="520" y="951"/>
                  </a:lnTo>
                  <a:lnTo>
                    <a:pt x="448" y="924"/>
                  </a:lnTo>
                  <a:lnTo>
                    <a:pt x="380" y="896"/>
                  </a:lnTo>
                  <a:lnTo>
                    <a:pt x="318" y="865"/>
                  </a:lnTo>
                  <a:lnTo>
                    <a:pt x="259" y="833"/>
                  </a:lnTo>
                  <a:lnTo>
                    <a:pt x="207" y="799"/>
                  </a:lnTo>
                  <a:lnTo>
                    <a:pt x="160" y="765"/>
                  </a:lnTo>
                  <a:lnTo>
                    <a:pt x="119" y="730"/>
                  </a:lnTo>
                  <a:lnTo>
                    <a:pt x="83" y="694"/>
                  </a:lnTo>
                  <a:lnTo>
                    <a:pt x="53" y="657"/>
                  </a:lnTo>
                  <a:lnTo>
                    <a:pt x="31" y="619"/>
                  </a:lnTo>
                  <a:lnTo>
                    <a:pt x="13" y="582"/>
                  </a:lnTo>
                  <a:lnTo>
                    <a:pt x="3" y="544"/>
                  </a:lnTo>
                  <a:lnTo>
                    <a:pt x="0" y="507"/>
                  </a:lnTo>
                  <a:lnTo>
                    <a:pt x="3" y="471"/>
                  </a:lnTo>
                  <a:lnTo>
                    <a:pt x="13" y="436"/>
                  </a:lnTo>
                  <a:lnTo>
                    <a:pt x="29" y="401"/>
                  </a:lnTo>
                  <a:lnTo>
                    <a:pt x="51" y="366"/>
                  </a:lnTo>
                  <a:lnTo>
                    <a:pt x="80" y="331"/>
                  </a:lnTo>
                  <a:lnTo>
                    <a:pt x="115" y="297"/>
                  </a:lnTo>
                  <a:lnTo>
                    <a:pt x="156" y="265"/>
                  </a:lnTo>
                  <a:lnTo>
                    <a:pt x="202" y="234"/>
                  </a:lnTo>
                  <a:lnTo>
                    <a:pt x="255" y="203"/>
                  </a:lnTo>
                  <a:lnTo>
                    <a:pt x="312" y="174"/>
                  </a:lnTo>
                  <a:lnTo>
                    <a:pt x="376" y="147"/>
                  </a:lnTo>
                  <a:lnTo>
                    <a:pt x="446" y="121"/>
                  </a:lnTo>
                  <a:lnTo>
                    <a:pt x="519" y="98"/>
                  </a:lnTo>
                  <a:lnTo>
                    <a:pt x="599" y="76"/>
                  </a:lnTo>
                  <a:lnTo>
                    <a:pt x="684" y="57"/>
                  </a:lnTo>
                  <a:lnTo>
                    <a:pt x="774" y="40"/>
                  </a:lnTo>
                  <a:lnTo>
                    <a:pt x="869" y="27"/>
                  </a:lnTo>
                  <a:lnTo>
                    <a:pt x="969" y="16"/>
                  </a:lnTo>
                  <a:lnTo>
                    <a:pt x="1073" y="8"/>
                  </a:lnTo>
                  <a:lnTo>
                    <a:pt x="1182" y="2"/>
                  </a:lnTo>
                  <a:lnTo>
                    <a:pt x="1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8" name="Freeform 1004"/>
            <p:cNvSpPr>
              <a:spLocks noEditPoints="1"/>
            </p:cNvSpPr>
            <p:nvPr/>
          </p:nvSpPr>
          <p:spPr bwMode="auto">
            <a:xfrm>
              <a:off x="4459288" y="5014913"/>
              <a:ext cx="536575" cy="536575"/>
            </a:xfrm>
            <a:custGeom>
              <a:avLst/>
              <a:gdLst>
                <a:gd name="T0" fmla="*/ 2095 w 3380"/>
                <a:gd name="T1" fmla="*/ 2920 h 3380"/>
                <a:gd name="T2" fmla="*/ 1476 w 3380"/>
                <a:gd name="T3" fmla="*/ 2904 h 3380"/>
                <a:gd name="T4" fmla="*/ 1127 w 3380"/>
                <a:gd name="T5" fmla="*/ 3169 h 3380"/>
                <a:gd name="T6" fmla="*/ 2761 w 3380"/>
                <a:gd name="T7" fmla="*/ 3112 h 3380"/>
                <a:gd name="T8" fmla="*/ 2958 w 3380"/>
                <a:gd name="T9" fmla="*/ 2686 h 3380"/>
                <a:gd name="T10" fmla="*/ 3266 w 3380"/>
                <a:gd name="T11" fmla="*/ 2440 h 3380"/>
                <a:gd name="T12" fmla="*/ 3254 w 3380"/>
                <a:gd name="T13" fmla="*/ 2703 h 3380"/>
                <a:gd name="T14" fmla="*/ 451 w 3380"/>
                <a:gd name="T15" fmla="*/ 2439 h 3380"/>
                <a:gd name="T16" fmla="*/ 1126 w 3380"/>
                <a:gd name="T17" fmla="*/ 2395 h 3380"/>
                <a:gd name="T18" fmla="*/ 1857 w 3380"/>
                <a:gd name="T19" fmla="*/ 2064 h 3380"/>
                <a:gd name="T20" fmla="*/ 2944 w 3380"/>
                <a:gd name="T21" fmla="*/ 2046 h 3380"/>
                <a:gd name="T22" fmla="*/ 2711 w 3380"/>
                <a:gd name="T23" fmla="*/ 2252 h 3380"/>
                <a:gd name="T24" fmla="*/ 2308 w 3380"/>
                <a:gd name="T25" fmla="*/ 2428 h 3380"/>
                <a:gd name="T26" fmla="*/ 1786 w 3380"/>
                <a:gd name="T27" fmla="*/ 2524 h 3380"/>
                <a:gd name="T28" fmla="*/ 1385 w 3380"/>
                <a:gd name="T29" fmla="*/ 2532 h 3380"/>
                <a:gd name="T30" fmla="*/ 2326 w 3380"/>
                <a:gd name="T31" fmla="*/ 2548 h 3380"/>
                <a:gd name="T32" fmla="*/ 3032 w 3380"/>
                <a:gd name="T33" fmla="*/ 2186 h 3380"/>
                <a:gd name="T34" fmla="*/ 958 w 3380"/>
                <a:gd name="T35" fmla="*/ 2028 h 3380"/>
                <a:gd name="T36" fmla="*/ 2170 w 3380"/>
                <a:gd name="T37" fmla="*/ 2347 h 3380"/>
                <a:gd name="T38" fmla="*/ 2458 w 3380"/>
                <a:gd name="T39" fmla="*/ 1914 h 3380"/>
                <a:gd name="T40" fmla="*/ 2704 w 3380"/>
                <a:gd name="T41" fmla="*/ 1827 h 3380"/>
                <a:gd name="T42" fmla="*/ 3143 w 3380"/>
                <a:gd name="T43" fmla="*/ 2074 h 3380"/>
                <a:gd name="T44" fmla="*/ 2614 w 3380"/>
                <a:gd name="T45" fmla="*/ 2591 h 3380"/>
                <a:gd name="T46" fmla="*/ 1213 w 3380"/>
                <a:gd name="T47" fmla="*/ 2624 h 3380"/>
                <a:gd name="T48" fmla="*/ 684 w 3380"/>
                <a:gd name="T49" fmla="*/ 2502 h 3380"/>
                <a:gd name="T50" fmla="*/ 1763 w 3380"/>
                <a:gd name="T51" fmla="*/ 2815 h 3380"/>
                <a:gd name="T52" fmla="*/ 2999 w 3380"/>
                <a:gd name="T53" fmla="*/ 2527 h 3380"/>
                <a:gd name="T54" fmla="*/ 3186 w 3380"/>
                <a:gd name="T55" fmla="*/ 1931 h 3380"/>
                <a:gd name="T56" fmla="*/ 340 w 3380"/>
                <a:gd name="T57" fmla="*/ 1792 h 3380"/>
                <a:gd name="T58" fmla="*/ 2929 w 3380"/>
                <a:gd name="T59" fmla="*/ 1772 h 3380"/>
                <a:gd name="T60" fmla="*/ 156 w 3380"/>
                <a:gd name="T61" fmla="*/ 1643 h 3380"/>
                <a:gd name="T62" fmla="*/ 2253 w 3380"/>
                <a:gd name="T63" fmla="*/ 1485 h 3380"/>
                <a:gd name="T64" fmla="*/ 1352 w 3380"/>
                <a:gd name="T65" fmla="*/ 1823 h 3380"/>
                <a:gd name="T66" fmla="*/ 2420 w 3380"/>
                <a:gd name="T67" fmla="*/ 1452 h 3380"/>
                <a:gd name="T68" fmla="*/ 1239 w 3380"/>
                <a:gd name="T69" fmla="*/ 1803 h 3380"/>
                <a:gd name="T70" fmla="*/ 2653 w 3380"/>
                <a:gd name="T71" fmla="*/ 1386 h 3380"/>
                <a:gd name="T72" fmla="*/ 849 w 3380"/>
                <a:gd name="T73" fmla="*/ 1346 h 3380"/>
                <a:gd name="T74" fmla="*/ 2981 w 3380"/>
                <a:gd name="T75" fmla="*/ 1230 h 3380"/>
                <a:gd name="T76" fmla="*/ 3158 w 3380"/>
                <a:gd name="T77" fmla="*/ 1090 h 3380"/>
                <a:gd name="T78" fmla="*/ 394 w 3380"/>
                <a:gd name="T79" fmla="*/ 1209 h 3380"/>
                <a:gd name="T80" fmla="*/ 394 w 3380"/>
                <a:gd name="T81" fmla="*/ 1030 h 3380"/>
                <a:gd name="T82" fmla="*/ 201 w 3380"/>
                <a:gd name="T83" fmla="*/ 1521 h 3380"/>
                <a:gd name="T84" fmla="*/ 1233 w 3380"/>
                <a:gd name="T85" fmla="*/ 1956 h 3380"/>
                <a:gd name="T86" fmla="*/ 1327 w 3380"/>
                <a:gd name="T87" fmla="*/ 1935 h 3380"/>
                <a:gd name="T88" fmla="*/ 850 w 3380"/>
                <a:gd name="T89" fmla="*/ 1807 h 3380"/>
                <a:gd name="T90" fmla="*/ 488 w 3380"/>
                <a:gd name="T91" fmla="*/ 1598 h 3380"/>
                <a:gd name="T92" fmla="*/ 331 w 3380"/>
                <a:gd name="T93" fmla="*/ 1404 h 3380"/>
                <a:gd name="T94" fmla="*/ 282 w 3380"/>
                <a:gd name="T95" fmla="*/ 999 h 3380"/>
                <a:gd name="T96" fmla="*/ 651 w 3380"/>
                <a:gd name="T97" fmla="*/ 371 h 3380"/>
                <a:gd name="T98" fmla="*/ 518 w 3380"/>
                <a:gd name="T99" fmla="*/ 1001 h 3380"/>
                <a:gd name="T100" fmla="*/ 1609 w 3380"/>
                <a:gd name="T101" fmla="*/ 1401 h 3380"/>
                <a:gd name="T102" fmla="*/ 2884 w 3380"/>
                <a:gd name="T103" fmla="*/ 1154 h 3380"/>
                <a:gd name="T104" fmla="*/ 3128 w 3380"/>
                <a:gd name="T105" fmla="*/ 518 h 3380"/>
                <a:gd name="T106" fmla="*/ 2102 w 3380"/>
                <a:gd name="T107" fmla="*/ 126 h 3380"/>
                <a:gd name="T108" fmla="*/ 2818 w 3380"/>
                <a:gd name="T109" fmla="*/ 178 h 3380"/>
                <a:gd name="T110" fmla="*/ 3321 w 3380"/>
                <a:gd name="T111" fmla="*/ 1259 h 3380"/>
                <a:gd name="T112" fmla="*/ 3294 w 3380"/>
                <a:gd name="T113" fmla="*/ 1887 h 3380"/>
                <a:gd name="T114" fmla="*/ 3124 w 3380"/>
                <a:gd name="T115" fmla="*/ 3046 h 3380"/>
                <a:gd name="T116" fmla="*/ 1859 w 3380"/>
                <a:gd name="T117" fmla="*/ 3380 h 3380"/>
                <a:gd name="T118" fmla="*/ 594 w 3380"/>
                <a:gd name="T119" fmla="*/ 3046 h 3380"/>
                <a:gd name="T120" fmla="*/ 105 w 3380"/>
                <a:gd name="T121" fmla="*/ 2057 h 3380"/>
                <a:gd name="T122" fmla="*/ 182 w 3380"/>
                <a:gd name="T123" fmla="*/ 937 h 3380"/>
                <a:gd name="T124" fmla="*/ 717 w 3380"/>
                <a:gd name="T125" fmla="*/ 21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0" h="3380">
                  <a:moveTo>
                    <a:pt x="1746" y="2927"/>
                  </a:moveTo>
                  <a:lnTo>
                    <a:pt x="1746" y="3265"/>
                  </a:lnTo>
                  <a:lnTo>
                    <a:pt x="1859" y="3267"/>
                  </a:lnTo>
                  <a:lnTo>
                    <a:pt x="1972" y="3265"/>
                  </a:lnTo>
                  <a:lnTo>
                    <a:pt x="1972" y="2927"/>
                  </a:lnTo>
                  <a:lnTo>
                    <a:pt x="1964" y="2927"/>
                  </a:lnTo>
                  <a:lnTo>
                    <a:pt x="1912" y="2929"/>
                  </a:lnTo>
                  <a:lnTo>
                    <a:pt x="1859" y="2929"/>
                  </a:lnTo>
                  <a:lnTo>
                    <a:pt x="1755" y="2927"/>
                  </a:lnTo>
                  <a:lnTo>
                    <a:pt x="1746" y="2927"/>
                  </a:lnTo>
                  <a:close/>
                  <a:moveTo>
                    <a:pt x="2310" y="2893"/>
                  </a:moveTo>
                  <a:lnTo>
                    <a:pt x="2216" y="2907"/>
                  </a:lnTo>
                  <a:lnTo>
                    <a:pt x="2193" y="2910"/>
                  </a:lnTo>
                  <a:lnTo>
                    <a:pt x="2097" y="2919"/>
                  </a:lnTo>
                  <a:lnTo>
                    <a:pt x="2095" y="2920"/>
                  </a:lnTo>
                  <a:lnTo>
                    <a:pt x="2092" y="2920"/>
                  </a:lnTo>
                  <a:lnTo>
                    <a:pt x="2088" y="2920"/>
                  </a:lnTo>
                  <a:lnTo>
                    <a:pt x="2084" y="2921"/>
                  </a:lnTo>
                  <a:lnTo>
                    <a:pt x="2084" y="3258"/>
                  </a:lnTo>
                  <a:lnTo>
                    <a:pt x="2199" y="3247"/>
                  </a:lnTo>
                  <a:lnTo>
                    <a:pt x="2310" y="3231"/>
                  </a:lnTo>
                  <a:lnTo>
                    <a:pt x="2310" y="2893"/>
                  </a:lnTo>
                  <a:close/>
                  <a:moveTo>
                    <a:pt x="1408" y="2893"/>
                  </a:moveTo>
                  <a:lnTo>
                    <a:pt x="1408" y="3231"/>
                  </a:lnTo>
                  <a:lnTo>
                    <a:pt x="1519" y="3247"/>
                  </a:lnTo>
                  <a:lnTo>
                    <a:pt x="1634" y="3258"/>
                  </a:lnTo>
                  <a:lnTo>
                    <a:pt x="1634" y="2921"/>
                  </a:lnTo>
                  <a:lnTo>
                    <a:pt x="1605" y="2918"/>
                  </a:lnTo>
                  <a:lnTo>
                    <a:pt x="1539" y="2912"/>
                  </a:lnTo>
                  <a:lnTo>
                    <a:pt x="1476" y="2904"/>
                  </a:lnTo>
                  <a:lnTo>
                    <a:pt x="1435" y="2898"/>
                  </a:lnTo>
                  <a:lnTo>
                    <a:pt x="1408" y="2893"/>
                  </a:lnTo>
                  <a:close/>
                  <a:moveTo>
                    <a:pt x="2591" y="2832"/>
                  </a:moveTo>
                  <a:lnTo>
                    <a:pt x="2533" y="2847"/>
                  </a:lnTo>
                  <a:lnTo>
                    <a:pt x="2527" y="2849"/>
                  </a:lnTo>
                  <a:lnTo>
                    <a:pt x="2522" y="2850"/>
                  </a:lnTo>
                  <a:lnTo>
                    <a:pt x="2477" y="2862"/>
                  </a:lnTo>
                  <a:lnTo>
                    <a:pt x="2432" y="2871"/>
                  </a:lnTo>
                  <a:lnTo>
                    <a:pt x="2422" y="2873"/>
                  </a:lnTo>
                  <a:lnTo>
                    <a:pt x="2422" y="3211"/>
                  </a:lnTo>
                  <a:lnTo>
                    <a:pt x="2508" y="3192"/>
                  </a:lnTo>
                  <a:lnTo>
                    <a:pt x="2591" y="3169"/>
                  </a:lnTo>
                  <a:lnTo>
                    <a:pt x="2591" y="2832"/>
                  </a:lnTo>
                  <a:close/>
                  <a:moveTo>
                    <a:pt x="1127" y="2831"/>
                  </a:moveTo>
                  <a:lnTo>
                    <a:pt x="1127" y="3169"/>
                  </a:lnTo>
                  <a:lnTo>
                    <a:pt x="1210" y="3192"/>
                  </a:lnTo>
                  <a:lnTo>
                    <a:pt x="1296" y="3211"/>
                  </a:lnTo>
                  <a:lnTo>
                    <a:pt x="1296" y="2873"/>
                  </a:lnTo>
                  <a:lnTo>
                    <a:pt x="1210" y="2854"/>
                  </a:lnTo>
                  <a:lnTo>
                    <a:pt x="1127" y="2831"/>
                  </a:lnTo>
                  <a:close/>
                  <a:moveTo>
                    <a:pt x="2817" y="2753"/>
                  </a:moveTo>
                  <a:lnTo>
                    <a:pt x="2813" y="2754"/>
                  </a:lnTo>
                  <a:lnTo>
                    <a:pt x="2794" y="2762"/>
                  </a:lnTo>
                  <a:lnTo>
                    <a:pt x="2726" y="2788"/>
                  </a:lnTo>
                  <a:lnTo>
                    <a:pt x="2719" y="2791"/>
                  </a:lnTo>
                  <a:lnTo>
                    <a:pt x="2713" y="2793"/>
                  </a:lnTo>
                  <a:lnTo>
                    <a:pt x="2704" y="2796"/>
                  </a:lnTo>
                  <a:lnTo>
                    <a:pt x="2704" y="2796"/>
                  </a:lnTo>
                  <a:lnTo>
                    <a:pt x="2704" y="3133"/>
                  </a:lnTo>
                  <a:lnTo>
                    <a:pt x="2761" y="3112"/>
                  </a:lnTo>
                  <a:lnTo>
                    <a:pt x="2817" y="3089"/>
                  </a:lnTo>
                  <a:lnTo>
                    <a:pt x="2817" y="2753"/>
                  </a:lnTo>
                  <a:close/>
                  <a:moveTo>
                    <a:pt x="901" y="2752"/>
                  </a:moveTo>
                  <a:lnTo>
                    <a:pt x="901" y="3089"/>
                  </a:lnTo>
                  <a:lnTo>
                    <a:pt x="957" y="3112"/>
                  </a:lnTo>
                  <a:lnTo>
                    <a:pt x="1014" y="3133"/>
                  </a:lnTo>
                  <a:lnTo>
                    <a:pt x="1014" y="2796"/>
                  </a:lnTo>
                  <a:lnTo>
                    <a:pt x="957" y="2775"/>
                  </a:lnTo>
                  <a:lnTo>
                    <a:pt x="901" y="2752"/>
                  </a:lnTo>
                  <a:close/>
                  <a:moveTo>
                    <a:pt x="3042" y="2636"/>
                  </a:moveTo>
                  <a:lnTo>
                    <a:pt x="3040" y="2637"/>
                  </a:lnTo>
                  <a:lnTo>
                    <a:pt x="3037" y="2638"/>
                  </a:lnTo>
                  <a:lnTo>
                    <a:pt x="2974" y="2676"/>
                  </a:lnTo>
                  <a:lnTo>
                    <a:pt x="2966" y="2680"/>
                  </a:lnTo>
                  <a:lnTo>
                    <a:pt x="2958" y="2686"/>
                  </a:lnTo>
                  <a:lnTo>
                    <a:pt x="2929" y="2700"/>
                  </a:lnTo>
                  <a:lnTo>
                    <a:pt x="2929" y="2700"/>
                  </a:lnTo>
                  <a:lnTo>
                    <a:pt x="2929" y="3034"/>
                  </a:lnTo>
                  <a:lnTo>
                    <a:pt x="2988" y="3000"/>
                  </a:lnTo>
                  <a:lnTo>
                    <a:pt x="3042" y="2964"/>
                  </a:lnTo>
                  <a:lnTo>
                    <a:pt x="3042" y="2636"/>
                  </a:lnTo>
                  <a:close/>
                  <a:moveTo>
                    <a:pt x="676" y="2636"/>
                  </a:moveTo>
                  <a:lnTo>
                    <a:pt x="676" y="2964"/>
                  </a:lnTo>
                  <a:lnTo>
                    <a:pt x="730" y="3000"/>
                  </a:lnTo>
                  <a:lnTo>
                    <a:pt x="789" y="3034"/>
                  </a:lnTo>
                  <a:lnTo>
                    <a:pt x="789" y="2700"/>
                  </a:lnTo>
                  <a:lnTo>
                    <a:pt x="730" y="2668"/>
                  </a:lnTo>
                  <a:lnTo>
                    <a:pt x="676" y="2636"/>
                  </a:lnTo>
                  <a:close/>
                  <a:moveTo>
                    <a:pt x="3267" y="2439"/>
                  </a:moveTo>
                  <a:lnTo>
                    <a:pt x="3266" y="2440"/>
                  </a:lnTo>
                  <a:lnTo>
                    <a:pt x="3264" y="2442"/>
                  </a:lnTo>
                  <a:lnTo>
                    <a:pt x="3245" y="2465"/>
                  </a:lnTo>
                  <a:lnTo>
                    <a:pt x="3224" y="2488"/>
                  </a:lnTo>
                  <a:lnTo>
                    <a:pt x="3219" y="2493"/>
                  </a:lnTo>
                  <a:lnTo>
                    <a:pt x="3214" y="2498"/>
                  </a:lnTo>
                  <a:lnTo>
                    <a:pt x="3174" y="2536"/>
                  </a:lnTo>
                  <a:lnTo>
                    <a:pt x="3169" y="2541"/>
                  </a:lnTo>
                  <a:lnTo>
                    <a:pt x="3164" y="2545"/>
                  </a:lnTo>
                  <a:lnTo>
                    <a:pt x="3160" y="2549"/>
                  </a:lnTo>
                  <a:lnTo>
                    <a:pt x="3155" y="2553"/>
                  </a:lnTo>
                  <a:lnTo>
                    <a:pt x="3155" y="2867"/>
                  </a:lnTo>
                  <a:lnTo>
                    <a:pt x="3188" y="2828"/>
                  </a:lnTo>
                  <a:lnTo>
                    <a:pt x="3216" y="2787"/>
                  </a:lnTo>
                  <a:lnTo>
                    <a:pt x="3238" y="2746"/>
                  </a:lnTo>
                  <a:lnTo>
                    <a:pt x="3254" y="2703"/>
                  </a:lnTo>
                  <a:lnTo>
                    <a:pt x="3264" y="2660"/>
                  </a:lnTo>
                  <a:lnTo>
                    <a:pt x="3267" y="2617"/>
                  </a:lnTo>
                  <a:lnTo>
                    <a:pt x="3267" y="2439"/>
                  </a:lnTo>
                  <a:close/>
                  <a:moveTo>
                    <a:pt x="451" y="2439"/>
                  </a:moveTo>
                  <a:lnTo>
                    <a:pt x="451" y="2617"/>
                  </a:lnTo>
                  <a:lnTo>
                    <a:pt x="454" y="2660"/>
                  </a:lnTo>
                  <a:lnTo>
                    <a:pt x="464" y="2703"/>
                  </a:lnTo>
                  <a:lnTo>
                    <a:pt x="479" y="2746"/>
                  </a:lnTo>
                  <a:lnTo>
                    <a:pt x="502" y="2787"/>
                  </a:lnTo>
                  <a:lnTo>
                    <a:pt x="530" y="2828"/>
                  </a:lnTo>
                  <a:lnTo>
                    <a:pt x="563" y="2867"/>
                  </a:lnTo>
                  <a:lnTo>
                    <a:pt x="563" y="2552"/>
                  </a:lnTo>
                  <a:lnTo>
                    <a:pt x="522" y="2516"/>
                  </a:lnTo>
                  <a:lnTo>
                    <a:pt x="484" y="2478"/>
                  </a:lnTo>
                  <a:lnTo>
                    <a:pt x="451" y="2439"/>
                  </a:lnTo>
                  <a:close/>
                  <a:moveTo>
                    <a:pt x="1634" y="2081"/>
                  </a:moveTo>
                  <a:lnTo>
                    <a:pt x="1577" y="2083"/>
                  </a:lnTo>
                  <a:lnTo>
                    <a:pt x="1521" y="2084"/>
                  </a:lnTo>
                  <a:lnTo>
                    <a:pt x="1468" y="2084"/>
                  </a:lnTo>
                  <a:lnTo>
                    <a:pt x="1416" y="2082"/>
                  </a:lnTo>
                  <a:lnTo>
                    <a:pt x="1408" y="2082"/>
                  </a:lnTo>
                  <a:lnTo>
                    <a:pt x="1408" y="2419"/>
                  </a:lnTo>
                  <a:lnTo>
                    <a:pt x="1465" y="2421"/>
                  </a:lnTo>
                  <a:lnTo>
                    <a:pt x="1521" y="2422"/>
                  </a:lnTo>
                  <a:lnTo>
                    <a:pt x="1630" y="2420"/>
                  </a:lnTo>
                  <a:lnTo>
                    <a:pt x="1634" y="2420"/>
                  </a:lnTo>
                  <a:lnTo>
                    <a:pt x="1634" y="2081"/>
                  </a:lnTo>
                  <a:close/>
                  <a:moveTo>
                    <a:pt x="1070" y="2048"/>
                  </a:moveTo>
                  <a:lnTo>
                    <a:pt x="1070" y="2385"/>
                  </a:lnTo>
                  <a:lnTo>
                    <a:pt x="1126" y="2395"/>
                  </a:lnTo>
                  <a:lnTo>
                    <a:pt x="1180" y="2402"/>
                  </a:lnTo>
                  <a:lnTo>
                    <a:pt x="1237" y="2408"/>
                  </a:lnTo>
                  <a:lnTo>
                    <a:pt x="1296" y="2413"/>
                  </a:lnTo>
                  <a:lnTo>
                    <a:pt x="1296" y="2076"/>
                  </a:lnTo>
                  <a:lnTo>
                    <a:pt x="1288" y="2075"/>
                  </a:lnTo>
                  <a:lnTo>
                    <a:pt x="1285" y="2075"/>
                  </a:lnTo>
                  <a:lnTo>
                    <a:pt x="1283" y="2074"/>
                  </a:lnTo>
                  <a:lnTo>
                    <a:pt x="1187" y="2065"/>
                  </a:lnTo>
                  <a:lnTo>
                    <a:pt x="1163" y="2062"/>
                  </a:lnTo>
                  <a:lnTo>
                    <a:pt x="1070" y="2048"/>
                  </a:lnTo>
                  <a:close/>
                  <a:moveTo>
                    <a:pt x="1972" y="2047"/>
                  </a:moveTo>
                  <a:lnTo>
                    <a:pt x="1955" y="2051"/>
                  </a:lnTo>
                  <a:lnTo>
                    <a:pt x="1938" y="2054"/>
                  </a:lnTo>
                  <a:lnTo>
                    <a:pt x="1898" y="2059"/>
                  </a:lnTo>
                  <a:lnTo>
                    <a:pt x="1857" y="2064"/>
                  </a:lnTo>
                  <a:lnTo>
                    <a:pt x="1802" y="2071"/>
                  </a:lnTo>
                  <a:lnTo>
                    <a:pt x="1746" y="2075"/>
                  </a:lnTo>
                  <a:lnTo>
                    <a:pt x="1746" y="2413"/>
                  </a:lnTo>
                  <a:lnTo>
                    <a:pt x="1747" y="2413"/>
                  </a:lnTo>
                  <a:lnTo>
                    <a:pt x="1748" y="2413"/>
                  </a:lnTo>
                  <a:lnTo>
                    <a:pt x="1778" y="2411"/>
                  </a:lnTo>
                  <a:lnTo>
                    <a:pt x="1866" y="2402"/>
                  </a:lnTo>
                  <a:lnTo>
                    <a:pt x="1906" y="2397"/>
                  </a:lnTo>
                  <a:lnTo>
                    <a:pt x="1957" y="2389"/>
                  </a:lnTo>
                  <a:lnTo>
                    <a:pt x="1964" y="2388"/>
                  </a:lnTo>
                  <a:lnTo>
                    <a:pt x="1972" y="2386"/>
                  </a:lnTo>
                  <a:lnTo>
                    <a:pt x="1972" y="2047"/>
                  </a:lnTo>
                  <a:close/>
                  <a:moveTo>
                    <a:pt x="2965" y="2017"/>
                  </a:moveTo>
                  <a:lnTo>
                    <a:pt x="2956" y="2030"/>
                  </a:lnTo>
                  <a:lnTo>
                    <a:pt x="2944" y="2046"/>
                  </a:lnTo>
                  <a:lnTo>
                    <a:pt x="2929" y="2064"/>
                  </a:lnTo>
                  <a:lnTo>
                    <a:pt x="2923" y="2072"/>
                  </a:lnTo>
                  <a:lnTo>
                    <a:pt x="2916" y="2080"/>
                  </a:lnTo>
                  <a:lnTo>
                    <a:pt x="2901" y="2099"/>
                  </a:lnTo>
                  <a:lnTo>
                    <a:pt x="2885" y="2114"/>
                  </a:lnTo>
                  <a:lnTo>
                    <a:pt x="2868" y="2131"/>
                  </a:lnTo>
                  <a:lnTo>
                    <a:pt x="2861" y="2139"/>
                  </a:lnTo>
                  <a:lnTo>
                    <a:pt x="2853" y="2146"/>
                  </a:lnTo>
                  <a:lnTo>
                    <a:pt x="2833" y="2163"/>
                  </a:lnTo>
                  <a:lnTo>
                    <a:pt x="2816" y="2178"/>
                  </a:lnTo>
                  <a:lnTo>
                    <a:pt x="2795" y="2194"/>
                  </a:lnTo>
                  <a:lnTo>
                    <a:pt x="2777" y="2208"/>
                  </a:lnTo>
                  <a:lnTo>
                    <a:pt x="2754" y="2224"/>
                  </a:lnTo>
                  <a:lnTo>
                    <a:pt x="2734" y="2237"/>
                  </a:lnTo>
                  <a:lnTo>
                    <a:pt x="2711" y="2252"/>
                  </a:lnTo>
                  <a:lnTo>
                    <a:pt x="2689" y="2266"/>
                  </a:lnTo>
                  <a:lnTo>
                    <a:pt x="2665" y="2280"/>
                  </a:lnTo>
                  <a:lnTo>
                    <a:pt x="2642" y="2292"/>
                  </a:lnTo>
                  <a:lnTo>
                    <a:pt x="2616" y="2307"/>
                  </a:lnTo>
                  <a:lnTo>
                    <a:pt x="2591" y="2318"/>
                  </a:lnTo>
                  <a:lnTo>
                    <a:pt x="2565" y="2331"/>
                  </a:lnTo>
                  <a:lnTo>
                    <a:pt x="2539" y="2343"/>
                  </a:lnTo>
                  <a:lnTo>
                    <a:pt x="2510" y="2356"/>
                  </a:lnTo>
                  <a:lnTo>
                    <a:pt x="2485" y="2366"/>
                  </a:lnTo>
                  <a:lnTo>
                    <a:pt x="2455" y="2378"/>
                  </a:lnTo>
                  <a:lnTo>
                    <a:pt x="2427" y="2389"/>
                  </a:lnTo>
                  <a:lnTo>
                    <a:pt x="2397" y="2399"/>
                  </a:lnTo>
                  <a:lnTo>
                    <a:pt x="2369" y="2409"/>
                  </a:lnTo>
                  <a:lnTo>
                    <a:pt x="2336" y="2419"/>
                  </a:lnTo>
                  <a:lnTo>
                    <a:pt x="2308" y="2428"/>
                  </a:lnTo>
                  <a:lnTo>
                    <a:pt x="2274" y="2438"/>
                  </a:lnTo>
                  <a:lnTo>
                    <a:pt x="2244" y="2446"/>
                  </a:lnTo>
                  <a:lnTo>
                    <a:pt x="2210" y="2455"/>
                  </a:lnTo>
                  <a:lnTo>
                    <a:pt x="2179" y="2462"/>
                  </a:lnTo>
                  <a:lnTo>
                    <a:pt x="2144" y="2470"/>
                  </a:lnTo>
                  <a:lnTo>
                    <a:pt x="2112" y="2477"/>
                  </a:lnTo>
                  <a:lnTo>
                    <a:pt x="2076" y="2484"/>
                  </a:lnTo>
                  <a:lnTo>
                    <a:pt x="2043" y="2490"/>
                  </a:lnTo>
                  <a:lnTo>
                    <a:pt x="2005" y="2496"/>
                  </a:lnTo>
                  <a:lnTo>
                    <a:pt x="1973" y="2502"/>
                  </a:lnTo>
                  <a:lnTo>
                    <a:pt x="1934" y="2507"/>
                  </a:lnTo>
                  <a:lnTo>
                    <a:pt x="1901" y="2511"/>
                  </a:lnTo>
                  <a:lnTo>
                    <a:pt x="1861" y="2517"/>
                  </a:lnTo>
                  <a:lnTo>
                    <a:pt x="1828" y="2520"/>
                  </a:lnTo>
                  <a:lnTo>
                    <a:pt x="1786" y="2524"/>
                  </a:lnTo>
                  <a:lnTo>
                    <a:pt x="1754" y="2527"/>
                  </a:lnTo>
                  <a:lnTo>
                    <a:pt x="1707" y="2529"/>
                  </a:lnTo>
                  <a:lnTo>
                    <a:pt x="1677" y="2531"/>
                  </a:lnTo>
                  <a:lnTo>
                    <a:pt x="1651" y="2532"/>
                  </a:lnTo>
                  <a:lnTo>
                    <a:pt x="1643" y="2533"/>
                  </a:lnTo>
                  <a:lnTo>
                    <a:pt x="1636" y="2533"/>
                  </a:lnTo>
                  <a:lnTo>
                    <a:pt x="1630" y="2533"/>
                  </a:lnTo>
                  <a:lnTo>
                    <a:pt x="1624" y="2533"/>
                  </a:lnTo>
                  <a:lnTo>
                    <a:pt x="1600" y="2534"/>
                  </a:lnTo>
                  <a:lnTo>
                    <a:pt x="1521" y="2535"/>
                  </a:lnTo>
                  <a:lnTo>
                    <a:pt x="1465" y="2534"/>
                  </a:lnTo>
                  <a:lnTo>
                    <a:pt x="1409" y="2533"/>
                  </a:lnTo>
                  <a:lnTo>
                    <a:pt x="1395" y="2532"/>
                  </a:lnTo>
                  <a:lnTo>
                    <a:pt x="1388" y="2532"/>
                  </a:lnTo>
                  <a:lnTo>
                    <a:pt x="1385" y="2532"/>
                  </a:lnTo>
                  <a:lnTo>
                    <a:pt x="1382" y="2532"/>
                  </a:lnTo>
                  <a:lnTo>
                    <a:pt x="1285" y="2526"/>
                  </a:lnTo>
                  <a:lnTo>
                    <a:pt x="1345" y="2539"/>
                  </a:lnTo>
                  <a:lnTo>
                    <a:pt x="1406" y="2551"/>
                  </a:lnTo>
                  <a:lnTo>
                    <a:pt x="1473" y="2563"/>
                  </a:lnTo>
                  <a:lnTo>
                    <a:pt x="1543" y="2572"/>
                  </a:lnTo>
                  <a:lnTo>
                    <a:pt x="1616" y="2579"/>
                  </a:lnTo>
                  <a:lnTo>
                    <a:pt x="1693" y="2585"/>
                  </a:lnTo>
                  <a:lnTo>
                    <a:pt x="1774" y="2588"/>
                  </a:lnTo>
                  <a:lnTo>
                    <a:pt x="1859" y="2589"/>
                  </a:lnTo>
                  <a:lnTo>
                    <a:pt x="1961" y="2587"/>
                  </a:lnTo>
                  <a:lnTo>
                    <a:pt x="2059" y="2582"/>
                  </a:lnTo>
                  <a:lnTo>
                    <a:pt x="2153" y="2574"/>
                  </a:lnTo>
                  <a:lnTo>
                    <a:pt x="2241" y="2563"/>
                  </a:lnTo>
                  <a:lnTo>
                    <a:pt x="2326" y="2548"/>
                  </a:lnTo>
                  <a:lnTo>
                    <a:pt x="2406" y="2532"/>
                  </a:lnTo>
                  <a:lnTo>
                    <a:pt x="2482" y="2513"/>
                  </a:lnTo>
                  <a:lnTo>
                    <a:pt x="2552" y="2493"/>
                  </a:lnTo>
                  <a:lnTo>
                    <a:pt x="2619" y="2470"/>
                  </a:lnTo>
                  <a:lnTo>
                    <a:pt x="2680" y="2447"/>
                  </a:lnTo>
                  <a:lnTo>
                    <a:pt x="2738" y="2422"/>
                  </a:lnTo>
                  <a:lnTo>
                    <a:pt x="2790" y="2397"/>
                  </a:lnTo>
                  <a:lnTo>
                    <a:pt x="2837" y="2370"/>
                  </a:lnTo>
                  <a:lnTo>
                    <a:pt x="2879" y="2342"/>
                  </a:lnTo>
                  <a:lnTo>
                    <a:pt x="2917" y="2316"/>
                  </a:lnTo>
                  <a:lnTo>
                    <a:pt x="2950" y="2288"/>
                  </a:lnTo>
                  <a:lnTo>
                    <a:pt x="2978" y="2262"/>
                  </a:lnTo>
                  <a:lnTo>
                    <a:pt x="3001" y="2235"/>
                  </a:lnTo>
                  <a:lnTo>
                    <a:pt x="3018" y="2209"/>
                  </a:lnTo>
                  <a:lnTo>
                    <a:pt x="3032" y="2186"/>
                  </a:lnTo>
                  <a:lnTo>
                    <a:pt x="3039" y="2162"/>
                  </a:lnTo>
                  <a:lnTo>
                    <a:pt x="3042" y="2141"/>
                  </a:lnTo>
                  <a:lnTo>
                    <a:pt x="3039" y="2117"/>
                  </a:lnTo>
                  <a:lnTo>
                    <a:pt x="3029" y="2094"/>
                  </a:lnTo>
                  <a:lnTo>
                    <a:pt x="3013" y="2068"/>
                  </a:lnTo>
                  <a:lnTo>
                    <a:pt x="2992" y="2042"/>
                  </a:lnTo>
                  <a:lnTo>
                    <a:pt x="2965" y="2017"/>
                  </a:lnTo>
                  <a:close/>
                  <a:moveTo>
                    <a:pt x="789" y="1987"/>
                  </a:moveTo>
                  <a:lnTo>
                    <a:pt x="789" y="2324"/>
                  </a:lnTo>
                  <a:lnTo>
                    <a:pt x="858" y="2343"/>
                  </a:lnTo>
                  <a:lnTo>
                    <a:pt x="903" y="2354"/>
                  </a:lnTo>
                  <a:lnTo>
                    <a:pt x="948" y="2364"/>
                  </a:lnTo>
                  <a:lnTo>
                    <a:pt x="953" y="2365"/>
                  </a:lnTo>
                  <a:lnTo>
                    <a:pt x="958" y="2366"/>
                  </a:lnTo>
                  <a:lnTo>
                    <a:pt x="958" y="2028"/>
                  </a:lnTo>
                  <a:lnTo>
                    <a:pt x="953" y="2027"/>
                  </a:lnTo>
                  <a:lnTo>
                    <a:pt x="948" y="2026"/>
                  </a:lnTo>
                  <a:lnTo>
                    <a:pt x="903" y="2016"/>
                  </a:lnTo>
                  <a:lnTo>
                    <a:pt x="858" y="2005"/>
                  </a:lnTo>
                  <a:lnTo>
                    <a:pt x="853" y="2004"/>
                  </a:lnTo>
                  <a:lnTo>
                    <a:pt x="847" y="2002"/>
                  </a:lnTo>
                  <a:lnTo>
                    <a:pt x="789" y="1987"/>
                  </a:lnTo>
                  <a:close/>
                  <a:moveTo>
                    <a:pt x="2253" y="1985"/>
                  </a:moveTo>
                  <a:lnTo>
                    <a:pt x="2227" y="1993"/>
                  </a:lnTo>
                  <a:lnTo>
                    <a:pt x="2199" y="2000"/>
                  </a:lnTo>
                  <a:lnTo>
                    <a:pt x="2164" y="2009"/>
                  </a:lnTo>
                  <a:lnTo>
                    <a:pt x="2128" y="2017"/>
                  </a:lnTo>
                  <a:lnTo>
                    <a:pt x="2084" y="2027"/>
                  </a:lnTo>
                  <a:lnTo>
                    <a:pt x="2084" y="2366"/>
                  </a:lnTo>
                  <a:lnTo>
                    <a:pt x="2170" y="2347"/>
                  </a:lnTo>
                  <a:lnTo>
                    <a:pt x="2253" y="2324"/>
                  </a:lnTo>
                  <a:lnTo>
                    <a:pt x="2253" y="1985"/>
                  </a:lnTo>
                  <a:close/>
                  <a:moveTo>
                    <a:pt x="563" y="1908"/>
                  </a:moveTo>
                  <a:lnTo>
                    <a:pt x="563" y="2244"/>
                  </a:lnTo>
                  <a:lnTo>
                    <a:pt x="619" y="2267"/>
                  </a:lnTo>
                  <a:lnTo>
                    <a:pt x="676" y="2288"/>
                  </a:lnTo>
                  <a:lnTo>
                    <a:pt x="676" y="1951"/>
                  </a:lnTo>
                  <a:lnTo>
                    <a:pt x="667" y="1948"/>
                  </a:lnTo>
                  <a:lnTo>
                    <a:pt x="661" y="1945"/>
                  </a:lnTo>
                  <a:lnTo>
                    <a:pt x="654" y="1943"/>
                  </a:lnTo>
                  <a:lnTo>
                    <a:pt x="586" y="1917"/>
                  </a:lnTo>
                  <a:lnTo>
                    <a:pt x="567" y="1909"/>
                  </a:lnTo>
                  <a:lnTo>
                    <a:pt x="563" y="1908"/>
                  </a:lnTo>
                  <a:close/>
                  <a:moveTo>
                    <a:pt x="2479" y="1905"/>
                  </a:moveTo>
                  <a:lnTo>
                    <a:pt x="2458" y="1914"/>
                  </a:lnTo>
                  <a:lnTo>
                    <a:pt x="2439" y="1923"/>
                  </a:lnTo>
                  <a:lnTo>
                    <a:pt x="2408" y="1934"/>
                  </a:lnTo>
                  <a:lnTo>
                    <a:pt x="2377" y="1945"/>
                  </a:lnTo>
                  <a:lnTo>
                    <a:pt x="2366" y="1949"/>
                  </a:lnTo>
                  <a:lnTo>
                    <a:pt x="2366" y="2288"/>
                  </a:lnTo>
                  <a:lnTo>
                    <a:pt x="2423" y="2267"/>
                  </a:lnTo>
                  <a:lnTo>
                    <a:pt x="2479" y="2244"/>
                  </a:lnTo>
                  <a:lnTo>
                    <a:pt x="2479" y="1905"/>
                  </a:lnTo>
                  <a:close/>
                  <a:moveTo>
                    <a:pt x="2704" y="1827"/>
                  </a:moveTo>
                  <a:lnTo>
                    <a:pt x="2649" y="1847"/>
                  </a:lnTo>
                  <a:lnTo>
                    <a:pt x="2591" y="1864"/>
                  </a:lnTo>
                  <a:lnTo>
                    <a:pt x="2591" y="2189"/>
                  </a:lnTo>
                  <a:lnTo>
                    <a:pt x="2650" y="2155"/>
                  </a:lnTo>
                  <a:lnTo>
                    <a:pt x="2704" y="2119"/>
                  </a:lnTo>
                  <a:lnTo>
                    <a:pt x="2704" y="1827"/>
                  </a:lnTo>
                  <a:close/>
                  <a:moveTo>
                    <a:pt x="3041" y="1802"/>
                  </a:moveTo>
                  <a:lnTo>
                    <a:pt x="3041" y="1804"/>
                  </a:lnTo>
                  <a:lnTo>
                    <a:pt x="3040" y="1807"/>
                  </a:lnTo>
                  <a:lnTo>
                    <a:pt x="3038" y="1825"/>
                  </a:lnTo>
                  <a:lnTo>
                    <a:pt x="3035" y="1846"/>
                  </a:lnTo>
                  <a:lnTo>
                    <a:pt x="3031" y="1863"/>
                  </a:lnTo>
                  <a:lnTo>
                    <a:pt x="3026" y="1884"/>
                  </a:lnTo>
                  <a:lnTo>
                    <a:pt x="3020" y="1901"/>
                  </a:lnTo>
                  <a:lnTo>
                    <a:pt x="3018" y="1907"/>
                  </a:lnTo>
                  <a:lnTo>
                    <a:pt x="3016" y="1913"/>
                  </a:lnTo>
                  <a:lnTo>
                    <a:pt x="3053" y="1944"/>
                  </a:lnTo>
                  <a:lnTo>
                    <a:pt x="3084" y="1976"/>
                  </a:lnTo>
                  <a:lnTo>
                    <a:pt x="3109" y="2009"/>
                  </a:lnTo>
                  <a:lnTo>
                    <a:pt x="3129" y="2040"/>
                  </a:lnTo>
                  <a:lnTo>
                    <a:pt x="3143" y="2074"/>
                  </a:lnTo>
                  <a:lnTo>
                    <a:pt x="3152" y="2107"/>
                  </a:lnTo>
                  <a:lnTo>
                    <a:pt x="3155" y="2141"/>
                  </a:lnTo>
                  <a:lnTo>
                    <a:pt x="3152" y="2179"/>
                  </a:lnTo>
                  <a:lnTo>
                    <a:pt x="3140" y="2217"/>
                  </a:lnTo>
                  <a:lnTo>
                    <a:pt x="3123" y="2255"/>
                  </a:lnTo>
                  <a:lnTo>
                    <a:pt x="3099" y="2293"/>
                  </a:lnTo>
                  <a:lnTo>
                    <a:pt x="3069" y="2331"/>
                  </a:lnTo>
                  <a:lnTo>
                    <a:pt x="3032" y="2368"/>
                  </a:lnTo>
                  <a:lnTo>
                    <a:pt x="2989" y="2404"/>
                  </a:lnTo>
                  <a:lnTo>
                    <a:pt x="2940" y="2440"/>
                  </a:lnTo>
                  <a:lnTo>
                    <a:pt x="2885" y="2474"/>
                  </a:lnTo>
                  <a:lnTo>
                    <a:pt x="2825" y="2505"/>
                  </a:lnTo>
                  <a:lnTo>
                    <a:pt x="2760" y="2536"/>
                  </a:lnTo>
                  <a:lnTo>
                    <a:pt x="2690" y="2565"/>
                  </a:lnTo>
                  <a:lnTo>
                    <a:pt x="2614" y="2591"/>
                  </a:lnTo>
                  <a:lnTo>
                    <a:pt x="2534" y="2616"/>
                  </a:lnTo>
                  <a:lnTo>
                    <a:pt x="2450" y="2637"/>
                  </a:lnTo>
                  <a:lnTo>
                    <a:pt x="2361" y="2656"/>
                  </a:lnTo>
                  <a:lnTo>
                    <a:pt x="2268" y="2672"/>
                  </a:lnTo>
                  <a:lnTo>
                    <a:pt x="2171" y="2685"/>
                  </a:lnTo>
                  <a:lnTo>
                    <a:pt x="2070" y="2694"/>
                  </a:lnTo>
                  <a:lnTo>
                    <a:pt x="1967" y="2700"/>
                  </a:lnTo>
                  <a:lnTo>
                    <a:pt x="1859" y="2702"/>
                  </a:lnTo>
                  <a:lnTo>
                    <a:pt x="1760" y="2700"/>
                  </a:lnTo>
                  <a:lnTo>
                    <a:pt x="1662" y="2696"/>
                  </a:lnTo>
                  <a:lnTo>
                    <a:pt x="1568" y="2688"/>
                  </a:lnTo>
                  <a:lnTo>
                    <a:pt x="1475" y="2676"/>
                  </a:lnTo>
                  <a:lnTo>
                    <a:pt x="1385" y="2662"/>
                  </a:lnTo>
                  <a:lnTo>
                    <a:pt x="1298" y="2645"/>
                  </a:lnTo>
                  <a:lnTo>
                    <a:pt x="1213" y="2624"/>
                  </a:lnTo>
                  <a:lnTo>
                    <a:pt x="1133" y="2601"/>
                  </a:lnTo>
                  <a:lnTo>
                    <a:pt x="1055" y="2575"/>
                  </a:lnTo>
                  <a:lnTo>
                    <a:pt x="981" y="2545"/>
                  </a:lnTo>
                  <a:lnTo>
                    <a:pt x="913" y="2515"/>
                  </a:lnTo>
                  <a:lnTo>
                    <a:pt x="848" y="2480"/>
                  </a:lnTo>
                  <a:lnTo>
                    <a:pt x="788" y="2444"/>
                  </a:lnTo>
                  <a:lnTo>
                    <a:pt x="698" y="2417"/>
                  </a:lnTo>
                  <a:lnTo>
                    <a:pt x="611" y="2388"/>
                  </a:lnTo>
                  <a:lnTo>
                    <a:pt x="530" y="2355"/>
                  </a:lnTo>
                  <a:lnTo>
                    <a:pt x="537" y="2365"/>
                  </a:lnTo>
                  <a:lnTo>
                    <a:pt x="541" y="2369"/>
                  </a:lnTo>
                  <a:lnTo>
                    <a:pt x="544" y="2373"/>
                  </a:lnTo>
                  <a:lnTo>
                    <a:pt x="584" y="2418"/>
                  </a:lnTo>
                  <a:lnTo>
                    <a:pt x="631" y="2461"/>
                  </a:lnTo>
                  <a:lnTo>
                    <a:pt x="684" y="2502"/>
                  </a:lnTo>
                  <a:lnTo>
                    <a:pt x="743" y="2541"/>
                  </a:lnTo>
                  <a:lnTo>
                    <a:pt x="806" y="2579"/>
                  </a:lnTo>
                  <a:lnTo>
                    <a:pt x="876" y="2615"/>
                  </a:lnTo>
                  <a:lnTo>
                    <a:pt x="949" y="2648"/>
                  </a:lnTo>
                  <a:lnTo>
                    <a:pt x="1028" y="2678"/>
                  </a:lnTo>
                  <a:lnTo>
                    <a:pt x="1111" y="2706"/>
                  </a:lnTo>
                  <a:lnTo>
                    <a:pt x="1197" y="2732"/>
                  </a:lnTo>
                  <a:lnTo>
                    <a:pt x="1287" y="2754"/>
                  </a:lnTo>
                  <a:lnTo>
                    <a:pt x="1380" y="2773"/>
                  </a:lnTo>
                  <a:lnTo>
                    <a:pt x="1476" y="2789"/>
                  </a:lnTo>
                  <a:lnTo>
                    <a:pt x="1574" y="2801"/>
                  </a:lnTo>
                  <a:lnTo>
                    <a:pt x="1598" y="2803"/>
                  </a:lnTo>
                  <a:lnTo>
                    <a:pt x="1651" y="2808"/>
                  </a:lnTo>
                  <a:lnTo>
                    <a:pt x="1734" y="2814"/>
                  </a:lnTo>
                  <a:lnTo>
                    <a:pt x="1763" y="2815"/>
                  </a:lnTo>
                  <a:lnTo>
                    <a:pt x="1859" y="2817"/>
                  </a:lnTo>
                  <a:lnTo>
                    <a:pt x="1956" y="2815"/>
                  </a:lnTo>
                  <a:lnTo>
                    <a:pt x="2053" y="2809"/>
                  </a:lnTo>
                  <a:lnTo>
                    <a:pt x="2147" y="2801"/>
                  </a:lnTo>
                  <a:lnTo>
                    <a:pt x="2239" y="2789"/>
                  </a:lnTo>
                  <a:lnTo>
                    <a:pt x="2329" y="2775"/>
                  </a:lnTo>
                  <a:lnTo>
                    <a:pt x="2417" y="2757"/>
                  </a:lnTo>
                  <a:lnTo>
                    <a:pt x="2502" y="2737"/>
                  </a:lnTo>
                  <a:lnTo>
                    <a:pt x="2584" y="2713"/>
                  </a:lnTo>
                  <a:lnTo>
                    <a:pt x="2663" y="2688"/>
                  </a:lnTo>
                  <a:lnTo>
                    <a:pt x="2739" y="2660"/>
                  </a:lnTo>
                  <a:lnTo>
                    <a:pt x="2811" y="2629"/>
                  </a:lnTo>
                  <a:lnTo>
                    <a:pt x="2877" y="2597"/>
                  </a:lnTo>
                  <a:lnTo>
                    <a:pt x="2941" y="2563"/>
                  </a:lnTo>
                  <a:lnTo>
                    <a:pt x="2999" y="2527"/>
                  </a:lnTo>
                  <a:lnTo>
                    <a:pt x="3052" y="2489"/>
                  </a:lnTo>
                  <a:lnTo>
                    <a:pt x="3100" y="2450"/>
                  </a:lnTo>
                  <a:lnTo>
                    <a:pt x="3143" y="2409"/>
                  </a:lnTo>
                  <a:lnTo>
                    <a:pt x="3179" y="2366"/>
                  </a:lnTo>
                  <a:lnTo>
                    <a:pt x="3210" y="2323"/>
                  </a:lnTo>
                  <a:lnTo>
                    <a:pt x="3235" y="2279"/>
                  </a:lnTo>
                  <a:lnTo>
                    <a:pt x="3253" y="2233"/>
                  </a:lnTo>
                  <a:lnTo>
                    <a:pt x="3263" y="2187"/>
                  </a:lnTo>
                  <a:lnTo>
                    <a:pt x="3267" y="2141"/>
                  </a:lnTo>
                  <a:lnTo>
                    <a:pt x="3264" y="2102"/>
                  </a:lnTo>
                  <a:lnTo>
                    <a:pt x="3257" y="2064"/>
                  </a:lnTo>
                  <a:lnTo>
                    <a:pt x="3245" y="2028"/>
                  </a:lnTo>
                  <a:lnTo>
                    <a:pt x="3228" y="1993"/>
                  </a:lnTo>
                  <a:lnTo>
                    <a:pt x="3209" y="1961"/>
                  </a:lnTo>
                  <a:lnTo>
                    <a:pt x="3186" y="1931"/>
                  </a:lnTo>
                  <a:lnTo>
                    <a:pt x="3161" y="1901"/>
                  </a:lnTo>
                  <a:lnTo>
                    <a:pt x="3133" y="1873"/>
                  </a:lnTo>
                  <a:lnTo>
                    <a:pt x="3103" y="1848"/>
                  </a:lnTo>
                  <a:lnTo>
                    <a:pt x="3073" y="1824"/>
                  </a:lnTo>
                  <a:lnTo>
                    <a:pt x="3041" y="1802"/>
                  </a:lnTo>
                  <a:close/>
                  <a:moveTo>
                    <a:pt x="338" y="1791"/>
                  </a:moveTo>
                  <a:lnTo>
                    <a:pt x="338" y="2119"/>
                  </a:lnTo>
                  <a:lnTo>
                    <a:pt x="370" y="2141"/>
                  </a:lnTo>
                  <a:lnTo>
                    <a:pt x="451" y="2141"/>
                  </a:lnTo>
                  <a:lnTo>
                    <a:pt x="451" y="1855"/>
                  </a:lnTo>
                  <a:lnTo>
                    <a:pt x="422" y="1841"/>
                  </a:lnTo>
                  <a:lnTo>
                    <a:pt x="414" y="1835"/>
                  </a:lnTo>
                  <a:lnTo>
                    <a:pt x="406" y="1831"/>
                  </a:lnTo>
                  <a:lnTo>
                    <a:pt x="343" y="1793"/>
                  </a:lnTo>
                  <a:lnTo>
                    <a:pt x="340" y="1792"/>
                  </a:lnTo>
                  <a:lnTo>
                    <a:pt x="338" y="1791"/>
                  </a:lnTo>
                  <a:close/>
                  <a:moveTo>
                    <a:pt x="2929" y="1726"/>
                  </a:moveTo>
                  <a:lnTo>
                    <a:pt x="2874" y="1755"/>
                  </a:lnTo>
                  <a:lnTo>
                    <a:pt x="2817" y="1781"/>
                  </a:lnTo>
                  <a:lnTo>
                    <a:pt x="2817" y="2022"/>
                  </a:lnTo>
                  <a:lnTo>
                    <a:pt x="2818" y="2021"/>
                  </a:lnTo>
                  <a:lnTo>
                    <a:pt x="2819" y="2020"/>
                  </a:lnTo>
                  <a:lnTo>
                    <a:pt x="2829" y="2009"/>
                  </a:lnTo>
                  <a:lnTo>
                    <a:pt x="2855" y="1976"/>
                  </a:lnTo>
                  <a:lnTo>
                    <a:pt x="2878" y="1942"/>
                  </a:lnTo>
                  <a:lnTo>
                    <a:pt x="2897" y="1908"/>
                  </a:lnTo>
                  <a:lnTo>
                    <a:pt x="2902" y="1897"/>
                  </a:lnTo>
                  <a:lnTo>
                    <a:pt x="2917" y="1856"/>
                  </a:lnTo>
                  <a:lnTo>
                    <a:pt x="2926" y="1814"/>
                  </a:lnTo>
                  <a:lnTo>
                    <a:pt x="2929" y="1772"/>
                  </a:lnTo>
                  <a:lnTo>
                    <a:pt x="2929" y="1726"/>
                  </a:lnTo>
                  <a:close/>
                  <a:moveTo>
                    <a:pt x="113" y="1594"/>
                  </a:moveTo>
                  <a:lnTo>
                    <a:pt x="113" y="1772"/>
                  </a:lnTo>
                  <a:lnTo>
                    <a:pt x="116" y="1815"/>
                  </a:lnTo>
                  <a:lnTo>
                    <a:pt x="126" y="1858"/>
                  </a:lnTo>
                  <a:lnTo>
                    <a:pt x="142" y="1901"/>
                  </a:lnTo>
                  <a:lnTo>
                    <a:pt x="164" y="1942"/>
                  </a:lnTo>
                  <a:lnTo>
                    <a:pt x="192" y="1983"/>
                  </a:lnTo>
                  <a:lnTo>
                    <a:pt x="225" y="2022"/>
                  </a:lnTo>
                  <a:lnTo>
                    <a:pt x="225" y="1708"/>
                  </a:lnTo>
                  <a:lnTo>
                    <a:pt x="216" y="1700"/>
                  </a:lnTo>
                  <a:lnTo>
                    <a:pt x="211" y="1695"/>
                  </a:lnTo>
                  <a:lnTo>
                    <a:pt x="206" y="1691"/>
                  </a:lnTo>
                  <a:lnTo>
                    <a:pt x="166" y="1653"/>
                  </a:lnTo>
                  <a:lnTo>
                    <a:pt x="156" y="1643"/>
                  </a:lnTo>
                  <a:lnTo>
                    <a:pt x="116" y="1597"/>
                  </a:lnTo>
                  <a:lnTo>
                    <a:pt x="114" y="1595"/>
                  </a:lnTo>
                  <a:lnTo>
                    <a:pt x="113" y="1594"/>
                  </a:lnTo>
                  <a:close/>
                  <a:moveTo>
                    <a:pt x="1690" y="1519"/>
                  </a:moveTo>
                  <a:lnTo>
                    <a:pt x="1690" y="1857"/>
                  </a:lnTo>
                  <a:lnTo>
                    <a:pt x="1803" y="1859"/>
                  </a:lnTo>
                  <a:lnTo>
                    <a:pt x="1859" y="1858"/>
                  </a:lnTo>
                  <a:lnTo>
                    <a:pt x="1915" y="1855"/>
                  </a:lnTo>
                  <a:lnTo>
                    <a:pt x="1915" y="1519"/>
                  </a:lnTo>
                  <a:lnTo>
                    <a:pt x="1908" y="1519"/>
                  </a:lnTo>
                  <a:lnTo>
                    <a:pt x="1803" y="1521"/>
                  </a:lnTo>
                  <a:lnTo>
                    <a:pt x="1749" y="1521"/>
                  </a:lnTo>
                  <a:lnTo>
                    <a:pt x="1697" y="1519"/>
                  </a:lnTo>
                  <a:lnTo>
                    <a:pt x="1690" y="1519"/>
                  </a:lnTo>
                  <a:close/>
                  <a:moveTo>
                    <a:pt x="2253" y="1485"/>
                  </a:moveTo>
                  <a:lnTo>
                    <a:pt x="2161" y="1498"/>
                  </a:lnTo>
                  <a:lnTo>
                    <a:pt x="2137" y="1502"/>
                  </a:lnTo>
                  <a:lnTo>
                    <a:pt x="2040" y="1511"/>
                  </a:lnTo>
                  <a:lnTo>
                    <a:pt x="2038" y="1512"/>
                  </a:lnTo>
                  <a:lnTo>
                    <a:pt x="2035" y="1512"/>
                  </a:lnTo>
                  <a:lnTo>
                    <a:pt x="2028" y="1513"/>
                  </a:lnTo>
                  <a:lnTo>
                    <a:pt x="2028" y="1850"/>
                  </a:lnTo>
                  <a:lnTo>
                    <a:pt x="2093" y="1844"/>
                  </a:lnTo>
                  <a:lnTo>
                    <a:pt x="2156" y="1837"/>
                  </a:lnTo>
                  <a:lnTo>
                    <a:pt x="2190" y="1832"/>
                  </a:lnTo>
                  <a:lnTo>
                    <a:pt x="2222" y="1828"/>
                  </a:lnTo>
                  <a:lnTo>
                    <a:pt x="2253" y="1822"/>
                  </a:lnTo>
                  <a:lnTo>
                    <a:pt x="2253" y="1485"/>
                  </a:lnTo>
                  <a:close/>
                  <a:moveTo>
                    <a:pt x="1352" y="1485"/>
                  </a:moveTo>
                  <a:lnTo>
                    <a:pt x="1352" y="1823"/>
                  </a:lnTo>
                  <a:lnTo>
                    <a:pt x="1463" y="1839"/>
                  </a:lnTo>
                  <a:lnTo>
                    <a:pt x="1577" y="1850"/>
                  </a:lnTo>
                  <a:lnTo>
                    <a:pt x="1577" y="1513"/>
                  </a:lnTo>
                  <a:lnTo>
                    <a:pt x="1573" y="1512"/>
                  </a:lnTo>
                  <a:lnTo>
                    <a:pt x="1570" y="1512"/>
                  </a:lnTo>
                  <a:lnTo>
                    <a:pt x="1567" y="1512"/>
                  </a:lnTo>
                  <a:lnTo>
                    <a:pt x="1565" y="1511"/>
                  </a:lnTo>
                  <a:lnTo>
                    <a:pt x="1469" y="1502"/>
                  </a:lnTo>
                  <a:lnTo>
                    <a:pt x="1445" y="1498"/>
                  </a:lnTo>
                  <a:lnTo>
                    <a:pt x="1352" y="1485"/>
                  </a:lnTo>
                  <a:close/>
                  <a:moveTo>
                    <a:pt x="2535" y="1424"/>
                  </a:moveTo>
                  <a:lnTo>
                    <a:pt x="2477" y="1439"/>
                  </a:lnTo>
                  <a:lnTo>
                    <a:pt x="2470" y="1441"/>
                  </a:lnTo>
                  <a:lnTo>
                    <a:pt x="2465" y="1442"/>
                  </a:lnTo>
                  <a:lnTo>
                    <a:pt x="2420" y="1452"/>
                  </a:lnTo>
                  <a:lnTo>
                    <a:pt x="2375" y="1463"/>
                  </a:lnTo>
                  <a:lnTo>
                    <a:pt x="2371" y="1464"/>
                  </a:lnTo>
                  <a:lnTo>
                    <a:pt x="2366" y="1465"/>
                  </a:lnTo>
                  <a:lnTo>
                    <a:pt x="2366" y="1803"/>
                  </a:lnTo>
                  <a:lnTo>
                    <a:pt x="2373" y="1801"/>
                  </a:lnTo>
                  <a:lnTo>
                    <a:pt x="2380" y="1800"/>
                  </a:lnTo>
                  <a:lnTo>
                    <a:pt x="2475" y="1777"/>
                  </a:lnTo>
                  <a:lnTo>
                    <a:pt x="2513" y="1767"/>
                  </a:lnTo>
                  <a:lnTo>
                    <a:pt x="2513" y="1767"/>
                  </a:lnTo>
                  <a:lnTo>
                    <a:pt x="2535" y="1761"/>
                  </a:lnTo>
                  <a:lnTo>
                    <a:pt x="2535" y="1424"/>
                  </a:lnTo>
                  <a:close/>
                  <a:moveTo>
                    <a:pt x="1070" y="1424"/>
                  </a:moveTo>
                  <a:lnTo>
                    <a:pt x="1070" y="1761"/>
                  </a:lnTo>
                  <a:lnTo>
                    <a:pt x="1153" y="1783"/>
                  </a:lnTo>
                  <a:lnTo>
                    <a:pt x="1239" y="1803"/>
                  </a:lnTo>
                  <a:lnTo>
                    <a:pt x="1239" y="1465"/>
                  </a:lnTo>
                  <a:lnTo>
                    <a:pt x="1234" y="1464"/>
                  </a:lnTo>
                  <a:lnTo>
                    <a:pt x="1230" y="1463"/>
                  </a:lnTo>
                  <a:lnTo>
                    <a:pt x="1185" y="1452"/>
                  </a:lnTo>
                  <a:lnTo>
                    <a:pt x="1140" y="1442"/>
                  </a:lnTo>
                  <a:lnTo>
                    <a:pt x="1135" y="1441"/>
                  </a:lnTo>
                  <a:lnTo>
                    <a:pt x="1129" y="1439"/>
                  </a:lnTo>
                  <a:lnTo>
                    <a:pt x="1070" y="1424"/>
                  </a:lnTo>
                  <a:close/>
                  <a:moveTo>
                    <a:pt x="2760" y="1345"/>
                  </a:moveTo>
                  <a:lnTo>
                    <a:pt x="2756" y="1346"/>
                  </a:lnTo>
                  <a:lnTo>
                    <a:pt x="2738" y="1354"/>
                  </a:lnTo>
                  <a:lnTo>
                    <a:pt x="2669" y="1380"/>
                  </a:lnTo>
                  <a:lnTo>
                    <a:pt x="2663" y="1383"/>
                  </a:lnTo>
                  <a:lnTo>
                    <a:pt x="2657" y="1385"/>
                  </a:lnTo>
                  <a:lnTo>
                    <a:pt x="2653" y="1386"/>
                  </a:lnTo>
                  <a:lnTo>
                    <a:pt x="2648" y="1388"/>
                  </a:lnTo>
                  <a:lnTo>
                    <a:pt x="2648" y="1725"/>
                  </a:lnTo>
                  <a:lnTo>
                    <a:pt x="2705" y="1703"/>
                  </a:lnTo>
                  <a:lnTo>
                    <a:pt x="2760" y="1681"/>
                  </a:lnTo>
                  <a:lnTo>
                    <a:pt x="2760" y="1345"/>
                  </a:lnTo>
                  <a:close/>
                  <a:moveTo>
                    <a:pt x="845" y="1345"/>
                  </a:moveTo>
                  <a:lnTo>
                    <a:pt x="845" y="1681"/>
                  </a:lnTo>
                  <a:lnTo>
                    <a:pt x="900" y="1703"/>
                  </a:lnTo>
                  <a:lnTo>
                    <a:pt x="958" y="1725"/>
                  </a:lnTo>
                  <a:lnTo>
                    <a:pt x="958" y="1388"/>
                  </a:lnTo>
                  <a:lnTo>
                    <a:pt x="948" y="1385"/>
                  </a:lnTo>
                  <a:lnTo>
                    <a:pt x="942" y="1382"/>
                  </a:lnTo>
                  <a:lnTo>
                    <a:pt x="936" y="1380"/>
                  </a:lnTo>
                  <a:lnTo>
                    <a:pt x="868" y="1354"/>
                  </a:lnTo>
                  <a:lnTo>
                    <a:pt x="849" y="1346"/>
                  </a:lnTo>
                  <a:lnTo>
                    <a:pt x="845" y="1345"/>
                  </a:lnTo>
                  <a:close/>
                  <a:moveTo>
                    <a:pt x="620" y="1228"/>
                  </a:moveTo>
                  <a:lnTo>
                    <a:pt x="620" y="1556"/>
                  </a:lnTo>
                  <a:lnTo>
                    <a:pt x="674" y="1592"/>
                  </a:lnTo>
                  <a:lnTo>
                    <a:pt x="732" y="1625"/>
                  </a:lnTo>
                  <a:lnTo>
                    <a:pt x="732" y="1292"/>
                  </a:lnTo>
                  <a:lnTo>
                    <a:pt x="704" y="1277"/>
                  </a:lnTo>
                  <a:lnTo>
                    <a:pt x="695" y="1272"/>
                  </a:lnTo>
                  <a:lnTo>
                    <a:pt x="687" y="1268"/>
                  </a:lnTo>
                  <a:lnTo>
                    <a:pt x="625" y="1230"/>
                  </a:lnTo>
                  <a:lnTo>
                    <a:pt x="622" y="1229"/>
                  </a:lnTo>
                  <a:lnTo>
                    <a:pt x="620" y="1228"/>
                  </a:lnTo>
                  <a:close/>
                  <a:moveTo>
                    <a:pt x="2986" y="1227"/>
                  </a:moveTo>
                  <a:lnTo>
                    <a:pt x="2984" y="1229"/>
                  </a:lnTo>
                  <a:lnTo>
                    <a:pt x="2981" y="1230"/>
                  </a:lnTo>
                  <a:lnTo>
                    <a:pt x="2918" y="1268"/>
                  </a:lnTo>
                  <a:lnTo>
                    <a:pt x="2910" y="1272"/>
                  </a:lnTo>
                  <a:lnTo>
                    <a:pt x="2902" y="1277"/>
                  </a:lnTo>
                  <a:lnTo>
                    <a:pt x="2873" y="1292"/>
                  </a:lnTo>
                  <a:lnTo>
                    <a:pt x="2873" y="1625"/>
                  </a:lnTo>
                  <a:lnTo>
                    <a:pt x="2931" y="1592"/>
                  </a:lnTo>
                  <a:lnTo>
                    <a:pt x="2986" y="1556"/>
                  </a:lnTo>
                  <a:lnTo>
                    <a:pt x="2986" y="1227"/>
                  </a:lnTo>
                  <a:close/>
                  <a:moveTo>
                    <a:pt x="3211" y="1030"/>
                  </a:moveTo>
                  <a:lnTo>
                    <a:pt x="3210" y="1031"/>
                  </a:lnTo>
                  <a:lnTo>
                    <a:pt x="3208" y="1033"/>
                  </a:lnTo>
                  <a:lnTo>
                    <a:pt x="3188" y="1057"/>
                  </a:lnTo>
                  <a:lnTo>
                    <a:pt x="3168" y="1080"/>
                  </a:lnTo>
                  <a:lnTo>
                    <a:pt x="3163" y="1085"/>
                  </a:lnTo>
                  <a:lnTo>
                    <a:pt x="3158" y="1090"/>
                  </a:lnTo>
                  <a:lnTo>
                    <a:pt x="3118" y="1128"/>
                  </a:lnTo>
                  <a:lnTo>
                    <a:pt x="3113" y="1132"/>
                  </a:lnTo>
                  <a:lnTo>
                    <a:pt x="3108" y="1137"/>
                  </a:lnTo>
                  <a:lnTo>
                    <a:pt x="3103" y="1141"/>
                  </a:lnTo>
                  <a:lnTo>
                    <a:pt x="3098" y="1145"/>
                  </a:lnTo>
                  <a:lnTo>
                    <a:pt x="3098" y="1459"/>
                  </a:lnTo>
                  <a:lnTo>
                    <a:pt x="3132" y="1420"/>
                  </a:lnTo>
                  <a:lnTo>
                    <a:pt x="3160" y="1379"/>
                  </a:lnTo>
                  <a:lnTo>
                    <a:pt x="3182" y="1338"/>
                  </a:lnTo>
                  <a:lnTo>
                    <a:pt x="3198" y="1295"/>
                  </a:lnTo>
                  <a:lnTo>
                    <a:pt x="3208" y="1252"/>
                  </a:lnTo>
                  <a:lnTo>
                    <a:pt x="3211" y="1209"/>
                  </a:lnTo>
                  <a:lnTo>
                    <a:pt x="3211" y="1030"/>
                  </a:lnTo>
                  <a:close/>
                  <a:moveTo>
                    <a:pt x="394" y="1030"/>
                  </a:moveTo>
                  <a:lnTo>
                    <a:pt x="394" y="1209"/>
                  </a:lnTo>
                  <a:lnTo>
                    <a:pt x="397" y="1252"/>
                  </a:lnTo>
                  <a:lnTo>
                    <a:pt x="408" y="1295"/>
                  </a:lnTo>
                  <a:lnTo>
                    <a:pt x="424" y="1338"/>
                  </a:lnTo>
                  <a:lnTo>
                    <a:pt x="446" y="1379"/>
                  </a:lnTo>
                  <a:lnTo>
                    <a:pt x="473" y="1420"/>
                  </a:lnTo>
                  <a:lnTo>
                    <a:pt x="507" y="1459"/>
                  </a:lnTo>
                  <a:lnTo>
                    <a:pt x="507" y="1145"/>
                  </a:lnTo>
                  <a:lnTo>
                    <a:pt x="498" y="1137"/>
                  </a:lnTo>
                  <a:lnTo>
                    <a:pt x="493" y="1132"/>
                  </a:lnTo>
                  <a:lnTo>
                    <a:pt x="488" y="1128"/>
                  </a:lnTo>
                  <a:lnTo>
                    <a:pt x="448" y="1090"/>
                  </a:lnTo>
                  <a:lnTo>
                    <a:pt x="437" y="1080"/>
                  </a:lnTo>
                  <a:lnTo>
                    <a:pt x="397" y="1033"/>
                  </a:lnTo>
                  <a:lnTo>
                    <a:pt x="395" y="1032"/>
                  </a:lnTo>
                  <a:lnTo>
                    <a:pt x="394" y="1030"/>
                  </a:lnTo>
                  <a:close/>
                  <a:moveTo>
                    <a:pt x="282" y="999"/>
                  </a:moveTo>
                  <a:lnTo>
                    <a:pt x="252" y="1024"/>
                  </a:lnTo>
                  <a:lnTo>
                    <a:pt x="224" y="1052"/>
                  </a:lnTo>
                  <a:lnTo>
                    <a:pt x="198" y="1081"/>
                  </a:lnTo>
                  <a:lnTo>
                    <a:pt x="174" y="1112"/>
                  </a:lnTo>
                  <a:lnTo>
                    <a:pt x="154" y="1145"/>
                  </a:lnTo>
                  <a:lnTo>
                    <a:pt x="136" y="1180"/>
                  </a:lnTo>
                  <a:lnTo>
                    <a:pt x="124" y="1217"/>
                  </a:lnTo>
                  <a:lnTo>
                    <a:pt x="116" y="1255"/>
                  </a:lnTo>
                  <a:lnTo>
                    <a:pt x="113" y="1296"/>
                  </a:lnTo>
                  <a:lnTo>
                    <a:pt x="117" y="1342"/>
                  </a:lnTo>
                  <a:lnTo>
                    <a:pt x="127" y="1388"/>
                  </a:lnTo>
                  <a:lnTo>
                    <a:pt x="145" y="1434"/>
                  </a:lnTo>
                  <a:lnTo>
                    <a:pt x="170" y="1478"/>
                  </a:lnTo>
                  <a:lnTo>
                    <a:pt x="201" y="1521"/>
                  </a:lnTo>
                  <a:lnTo>
                    <a:pt x="237" y="1564"/>
                  </a:lnTo>
                  <a:lnTo>
                    <a:pt x="280" y="1605"/>
                  </a:lnTo>
                  <a:lnTo>
                    <a:pt x="328" y="1644"/>
                  </a:lnTo>
                  <a:lnTo>
                    <a:pt x="381" y="1682"/>
                  </a:lnTo>
                  <a:lnTo>
                    <a:pt x="439" y="1718"/>
                  </a:lnTo>
                  <a:lnTo>
                    <a:pt x="503" y="1752"/>
                  </a:lnTo>
                  <a:lnTo>
                    <a:pt x="569" y="1784"/>
                  </a:lnTo>
                  <a:lnTo>
                    <a:pt x="641" y="1815"/>
                  </a:lnTo>
                  <a:lnTo>
                    <a:pt x="717" y="1843"/>
                  </a:lnTo>
                  <a:lnTo>
                    <a:pt x="796" y="1868"/>
                  </a:lnTo>
                  <a:lnTo>
                    <a:pt x="878" y="1892"/>
                  </a:lnTo>
                  <a:lnTo>
                    <a:pt x="963" y="1912"/>
                  </a:lnTo>
                  <a:lnTo>
                    <a:pt x="1051" y="1930"/>
                  </a:lnTo>
                  <a:lnTo>
                    <a:pt x="1141" y="1944"/>
                  </a:lnTo>
                  <a:lnTo>
                    <a:pt x="1233" y="1956"/>
                  </a:lnTo>
                  <a:lnTo>
                    <a:pt x="1327" y="1964"/>
                  </a:lnTo>
                  <a:lnTo>
                    <a:pt x="1424" y="1970"/>
                  </a:lnTo>
                  <a:lnTo>
                    <a:pt x="1521" y="1972"/>
                  </a:lnTo>
                  <a:lnTo>
                    <a:pt x="1590" y="1971"/>
                  </a:lnTo>
                  <a:lnTo>
                    <a:pt x="1656" y="1969"/>
                  </a:lnTo>
                  <a:lnTo>
                    <a:pt x="1650" y="1968"/>
                  </a:lnTo>
                  <a:lnTo>
                    <a:pt x="1620" y="1967"/>
                  </a:lnTo>
                  <a:lnTo>
                    <a:pt x="1575" y="1963"/>
                  </a:lnTo>
                  <a:lnTo>
                    <a:pt x="1545" y="1961"/>
                  </a:lnTo>
                  <a:lnTo>
                    <a:pt x="1502" y="1957"/>
                  </a:lnTo>
                  <a:lnTo>
                    <a:pt x="1470" y="1954"/>
                  </a:lnTo>
                  <a:lnTo>
                    <a:pt x="1430" y="1949"/>
                  </a:lnTo>
                  <a:lnTo>
                    <a:pt x="1398" y="1945"/>
                  </a:lnTo>
                  <a:lnTo>
                    <a:pt x="1358" y="1940"/>
                  </a:lnTo>
                  <a:lnTo>
                    <a:pt x="1327" y="1935"/>
                  </a:lnTo>
                  <a:lnTo>
                    <a:pt x="1290" y="1929"/>
                  </a:lnTo>
                  <a:lnTo>
                    <a:pt x="1258" y="1923"/>
                  </a:lnTo>
                  <a:lnTo>
                    <a:pt x="1221" y="1915"/>
                  </a:lnTo>
                  <a:lnTo>
                    <a:pt x="1191" y="1909"/>
                  </a:lnTo>
                  <a:lnTo>
                    <a:pt x="1155" y="1902"/>
                  </a:lnTo>
                  <a:lnTo>
                    <a:pt x="1126" y="1895"/>
                  </a:lnTo>
                  <a:lnTo>
                    <a:pt x="1091" y="1886"/>
                  </a:lnTo>
                  <a:lnTo>
                    <a:pt x="1062" y="1877"/>
                  </a:lnTo>
                  <a:lnTo>
                    <a:pt x="1028" y="1868"/>
                  </a:lnTo>
                  <a:lnTo>
                    <a:pt x="1000" y="1860"/>
                  </a:lnTo>
                  <a:lnTo>
                    <a:pt x="967" y="1850"/>
                  </a:lnTo>
                  <a:lnTo>
                    <a:pt x="940" y="1841"/>
                  </a:lnTo>
                  <a:lnTo>
                    <a:pt x="907" y="1829"/>
                  </a:lnTo>
                  <a:lnTo>
                    <a:pt x="883" y="1820"/>
                  </a:lnTo>
                  <a:lnTo>
                    <a:pt x="850" y="1807"/>
                  </a:lnTo>
                  <a:lnTo>
                    <a:pt x="828" y="1799"/>
                  </a:lnTo>
                  <a:lnTo>
                    <a:pt x="792" y="1783"/>
                  </a:lnTo>
                  <a:lnTo>
                    <a:pt x="773" y="1775"/>
                  </a:lnTo>
                  <a:lnTo>
                    <a:pt x="723" y="1750"/>
                  </a:lnTo>
                  <a:lnTo>
                    <a:pt x="710" y="1744"/>
                  </a:lnTo>
                  <a:lnTo>
                    <a:pt x="674" y="1725"/>
                  </a:lnTo>
                  <a:lnTo>
                    <a:pt x="656" y="1715"/>
                  </a:lnTo>
                  <a:lnTo>
                    <a:pt x="628" y="1698"/>
                  </a:lnTo>
                  <a:lnTo>
                    <a:pt x="609" y="1686"/>
                  </a:lnTo>
                  <a:lnTo>
                    <a:pt x="584" y="1671"/>
                  </a:lnTo>
                  <a:lnTo>
                    <a:pt x="565" y="1657"/>
                  </a:lnTo>
                  <a:lnTo>
                    <a:pt x="543" y="1642"/>
                  </a:lnTo>
                  <a:lnTo>
                    <a:pt x="525" y="1629"/>
                  </a:lnTo>
                  <a:lnTo>
                    <a:pt x="505" y="1611"/>
                  </a:lnTo>
                  <a:lnTo>
                    <a:pt x="488" y="1598"/>
                  </a:lnTo>
                  <a:lnTo>
                    <a:pt x="469" y="1580"/>
                  </a:lnTo>
                  <a:lnTo>
                    <a:pt x="461" y="1573"/>
                  </a:lnTo>
                  <a:lnTo>
                    <a:pt x="454" y="1566"/>
                  </a:lnTo>
                  <a:lnTo>
                    <a:pt x="436" y="1549"/>
                  </a:lnTo>
                  <a:lnTo>
                    <a:pt x="429" y="1541"/>
                  </a:lnTo>
                  <a:lnTo>
                    <a:pt x="422" y="1533"/>
                  </a:lnTo>
                  <a:lnTo>
                    <a:pt x="407" y="1516"/>
                  </a:lnTo>
                  <a:lnTo>
                    <a:pt x="393" y="1501"/>
                  </a:lnTo>
                  <a:lnTo>
                    <a:pt x="379" y="1482"/>
                  </a:lnTo>
                  <a:lnTo>
                    <a:pt x="374" y="1475"/>
                  </a:lnTo>
                  <a:lnTo>
                    <a:pt x="368" y="1467"/>
                  </a:lnTo>
                  <a:lnTo>
                    <a:pt x="355" y="1447"/>
                  </a:lnTo>
                  <a:lnTo>
                    <a:pt x="345" y="1432"/>
                  </a:lnTo>
                  <a:lnTo>
                    <a:pt x="335" y="1412"/>
                  </a:lnTo>
                  <a:lnTo>
                    <a:pt x="331" y="1404"/>
                  </a:lnTo>
                  <a:lnTo>
                    <a:pt x="327" y="1396"/>
                  </a:lnTo>
                  <a:lnTo>
                    <a:pt x="318" y="1376"/>
                  </a:lnTo>
                  <a:lnTo>
                    <a:pt x="314" y="1368"/>
                  </a:lnTo>
                  <a:lnTo>
                    <a:pt x="310" y="1359"/>
                  </a:lnTo>
                  <a:lnTo>
                    <a:pt x="303" y="1339"/>
                  </a:lnTo>
                  <a:lnTo>
                    <a:pt x="300" y="1330"/>
                  </a:lnTo>
                  <a:lnTo>
                    <a:pt x="298" y="1322"/>
                  </a:lnTo>
                  <a:lnTo>
                    <a:pt x="293" y="1300"/>
                  </a:lnTo>
                  <a:lnTo>
                    <a:pt x="291" y="1293"/>
                  </a:lnTo>
                  <a:lnTo>
                    <a:pt x="289" y="1285"/>
                  </a:lnTo>
                  <a:lnTo>
                    <a:pt x="286" y="1260"/>
                  </a:lnTo>
                  <a:lnTo>
                    <a:pt x="285" y="1254"/>
                  </a:lnTo>
                  <a:lnTo>
                    <a:pt x="284" y="1247"/>
                  </a:lnTo>
                  <a:lnTo>
                    <a:pt x="282" y="1209"/>
                  </a:lnTo>
                  <a:lnTo>
                    <a:pt x="282" y="999"/>
                  </a:lnTo>
                  <a:close/>
                  <a:moveTo>
                    <a:pt x="1803" y="113"/>
                  </a:moveTo>
                  <a:lnTo>
                    <a:pt x="1701" y="115"/>
                  </a:lnTo>
                  <a:lnTo>
                    <a:pt x="1601" y="119"/>
                  </a:lnTo>
                  <a:lnTo>
                    <a:pt x="1504" y="126"/>
                  </a:lnTo>
                  <a:lnTo>
                    <a:pt x="1408" y="136"/>
                  </a:lnTo>
                  <a:lnTo>
                    <a:pt x="1316" y="150"/>
                  </a:lnTo>
                  <a:lnTo>
                    <a:pt x="1228" y="165"/>
                  </a:lnTo>
                  <a:lnTo>
                    <a:pt x="1142" y="183"/>
                  </a:lnTo>
                  <a:lnTo>
                    <a:pt x="1060" y="203"/>
                  </a:lnTo>
                  <a:lnTo>
                    <a:pt x="981" y="226"/>
                  </a:lnTo>
                  <a:lnTo>
                    <a:pt x="906" y="251"/>
                  </a:lnTo>
                  <a:lnTo>
                    <a:pt x="836" y="278"/>
                  </a:lnTo>
                  <a:lnTo>
                    <a:pt x="770" y="307"/>
                  </a:lnTo>
                  <a:lnTo>
                    <a:pt x="709" y="338"/>
                  </a:lnTo>
                  <a:lnTo>
                    <a:pt x="651" y="371"/>
                  </a:lnTo>
                  <a:lnTo>
                    <a:pt x="600" y="406"/>
                  </a:lnTo>
                  <a:lnTo>
                    <a:pt x="554" y="441"/>
                  </a:lnTo>
                  <a:lnTo>
                    <a:pt x="513" y="479"/>
                  </a:lnTo>
                  <a:lnTo>
                    <a:pt x="477" y="518"/>
                  </a:lnTo>
                  <a:lnTo>
                    <a:pt x="449" y="559"/>
                  </a:lnTo>
                  <a:lnTo>
                    <a:pt x="425" y="600"/>
                  </a:lnTo>
                  <a:lnTo>
                    <a:pt x="409" y="643"/>
                  </a:lnTo>
                  <a:lnTo>
                    <a:pt x="398" y="687"/>
                  </a:lnTo>
                  <a:lnTo>
                    <a:pt x="394" y="732"/>
                  </a:lnTo>
                  <a:lnTo>
                    <a:pt x="398" y="778"/>
                  </a:lnTo>
                  <a:lnTo>
                    <a:pt x="409" y="825"/>
                  </a:lnTo>
                  <a:lnTo>
                    <a:pt x="427" y="871"/>
                  </a:lnTo>
                  <a:lnTo>
                    <a:pt x="452" y="915"/>
                  </a:lnTo>
                  <a:lnTo>
                    <a:pt x="482" y="958"/>
                  </a:lnTo>
                  <a:lnTo>
                    <a:pt x="518" y="1001"/>
                  </a:lnTo>
                  <a:lnTo>
                    <a:pt x="561" y="1042"/>
                  </a:lnTo>
                  <a:lnTo>
                    <a:pt x="609" y="1081"/>
                  </a:lnTo>
                  <a:lnTo>
                    <a:pt x="663" y="1118"/>
                  </a:lnTo>
                  <a:lnTo>
                    <a:pt x="721" y="1154"/>
                  </a:lnTo>
                  <a:lnTo>
                    <a:pt x="785" y="1189"/>
                  </a:lnTo>
                  <a:lnTo>
                    <a:pt x="851" y="1221"/>
                  </a:lnTo>
                  <a:lnTo>
                    <a:pt x="923" y="1252"/>
                  </a:lnTo>
                  <a:lnTo>
                    <a:pt x="999" y="1279"/>
                  </a:lnTo>
                  <a:lnTo>
                    <a:pt x="1078" y="1305"/>
                  </a:lnTo>
                  <a:lnTo>
                    <a:pt x="1159" y="1328"/>
                  </a:lnTo>
                  <a:lnTo>
                    <a:pt x="1244" y="1349"/>
                  </a:lnTo>
                  <a:lnTo>
                    <a:pt x="1333" y="1366"/>
                  </a:lnTo>
                  <a:lnTo>
                    <a:pt x="1423" y="1381"/>
                  </a:lnTo>
                  <a:lnTo>
                    <a:pt x="1515" y="1393"/>
                  </a:lnTo>
                  <a:lnTo>
                    <a:pt x="1609" y="1401"/>
                  </a:lnTo>
                  <a:lnTo>
                    <a:pt x="1705" y="1406"/>
                  </a:lnTo>
                  <a:lnTo>
                    <a:pt x="1803" y="1408"/>
                  </a:lnTo>
                  <a:lnTo>
                    <a:pt x="1900" y="1406"/>
                  </a:lnTo>
                  <a:lnTo>
                    <a:pt x="1996" y="1401"/>
                  </a:lnTo>
                  <a:lnTo>
                    <a:pt x="2090" y="1393"/>
                  </a:lnTo>
                  <a:lnTo>
                    <a:pt x="2183" y="1381"/>
                  </a:lnTo>
                  <a:lnTo>
                    <a:pt x="2273" y="1366"/>
                  </a:lnTo>
                  <a:lnTo>
                    <a:pt x="2361" y="1349"/>
                  </a:lnTo>
                  <a:lnTo>
                    <a:pt x="2446" y="1328"/>
                  </a:lnTo>
                  <a:lnTo>
                    <a:pt x="2528" y="1305"/>
                  </a:lnTo>
                  <a:lnTo>
                    <a:pt x="2608" y="1279"/>
                  </a:lnTo>
                  <a:lnTo>
                    <a:pt x="2682" y="1252"/>
                  </a:lnTo>
                  <a:lnTo>
                    <a:pt x="2754" y="1221"/>
                  </a:lnTo>
                  <a:lnTo>
                    <a:pt x="2822" y="1189"/>
                  </a:lnTo>
                  <a:lnTo>
                    <a:pt x="2884" y="1154"/>
                  </a:lnTo>
                  <a:lnTo>
                    <a:pt x="2943" y="1118"/>
                  </a:lnTo>
                  <a:lnTo>
                    <a:pt x="2996" y="1081"/>
                  </a:lnTo>
                  <a:lnTo>
                    <a:pt x="3044" y="1042"/>
                  </a:lnTo>
                  <a:lnTo>
                    <a:pt x="3087" y="1001"/>
                  </a:lnTo>
                  <a:lnTo>
                    <a:pt x="3124" y="958"/>
                  </a:lnTo>
                  <a:lnTo>
                    <a:pt x="3155" y="915"/>
                  </a:lnTo>
                  <a:lnTo>
                    <a:pt x="3179" y="871"/>
                  </a:lnTo>
                  <a:lnTo>
                    <a:pt x="3197" y="825"/>
                  </a:lnTo>
                  <a:lnTo>
                    <a:pt x="3208" y="778"/>
                  </a:lnTo>
                  <a:lnTo>
                    <a:pt x="3211" y="732"/>
                  </a:lnTo>
                  <a:lnTo>
                    <a:pt x="3208" y="687"/>
                  </a:lnTo>
                  <a:lnTo>
                    <a:pt x="3198" y="643"/>
                  </a:lnTo>
                  <a:lnTo>
                    <a:pt x="3180" y="600"/>
                  </a:lnTo>
                  <a:lnTo>
                    <a:pt x="3158" y="559"/>
                  </a:lnTo>
                  <a:lnTo>
                    <a:pt x="3128" y="518"/>
                  </a:lnTo>
                  <a:lnTo>
                    <a:pt x="3093" y="479"/>
                  </a:lnTo>
                  <a:lnTo>
                    <a:pt x="3052" y="441"/>
                  </a:lnTo>
                  <a:lnTo>
                    <a:pt x="3005" y="406"/>
                  </a:lnTo>
                  <a:lnTo>
                    <a:pt x="2954" y="371"/>
                  </a:lnTo>
                  <a:lnTo>
                    <a:pt x="2898" y="338"/>
                  </a:lnTo>
                  <a:lnTo>
                    <a:pt x="2835" y="307"/>
                  </a:lnTo>
                  <a:lnTo>
                    <a:pt x="2770" y="278"/>
                  </a:lnTo>
                  <a:lnTo>
                    <a:pt x="2699" y="251"/>
                  </a:lnTo>
                  <a:lnTo>
                    <a:pt x="2624" y="226"/>
                  </a:lnTo>
                  <a:lnTo>
                    <a:pt x="2546" y="203"/>
                  </a:lnTo>
                  <a:lnTo>
                    <a:pt x="2463" y="183"/>
                  </a:lnTo>
                  <a:lnTo>
                    <a:pt x="2378" y="165"/>
                  </a:lnTo>
                  <a:lnTo>
                    <a:pt x="2289" y="150"/>
                  </a:lnTo>
                  <a:lnTo>
                    <a:pt x="2197" y="136"/>
                  </a:lnTo>
                  <a:lnTo>
                    <a:pt x="2102" y="126"/>
                  </a:lnTo>
                  <a:lnTo>
                    <a:pt x="2004" y="119"/>
                  </a:lnTo>
                  <a:lnTo>
                    <a:pt x="1905" y="115"/>
                  </a:lnTo>
                  <a:lnTo>
                    <a:pt x="1803" y="113"/>
                  </a:lnTo>
                  <a:close/>
                  <a:moveTo>
                    <a:pt x="1803" y="0"/>
                  </a:moveTo>
                  <a:lnTo>
                    <a:pt x="1910" y="2"/>
                  </a:lnTo>
                  <a:lnTo>
                    <a:pt x="2015" y="6"/>
                  </a:lnTo>
                  <a:lnTo>
                    <a:pt x="2117" y="14"/>
                  </a:lnTo>
                  <a:lnTo>
                    <a:pt x="2216" y="26"/>
                  </a:lnTo>
                  <a:lnTo>
                    <a:pt x="2313" y="39"/>
                  </a:lnTo>
                  <a:lnTo>
                    <a:pt x="2406" y="55"/>
                  </a:lnTo>
                  <a:lnTo>
                    <a:pt x="2496" y="75"/>
                  </a:lnTo>
                  <a:lnTo>
                    <a:pt x="2582" y="97"/>
                  </a:lnTo>
                  <a:lnTo>
                    <a:pt x="2665" y="122"/>
                  </a:lnTo>
                  <a:lnTo>
                    <a:pt x="2744" y="149"/>
                  </a:lnTo>
                  <a:lnTo>
                    <a:pt x="2818" y="178"/>
                  </a:lnTo>
                  <a:lnTo>
                    <a:pt x="2888" y="210"/>
                  </a:lnTo>
                  <a:lnTo>
                    <a:pt x="2954" y="244"/>
                  </a:lnTo>
                  <a:lnTo>
                    <a:pt x="3015" y="280"/>
                  </a:lnTo>
                  <a:lnTo>
                    <a:pt x="3071" y="318"/>
                  </a:lnTo>
                  <a:lnTo>
                    <a:pt x="3122" y="356"/>
                  </a:lnTo>
                  <a:lnTo>
                    <a:pt x="3168" y="398"/>
                  </a:lnTo>
                  <a:lnTo>
                    <a:pt x="3208" y="441"/>
                  </a:lnTo>
                  <a:lnTo>
                    <a:pt x="3243" y="487"/>
                  </a:lnTo>
                  <a:lnTo>
                    <a:pt x="3271" y="533"/>
                  </a:lnTo>
                  <a:lnTo>
                    <a:pt x="3294" y="581"/>
                  </a:lnTo>
                  <a:lnTo>
                    <a:pt x="3310" y="630"/>
                  </a:lnTo>
                  <a:lnTo>
                    <a:pt x="3321" y="680"/>
                  </a:lnTo>
                  <a:lnTo>
                    <a:pt x="3324" y="732"/>
                  </a:lnTo>
                  <a:lnTo>
                    <a:pt x="3324" y="1209"/>
                  </a:lnTo>
                  <a:lnTo>
                    <a:pt x="3321" y="1259"/>
                  </a:lnTo>
                  <a:lnTo>
                    <a:pt x="3311" y="1308"/>
                  </a:lnTo>
                  <a:lnTo>
                    <a:pt x="3296" y="1356"/>
                  </a:lnTo>
                  <a:lnTo>
                    <a:pt x="3276" y="1403"/>
                  </a:lnTo>
                  <a:lnTo>
                    <a:pt x="3250" y="1448"/>
                  </a:lnTo>
                  <a:lnTo>
                    <a:pt x="3218" y="1493"/>
                  </a:lnTo>
                  <a:lnTo>
                    <a:pt x="3181" y="1536"/>
                  </a:lnTo>
                  <a:lnTo>
                    <a:pt x="3139" y="1577"/>
                  </a:lnTo>
                  <a:lnTo>
                    <a:pt x="3093" y="1617"/>
                  </a:lnTo>
                  <a:lnTo>
                    <a:pt x="3042" y="1656"/>
                  </a:lnTo>
                  <a:lnTo>
                    <a:pt x="3042" y="1671"/>
                  </a:lnTo>
                  <a:lnTo>
                    <a:pt x="3106" y="1709"/>
                  </a:lnTo>
                  <a:lnTo>
                    <a:pt x="3162" y="1751"/>
                  </a:lnTo>
                  <a:lnTo>
                    <a:pt x="3212" y="1794"/>
                  </a:lnTo>
                  <a:lnTo>
                    <a:pt x="3256" y="1840"/>
                  </a:lnTo>
                  <a:lnTo>
                    <a:pt x="3294" y="1887"/>
                  </a:lnTo>
                  <a:lnTo>
                    <a:pt x="3325" y="1935"/>
                  </a:lnTo>
                  <a:lnTo>
                    <a:pt x="3348" y="1984"/>
                  </a:lnTo>
                  <a:lnTo>
                    <a:pt x="3366" y="2035"/>
                  </a:lnTo>
                  <a:lnTo>
                    <a:pt x="3377" y="2087"/>
                  </a:lnTo>
                  <a:lnTo>
                    <a:pt x="3380" y="2141"/>
                  </a:lnTo>
                  <a:lnTo>
                    <a:pt x="3380" y="2617"/>
                  </a:lnTo>
                  <a:lnTo>
                    <a:pt x="3377" y="2669"/>
                  </a:lnTo>
                  <a:lnTo>
                    <a:pt x="3367" y="2721"/>
                  </a:lnTo>
                  <a:lnTo>
                    <a:pt x="3349" y="2773"/>
                  </a:lnTo>
                  <a:lnTo>
                    <a:pt x="3327" y="2822"/>
                  </a:lnTo>
                  <a:lnTo>
                    <a:pt x="3297" y="2870"/>
                  </a:lnTo>
                  <a:lnTo>
                    <a:pt x="3262" y="2916"/>
                  </a:lnTo>
                  <a:lnTo>
                    <a:pt x="3221" y="2961"/>
                  </a:lnTo>
                  <a:lnTo>
                    <a:pt x="3175" y="3005"/>
                  </a:lnTo>
                  <a:lnTo>
                    <a:pt x="3124" y="3046"/>
                  </a:lnTo>
                  <a:lnTo>
                    <a:pt x="3067" y="3086"/>
                  </a:lnTo>
                  <a:lnTo>
                    <a:pt x="3005" y="3123"/>
                  </a:lnTo>
                  <a:lnTo>
                    <a:pt x="2940" y="3159"/>
                  </a:lnTo>
                  <a:lnTo>
                    <a:pt x="2869" y="3192"/>
                  </a:lnTo>
                  <a:lnTo>
                    <a:pt x="2794" y="3223"/>
                  </a:lnTo>
                  <a:lnTo>
                    <a:pt x="2715" y="3251"/>
                  </a:lnTo>
                  <a:lnTo>
                    <a:pt x="2632" y="3278"/>
                  </a:lnTo>
                  <a:lnTo>
                    <a:pt x="2546" y="3300"/>
                  </a:lnTo>
                  <a:lnTo>
                    <a:pt x="2456" y="3321"/>
                  </a:lnTo>
                  <a:lnTo>
                    <a:pt x="2364" y="3339"/>
                  </a:lnTo>
                  <a:lnTo>
                    <a:pt x="2268" y="3353"/>
                  </a:lnTo>
                  <a:lnTo>
                    <a:pt x="2169" y="3365"/>
                  </a:lnTo>
                  <a:lnTo>
                    <a:pt x="2068" y="3373"/>
                  </a:lnTo>
                  <a:lnTo>
                    <a:pt x="1964" y="3378"/>
                  </a:lnTo>
                  <a:lnTo>
                    <a:pt x="1859" y="3380"/>
                  </a:lnTo>
                  <a:lnTo>
                    <a:pt x="1754" y="3378"/>
                  </a:lnTo>
                  <a:lnTo>
                    <a:pt x="1650" y="3373"/>
                  </a:lnTo>
                  <a:lnTo>
                    <a:pt x="1549" y="3365"/>
                  </a:lnTo>
                  <a:lnTo>
                    <a:pt x="1450" y="3353"/>
                  </a:lnTo>
                  <a:lnTo>
                    <a:pt x="1354" y="3339"/>
                  </a:lnTo>
                  <a:lnTo>
                    <a:pt x="1262" y="3321"/>
                  </a:lnTo>
                  <a:lnTo>
                    <a:pt x="1172" y="3300"/>
                  </a:lnTo>
                  <a:lnTo>
                    <a:pt x="1086" y="3278"/>
                  </a:lnTo>
                  <a:lnTo>
                    <a:pt x="1003" y="3251"/>
                  </a:lnTo>
                  <a:lnTo>
                    <a:pt x="924" y="3223"/>
                  </a:lnTo>
                  <a:lnTo>
                    <a:pt x="849" y="3192"/>
                  </a:lnTo>
                  <a:lnTo>
                    <a:pt x="778" y="3159"/>
                  </a:lnTo>
                  <a:lnTo>
                    <a:pt x="713" y="3123"/>
                  </a:lnTo>
                  <a:lnTo>
                    <a:pt x="651" y="3086"/>
                  </a:lnTo>
                  <a:lnTo>
                    <a:pt x="594" y="3046"/>
                  </a:lnTo>
                  <a:lnTo>
                    <a:pt x="543" y="3005"/>
                  </a:lnTo>
                  <a:lnTo>
                    <a:pt x="497" y="2961"/>
                  </a:lnTo>
                  <a:lnTo>
                    <a:pt x="456" y="2916"/>
                  </a:lnTo>
                  <a:lnTo>
                    <a:pt x="421" y="2870"/>
                  </a:lnTo>
                  <a:lnTo>
                    <a:pt x="391" y="2822"/>
                  </a:lnTo>
                  <a:lnTo>
                    <a:pt x="369" y="2773"/>
                  </a:lnTo>
                  <a:lnTo>
                    <a:pt x="351" y="2721"/>
                  </a:lnTo>
                  <a:lnTo>
                    <a:pt x="341" y="2669"/>
                  </a:lnTo>
                  <a:lnTo>
                    <a:pt x="338" y="2617"/>
                  </a:lnTo>
                  <a:lnTo>
                    <a:pt x="338" y="2256"/>
                  </a:lnTo>
                  <a:lnTo>
                    <a:pt x="283" y="2220"/>
                  </a:lnTo>
                  <a:lnTo>
                    <a:pt x="231" y="2182"/>
                  </a:lnTo>
                  <a:lnTo>
                    <a:pt x="184" y="2142"/>
                  </a:lnTo>
                  <a:lnTo>
                    <a:pt x="142" y="2100"/>
                  </a:lnTo>
                  <a:lnTo>
                    <a:pt x="105" y="2057"/>
                  </a:lnTo>
                  <a:lnTo>
                    <a:pt x="75" y="2013"/>
                  </a:lnTo>
                  <a:lnTo>
                    <a:pt x="48" y="1967"/>
                  </a:lnTo>
                  <a:lnTo>
                    <a:pt x="28" y="1919"/>
                  </a:lnTo>
                  <a:lnTo>
                    <a:pt x="12" y="1871"/>
                  </a:lnTo>
                  <a:lnTo>
                    <a:pt x="3" y="1822"/>
                  </a:lnTo>
                  <a:lnTo>
                    <a:pt x="0" y="1772"/>
                  </a:lnTo>
                  <a:lnTo>
                    <a:pt x="0" y="1296"/>
                  </a:lnTo>
                  <a:lnTo>
                    <a:pt x="3" y="1248"/>
                  </a:lnTo>
                  <a:lnTo>
                    <a:pt x="11" y="1199"/>
                  </a:lnTo>
                  <a:lnTo>
                    <a:pt x="26" y="1153"/>
                  </a:lnTo>
                  <a:lnTo>
                    <a:pt x="46" y="1107"/>
                  </a:lnTo>
                  <a:lnTo>
                    <a:pt x="72" y="1063"/>
                  </a:lnTo>
                  <a:lnTo>
                    <a:pt x="103" y="1020"/>
                  </a:lnTo>
                  <a:lnTo>
                    <a:pt x="139" y="978"/>
                  </a:lnTo>
                  <a:lnTo>
                    <a:pt x="182" y="937"/>
                  </a:lnTo>
                  <a:lnTo>
                    <a:pt x="229" y="898"/>
                  </a:lnTo>
                  <a:lnTo>
                    <a:pt x="282" y="860"/>
                  </a:lnTo>
                  <a:lnTo>
                    <a:pt x="282" y="732"/>
                  </a:lnTo>
                  <a:lnTo>
                    <a:pt x="285" y="680"/>
                  </a:lnTo>
                  <a:lnTo>
                    <a:pt x="295" y="630"/>
                  </a:lnTo>
                  <a:lnTo>
                    <a:pt x="311" y="581"/>
                  </a:lnTo>
                  <a:lnTo>
                    <a:pt x="334" y="533"/>
                  </a:lnTo>
                  <a:lnTo>
                    <a:pt x="363" y="487"/>
                  </a:lnTo>
                  <a:lnTo>
                    <a:pt x="397" y="441"/>
                  </a:lnTo>
                  <a:lnTo>
                    <a:pt x="437" y="398"/>
                  </a:lnTo>
                  <a:lnTo>
                    <a:pt x="483" y="356"/>
                  </a:lnTo>
                  <a:lnTo>
                    <a:pt x="535" y="318"/>
                  </a:lnTo>
                  <a:lnTo>
                    <a:pt x="590" y="280"/>
                  </a:lnTo>
                  <a:lnTo>
                    <a:pt x="651" y="244"/>
                  </a:lnTo>
                  <a:lnTo>
                    <a:pt x="717" y="210"/>
                  </a:lnTo>
                  <a:lnTo>
                    <a:pt x="788" y="178"/>
                  </a:lnTo>
                  <a:lnTo>
                    <a:pt x="861" y="149"/>
                  </a:lnTo>
                  <a:lnTo>
                    <a:pt x="940" y="122"/>
                  </a:lnTo>
                  <a:lnTo>
                    <a:pt x="1023" y="97"/>
                  </a:lnTo>
                  <a:lnTo>
                    <a:pt x="1109" y="75"/>
                  </a:lnTo>
                  <a:lnTo>
                    <a:pt x="1199" y="55"/>
                  </a:lnTo>
                  <a:lnTo>
                    <a:pt x="1293" y="39"/>
                  </a:lnTo>
                  <a:lnTo>
                    <a:pt x="1389" y="26"/>
                  </a:lnTo>
                  <a:lnTo>
                    <a:pt x="1488" y="14"/>
                  </a:lnTo>
                  <a:lnTo>
                    <a:pt x="1591" y="6"/>
                  </a:lnTo>
                  <a:lnTo>
                    <a:pt x="1695" y="2"/>
                  </a:lnTo>
                  <a:lnTo>
                    <a:pt x="1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41" name="Group 2240"/>
          <p:cNvGrpSpPr/>
          <p:nvPr/>
        </p:nvGrpSpPr>
        <p:grpSpPr>
          <a:xfrm>
            <a:off x="5370421" y="5023391"/>
            <a:ext cx="506413" cy="519113"/>
            <a:chOff x="5356225" y="5021263"/>
            <a:chExt cx="5064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3" name="Freeform 1009"/>
            <p:cNvSpPr>
              <a:spLocks noEditPoints="1"/>
            </p:cNvSpPr>
            <p:nvPr/>
          </p:nvSpPr>
          <p:spPr bwMode="auto">
            <a:xfrm>
              <a:off x="5356225" y="5021263"/>
              <a:ext cx="506413" cy="519113"/>
            </a:xfrm>
            <a:custGeom>
              <a:avLst/>
              <a:gdLst>
                <a:gd name="T0" fmla="*/ 1171 w 3193"/>
                <a:gd name="T1" fmla="*/ 3120 h 3267"/>
                <a:gd name="T2" fmla="*/ 828 w 3193"/>
                <a:gd name="T3" fmla="*/ 2986 h 3267"/>
                <a:gd name="T4" fmla="*/ 821 w 3193"/>
                <a:gd name="T5" fmla="*/ 2860 h 3267"/>
                <a:gd name="T6" fmla="*/ 316 w 3193"/>
                <a:gd name="T7" fmla="*/ 2445 h 3267"/>
                <a:gd name="T8" fmla="*/ 515 w 3193"/>
                <a:gd name="T9" fmla="*/ 2425 h 3267"/>
                <a:gd name="T10" fmla="*/ 437 w 3193"/>
                <a:gd name="T11" fmla="*/ 2235 h 3267"/>
                <a:gd name="T12" fmla="*/ 172 w 3193"/>
                <a:gd name="T13" fmla="*/ 2084 h 3267"/>
                <a:gd name="T14" fmla="*/ 351 w 3193"/>
                <a:gd name="T15" fmla="*/ 1873 h 3267"/>
                <a:gd name="T16" fmla="*/ 114 w 3193"/>
                <a:gd name="T17" fmla="*/ 1690 h 3267"/>
                <a:gd name="T18" fmla="*/ 157 w 3193"/>
                <a:gd name="T19" fmla="*/ 1239 h 3267"/>
                <a:gd name="T20" fmla="*/ 352 w 3193"/>
                <a:gd name="T21" fmla="*/ 1389 h 3267"/>
                <a:gd name="T22" fmla="*/ 217 w 3193"/>
                <a:gd name="T23" fmla="*/ 1042 h 3267"/>
                <a:gd name="T24" fmla="*/ 449 w 3193"/>
                <a:gd name="T25" fmla="*/ 620 h 3267"/>
                <a:gd name="T26" fmla="*/ 564 w 3193"/>
                <a:gd name="T27" fmla="*/ 751 h 3267"/>
                <a:gd name="T28" fmla="*/ 673 w 3193"/>
                <a:gd name="T29" fmla="*/ 390 h 3267"/>
                <a:gd name="T30" fmla="*/ 854 w 3193"/>
                <a:gd name="T31" fmla="*/ 376 h 3267"/>
                <a:gd name="T32" fmla="*/ 934 w 3193"/>
                <a:gd name="T33" fmla="*/ 225 h 3267"/>
                <a:gd name="T34" fmla="*/ 1698 w 3193"/>
                <a:gd name="T35" fmla="*/ 115 h 3267"/>
                <a:gd name="T36" fmla="*/ 1484 w 3193"/>
                <a:gd name="T37" fmla="*/ 147 h 3267"/>
                <a:gd name="T38" fmla="*/ 1336 w 3193"/>
                <a:gd name="T39" fmla="*/ 196 h 3267"/>
                <a:gd name="T40" fmla="*/ 903 w 3193"/>
                <a:gd name="T41" fmla="*/ 484 h 3267"/>
                <a:gd name="T42" fmla="*/ 606 w 3193"/>
                <a:gd name="T43" fmla="*/ 913 h 3267"/>
                <a:gd name="T44" fmla="*/ 522 w 3193"/>
                <a:gd name="T45" fmla="*/ 1131 h 3267"/>
                <a:gd name="T46" fmla="*/ 466 w 3193"/>
                <a:gd name="T47" fmla="*/ 1379 h 3267"/>
                <a:gd name="T48" fmla="*/ 448 w 3193"/>
                <a:gd name="T49" fmla="*/ 1672 h 3267"/>
                <a:gd name="T50" fmla="*/ 473 w 3193"/>
                <a:gd name="T51" fmla="*/ 1927 h 3267"/>
                <a:gd name="T52" fmla="*/ 532 w 3193"/>
                <a:gd name="T53" fmla="*/ 2168 h 3267"/>
                <a:gd name="T54" fmla="*/ 608 w 3193"/>
                <a:gd name="T55" fmla="*/ 2360 h 3267"/>
                <a:gd name="T56" fmla="*/ 964 w 3193"/>
                <a:gd name="T57" fmla="*/ 2841 h 3267"/>
                <a:gd name="T58" fmla="*/ 1368 w 3193"/>
                <a:gd name="T59" fmla="*/ 3084 h 3267"/>
                <a:gd name="T60" fmla="*/ 1540 w 3193"/>
                <a:gd name="T61" fmla="*/ 3132 h 3267"/>
                <a:gd name="T62" fmla="*/ 1764 w 3193"/>
                <a:gd name="T63" fmla="*/ 3155 h 3267"/>
                <a:gd name="T64" fmla="*/ 2332 w 3193"/>
                <a:gd name="T65" fmla="*/ 3006 h 3267"/>
                <a:gd name="T66" fmla="*/ 2776 w 3193"/>
                <a:gd name="T67" fmla="*/ 2606 h 3267"/>
                <a:gd name="T68" fmla="*/ 3037 w 3193"/>
                <a:gd name="T69" fmla="*/ 2022 h 3267"/>
                <a:gd name="T70" fmla="*/ 3055 w 3193"/>
                <a:gd name="T71" fmla="*/ 1340 h 3267"/>
                <a:gd name="T72" fmla="*/ 2826 w 3193"/>
                <a:gd name="T73" fmla="*/ 736 h 3267"/>
                <a:gd name="T74" fmla="*/ 2404 w 3193"/>
                <a:gd name="T75" fmla="*/ 305 h 3267"/>
                <a:gd name="T76" fmla="*/ 1850 w 3193"/>
                <a:gd name="T77" fmla="*/ 117 h 3267"/>
                <a:gd name="T78" fmla="*/ 1764 w 3193"/>
                <a:gd name="T79" fmla="*/ 0 h 3267"/>
                <a:gd name="T80" fmla="*/ 2358 w 3193"/>
                <a:gd name="T81" fmla="*/ 149 h 3267"/>
                <a:gd name="T82" fmla="*/ 2831 w 3193"/>
                <a:gd name="T83" fmla="*/ 549 h 3267"/>
                <a:gd name="T84" fmla="*/ 3125 w 3193"/>
                <a:gd name="T85" fmla="*/ 1137 h 3267"/>
                <a:gd name="T86" fmla="*/ 3181 w 3193"/>
                <a:gd name="T87" fmla="*/ 1839 h 3267"/>
                <a:gd name="T88" fmla="*/ 2983 w 3193"/>
                <a:gd name="T89" fmla="*/ 2486 h 3267"/>
                <a:gd name="T90" fmla="*/ 2579 w 3193"/>
                <a:gd name="T91" fmla="*/ 2974 h 3267"/>
                <a:gd name="T92" fmla="*/ 2030 w 3193"/>
                <a:gd name="T93" fmla="*/ 3239 h 3267"/>
                <a:gd name="T94" fmla="*/ 1483 w 3193"/>
                <a:gd name="T95" fmla="*/ 3266 h 3267"/>
                <a:gd name="T96" fmla="*/ 912 w 3193"/>
                <a:gd name="T97" fmla="*/ 3158 h 3267"/>
                <a:gd name="T98" fmla="*/ 604 w 3193"/>
                <a:gd name="T99" fmla="*/ 2967 h 3267"/>
                <a:gd name="T100" fmla="*/ 334 w 3193"/>
                <a:gd name="T101" fmla="*/ 2684 h 3267"/>
                <a:gd name="T102" fmla="*/ 136 w 3193"/>
                <a:gd name="T103" fmla="*/ 2331 h 3267"/>
                <a:gd name="T104" fmla="*/ 3 w 3193"/>
                <a:gd name="T105" fmla="*/ 1739 h 3267"/>
                <a:gd name="T106" fmla="*/ 58 w 3193"/>
                <a:gd name="T107" fmla="*/ 1168 h 3267"/>
                <a:gd name="T108" fmla="*/ 200 w 3193"/>
                <a:gd name="T109" fmla="*/ 801 h 3267"/>
                <a:gd name="T110" fmla="*/ 441 w 3193"/>
                <a:gd name="T111" fmla="*/ 455 h 3267"/>
                <a:gd name="T112" fmla="*/ 926 w 3193"/>
                <a:gd name="T113" fmla="*/ 104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93" h="3267">
                  <a:moveTo>
                    <a:pt x="828" y="2986"/>
                  </a:moveTo>
                  <a:lnTo>
                    <a:pt x="896" y="3024"/>
                  </a:lnTo>
                  <a:lnTo>
                    <a:pt x="967" y="3057"/>
                  </a:lnTo>
                  <a:lnTo>
                    <a:pt x="1040" y="3087"/>
                  </a:lnTo>
                  <a:lnTo>
                    <a:pt x="1114" y="3111"/>
                  </a:lnTo>
                  <a:lnTo>
                    <a:pt x="1190" y="3130"/>
                  </a:lnTo>
                  <a:lnTo>
                    <a:pt x="1171" y="3120"/>
                  </a:lnTo>
                  <a:lnTo>
                    <a:pt x="1118" y="3090"/>
                  </a:lnTo>
                  <a:lnTo>
                    <a:pt x="1087" y="3072"/>
                  </a:lnTo>
                  <a:lnTo>
                    <a:pt x="1053" y="3050"/>
                  </a:lnTo>
                  <a:lnTo>
                    <a:pt x="1020" y="3029"/>
                  </a:lnTo>
                  <a:lnTo>
                    <a:pt x="985" y="3002"/>
                  </a:lnTo>
                  <a:lnTo>
                    <a:pt x="963" y="2986"/>
                  </a:lnTo>
                  <a:lnTo>
                    <a:pt x="828" y="2986"/>
                  </a:lnTo>
                  <a:close/>
                  <a:moveTo>
                    <a:pt x="494" y="2704"/>
                  </a:moveTo>
                  <a:lnTo>
                    <a:pt x="549" y="2764"/>
                  </a:lnTo>
                  <a:lnTo>
                    <a:pt x="606" y="2821"/>
                  </a:lnTo>
                  <a:lnTo>
                    <a:pt x="666" y="2873"/>
                  </a:lnTo>
                  <a:lnTo>
                    <a:pt x="834" y="2873"/>
                  </a:lnTo>
                  <a:lnTo>
                    <a:pt x="828" y="2866"/>
                  </a:lnTo>
                  <a:lnTo>
                    <a:pt x="821" y="2860"/>
                  </a:lnTo>
                  <a:lnTo>
                    <a:pt x="788" y="2826"/>
                  </a:lnTo>
                  <a:lnTo>
                    <a:pt x="758" y="2792"/>
                  </a:lnTo>
                  <a:lnTo>
                    <a:pt x="706" y="2730"/>
                  </a:lnTo>
                  <a:lnTo>
                    <a:pt x="686" y="2704"/>
                  </a:lnTo>
                  <a:lnTo>
                    <a:pt x="494" y="2704"/>
                  </a:lnTo>
                  <a:close/>
                  <a:moveTo>
                    <a:pt x="276" y="2366"/>
                  </a:moveTo>
                  <a:lnTo>
                    <a:pt x="316" y="2445"/>
                  </a:lnTo>
                  <a:lnTo>
                    <a:pt x="359" y="2520"/>
                  </a:lnTo>
                  <a:lnTo>
                    <a:pt x="407" y="2591"/>
                  </a:lnTo>
                  <a:lnTo>
                    <a:pt x="608" y="2591"/>
                  </a:lnTo>
                  <a:lnTo>
                    <a:pt x="577" y="2541"/>
                  </a:lnTo>
                  <a:lnTo>
                    <a:pt x="564" y="2518"/>
                  </a:lnTo>
                  <a:lnTo>
                    <a:pt x="528" y="2450"/>
                  </a:lnTo>
                  <a:lnTo>
                    <a:pt x="515" y="2425"/>
                  </a:lnTo>
                  <a:lnTo>
                    <a:pt x="488" y="2366"/>
                  </a:lnTo>
                  <a:lnTo>
                    <a:pt x="276" y="2366"/>
                  </a:lnTo>
                  <a:close/>
                  <a:moveTo>
                    <a:pt x="172" y="2084"/>
                  </a:moveTo>
                  <a:lnTo>
                    <a:pt x="198" y="2170"/>
                  </a:lnTo>
                  <a:lnTo>
                    <a:pt x="227" y="2253"/>
                  </a:lnTo>
                  <a:lnTo>
                    <a:pt x="443" y="2253"/>
                  </a:lnTo>
                  <a:lnTo>
                    <a:pt x="437" y="2235"/>
                  </a:lnTo>
                  <a:lnTo>
                    <a:pt x="430" y="2214"/>
                  </a:lnTo>
                  <a:lnTo>
                    <a:pt x="413" y="2164"/>
                  </a:lnTo>
                  <a:lnTo>
                    <a:pt x="398" y="2113"/>
                  </a:lnTo>
                  <a:lnTo>
                    <a:pt x="397" y="2106"/>
                  </a:lnTo>
                  <a:lnTo>
                    <a:pt x="392" y="2084"/>
                  </a:lnTo>
                  <a:lnTo>
                    <a:pt x="392" y="2084"/>
                  </a:lnTo>
                  <a:lnTo>
                    <a:pt x="172" y="2084"/>
                  </a:lnTo>
                  <a:close/>
                  <a:moveTo>
                    <a:pt x="120" y="1803"/>
                  </a:moveTo>
                  <a:lnTo>
                    <a:pt x="131" y="1889"/>
                  </a:lnTo>
                  <a:lnTo>
                    <a:pt x="146" y="1972"/>
                  </a:lnTo>
                  <a:lnTo>
                    <a:pt x="367" y="1972"/>
                  </a:lnTo>
                  <a:lnTo>
                    <a:pt x="352" y="1878"/>
                  </a:lnTo>
                  <a:lnTo>
                    <a:pt x="351" y="1876"/>
                  </a:lnTo>
                  <a:lnTo>
                    <a:pt x="351" y="1873"/>
                  </a:lnTo>
                  <a:lnTo>
                    <a:pt x="343" y="1803"/>
                  </a:lnTo>
                  <a:lnTo>
                    <a:pt x="120" y="1803"/>
                  </a:lnTo>
                  <a:close/>
                  <a:moveTo>
                    <a:pt x="116" y="1521"/>
                  </a:moveTo>
                  <a:lnTo>
                    <a:pt x="113" y="1577"/>
                  </a:lnTo>
                  <a:lnTo>
                    <a:pt x="112" y="1634"/>
                  </a:lnTo>
                  <a:lnTo>
                    <a:pt x="113" y="1662"/>
                  </a:lnTo>
                  <a:lnTo>
                    <a:pt x="114" y="1690"/>
                  </a:lnTo>
                  <a:lnTo>
                    <a:pt x="337" y="1690"/>
                  </a:lnTo>
                  <a:lnTo>
                    <a:pt x="336" y="1634"/>
                  </a:lnTo>
                  <a:lnTo>
                    <a:pt x="337" y="1578"/>
                  </a:lnTo>
                  <a:lnTo>
                    <a:pt x="339" y="1524"/>
                  </a:lnTo>
                  <a:lnTo>
                    <a:pt x="339" y="1521"/>
                  </a:lnTo>
                  <a:lnTo>
                    <a:pt x="116" y="1521"/>
                  </a:lnTo>
                  <a:close/>
                  <a:moveTo>
                    <a:pt x="157" y="1239"/>
                  </a:moveTo>
                  <a:lnTo>
                    <a:pt x="141" y="1323"/>
                  </a:lnTo>
                  <a:lnTo>
                    <a:pt x="127" y="1408"/>
                  </a:lnTo>
                  <a:lnTo>
                    <a:pt x="349" y="1408"/>
                  </a:lnTo>
                  <a:lnTo>
                    <a:pt x="350" y="1401"/>
                  </a:lnTo>
                  <a:lnTo>
                    <a:pt x="351" y="1394"/>
                  </a:lnTo>
                  <a:lnTo>
                    <a:pt x="351" y="1392"/>
                  </a:lnTo>
                  <a:lnTo>
                    <a:pt x="352" y="1389"/>
                  </a:lnTo>
                  <a:lnTo>
                    <a:pt x="359" y="1336"/>
                  </a:lnTo>
                  <a:lnTo>
                    <a:pt x="370" y="1281"/>
                  </a:lnTo>
                  <a:lnTo>
                    <a:pt x="374" y="1260"/>
                  </a:lnTo>
                  <a:lnTo>
                    <a:pt x="378" y="1239"/>
                  </a:lnTo>
                  <a:lnTo>
                    <a:pt x="157" y="1239"/>
                  </a:lnTo>
                  <a:close/>
                  <a:moveTo>
                    <a:pt x="249" y="958"/>
                  </a:moveTo>
                  <a:lnTo>
                    <a:pt x="217" y="1042"/>
                  </a:lnTo>
                  <a:lnTo>
                    <a:pt x="187" y="1127"/>
                  </a:lnTo>
                  <a:lnTo>
                    <a:pt x="406" y="1127"/>
                  </a:lnTo>
                  <a:lnTo>
                    <a:pt x="429" y="1054"/>
                  </a:lnTo>
                  <a:lnTo>
                    <a:pt x="437" y="1032"/>
                  </a:lnTo>
                  <a:lnTo>
                    <a:pt x="464" y="958"/>
                  </a:lnTo>
                  <a:lnTo>
                    <a:pt x="249" y="958"/>
                  </a:lnTo>
                  <a:close/>
                  <a:moveTo>
                    <a:pt x="449" y="620"/>
                  </a:moveTo>
                  <a:lnTo>
                    <a:pt x="397" y="691"/>
                  </a:lnTo>
                  <a:lnTo>
                    <a:pt x="348" y="766"/>
                  </a:lnTo>
                  <a:lnTo>
                    <a:pt x="303" y="845"/>
                  </a:lnTo>
                  <a:lnTo>
                    <a:pt x="513" y="845"/>
                  </a:lnTo>
                  <a:lnTo>
                    <a:pt x="515" y="842"/>
                  </a:lnTo>
                  <a:lnTo>
                    <a:pt x="528" y="817"/>
                  </a:lnTo>
                  <a:lnTo>
                    <a:pt x="564" y="751"/>
                  </a:lnTo>
                  <a:lnTo>
                    <a:pt x="577" y="726"/>
                  </a:lnTo>
                  <a:lnTo>
                    <a:pt x="601" y="687"/>
                  </a:lnTo>
                  <a:lnTo>
                    <a:pt x="625" y="649"/>
                  </a:lnTo>
                  <a:lnTo>
                    <a:pt x="646" y="620"/>
                  </a:lnTo>
                  <a:lnTo>
                    <a:pt x="449" y="620"/>
                  </a:lnTo>
                  <a:close/>
                  <a:moveTo>
                    <a:pt x="741" y="338"/>
                  </a:moveTo>
                  <a:lnTo>
                    <a:pt x="673" y="390"/>
                  </a:lnTo>
                  <a:lnTo>
                    <a:pt x="608" y="447"/>
                  </a:lnTo>
                  <a:lnTo>
                    <a:pt x="547" y="507"/>
                  </a:lnTo>
                  <a:lnTo>
                    <a:pt x="731" y="507"/>
                  </a:lnTo>
                  <a:lnTo>
                    <a:pt x="758" y="476"/>
                  </a:lnTo>
                  <a:lnTo>
                    <a:pt x="788" y="442"/>
                  </a:lnTo>
                  <a:lnTo>
                    <a:pt x="821" y="409"/>
                  </a:lnTo>
                  <a:lnTo>
                    <a:pt x="854" y="376"/>
                  </a:lnTo>
                  <a:lnTo>
                    <a:pt x="896" y="338"/>
                  </a:lnTo>
                  <a:lnTo>
                    <a:pt x="741" y="338"/>
                  </a:lnTo>
                  <a:close/>
                  <a:moveTo>
                    <a:pt x="1190" y="138"/>
                  </a:moveTo>
                  <a:lnTo>
                    <a:pt x="1124" y="154"/>
                  </a:lnTo>
                  <a:lnTo>
                    <a:pt x="1059" y="174"/>
                  </a:lnTo>
                  <a:lnTo>
                    <a:pt x="996" y="199"/>
                  </a:lnTo>
                  <a:lnTo>
                    <a:pt x="934" y="225"/>
                  </a:lnTo>
                  <a:lnTo>
                    <a:pt x="1042" y="225"/>
                  </a:lnTo>
                  <a:lnTo>
                    <a:pt x="1087" y="196"/>
                  </a:lnTo>
                  <a:lnTo>
                    <a:pt x="1118" y="177"/>
                  </a:lnTo>
                  <a:lnTo>
                    <a:pt x="1171" y="149"/>
                  </a:lnTo>
                  <a:lnTo>
                    <a:pt x="1190" y="138"/>
                  </a:lnTo>
                  <a:close/>
                  <a:moveTo>
                    <a:pt x="1764" y="113"/>
                  </a:moveTo>
                  <a:lnTo>
                    <a:pt x="1698" y="115"/>
                  </a:lnTo>
                  <a:lnTo>
                    <a:pt x="1632" y="121"/>
                  </a:lnTo>
                  <a:lnTo>
                    <a:pt x="1609" y="124"/>
                  </a:lnTo>
                  <a:lnTo>
                    <a:pt x="1602" y="125"/>
                  </a:lnTo>
                  <a:lnTo>
                    <a:pt x="1544" y="134"/>
                  </a:lnTo>
                  <a:lnTo>
                    <a:pt x="1542" y="135"/>
                  </a:lnTo>
                  <a:lnTo>
                    <a:pt x="1540" y="135"/>
                  </a:lnTo>
                  <a:lnTo>
                    <a:pt x="1484" y="147"/>
                  </a:lnTo>
                  <a:lnTo>
                    <a:pt x="1480" y="149"/>
                  </a:lnTo>
                  <a:lnTo>
                    <a:pt x="1477" y="150"/>
                  </a:lnTo>
                  <a:lnTo>
                    <a:pt x="1425" y="164"/>
                  </a:lnTo>
                  <a:lnTo>
                    <a:pt x="1419" y="167"/>
                  </a:lnTo>
                  <a:lnTo>
                    <a:pt x="1411" y="169"/>
                  </a:lnTo>
                  <a:lnTo>
                    <a:pt x="1368" y="183"/>
                  </a:lnTo>
                  <a:lnTo>
                    <a:pt x="1336" y="196"/>
                  </a:lnTo>
                  <a:lnTo>
                    <a:pt x="1311" y="206"/>
                  </a:lnTo>
                  <a:lnTo>
                    <a:pt x="1236" y="241"/>
                  </a:lnTo>
                  <a:lnTo>
                    <a:pt x="1164" y="281"/>
                  </a:lnTo>
                  <a:lnTo>
                    <a:pt x="1095" y="325"/>
                  </a:lnTo>
                  <a:lnTo>
                    <a:pt x="1029" y="374"/>
                  </a:lnTo>
                  <a:lnTo>
                    <a:pt x="964" y="427"/>
                  </a:lnTo>
                  <a:lnTo>
                    <a:pt x="903" y="484"/>
                  </a:lnTo>
                  <a:lnTo>
                    <a:pt x="845" y="546"/>
                  </a:lnTo>
                  <a:lnTo>
                    <a:pt x="790" y="611"/>
                  </a:lnTo>
                  <a:lnTo>
                    <a:pt x="739" y="681"/>
                  </a:lnTo>
                  <a:lnTo>
                    <a:pt x="691" y="753"/>
                  </a:lnTo>
                  <a:lnTo>
                    <a:pt x="648" y="830"/>
                  </a:lnTo>
                  <a:lnTo>
                    <a:pt x="608" y="908"/>
                  </a:lnTo>
                  <a:lnTo>
                    <a:pt x="606" y="913"/>
                  </a:lnTo>
                  <a:lnTo>
                    <a:pt x="604" y="917"/>
                  </a:lnTo>
                  <a:lnTo>
                    <a:pt x="579" y="970"/>
                  </a:lnTo>
                  <a:lnTo>
                    <a:pt x="571" y="991"/>
                  </a:lnTo>
                  <a:lnTo>
                    <a:pt x="555" y="1034"/>
                  </a:lnTo>
                  <a:lnTo>
                    <a:pt x="545" y="1062"/>
                  </a:lnTo>
                  <a:lnTo>
                    <a:pt x="532" y="1100"/>
                  </a:lnTo>
                  <a:lnTo>
                    <a:pt x="522" y="1131"/>
                  </a:lnTo>
                  <a:lnTo>
                    <a:pt x="511" y="1167"/>
                  </a:lnTo>
                  <a:lnTo>
                    <a:pt x="503" y="1199"/>
                  </a:lnTo>
                  <a:lnTo>
                    <a:pt x="494" y="1235"/>
                  </a:lnTo>
                  <a:lnTo>
                    <a:pt x="486" y="1270"/>
                  </a:lnTo>
                  <a:lnTo>
                    <a:pt x="479" y="1306"/>
                  </a:lnTo>
                  <a:lnTo>
                    <a:pt x="473" y="1341"/>
                  </a:lnTo>
                  <a:lnTo>
                    <a:pt x="466" y="1379"/>
                  </a:lnTo>
                  <a:lnTo>
                    <a:pt x="462" y="1412"/>
                  </a:lnTo>
                  <a:lnTo>
                    <a:pt x="457" y="1453"/>
                  </a:lnTo>
                  <a:lnTo>
                    <a:pt x="454" y="1485"/>
                  </a:lnTo>
                  <a:lnTo>
                    <a:pt x="451" y="1532"/>
                  </a:lnTo>
                  <a:lnTo>
                    <a:pt x="449" y="1559"/>
                  </a:lnTo>
                  <a:lnTo>
                    <a:pt x="448" y="1634"/>
                  </a:lnTo>
                  <a:lnTo>
                    <a:pt x="448" y="1672"/>
                  </a:lnTo>
                  <a:lnTo>
                    <a:pt x="450" y="1708"/>
                  </a:lnTo>
                  <a:lnTo>
                    <a:pt x="451" y="1735"/>
                  </a:lnTo>
                  <a:lnTo>
                    <a:pt x="454" y="1782"/>
                  </a:lnTo>
                  <a:lnTo>
                    <a:pt x="457" y="1814"/>
                  </a:lnTo>
                  <a:lnTo>
                    <a:pt x="462" y="1855"/>
                  </a:lnTo>
                  <a:lnTo>
                    <a:pt x="466" y="1890"/>
                  </a:lnTo>
                  <a:lnTo>
                    <a:pt x="473" y="1927"/>
                  </a:lnTo>
                  <a:lnTo>
                    <a:pt x="480" y="1961"/>
                  </a:lnTo>
                  <a:lnTo>
                    <a:pt x="486" y="1997"/>
                  </a:lnTo>
                  <a:lnTo>
                    <a:pt x="494" y="2032"/>
                  </a:lnTo>
                  <a:lnTo>
                    <a:pt x="503" y="2068"/>
                  </a:lnTo>
                  <a:lnTo>
                    <a:pt x="511" y="2101"/>
                  </a:lnTo>
                  <a:lnTo>
                    <a:pt x="522" y="2137"/>
                  </a:lnTo>
                  <a:lnTo>
                    <a:pt x="532" y="2168"/>
                  </a:lnTo>
                  <a:lnTo>
                    <a:pt x="545" y="2206"/>
                  </a:lnTo>
                  <a:lnTo>
                    <a:pt x="555" y="2234"/>
                  </a:lnTo>
                  <a:lnTo>
                    <a:pt x="571" y="2276"/>
                  </a:lnTo>
                  <a:lnTo>
                    <a:pt x="580" y="2297"/>
                  </a:lnTo>
                  <a:lnTo>
                    <a:pt x="604" y="2351"/>
                  </a:lnTo>
                  <a:lnTo>
                    <a:pt x="606" y="2355"/>
                  </a:lnTo>
                  <a:lnTo>
                    <a:pt x="608" y="2360"/>
                  </a:lnTo>
                  <a:lnTo>
                    <a:pt x="648" y="2439"/>
                  </a:lnTo>
                  <a:lnTo>
                    <a:pt x="691" y="2515"/>
                  </a:lnTo>
                  <a:lnTo>
                    <a:pt x="739" y="2587"/>
                  </a:lnTo>
                  <a:lnTo>
                    <a:pt x="790" y="2656"/>
                  </a:lnTo>
                  <a:lnTo>
                    <a:pt x="845" y="2721"/>
                  </a:lnTo>
                  <a:lnTo>
                    <a:pt x="903" y="2783"/>
                  </a:lnTo>
                  <a:lnTo>
                    <a:pt x="964" y="2841"/>
                  </a:lnTo>
                  <a:lnTo>
                    <a:pt x="1029" y="2895"/>
                  </a:lnTo>
                  <a:lnTo>
                    <a:pt x="1095" y="2944"/>
                  </a:lnTo>
                  <a:lnTo>
                    <a:pt x="1164" y="2988"/>
                  </a:lnTo>
                  <a:lnTo>
                    <a:pt x="1236" y="3028"/>
                  </a:lnTo>
                  <a:lnTo>
                    <a:pt x="1311" y="3061"/>
                  </a:lnTo>
                  <a:lnTo>
                    <a:pt x="1336" y="3072"/>
                  </a:lnTo>
                  <a:lnTo>
                    <a:pt x="1368" y="3084"/>
                  </a:lnTo>
                  <a:lnTo>
                    <a:pt x="1389" y="3092"/>
                  </a:lnTo>
                  <a:lnTo>
                    <a:pt x="1411" y="3099"/>
                  </a:lnTo>
                  <a:lnTo>
                    <a:pt x="1419" y="3101"/>
                  </a:lnTo>
                  <a:lnTo>
                    <a:pt x="1425" y="3103"/>
                  </a:lnTo>
                  <a:lnTo>
                    <a:pt x="1477" y="3118"/>
                  </a:lnTo>
                  <a:lnTo>
                    <a:pt x="1484" y="3120"/>
                  </a:lnTo>
                  <a:lnTo>
                    <a:pt x="1540" y="3132"/>
                  </a:lnTo>
                  <a:lnTo>
                    <a:pt x="1542" y="3133"/>
                  </a:lnTo>
                  <a:lnTo>
                    <a:pt x="1544" y="3133"/>
                  </a:lnTo>
                  <a:lnTo>
                    <a:pt x="1602" y="3142"/>
                  </a:lnTo>
                  <a:lnTo>
                    <a:pt x="1610" y="3144"/>
                  </a:lnTo>
                  <a:lnTo>
                    <a:pt x="1632" y="3147"/>
                  </a:lnTo>
                  <a:lnTo>
                    <a:pt x="1698" y="3153"/>
                  </a:lnTo>
                  <a:lnTo>
                    <a:pt x="1764" y="3155"/>
                  </a:lnTo>
                  <a:lnTo>
                    <a:pt x="1850" y="3152"/>
                  </a:lnTo>
                  <a:lnTo>
                    <a:pt x="1935" y="3142"/>
                  </a:lnTo>
                  <a:lnTo>
                    <a:pt x="2018" y="3126"/>
                  </a:lnTo>
                  <a:lnTo>
                    <a:pt x="2100" y="3104"/>
                  </a:lnTo>
                  <a:lnTo>
                    <a:pt x="2179" y="3077"/>
                  </a:lnTo>
                  <a:lnTo>
                    <a:pt x="2257" y="3044"/>
                  </a:lnTo>
                  <a:lnTo>
                    <a:pt x="2332" y="3006"/>
                  </a:lnTo>
                  <a:lnTo>
                    <a:pt x="2404" y="2962"/>
                  </a:lnTo>
                  <a:lnTo>
                    <a:pt x="2474" y="2914"/>
                  </a:lnTo>
                  <a:lnTo>
                    <a:pt x="2541" y="2861"/>
                  </a:lnTo>
                  <a:lnTo>
                    <a:pt x="2605" y="2803"/>
                  </a:lnTo>
                  <a:lnTo>
                    <a:pt x="2665" y="2742"/>
                  </a:lnTo>
                  <a:lnTo>
                    <a:pt x="2722" y="2675"/>
                  </a:lnTo>
                  <a:lnTo>
                    <a:pt x="2776" y="2606"/>
                  </a:lnTo>
                  <a:lnTo>
                    <a:pt x="2826" y="2532"/>
                  </a:lnTo>
                  <a:lnTo>
                    <a:pt x="2872" y="2454"/>
                  </a:lnTo>
                  <a:lnTo>
                    <a:pt x="2913" y="2374"/>
                  </a:lnTo>
                  <a:lnTo>
                    <a:pt x="2951" y="2290"/>
                  </a:lnTo>
                  <a:lnTo>
                    <a:pt x="2985" y="2203"/>
                  </a:lnTo>
                  <a:lnTo>
                    <a:pt x="3013" y="2114"/>
                  </a:lnTo>
                  <a:lnTo>
                    <a:pt x="3037" y="2022"/>
                  </a:lnTo>
                  <a:lnTo>
                    <a:pt x="3055" y="1928"/>
                  </a:lnTo>
                  <a:lnTo>
                    <a:pt x="3069" y="1832"/>
                  </a:lnTo>
                  <a:lnTo>
                    <a:pt x="3077" y="1734"/>
                  </a:lnTo>
                  <a:lnTo>
                    <a:pt x="3080" y="1634"/>
                  </a:lnTo>
                  <a:lnTo>
                    <a:pt x="3077" y="1534"/>
                  </a:lnTo>
                  <a:lnTo>
                    <a:pt x="3069" y="1436"/>
                  </a:lnTo>
                  <a:lnTo>
                    <a:pt x="3055" y="1340"/>
                  </a:lnTo>
                  <a:lnTo>
                    <a:pt x="3037" y="1245"/>
                  </a:lnTo>
                  <a:lnTo>
                    <a:pt x="3013" y="1153"/>
                  </a:lnTo>
                  <a:lnTo>
                    <a:pt x="2985" y="1064"/>
                  </a:lnTo>
                  <a:lnTo>
                    <a:pt x="2951" y="978"/>
                  </a:lnTo>
                  <a:lnTo>
                    <a:pt x="2913" y="894"/>
                  </a:lnTo>
                  <a:lnTo>
                    <a:pt x="2872" y="813"/>
                  </a:lnTo>
                  <a:lnTo>
                    <a:pt x="2826" y="736"/>
                  </a:lnTo>
                  <a:lnTo>
                    <a:pt x="2776" y="663"/>
                  </a:lnTo>
                  <a:lnTo>
                    <a:pt x="2722" y="592"/>
                  </a:lnTo>
                  <a:lnTo>
                    <a:pt x="2665" y="526"/>
                  </a:lnTo>
                  <a:lnTo>
                    <a:pt x="2605" y="464"/>
                  </a:lnTo>
                  <a:lnTo>
                    <a:pt x="2541" y="407"/>
                  </a:lnTo>
                  <a:lnTo>
                    <a:pt x="2474" y="353"/>
                  </a:lnTo>
                  <a:lnTo>
                    <a:pt x="2404" y="305"/>
                  </a:lnTo>
                  <a:lnTo>
                    <a:pt x="2332" y="262"/>
                  </a:lnTo>
                  <a:lnTo>
                    <a:pt x="2257" y="223"/>
                  </a:lnTo>
                  <a:lnTo>
                    <a:pt x="2179" y="191"/>
                  </a:lnTo>
                  <a:lnTo>
                    <a:pt x="2100" y="163"/>
                  </a:lnTo>
                  <a:lnTo>
                    <a:pt x="2018" y="141"/>
                  </a:lnTo>
                  <a:lnTo>
                    <a:pt x="1935" y="126"/>
                  </a:lnTo>
                  <a:lnTo>
                    <a:pt x="1850" y="117"/>
                  </a:lnTo>
                  <a:lnTo>
                    <a:pt x="1764" y="113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9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9"/>
                  </a:lnTo>
                  <a:lnTo>
                    <a:pt x="2115" y="50"/>
                  </a:lnTo>
                  <a:lnTo>
                    <a:pt x="2199" y="78"/>
                  </a:lnTo>
                  <a:lnTo>
                    <a:pt x="2280" y="111"/>
                  </a:lnTo>
                  <a:lnTo>
                    <a:pt x="2358" y="149"/>
                  </a:lnTo>
                  <a:lnTo>
                    <a:pt x="2435" y="192"/>
                  </a:lnTo>
                  <a:lnTo>
                    <a:pt x="2508" y="241"/>
                  </a:lnTo>
                  <a:lnTo>
                    <a:pt x="2579" y="293"/>
                  </a:lnTo>
                  <a:lnTo>
                    <a:pt x="2648" y="351"/>
                  </a:lnTo>
                  <a:lnTo>
                    <a:pt x="2712" y="413"/>
                  </a:lnTo>
                  <a:lnTo>
                    <a:pt x="2774" y="479"/>
                  </a:lnTo>
                  <a:lnTo>
                    <a:pt x="2831" y="549"/>
                  </a:lnTo>
                  <a:lnTo>
                    <a:pt x="2886" y="624"/>
                  </a:lnTo>
                  <a:lnTo>
                    <a:pt x="2936" y="702"/>
                  </a:lnTo>
                  <a:lnTo>
                    <a:pt x="2983" y="783"/>
                  </a:lnTo>
                  <a:lnTo>
                    <a:pt x="3024" y="867"/>
                  </a:lnTo>
                  <a:lnTo>
                    <a:pt x="3063" y="954"/>
                  </a:lnTo>
                  <a:lnTo>
                    <a:pt x="3096" y="1044"/>
                  </a:lnTo>
                  <a:lnTo>
                    <a:pt x="3125" y="1137"/>
                  </a:lnTo>
                  <a:lnTo>
                    <a:pt x="3149" y="1232"/>
                  </a:lnTo>
                  <a:lnTo>
                    <a:pt x="3167" y="1329"/>
                  </a:lnTo>
                  <a:lnTo>
                    <a:pt x="3181" y="1429"/>
                  </a:lnTo>
                  <a:lnTo>
                    <a:pt x="3189" y="1530"/>
                  </a:lnTo>
                  <a:lnTo>
                    <a:pt x="3193" y="1634"/>
                  </a:lnTo>
                  <a:lnTo>
                    <a:pt x="3189" y="1737"/>
                  </a:lnTo>
                  <a:lnTo>
                    <a:pt x="3181" y="1839"/>
                  </a:lnTo>
                  <a:lnTo>
                    <a:pt x="3167" y="1938"/>
                  </a:lnTo>
                  <a:lnTo>
                    <a:pt x="3149" y="2035"/>
                  </a:lnTo>
                  <a:lnTo>
                    <a:pt x="3125" y="2130"/>
                  </a:lnTo>
                  <a:lnTo>
                    <a:pt x="3096" y="2224"/>
                  </a:lnTo>
                  <a:lnTo>
                    <a:pt x="3063" y="2314"/>
                  </a:lnTo>
                  <a:lnTo>
                    <a:pt x="3024" y="2401"/>
                  </a:lnTo>
                  <a:lnTo>
                    <a:pt x="2983" y="2486"/>
                  </a:lnTo>
                  <a:lnTo>
                    <a:pt x="2936" y="2567"/>
                  </a:lnTo>
                  <a:lnTo>
                    <a:pt x="2886" y="2645"/>
                  </a:lnTo>
                  <a:lnTo>
                    <a:pt x="2831" y="2718"/>
                  </a:lnTo>
                  <a:lnTo>
                    <a:pt x="2774" y="2788"/>
                  </a:lnTo>
                  <a:lnTo>
                    <a:pt x="2712" y="2855"/>
                  </a:lnTo>
                  <a:lnTo>
                    <a:pt x="2648" y="2917"/>
                  </a:lnTo>
                  <a:lnTo>
                    <a:pt x="2579" y="2974"/>
                  </a:lnTo>
                  <a:lnTo>
                    <a:pt x="2508" y="3028"/>
                  </a:lnTo>
                  <a:lnTo>
                    <a:pt x="2435" y="3076"/>
                  </a:lnTo>
                  <a:lnTo>
                    <a:pt x="2358" y="3119"/>
                  </a:lnTo>
                  <a:lnTo>
                    <a:pt x="2280" y="3158"/>
                  </a:lnTo>
                  <a:lnTo>
                    <a:pt x="2199" y="3191"/>
                  </a:lnTo>
                  <a:lnTo>
                    <a:pt x="2115" y="3217"/>
                  </a:lnTo>
                  <a:lnTo>
                    <a:pt x="2030" y="3239"/>
                  </a:lnTo>
                  <a:lnTo>
                    <a:pt x="1943" y="3255"/>
                  </a:lnTo>
                  <a:lnTo>
                    <a:pt x="1854" y="3264"/>
                  </a:lnTo>
                  <a:lnTo>
                    <a:pt x="1764" y="3267"/>
                  </a:lnTo>
                  <a:lnTo>
                    <a:pt x="1679" y="3264"/>
                  </a:lnTo>
                  <a:lnTo>
                    <a:pt x="1595" y="3256"/>
                  </a:lnTo>
                  <a:lnTo>
                    <a:pt x="1539" y="3262"/>
                  </a:lnTo>
                  <a:lnTo>
                    <a:pt x="1483" y="3266"/>
                  </a:lnTo>
                  <a:lnTo>
                    <a:pt x="1428" y="3267"/>
                  </a:lnTo>
                  <a:lnTo>
                    <a:pt x="1338" y="3264"/>
                  </a:lnTo>
                  <a:lnTo>
                    <a:pt x="1250" y="3255"/>
                  </a:lnTo>
                  <a:lnTo>
                    <a:pt x="1162" y="3239"/>
                  </a:lnTo>
                  <a:lnTo>
                    <a:pt x="1077" y="3217"/>
                  </a:lnTo>
                  <a:lnTo>
                    <a:pt x="994" y="3191"/>
                  </a:lnTo>
                  <a:lnTo>
                    <a:pt x="912" y="3158"/>
                  </a:lnTo>
                  <a:lnTo>
                    <a:pt x="834" y="3119"/>
                  </a:lnTo>
                  <a:lnTo>
                    <a:pt x="758" y="3076"/>
                  </a:lnTo>
                  <a:lnTo>
                    <a:pt x="684" y="3028"/>
                  </a:lnTo>
                  <a:lnTo>
                    <a:pt x="613" y="2974"/>
                  </a:lnTo>
                  <a:lnTo>
                    <a:pt x="610" y="2972"/>
                  </a:lnTo>
                  <a:lnTo>
                    <a:pt x="607" y="2970"/>
                  </a:lnTo>
                  <a:lnTo>
                    <a:pt x="604" y="2967"/>
                  </a:lnTo>
                  <a:lnTo>
                    <a:pt x="546" y="2918"/>
                  </a:lnTo>
                  <a:lnTo>
                    <a:pt x="491" y="2865"/>
                  </a:lnTo>
                  <a:lnTo>
                    <a:pt x="438" y="2808"/>
                  </a:lnTo>
                  <a:lnTo>
                    <a:pt x="387" y="2750"/>
                  </a:lnTo>
                  <a:lnTo>
                    <a:pt x="339" y="2689"/>
                  </a:lnTo>
                  <a:lnTo>
                    <a:pt x="336" y="2687"/>
                  </a:lnTo>
                  <a:lnTo>
                    <a:pt x="334" y="2684"/>
                  </a:lnTo>
                  <a:lnTo>
                    <a:pt x="333" y="2681"/>
                  </a:lnTo>
                  <a:lnTo>
                    <a:pt x="288" y="2617"/>
                  </a:lnTo>
                  <a:lnTo>
                    <a:pt x="246" y="2549"/>
                  </a:lnTo>
                  <a:lnTo>
                    <a:pt x="207" y="2480"/>
                  </a:lnTo>
                  <a:lnTo>
                    <a:pt x="171" y="2408"/>
                  </a:lnTo>
                  <a:lnTo>
                    <a:pt x="138" y="2334"/>
                  </a:lnTo>
                  <a:lnTo>
                    <a:pt x="136" y="2331"/>
                  </a:lnTo>
                  <a:lnTo>
                    <a:pt x="135" y="2328"/>
                  </a:lnTo>
                  <a:lnTo>
                    <a:pt x="101" y="2236"/>
                  </a:lnTo>
                  <a:lnTo>
                    <a:pt x="70" y="2142"/>
                  </a:lnTo>
                  <a:lnTo>
                    <a:pt x="46" y="2044"/>
                  </a:lnTo>
                  <a:lnTo>
                    <a:pt x="25" y="1945"/>
                  </a:lnTo>
                  <a:lnTo>
                    <a:pt x="11" y="1844"/>
                  </a:lnTo>
                  <a:lnTo>
                    <a:pt x="3" y="1739"/>
                  </a:lnTo>
                  <a:lnTo>
                    <a:pt x="0" y="1634"/>
                  </a:lnTo>
                  <a:lnTo>
                    <a:pt x="2" y="1539"/>
                  </a:lnTo>
                  <a:lnTo>
                    <a:pt x="9" y="1446"/>
                  </a:lnTo>
                  <a:lnTo>
                    <a:pt x="21" y="1355"/>
                  </a:lnTo>
                  <a:lnTo>
                    <a:pt x="37" y="1265"/>
                  </a:lnTo>
                  <a:lnTo>
                    <a:pt x="57" y="1177"/>
                  </a:lnTo>
                  <a:lnTo>
                    <a:pt x="58" y="1168"/>
                  </a:lnTo>
                  <a:lnTo>
                    <a:pt x="61" y="1159"/>
                  </a:lnTo>
                  <a:lnTo>
                    <a:pt x="90" y="1065"/>
                  </a:lnTo>
                  <a:lnTo>
                    <a:pt x="122" y="973"/>
                  </a:lnTo>
                  <a:lnTo>
                    <a:pt x="160" y="884"/>
                  </a:lnTo>
                  <a:lnTo>
                    <a:pt x="162" y="880"/>
                  </a:lnTo>
                  <a:lnTo>
                    <a:pt x="164" y="876"/>
                  </a:lnTo>
                  <a:lnTo>
                    <a:pt x="200" y="801"/>
                  </a:lnTo>
                  <a:lnTo>
                    <a:pt x="239" y="729"/>
                  </a:lnTo>
                  <a:lnTo>
                    <a:pt x="282" y="661"/>
                  </a:lnTo>
                  <a:lnTo>
                    <a:pt x="328" y="594"/>
                  </a:lnTo>
                  <a:lnTo>
                    <a:pt x="376" y="531"/>
                  </a:lnTo>
                  <a:lnTo>
                    <a:pt x="379" y="526"/>
                  </a:lnTo>
                  <a:lnTo>
                    <a:pt x="383" y="522"/>
                  </a:lnTo>
                  <a:lnTo>
                    <a:pt x="441" y="455"/>
                  </a:lnTo>
                  <a:lnTo>
                    <a:pt x="501" y="392"/>
                  </a:lnTo>
                  <a:lnTo>
                    <a:pt x="565" y="333"/>
                  </a:lnTo>
                  <a:lnTo>
                    <a:pt x="632" y="279"/>
                  </a:lnTo>
                  <a:lnTo>
                    <a:pt x="702" y="228"/>
                  </a:lnTo>
                  <a:lnTo>
                    <a:pt x="774" y="182"/>
                  </a:lnTo>
                  <a:lnTo>
                    <a:pt x="848" y="141"/>
                  </a:lnTo>
                  <a:lnTo>
                    <a:pt x="926" y="104"/>
                  </a:lnTo>
                  <a:lnTo>
                    <a:pt x="1005" y="74"/>
                  </a:lnTo>
                  <a:lnTo>
                    <a:pt x="1087" y="47"/>
                  </a:lnTo>
                  <a:lnTo>
                    <a:pt x="1169" y="28"/>
                  </a:lnTo>
                  <a:lnTo>
                    <a:pt x="1254" y="12"/>
                  </a:lnTo>
                  <a:lnTo>
                    <a:pt x="1340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4" name="Freeform 1010"/>
            <p:cNvSpPr>
              <a:spLocks/>
            </p:cNvSpPr>
            <p:nvPr/>
          </p:nvSpPr>
          <p:spPr bwMode="auto">
            <a:xfrm>
              <a:off x="5627688" y="5080001"/>
              <a:ext cx="34925" cy="19050"/>
            </a:xfrm>
            <a:custGeom>
              <a:avLst/>
              <a:gdLst>
                <a:gd name="T0" fmla="*/ 55 w 221"/>
                <a:gd name="T1" fmla="*/ 0 h 119"/>
                <a:gd name="T2" fmla="*/ 55 w 221"/>
                <a:gd name="T3" fmla="*/ 56 h 119"/>
                <a:gd name="T4" fmla="*/ 56 w 221"/>
                <a:gd name="T5" fmla="*/ 0 h 119"/>
                <a:gd name="T6" fmla="*/ 56 w 221"/>
                <a:gd name="T7" fmla="*/ 0 h 119"/>
                <a:gd name="T8" fmla="*/ 115 w 221"/>
                <a:gd name="T9" fmla="*/ 2 h 119"/>
                <a:gd name="T10" fmla="*/ 172 w 221"/>
                <a:gd name="T11" fmla="*/ 7 h 119"/>
                <a:gd name="T12" fmla="*/ 189 w 221"/>
                <a:gd name="T13" fmla="*/ 12 h 119"/>
                <a:gd name="T14" fmla="*/ 203 w 221"/>
                <a:gd name="T15" fmla="*/ 21 h 119"/>
                <a:gd name="T16" fmla="*/ 214 w 221"/>
                <a:gd name="T17" fmla="*/ 35 h 119"/>
                <a:gd name="T18" fmla="*/ 221 w 221"/>
                <a:gd name="T19" fmla="*/ 51 h 119"/>
                <a:gd name="T20" fmla="*/ 221 w 221"/>
                <a:gd name="T21" fmla="*/ 69 h 119"/>
                <a:gd name="T22" fmla="*/ 217 w 221"/>
                <a:gd name="T23" fmla="*/ 86 h 119"/>
                <a:gd name="T24" fmla="*/ 209 w 221"/>
                <a:gd name="T25" fmla="*/ 99 h 119"/>
                <a:gd name="T26" fmla="*/ 196 w 221"/>
                <a:gd name="T27" fmla="*/ 110 h 119"/>
                <a:gd name="T28" fmla="*/ 182 w 221"/>
                <a:gd name="T29" fmla="*/ 116 h 119"/>
                <a:gd name="T30" fmla="*/ 166 w 221"/>
                <a:gd name="T31" fmla="*/ 119 h 119"/>
                <a:gd name="T32" fmla="*/ 163 w 221"/>
                <a:gd name="T33" fmla="*/ 118 h 119"/>
                <a:gd name="T34" fmla="*/ 159 w 221"/>
                <a:gd name="T35" fmla="*/ 118 h 119"/>
                <a:gd name="T36" fmla="*/ 108 w 221"/>
                <a:gd name="T37" fmla="*/ 114 h 119"/>
                <a:gd name="T38" fmla="*/ 57 w 221"/>
                <a:gd name="T39" fmla="*/ 112 h 119"/>
                <a:gd name="T40" fmla="*/ 39 w 221"/>
                <a:gd name="T41" fmla="*/ 110 h 119"/>
                <a:gd name="T42" fmla="*/ 23 w 221"/>
                <a:gd name="T43" fmla="*/ 102 h 119"/>
                <a:gd name="T44" fmla="*/ 11 w 221"/>
                <a:gd name="T45" fmla="*/ 90 h 119"/>
                <a:gd name="T46" fmla="*/ 3 w 221"/>
                <a:gd name="T47" fmla="*/ 74 h 119"/>
                <a:gd name="T48" fmla="*/ 0 w 221"/>
                <a:gd name="T49" fmla="*/ 56 h 119"/>
                <a:gd name="T50" fmla="*/ 3 w 221"/>
                <a:gd name="T51" fmla="*/ 39 h 119"/>
                <a:gd name="T52" fmla="*/ 10 w 221"/>
                <a:gd name="T53" fmla="*/ 23 h 119"/>
                <a:gd name="T54" fmla="*/ 22 w 221"/>
                <a:gd name="T55" fmla="*/ 11 h 119"/>
                <a:gd name="T56" fmla="*/ 37 w 221"/>
                <a:gd name="T57" fmla="*/ 3 h 119"/>
                <a:gd name="T58" fmla="*/ 55 w 221"/>
                <a:gd name="T5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19">
                  <a:moveTo>
                    <a:pt x="55" y="0"/>
                  </a:moveTo>
                  <a:lnTo>
                    <a:pt x="55" y="5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115" y="2"/>
                  </a:lnTo>
                  <a:lnTo>
                    <a:pt x="172" y="7"/>
                  </a:lnTo>
                  <a:lnTo>
                    <a:pt x="189" y="12"/>
                  </a:lnTo>
                  <a:lnTo>
                    <a:pt x="203" y="21"/>
                  </a:lnTo>
                  <a:lnTo>
                    <a:pt x="214" y="35"/>
                  </a:lnTo>
                  <a:lnTo>
                    <a:pt x="221" y="51"/>
                  </a:lnTo>
                  <a:lnTo>
                    <a:pt x="221" y="69"/>
                  </a:lnTo>
                  <a:lnTo>
                    <a:pt x="217" y="86"/>
                  </a:lnTo>
                  <a:lnTo>
                    <a:pt x="209" y="99"/>
                  </a:lnTo>
                  <a:lnTo>
                    <a:pt x="196" y="110"/>
                  </a:lnTo>
                  <a:lnTo>
                    <a:pt x="182" y="116"/>
                  </a:lnTo>
                  <a:lnTo>
                    <a:pt x="166" y="119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08" y="114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5" name="Freeform 1011"/>
            <p:cNvSpPr>
              <a:spLocks/>
            </p:cNvSpPr>
            <p:nvPr/>
          </p:nvSpPr>
          <p:spPr bwMode="auto">
            <a:xfrm>
              <a:off x="5694363" y="5095876"/>
              <a:ext cx="33338" cy="26988"/>
            </a:xfrm>
            <a:custGeom>
              <a:avLst/>
              <a:gdLst>
                <a:gd name="T0" fmla="*/ 53 w 208"/>
                <a:gd name="T1" fmla="*/ 0 h 168"/>
                <a:gd name="T2" fmla="*/ 68 w 208"/>
                <a:gd name="T3" fmla="*/ 1 h 168"/>
                <a:gd name="T4" fmla="*/ 82 w 208"/>
                <a:gd name="T5" fmla="*/ 6 h 168"/>
                <a:gd name="T6" fmla="*/ 133 w 208"/>
                <a:gd name="T7" fmla="*/ 34 h 168"/>
                <a:gd name="T8" fmla="*/ 183 w 208"/>
                <a:gd name="T9" fmla="*/ 65 h 168"/>
                <a:gd name="T10" fmla="*/ 195 w 208"/>
                <a:gd name="T11" fmla="*/ 75 h 168"/>
                <a:gd name="T12" fmla="*/ 203 w 208"/>
                <a:gd name="T13" fmla="*/ 86 h 168"/>
                <a:gd name="T14" fmla="*/ 207 w 208"/>
                <a:gd name="T15" fmla="*/ 100 h 168"/>
                <a:gd name="T16" fmla="*/ 208 w 208"/>
                <a:gd name="T17" fmla="*/ 115 h 168"/>
                <a:gd name="T18" fmla="*/ 206 w 208"/>
                <a:gd name="T19" fmla="*/ 129 h 168"/>
                <a:gd name="T20" fmla="*/ 200 w 208"/>
                <a:gd name="T21" fmla="*/ 142 h 168"/>
                <a:gd name="T22" fmla="*/ 190 w 208"/>
                <a:gd name="T23" fmla="*/ 154 h 168"/>
                <a:gd name="T24" fmla="*/ 179 w 208"/>
                <a:gd name="T25" fmla="*/ 162 h 168"/>
                <a:gd name="T26" fmla="*/ 166 w 208"/>
                <a:gd name="T27" fmla="*/ 166 h 168"/>
                <a:gd name="T28" fmla="*/ 152 w 208"/>
                <a:gd name="T29" fmla="*/ 168 h 168"/>
                <a:gd name="T30" fmla="*/ 137 w 208"/>
                <a:gd name="T31" fmla="*/ 166 h 168"/>
                <a:gd name="T32" fmla="*/ 122 w 208"/>
                <a:gd name="T33" fmla="*/ 159 h 168"/>
                <a:gd name="T34" fmla="*/ 77 w 208"/>
                <a:gd name="T35" fmla="*/ 131 h 168"/>
                <a:gd name="T36" fmla="*/ 31 w 208"/>
                <a:gd name="T37" fmla="*/ 107 h 168"/>
                <a:gd name="T38" fmla="*/ 19 w 208"/>
                <a:gd name="T39" fmla="*/ 97 h 168"/>
                <a:gd name="T40" fmla="*/ 10 w 208"/>
                <a:gd name="T41" fmla="*/ 87 h 168"/>
                <a:gd name="T42" fmla="*/ 3 w 208"/>
                <a:gd name="T43" fmla="*/ 74 h 168"/>
                <a:gd name="T44" fmla="*/ 0 w 208"/>
                <a:gd name="T45" fmla="*/ 59 h 168"/>
                <a:gd name="T46" fmla="*/ 1 w 208"/>
                <a:gd name="T47" fmla="*/ 45 h 168"/>
                <a:gd name="T48" fmla="*/ 7 w 208"/>
                <a:gd name="T49" fmla="*/ 31 h 168"/>
                <a:gd name="T50" fmla="*/ 15 w 208"/>
                <a:gd name="T51" fmla="*/ 19 h 168"/>
                <a:gd name="T52" fmla="*/ 26 w 208"/>
                <a:gd name="T53" fmla="*/ 9 h 168"/>
                <a:gd name="T54" fmla="*/ 39 w 208"/>
                <a:gd name="T55" fmla="*/ 2 h 168"/>
                <a:gd name="T56" fmla="*/ 53 w 208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8">
                  <a:moveTo>
                    <a:pt x="53" y="0"/>
                  </a:moveTo>
                  <a:lnTo>
                    <a:pt x="68" y="1"/>
                  </a:lnTo>
                  <a:lnTo>
                    <a:pt x="82" y="6"/>
                  </a:lnTo>
                  <a:lnTo>
                    <a:pt x="133" y="34"/>
                  </a:lnTo>
                  <a:lnTo>
                    <a:pt x="183" y="65"/>
                  </a:lnTo>
                  <a:lnTo>
                    <a:pt x="195" y="75"/>
                  </a:lnTo>
                  <a:lnTo>
                    <a:pt x="203" y="86"/>
                  </a:lnTo>
                  <a:lnTo>
                    <a:pt x="207" y="100"/>
                  </a:lnTo>
                  <a:lnTo>
                    <a:pt x="208" y="115"/>
                  </a:lnTo>
                  <a:lnTo>
                    <a:pt x="206" y="129"/>
                  </a:lnTo>
                  <a:lnTo>
                    <a:pt x="200" y="142"/>
                  </a:lnTo>
                  <a:lnTo>
                    <a:pt x="190" y="154"/>
                  </a:lnTo>
                  <a:lnTo>
                    <a:pt x="179" y="162"/>
                  </a:lnTo>
                  <a:lnTo>
                    <a:pt x="166" y="166"/>
                  </a:lnTo>
                  <a:lnTo>
                    <a:pt x="152" y="168"/>
                  </a:lnTo>
                  <a:lnTo>
                    <a:pt x="137" y="166"/>
                  </a:lnTo>
                  <a:lnTo>
                    <a:pt x="122" y="159"/>
                  </a:lnTo>
                  <a:lnTo>
                    <a:pt x="77" y="131"/>
                  </a:lnTo>
                  <a:lnTo>
                    <a:pt x="31" y="107"/>
                  </a:lnTo>
                  <a:lnTo>
                    <a:pt x="19" y="97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5" y="19"/>
                  </a:lnTo>
                  <a:lnTo>
                    <a:pt x="26" y="9"/>
                  </a:lnTo>
                  <a:lnTo>
                    <a:pt x="39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6" name="Freeform 1012"/>
            <p:cNvSpPr>
              <a:spLocks/>
            </p:cNvSpPr>
            <p:nvPr/>
          </p:nvSpPr>
          <p:spPr bwMode="auto">
            <a:xfrm>
              <a:off x="5783263" y="5202238"/>
              <a:ext cx="22225" cy="34925"/>
            </a:xfrm>
            <a:custGeom>
              <a:avLst/>
              <a:gdLst>
                <a:gd name="T0" fmla="*/ 53 w 144"/>
                <a:gd name="T1" fmla="*/ 0 h 219"/>
                <a:gd name="T2" fmla="*/ 68 w 144"/>
                <a:gd name="T3" fmla="*/ 1 h 219"/>
                <a:gd name="T4" fmla="*/ 81 w 144"/>
                <a:gd name="T5" fmla="*/ 5 h 219"/>
                <a:gd name="T6" fmla="*/ 93 w 144"/>
                <a:gd name="T7" fmla="*/ 13 h 219"/>
                <a:gd name="T8" fmla="*/ 103 w 144"/>
                <a:gd name="T9" fmla="*/ 23 h 219"/>
                <a:gd name="T10" fmla="*/ 109 w 144"/>
                <a:gd name="T11" fmla="*/ 38 h 219"/>
                <a:gd name="T12" fmla="*/ 127 w 144"/>
                <a:gd name="T13" fmla="*/ 93 h 219"/>
                <a:gd name="T14" fmla="*/ 142 w 144"/>
                <a:gd name="T15" fmla="*/ 149 h 219"/>
                <a:gd name="T16" fmla="*/ 144 w 144"/>
                <a:gd name="T17" fmla="*/ 164 h 219"/>
                <a:gd name="T18" fmla="*/ 142 w 144"/>
                <a:gd name="T19" fmla="*/ 178 h 219"/>
                <a:gd name="T20" fmla="*/ 136 w 144"/>
                <a:gd name="T21" fmla="*/ 191 h 219"/>
                <a:gd name="T22" fmla="*/ 128 w 144"/>
                <a:gd name="T23" fmla="*/ 203 h 219"/>
                <a:gd name="T24" fmla="*/ 116 w 144"/>
                <a:gd name="T25" fmla="*/ 212 h 219"/>
                <a:gd name="T26" fmla="*/ 101 w 144"/>
                <a:gd name="T27" fmla="*/ 217 h 219"/>
                <a:gd name="T28" fmla="*/ 95 w 144"/>
                <a:gd name="T29" fmla="*/ 218 h 219"/>
                <a:gd name="T30" fmla="*/ 88 w 144"/>
                <a:gd name="T31" fmla="*/ 219 h 219"/>
                <a:gd name="T32" fmla="*/ 74 w 144"/>
                <a:gd name="T33" fmla="*/ 217 h 219"/>
                <a:gd name="T34" fmla="*/ 60 w 144"/>
                <a:gd name="T35" fmla="*/ 211 h 219"/>
                <a:gd name="T36" fmla="*/ 48 w 144"/>
                <a:gd name="T37" fmla="*/ 203 h 219"/>
                <a:gd name="T38" fmla="*/ 39 w 144"/>
                <a:gd name="T39" fmla="*/ 190 h 219"/>
                <a:gd name="T40" fmla="*/ 34 w 144"/>
                <a:gd name="T41" fmla="*/ 176 h 219"/>
                <a:gd name="T42" fmla="*/ 20 w 144"/>
                <a:gd name="T43" fmla="*/ 125 h 219"/>
                <a:gd name="T44" fmla="*/ 4 w 144"/>
                <a:gd name="T45" fmla="*/ 74 h 219"/>
                <a:gd name="T46" fmla="*/ 0 w 144"/>
                <a:gd name="T47" fmla="*/ 59 h 219"/>
                <a:gd name="T48" fmla="*/ 1 w 144"/>
                <a:gd name="T49" fmla="*/ 45 h 219"/>
                <a:gd name="T50" fmla="*/ 7 w 144"/>
                <a:gd name="T51" fmla="*/ 31 h 219"/>
                <a:gd name="T52" fmla="*/ 14 w 144"/>
                <a:gd name="T53" fmla="*/ 19 h 219"/>
                <a:gd name="T54" fmla="*/ 25 w 144"/>
                <a:gd name="T55" fmla="*/ 9 h 219"/>
                <a:gd name="T56" fmla="*/ 38 w 144"/>
                <a:gd name="T57" fmla="*/ 3 h 219"/>
                <a:gd name="T58" fmla="*/ 53 w 144"/>
                <a:gd name="T5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19">
                  <a:moveTo>
                    <a:pt x="53" y="0"/>
                  </a:moveTo>
                  <a:lnTo>
                    <a:pt x="68" y="1"/>
                  </a:lnTo>
                  <a:lnTo>
                    <a:pt x="81" y="5"/>
                  </a:lnTo>
                  <a:lnTo>
                    <a:pt x="93" y="13"/>
                  </a:lnTo>
                  <a:lnTo>
                    <a:pt x="103" y="23"/>
                  </a:lnTo>
                  <a:lnTo>
                    <a:pt x="109" y="38"/>
                  </a:lnTo>
                  <a:lnTo>
                    <a:pt x="127" y="93"/>
                  </a:lnTo>
                  <a:lnTo>
                    <a:pt x="142" y="149"/>
                  </a:lnTo>
                  <a:lnTo>
                    <a:pt x="144" y="164"/>
                  </a:lnTo>
                  <a:lnTo>
                    <a:pt x="142" y="178"/>
                  </a:lnTo>
                  <a:lnTo>
                    <a:pt x="136" y="191"/>
                  </a:lnTo>
                  <a:lnTo>
                    <a:pt x="128" y="203"/>
                  </a:lnTo>
                  <a:lnTo>
                    <a:pt x="116" y="212"/>
                  </a:lnTo>
                  <a:lnTo>
                    <a:pt x="101" y="217"/>
                  </a:lnTo>
                  <a:lnTo>
                    <a:pt x="95" y="218"/>
                  </a:lnTo>
                  <a:lnTo>
                    <a:pt x="88" y="219"/>
                  </a:lnTo>
                  <a:lnTo>
                    <a:pt x="74" y="217"/>
                  </a:lnTo>
                  <a:lnTo>
                    <a:pt x="60" y="211"/>
                  </a:lnTo>
                  <a:lnTo>
                    <a:pt x="48" y="203"/>
                  </a:lnTo>
                  <a:lnTo>
                    <a:pt x="39" y="190"/>
                  </a:lnTo>
                  <a:lnTo>
                    <a:pt x="34" y="176"/>
                  </a:lnTo>
                  <a:lnTo>
                    <a:pt x="20" y="125"/>
                  </a:lnTo>
                  <a:lnTo>
                    <a:pt x="4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4" y="19"/>
                  </a:lnTo>
                  <a:lnTo>
                    <a:pt x="25" y="9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7" name="Freeform 1013"/>
            <p:cNvSpPr>
              <a:spLocks/>
            </p:cNvSpPr>
            <p:nvPr/>
          </p:nvSpPr>
          <p:spPr bwMode="auto">
            <a:xfrm>
              <a:off x="5738813" y="5402263"/>
              <a:ext cx="28575" cy="31750"/>
            </a:xfrm>
            <a:custGeom>
              <a:avLst/>
              <a:gdLst>
                <a:gd name="T0" fmla="*/ 125 w 187"/>
                <a:gd name="T1" fmla="*/ 0 h 195"/>
                <a:gd name="T2" fmla="*/ 139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7 w 187"/>
                <a:gd name="T9" fmla="*/ 23 h 195"/>
                <a:gd name="T10" fmla="*/ 184 w 187"/>
                <a:gd name="T11" fmla="*/ 37 h 195"/>
                <a:gd name="T12" fmla="*/ 187 w 187"/>
                <a:gd name="T13" fmla="*/ 50 h 195"/>
                <a:gd name="T14" fmla="*/ 186 w 187"/>
                <a:gd name="T15" fmla="*/ 64 h 195"/>
                <a:gd name="T16" fmla="*/ 182 w 187"/>
                <a:gd name="T17" fmla="*/ 79 h 195"/>
                <a:gd name="T18" fmla="*/ 174 w 187"/>
                <a:gd name="T19" fmla="*/ 92 h 195"/>
                <a:gd name="T20" fmla="*/ 137 w 187"/>
                <a:gd name="T21" fmla="*/ 136 h 195"/>
                <a:gd name="T22" fmla="*/ 97 w 187"/>
                <a:gd name="T23" fmla="*/ 179 h 195"/>
                <a:gd name="T24" fmla="*/ 85 w 187"/>
                <a:gd name="T25" fmla="*/ 188 h 195"/>
                <a:gd name="T26" fmla="*/ 71 w 187"/>
                <a:gd name="T27" fmla="*/ 193 h 195"/>
                <a:gd name="T28" fmla="*/ 56 w 187"/>
                <a:gd name="T29" fmla="*/ 195 h 195"/>
                <a:gd name="T30" fmla="*/ 43 w 187"/>
                <a:gd name="T31" fmla="*/ 193 h 195"/>
                <a:gd name="T32" fmla="*/ 29 w 187"/>
                <a:gd name="T33" fmla="*/ 188 h 195"/>
                <a:gd name="T34" fmla="*/ 18 w 187"/>
                <a:gd name="T35" fmla="*/ 179 h 195"/>
                <a:gd name="T36" fmla="*/ 8 w 187"/>
                <a:gd name="T37" fmla="*/ 168 h 195"/>
                <a:gd name="T38" fmla="*/ 2 w 187"/>
                <a:gd name="T39" fmla="*/ 154 h 195"/>
                <a:gd name="T40" fmla="*/ 0 w 187"/>
                <a:gd name="T41" fmla="*/ 139 h 195"/>
                <a:gd name="T42" fmla="*/ 2 w 187"/>
                <a:gd name="T43" fmla="*/ 126 h 195"/>
                <a:gd name="T44" fmla="*/ 7 w 187"/>
                <a:gd name="T45" fmla="*/ 112 h 195"/>
                <a:gd name="T46" fmla="*/ 17 w 187"/>
                <a:gd name="T47" fmla="*/ 100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4 h 195"/>
                <a:gd name="T56" fmla="*/ 125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5" y="0"/>
                  </a:moveTo>
                  <a:lnTo>
                    <a:pt x="139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7" y="23"/>
                  </a:lnTo>
                  <a:lnTo>
                    <a:pt x="184" y="37"/>
                  </a:lnTo>
                  <a:lnTo>
                    <a:pt x="187" y="50"/>
                  </a:lnTo>
                  <a:lnTo>
                    <a:pt x="186" y="64"/>
                  </a:lnTo>
                  <a:lnTo>
                    <a:pt x="182" y="79"/>
                  </a:lnTo>
                  <a:lnTo>
                    <a:pt x="174" y="92"/>
                  </a:lnTo>
                  <a:lnTo>
                    <a:pt x="137" y="136"/>
                  </a:lnTo>
                  <a:lnTo>
                    <a:pt x="97" y="179"/>
                  </a:lnTo>
                  <a:lnTo>
                    <a:pt x="85" y="188"/>
                  </a:lnTo>
                  <a:lnTo>
                    <a:pt x="71" y="193"/>
                  </a:lnTo>
                  <a:lnTo>
                    <a:pt x="56" y="195"/>
                  </a:lnTo>
                  <a:lnTo>
                    <a:pt x="43" y="193"/>
                  </a:lnTo>
                  <a:lnTo>
                    <a:pt x="29" y="188"/>
                  </a:lnTo>
                  <a:lnTo>
                    <a:pt x="18" y="179"/>
                  </a:lnTo>
                  <a:lnTo>
                    <a:pt x="8" y="168"/>
                  </a:lnTo>
                  <a:lnTo>
                    <a:pt x="2" y="154"/>
                  </a:lnTo>
                  <a:lnTo>
                    <a:pt x="0" y="139"/>
                  </a:lnTo>
                  <a:lnTo>
                    <a:pt x="2" y="126"/>
                  </a:lnTo>
                  <a:lnTo>
                    <a:pt x="7" y="112"/>
                  </a:lnTo>
                  <a:lnTo>
                    <a:pt x="17" y="100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8" name="Freeform 1014"/>
            <p:cNvSpPr>
              <a:spLocks/>
            </p:cNvSpPr>
            <p:nvPr/>
          </p:nvSpPr>
          <p:spPr bwMode="auto">
            <a:xfrm>
              <a:off x="5749925" y="5140326"/>
              <a:ext cx="26988" cy="31750"/>
            </a:xfrm>
            <a:custGeom>
              <a:avLst/>
              <a:gdLst>
                <a:gd name="T0" fmla="*/ 61 w 178"/>
                <a:gd name="T1" fmla="*/ 0 h 201"/>
                <a:gd name="T2" fmla="*/ 75 w 178"/>
                <a:gd name="T3" fmla="*/ 3 h 201"/>
                <a:gd name="T4" fmla="*/ 87 w 178"/>
                <a:gd name="T5" fmla="*/ 10 h 201"/>
                <a:gd name="T6" fmla="*/ 98 w 178"/>
                <a:gd name="T7" fmla="*/ 20 h 201"/>
                <a:gd name="T8" fmla="*/ 134 w 178"/>
                <a:gd name="T9" fmla="*/ 66 h 201"/>
                <a:gd name="T10" fmla="*/ 168 w 178"/>
                <a:gd name="T11" fmla="*/ 114 h 201"/>
                <a:gd name="T12" fmla="*/ 175 w 178"/>
                <a:gd name="T13" fmla="*/ 128 h 201"/>
                <a:gd name="T14" fmla="*/ 178 w 178"/>
                <a:gd name="T15" fmla="*/ 142 h 201"/>
                <a:gd name="T16" fmla="*/ 177 w 178"/>
                <a:gd name="T17" fmla="*/ 156 h 201"/>
                <a:gd name="T18" fmla="*/ 173 w 178"/>
                <a:gd name="T19" fmla="*/ 170 h 201"/>
                <a:gd name="T20" fmla="*/ 165 w 178"/>
                <a:gd name="T21" fmla="*/ 182 h 201"/>
                <a:gd name="T22" fmla="*/ 153 w 178"/>
                <a:gd name="T23" fmla="*/ 192 h 201"/>
                <a:gd name="T24" fmla="*/ 138 w 178"/>
                <a:gd name="T25" fmla="*/ 199 h 201"/>
                <a:gd name="T26" fmla="*/ 122 w 178"/>
                <a:gd name="T27" fmla="*/ 201 h 201"/>
                <a:gd name="T28" fmla="*/ 109 w 178"/>
                <a:gd name="T29" fmla="*/ 200 h 201"/>
                <a:gd name="T30" fmla="*/ 96 w 178"/>
                <a:gd name="T31" fmla="*/ 195 h 201"/>
                <a:gd name="T32" fmla="*/ 84 w 178"/>
                <a:gd name="T33" fmla="*/ 188 h 201"/>
                <a:gd name="T34" fmla="*/ 75 w 178"/>
                <a:gd name="T35" fmla="*/ 177 h 201"/>
                <a:gd name="T36" fmla="*/ 44 w 178"/>
                <a:gd name="T37" fmla="*/ 134 h 201"/>
                <a:gd name="T38" fmla="*/ 12 w 178"/>
                <a:gd name="T39" fmla="*/ 92 h 201"/>
                <a:gd name="T40" fmla="*/ 4 w 178"/>
                <a:gd name="T41" fmla="*/ 79 h 201"/>
                <a:gd name="T42" fmla="*/ 0 w 178"/>
                <a:gd name="T43" fmla="*/ 65 h 201"/>
                <a:gd name="T44" fmla="*/ 0 w 178"/>
                <a:gd name="T45" fmla="*/ 51 h 201"/>
                <a:gd name="T46" fmla="*/ 3 w 178"/>
                <a:gd name="T47" fmla="*/ 37 h 201"/>
                <a:gd name="T48" fmla="*/ 10 w 178"/>
                <a:gd name="T49" fmla="*/ 23 h 201"/>
                <a:gd name="T50" fmla="*/ 20 w 178"/>
                <a:gd name="T51" fmla="*/ 12 h 201"/>
                <a:gd name="T52" fmla="*/ 32 w 178"/>
                <a:gd name="T53" fmla="*/ 5 h 201"/>
                <a:gd name="T54" fmla="*/ 46 w 178"/>
                <a:gd name="T55" fmla="*/ 1 h 201"/>
                <a:gd name="T56" fmla="*/ 61 w 178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1">
                  <a:moveTo>
                    <a:pt x="61" y="0"/>
                  </a:moveTo>
                  <a:lnTo>
                    <a:pt x="75" y="3"/>
                  </a:lnTo>
                  <a:lnTo>
                    <a:pt x="87" y="10"/>
                  </a:lnTo>
                  <a:lnTo>
                    <a:pt x="98" y="20"/>
                  </a:lnTo>
                  <a:lnTo>
                    <a:pt x="134" y="66"/>
                  </a:lnTo>
                  <a:lnTo>
                    <a:pt x="168" y="114"/>
                  </a:lnTo>
                  <a:lnTo>
                    <a:pt x="175" y="128"/>
                  </a:lnTo>
                  <a:lnTo>
                    <a:pt x="178" y="142"/>
                  </a:lnTo>
                  <a:lnTo>
                    <a:pt x="177" y="156"/>
                  </a:lnTo>
                  <a:lnTo>
                    <a:pt x="173" y="170"/>
                  </a:lnTo>
                  <a:lnTo>
                    <a:pt x="165" y="182"/>
                  </a:lnTo>
                  <a:lnTo>
                    <a:pt x="153" y="192"/>
                  </a:lnTo>
                  <a:lnTo>
                    <a:pt x="138" y="199"/>
                  </a:lnTo>
                  <a:lnTo>
                    <a:pt x="122" y="201"/>
                  </a:lnTo>
                  <a:lnTo>
                    <a:pt x="109" y="200"/>
                  </a:lnTo>
                  <a:lnTo>
                    <a:pt x="96" y="195"/>
                  </a:lnTo>
                  <a:lnTo>
                    <a:pt x="84" y="188"/>
                  </a:lnTo>
                  <a:lnTo>
                    <a:pt x="75" y="177"/>
                  </a:lnTo>
                  <a:lnTo>
                    <a:pt x="44" y="134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9" name="Freeform 1015"/>
            <p:cNvSpPr>
              <a:spLocks/>
            </p:cNvSpPr>
            <p:nvPr/>
          </p:nvSpPr>
          <p:spPr bwMode="auto">
            <a:xfrm>
              <a:off x="5680075" y="5448301"/>
              <a:ext cx="33338" cy="23813"/>
            </a:xfrm>
            <a:custGeom>
              <a:avLst/>
              <a:gdLst>
                <a:gd name="T0" fmla="*/ 160 w 213"/>
                <a:gd name="T1" fmla="*/ 0 h 157"/>
                <a:gd name="T2" fmla="*/ 174 w 213"/>
                <a:gd name="T3" fmla="*/ 2 h 157"/>
                <a:gd name="T4" fmla="*/ 187 w 213"/>
                <a:gd name="T5" fmla="*/ 8 h 157"/>
                <a:gd name="T6" fmla="*/ 198 w 213"/>
                <a:gd name="T7" fmla="*/ 17 h 157"/>
                <a:gd name="T8" fmla="*/ 206 w 213"/>
                <a:gd name="T9" fmla="*/ 30 h 157"/>
                <a:gd name="T10" fmla="*/ 212 w 213"/>
                <a:gd name="T11" fmla="*/ 44 h 157"/>
                <a:gd name="T12" fmla="*/ 213 w 213"/>
                <a:gd name="T13" fmla="*/ 59 h 157"/>
                <a:gd name="T14" fmla="*/ 211 w 213"/>
                <a:gd name="T15" fmla="*/ 72 h 157"/>
                <a:gd name="T16" fmla="*/ 204 w 213"/>
                <a:gd name="T17" fmla="*/ 86 h 157"/>
                <a:gd name="T18" fmla="*/ 195 w 213"/>
                <a:gd name="T19" fmla="*/ 97 h 157"/>
                <a:gd name="T20" fmla="*/ 182 w 213"/>
                <a:gd name="T21" fmla="*/ 105 h 157"/>
                <a:gd name="T22" fmla="*/ 129 w 213"/>
                <a:gd name="T23" fmla="*/ 131 h 157"/>
                <a:gd name="T24" fmla="*/ 75 w 213"/>
                <a:gd name="T25" fmla="*/ 153 h 157"/>
                <a:gd name="T26" fmla="*/ 66 w 213"/>
                <a:gd name="T27" fmla="*/ 156 h 157"/>
                <a:gd name="T28" fmla="*/ 56 w 213"/>
                <a:gd name="T29" fmla="*/ 157 h 157"/>
                <a:gd name="T30" fmla="*/ 39 w 213"/>
                <a:gd name="T31" fmla="*/ 154 h 157"/>
                <a:gd name="T32" fmla="*/ 24 w 213"/>
                <a:gd name="T33" fmla="*/ 147 h 157"/>
                <a:gd name="T34" fmla="*/ 12 w 213"/>
                <a:gd name="T35" fmla="*/ 136 h 157"/>
                <a:gd name="T36" fmla="*/ 3 w 213"/>
                <a:gd name="T37" fmla="*/ 120 h 157"/>
                <a:gd name="T38" fmla="*/ 0 w 213"/>
                <a:gd name="T39" fmla="*/ 106 h 157"/>
                <a:gd name="T40" fmla="*/ 1 w 213"/>
                <a:gd name="T41" fmla="*/ 92 h 157"/>
                <a:gd name="T42" fmla="*/ 5 w 213"/>
                <a:gd name="T43" fmla="*/ 77 h 157"/>
                <a:gd name="T44" fmla="*/ 12 w 213"/>
                <a:gd name="T45" fmla="*/ 65 h 157"/>
                <a:gd name="T46" fmla="*/ 22 w 213"/>
                <a:gd name="T47" fmla="*/ 55 h 157"/>
                <a:gd name="T48" fmla="*/ 35 w 213"/>
                <a:gd name="T49" fmla="*/ 48 h 157"/>
                <a:gd name="T50" fmla="*/ 84 w 213"/>
                <a:gd name="T51" fmla="*/ 28 h 157"/>
                <a:gd name="T52" fmla="*/ 131 w 213"/>
                <a:gd name="T53" fmla="*/ 6 h 157"/>
                <a:gd name="T54" fmla="*/ 145 w 213"/>
                <a:gd name="T55" fmla="*/ 1 h 157"/>
                <a:gd name="T56" fmla="*/ 160 w 213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57">
                  <a:moveTo>
                    <a:pt x="160" y="0"/>
                  </a:moveTo>
                  <a:lnTo>
                    <a:pt x="174" y="2"/>
                  </a:lnTo>
                  <a:lnTo>
                    <a:pt x="187" y="8"/>
                  </a:lnTo>
                  <a:lnTo>
                    <a:pt x="198" y="17"/>
                  </a:lnTo>
                  <a:lnTo>
                    <a:pt x="206" y="30"/>
                  </a:lnTo>
                  <a:lnTo>
                    <a:pt x="212" y="44"/>
                  </a:lnTo>
                  <a:lnTo>
                    <a:pt x="213" y="59"/>
                  </a:lnTo>
                  <a:lnTo>
                    <a:pt x="211" y="72"/>
                  </a:lnTo>
                  <a:lnTo>
                    <a:pt x="204" y="86"/>
                  </a:lnTo>
                  <a:lnTo>
                    <a:pt x="195" y="97"/>
                  </a:lnTo>
                  <a:lnTo>
                    <a:pt x="182" y="105"/>
                  </a:lnTo>
                  <a:lnTo>
                    <a:pt x="129" y="131"/>
                  </a:lnTo>
                  <a:lnTo>
                    <a:pt x="75" y="153"/>
                  </a:lnTo>
                  <a:lnTo>
                    <a:pt x="66" y="156"/>
                  </a:lnTo>
                  <a:lnTo>
                    <a:pt x="56" y="157"/>
                  </a:lnTo>
                  <a:lnTo>
                    <a:pt x="39" y="154"/>
                  </a:lnTo>
                  <a:lnTo>
                    <a:pt x="24" y="147"/>
                  </a:lnTo>
                  <a:lnTo>
                    <a:pt x="12" y="136"/>
                  </a:lnTo>
                  <a:lnTo>
                    <a:pt x="3" y="120"/>
                  </a:lnTo>
                  <a:lnTo>
                    <a:pt x="0" y="106"/>
                  </a:lnTo>
                  <a:lnTo>
                    <a:pt x="1" y="92"/>
                  </a:lnTo>
                  <a:lnTo>
                    <a:pt x="5" y="77"/>
                  </a:lnTo>
                  <a:lnTo>
                    <a:pt x="12" y="65"/>
                  </a:lnTo>
                  <a:lnTo>
                    <a:pt x="22" y="55"/>
                  </a:lnTo>
                  <a:lnTo>
                    <a:pt x="35" y="48"/>
                  </a:lnTo>
                  <a:lnTo>
                    <a:pt x="84" y="28"/>
                  </a:lnTo>
                  <a:lnTo>
                    <a:pt x="131" y="6"/>
                  </a:lnTo>
                  <a:lnTo>
                    <a:pt x="14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0" name="Freeform 1016"/>
            <p:cNvSpPr>
              <a:spLocks/>
            </p:cNvSpPr>
            <p:nvPr/>
          </p:nvSpPr>
          <p:spPr bwMode="auto">
            <a:xfrm>
              <a:off x="5610225" y="5464176"/>
              <a:ext cx="34925" cy="17463"/>
            </a:xfrm>
            <a:custGeom>
              <a:avLst/>
              <a:gdLst>
                <a:gd name="T0" fmla="*/ 62 w 225"/>
                <a:gd name="T1" fmla="*/ 0 h 119"/>
                <a:gd name="T2" fmla="*/ 114 w 225"/>
                <a:gd name="T3" fmla="*/ 5 h 119"/>
                <a:gd name="T4" fmla="*/ 166 w 225"/>
                <a:gd name="T5" fmla="*/ 6 h 119"/>
                <a:gd name="T6" fmla="*/ 184 w 225"/>
                <a:gd name="T7" fmla="*/ 9 h 119"/>
                <a:gd name="T8" fmla="*/ 200 w 225"/>
                <a:gd name="T9" fmla="*/ 17 h 119"/>
                <a:gd name="T10" fmla="*/ 213 w 225"/>
                <a:gd name="T11" fmla="*/ 30 h 119"/>
                <a:gd name="T12" fmla="*/ 222 w 225"/>
                <a:gd name="T13" fmla="*/ 45 h 119"/>
                <a:gd name="T14" fmla="*/ 225 w 225"/>
                <a:gd name="T15" fmla="*/ 62 h 119"/>
                <a:gd name="T16" fmla="*/ 222 w 225"/>
                <a:gd name="T17" fmla="*/ 81 h 119"/>
                <a:gd name="T18" fmla="*/ 215 w 225"/>
                <a:gd name="T19" fmla="*/ 96 h 119"/>
                <a:gd name="T20" fmla="*/ 203 w 225"/>
                <a:gd name="T21" fmla="*/ 108 h 119"/>
                <a:gd name="T22" fmla="*/ 188 w 225"/>
                <a:gd name="T23" fmla="*/ 116 h 119"/>
                <a:gd name="T24" fmla="*/ 171 w 225"/>
                <a:gd name="T25" fmla="*/ 119 h 119"/>
                <a:gd name="T26" fmla="*/ 166 w 225"/>
                <a:gd name="T27" fmla="*/ 119 h 119"/>
                <a:gd name="T28" fmla="*/ 107 w 225"/>
                <a:gd name="T29" fmla="*/ 117 h 119"/>
                <a:gd name="T30" fmla="*/ 49 w 225"/>
                <a:gd name="T31" fmla="*/ 112 h 119"/>
                <a:gd name="T32" fmla="*/ 31 w 225"/>
                <a:gd name="T33" fmla="*/ 106 h 119"/>
                <a:gd name="T34" fmla="*/ 17 w 225"/>
                <a:gd name="T35" fmla="*/ 97 h 119"/>
                <a:gd name="T36" fmla="*/ 7 w 225"/>
                <a:gd name="T37" fmla="*/ 84 h 119"/>
                <a:gd name="T38" fmla="*/ 1 w 225"/>
                <a:gd name="T39" fmla="*/ 67 h 119"/>
                <a:gd name="T40" fmla="*/ 0 w 225"/>
                <a:gd name="T41" fmla="*/ 49 h 119"/>
                <a:gd name="T42" fmla="*/ 5 w 225"/>
                <a:gd name="T43" fmla="*/ 32 h 119"/>
                <a:gd name="T44" fmla="*/ 14 w 225"/>
                <a:gd name="T45" fmla="*/ 17 h 119"/>
                <a:gd name="T46" fmla="*/ 27 w 225"/>
                <a:gd name="T47" fmla="*/ 7 h 119"/>
                <a:gd name="T48" fmla="*/ 44 w 225"/>
                <a:gd name="T49" fmla="*/ 1 h 119"/>
                <a:gd name="T50" fmla="*/ 62 w 225"/>
                <a:gd name="T5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119">
                  <a:moveTo>
                    <a:pt x="62" y="0"/>
                  </a:moveTo>
                  <a:lnTo>
                    <a:pt x="114" y="5"/>
                  </a:lnTo>
                  <a:lnTo>
                    <a:pt x="166" y="6"/>
                  </a:lnTo>
                  <a:lnTo>
                    <a:pt x="184" y="9"/>
                  </a:lnTo>
                  <a:lnTo>
                    <a:pt x="200" y="17"/>
                  </a:lnTo>
                  <a:lnTo>
                    <a:pt x="213" y="30"/>
                  </a:lnTo>
                  <a:lnTo>
                    <a:pt x="222" y="45"/>
                  </a:lnTo>
                  <a:lnTo>
                    <a:pt x="225" y="62"/>
                  </a:lnTo>
                  <a:lnTo>
                    <a:pt x="222" y="81"/>
                  </a:lnTo>
                  <a:lnTo>
                    <a:pt x="215" y="96"/>
                  </a:lnTo>
                  <a:lnTo>
                    <a:pt x="203" y="108"/>
                  </a:lnTo>
                  <a:lnTo>
                    <a:pt x="188" y="116"/>
                  </a:lnTo>
                  <a:lnTo>
                    <a:pt x="171" y="119"/>
                  </a:lnTo>
                  <a:lnTo>
                    <a:pt x="166" y="119"/>
                  </a:lnTo>
                  <a:lnTo>
                    <a:pt x="107" y="117"/>
                  </a:lnTo>
                  <a:lnTo>
                    <a:pt x="49" y="112"/>
                  </a:lnTo>
                  <a:lnTo>
                    <a:pt x="31" y="106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1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4" y="17"/>
                  </a:lnTo>
                  <a:lnTo>
                    <a:pt x="27" y="7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1" name="Freeform 1017"/>
            <p:cNvSpPr>
              <a:spLocks/>
            </p:cNvSpPr>
            <p:nvPr/>
          </p:nvSpPr>
          <p:spPr bwMode="auto">
            <a:xfrm>
              <a:off x="5776913" y="5340351"/>
              <a:ext cx="23813" cy="34925"/>
            </a:xfrm>
            <a:custGeom>
              <a:avLst/>
              <a:gdLst>
                <a:gd name="T0" fmla="*/ 99 w 152"/>
                <a:gd name="T1" fmla="*/ 0 h 217"/>
                <a:gd name="T2" fmla="*/ 114 w 152"/>
                <a:gd name="T3" fmla="*/ 3 h 217"/>
                <a:gd name="T4" fmla="*/ 127 w 152"/>
                <a:gd name="T5" fmla="*/ 10 h 217"/>
                <a:gd name="T6" fmla="*/ 138 w 152"/>
                <a:gd name="T7" fmla="*/ 19 h 217"/>
                <a:gd name="T8" fmla="*/ 146 w 152"/>
                <a:gd name="T9" fmla="*/ 31 h 217"/>
                <a:gd name="T10" fmla="*/ 150 w 152"/>
                <a:gd name="T11" fmla="*/ 45 h 217"/>
                <a:gd name="T12" fmla="*/ 152 w 152"/>
                <a:gd name="T13" fmla="*/ 59 h 217"/>
                <a:gd name="T14" fmla="*/ 148 w 152"/>
                <a:gd name="T15" fmla="*/ 74 h 217"/>
                <a:gd name="T16" fmla="*/ 129 w 152"/>
                <a:gd name="T17" fmla="*/ 129 h 217"/>
                <a:gd name="T18" fmla="*/ 108 w 152"/>
                <a:gd name="T19" fmla="*/ 183 h 217"/>
                <a:gd name="T20" fmla="*/ 99 w 152"/>
                <a:gd name="T21" fmla="*/ 197 h 217"/>
                <a:gd name="T22" fmla="*/ 86 w 152"/>
                <a:gd name="T23" fmla="*/ 208 h 217"/>
                <a:gd name="T24" fmla="*/ 72 w 152"/>
                <a:gd name="T25" fmla="*/ 215 h 217"/>
                <a:gd name="T26" fmla="*/ 56 w 152"/>
                <a:gd name="T27" fmla="*/ 217 h 217"/>
                <a:gd name="T28" fmla="*/ 45 w 152"/>
                <a:gd name="T29" fmla="*/ 216 h 217"/>
                <a:gd name="T30" fmla="*/ 33 w 152"/>
                <a:gd name="T31" fmla="*/ 213 h 217"/>
                <a:gd name="T32" fmla="*/ 20 w 152"/>
                <a:gd name="T33" fmla="*/ 204 h 217"/>
                <a:gd name="T34" fmla="*/ 11 w 152"/>
                <a:gd name="T35" fmla="*/ 194 h 217"/>
                <a:gd name="T36" fmla="*/ 4 w 152"/>
                <a:gd name="T37" fmla="*/ 181 h 217"/>
                <a:gd name="T38" fmla="*/ 0 w 152"/>
                <a:gd name="T39" fmla="*/ 168 h 217"/>
                <a:gd name="T40" fmla="*/ 1 w 152"/>
                <a:gd name="T41" fmla="*/ 152 h 217"/>
                <a:gd name="T42" fmla="*/ 5 w 152"/>
                <a:gd name="T43" fmla="*/ 138 h 217"/>
                <a:gd name="T44" fmla="*/ 24 w 152"/>
                <a:gd name="T45" fmla="*/ 89 h 217"/>
                <a:gd name="T46" fmla="*/ 43 w 152"/>
                <a:gd name="T47" fmla="*/ 39 h 217"/>
                <a:gd name="T48" fmla="*/ 50 w 152"/>
                <a:gd name="T49" fmla="*/ 25 h 217"/>
                <a:gd name="T50" fmla="*/ 59 w 152"/>
                <a:gd name="T51" fmla="*/ 14 h 217"/>
                <a:gd name="T52" fmla="*/ 71 w 152"/>
                <a:gd name="T53" fmla="*/ 6 h 217"/>
                <a:gd name="T54" fmla="*/ 84 w 152"/>
                <a:gd name="T55" fmla="*/ 1 h 217"/>
                <a:gd name="T56" fmla="*/ 99 w 152"/>
                <a:gd name="T5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7">
                  <a:moveTo>
                    <a:pt x="99" y="0"/>
                  </a:moveTo>
                  <a:lnTo>
                    <a:pt x="114" y="3"/>
                  </a:lnTo>
                  <a:lnTo>
                    <a:pt x="127" y="10"/>
                  </a:lnTo>
                  <a:lnTo>
                    <a:pt x="138" y="19"/>
                  </a:lnTo>
                  <a:lnTo>
                    <a:pt x="146" y="31"/>
                  </a:lnTo>
                  <a:lnTo>
                    <a:pt x="150" y="45"/>
                  </a:lnTo>
                  <a:lnTo>
                    <a:pt x="152" y="59"/>
                  </a:lnTo>
                  <a:lnTo>
                    <a:pt x="148" y="74"/>
                  </a:lnTo>
                  <a:lnTo>
                    <a:pt x="129" y="129"/>
                  </a:lnTo>
                  <a:lnTo>
                    <a:pt x="108" y="183"/>
                  </a:lnTo>
                  <a:lnTo>
                    <a:pt x="99" y="197"/>
                  </a:lnTo>
                  <a:lnTo>
                    <a:pt x="86" y="208"/>
                  </a:lnTo>
                  <a:lnTo>
                    <a:pt x="72" y="215"/>
                  </a:lnTo>
                  <a:lnTo>
                    <a:pt x="56" y="217"/>
                  </a:lnTo>
                  <a:lnTo>
                    <a:pt x="45" y="216"/>
                  </a:lnTo>
                  <a:lnTo>
                    <a:pt x="33" y="213"/>
                  </a:lnTo>
                  <a:lnTo>
                    <a:pt x="20" y="204"/>
                  </a:lnTo>
                  <a:lnTo>
                    <a:pt x="11" y="194"/>
                  </a:lnTo>
                  <a:lnTo>
                    <a:pt x="4" y="181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24" y="89"/>
                  </a:lnTo>
                  <a:lnTo>
                    <a:pt x="43" y="39"/>
                  </a:lnTo>
                  <a:lnTo>
                    <a:pt x="50" y="25"/>
                  </a:lnTo>
                  <a:lnTo>
                    <a:pt x="59" y="14"/>
                  </a:lnTo>
                  <a:lnTo>
                    <a:pt x="71" y="6"/>
                  </a:lnTo>
                  <a:lnTo>
                    <a:pt x="84" y="1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2" name="Freeform 1018"/>
            <p:cNvSpPr>
              <a:spLocks/>
            </p:cNvSpPr>
            <p:nvPr/>
          </p:nvSpPr>
          <p:spPr bwMode="auto">
            <a:xfrm>
              <a:off x="5794375" y="5272088"/>
              <a:ext cx="17463" cy="34925"/>
            </a:xfrm>
            <a:custGeom>
              <a:avLst/>
              <a:gdLst>
                <a:gd name="T0" fmla="*/ 60 w 116"/>
                <a:gd name="T1" fmla="*/ 0 h 223"/>
                <a:gd name="T2" fmla="*/ 78 w 116"/>
                <a:gd name="T3" fmla="*/ 2 h 223"/>
                <a:gd name="T4" fmla="*/ 93 w 116"/>
                <a:gd name="T5" fmla="*/ 11 h 223"/>
                <a:gd name="T6" fmla="*/ 105 w 116"/>
                <a:gd name="T7" fmla="*/ 22 h 223"/>
                <a:gd name="T8" fmla="*/ 113 w 116"/>
                <a:gd name="T9" fmla="*/ 37 h 223"/>
                <a:gd name="T10" fmla="*/ 116 w 116"/>
                <a:gd name="T11" fmla="*/ 55 h 223"/>
                <a:gd name="T12" fmla="*/ 116 w 116"/>
                <a:gd name="T13" fmla="*/ 58 h 223"/>
                <a:gd name="T14" fmla="*/ 115 w 116"/>
                <a:gd name="T15" fmla="*/ 114 h 223"/>
                <a:gd name="T16" fmla="*/ 112 w 116"/>
                <a:gd name="T17" fmla="*/ 170 h 223"/>
                <a:gd name="T18" fmla="*/ 108 w 116"/>
                <a:gd name="T19" fmla="*/ 187 h 223"/>
                <a:gd name="T20" fmla="*/ 99 w 116"/>
                <a:gd name="T21" fmla="*/ 201 h 223"/>
                <a:gd name="T22" fmla="*/ 87 w 116"/>
                <a:gd name="T23" fmla="*/ 212 h 223"/>
                <a:gd name="T24" fmla="*/ 73 w 116"/>
                <a:gd name="T25" fmla="*/ 219 h 223"/>
                <a:gd name="T26" fmla="*/ 56 w 116"/>
                <a:gd name="T27" fmla="*/ 223 h 223"/>
                <a:gd name="T28" fmla="*/ 52 w 116"/>
                <a:gd name="T29" fmla="*/ 223 h 223"/>
                <a:gd name="T30" fmla="*/ 34 w 116"/>
                <a:gd name="T31" fmla="*/ 217 h 223"/>
                <a:gd name="T32" fmla="*/ 19 w 116"/>
                <a:gd name="T33" fmla="*/ 208 h 223"/>
                <a:gd name="T34" fmla="*/ 8 w 116"/>
                <a:gd name="T35" fmla="*/ 196 h 223"/>
                <a:gd name="T36" fmla="*/ 2 w 116"/>
                <a:gd name="T37" fmla="*/ 180 h 223"/>
                <a:gd name="T38" fmla="*/ 0 w 116"/>
                <a:gd name="T39" fmla="*/ 161 h 223"/>
                <a:gd name="T40" fmla="*/ 3 w 116"/>
                <a:gd name="T41" fmla="*/ 110 h 223"/>
                <a:gd name="T42" fmla="*/ 4 w 116"/>
                <a:gd name="T43" fmla="*/ 58 h 223"/>
                <a:gd name="T44" fmla="*/ 7 w 116"/>
                <a:gd name="T45" fmla="*/ 40 h 223"/>
                <a:gd name="T46" fmla="*/ 15 w 116"/>
                <a:gd name="T47" fmla="*/ 24 h 223"/>
                <a:gd name="T48" fmla="*/ 27 w 116"/>
                <a:gd name="T49" fmla="*/ 12 h 223"/>
                <a:gd name="T50" fmla="*/ 42 w 116"/>
                <a:gd name="T51" fmla="*/ 3 h 223"/>
                <a:gd name="T52" fmla="*/ 60 w 116"/>
                <a:gd name="T5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3">
                  <a:moveTo>
                    <a:pt x="60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5" y="22"/>
                  </a:lnTo>
                  <a:lnTo>
                    <a:pt x="113" y="37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5" y="114"/>
                  </a:lnTo>
                  <a:lnTo>
                    <a:pt x="112" y="170"/>
                  </a:lnTo>
                  <a:lnTo>
                    <a:pt x="108" y="187"/>
                  </a:lnTo>
                  <a:lnTo>
                    <a:pt x="99" y="201"/>
                  </a:lnTo>
                  <a:lnTo>
                    <a:pt x="87" y="212"/>
                  </a:lnTo>
                  <a:lnTo>
                    <a:pt x="73" y="219"/>
                  </a:lnTo>
                  <a:lnTo>
                    <a:pt x="56" y="223"/>
                  </a:lnTo>
                  <a:lnTo>
                    <a:pt x="52" y="223"/>
                  </a:lnTo>
                  <a:lnTo>
                    <a:pt x="34" y="217"/>
                  </a:lnTo>
                  <a:lnTo>
                    <a:pt x="19" y="208"/>
                  </a:lnTo>
                  <a:lnTo>
                    <a:pt x="8" y="196"/>
                  </a:lnTo>
                  <a:lnTo>
                    <a:pt x="2" y="180"/>
                  </a:lnTo>
                  <a:lnTo>
                    <a:pt x="0" y="161"/>
                  </a:lnTo>
                  <a:lnTo>
                    <a:pt x="3" y="110"/>
                  </a:lnTo>
                  <a:lnTo>
                    <a:pt x="4" y="58"/>
                  </a:lnTo>
                  <a:lnTo>
                    <a:pt x="7" y="40"/>
                  </a:lnTo>
                  <a:lnTo>
                    <a:pt x="15" y="24"/>
                  </a:lnTo>
                  <a:lnTo>
                    <a:pt x="27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3" name="Freeform 1019"/>
            <p:cNvSpPr>
              <a:spLocks/>
            </p:cNvSpPr>
            <p:nvPr/>
          </p:nvSpPr>
          <p:spPr bwMode="auto">
            <a:xfrm>
              <a:off x="5459413" y="5254626"/>
              <a:ext cx="19050" cy="34925"/>
            </a:xfrm>
            <a:custGeom>
              <a:avLst/>
              <a:gdLst>
                <a:gd name="T0" fmla="*/ 65 w 116"/>
                <a:gd name="T1" fmla="*/ 0 h 223"/>
                <a:gd name="T2" fmla="*/ 82 w 116"/>
                <a:gd name="T3" fmla="*/ 4 h 223"/>
                <a:gd name="T4" fmla="*/ 98 w 116"/>
                <a:gd name="T5" fmla="*/ 13 h 223"/>
                <a:gd name="T6" fmla="*/ 108 w 116"/>
                <a:gd name="T7" fmla="*/ 26 h 223"/>
                <a:gd name="T8" fmla="*/ 115 w 116"/>
                <a:gd name="T9" fmla="*/ 42 h 223"/>
                <a:gd name="T10" fmla="*/ 116 w 116"/>
                <a:gd name="T11" fmla="*/ 60 h 223"/>
                <a:gd name="T12" fmla="*/ 113 w 116"/>
                <a:gd name="T13" fmla="*/ 113 h 223"/>
                <a:gd name="T14" fmla="*/ 112 w 116"/>
                <a:gd name="T15" fmla="*/ 166 h 223"/>
                <a:gd name="T16" fmla="*/ 110 w 116"/>
                <a:gd name="T17" fmla="*/ 184 h 223"/>
                <a:gd name="T18" fmla="*/ 102 w 116"/>
                <a:gd name="T19" fmla="*/ 199 h 223"/>
                <a:gd name="T20" fmla="*/ 89 w 116"/>
                <a:gd name="T21" fmla="*/ 212 h 223"/>
                <a:gd name="T22" fmla="*/ 74 w 116"/>
                <a:gd name="T23" fmla="*/ 220 h 223"/>
                <a:gd name="T24" fmla="*/ 56 w 116"/>
                <a:gd name="T25" fmla="*/ 223 h 223"/>
                <a:gd name="T26" fmla="*/ 38 w 116"/>
                <a:gd name="T27" fmla="*/ 220 h 223"/>
                <a:gd name="T28" fmla="*/ 23 w 116"/>
                <a:gd name="T29" fmla="*/ 212 h 223"/>
                <a:gd name="T30" fmla="*/ 11 w 116"/>
                <a:gd name="T31" fmla="*/ 200 h 223"/>
                <a:gd name="T32" fmla="*/ 3 w 116"/>
                <a:gd name="T33" fmla="*/ 185 h 223"/>
                <a:gd name="T34" fmla="*/ 0 w 116"/>
                <a:gd name="T35" fmla="*/ 167 h 223"/>
                <a:gd name="T36" fmla="*/ 0 w 116"/>
                <a:gd name="T37" fmla="*/ 166 h 223"/>
                <a:gd name="T38" fmla="*/ 1 w 116"/>
                <a:gd name="T39" fmla="*/ 108 h 223"/>
                <a:gd name="T40" fmla="*/ 5 w 116"/>
                <a:gd name="T41" fmla="*/ 51 h 223"/>
                <a:gd name="T42" fmla="*/ 9 w 116"/>
                <a:gd name="T43" fmla="*/ 34 h 223"/>
                <a:gd name="T44" fmla="*/ 18 w 116"/>
                <a:gd name="T45" fmla="*/ 19 h 223"/>
                <a:gd name="T46" fmla="*/ 31 w 116"/>
                <a:gd name="T47" fmla="*/ 8 h 223"/>
                <a:gd name="T48" fmla="*/ 48 w 116"/>
                <a:gd name="T49" fmla="*/ 1 h 223"/>
                <a:gd name="T50" fmla="*/ 65 w 116"/>
                <a:gd name="T5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23">
                  <a:moveTo>
                    <a:pt x="65" y="0"/>
                  </a:moveTo>
                  <a:lnTo>
                    <a:pt x="82" y="4"/>
                  </a:lnTo>
                  <a:lnTo>
                    <a:pt x="98" y="13"/>
                  </a:lnTo>
                  <a:lnTo>
                    <a:pt x="108" y="26"/>
                  </a:lnTo>
                  <a:lnTo>
                    <a:pt x="115" y="42"/>
                  </a:lnTo>
                  <a:lnTo>
                    <a:pt x="116" y="60"/>
                  </a:lnTo>
                  <a:lnTo>
                    <a:pt x="113" y="113"/>
                  </a:lnTo>
                  <a:lnTo>
                    <a:pt x="112" y="166"/>
                  </a:lnTo>
                  <a:lnTo>
                    <a:pt x="110" y="184"/>
                  </a:lnTo>
                  <a:lnTo>
                    <a:pt x="102" y="199"/>
                  </a:lnTo>
                  <a:lnTo>
                    <a:pt x="89" y="212"/>
                  </a:lnTo>
                  <a:lnTo>
                    <a:pt x="74" y="220"/>
                  </a:lnTo>
                  <a:lnTo>
                    <a:pt x="56" y="223"/>
                  </a:lnTo>
                  <a:lnTo>
                    <a:pt x="38" y="220"/>
                  </a:lnTo>
                  <a:lnTo>
                    <a:pt x="23" y="212"/>
                  </a:lnTo>
                  <a:lnTo>
                    <a:pt x="11" y="200"/>
                  </a:lnTo>
                  <a:lnTo>
                    <a:pt x="3" y="185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1" y="108"/>
                  </a:lnTo>
                  <a:lnTo>
                    <a:pt x="5" y="51"/>
                  </a:lnTo>
                  <a:lnTo>
                    <a:pt x="9" y="34"/>
                  </a:lnTo>
                  <a:lnTo>
                    <a:pt x="18" y="19"/>
                  </a:lnTo>
                  <a:lnTo>
                    <a:pt x="31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4" name="Freeform 1020"/>
            <p:cNvSpPr>
              <a:spLocks/>
            </p:cNvSpPr>
            <p:nvPr/>
          </p:nvSpPr>
          <p:spPr bwMode="auto">
            <a:xfrm>
              <a:off x="5465763" y="5324476"/>
              <a:ext cx="23813" cy="34925"/>
            </a:xfrm>
            <a:custGeom>
              <a:avLst/>
              <a:gdLst>
                <a:gd name="T0" fmla="*/ 58 w 144"/>
                <a:gd name="T1" fmla="*/ 0 h 220"/>
                <a:gd name="T2" fmla="*/ 72 w 144"/>
                <a:gd name="T3" fmla="*/ 2 h 220"/>
                <a:gd name="T4" fmla="*/ 85 w 144"/>
                <a:gd name="T5" fmla="*/ 8 h 220"/>
                <a:gd name="T6" fmla="*/ 96 w 144"/>
                <a:gd name="T7" fmla="*/ 18 h 220"/>
                <a:gd name="T8" fmla="*/ 105 w 144"/>
                <a:gd name="T9" fmla="*/ 29 h 220"/>
                <a:gd name="T10" fmla="*/ 110 w 144"/>
                <a:gd name="T11" fmla="*/ 43 h 220"/>
                <a:gd name="T12" fmla="*/ 125 w 144"/>
                <a:gd name="T13" fmla="*/ 94 h 220"/>
                <a:gd name="T14" fmla="*/ 141 w 144"/>
                <a:gd name="T15" fmla="*/ 146 h 220"/>
                <a:gd name="T16" fmla="*/ 144 w 144"/>
                <a:gd name="T17" fmla="*/ 161 h 220"/>
                <a:gd name="T18" fmla="*/ 143 w 144"/>
                <a:gd name="T19" fmla="*/ 175 h 220"/>
                <a:gd name="T20" fmla="*/ 138 w 144"/>
                <a:gd name="T21" fmla="*/ 189 h 220"/>
                <a:gd name="T22" fmla="*/ 130 w 144"/>
                <a:gd name="T23" fmla="*/ 201 h 220"/>
                <a:gd name="T24" fmla="*/ 120 w 144"/>
                <a:gd name="T25" fmla="*/ 210 h 220"/>
                <a:gd name="T26" fmla="*/ 105 w 144"/>
                <a:gd name="T27" fmla="*/ 217 h 220"/>
                <a:gd name="T28" fmla="*/ 88 w 144"/>
                <a:gd name="T29" fmla="*/ 220 h 220"/>
                <a:gd name="T30" fmla="*/ 74 w 144"/>
                <a:gd name="T31" fmla="*/ 218 h 220"/>
                <a:gd name="T32" fmla="*/ 62 w 144"/>
                <a:gd name="T33" fmla="*/ 213 h 220"/>
                <a:gd name="T34" fmla="*/ 50 w 144"/>
                <a:gd name="T35" fmla="*/ 206 h 220"/>
                <a:gd name="T36" fmla="*/ 41 w 144"/>
                <a:gd name="T37" fmla="*/ 195 h 220"/>
                <a:gd name="T38" fmla="*/ 35 w 144"/>
                <a:gd name="T39" fmla="*/ 183 h 220"/>
                <a:gd name="T40" fmla="*/ 17 w 144"/>
                <a:gd name="T41" fmla="*/ 126 h 220"/>
                <a:gd name="T42" fmla="*/ 2 w 144"/>
                <a:gd name="T43" fmla="*/ 71 h 220"/>
                <a:gd name="T44" fmla="*/ 0 w 144"/>
                <a:gd name="T45" fmla="*/ 56 h 220"/>
                <a:gd name="T46" fmla="*/ 3 w 144"/>
                <a:gd name="T47" fmla="*/ 41 h 220"/>
                <a:gd name="T48" fmla="*/ 9 w 144"/>
                <a:gd name="T49" fmla="*/ 28 h 220"/>
                <a:gd name="T50" fmla="*/ 18 w 144"/>
                <a:gd name="T51" fmla="*/ 17 h 220"/>
                <a:gd name="T52" fmla="*/ 29 w 144"/>
                <a:gd name="T53" fmla="*/ 7 h 220"/>
                <a:gd name="T54" fmla="*/ 43 w 144"/>
                <a:gd name="T55" fmla="*/ 2 h 220"/>
                <a:gd name="T56" fmla="*/ 58 w 144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20">
                  <a:moveTo>
                    <a:pt x="58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96" y="18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25" y="94"/>
                  </a:lnTo>
                  <a:lnTo>
                    <a:pt x="141" y="146"/>
                  </a:lnTo>
                  <a:lnTo>
                    <a:pt x="144" y="161"/>
                  </a:lnTo>
                  <a:lnTo>
                    <a:pt x="143" y="175"/>
                  </a:lnTo>
                  <a:lnTo>
                    <a:pt x="138" y="189"/>
                  </a:lnTo>
                  <a:lnTo>
                    <a:pt x="130" y="201"/>
                  </a:lnTo>
                  <a:lnTo>
                    <a:pt x="120" y="210"/>
                  </a:lnTo>
                  <a:lnTo>
                    <a:pt x="105" y="217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2" y="213"/>
                  </a:lnTo>
                  <a:lnTo>
                    <a:pt x="50" y="206"/>
                  </a:lnTo>
                  <a:lnTo>
                    <a:pt x="41" y="195"/>
                  </a:lnTo>
                  <a:lnTo>
                    <a:pt x="35" y="183"/>
                  </a:lnTo>
                  <a:lnTo>
                    <a:pt x="17" y="126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9" y="28"/>
                  </a:lnTo>
                  <a:lnTo>
                    <a:pt x="18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5" name="Freeform 1021"/>
            <p:cNvSpPr>
              <a:spLocks/>
            </p:cNvSpPr>
            <p:nvPr/>
          </p:nvSpPr>
          <p:spPr bwMode="auto">
            <a:xfrm>
              <a:off x="5559425" y="5089526"/>
              <a:ext cx="33338" cy="23813"/>
            </a:xfrm>
            <a:custGeom>
              <a:avLst/>
              <a:gdLst>
                <a:gd name="T0" fmla="*/ 153 w 214"/>
                <a:gd name="T1" fmla="*/ 0 h 158"/>
                <a:gd name="T2" fmla="*/ 167 w 214"/>
                <a:gd name="T3" fmla="*/ 1 h 158"/>
                <a:gd name="T4" fmla="*/ 181 w 214"/>
                <a:gd name="T5" fmla="*/ 5 h 158"/>
                <a:gd name="T6" fmla="*/ 194 w 214"/>
                <a:gd name="T7" fmla="*/ 12 h 158"/>
                <a:gd name="T8" fmla="*/ 204 w 214"/>
                <a:gd name="T9" fmla="*/ 24 h 158"/>
                <a:gd name="T10" fmla="*/ 211 w 214"/>
                <a:gd name="T11" fmla="*/ 37 h 158"/>
                <a:gd name="T12" fmla="*/ 214 w 214"/>
                <a:gd name="T13" fmla="*/ 51 h 158"/>
                <a:gd name="T14" fmla="*/ 213 w 214"/>
                <a:gd name="T15" fmla="*/ 66 h 158"/>
                <a:gd name="T16" fmla="*/ 209 w 214"/>
                <a:gd name="T17" fmla="*/ 80 h 158"/>
                <a:gd name="T18" fmla="*/ 202 w 214"/>
                <a:gd name="T19" fmla="*/ 92 h 158"/>
                <a:gd name="T20" fmla="*/ 190 w 214"/>
                <a:gd name="T21" fmla="*/ 101 h 158"/>
                <a:gd name="T22" fmla="*/ 177 w 214"/>
                <a:gd name="T23" fmla="*/ 109 h 158"/>
                <a:gd name="T24" fmla="*/ 129 w 214"/>
                <a:gd name="T25" fmla="*/ 129 h 158"/>
                <a:gd name="T26" fmla="*/ 81 w 214"/>
                <a:gd name="T27" fmla="*/ 152 h 158"/>
                <a:gd name="T28" fmla="*/ 69 w 214"/>
                <a:gd name="T29" fmla="*/ 156 h 158"/>
                <a:gd name="T30" fmla="*/ 56 w 214"/>
                <a:gd name="T31" fmla="*/ 158 h 158"/>
                <a:gd name="T32" fmla="*/ 42 w 214"/>
                <a:gd name="T33" fmla="*/ 156 h 158"/>
                <a:gd name="T34" fmla="*/ 28 w 214"/>
                <a:gd name="T35" fmla="*/ 150 h 158"/>
                <a:gd name="T36" fmla="*/ 15 w 214"/>
                <a:gd name="T37" fmla="*/ 139 h 158"/>
                <a:gd name="T38" fmla="*/ 6 w 214"/>
                <a:gd name="T39" fmla="*/ 127 h 158"/>
                <a:gd name="T40" fmla="*/ 1 w 214"/>
                <a:gd name="T41" fmla="*/ 113 h 158"/>
                <a:gd name="T42" fmla="*/ 0 w 214"/>
                <a:gd name="T43" fmla="*/ 98 h 158"/>
                <a:gd name="T44" fmla="*/ 3 w 214"/>
                <a:gd name="T45" fmla="*/ 84 h 158"/>
                <a:gd name="T46" fmla="*/ 9 w 214"/>
                <a:gd name="T47" fmla="*/ 71 h 158"/>
                <a:gd name="T48" fmla="*/ 18 w 214"/>
                <a:gd name="T49" fmla="*/ 59 h 158"/>
                <a:gd name="T50" fmla="*/ 31 w 214"/>
                <a:gd name="T51" fmla="*/ 51 h 158"/>
                <a:gd name="T52" fmla="*/ 85 w 214"/>
                <a:gd name="T53" fmla="*/ 26 h 158"/>
                <a:gd name="T54" fmla="*/ 139 w 214"/>
                <a:gd name="T55" fmla="*/ 3 h 158"/>
                <a:gd name="T56" fmla="*/ 153 w 214"/>
                <a:gd name="T5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8">
                  <a:moveTo>
                    <a:pt x="153" y="0"/>
                  </a:moveTo>
                  <a:lnTo>
                    <a:pt x="167" y="1"/>
                  </a:lnTo>
                  <a:lnTo>
                    <a:pt x="181" y="5"/>
                  </a:lnTo>
                  <a:lnTo>
                    <a:pt x="194" y="12"/>
                  </a:lnTo>
                  <a:lnTo>
                    <a:pt x="204" y="24"/>
                  </a:lnTo>
                  <a:lnTo>
                    <a:pt x="211" y="37"/>
                  </a:lnTo>
                  <a:lnTo>
                    <a:pt x="214" y="51"/>
                  </a:lnTo>
                  <a:lnTo>
                    <a:pt x="213" y="66"/>
                  </a:lnTo>
                  <a:lnTo>
                    <a:pt x="209" y="80"/>
                  </a:lnTo>
                  <a:lnTo>
                    <a:pt x="202" y="92"/>
                  </a:lnTo>
                  <a:lnTo>
                    <a:pt x="190" y="101"/>
                  </a:lnTo>
                  <a:lnTo>
                    <a:pt x="177" y="109"/>
                  </a:lnTo>
                  <a:lnTo>
                    <a:pt x="129" y="129"/>
                  </a:lnTo>
                  <a:lnTo>
                    <a:pt x="81" y="152"/>
                  </a:lnTo>
                  <a:lnTo>
                    <a:pt x="69" y="156"/>
                  </a:lnTo>
                  <a:lnTo>
                    <a:pt x="56" y="158"/>
                  </a:lnTo>
                  <a:lnTo>
                    <a:pt x="42" y="156"/>
                  </a:lnTo>
                  <a:lnTo>
                    <a:pt x="28" y="150"/>
                  </a:lnTo>
                  <a:lnTo>
                    <a:pt x="15" y="139"/>
                  </a:lnTo>
                  <a:lnTo>
                    <a:pt x="6" y="127"/>
                  </a:lnTo>
                  <a:lnTo>
                    <a:pt x="1" y="113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1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5" y="26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6" name="Freeform 1022"/>
            <p:cNvSpPr>
              <a:spLocks/>
            </p:cNvSpPr>
            <p:nvPr/>
          </p:nvSpPr>
          <p:spPr bwMode="auto">
            <a:xfrm>
              <a:off x="5470525" y="5186363"/>
              <a:ext cx="25400" cy="33338"/>
            </a:xfrm>
            <a:custGeom>
              <a:avLst/>
              <a:gdLst>
                <a:gd name="T0" fmla="*/ 90 w 152"/>
                <a:gd name="T1" fmla="*/ 0 h 217"/>
                <a:gd name="T2" fmla="*/ 104 w 152"/>
                <a:gd name="T3" fmla="*/ 1 h 217"/>
                <a:gd name="T4" fmla="*/ 118 w 152"/>
                <a:gd name="T5" fmla="*/ 5 h 217"/>
                <a:gd name="T6" fmla="*/ 131 w 152"/>
                <a:gd name="T7" fmla="*/ 13 h 217"/>
                <a:gd name="T8" fmla="*/ 142 w 152"/>
                <a:gd name="T9" fmla="*/ 23 h 217"/>
                <a:gd name="T10" fmla="*/ 149 w 152"/>
                <a:gd name="T11" fmla="*/ 35 h 217"/>
                <a:gd name="T12" fmla="*/ 152 w 152"/>
                <a:gd name="T13" fmla="*/ 50 h 217"/>
                <a:gd name="T14" fmla="*/ 152 w 152"/>
                <a:gd name="T15" fmla="*/ 64 h 217"/>
                <a:gd name="T16" fmla="*/ 148 w 152"/>
                <a:gd name="T17" fmla="*/ 78 h 217"/>
                <a:gd name="T18" fmla="*/ 127 w 152"/>
                <a:gd name="T19" fmla="*/ 128 h 217"/>
                <a:gd name="T20" fmla="*/ 109 w 152"/>
                <a:gd name="T21" fmla="*/ 179 h 217"/>
                <a:gd name="T22" fmla="*/ 103 w 152"/>
                <a:gd name="T23" fmla="*/ 191 h 217"/>
                <a:gd name="T24" fmla="*/ 94 w 152"/>
                <a:gd name="T25" fmla="*/ 202 h 217"/>
                <a:gd name="T26" fmla="*/ 83 w 152"/>
                <a:gd name="T27" fmla="*/ 209 h 217"/>
                <a:gd name="T28" fmla="*/ 69 w 152"/>
                <a:gd name="T29" fmla="*/ 215 h 217"/>
                <a:gd name="T30" fmla="*/ 56 w 152"/>
                <a:gd name="T31" fmla="*/ 217 h 217"/>
                <a:gd name="T32" fmla="*/ 47 w 152"/>
                <a:gd name="T33" fmla="*/ 216 h 217"/>
                <a:gd name="T34" fmla="*/ 39 w 152"/>
                <a:gd name="T35" fmla="*/ 214 h 217"/>
                <a:gd name="T36" fmla="*/ 24 w 152"/>
                <a:gd name="T37" fmla="*/ 206 h 217"/>
                <a:gd name="T38" fmla="*/ 14 w 152"/>
                <a:gd name="T39" fmla="*/ 197 h 217"/>
                <a:gd name="T40" fmla="*/ 6 w 152"/>
                <a:gd name="T41" fmla="*/ 185 h 217"/>
                <a:gd name="T42" fmla="*/ 1 w 152"/>
                <a:gd name="T43" fmla="*/ 172 h 217"/>
                <a:gd name="T44" fmla="*/ 0 w 152"/>
                <a:gd name="T45" fmla="*/ 157 h 217"/>
                <a:gd name="T46" fmla="*/ 3 w 152"/>
                <a:gd name="T47" fmla="*/ 142 h 217"/>
                <a:gd name="T48" fmla="*/ 22 w 152"/>
                <a:gd name="T49" fmla="*/ 88 h 217"/>
                <a:gd name="T50" fmla="*/ 45 w 152"/>
                <a:gd name="T51" fmla="*/ 33 h 217"/>
                <a:gd name="T52" fmla="*/ 53 w 152"/>
                <a:gd name="T53" fmla="*/ 20 h 217"/>
                <a:gd name="T54" fmla="*/ 63 w 152"/>
                <a:gd name="T55" fmla="*/ 11 h 217"/>
                <a:gd name="T56" fmla="*/ 75 w 152"/>
                <a:gd name="T57" fmla="*/ 4 h 217"/>
                <a:gd name="T58" fmla="*/ 90 w 152"/>
                <a:gd name="T5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2" h="217">
                  <a:moveTo>
                    <a:pt x="90" y="0"/>
                  </a:moveTo>
                  <a:lnTo>
                    <a:pt x="104" y="1"/>
                  </a:lnTo>
                  <a:lnTo>
                    <a:pt x="118" y="5"/>
                  </a:lnTo>
                  <a:lnTo>
                    <a:pt x="131" y="13"/>
                  </a:lnTo>
                  <a:lnTo>
                    <a:pt x="142" y="23"/>
                  </a:lnTo>
                  <a:lnTo>
                    <a:pt x="149" y="35"/>
                  </a:lnTo>
                  <a:lnTo>
                    <a:pt x="152" y="50"/>
                  </a:lnTo>
                  <a:lnTo>
                    <a:pt x="152" y="64"/>
                  </a:lnTo>
                  <a:lnTo>
                    <a:pt x="148" y="78"/>
                  </a:lnTo>
                  <a:lnTo>
                    <a:pt x="127" y="128"/>
                  </a:lnTo>
                  <a:lnTo>
                    <a:pt x="109" y="179"/>
                  </a:lnTo>
                  <a:lnTo>
                    <a:pt x="103" y="191"/>
                  </a:lnTo>
                  <a:lnTo>
                    <a:pt x="94" y="202"/>
                  </a:lnTo>
                  <a:lnTo>
                    <a:pt x="83" y="209"/>
                  </a:lnTo>
                  <a:lnTo>
                    <a:pt x="69" y="215"/>
                  </a:lnTo>
                  <a:lnTo>
                    <a:pt x="56" y="217"/>
                  </a:lnTo>
                  <a:lnTo>
                    <a:pt x="47" y="216"/>
                  </a:lnTo>
                  <a:lnTo>
                    <a:pt x="39" y="214"/>
                  </a:lnTo>
                  <a:lnTo>
                    <a:pt x="24" y="206"/>
                  </a:lnTo>
                  <a:lnTo>
                    <a:pt x="14" y="197"/>
                  </a:lnTo>
                  <a:lnTo>
                    <a:pt x="6" y="185"/>
                  </a:lnTo>
                  <a:lnTo>
                    <a:pt x="1" y="172"/>
                  </a:lnTo>
                  <a:lnTo>
                    <a:pt x="0" y="157"/>
                  </a:lnTo>
                  <a:lnTo>
                    <a:pt x="3" y="142"/>
                  </a:lnTo>
                  <a:lnTo>
                    <a:pt x="22" y="88"/>
                  </a:lnTo>
                  <a:lnTo>
                    <a:pt x="45" y="33"/>
                  </a:lnTo>
                  <a:lnTo>
                    <a:pt x="53" y="20"/>
                  </a:lnTo>
                  <a:lnTo>
                    <a:pt x="63" y="11"/>
                  </a:lnTo>
                  <a:lnTo>
                    <a:pt x="75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7" name="Freeform 1023"/>
            <p:cNvSpPr>
              <a:spLocks/>
            </p:cNvSpPr>
            <p:nvPr/>
          </p:nvSpPr>
          <p:spPr bwMode="auto">
            <a:xfrm>
              <a:off x="5543550" y="5438776"/>
              <a:ext cx="33338" cy="26988"/>
            </a:xfrm>
            <a:custGeom>
              <a:avLst/>
              <a:gdLst>
                <a:gd name="T0" fmla="*/ 59 w 208"/>
                <a:gd name="T1" fmla="*/ 0 h 169"/>
                <a:gd name="T2" fmla="*/ 74 w 208"/>
                <a:gd name="T3" fmla="*/ 3 h 169"/>
                <a:gd name="T4" fmla="*/ 87 w 208"/>
                <a:gd name="T5" fmla="*/ 9 h 169"/>
                <a:gd name="T6" fmla="*/ 132 w 208"/>
                <a:gd name="T7" fmla="*/ 37 h 169"/>
                <a:gd name="T8" fmla="*/ 178 w 208"/>
                <a:gd name="T9" fmla="*/ 63 h 169"/>
                <a:gd name="T10" fmla="*/ 190 w 208"/>
                <a:gd name="T11" fmla="*/ 71 h 169"/>
                <a:gd name="T12" fmla="*/ 200 w 208"/>
                <a:gd name="T13" fmla="*/ 82 h 169"/>
                <a:gd name="T14" fmla="*/ 206 w 208"/>
                <a:gd name="T15" fmla="*/ 96 h 169"/>
                <a:gd name="T16" fmla="*/ 208 w 208"/>
                <a:gd name="T17" fmla="*/ 110 h 169"/>
                <a:gd name="T18" fmla="*/ 207 w 208"/>
                <a:gd name="T19" fmla="*/ 124 h 169"/>
                <a:gd name="T20" fmla="*/ 202 w 208"/>
                <a:gd name="T21" fmla="*/ 139 h 169"/>
                <a:gd name="T22" fmla="*/ 193 w 208"/>
                <a:gd name="T23" fmla="*/ 151 h 169"/>
                <a:gd name="T24" fmla="*/ 182 w 208"/>
                <a:gd name="T25" fmla="*/ 161 h 169"/>
                <a:gd name="T26" fmla="*/ 167 w 208"/>
                <a:gd name="T27" fmla="*/ 167 h 169"/>
                <a:gd name="T28" fmla="*/ 152 w 208"/>
                <a:gd name="T29" fmla="*/ 169 h 169"/>
                <a:gd name="T30" fmla="*/ 140 w 208"/>
                <a:gd name="T31" fmla="*/ 167 h 169"/>
                <a:gd name="T32" fmla="*/ 127 w 208"/>
                <a:gd name="T33" fmla="*/ 163 h 169"/>
                <a:gd name="T34" fmla="*/ 76 w 208"/>
                <a:gd name="T35" fmla="*/ 134 h 169"/>
                <a:gd name="T36" fmla="*/ 26 w 208"/>
                <a:gd name="T37" fmla="*/ 104 h 169"/>
                <a:gd name="T38" fmla="*/ 15 w 208"/>
                <a:gd name="T39" fmla="*/ 93 h 169"/>
                <a:gd name="T40" fmla="*/ 6 w 208"/>
                <a:gd name="T41" fmla="*/ 82 h 169"/>
                <a:gd name="T42" fmla="*/ 1 w 208"/>
                <a:gd name="T43" fmla="*/ 68 h 169"/>
                <a:gd name="T44" fmla="*/ 0 w 208"/>
                <a:gd name="T45" fmla="*/ 54 h 169"/>
                <a:gd name="T46" fmla="*/ 3 w 208"/>
                <a:gd name="T47" fmla="*/ 39 h 169"/>
                <a:gd name="T48" fmla="*/ 9 w 208"/>
                <a:gd name="T49" fmla="*/ 26 h 169"/>
                <a:gd name="T50" fmla="*/ 20 w 208"/>
                <a:gd name="T51" fmla="*/ 15 h 169"/>
                <a:gd name="T52" fmla="*/ 32 w 208"/>
                <a:gd name="T53" fmla="*/ 6 h 169"/>
                <a:gd name="T54" fmla="*/ 45 w 208"/>
                <a:gd name="T55" fmla="*/ 1 h 169"/>
                <a:gd name="T56" fmla="*/ 59 w 208"/>
                <a:gd name="T5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9">
                  <a:moveTo>
                    <a:pt x="59" y="0"/>
                  </a:moveTo>
                  <a:lnTo>
                    <a:pt x="74" y="3"/>
                  </a:lnTo>
                  <a:lnTo>
                    <a:pt x="87" y="9"/>
                  </a:lnTo>
                  <a:lnTo>
                    <a:pt x="132" y="37"/>
                  </a:lnTo>
                  <a:lnTo>
                    <a:pt x="178" y="63"/>
                  </a:lnTo>
                  <a:lnTo>
                    <a:pt x="190" y="71"/>
                  </a:lnTo>
                  <a:lnTo>
                    <a:pt x="200" y="82"/>
                  </a:lnTo>
                  <a:lnTo>
                    <a:pt x="206" y="96"/>
                  </a:lnTo>
                  <a:lnTo>
                    <a:pt x="208" y="110"/>
                  </a:lnTo>
                  <a:lnTo>
                    <a:pt x="207" y="124"/>
                  </a:lnTo>
                  <a:lnTo>
                    <a:pt x="202" y="139"/>
                  </a:lnTo>
                  <a:lnTo>
                    <a:pt x="193" y="151"/>
                  </a:lnTo>
                  <a:lnTo>
                    <a:pt x="182" y="161"/>
                  </a:lnTo>
                  <a:lnTo>
                    <a:pt x="167" y="167"/>
                  </a:lnTo>
                  <a:lnTo>
                    <a:pt x="152" y="169"/>
                  </a:lnTo>
                  <a:lnTo>
                    <a:pt x="140" y="167"/>
                  </a:lnTo>
                  <a:lnTo>
                    <a:pt x="127" y="163"/>
                  </a:lnTo>
                  <a:lnTo>
                    <a:pt x="76" y="134"/>
                  </a:lnTo>
                  <a:lnTo>
                    <a:pt x="26" y="104"/>
                  </a:lnTo>
                  <a:lnTo>
                    <a:pt x="15" y="93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20" y="15"/>
                  </a:lnTo>
                  <a:lnTo>
                    <a:pt x="32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8" name="Freeform 1024"/>
            <p:cNvSpPr>
              <a:spLocks/>
            </p:cNvSpPr>
            <p:nvPr/>
          </p:nvSpPr>
          <p:spPr bwMode="auto">
            <a:xfrm>
              <a:off x="5494338" y="5389563"/>
              <a:ext cx="28575" cy="31750"/>
            </a:xfrm>
            <a:custGeom>
              <a:avLst/>
              <a:gdLst>
                <a:gd name="T0" fmla="*/ 53 w 178"/>
                <a:gd name="T1" fmla="*/ 0 h 203"/>
                <a:gd name="T2" fmla="*/ 67 w 178"/>
                <a:gd name="T3" fmla="*/ 1 h 203"/>
                <a:gd name="T4" fmla="*/ 80 w 178"/>
                <a:gd name="T5" fmla="*/ 6 h 203"/>
                <a:gd name="T6" fmla="*/ 92 w 178"/>
                <a:gd name="T7" fmla="*/ 13 h 203"/>
                <a:gd name="T8" fmla="*/ 103 w 178"/>
                <a:gd name="T9" fmla="*/ 24 h 203"/>
                <a:gd name="T10" fmla="*/ 133 w 178"/>
                <a:gd name="T11" fmla="*/ 68 h 203"/>
                <a:gd name="T12" fmla="*/ 166 w 178"/>
                <a:gd name="T13" fmla="*/ 110 h 203"/>
                <a:gd name="T14" fmla="*/ 174 w 178"/>
                <a:gd name="T15" fmla="*/ 123 h 203"/>
                <a:gd name="T16" fmla="*/ 178 w 178"/>
                <a:gd name="T17" fmla="*/ 137 h 203"/>
                <a:gd name="T18" fmla="*/ 178 w 178"/>
                <a:gd name="T19" fmla="*/ 151 h 203"/>
                <a:gd name="T20" fmla="*/ 175 w 178"/>
                <a:gd name="T21" fmla="*/ 166 h 203"/>
                <a:gd name="T22" fmla="*/ 168 w 178"/>
                <a:gd name="T23" fmla="*/ 178 h 203"/>
                <a:gd name="T24" fmla="*/ 158 w 178"/>
                <a:gd name="T25" fmla="*/ 189 h 203"/>
                <a:gd name="T26" fmla="*/ 146 w 178"/>
                <a:gd name="T27" fmla="*/ 196 h 203"/>
                <a:gd name="T28" fmla="*/ 135 w 178"/>
                <a:gd name="T29" fmla="*/ 201 h 203"/>
                <a:gd name="T30" fmla="*/ 122 w 178"/>
                <a:gd name="T31" fmla="*/ 203 h 203"/>
                <a:gd name="T32" fmla="*/ 107 w 178"/>
                <a:gd name="T33" fmla="*/ 200 h 203"/>
                <a:gd name="T34" fmla="*/ 91 w 178"/>
                <a:gd name="T35" fmla="*/ 193 h 203"/>
                <a:gd name="T36" fmla="*/ 79 w 178"/>
                <a:gd name="T37" fmla="*/ 182 h 203"/>
                <a:gd name="T38" fmla="*/ 43 w 178"/>
                <a:gd name="T39" fmla="*/ 136 h 203"/>
                <a:gd name="T40" fmla="*/ 10 w 178"/>
                <a:gd name="T41" fmla="*/ 88 h 203"/>
                <a:gd name="T42" fmla="*/ 3 w 178"/>
                <a:gd name="T43" fmla="*/ 75 h 203"/>
                <a:gd name="T44" fmla="*/ 0 w 178"/>
                <a:gd name="T45" fmla="*/ 60 h 203"/>
                <a:gd name="T46" fmla="*/ 1 w 178"/>
                <a:gd name="T47" fmla="*/ 46 h 203"/>
                <a:gd name="T48" fmla="*/ 6 w 178"/>
                <a:gd name="T49" fmla="*/ 32 h 203"/>
                <a:gd name="T50" fmla="*/ 13 w 178"/>
                <a:gd name="T51" fmla="*/ 19 h 203"/>
                <a:gd name="T52" fmla="*/ 24 w 178"/>
                <a:gd name="T53" fmla="*/ 10 h 203"/>
                <a:gd name="T54" fmla="*/ 38 w 178"/>
                <a:gd name="T55" fmla="*/ 3 h 203"/>
                <a:gd name="T56" fmla="*/ 53 w 178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3">
                  <a:moveTo>
                    <a:pt x="53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2" y="13"/>
                  </a:lnTo>
                  <a:lnTo>
                    <a:pt x="103" y="24"/>
                  </a:lnTo>
                  <a:lnTo>
                    <a:pt x="133" y="68"/>
                  </a:lnTo>
                  <a:lnTo>
                    <a:pt x="166" y="110"/>
                  </a:lnTo>
                  <a:lnTo>
                    <a:pt x="174" y="123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6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6" y="196"/>
                  </a:lnTo>
                  <a:lnTo>
                    <a:pt x="135" y="201"/>
                  </a:lnTo>
                  <a:lnTo>
                    <a:pt x="122" y="203"/>
                  </a:lnTo>
                  <a:lnTo>
                    <a:pt x="107" y="200"/>
                  </a:lnTo>
                  <a:lnTo>
                    <a:pt x="91" y="193"/>
                  </a:lnTo>
                  <a:lnTo>
                    <a:pt x="79" y="182"/>
                  </a:lnTo>
                  <a:lnTo>
                    <a:pt x="43" y="136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2"/>
                  </a:lnTo>
                  <a:lnTo>
                    <a:pt x="13" y="19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9" name="Freeform 1025"/>
            <p:cNvSpPr>
              <a:spLocks/>
            </p:cNvSpPr>
            <p:nvPr/>
          </p:nvSpPr>
          <p:spPr bwMode="auto">
            <a:xfrm>
              <a:off x="5505450" y="5127626"/>
              <a:ext cx="28575" cy="31750"/>
            </a:xfrm>
            <a:custGeom>
              <a:avLst/>
              <a:gdLst>
                <a:gd name="T0" fmla="*/ 130 w 186"/>
                <a:gd name="T1" fmla="*/ 0 h 195"/>
                <a:gd name="T2" fmla="*/ 144 w 186"/>
                <a:gd name="T3" fmla="*/ 1 h 195"/>
                <a:gd name="T4" fmla="*/ 158 w 186"/>
                <a:gd name="T5" fmla="*/ 7 h 195"/>
                <a:gd name="T6" fmla="*/ 170 w 186"/>
                <a:gd name="T7" fmla="*/ 16 h 195"/>
                <a:gd name="T8" fmla="*/ 179 w 186"/>
                <a:gd name="T9" fmla="*/ 27 h 195"/>
                <a:gd name="T10" fmla="*/ 184 w 186"/>
                <a:gd name="T11" fmla="*/ 42 h 195"/>
                <a:gd name="T12" fmla="*/ 186 w 186"/>
                <a:gd name="T13" fmla="*/ 56 h 195"/>
                <a:gd name="T14" fmla="*/ 184 w 186"/>
                <a:gd name="T15" fmla="*/ 70 h 195"/>
                <a:gd name="T16" fmla="*/ 179 w 186"/>
                <a:gd name="T17" fmla="*/ 84 h 195"/>
                <a:gd name="T18" fmla="*/ 170 w 186"/>
                <a:gd name="T19" fmla="*/ 96 h 195"/>
                <a:gd name="T20" fmla="*/ 133 w 186"/>
                <a:gd name="T21" fmla="*/ 134 h 195"/>
                <a:gd name="T22" fmla="*/ 100 w 186"/>
                <a:gd name="T23" fmla="*/ 175 h 195"/>
                <a:gd name="T24" fmla="*/ 86 w 186"/>
                <a:gd name="T25" fmla="*/ 186 h 195"/>
                <a:gd name="T26" fmla="*/ 72 w 186"/>
                <a:gd name="T27" fmla="*/ 192 h 195"/>
                <a:gd name="T28" fmla="*/ 56 w 186"/>
                <a:gd name="T29" fmla="*/ 195 h 195"/>
                <a:gd name="T30" fmla="*/ 44 w 186"/>
                <a:gd name="T31" fmla="*/ 193 h 195"/>
                <a:gd name="T32" fmla="*/ 31 w 186"/>
                <a:gd name="T33" fmla="*/ 189 h 195"/>
                <a:gd name="T34" fmla="*/ 20 w 186"/>
                <a:gd name="T35" fmla="*/ 182 h 195"/>
                <a:gd name="T36" fmla="*/ 10 w 186"/>
                <a:gd name="T37" fmla="*/ 172 h 195"/>
                <a:gd name="T38" fmla="*/ 3 w 186"/>
                <a:gd name="T39" fmla="*/ 159 h 195"/>
                <a:gd name="T40" fmla="*/ 0 w 186"/>
                <a:gd name="T41" fmla="*/ 144 h 195"/>
                <a:gd name="T42" fmla="*/ 1 w 186"/>
                <a:gd name="T43" fmla="*/ 130 h 195"/>
                <a:gd name="T44" fmla="*/ 5 w 186"/>
                <a:gd name="T45" fmla="*/ 116 h 195"/>
                <a:gd name="T46" fmla="*/ 12 w 186"/>
                <a:gd name="T47" fmla="*/ 103 h 195"/>
                <a:gd name="T48" fmla="*/ 51 w 186"/>
                <a:gd name="T49" fmla="*/ 58 h 195"/>
                <a:gd name="T50" fmla="*/ 91 w 186"/>
                <a:gd name="T51" fmla="*/ 16 h 195"/>
                <a:gd name="T52" fmla="*/ 102 w 186"/>
                <a:gd name="T53" fmla="*/ 7 h 195"/>
                <a:gd name="T54" fmla="*/ 116 w 186"/>
                <a:gd name="T55" fmla="*/ 2 h 195"/>
                <a:gd name="T56" fmla="*/ 130 w 18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" h="195">
                  <a:moveTo>
                    <a:pt x="130" y="0"/>
                  </a:moveTo>
                  <a:lnTo>
                    <a:pt x="144" y="1"/>
                  </a:lnTo>
                  <a:lnTo>
                    <a:pt x="158" y="7"/>
                  </a:lnTo>
                  <a:lnTo>
                    <a:pt x="170" y="16"/>
                  </a:lnTo>
                  <a:lnTo>
                    <a:pt x="179" y="27"/>
                  </a:lnTo>
                  <a:lnTo>
                    <a:pt x="184" y="42"/>
                  </a:lnTo>
                  <a:lnTo>
                    <a:pt x="186" y="56"/>
                  </a:lnTo>
                  <a:lnTo>
                    <a:pt x="184" y="70"/>
                  </a:lnTo>
                  <a:lnTo>
                    <a:pt x="179" y="84"/>
                  </a:lnTo>
                  <a:lnTo>
                    <a:pt x="170" y="96"/>
                  </a:lnTo>
                  <a:lnTo>
                    <a:pt x="133" y="134"/>
                  </a:lnTo>
                  <a:lnTo>
                    <a:pt x="100" y="175"/>
                  </a:lnTo>
                  <a:lnTo>
                    <a:pt x="86" y="186"/>
                  </a:lnTo>
                  <a:lnTo>
                    <a:pt x="72" y="192"/>
                  </a:lnTo>
                  <a:lnTo>
                    <a:pt x="56" y="195"/>
                  </a:lnTo>
                  <a:lnTo>
                    <a:pt x="44" y="193"/>
                  </a:lnTo>
                  <a:lnTo>
                    <a:pt x="31" y="189"/>
                  </a:lnTo>
                  <a:lnTo>
                    <a:pt x="20" y="182"/>
                  </a:lnTo>
                  <a:lnTo>
                    <a:pt x="10" y="172"/>
                  </a:lnTo>
                  <a:lnTo>
                    <a:pt x="3" y="159"/>
                  </a:lnTo>
                  <a:lnTo>
                    <a:pt x="0" y="144"/>
                  </a:lnTo>
                  <a:lnTo>
                    <a:pt x="1" y="130"/>
                  </a:lnTo>
                  <a:lnTo>
                    <a:pt x="5" y="116"/>
                  </a:lnTo>
                  <a:lnTo>
                    <a:pt x="12" y="103"/>
                  </a:lnTo>
                  <a:lnTo>
                    <a:pt x="51" y="58"/>
                  </a:lnTo>
                  <a:lnTo>
                    <a:pt x="91" y="16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0" name="Freeform 1026"/>
            <p:cNvSpPr>
              <a:spLocks noEditPoints="1"/>
            </p:cNvSpPr>
            <p:nvPr/>
          </p:nvSpPr>
          <p:spPr bwMode="auto">
            <a:xfrm>
              <a:off x="5556250" y="5164138"/>
              <a:ext cx="177800" cy="215900"/>
            </a:xfrm>
            <a:custGeom>
              <a:avLst/>
              <a:gdLst>
                <a:gd name="T0" fmla="*/ 335 w 1116"/>
                <a:gd name="T1" fmla="*/ 710 h 1363"/>
                <a:gd name="T2" fmla="*/ 336 w 1116"/>
                <a:gd name="T3" fmla="*/ 929 h 1363"/>
                <a:gd name="T4" fmla="*/ 593 w 1116"/>
                <a:gd name="T5" fmla="*/ 941 h 1363"/>
                <a:gd name="T6" fmla="*/ 616 w 1116"/>
                <a:gd name="T7" fmla="*/ 986 h 1363"/>
                <a:gd name="T8" fmla="*/ 593 w 1116"/>
                <a:gd name="T9" fmla="*/ 1032 h 1363"/>
                <a:gd name="T10" fmla="*/ 336 w 1116"/>
                <a:gd name="T11" fmla="*/ 1042 h 1363"/>
                <a:gd name="T12" fmla="*/ 776 w 1116"/>
                <a:gd name="T13" fmla="*/ 1249 h 1363"/>
                <a:gd name="T14" fmla="*/ 880 w 1116"/>
                <a:gd name="T15" fmla="*/ 1219 h 1363"/>
                <a:gd name="T16" fmla="*/ 955 w 1116"/>
                <a:gd name="T17" fmla="*/ 1154 h 1363"/>
                <a:gd name="T18" fmla="*/ 996 w 1116"/>
                <a:gd name="T19" fmla="*/ 1059 h 1363"/>
                <a:gd name="T20" fmla="*/ 1002 w 1116"/>
                <a:gd name="T21" fmla="*/ 938 h 1363"/>
                <a:gd name="T22" fmla="*/ 972 w 1116"/>
                <a:gd name="T23" fmla="*/ 834 h 1363"/>
                <a:gd name="T24" fmla="*/ 908 w 1116"/>
                <a:gd name="T25" fmla="*/ 759 h 1363"/>
                <a:gd name="T26" fmla="*/ 813 w 1116"/>
                <a:gd name="T27" fmla="*/ 717 h 1363"/>
                <a:gd name="T28" fmla="*/ 336 w 1116"/>
                <a:gd name="T29" fmla="*/ 710 h 1363"/>
                <a:gd name="T30" fmla="*/ 335 w 1116"/>
                <a:gd name="T31" fmla="*/ 113 h 1363"/>
                <a:gd name="T32" fmla="*/ 336 w 1116"/>
                <a:gd name="T33" fmla="*/ 597 h 1363"/>
                <a:gd name="T34" fmla="*/ 736 w 1116"/>
                <a:gd name="T35" fmla="*/ 589 h 1363"/>
                <a:gd name="T36" fmla="*/ 819 w 1116"/>
                <a:gd name="T37" fmla="*/ 548 h 1363"/>
                <a:gd name="T38" fmla="*/ 881 w 1116"/>
                <a:gd name="T39" fmla="*/ 476 h 1363"/>
                <a:gd name="T40" fmla="*/ 909 w 1116"/>
                <a:gd name="T41" fmla="*/ 385 h 1363"/>
                <a:gd name="T42" fmla="*/ 904 w 1116"/>
                <a:gd name="T43" fmla="*/ 286 h 1363"/>
                <a:gd name="T44" fmla="*/ 864 w 1116"/>
                <a:gd name="T45" fmla="*/ 203 h 1363"/>
                <a:gd name="T46" fmla="*/ 794 w 1116"/>
                <a:gd name="T47" fmla="*/ 142 h 1363"/>
                <a:gd name="T48" fmla="*/ 698 w 1116"/>
                <a:gd name="T49" fmla="*/ 114 h 1363"/>
                <a:gd name="T50" fmla="*/ 94 w 1116"/>
                <a:gd name="T51" fmla="*/ 0 h 1363"/>
                <a:gd name="T52" fmla="*/ 747 w 1116"/>
                <a:gd name="T53" fmla="*/ 8 h 1363"/>
                <a:gd name="T54" fmla="*/ 859 w 1116"/>
                <a:gd name="T55" fmla="*/ 53 h 1363"/>
                <a:gd name="T56" fmla="*/ 948 w 1116"/>
                <a:gd name="T57" fmla="*/ 131 h 1363"/>
                <a:gd name="T58" fmla="*/ 1004 w 1116"/>
                <a:gd name="T59" fmla="*/ 234 h 1363"/>
                <a:gd name="T60" fmla="*/ 1022 w 1116"/>
                <a:gd name="T61" fmla="*/ 355 h 1363"/>
                <a:gd name="T62" fmla="*/ 1004 w 1116"/>
                <a:gd name="T63" fmla="*/ 477 h 1363"/>
                <a:gd name="T64" fmla="*/ 948 w 1116"/>
                <a:gd name="T65" fmla="*/ 575 h 1363"/>
                <a:gd name="T66" fmla="*/ 929 w 1116"/>
                <a:gd name="T67" fmla="*/ 644 h 1363"/>
                <a:gd name="T68" fmla="*/ 1024 w 1116"/>
                <a:gd name="T69" fmla="*/ 712 h 1363"/>
                <a:gd name="T70" fmla="*/ 1085 w 1116"/>
                <a:gd name="T71" fmla="*/ 814 h 1363"/>
                <a:gd name="T72" fmla="*/ 1114 w 1116"/>
                <a:gd name="T73" fmla="*/ 945 h 1363"/>
                <a:gd name="T74" fmla="*/ 1108 w 1116"/>
                <a:gd name="T75" fmla="*/ 1082 h 1363"/>
                <a:gd name="T76" fmla="*/ 1065 w 1116"/>
                <a:gd name="T77" fmla="*/ 1196 h 1363"/>
                <a:gd name="T78" fmla="*/ 985 w 1116"/>
                <a:gd name="T79" fmla="*/ 1287 h 1363"/>
                <a:gd name="T80" fmla="*/ 874 w 1116"/>
                <a:gd name="T81" fmla="*/ 1343 h 1363"/>
                <a:gd name="T82" fmla="*/ 735 w 1116"/>
                <a:gd name="T83" fmla="*/ 1363 h 1363"/>
                <a:gd name="T84" fmla="*/ 65 w 1116"/>
                <a:gd name="T85" fmla="*/ 1355 h 1363"/>
                <a:gd name="T86" fmla="*/ 40 w 1116"/>
                <a:gd name="T87" fmla="*/ 1323 h 1363"/>
                <a:gd name="T88" fmla="*/ 46 w 1116"/>
                <a:gd name="T89" fmla="*/ 1276 h 1363"/>
                <a:gd name="T90" fmla="*/ 79 w 1116"/>
                <a:gd name="T91" fmla="*/ 1252 h 1363"/>
                <a:gd name="T92" fmla="*/ 225 w 1116"/>
                <a:gd name="T93" fmla="*/ 1042 h 1363"/>
                <a:gd name="T94" fmla="*/ 23 w 1116"/>
                <a:gd name="T95" fmla="*/ 1032 h 1363"/>
                <a:gd name="T96" fmla="*/ 0 w 1116"/>
                <a:gd name="T97" fmla="*/ 986 h 1363"/>
                <a:gd name="T98" fmla="*/ 23 w 1116"/>
                <a:gd name="T99" fmla="*/ 941 h 1363"/>
                <a:gd name="T100" fmla="*/ 225 w 1116"/>
                <a:gd name="T101" fmla="*/ 929 h 1363"/>
                <a:gd name="T102" fmla="*/ 79 w 1116"/>
                <a:gd name="T103" fmla="*/ 111 h 1363"/>
                <a:gd name="T104" fmla="*/ 46 w 1116"/>
                <a:gd name="T105" fmla="*/ 86 h 1363"/>
                <a:gd name="T106" fmla="*/ 41 w 1116"/>
                <a:gd name="T107" fmla="*/ 37 h 1363"/>
                <a:gd name="T108" fmla="*/ 76 w 1116"/>
                <a:gd name="T109" fmla="*/ 2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6" h="1363">
                  <a:moveTo>
                    <a:pt x="336" y="710"/>
                  </a:moveTo>
                  <a:lnTo>
                    <a:pt x="335" y="710"/>
                  </a:lnTo>
                  <a:lnTo>
                    <a:pt x="335" y="710"/>
                  </a:lnTo>
                  <a:lnTo>
                    <a:pt x="336" y="710"/>
                  </a:lnTo>
                  <a:lnTo>
                    <a:pt x="336" y="710"/>
                  </a:lnTo>
                  <a:lnTo>
                    <a:pt x="336" y="929"/>
                  </a:lnTo>
                  <a:lnTo>
                    <a:pt x="560" y="929"/>
                  </a:lnTo>
                  <a:lnTo>
                    <a:pt x="578" y="932"/>
                  </a:lnTo>
                  <a:lnTo>
                    <a:pt x="593" y="941"/>
                  </a:lnTo>
                  <a:lnTo>
                    <a:pt x="606" y="953"/>
                  </a:lnTo>
                  <a:lnTo>
                    <a:pt x="614" y="968"/>
                  </a:lnTo>
                  <a:lnTo>
                    <a:pt x="616" y="986"/>
                  </a:lnTo>
                  <a:lnTo>
                    <a:pt x="614" y="1004"/>
                  </a:lnTo>
                  <a:lnTo>
                    <a:pt x="606" y="1019"/>
                  </a:lnTo>
                  <a:lnTo>
                    <a:pt x="593" y="1032"/>
                  </a:lnTo>
                  <a:lnTo>
                    <a:pt x="578" y="1040"/>
                  </a:lnTo>
                  <a:lnTo>
                    <a:pt x="560" y="1042"/>
                  </a:lnTo>
                  <a:lnTo>
                    <a:pt x="336" y="1042"/>
                  </a:lnTo>
                  <a:lnTo>
                    <a:pt x="336" y="1251"/>
                  </a:lnTo>
                  <a:lnTo>
                    <a:pt x="735" y="1250"/>
                  </a:lnTo>
                  <a:lnTo>
                    <a:pt x="776" y="1249"/>
                  </a:lnTo>
                  <a:lnTo>
                    <a:pt x="813" y="1243"/>
                  </a:lnTo>
                  <a:lnTo>
                    <a:pt x="848" y="1232"/>
                  </a:lnTo>
                  <a:lnTo>
                    <a:pt x="880" y="1219"/>
                  </a:lnTo>
                  <a:lnTo>
                    <a:pt x="908" y="1202"/>
                  </a:lnTo>
                  <a:lnTo>
                    <a:pt x="934" y="1179"/>
                  </a:lnTo>
                  <a:lnTo>
                    <a:pt x="955" y="1154"/>
                  </a:lnTo>
                  <a:lnTo>
                    <a:pt x="972" y="1126"/>
                  </a:lnTo>
                  <a:lnTo>
                    <a:pt x="986" y="1094"/>
                  </a:lnTo>
                  <a:lnTo>
                    <a:pt x="996" y="1059"/>
                  </a:lnTo>
                  <a:lnTo>
                    <a:pt x="1002" y="1021"/>
                  </a:lnTo>
                  <a:lnTo>
                    <a:pt x="1004" y="979"/>
                  </a:lnTo>
                  <a:lnTo>
                    <a:pt x="1002" y="938"/>
                  </a:lnTo>
                  <a:lnTo>
                    <a:pt x="996" y="901"/>
                  </a:lnTo>
                  <a:lnTo>
                    <a:pt x="986" y="866"/>
                  </a:lnTo>
                  <a:lnTo>
                    <a:pt x="972" y="834"/>
                  </a:lnTo>
                  <a:lnTo>
                    <a:pt x="955" y="806"/>
                  </a:lnTo>
                  <a:lnTo>
                    <a:pt x="934" y="781"/>
                  </a:lnTo>
                  <a:lnTo>
                    <a:pt x="908" y="759"/>
                  </a:lnTo>
                  <a:lnTo>
                    <a:pt x="880" y="741"/>
                  </a:lnTo>
                  <a:lnTo>
                    <a:pt x="848" y="727"/>
                  </a:lnTo>
                  <a:lnTo>
                    <a:pt x="813" y="717"/>
                  </a:lnTo>
                  <a:lnTo>
                    <a:pt x="776" y="711"/>
                  </a:lnTo>
                  <a:lnTo>
                    <a:pt x="735" y="710"/>
                  </a:lnTo>
                  <a:lnTo>
                    <a:pt x="336" y="710"/>
                  </a:lnTo>
                  <a:close/>
                  <a:moveTo>
                    <a:pt x="336" y="112"/>
                  </a:moveTo>
                  <a:lnTo>
                    <a:pt x="335" y="112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597"/>
                  </a:lnTo>
                  <a:lnTo>
                    <a:pt x="670" y="597"/>
                  </a:lnTo>
                  <a:lnTo>
                    <a:pt x="704" y="595"/>
                  </a:lnTo>
                  <a:lnTo>
                    <a:pt x="736" y="589"/>
                  </a:lnTo>
                  <a:lnTo>
                    <a:pt x="765" y="580"/>
                  </a:lnTo>
                  <a:lnTo>
                    <a:pt x="793" y="566"/>
                  </a:lnTo>
                  <a:lnTo>
                    <a:pt x="819" y="548"/>
                  </a:lnTo>
                  <a:lnTo>
                    <a:pt x="843" y="527"/>
                  </a:lnTo>
                  <a:lnTo>
                    <a:pt x="864" y="502"/>
                  </a:lnTo>
                  <a:lnTo>
                    <a:pt x="881" y="476"/>
                  </a:lnTo>
                  <a:lnTo>
                    <a:pt x="894" y="447"/>
                  </a:lnTo>
                  <a:lnTo>
                    <a:pt x="904" y="417"/>
                  </a:lnTo>
                  <a:lnTo>
                    <a:pt x="909" y="385"/>
                  </a:lnTo>
                  <a:lnTo>
                    <a:pt x="911" y="352"/>
                  </a:lnTo>
                  <a:lnTo>
                    <a:pt x="909" y="318"/>
                  </a:lnTo>
                  <a:lnTo>
                    <a:pt x="904" y="286"/>
                  </a:lnTo>
                  <a:lnTo>
                    <a:pt x="895" y="256"/>
                  </a:lnTo>
                  <a:lnTo>
                    <a:pt x="882" y="229"/>
                  </a:lnTo>
                  <a:lnTo>
                    <a:pt x="864" y="203"/>
                  </a:lnTo>
                  <a:lnTo>
                    <a:pt x="844" y="180"/>
                  </a:lnTo>
                  <a:lnTo>
                    <a:pt x="820" y="159"/>
                  </a:lnTo>
                  <a:lnTo>
                    <a:pt x="794" y="142"/>
                  </a:lnTo>
                  <a:lnTo>
                    <a:pt x="764" y="129"/>
                  </a:lnTo>
                  <a:lnTo>
                    <a:pt x="733" y="120"/>
                  </a:lnTo>
                  <a:lnTo>
                    <a:pt x="698" y="114"/>
                  </a:lnTo>
                  <a:lnTo>
                    <a:pt x="661" y="112"/>
                  </a:lnTo>
                  <a:lnTo>
                    <a:pt x="336" y="112"/>
                  </a:lnTo>
                  <a:close/>
                  <a:moveTo>
                    <a:pt x="94" y="0"/>
                  </a:moveTo>
                  <a:lnTo>
                    <a:pt x="661" y="0"/>
                  </a:lnTo>
                  <a:lnTo>
                    <a:pt x="705" y="2"/>
                  </a:lnTo>
                  <a:lnTo>
                    <a:pt x="747" y="8"/>
                  </a:lnTo>
                  <a:lnTo>
                    <a:pt x="787" y="19"/>
                  </a:lnTo>
                  <a:lnTo>
                    <a:pt x="825" y="33"/>
                  </a:lnTo>
                  <a:lnTo>
                    <a:pt x="859" y="53"/>
                  </a:lnTo>
                  <a:lnTo>
                    <a:pt x="892" y="75"/>
                  </a:lnTo>
                  <a:lnTo>
                    <a:pt x="921" y="102"/>
                  </a:lnTo>
                  <a:lnTo>
                    <a:pt x="948" y="131"/>
                  </a:lnTo>
                  <a:lnTo>
                    <a:pt x="971" y="164"/>
                  </a:lnTo>
                  <a:lnTo>
                    <a:pt x="990" y="198"/>
                  </a:lnTo>
                  <a:lnTo>
                    <a:pt x="1004" y="234"/>
                  </a:lnTo>
                  <a:lnTo>
                    <a:pt x="1014" y="273"/>
                  </a:lnTo>
                  <a:lnTo>
                    <a:pt x="1020" y="313"/>
                  </a:lnTo>
                  <a:lnTo>
                    <a:pt x="1022" y="355"/>
                  </a:lnTo>
                  <a:lnTo>
                    <a:pt x="1020" y="398"/>
                  </a:lnTo>
                  <a:lnTo>
                    <a:pt x="1014" y="439"/>
                  </a:lnTo>
                  <a:lnTo>
                    <a:pt x="1004" y="477"/>
                  </a:lnTo>
                  <a:lnTo>
                    <a:pt x="990" y="512"/>
                  </a:lnTo>
                  <a:lnTo>
                    <a:pt x="971" y="545"/>
                  </a:lnTo>
                  <a:lnTo>
                    <a:pt x="948" y="575"/>
                  </a:lnTo>
                  <a:lnTo>
                    <a:pt x="921" y="603"/>
                  </a:lnTo>
                  <a:lnTo>
                    <a:pt x="891" y="627"/>
                  </a:lnTo>
                  <a:lnTo>
                    <a:pt x="929" y="644"/>
                  </a:lnTo>
                  <a:lnTo>
                    <a:pt x="965" y="663"/>
                  </a:lnTo>
                  <a:lnTo>
                    <a:pt x="997" y="685"/>
                  </a:lnTo>
                  <a:lnTo>
                    <a:pt x="1024" y="712"/>
                  </a:lnTo>
                  <a:lnTo>
                    <a:pt x="1049" y="743"/>
                  </a:lnTo>
                  <a:lnTo>
                    <a:pt x="1069" y="776"/>
                  </a:lnTo>
                  <a:lnTo>
                    <a:pt x="1085" y="814"/>
                  </a:lnTo>
                  <a:lnTo>
                    <a:pt x="1098" y="853"/>
                  </a:lnTo>
                  <a:lnTo>
                    <a:pt x="1108" y="898"/>
                  </a:lnTo>
                  <a:lnTo>
                    <a:pt x="1114" y="945"/>
                  </a:lnTo>
                  <a:lnTo>
                    <a:pt x="1116" y="995"/>
                  </a:lnTo>
                  <a:lnTo>
                    <a:pt x="1114" y="1040"/>
                  </a:lnTo>
                  <a:lnTo>
                    <a:pt x="1108" y="1082"/>
                  </a:lnTo>
                  <a:lnTo>
                    <a:pt x="1097" y="1122"/>
                  </a:lnTo>
                  <a:lnTo>
                    <a:pt x="1083" y="1160"/>
                  </a:lnTo>
                  <a:lnTo>
                    <a:pt x="1065" y="1196"/>
                  </a:lnTo>
                  <a:lnTo>
                    <a:pt x="1042" y="1228"/>
                  </a:lnTo>
                  <a:lnTo>
                    <a:pt x="1016" y="1259"/>
                  </a:lnTo>
                  <a:lnTo>
                    <a:pt x="985" y="1287"/>
                  </a:lnTo>
                  <a:lnTo>
                    <a:pt x="952" y="1309"/>
                  </a:lnTo>
                  <a:lnTo>
                    <a:pt x="915" y="1329"/>
                  </a:lnTo>
                  <a:lnTo>
                    <a:pt x="874" y="1343"/>
                  </a:lnTo>
                  <a:lnTo>
                    <a:pt x="832" y="1354"/>
                  </a:lnTo>
                  <a:lnTo>
                    <a:pt x="785" y="1360"/>
                  </a:lnTo>
                  <a:lnTo>
                    <a:pt x="735" y="1363"/>
                  </a:lnTo>
                  <a:lnTo>
                    <a:pt x="94" y="1363"/>
                  </a:lnTo>
                  <a:lnTo>
                    <a:pt x="79" y="1360"/>
                  </a:lnTo>
                  <a:lnTo>
                    <a:pt x="65" y="1355"/>
                  </a:lnTo>
                  <a:lnTo>
                    <a:pt x="54" y="1347"/>
                  </a:lnTo>
                  <a:lnTo>
                    <a:pt x="46" y="1336"/>
                  </a:lnTo>
                  <a:lnTo>
                    <a:pt x="40" y="1323"/>
                  </a:lnTo>
                  <a:lnTo>
                    <a:pt x="38" y="1306"/>
                  </a:lnTo>
                  <a:lnTo>
                    <a:pt x="40" y="1291"/>
                  </a:lnTo>
                  <a:lnTo>
                    <a:pt x="46" y="1276"/>
                  </a:lnTo>
                  <a:lnTo>
                    <a:pt x="54" y="1265"/>
                  </a:lnTo>
                  <a:lnTo>
                    <a:pt x="65" y="1257"/>
                  </a:lnTo>
                  <a:lnTo>
                    <a:pt x="79" y="1252"/>
                  </a:lnTo>
                  <a:lnTo>
                    <a:pt x="94" y="1250"/>
                  </a:lnTo>
                  <a:lnTo>
                    <a:pt x="225" y="1250"/>
                  </a:lnTo>
                  <a:lnTo>
                    <a:pt x="225" y="1042"/>
                  </a:lnTo>
                  <a:lnTo>
                    <a:pt x="56" y="1042"/>
                  </a:lnTo>
                  <a:lnTo>
                    <a:pt x="38" y="1040"/>
                  </a:lnTo>
                  <a:lnTo>
                    <a:pt x="23" y="1032"/>
                  </a:lnTo>
                  <a:lnTo>
                    <a:pt x="11" y="1019"/>
                  </a:lnTo>
                  <a:lnTo>
                    <a:pt x="3" y="1004"/>
                  </a:lnTo>
                  <a:lnTo>
                    <a:pt x="0" y="986"/>
                  </a:lnTo>
                  <a:lnTo>
                    <a:pt x="3" y="968"/>
                  </a:lnTo>
                  <a:lnTo>
                    <a:pt x="11" y="953"/>
                  </a:lnTo>
                  <a:lnTo>
                    <a:pt x="23" y="941"/>
                  </a:lnTo>
                  <a:lnTo>
                    <a:pt x="38" y="932"/>
                  </a:lnTo>
                  <a:lnTo>
                    <a:pt x="56" y="929"/>
                  </a:lnTo>
                  <a:lnTo>
                    <a:pt x="225" y="929"/>
                  </a:lnTo>
                  <a:lnTo>
                    <a:pt x="225" y="112"/>
                  </a:lnTo>
                  <a:lnTo>
                    <a:pt x="94" y="112"/>
                  </a:lnTo>
                  <a:lnTo>
                    <a:pt x="79" y="111"/>
                  </a:lnTo>
                  <a:lnTo>
                    <a:pt x="65" y="106"/>
                  </a:lnTo>
                  <a:lnTo>
                    <a:pt x="55" y="98"/>
                  </a:lnTo>
                  <a:lnTo>
                    <a:pt x="46" y="86"/>
                  </a:lnTo>
                  <a:lnTo>
                    <a:pt x="40" y="72"/>
                  </a:lnTo>
                  <a:lnTo>
                    <a:pt x="39" y="57"/>
                  </a:lnTo>
                  <a:lnTo>
                    <a:pt x="41" y="37"/>
                  </a:lnTo>
                  <a:lnTo>
                    <a:pt x="49" y="22"/>
                  </a:lnTo>
                  <a:lnTo>
                    <a:pt x="61" y="11"/>
                  </a:lnTo>
                  <a:lnTo>
                    <a:pt x="76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3" name="Group 2262"/>
          <p:cNvGrpSpPr/>
          <p:nvPr/>
        </p:nvGrpSpPr>
        <p:grpSpPr>
          <a:xfrm>
            <a:off x="6305915" y="5023391"/>
            <a:ext cx="506413" cy="519113"/>
            <a:chOff x="6303963" y="5021263"/>
            <a:chExt cx="5064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45" name="Freeform 1031"/>
            <p:cNvSpPr>
              <a:spLocks noEditPoints="1"/>
            </p:cNvSpPr>
            <p:nvPr/>
          </p:nvSpPr>
          <p:spPr bwMode="auto">
            <a:xfrm>
              <a:off x="6303963" y="5021263"/>
              <a:ext cx="506413" cy="519113"/>
            </a:xfrm>
            <a:custGeom>
              <a:avLst/>
              <a:gdLst>
                <a:gd name="T0" fmla="*/ 1172 w 3193"/>
                <a:gd name="T1" fmla="*/ 3120 h 3267"/>
                <a:gd name="T2" fmla="*/ 828 w 3193"/>
                <a:gd name="T3" fmla="*/ 2986 h 3267"/>
                <a:gd name="T4" fmla="*/ 821 w 3193"/>
                <a:gd name="T5" fmla="*/ 2860 h 3267"/>
                <a:gd name="T6" fmla="*/ 316 w 3193"/>
                <a:gd name="T7" fmla="*/ 2445 h 3267"/>
                <a:gd name="T8" fmla="*/ 515 w 3193"/>
                <a:gd name="T9" fmla="*/ 2425 h 3267"/>
                <a:gd name="T10" fmla="*/ 437 w 3193"/>
                <a:gd name="T11" fmla="*/ 2235 h 3267"/>
                <a:gd name="T12" fmla="*/ 120 w 3193"/>
                <a:gd name="T13" fmla="*/ 1803 h 3267"/>
                <a:gd name="T14" fmla="*/ 351 w 3193"/>
                <a:gd name="T15" fmla="*/ 1873 h 3267"/>
                <a:gd name="T16" fmla="*/ 114 w 3193"/>
                <a:gd name="T17" fmla="*/ 1690 h 3267"/>
                <a:gd name="T18" fmla="*/ 157 w 3193"/>
                <a:gd name="T19" fmla="*/ 1239 h 3267"/>
                <a:gd name="T20" fmla="*/ 352 w 3193"/>
                <a:gd name="T21" fmla="*/ 1389 h 3267"/>
                <a:gd name="T22" fmla="*/ 217 w 3193"/>
                <a:gd name="T23" fmla="*/ 1042 h 3267"/>
                <a:gd name="T24" fmla="*/ 449 w 3193"/>
                <a:gd name="T25" fmla="*/ 620 h 3267"/>
                <a:gd name="T26" fmla="*/ 528 w 3193"/>
                <a:gd name="T27" fmla="*/ 817 h 3267"/>
                <a:gd name="T28" fmla="*/ 741 w 3193"/>
                <a:gd name="T29" fmla="*/ 338 h 3267"/>
                <a:gd name="T30" fmla="*/ 821 w 3193"/>
                <a:gd name="T31" fmla="*/ 409 h 3267"/>
                <a:gd name="T32" fmla="*/ 996 w 3193"/>
                <a:gd name="T33" fmla="*/ 199 h 3267"/>
                <a:gd name="T34" fmla="*/ 1190 w 3193"/>
                <a:gd name="T35" fmla="*/ 138 h 3267"/>
                <a:gd name="T36" fmla="*/ 1542 w 3193"/>
                <a:gd name="T37" fmla="*/ 135 h 3267"/>
                <a:gd name="T38" fmla="*/ 1368 w 3193"/>
                <a:gd name="T39" fmla="*/ 183 h 3267"/>
                <a:gd name="T40" fmla="*/ 964 w 3193"/>
                <a:gd name="T41" fmla="*/ 427 h 3267"/>
                <a:gd name="T42" fmla="*/ 608 w 3193"/>
                <a:gd name="T43" fmla="*/ 908 h 3267"/>
                <a:gd name="T44" fmla="*/ 522 w 3193"/>
                <a:gd name="T45" fmla="*/ 1131 h 3267"/>
                <a:gd name="T46" fmla="*/ 466 w 3193"/>
                <a:gd name="T47" fmla="*/ 1379 h 3267"/>
                <a:gd name="T48" fmla="*/ 448 w 3193"/>
                <a:gd name="T49" fmla="*/ 1672 h 3267"/>
                <a:gd name="T50" fmla="*/ 473 w 3193"/>
                <a:gd name="T51" fmla="*/ 1928 h 3267"/>
                <a:gd name="T52" fmla="*/ 532 w 3193"/>
                <a:gd name="T53" fmla="*/ 2168 h 3267"/>
                <a:gd name="T54" fmla="*/ 608 w 3193"/>
                <a:gd name="T55" fmla="*/ 2359 h 3267"/>
                <a:gd name="T56" fmla="*/ 964 w 3193"/>
                <a:gd name="T57" fmla="*/ 2841 h 3267"/>
                <a:gd name="T58" fmla="*/ 1368 w 3193"/>
                <a:gd name="T59" fmla="*/ 3084 h 3267"/>
                <a:gd name="T60" fmla="*/ 1542 w 3193"/>
                <a:gd name="T61" fmla="*/ 3133 h 3267"/>
                <a:gd name="T62" fmla="*/ 1850 w 3193"/>
                <a:gd name="T63" fmla="*/ 3152 h 3267"/>
                <a:gd name="T64" fmla="*/ 2404 w 3193"/>
                <a:gd name="T65" fmla="*/ 2962 h 3267"/>
                <a:gd name="T66" fmla="*/ 2826 w 3193"/>
                <a:gd name="T67" fmla="*/ 2532 h 3267"/>
                <a:gd name="T68" fmla="*/ 3055 w 3193"/>
                <a:gd name="T69" fmla="*/ 1928 h 3267"/>
                <a:gd name="T70" fmla="*/ 3037 w 3193"/>
                <a:gd name="T71" fmla="*/ 1245 h 3267"/>
                <a:gd name="T72" fmla="*/ 2776 w 3193"/>
                <a:gd name="T73" fmla="*/ 663 h 3267"/>
                <a:gd name="T74" fmla="*/ 2332 w 3193"/>
                <a:gd name="T75" fmla="*/ 262 h 3267"/>
                <a:gd name="T76" fmla="*/ 1764 w 3193"/>
                <a:gd name="T77" fmla="*/ 113 h 3267"/>
                <a:gd name="T78" fmla="*/ 1854 w 3193"/>
                <a:gd name="T79" fmla="*/ 3 h 3267"/>
                <a:gd name="T80" fmla="*/ 2435 w 3193"/>
                <a:gd name="T81" fmla="*/ 192 h 3267"/>
                <a:gd name="T82" fmla="*/ 2886 w 3193"/>
                <a:gd name="T83" fmla="*/ 624 h 3267"/>
                <a:gd name="T84" fmla="*/ 3149 w 3193"/>
                <a:gd name="T85" fmla="*/ 1232 h 3267"/>
                <a:gd name="T86" fmla="*/ 3167 w 3193"/>
                <a:gd name="T87" fmla="*/ 1938 h 3267"/>
                <a:gd name="T88" fmla="*/ 2936 w 3193"/>
                <a:gd name="T89" fmla="*/ 2567 h 3267"/>
                <a:gd name="T90" fmla="*/ 2508 w 3193"/>
                <a:gd name="T91" fmla="*/ 3028 h 3267"/>
                <a:gd name="T92" fmla="*/ 1943 w 3193"/>
                <a:gd name="T93" fmla="*/ 3255 h 3267"/>
                <a:gd name="T94" fmla="*/ 1428 w 3193"/>
                <a:gd name="T95" fmla="*/ 3267 h 3267"/>
                <a:gd name="T96" fmla="*/ 834 w 3193"/>
                <a:gd name="T97" fmla="*/ 3120 h 3267"/>
                <a:gd name="T98" fmla="*/ 491 w 3193"/>
                <a:gd name="T99" fmla="*/ 2865 h 3267"/>
                <a:gd name="T100" fmla="*/ 287 w 3193"/>
                <a:gd name="T101" fmla="*/ 2616 h 3267"/>
                <a:gd name="T102" fmla="*/ 101 w 3193"/>
                <a:gd name="T103" fmla="*/ 2236 h 3267"/>
                <a:gd name="T104" fmla="*/ 2 w 3193"/>
                <a:gd name="T105" fmla="*/ 1539 h 3267"/>
                <a:gd name="T106" fmla="*/ 90 w 3193"/>
                <a:gd name="T107" fmla="*/ 1065 h 3267"/>
                <a:gd name="T108" fmla="*/ 282 w 3193"/>
                <a:gd name="T109" fmla="*/ 661 h 3267"/>
                <a:gd name="T110" fmla="*/ 554 w 3193"/>
                <a:gd name="T111" fmla="*/ 343 h 3267"/>
                <a:gd name="T112" fmla="*/ 1075 w 3193"/>
                <a:gd name="T113" fmla="*/ 50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93" h="3267">
                  <a:moveTo>
                    <a:pt x="828" y="2986"/>
                  </a:moveTo>
                  <a:lnTo>
                    <a:pt x="896" y="3024"/>
                  </a:lnTo>
                  <a:lnTo>
                    <a:pt x="967" y="3057"/>
                  </a:lnTo>
                  <a:lnTo>
                    <a:pt x="1040" y="3087"/>
                  </a:lnTo>
                  <a:lnTo>
                    <a:pt x="1114" y="3111"/>
                  </a:lnTo>
                  <a:lnTo>
                    <a:pt x="1190" y="3130"/>
                  </a:lnTo>
                  <a:lnTo>
                    <a:pt x="1172" y="3120"/>
                  </a:lnTo>
                  <a:lnTo>
                    <a:pt x="1118" y="3090"/>
                  </a:lnTo>
                  <a:lnTo>
                    <a:pt x="1088" y="3072"/>
                  </a:lnTo>
                  <a:lnTo>
                    <a:pt x="1053" y="3050"/>
                  </a:lnTo>
                  <a:lnTo>
                    <a:pt x="1020" y="3028"/>
                  </a:lnTo>
                  <a:lnTo>
                    <a:pt x="985" y="3002"/>
                  </a:lnTo>
                  <a:lnTo>
                    <a:pt x="963" y="2986"/>
                  </a:lnTo>
                  <a:lnTo>
                    <a:pt x="828" y="2986"/>
                  </a:lnTo>
                  <a:close/>
                  <a:moveTo>
                    <a:pt x="494" y="2704"/>
                  </a:moveTo>
                  <a:lnTo>
                    <a:pt x="549" y="2764"/>
                  </a:lnTo>
                  <a:lnTo>
                    <a:pt x="606" y="2821"/>
                  </a:lnTo>
                  <a:lnTo>
                    <a:pt x="666" y="2873"/>
                  </a:lnTo>
                  <a:lnTo>
                    <a:pt x="834" y="2873"/>
                  </a:lnTo>
                  <a:lnTo>
                    <a:pt x="828" y="2866"/>
                  </a:lnTo>
                  <a:lnTo>
                    <a:pt x="821" y="2860"/>
                  </a:lnTo>
                  <a:lnTo>
                    <a:pt x="788" y="2826"/>
                  </a:lnTo>
                  <a:lnTo>
                    <a:pt x="758" y="2792"/>
                  </a:lnTo>
                  <a:lnTo>
                    <a:pt x="706" y="2730"/>
                  </a:lnTo>
                  <a:lnTo>
                    <a:pt x="686" y="2704"/>
                  </a:lnTo>
                  <a:lnTo>
                    <a:pt x="494" y="2704"/>
                  </a:lnTo>
                  <a:close/>
                  <a:moveTo>
                    <a:pt x="276" y="2366"/>
                  </a:moveTo>
                  <a:lnTo>
                    <a:pt x="316" y="2445"/>
                  </a:lnTo>
                  <a:lnTo>
                    <a:pt x="359" y="2520"/>
                  </a:lnTo>
                  <a:lnTo>
                    <a:pt x="407" y="2591"/>
                  </a:lnTo>
                  <a:lnTo>
                    <a:pt x="608" y="2591"/>
                  </a:lnTo>
                  <a:lnTo>
                    <a:pt x="577" y="2542"/>
                  </a:lnTo>
                  <a:lnTo>
                    <a:pt x="564" y="2518"/>
                  </a:lnTo>
                  <a:lnTo>
                    <a:pt x="528" y="2450"/>
                  </a:lnTo>
                  <a:lnTo>
                    <a:pt x="515" y="2425"/>
                  </a:lnTo>
                  <a:lnTo>
                    <a:pt x="488" y="2366"/>
                  </a:lnTo>
                  <a:lnTo>
                    <a:pt x="276" y="2366"/>
                  </a:lnTo>
                  <a:close/>
                  <a:moveTo>
                    <a:pt x="172" y="2084"/>
                  </a:moveTo>
                  <a:lnTo>
                    <a:pt x="198" y="2170"/>
                  </a:lnTo>
                  <a:lnTo>
                    <a:pt x="227" y="2253"/>
                  </a:lnTo>
                  <a:lnTo>
                    <a:pt x="443" y="2253"/>
                  </a:lnTo>
                  <a:lnTo>
                    <a:pt x="437" y="2235"/>
                  </a:lnTo>
                  <a:lnTo>
                    <a:pt x="430" y="2214"/>
                  </a:lnTo>
                  <a:lnTo>
                    <a:pt x="413" y="2164"/>
                  </a:lnTo>
                  <a:lnTo>
                    <a:pt x="398" y="2113"/>
                  </a:lnTo>
                  <a:lnTo>
                    <a:pt x="396" y="2106"/>
                  </a:lnTo>
                  <a:lnTo>
                    <a:pt x="392" y="2084"/>
                  </a:lnTo>
                  <a:lnTo>
                    <a:pt x="172" y="2084"/>
                  </a:lnTo>
                  <a:close/>
                  <a:moveTo>
                    <a:pt x="120" y="1803"/>
                  </a:moveTo>
                  <a:lnTo>
                    <a:pt x="131" y="1889"/>
                  </a:lnTo>
                  <a:lnTo>
                    <a:pt x="146" y="1972"/>
                  </a:lnTo>
                  <a:lnTo>
                    <a:pt x="367" y="1972"/>
                  </a:lnTo>
                  <a:lnTo>
                    <a:pt x="358" y="1926"/>
                  </a:lnTo>
                  <a:lnTo>
                    <a:pt x="352" y="1878"/>
                  </a:lnTo>
                  <a:lnTo>
                    <a:pt x="351" y="1876"/>
                  </a:lnTo>
                  <a:lnTo>
                    <a:pt x="351" y="1873"/>
                  </a:lnTo>
                  <a:lnTo>
                    <a:pt x="343" y="1803"/>
                  </a:lnTo>
                  <a:lnTo>
                    <a:pt x="120" y="1803"/>
                  </a:lnTo>
                  <a:close/>
                  <a:moveTo>
                    <a:pt x="116" y="1521"/>
                  </a:moveTo>
                  <a:lnTo>
                    <a:pt x="113" y="1577"/>
                  </a:lnTo>
                  <a:lnTo>
                    <a:pt x="112" y="1634"/>
                  </a:lnTo>
                  <a:lnTo>
                    <a:pt x="113" y="1662"/>
                  </a:lnTo>
                  <a:lnTo>
                    <a:pt x="114" y="1690"/>
                  </a:lnTo>
                  <a:lnTo>
                    <a:pt x="337" y="1690"/>
                  </a:lnTo>
                  <a:lnTo>
                    <a:pt x="336" y="1634"/>
                  </a:lnTo>
                  <a:lnTo>
                    <a:pt x="337" y="1578"/>
                  </a:lnTo>
                  <a:lnTo>
                    <a:pt x="339" y="1524"/>
                  </a:lnTo>
                  <a:lnTo>
                    <a:pt x="339" y="1521"/>
                  </a:lnTo>
                  <a:lnTo>
                    <a:pt x="116" y="1521"/>
                  </a:lnTo>
                  <a:close/>
                  <a:moveTo>
                    <a:pt x="157" y="1239"/>
                  </a:moveTo>
                  <a:lnTo>
                    <a:pt x="141" y="1323"/>
                  </a:lnTo>
                  <a:lnTo>
                    <a:pt x="127" y="1408"/>
                  </a:lnTo>
                  <a:lnTo>
                    <a:pt x="349" y="1408"/>
                  </a:lnTo>
                  <a:lnTo>
                    <a:pt x="350" y="1401"/>
                  </a:lnTo>
                  <a:lnTo>
                    <a:pt x="351" y="1394"/>
                  </a:lnTo>
                  <a:lnTo>
                    <a:pt x="351" y="1392"/>
                  </a:lnTo>
                  <a:lnTo>
                    <a:pt x="352" y="1389"/>
                  </a:lnTo>
                  <a:lnTo>
                    <a:pt x="359" y="1336"/>
                  </a:lnTo>
                  <a:lnTo>
                    <a:pt x="370" y="1281"/>
                  </a:lnTo>
                  <a:lnTo>
                    <a:pt x="374" y="1260"/>
                  </a:lnTo>
                  <a:lnTo>
                    <a:pt x="378" y="1239"/>
                  </a:lnTo>
                  <a:lnTo>
                    <a:pt x="157" y="1239"/>
                  </a:lnTo>
                  <a:close/>
                  <a:moveTo>
                    <a:pt x="249" y="958"/>
                  </a:moveTo>
                  <a:lnTo>
                    <a:pt x="217" y="1042"/>
                  </a:lnTo>
                  <a:lnTo>
                    <a:pt x="188" y="1127"/>
                  </a:lnTo>
                  <a:lnTo>
                    <a:pt x="406" y="1127"/>
                  </a:lnTo>
                  <a:lnTo>
                    <a:pt x="429" y="1054"/>
                  </a:lnTo>
                  <a:lnTo>
                    <a:pt x="437" y="1032"/>
                  </a:lnTo>
                  <a:lnTo>
                    <a:pt x="464" y="958"/>
                  </a:lnTo>
                  <a:lnTo>
                    <a:pt x="249" y="958"/>
                  </a:lnTo>
                  <a:close/>
                  <a:moveTo>
                    <a:pt x="449" y="620"/>
                  </a:moveTo>
                  <a:lnTo>
                    <a:pt x="397" y="691"/>
                  </a:lnTo>
                  <a:lnTo>
                    <a:pt x="348" y="766"/>
                  </a:lnTo>
                  <a:lnTo>
                    <a:pt x="303" y="845"/>
                  </a:lnTo>
                  <a:lnTo>
                    <a:pt x="514" y="845"/>
                  </a:lnTo>
                  <a:lnTo>
                    <a:pt x="514" y="844"/>
                  </a:lnTo>
                  <a:lnTo>
                    <a:pt x="515" y="843"/>
                  </a:lnTo>
                  <a:lnTo>
                    <a:pt x="528" y="817"/>
                  </a:lnTo>
                  <a:lnTo>
                    <a:pt x="564" y="751"/>
                  </a:lnTo>
                  <a:lnTo>
                    <a:pt x="577" y="726"/>
                  </a:lnTo>
                  <a:lnTo>
                    <a:pt x="601" y="687"/>
                  </a:lnTo>
                  <a:lnTo>
                    <a:pt x="625" y="649"/>
                  </a:lnTo>
                  <a:lnTo>
                    <a:pt x="646" y="620"/>
                  </a:lnTo>
                  <a:lnTo>
                    <a:pt x="449" y="620"/>
                  </a:lnTo>
                  <a:close/>
                  <a:moveTo>
                    <a:pt x="741" y="338"/>
                  </a:moveTo>
                  <a:lnTo>
                    <a:pt x="673" y="390"/>
                  </a:lnTo>
                  <a:lnTo>
                    <a:pt x="608" y="447"/>
                  </a:lnTo>
                  <a:lnTo>
                    <a:pt x="547" y="507"/>
                  </a:lnTo>
                  <a:lnTo>
                    <a:pt x="731" y="507"/>
                  </a:lnTo>
                  <a:lnTo>
                    <a:pt x="758" y="476"/>
                  </a:lnTo>
                  <a:lnTo>
                    <a:pt x="788" y="442"/>
                  </a:lnTo>
                  <a:lnTo>
                    <a:pt x="821" y="409"/>
                  </a:lnTo>
                  <a:lnTo>
                    <a:pt x="854" y="376"/>
                  </a:lnTo>
                  <a:lnTo>
                    <a:pt x="896" y="338"/>
                  </a:lnTo>
                  <a:lnTo>
                    <a:pt x="741" y="338"/>
                  </a:lnTo>
                  <a:close/>
                  <a:moveTo>
                    <a:pt x="1190" y="138"/>
                  </a:moveTo>
                  <a:lnTo>
                    <a:pt x="1124" y="154"/>
                  </a:lnTo>
                  <a:lnTo>
                    <a:pt x="1059" y="174"/>
                  </a:lnTo>
                  <a:lnTo>
                    <a:pt x="996" y="199"/>
                  </a:lnTo>
                  <a:lnTo>
                    <a:pt x="934" y="225"/>
                  </a:lnTo>
                  <a:lnTo>
                    <a:pt x="1042" y="225"/>
                  </a:lnTo>
                  <a:lnTo>
                    <a:pt x="1088" y="196"/>
                  </a:lnTo>
                  <a:lnTo>
                    <a:pt x="1118" y="177"/>
                  </a:lnTo>
                  <a:lnTo>
                    <a:pt x="1172" y="147"/>
                  </a:lnTo>
                  <a:lnTo>
                    <a:pt x="1181" y="142"/>
                  </a:lnTo>
                  <a:lnTo>
                    <a:pt x="1190" y="138"/>
                  </a:lnTo>
                  <a:close/>
                  <a:moveTo>
                    <a:pt x="1764" y="113"/>
                  </a:moveTo>
                  <a:lnTo>
                    <a:pt x="1698" y="115"/>
                  </a:lnTo>
                  <a:lnTo>
                    <a:pt x="1632" y="121"/>
                  </a:lnTo>
                  <a:lnTo>
                    <a:pt x="1610" y="124"/>
                  </a:lnTo>
                  <a:lnTo>
                    <a:pt x="1602" y="125"/>
                  </a:lnTo>
                  <a:lnTo>
                    <a:pt x="1544" y="135"/>
                  </a:lnTo>
                  <a:lnTo>
                    <a:pt x="1542" y="135"/>
                  </a:lnTo>
                  <a:lnTo>
                    <a:pt x="1540" y="135"/>
                  </a:lnTo>
                  <a:lnTo>
                    <a:pt x="1484" y="147"/>
                  </a:lnTo>
                  <a:lnTo>
                    <a:pt x="1480" y="149"/>
                  </a:lnTo>
                  <a:lnTo>
                    <a:pt x="1477" y="150"/>
                  </a:lnTo>
                  <a:lnTo>
                    <a:pt x="1425" y="164"/>
                  </a:lnTo>
                  <a:lnTo>
                    <a:pt x="1410" y="169"/>
                  </a:lnTo>
                  <a:lnTo>
                    <a:pt x="1368" y="183"/>
                  </a:lnTo>
                  <a:lnTo>
                    <a:pt x="1334" y="197"/>
                  </a:lnTo>
                  <a:lnTo>
                    <a:pt x="1311" y="206"/>
                  </a:lnTo>
                  <a:lnTo>
                    <a:pt x="1236" y="241"/>
                  </a:lnTo>
                  <a:lnTo>
                    <a:pt x="1164" y="281"/>
                  </a:lnTo>
                  <a:lnTo>
                    <a:pt x="1095" y="325"/>
                  </a:lnTo>
                  <a:lnTo>
                    <a:pt x="1028" y="374"/>
                  </a:lnTo>
                  <a:lnTo>
                    <a:pt x="964" y="427"/>
                  </a:lnTo>
                  <a:lnTo>
                    <a:pt x="903" y="484"/>
                  </a:lnTo>
                  <a:lnTo>
                    <a:pt x="845" y="546"/>
                  </a:lnTo>
                  <a:lnTo>
                    <a:pt x="790" y="611"/>
                  </a:lnTo>
                  <a:lnTo>
                    <a:pt x="739" y="681"/>
                  </a:lnTo>
                  <a:lnTo>
                    <a:pt x="691" y="754"/>
                  </a:lnTo>
                  <a:lnTo>
                    <a:pt x="648" y="830"/>
                  </a:lnTo>
                  <a:lnTo>
                    <a:pt x="608" y="908"/>
                  </a:lnTo>
                  <a:lnTo>
                    <a:pt x="604" y="916"/>
                  </a:lnTo>
                  <a:lnTo>
                    <a:pt x="579" y="971"/>
                  </a:lnTo>
                  <a:lnTo>
                    <a:pt x="571" y="991"/>
                  </a:lnTo>
                  <a:lnTo>
                    <a:pt x="555" y="1034"/>
                  </a:lnTo>
                  <a:lnTo>
                    <a:pt x="545" y="1061"/>
                  </a:lnTo>
                  <a:lnTo>
                    <a:pt x="532" y="1100"/>
                  </a:lnTo>
                  <a:lnTo>
                    <a:pt x="522" y="1131"/>
                  </a:lnTo>
                  <a:lnTo>
                    <a:pt x="511" y="1167"/>
                  </a:lnTo>
                  <a:lnTo>
                    <a:pt x="503" y="1199"/>
                  </a:lnTo>
                  <a:lnTo>
                    <a:pt x="494" y="1236"/>
                  </a:lnTo>
                  <a:lnTo>
                    <a:pt x="486" y="1270"/>
                  </a:lnTo>
                  <a:lnTo>
                    <a:pt x="479" y="1306"/>
                  </a:lnTo>
                  <a:lnTo>
                    <a:pt x="473" y="1341"/>
                  </a:lnTo>
                  <a:lnTo>
                    <a:pt x="466" y="1379"/>
                  </a:lnTo>
                  <a:lnTo>
                    <a:pt x="462" y="1412"/>
                  </a:lnTo>
                  <a:lnTo>
                    <a:pt x="457" y="1453"/>
                  </a:lnTo>
                  <a:lnTo>
                    <a:pt x="454" y="1485"/>
                  </a:lnTo>
                  <a:lnTo>
                    <a:pt x="451" y="1532"/>
                  </a:lnTo>
                  <a:lnTo>
                    <a:pt x="449" y="1559"/>
                  </a:lnTo>
                  <a:lnTo>
                    <a:pt x="448" y="1634"/>
                  </a:lnTo>
                  <a:lnTo>
                    <a:pt x="448" y="1672"/>
                  </a:lnTo>
                  <a:lnTo>
                    <a:pt x="449" y="1709"/>
                  </a:lnTo>
                  <a:lnTo>
                    <a:pt x="451" y="1735"/>
                  </a:lnTo>
                  <a:lnTo>
                    <a:pt x="454" y="1782"/>
                  </a:lnTo>
                  <a:lnTo>
                    <a:pt x="457" y="1815"/>
                  </a:lnTo>
                  <a:lnTo>
                    <a:pt x="462" y="1856"/>
                  </a:lnTo>
                  <a:lnTo>
                    <a:pt x="466" y="1890"/>
                  </a:lnTo>
                  <a:lnTo>
                    <a:pt x="473" y="1928"/>
                  </a:lnTo>
                  <a:lnTo>
                    <a:pt x="479" y="1961"/>
                  </a:lnTo>
                  <a:lnTo>
                    <a:pt x="486" y="1998"/>
                  </a:lnTo>
                  <a:lnTo>
                    <a:pt x="494" y="2032"/>
                  </a:lnTo>
                  <a:lnTo>
                    <a:pt x="503" y="2068"/>
                  </a:lnTo>
                  <a:lnTo>
                    <a:pt x="511" y="2101"/>
                  </a:lnTo>
                  <a:lnTo>
                    <a:pt x="522" y="2138"/>
                  </a:lnTo>
                  <a:lnTo>
                    <a:pt x="532" y="2168"/>
                  </a:lnTo>
                  <a:lnTo>
                    <a:pt x="545" y="2206"/>
                  </a:lnTo>
                  <a:lnTo>
                    <a:pt x="554" y="2233"/>
                  </a:lnTo>
                  <a:lnTo>
                    <a:pt x="571" y="2277"/>
                  </a:lnTo>
                  <a:lnTo>
                    <a:pt x="579" y="2297"/>
                  </a:lnTo>
                  <a:lnTo>
                    <a:pt x="604" y="2352"/>
                  </a:lnTo>
                  <a:lnTo>
                    <a:pt x="606" y="2356"/>
                  </a:lnTo>
                  <a:lnTo>
                    <a:pt x="608" y="2359"/>
                  </a:lnTo>
                  <a:lnTo>
                    <a:pt x="648" y="2439"/>
                  </a:lnTo>
                  <a:lnTo>
                    <a:pt x="691" y="2515"/>
                  </a:lnTo>
                  <a:lnTo>
                    <a:pt x="739" y="2587"/>
                  </a:lnTo>
                  <a:lnTo>
                    <a:pt x="790" y="2656"/>
                  </a:lnTo>
                  <a:lnTo>
                    <a:pt x="845" y="2721"/>
                  </a:lnTo>
                  <a:lnTo>
                    <a:pt x="903" y="2783"/>
                  </a:lnTo>
                  <a:lnTo>
                    <a:pt x="964" y="2841"/>
                  </a:lnTo>
                  <a:lnTo>
                    <a:pt x="1028" y="2895"/>
                  </a:lnTo>
                  <a:lnTo>
                    <a:pt x="1095" y="2944"/>
                  </a:lnTo>
                  <a:lnTo>
                    <a:pt x="1164" y="2988"/>
                  </a:lnTo>
                  <a:lnTo>
                    <a:pt x="1236" y="3028"/>
                  </a:lnTo>
                  <a:lnTo>
                    <a:pt x="1311" y="3061"/>
                  </a:lnTo>
                  <a:lnTo>
                    <a:pt x="1334" y="3071"/>
                  </a:lnTo>
                  <a:lnTo>
                    <a:pt x="1368" y="3084"/>
                  </a:lnTo>
                  <a:lnTo>
                    <a:pt x="1410" y="3098"/>
                  </a:lnTo>
                  <a:lnTo>
                    <a:pt x="1425" y="3103"/>
                  </a:lnTo>
                  <a:lnTo>
                    <a:pt x="1477" y="3118"/>
                  </a:lnTo>
                  <a:lnTo>
                    <a:pt x="1480" y="3119"/>
                  </a:lnTo>
                  <a:lnTo>
                    <a:pt x="1484" y="3120"/>
                  </a:lnTo>
                  <a:lnTo>
                    <a:pt x="1540" y="3132"/>
                  </a:lnTo>
                  <a:lnTo>
                    <a:pt x="1542" y="3133"/>
                  </a:lnTo>
                  <a:lnTo>
                    <a:pt x="1544" y="3133"/>
                  </a:lnTo>
                  <a:lnTo>
                    <a:pt x="1602" y="3142"/>
                  </a:lnTo>
                  <a:lnTo>
                    <a:pt x="1610" y="3144"/>
                  </a:lnTo>
                  <a:lnTo>
                    <a:pt x="1632" y="3147"/>
                  </a:lnTo>
                  <a:lnTo>
                    <a:pt x="1698" y="3153"/>
                  </a:lnTo>
                  <a:lnTo>
                    <a:pt x="1764" y="3155"/>
                  </a:lnTo>
                  <a:lnTo>
                    <a:pt x="1850" y="3152"/>
                  </a:lnTo>
                  <a:lnTo>
                    <a:pt x="1935" y="3142"/>
                  </a:lnTo>
                  <a:lnTo>
                    <a:pt x="2018" y="3126"/>
                  </a:lnTo>
                  <a:lnTo>
                    <a:pt x="2100" y="3104"/>
                  </a:lnTo>
                  <a:lnTo>
                    <a:pt x="2179" y="3077"/>
                  </a:lnTo>
                  <a:lnTo>
                    <a:pt x="2257" y="3044"/>
                  </a:lnTo>
                  <a:lnTo>
                    <a:pt x="2332" y="3006"/>
                  </a:lnTo>
                  <a:lnTo>
                    <a:pt x="2404" y="2962"/>
                  </a:lnTo>
                  <a:lnTo>
                    <a:pt x="2474" y="2914"/>
                  </a:lnTo>
                  <a:lnTo>
                    <a:pt x="2541" y="2861"/>
                  </a:lnTo>
                  <a:lnTo>
                    <a:pt x="2605" y="2803"/>
                  </a:lnTo>
                  <a:lnTo>
                    <a:pt x="2665" y="2742"/>
                  </a:lnTo>
                  <a:lnTo>
                    <a:pt x="2722" y="2675"/>
                  </a:lnTo>
                  <a:lnTo>
                    <a:pt x="2776" y="2606"/>
                  </a:lnTo>
                  <a:lnTo>
                    <a:pt x="2826" y="2532"/>
                  </a:lnTo>
                  <a:lnTo>
                    <a:pt x="2872" y="2454"/>
                  </a:lnTo>
                  <a:lnTo>
                    <a:pt x="2913" y="2374"/>
                  </a:lnTo>
                  <a:lnTo>
                    <a:pt x="2951" y="2290"/>
                  </a:lnTo>
                  <a:lnTo>
                    <a:pt x="2985" y="2203"/>
                  </a:lnTo>
                  <a:lnTo>
                    <a:pt x="3013" y="2114"/>
                  </a:lnTo>
                  <a:lnTo>
                    <a:pt x="3037" y="2022"/>
                  </a:lnTo>
                  <a:lnTo>
                    <a:pt x="3055" y="1928"/>
                  </a:lnTo>
                  <a:lnTo>
                    <a:pt x="3069" y="1832"/>
                  </a:lnTo>
                  <a:lnTo>
                    <a:pt x="3077" y="1734"/>
                  </a:lnTo>
                  <a:lnTo>
                    <a:pt x="3080" y="1634"/>
                  </a:lnTo>
                  <a:lnTo>
                    <a:pt x="3077" y="1534"/>
                  </a:lnTo>
                  <a:lnTo>
                    <a:pt x="3069" y="1436"/>
                  </a:lnTo>
                  <a:lnTo>
                    <a:pt x="3055" y="1340"/>
                  </a:lnTo>
                  <a:lnTo>
                    <a:pt x="3037" y="1245"/>
                  </a:lnTo>
                  <a:lnTo>
                    <a:pt x="3013" y="1153"/>
                  </a:lnTo>
                  <a:lnTo>
                    <a:pt x="2985" y="1064"/>
                  </a:lnTo>
                  <a:lnTo>
                    <a:pt x="2951" y="978"/>
                  </a:lnTo>
                  <a:lnTo>
                    <a:pt x="2913" y="894"/>
                  </a:lnTo>
                  <a:lnTo>
                    <a:pt x="2872" y="813"/>
                  </a:lnTo>
                  <a:lnTo>
                    <a:pt x="2826" y="736"/>
                  </a:lnTo>
                  <a:lnTo>
                    <a:pt x="2776" y="663"/>
                  </a:lnTo>
                  <a:lnTo>
                    <a:pt x="2722" y="592"/>
                  </a:lnTo>
                  <a:lnTo>
                    <a:pt x="2665" y="526"/>
                  </a:lnTo>
                  <a:lnTo>
                    <a:pt x="2605" y="464"/>
                  </a:lnTo>
                  <a:lnTo>
                    <a:pt x="2541" y="407"/>
                  </a:lnTo>
                  <a:lnTo>
                    <a:pt x="2474" y="353"/>
                  </a:lnTo>
                  <a:lnTo>
                    <a:pt x="2404" y="305"/>
                  </a:lnTo>
                  <a:lnTo>
                    <a:pt x="2332" y="262"/>
                  </a:lnTo>
                  <a:lnTo>
                    <a:pt x="2257" y="223"/>
                  </a:lnTo>
                  <a:lnTo>
                    <a:pt x="2179" y="191"/>
                  </a:lnTo>
                  <a:lnTo>
                    <a:pt x="2100" y="163"/>
                  </a:lnTo>
                  <a:lnTo>
                    <a:pt x="2018" y="141"/>
                  </a:lnTo>
                  <a:lnTo>
                    <a:pt x="1935" y="126"/>
                  </a:lnTo>
                  <a:lnTo>
                    <a:pt x="1850" y="117"/>
                  </a:lnTo>
                  <a:lnTo>
                    <a:pt x="1764" y="113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8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9"/>
                  </a:lnTo>
                  <a:lnTo>
                    <a:pt x="2115" y="50"/>
                  </a:lnTo>
                  <a:lnTo>
                    <a:pt x="2199" y="78"/>
                  </a:lnTo>
                  <a:lnTo>
                    <a:pt x="2280" y="111"/>
                  </a:lnTo>
                  <a:lnTo>
                    <a:pt x="2358" y="149"/>
                  </a:lnTo>
                  <a:lnTo>
                    <a:pt x="2435" y="192"/>
                  </a:lnTo>
                  <a:lnTo>
                    <a:pt x="2508" y="241"/>
                  </a:lnTo>
                  <a:lnTo>
                    <a:pt x="2579" y="293"/>
                  </a:lnTo>
                  <a:lnTo>
                    <a:pt x="2648" y="351"/>
                  </a:lnTo>
                  <a:lnTo>
                    <a:pt x="2712" y="413"/>
                  </a:lnTo>
                  <a:lnTo>
                    <a:pt x="2774" y="479"/>
                  </a:lnTo>
                  <a:lnTo>
                    <a:pt x="2831" y="549"/>
                  </a:lnTo>
                  <a:lnTo>
                    <a:pt x="2886" y="624"/>
                  </a:lnTo>
                  <a:lnTo>
                    <a:pt x="2936" y="702"/>
                  </a:lnTo>
                  <a:lnTo>
                    <a:pt x="2983" y="783"/>
                  </a:lnTo>
                  <a:lnTo>
                    <a:pt x="3024" y="867"/>
                  </a:lnTo>
                  <a:lnTo>
                    <a:pt x="3063" y="954"/>
                  </a:lnTo>
                  <a:lnTo>
                    <a:pt x="3096" y="1044"/>
                  </a:lnTo>
                  <a:lnTo>
                    <a:pt x="3125" y="1137"/>
                  </a:lnTo>
                  <a:lnTo>
                    <a:pt x="3149" y="1232"/>
                  </a:lnTo>
                  <a:lnTo>
                    <a:pt x="3167" y="1329"/>
                  </a:lnTo>
                  <a:lnTo>
                    <a:pt x="3181" y="1429"/>
                  </a:lnTo>
                  <a:lnTo>
                    <a:pt x="3189" y="1530"/>
                  </a:lnTo>
                  <a:lnTo>
                    <a:pt x="3193" y="1634"/>
                  </a:lnTo>
                  <a:lnTo>
                    <a:pt x="3189" y="1737"/>
                  </a:lnTo>
                  <a:lnTo>
                    <a:pt x="3181" y="1839"/>
                  </a:lnTo>
                  <a:lnTo>
                    <a:pt x="3167" y="1938"/>
                  </a:lnTo>
                  <a:lnTo>
                    <a:pt x="3149" y="2035"/>
                  </a:lnTo>
                  <a:lnTo>
                    <a:pt x="3125" y="2130"/>
                  </a:lnTo>
                  <a:lnTo>
                    <a:pt x="3096" y="2224"/>
                  </a:lnTo>
                  <a:lnTo>
                    <a:pt x="3063" y="2314"/>
                  </a:lnTo>
                  <a:lnTo>
                    <a:pt x="3024" y="2401"/>
                  </a:lnTo>
                  <a:lnTo>
                    <a:pt x="2983" y="2486"/>
                  </a:lnTo>
                  <a:lnTo>
                    <a:pt x="2936" y="2567"/>
                  </a:lnTo>
                  <a:lnTo>
                    <a:pt x="2886" y="2645"/>
                  </a:lnTo>
                  <a:lnTo>
                    <a:pt x="2831" y="2718"/>
                  </a:lnTo>
                  <a:lnTo>
                    <a:pt x="2774" y="2788"/>
                  </a:lnTo>
                  <a:lnTo>
                    <a:pt x="2712" y="2855"/>
                  </a:lnTo>
                  <a:lnTo>
                    <a:pt x="2648" y="2917"/>
                  </a:lnTo>
                  <a:lnTo>
                    <a:pt x="2579" y="2974"/>
                  </a:lnTo>
                  <a:lnTo>
                    <a:pt x="2508" y="3028"/>
                  </a:lnTo>
                  <a:lnTo>
                    <a:pt x="2435" y="3076"/>
                  </a:lnTo>
                  <a:lnTo>
                    <a:pt x="2358" y="3119"/>
                  </a:lnTo>
                  <a:lnTo>
                    <a:pt x="2280" y="3158"/>
                  </a:lnTo>
                  <a:lnTo>
                    <a:pt x="2199" y="3191"/>
                  </a:lnTo>
                  <a:lnTo>
                    <a:pt x="2115" y="3217"/>
                  </a:lnTo>
                  <a:lnTo>
                    <a:pt x="2030" y="3239"/>
                  </a:lnTo>
                  <a:lnTo>
                    <a:pt x="1943" y="3255"/>
                  </a:lnTo>
                  <a:lnTo>
                    <a:pt x="1854" y="3264"/>
                  </a:lnTo>
                  <a:lnTo>
                    <a:pt x="1764" y="3267"/>
                  </a:lnTo>
                  <a:lnTo>
                    <a:pt x="1679" y="3264"/>
                  </a:lnTo>
                  <a:lnTo>
                    <a:pt x="1595" y="3256"/>
                  </a:lnTo>
                  <a:lnTo>
                    <a:pt x="1538" y="3262"/>
                  </a:lnTo>
                  <a:lnTo>
                    <a:pt x="1483" y="3266"/>
                  </a:lnTo>
                  <a:lnTo>
                    <a:pt x="1428" y="3267"/>
                  </a:lnTo>
                  <a:lnTo>
                    <a:pt x="1338" y="3264"/>
                  </a:lnTo>
                  <a:lnTo>
                    <a:pt x="1250" y="3255"/>
                  </a:lnTo>
                  <a:lnTo>
                    <a:pt x="1162" y="3239"/>
                  </a:lnTo>
                  <a:lnTo>
                    <a:pt x="1077" y="3217"/>
                  </a:lnTo>
                  <a:lnTo>
                    <a:pt x="994" y="3191"/>
                  </a:lnTo>
                  <a:lnTo>
                    <a:pt x="913" y="3158"/>
                  </a:lnTo>
                  <a:lnTo>
                    <a:pt x="834" y="3120"/>
                  </a:lnTo>
                  <a:lnTo>
                    <a:pt x="758" y="3076"/>
                  </a:lnTo>
                  <a:lnTo>
                    <a:pt x="684" y="3028"/>
                  </a:lnTo>
                  <a:lnTo>
                    <a:pt x="614" y="2975"/>
                  </a:lnTo>
                  <a:lnTo>
                    <a:pt x="609" y="2971"/>
                  </a:lnTo>
                  <a:lnTo>
                    <a:pt x="604" y="2967"/>
                  </a:lnTo>
                  <a:lnTo>
                    <a:pt x="546" y="2917"/>
                  </a:lnTo>
                  <a:lnTo>
                    <a:pt x="491" y="2865"/>
                  </a:lnTo>
                  <a:lnTo>
                    <a:pt x="437" y="2808"/>
                  </a:lnTo>
                  <a:lnTo>
                    <a:pt x="387" y="2750"/>
                  </a:lnTo>
                  <a:lnTo>
                    <a:pt x="339" y="2689"/>
                  </a:lnTo>
                  <a:lnTo>
                    <a:pt x="336" y="2687"/>
                  </a:lnTo>
                  <a:lnTo>
                    <a:pt x="334" y="2684"/>
                  </a:lnTo>
                  <a:lnTo>
                    <a:pt x="332" y="2680"/>
                  </a:lnTo>
                  <a:lnTo>
                    <a:pt x="287" y="2616"/>
                  </a:lnTo>
                  <a:lnTo>
                    <a:pt x="245" y="2549"/>
                  </a:lnTo>
                  <a:lnTo>
                    <a:pt x="207" y="2480"/>
                  </a:lnTo>
                  <a:lnTo>
                    <a:pt x="171" y="2408"/>
                  </a:lnTo>
                  <a:lnTo>
                    <a:pt x="138" y="2334"/>
                  </a:lnTo>
                  <a:lnTo>
                    <a:pt x="136" y="2331"/>
                  </a:lnTo>
                  <a:lnTo>
                    <a:pt x="135" y="2328"/>
                  </a:lnTo>
                  <a:lnTo>
                    <a:pt x="101" y="2236"/>
                  </a:lnTo>
                  <a:lnTo>
                    <a:pt x="70" y="2142"/>
                  </a:lnTo>
                  <a:lnTo>
                    <a:pt x="46" y="2044"/>
                  </a:lnTo>
                  <a:lnTo>
                    <a:pt x="25" y="1945"/>
                  </a:lnTo>
                  <a:lnTo>
                    <a:pt x="11" y="1843"/>
                  </a:lnTo>
                  <a:lnTo>
                    <a:pt x="3" y="1739"/>
                  </a:lnTo>
                  <a:lnTo>
                    <a:pt x="0" y="1634"/>
                  </a:lnTo>
                  <a:lnTo>
                    <a:pt x="2" y="1539"/>
                  </a:lnTo>
                  <a:lnTo>
                    <a:pt x="9" y="1446"/>
                  </a:lnTo>
                  <a:lnTo>
                    <a:pt x="20" y="1355"/>
                  </a:lnTo>
                  <a:lnTo>
                    <a:pt x="37" y="1265"/>
                  </a:lnTo>
                  <a:lnTo>
                    <a:pt x="57" y="1177"/>
                  </a:lnTo>
                  <a:lnTo>
                    <a:pt x="58" y="1168"/>
                  </a:lnTo>
                  <a:lnTo>
                    <a:pt x="61" y="1159"/>
                  </a:lnTo>
                  <a:lnTo>
                    <a:pt x="90" y="1065"/>
                  </a:lnTo>
                  <a:lnTo>
                    <a:pt x="122" y="973"/>
                  </a:lnTo>
                  <a:lnTo>
                    <a:pt x="160" y="884"/>
                  </a:lnTo>
                  <a:lnTo>
                    <a:pt x="162" y="880"/>
                  </a:lnTo>
                  <a:lnTo>
                    <a:pt x="164" y="875"/>
                  </a:lnTo>
                  <a:lnTo>
                    <a:pt x="200" y="801"/>
                  </a:lnTo>
                  <a:lnTo>
                    <a:pt x="239" y="729"/>
                  </a:lnTo>
                  <a:lnTo>
                    <a:pt x="282" y="661"/>
                  </a:lnTo>
                  <a:lnTo>
                    <a:pt x="328" y="594"/>
                  </a:lnTo>
                  <a:lnTo>
                    <a:pt x="376" y="531"/>
                  </a:lnTo>
                  <a:lnTo>
                    <a:pt x="379" y="526"/>
                  </a:lnTo>
                  <a:lnTo>
                    <a:pt x="383" y="522"/>
                  </a:lnTo>
                  <a:lnTo>
                    <a:pt x="437" y="459"/>
                  </a:lnTo>
                  <a:lnTo>
                    <a:pt x="494" y="399"/>
                  </a:lnTo>
                  <a:lnTo>
                    <a:pt x="554" y="343"/>
                  </a:lnTo>
                  <a:lnTo>
                    <a:pt x="616" y="291"/>
                  </a:lnTo>
                  <a:lnTo>
                    <a:pt x="681" y="242"/>
                  </a:lnTo>
                  <a:lnTo>
                    <a:pt x="756" y="194"/>
                  </a:lnTo>
                  <a:lnTo>
                    <a:pt x="832" y="150"/>
                  </a:lnTo>
                  <a:lnTo>
                    <a:pt x="910" y="112"/>
                  </a:lnTo>
                  <a:lnTo>
                    <a:pt x="992" y="78"/>
                  </a:lnTo>
                  <a:lnTo>
                    <a:pt x="1075" y="50"/>
                  </a:lnTo>
                  <a:lnTo>
                    <a:pt x="1161" y="29"/>
                  </a:lnTo>
                  <a:lnTo>
                    <a:pt x="1248" y="13"/>
                  </a:lnTo>
                  <a:lnTo>
                    <a:pt x="1337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6" name="Freeform 1032"/>
            <p:cNvSpPr>
              <a:spLocks/>
            </p:cNvSpPr>
            <p:nvPr/>
          </p:nvSpPr>
          <p:spPr bwMode="auto">
            <a:xfrm>
              <a:off x="6627813" y="5448301"/>
              <a:ext cx="33338" cy="23813"/>
            </a:xfrm>
            <a:custGeom>
              <a:avLst/>
              <a:gdLst>
                <a:gd name="T0" fmla="*/ 160 w 213"/>
                <a:gd name="T1" fmla="*/ 0 h 157"/>
                <a:gd name="T2" fmla="*/ 174 w 213"/>
                <a:gd name="T3" fmla="*/ 2 h 157"/>
                <a:gd name="T4" fmla="*/ 187 w 213"/>
                <a:gd name="T5" fmla="*/ 8 h 157"/>
                <a:gd name="T6" fmla="*/ 198 w 213"/>
                <a:gd name="T7" fmla="*/ 17 h 157"/>
                <a:gd name="T8" fmla="*/ 206 w 213"/>
                <a:gd name="T9" fmla="*/ 30 h 157"/>
                <a:gd name="T10" fmla="*/ 212 w 213"/>
                <a:gd name="T11" fmla="*/ 44 h 157"/>
                <a:gd name="T12" fmla="*/ 213 w 213"/>
                <a:gd name="T13" fmla="*/ 59 h 157"/>
                <a:gd name="T14" fmla="*/ 211 w 213"/>
                <a:gd name="T15" fmla="*/ 72 h 157"/>
                <a:gd name="T16" fmla="*/ 204 w 213"/>
                <a:gd name="T17" fmla="*/ 86 h 157"/>
                <a:gd name="T18" fmla="*/ 195 w 213"/>
                <a:gd name="T19" fmla="*/ 97 h 157"/>
                <a:gd name="T20" fmla="*/ 182 w 213"/>
                <a:gd name="T21" fmla="*/ 105 h 157"/>
                <a:gd name="T22" fmla="*/ 129 w 213"/>
                <a:gd name="T23" fmla="*/ 131 h 157"/>
                <a:gd name="T24" fmla="*/ 75 w 213"/>
                <a:gd name="T25" fmla="*/ 153 h 157"/>
                <a:gd name="T26" fmla="*/ 65 w 213"/>
                <a:gd name="T27" fmla="*/ 156 h 157"/>
                <a:gd name="T28" fmla="*/ 56 w 213"/>
                <a:gd name="T29" fmla="*/ 157 h 157"/>
                <a:gd name="T30" fmla="*/ 38 w 213"/>
                <a:gd name="T31" fmla="*/ 154 h 157"/>
                <a:gd name="T32" fmla="*/ 24 w 213"/>
                <a:gd name="T33" fmla="*/ 147 h 157"/>
                <a:gd name="T34" fmla="*/ 12 w 213"/>
                <a:gd name="T35" fmla="*/ 136 h 157"/>
                <a:gd name="T36" fmla="*/ 3 w 213"/>
                <a:gd name="T37" fmla="*/ 120 h 157"/>
                <a:gd name="T38" fmla="*/ 0 w 213"/>
                <a:gd name="T39" fmla="*/ 106 h 157"/>
                <a:gd name="T40" fmla="*/ 1 w 213"/>
                <a:gd name="T41" fmla="*/ 92 h 157"/>
                <a:gd name="T42" fmla="*/ 5 w 213"/>
                <a:gd name="T43" fmla="*/ 77 h 157"/>
                <a:gd name="T44" fmla="*/ 12 w 213"/>
                <a:gd name="T45" fmla="*/ 65 h 157"/>
                <a:gd name="T46" fmla="*/ 22 w 213"/>
                <a:gd name="T47" fmla="*/ 55 h 157"/>
                <a:gd name="T48" fmla="*/ 35 w 213"/>
                <a:gd name="T49" fmla="*/ 48 h 157"/>
                <a:gd name="T50" fmla="*/ 84 w 213"/>
                <a:gd name="T51" fmla="*/ 28 h 157"/>
                <a:gd name="T52" fmla="*/ 131 w 213"/>
                <a:gd name="T53" fmla="*/ 6 h 157"/>
                <a:gd name="T54" fmla="*/ 145 w 213"/>
                <a:gd name="T55" fmla="*/ 1 h 157"/>
                <a:gd name="T56" fmla="*/ 160 w 213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57">
                  <a:moveTo>
                    <a:pt x="160" y="0"/>
                  </a:moveTo>
                  <a:lnTo>
                    <a:pt x="174" y="2"/>
                  </a:lnTo>
                  <a:lnTo>
                    <a:pt x="187" y="8"/>
                  </a:lnTo>
                  <a:lnTo>
                    <a:pt x="198" y="17"/>
                  </a:lnTo>
                  <a:lnTo>
                    <a:pt x="206" y="30"/>
                  </a:lnTo>
                  <a:lnTo>
                    <a:pt x="212" y="44"/>
                  </a:lnTo>
                  <a:lnTo>
                    <a:pt x="213" y="59"/>
                  </a:lnTo>
                  <a:lnTo>
                    <a:pt x="211" y="72"/>
                  </a:lnTo>
                  <a:lnTo>
                    <a:pt x="204" y="86"/>
                  </a:lnTo>
                  <a:lnTo>
                    <a:pt x="195" y="97"/>
                  </a:lnTo>
                  <a:lnTo>
                    <a:pt x="182" y="105"/>
                  </a:lnTo>
                  <a:lnTo>
                    <a:pt x="129" y="131"/>
                  </a:lnTo>
                  <a:lnTo>
                    <a:pt x="75" y="153"/>
                  </a:lnTo>
                  <a:lnTo>
                    <a:pt x="65" y="156"/>
                  </a:lnTo>
                  <a:lnTo>
                    <a:pt x="56" y="157"/>
                  </a:lnTo>
                  <a:lnTo>
                    <a:pt x="38" y="154"/>
                  </a:lnTo>
                  <a:lnTo>
                    <a:pt x="24" y="147"/>
                  </a:lnTo>
                  <a:lnTo>
                    <a:pt x="12" y="136"/>
                  </a:lnTo>
                  <a:lnTo>
                    <a:pt x="3" y="120"/>
                  </a:lnTo>
                  <a:lnTo>
                    <a:pt x="0" y="106"/>
                  </a:lnTo>
                  <a:lnTo>
                    <a:pt x="1" y="92"/>
                  </a:lnTo>
                  <a:lnTo>
                    <a:pt x="5" y="77"/>
                  </a:lnTo>
                  <a:lnTo>
                    <a:pt x="12" y="65"/>
                  </a:lnTo>
                  <a:lnTo>
                    <a:pt x="22" y="55"/>
                  </a:lnTo>
                  <a:lnTo>
                    <a:pt x="35" y="48"/>
                  </a:lnTo>
                  <a:lnTo>
                    <a:pt x="84" y="28"/>
                  </a:lnTo>
                  <a:lnTo>
                    <a:pt x="131" y="6"/>
                  </a:lnTo>
                  <a:lnTo>
                    <a:pt x="14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7" name="Freeform 1033"/>
            <p:cNvSpPr>
              <a:spLocks/>
            </p:cNvSpPr>
            <p:nvPr/>
          </p:nvSpPr>
          <p:spPr bwMode="auto">
            <a:xfrm>
              <a:off x="6686551" y="5402263"/>
              <a:ext cx="28575" cy="31750"/>
            </a:xfrm>
            <a:custGeom>
              <a:avLst/>
              <a:gdLst>
                <a:gd name="T0" fmla="*/ 125 w 187"/>
                <a:gd name="T1" fmla="*/ 0 h 195"/>
                <a:gd name="T2" fmla="*/ 139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7 w 187"/>
                <a:gd name="T9" fmla="*/ 23 h 195"/>
                <a:gd name="T10" fmla="*/ 184 w 187"/>
                <a:gd name="T11" fmla="*/ 37 h 195"/>
                <a:gd name="T12" fmla="*/ 187 w 187"/>
                <a:gd name="T13" fmla="*/ 50 h 195"/>
                <a:gd name="T14" fmla="*/ 186 w 187"/>
                <a:gd name="T15" fmla="*/ 65 h 195"/>
                <a:gd name="T16" fmla="*/ 182 w 187"/>
                <a:gd name="T17" fmla="*/ 79 h 195"/>
                <a:gd name="T18" fmla="*/ 174 w 187"/>
                <a:gd name="T19" fmla="*/ 92 h 195"/>
                <a:gd name="T20" fmla="*/ 137 w 187"/>
                <a:gd name="T21" fmla="*/ 136 h 195"/>
                <a:gd name="T22" fmla="*/ 97 w 187"/>
                <a:gd name="T23" fmla="*/ 179 h 195"/>
                <a:gd name="T24" fmla="*/ 85 w 187"/>
                <a:gd name="T25" fmla="*/ 188 h 195"/>
                <a:gd name="T26" fmla="*/ 71 w 187"/>
                <a:gd name="T27" fmla="*/ 193 h 195"/>
                <a:gd name="T28" fmla="*/ 56 w 187"/>
                <a:gd name="T29" fmla="*/ 195 h 195"/>
                <a:gd name="T30" fmla="*/ 43 w 187"/>
                <a:gd name="T31" fmla="*/ 193 h 195"/>
                <a:gd name="T32" fmla="*/ 29 w 187"/>
                <a:gd name="T33" fmla="*/ 188 h 195"/>
                <a:gd name="T34" fmla="*/ 18 w 187"/>
                <a:gd name="T35" fmla="*/ 179 h 195"/>
                <a:gd name="T36" fmla="*/ 8 w 187"/>
                <a:gd name="T37" fmla="*/ 168 h 195"/>
                <a:gd name="T38" fmla="*/ 2 w 187"/>
                <a:gd name="T39" fmla="*/ 155 h 195"/>
                <a:gd name="T40" fmla="*/ 0 w 187"/>
                <a:gd name="T41" fmla="*/ 140 h 195"/>
                <a:gd name="T42" fmla="*/ 2 w 187"/>
                <a:gd name="T43" fmla="*/ 126 h 195"/>
                <a:gd name="T44" fmla="*/ 7 w 187"/>
                <a:gd name="T45" fmla="*/ 112 h 195"/>
                <a:gd name="T46" fmla="*/ 17 w 187"/>
                <a:gd name="T47" fmla="*/ 100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4 h 195"/>
                <a:gd name="T56" fmla="*/ 125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5" y="0"/>
                  </a:moveTo>
                  <a:lnTo>
                    <a:pt x="139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7" y="23"/>
                  </a:lnTo>
                  <a:lnTo>
                    <a:pt x="184" y="37"/>
                  </a:lnTo>
                  <a:lnTo>
                    <a:pt x="187" y="50"/>
                  </a:lnTo>
                  <a:lnTo>
                    <a:pt x="186" y="65"/>
                  </a:lnTo>
                  <a:lnTo>
                    <a:pt x="182" y="79"/>
                  </a:lnTo>
                  <a:lnTo>
                    <a:pt x="174" y="92"/>
                  </a:lnTo>
                  <a:lnTo>
                    <a:pt x="137" y="136"/>
                  </a:lnTo>
                  <a:lnTo>
                    <a:pt x="97" y="179"/>
                  </a:lnTo>
                  <a:lnTo>
                    <a:pt x="85" y="188"/>
                  </a:lnTo>
                  <a:lnTo>
                    <a:pt x="71" y="193"/>
                  </a:lnTo>
                  <a:lnTo>
                    <a:pt x="56" y="195"/>
                  </a:lnTo>
                  <a:lnTo>
                    <a:pt x="43" y="193"/>
                  </a:lnTo>
                  <a:lnTo>
                    <a:pt x="29" y="188"/>
                  </a:lnTo>
                  <a:lnTo>
                    <a:pt x="18" y="179"/>
                  </a:lnTo>
                  <a:lnTo>
                    <a:pt x="8" y="168"/>
                  </a:lnTo>
                  <a:lnTo>
                    <a:pt x="2" y="155"/>
                  </a:lnTo>
                  <a:lnTo>
                    <a:pt x="0" y="140"/>
                  </a:lnTo>
                  <a:lnTo>
                    <a:pt x="2" y="126"/>
                  </a:lnTo>
                  <a:lnTo>
                    <a:pt x="7" y="112"/>
                  </a:lnTo>
                  <a:lnTo>
                    <a:pt x="17" y="100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8" name="Freeform 1034"/>
            <p:cNvSpPr>
              <a:spLocks/>
            </p:cNvSpPr>
            <p:nvPr/>
          </p:nvSpPr>
          <p:spPr bwMode="auto">
            <a:xfrm>
              <a:off x="6557963" y="5464176"/>
              <a:ext cx="34925" cy="17463"/>
            </a:xfrm>
            <a:custGeom>
              <a:avLst/>
              <a:gdLst>
                <a:gd name="T0" fmla="*/ 62 w 225"/>
                <a:gd name="T1" fmla="*/ 0 h 119"/>
                <a:gd name="T2" fmla="*/ 114 w 225"/>
                <a:gd name="T3" fmla="*/ 5 h 119"/>
                <a:gd name="T4" fmla="*/ 166 w 225"/>
                <a:gd name="T5" fmla="*/ 6 h 119"/>
                <a:gd name="T6" fmla="*/ 184 w 225"/>
                <a:gd name="T7" fmla="*/ 9 h 119"/>
                <a:gd name="T8" fmla="*/ 200 w 225"/>
                <a:gd name="T9" fmla="*/ 17 h 119"/>
                <a:gd name="T10" fmla="*/ 213 w 225"/>
                <a:gd name="T11" fmla="*/ 30 h 119"/>
                <a:gd name="T12" fmla="*/ 222 w 225"/>
                <a:gd name="T13" fmla="*/ 45 h 119"/>
                <a:gd name="T14" fmla="*/ 225 w 225"/>
                <a:gd name="T15" fmla="*/ 62 h 119"/>
                <a:gd name="T16" fmla="*/ 222 w 225"/>
                <a:gd name="T17" fmla="*/ 81 h 119"/>
                <a:gd name="T18" fmla="*/ 215 w 225"/>
                <a:gd name="T19" fmla="*/ 96 h 119"/>
                <a:gd name="T20" fmla="*/ 203 w 225"/>
                <a:gd name="T21" fmla="*/ 108 h 119"/>
                <a:gd name="T22" fmla="*/ 188 w 225"/>
                <a:gd name="T23" fmla="*/ 116 h 119"/>
                <a:gd name="T24" fmla="*/ 171 w 225"/>
                <a:gd name="T25" fmla="*/ 119 h 119"/>
                <a:gd name="T26" fmla="*/ 166 w 225"/>
                <a:gd name="T27" fmla="*/ 119 h 119"/>
                <a:gd name="T28" fmla="*/ 107 w 225"/>
                <a:gd name="T29" fmla="*/ 117 h 119"/>
                <a:gd name="T30" fmla="*/ 49 w 225"/>
                <a:gd name="T31" fmla="*/ 112 h 119"/>
                <a:gd name="T32" fmla="*/ 31 w 225"/>
                <a:gd name="T33" fmla="*/ 106 h 119"/>
                <a:gd name="T34" fmla="*/ 17 w 225"/>
                <a:gd name="T35" fmla="*/ 97 h 119"/>
                <a:gd name="T36" fmla="*/ 7 w 225"/>
                <a:gd name="T37" fmla="*/ 84 h 119"/>
                <a:gd name="T38" fmla="*/ 1 w 225"/>
                <a:gd name="T39" fmla="*/ 67 h 119"/>
                <a:gd name="T40" fmla="*/ 0 w 225"/>
                <a:gd name="T41" fmla="*/ 49 h 119"/>
                <a:gd name="T42" fmla="*/ 5 w 225"/>
                <a:gd name="T43" fmla="*/ 32 h 119"/>
                <a:gd name="T44" fmla="*/ 14 w 225"/>
                <a:gd name="T45" fmla="*/ 17 h 119"/>
                <a:gd name="T46" fmla="*/ 27 w 225"/>
                <a:gd name="T47" fmla="*/ 7 h 119"/>
                <a:gd name="T48" fmla="*/ 44 w 225"/>
                <a:gd name="T49" fmla="*/ 1 h 119"/>
                <a:gd name="T50" fmla="*/ 62 w 225"/>
                <a:gd name="T5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119">
                  <a:moveTo>
                    <a:pt x="62" y="0"/>
                  </a:moveTo>
                  <a:lnTo>
                    <a:pt x="114" y="5"/>
                  </a:lnTo>
                  <a:lnTo>
                    <a:pt x="166" y="6"/>
                  </a:lnTo>
                  <a:lnTo>
                    <a:pt x="184" y="9"/>
                  </a:lnTo>
                  <a:lnTo>
                    <a:pt x="200" y="17"/>
                  </a:lnTo>
                  <a:lnTo>
                    <a:pt x="213" y="30"/>
                  </a:lnTo>
                  <a:lnTo>
                    <a:pt x="222" y="45"/>
                  </a:lnTo>
                  <a:lnTo>
                    <a:pt x="225" y="62"/>
                  </a:lnTo>
                  <a:lnTo>
                    <a:pt x="222" y="81"/>
                  </a:lnTo>
                  <a:lnTo>
                    <a:pt x="215" y="96"/>
                  </a:lnTo>
                  <a:lnTo>
                    <a:pt x="203" y="108"/>
                  </a:lnTo>
                  <a:lnTo>
                    <a:pt x="188" y="116"/>
                  </a:lnTo>
                  <a:lnTo>
                    <a:pt x="171" y="119"/>
                  </a:lnTo>
                  <a:lnTo>
                    <a:pt x="166" y="119"/>
                  </a:lnTo>
                  <a:lnTo>
                    <a:pt x="107" y="117"/>
                  </a:lnTo>
                  <a:lnTo>
                    <a:pt x="49" y="112"/>
                  </a:lnTo>
                  <a:lnTo>
                    <a:pt x="31" y="106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1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4" y="17"/>
                  </a:lnTo>
                  <a:lnTo>
                    <a:pt x="27" y="7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9" name="Freeform 1035"/>
            <p:cNvSpPr>
              <a:spLocks/>
            </p:cNvSpPr>
            <p:nvPr/>
          </p:nvSpPr>
          <p:spPr bwMode="auto">
            <a:xfrm>
              <a:off x="6697663" y="5140326"/>
              <a:ext cx="26988" cy="31750"/>
            </a:xfrm>
            <a:custGeom>
              <a:avLst/>
              <a:gdLst>
                <a:gd name="T0" fmla="*/ 61 w 178"/>
                <a:gd name="T1" fmla="*/ 0 h 201"/>
                <a:gd name="T2" fmla="*/ 75 w 178"/>
                <a:gd name="T3" fmla="*/ 3 h 201"/>
                <a:gd name="T4" fmla="*/ 87 w 178"/>
                <a:gd name="T5" fmla="*/ 10 h 201"/>
                <a:gd name="T6" fmla="*/ 98 w 178"/>
                <a:gd name="T7" fmla="*/ 20 h 201"/>
                <a:gd name="T8" fmla="*/ 134 w 178"/>
                <a:gd name="T9" fmla="*/ 66 h 201"/>
                <a:gd name="T10" fmla="*/ 168 w 178"/>
                <a:gd name="T11" fmla="*/ 114 h 201"/>
                <a:gd name="T12" fmla="*/ 175 w 178"/>
                <a:gd name="T13" fmla="*/ 128 h 201"/>
                <a:gd name="T14" fmla="*/ 178 w 178"/>
                <a:gd name="T15" fmla="*/ 142 h 201"/>
                <a:gd name="T16" fmla="*/ 177 w 178"/>
                <a:gd name="T17" fmla="*/ 156 h 201"/>
                <a:gd name="T18" fmla="*/ 173 w 178"/>
                <a:gd name="T19" fmla="*/ 170 h 201"/>
                <a:gd name="T20" fmla="*/ 165 w 178"/>
                <a:gd name="T21" fmla="*/ 182 h 201"/>
                <a:gd name="T22" fmla="*/ 153 w 178"/>
                <a:gd name="T23" fmla="*/ 192 h 201"/>
                <a:gd name="T24" fmla="*/ 138 w 178"/>
                <a:gd name="T25" fmla="*/ 199 h 201"/>
                <a:gd name="T26" fmla="*/ 122 w 178"/>
                <a:gd name="T27" fmla="*/ 201 h 201"/>
                <a:gd name="T28" fmla="*/ 109 w 178"/>
                <a:gd name="T29" fmla="*/ 200 h 201"/>
                <a:gd name="T30" fmla="*/ 96 w 178"/>
                <a:gd name="T31" fmla="*/ 195 h 201"/>
                <a:gd name="T32" fmla="*/ 84 w 178"/>
                <a:gd name="T33" fmla="*/ 188 h 201"/>
                <a:gd name="T34" fmla="*/ 75 w 178"/>
                <a:gd name="T35" fmla="*/ 177 h 201"/>
                <a:gd name="T36" fmla="*/ 44 w 178"/>
                <a:gd name="T37" fmla="*/ 134 h 201"/>
                <a:gd name="T38" fmla="*/ 12 w 178"/>
                <a:gd name="T39" fmla="*/ 92 h 201"/>
                <a:gd name="T40" fmla="*/ 4 w 178"/>
                <a:gd name="T41" fmla="*/ 79 h 201"/>
                <a:gd name="T42" fmla="*/ 0 w 178"/>
                <a:gd name="T43" fmla="*/ 65 h 201"/>
                <a:gd name="T44" fmla="*/ 0 w 178"/>
                <a:gd name="T45" fmla="*/ 51 h 201"/>
                <a:gd name="T46" fmla="*/ 3 w 178"/>
                <a:gd name="T47" fmla="*/ 37 h 201"/>
                <a:gd name="T48" fmla="*/ 10 w 178"/>
                <a:gd name="T49" fmla="*/ 23 h 201"/>
                <a:gd name="T50" fmla="*/ 20 w 178"/>
                <a:gd name="T51" fmla="*/ 12 h 201"/>
                <a:gd name="T52" fmla="*/ 32 w 178"/>
                <a:gd name="T53" fmla="*/ 5 h 201"/>
                <a:gd name="T54" fmla="*/ 46 w 178"/>
                <a:gd name="T55" fmla="*/ 1 h 201"/>
                <a:gd name="T56" fmla="*/ 61 w 178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1">
                  <a:moveTo>
                    <a:pt x="61" y="0"/>
                  </a:moveTo>
                  <a:lnTo>
                    <a:pt x="75" y="3"/>
                  </a:lnTo>
                  <a:lnTo>
                    <a:pt x="87" y="10"/>
                  </a:lnTo>
                  <a:lnTo>
                    <a:pt x="98" y="20"/>
                  </a:lnTo>
                  <a:lnTo>
                    <a:pt x="134" y="66"/>
                  </a:lnTo>
                  <a:lnTo>
                    <a:pt x="168" y="114"/>
                  </a:lnTo>
                  <a:lnTo>
                    <a:pt x="175" y="128"/>
                  </a:lnTo>
                  <a:lnTo>
                    <a:pt x="178" y="142"/>
                  </a:lnTo>
                  <a:lnTo>
                    <a:pt x="177" y="156"/>
                  </a:lnTo>
                  <a:lnTo>
                    <a:pt x="173" y="170"/>
                  </a:lnTo>
                  <a:lnTo>
                    <a:pt x="165" y="182"/>
                  </a:lnTo>
                  <a:lnTo>
                    <a:pt x="153" y="192"/>
                  </a:lnTo>
                  <a:lnTo>
                    <a:pt x="138" y="199"/>
                  </a:lnTo>
                  <a:lnTo>
                    <a:pt x="122" y="201"/>
                  </a:lnTo>
                  <a:lnTo>
                    <a:pt x="109" y="200"/>
                  </a:lnTo>
                  <a:lnTo>
                    <a:pt x="96" y="195"/>
                  </a:lnTo>
                  <a:lnTo>
                    <a:pt x="84" y="188"/>
                  </a:lnTo>
                  <a:lnTo>
                    <a:pt x="75" y="177"/>
                  </a:lnTo>
                  <a:lnTo>
                    <a:pt x="44" y="134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0" name="Freeform 1036"/>
            <p:cNvSpPr>
              <a:spLocks/>
            </p:cNvSpPr>
            <p:nvPr/>
          </p:nvSpPr>
          <p:spPr bwMode="auto">
            <a:xfrm>
              <a:off x="6724651" y="5341938"/>
              <a:ext cx="23813" cy="33338"/>
            </a:xfrm>
            <a:custGeom>
              <a:avLst/>
              <a:gdLst>
                <a:gd name="T0" fmla="*/ 99 w 152"/>
                <a:gd name="T1" fmla="*/ 0 h 216"/>
                <a:gd name="T2" fmla="*/ 114 w 152"/>
                <a:gd name="T3" fmla="*/ 2 h 216"/>
                <a:gd name="T4" fmla="*/ 127 w 152"/>
                <a:gd name="T5" fmla="*/ 9 h 216"/>
                <a:gd name="T6" fmla="*/ 138 w 152"/>
                <a:gd name="T7" fmla="*/ 18 h 216"/>
                <a:gd name="T8" fmla="*/ 146 w 152"/>
                <a:gd name="T9" fmla="*/ 30 h 216"/>
                <a:gd name="T10" fmla="*/ 150 w 152"/>
                <a:gd name="T11" fmla="*/ 44 h 216"/>
                <a:gd name="T12" fmla="*/ 152 w 152"/>
                <a:gd name="T13" fmla="*/ 59 h 216"/>
                <a:gd name="T14" fmla="*/ 148 w 152"/>
                <a:gd name="T15" fmla="*/ 73 h 216"/>
                <a:gd name="T16" fmla="*/ 129 w 152"/>
                <a:gd name="T17" fmla="*/ 128 h 216"/>
                <a:gd name="T18" fmla="*/ 108 w 152"/>
                <a:gd name="T19" fmla="*/ 182 h 216"/>
                <a:gd name="T20" fmla="*/ 99 w 152"/>
                <a:gd name="T21" fmla="*/ 196 h 216"/>
                <a:gd name="T22" fmla="*/ 86 w 152"/>
                <a:gd name="T23" fmla="*/ 207 h 216"/>
                <a:gd name="T24" fmla="*/ 72 w 152"/>
                <a:gd name="T25" fmla="*/ 214 h 216"/>
                <a:gd name="T26" fmla="*/ 56 w 152"/>
                <a:gd name="T27" fmla="*/ 216 h 216"/>
                <a:gd name="T28" fmla="*/ 45 w 152"/>
                <a:gd name="T29" fmla="*/ 215 h 216"/>
                <a:gd name="T30" fmla="*/ 33 w 152"/>
                <a:gd name="T31" fmla="*/ 212 h 216"/>
                <a:gd name="T32" fmla="*/ 20 w 152"/>
                <a:gd name="T33" fmla="*/ 203 h 216"/>
                <a:gd name="T34" fmla="*/ 11 w 152"/>
                <a:gd name="T35" fmla="*/ 193 h 216"/>
                <a:gd name="T36" fmla="*/ 4 w 152"/>
                <a:gd name="T37" fmla="*/ 180 h 216"/>
                <a:gd name="T38" fmla="*/ 0 w 152"/>
                <a:gd name="T39" fmla="*/ 167 h 216"/>
                <a:gd name="T40" fmla="*/ 1 w 152"/>
                <a:gd name="T41" fmla="*/ 151 h 216"/>
                <a:gd name="T42" fmla="*/ 5 w 152"/>
                <a:gd name="T43" fmla="*/ 137 h 216"/>
                <a:gd name="T44" fmla="*/ 24 w 152"/>
                <a:gd name="T45" fmla="*/ 88 h 216"/>
                <a:gd name="T46" fmla="*/ 43 w 152"/>
                <a:gd name="T47" fmla="*/ 38 h 216"/>
                <a:gd name="T48" fmla="*/ 50 w 152"/>
                <a:gd name="T49" fmla="*/ 24 h 216"/>
                <a:gd name="T50" fmla="*/ 59 w 152"/>
                <a:gd name="T51" fmla="*/ 13 h 216"/>
                <a:gd name="T52" fmla="*/ 71 w 152"/>
                <a:gd name="T53" fmla="*/ 5 h 216"/>
                <a:gd name="T54" fmla="*/ 84 w 152"/>
                <a:gd name="T55" fmla="*/ 1 h 216"/>
                <a:gd name="T56" fmla="*/ 99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99" y="0"/>
                  </a:moveTo>
                  <a:lnTo>
                    <a:pt x="114" y="2"/>
                  </a:lnTo>
                  <a:lnTo>
                    <a:pt x="127" y="9"/>
                  </a:lnTo>
                  <a:lnTo>
                    <a:pt x="138" y="18"/>
                  </a:lnTo>
                  <a:lnTo>
                    <a:pt x="146" y="30"/>
                  </a:lnTo>
                  <a:lnTo>
                    <a:pt x="150" y="44"/>
                  </a:lnTo>
                  <a:lnTo>
                    <a:pt x="152" y="59"/>
                  </a:lnTo>
                  <a:lnTo>
                    <a:pt x="148" y="73"/>
                  </a:lnTo>
                  <a:lnTo>
                    <a:pt x="129" y="128"/>
                  </a:lnTo>
                  <a:lnTo>
                    <a:pt x="108" y="182"/>
                  </a:lnTo>
                  <a:lnTo>
                    <a:pt x="99" y="196"/>
                  </a:lnTo>
                  <a:lnTo>
                    <a:pt x="86" y="207"/>
                  </a:lnTo>
                  <a:lnTo>
                    <a:pt x="72" y="214"/>
                  </a:lnTo>
                  <a:lnTo>
                    <a:pt x="56" y="216"/>
                  </a:lnTo>
                  <a:lnTo>
                    <a:pt x="45" y="215"/>
                  </a:lnTo>
                  <a:lnTo>
                    <a:pt x="33" y="212"/>
                  </a:lnTo>
                  <a:lnTo>
                    <a:pt x="20" y="203"/>
                  </a:lnTo>
                  <a:lnTo>
                    <a:pt x="11" y="193"/>
                  </a:lnTo>
                  <a:lnTo>
                    <a:pt x="4" y="180"/>
                  </a:lnTo>
                  <a:lnTo>
                    <a:pt x="0" y="167"/>
                  </a:lnTo>
                  <a:lnTo>
                    <a:pt x="1" y="151"/>
                  </a:lnTo>
                  <a:lnTo>
                    <a:pt x="5" y="137"/>
                  </a:lnTo>
                  <a:lnTo>
                    <a:pt x="24" y="88"/>
                  </a:lnTo>
                  <a:lnTo>
                    <a:pt x="43" y="38"/>
                  </a:lnTo>
                  <a:lnTo>
                    <a:pt x="50" y="24"/>
                  </a:lnTo>
                  <a:lnTo>
                    <a:pt x="59" y="13"/>
                  </a:lnTo>
                  <a:lnTo>
                    <a:pt x="71" y="5"/>
                  </a:lnTo>
                  <a:lnTo>
                    <a:pt x="84" y="1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1" name="Freeform 1037"/>
            <p:cNvSpPr>
              <a:spLocks/>
            </p:cNvSpPr>
            <p:nvPr/>
          </p:nvSpPr>
          <p:spPr bwMode="auto">
            <a:xfrm>
              <a:off x="6742113" y="5272088"/>
              <a:ext cx="17463" cy="34925"/>
            </a:xfrm>
            <a:custGeom>
              <a:avLst/>
              <a:gdLst>
                <a:gd name="T0" fmla="*/ 60 w 116"/>
                <a:gd name="T1" fmla="*/ 0 h 223"/>
                <a:gd name="T2" fmla="*/ 77 w 116"/>
                <a:gd name="T3" fmla="*/ 2 h 223"/>
                <a:gd name="T4" fmla="*/ 92 w 116"/>
                <a:gd name="T5" fmla="*/ 11 h 223"/>
                <a:gd name="T6" fmla="*/ 105 w 116"/>
                <a:gd name="T7" fmla="*/ 22 h 223"/>
                <a:gd name="T8" fmla="*/ 113 w 116"/>
                <a:gd name="T9" fmla="*/ 37 h 223"/>
                <a:gd name="T10" fmla="*/ 116 w 116"/>
                <a:gd name="T11" fmla="*/ 55 h 223"/>
                <a:gd name="T12" fmla="*/ 116 w 116"/>
                <a:gd name="T13" fmla="*/ 58 h 223"/>
                <a:gd name="T14" fmla="*/ 115 w 116"/>
                <a:gd name="T15" fmla="*/ 114 h 223"/>
                <a:gd name="T16" fmla="*/ 112 w 116"/>
                <a:gd name="T17" fmla="*/ 170 h 223"/>
                <a:gd name="T18" fmla="*/ 108 w 116"/>
                <a:gd name="T19" fmla="*/ 187 h 223"/>
                <a:gd name="T20" fmla="*/ 99 w 116"/>
                <a:gd name="T21" fmla="*/ 201 h 223"/>
                <a:gd name="T22" fmla="*/ 87 w 116"/>
                <a:gd name="T23" fmla="*/ 212 h 223"/>
                <a:gd name="T24" fmla="*/ 73 w 116"/>
                <a:gd name="T25" fmla="*/ 219 h 223"/>
                <a:gd name="T26" fmla="*/ 56 w 116"/>
                <a:gd name="T27" fmla="*/ 223 h 223"/>
                <a:gd name="T28" fmla="*/ 52 w 116"/>
                <a:gd name="T29" fmla="*/ 223 h 223"/>
                <a:gd name="T30" fmla="*/ 34 w 116"/>
                <a:gd name="T31" fmla="*/ 217 h 223"/>
                <a:gd name="T32" fmla="*/ 19 w 116"/>
                <a:gd name="T33" fmla="*/ 208 h 223"/>
                <a:gd name="T34" fmla="*/ 8 w 116"/>
                <a:gd name="T35" fmla="*/ 196 h 223"/>
                <a:gd name="T36" fmla="*/ 2 w 116"/>
                <a:gd name="T37" fmla="*/ 180 h 223"/>
                <a:gd name="T38" fmla="*/ 0 w 116"/>
                <a:gd name="T39" fmla="*/ 161 h 223"/>
                <a:gd name="T40" fmla="*/ 3 w 116"/>
                <a:gd name="T41" fmla="*/ 110 h 223"/>
                <a:gd name="T42" fmla="*/ 4 w 116"/>
                <a:gd name="T43" fmla="*/ 58 h 223"/>
                <a:gd name="T44" fmla="*/ 7 w 116"/>
                <a:gd name="T45" fmla="*/ 40 h 223"/>
                <a:gd name="T46" fmla="*/ 15 w 116"/>
                <a:gd name="T47" fmla="*/ 24 h 223"/>
                <a:gd name="T48" fmla="*/ 27 w 116"/>
                <a:gd name="T49" fmla="*/ 12 h 223"/>
                <a:gd name="T50" fmla="*/ 42 w 116"/>
                <a:gd name="T51" fmla="*/ 3 h 223"/>
                <a:gd name="T52" fmla="*/ 60 w 116"/>
                <a:gd name="T5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3">
                  <a:moveTo>
                    <a:pt x="60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3" y="37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5" y="114"/>
                  </a:lnTo>
                  <a:lnTo>
                    <a:pt x="112" y="170"/>
                  </a:lnTo>
                  <a:lnTo>
                    <a:pt x="108" y="187"/>
                  </a:lnTo>
                  <a:lnTo>
                    <a:pt x="99" y="201"/>
                  </a:lnTo>
                  <a:lnTo>
                    <a:pt x="87" y="212"/>
                  </a:lnTo>
                  <a:lnTo>
                    <a:pt x="73" y="219"/>
                  </a:lnTo>
                  <a:lnTo>
                    <a:pt x="56" y="223"/>
                  </a:lnTo>
                  <a:lnTo>
                    <a:pt x="52" y="223"/>
                  </a:lnTo>
                  <a:lnTo>
                    <a:pt x="34" y="217"/>
                  </a:lnTo>
                  <a:lnTo>
                    <a:pt x="19" y="208"/>
                  </a:lnTo>
                  <a:lnTo>
                    <a:pt x="8" y="196"/>
                  </a:lnTo>
                  <a:lnTo>
                    <a:pt x="2" y="180"/>
                  </a:lnTo>
                  <a:lnTo>
                    <a:pt x="0" y="161"/>
                  </a:lnTo>
                  <a:lnTo>
                    <a:pt x="3" y="110"/>
                  </a:lnTo>
                  <a:lnTo>
                    <a:pt x="4" y="58"/>
                  </a:lnTo>
                  <a:lnTo>
                    <a:pt x="7" y="40"/>
                  </a:lnTo>
                  <a:lnTo>
                    <a:pt x="15" y="24"/>
                  </a:lnTo>
                  <a:lnTo>
                    <a:pt x="27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2" name="Freeform 1038"/>
            <p:cNvSpPr>
              <a:spLocks/>
            </p:cNvSpPr>
            <p:nvPr/>
          </p:nvSpPr>
          <p:spPr bwMode="auto">
            <a:xfrm>
              <a:off x="6453188" y="5127626"/>
              <a:ext cx="28575" cy="31750"/>
            </a:xfrm>
            <a:custGeom>
              <a:avLst/>
              <a:gdLst>
                <a:gd name="T0" fmla="*/ 130 w 186"/>
                <a:gd name="T1" fmla="*/ 0 h 195"/>
                <a:gd name="T2" fmla="*/ 144 w 186"/>
                <a:gd name="T3" fmla="*/ 1 h 195"/>
                <a:gd name="T4" fmla="*/ 158 w 186"/>
                <a:gd name="T5" fmla="*/ 7 h 195"/>
                <a:gd name="T6" fmla="*/ 170 w 186"/>
                <a:gd name="T7" fmla="*/ 16 h 195"/>
                <a:gd name="T8" fmla="*/ 179 w 186"/>
                <a:gd name="T9" fmla="*/ 27 h 195"/>
                <a:gd name="T10" fmla="*/ 184 w 186"/>
                <a:gd name="T11" fmla="*/ 42 h 195"/>
                <a:gd name="T12" fmla="*/ 186 w 186"/>
                <a:gd name="T13" fmla="*/ 55 h 195"/>
                <a:gd name="T14" fmla="*/ 184 w 186"/>
                <a:gd name="T15" fmla="*/ 69 h 195"/>
                <a:gd name="T16" fmla="*/ 179 w 186"/>
                <a:gd name="T17" fmla="*/ 84 h 195"/>
                <a:gd name="T18" fmla="*/ 170 w 186"/>
                <a:gd name="T19" fmla="*/ 96 h 195"/>
                <a:gd name="T20" fmla="*/ 133 w 186"/>
                <a:gd name="T21" fmla="*/ 134 h 195"/>
                <a:gd name="T22" fmla="*/ 100 w 186"/>
                <a:gd name="T23" fmla="*/ 175 h 195"/>
                <a:gd name="T24" fmla="*/ 86 w 186"/>
                <a:gd name="T25" fmla="*/ 186 h 195"/>
                <a:gd name="T26" fmla="*/ 72 w 186"/>
                <a:gd name="T27" fmla="*/ 192 h 195"/>
                <a:gd name="T28" fmla="*/ 56 w 186"/>
                <a:gd name="T29" fmla="*/ 195 h 195"/>
                <a:gd name="T30" fmla="*/ 44 w 186"/>
                <a:gd name="T31" fmla="*/ 193 h 195"/>
                <a:gd name="T32" fmla="*/ 31 w 186"/>
                <a:gd name="T33" fmla="*/ 189 h 195"/>
                <a:gd name="T34" fmla="*/ 20 w 186"/>
                <a:gd name="T35" fmla="*/ 182 h 195"/>
                <a:gd name="T36" fmla="*/ 10 w 186"/>
                <a:gd name="T37" fmla="*/ 172 h 195"/>
                <a:gd name="T38" fmla="*/ 3 w 186"/>
                <a:gd name="T39" fmla="*/ 159 h 195"/>
                <a:gd name="T40" fmla="*/ 0 w 186"/>
                <a:gd name="T41" fmla="*/ 144 h 195"/>
                <a:gd name="T42" fmla="*/ 1 w 186"/>
                <a:gd name="T43" fmla="*/ 130 h 195"/>
                <a:gd name="T44" fmla="*/ 4 w 186"/>
                <a:gd name="T45" fmla="*/ 116 h 195"/>
                <a:gd name="T46" fmla="*/ 12 w 186"/>
                <a:gd name="T47" fmla="*/ 103 h 195"/>
                <a:gd name="T48" fmla="*/ 51 w 186"/>
                <a:gd name="T49" fmla="*/ 58 h 195"/>
                <a:gd name="T50" fmla="*/ 91 w 186"/>
                <a:gd name="T51" fmla="*/ 16 h 195"/>
                <a:gd name="T52" fmla="*/ 102 w 186"/>
                <a:gd name="T53" fmla="*/ 7 h 195"/>
                <a:gd name="T54" fmla="*/ 116 w 186"/>
                <a:gd name="T55" fmla="*/ 2 h 195"/>
                <a:gd name="T56" fmla="*/ 130 w 18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" h="195">
                  <a:moveTo>
                    <a:pt x="130" y="0"/>
                  </a:moveTo>
                  <a:lnTo>
                    <a:pt x="144" y="1"/>
                  </a:lnTo>
                  <a:lnTo>
                    <a:pt x="158" y="7"/>
                  </a:lnTo>
                  <a:lnTo>
                    <a:pt x="170" y="16"/>
                  </a:lnTo>
                  <a:lnTo>
                    <a:pt x="179" y="27"/>
                  </a:lnTo>
                  <a:lnTo>
                    <a:pt x="184" y="42"/>
                  </a:lnTo>
                  <a:lnTo>
                    <a:pt x="186" y="55"/>
                  </a:lnTo>
                  <a:lnTo>
                    <a:pt x="184" y="69"/>
                  </a:lnTo>
                  <a:lnTo>
                    <a:pt x="179" y="84"/>
                  </a:lnTo>
                  <a:lnTo>
                    <a:pt x="170" y="96"/>
                  </a:lnTo>
                  <a:lnTo>
                    <a:pt x="133" y="134"/>
                  </a:lnTo>
                  <a:lnTo>
                    <a:pt x="100" y="175"/>
                  </a:lnTo>
                  <a:lnTo>
                    <a:pt x="86" y="186"/>
                  </a:lnTo>
                  <a:lnTo>
                    <a:pt x="72" y="192"/>
                  </a:lnTo>
                  <a:lnTo>
                    <a:pt x="56" y="195"/>
                  </a:lnTo>
                  <a:lnTo>
                    <a:pt x="44" y="193"/>
                  </a:lnTo>
                  <a:lnTo>
                    <a:pt x="31" y="189"/>
                  </a:lnTo>
                  <a:lnTo>
                    <a:pt x="20" y="182"/>
                  </a:lnTo>
                  <a:lnTo>
                    <a:pt x="10" y="172"/>
                  </a:lnTo>
                  <a:lnTo>
                    <a:pt x="3" y="159"/>
                  </a:lnTo>
                  <a:lnTo>
                    <a:pt x="0" y="144"/>
                  </a:lnTo>
                  <a:lnTo>
                    <a:pt x="1" y="130"/>
                  </a:lnTo>
                  <a:lnTo>
                    <a:pt x="4" y="116"/>
                  </a:lnTo>
                  <a:lnTo>
                    <a:pt x="12" y="103"/>
                  </a:lnTo>
                  <a:lnTo>
                    <a:pt x="51" y="58"/>
                  </a:lnTo>
                  <a:lnTo>
                    <a:pt x="91" y="16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3" name="Freeform 1039"/>
            <p:cNvSpPr>
              <a:spLocks/>
            </p:cNvSpPr>
            <p:nvPr/>
          </p:nvSpPr>
          <p:spPr bwMode="auto">
            <a:xfrm>
              <a:off x="6507163" y="5089526"/>
              <a:ext cx="33338" cy="23813"/>
            </a:xfrm>
            <a:custGeom>
              <a:avLst/>
              <a:gdLst>
                <a:gd name="T0" fmla="*/ 153 w 214"/>
                <a:gd name="T1" fmla="*/ 0 h 158"/>
                <a:gd name="T2" fmla="*/ 167 w 214"/>
                <a:gd name="T3" fmla="*/ 1 h 158"/>
                <a:gd name="T4" fmla="*/ 181 w 214"/>
                <a:gd name="T5" fmla="*/ 5 h 158"/>
                <a:gd name="T6" fmla="*/ 194 w 214"/>
                <a:gd name="T7" fmla="*/ 12 h 158"/>
                <a:gd name="T8" fmla="*/ 204 w 214"/>
                <a:gd name="T9" fmla="*/ 24 h 158"/>
                <a:gd name="T10" fmla="*/ 211 w 214"/>
                <a:gd name="T11" fmla="*/ 37 h 158"/>
                <a:gd name="T12" fmla="*/ 214 w 214"/>
                <a:gd name="T13" fmla="*/ 51 h 158"/>
                <a:gd name="T14" fmla="*/ 213 w 214"/>
                <a:gd name="T15" fmla="*/ 66 h 158"/>
                <a:gd name="T16" fmla="*/ 209 w 214"/>
                <a:gd name="T17" fmla="*/ 80 h 158"/>
                <a:gd name="T18" fmla="*/ 202 w 214"/>
                <a:gd name="T19" fmla="*/ 92 h 158"/>
                <a:gd name="T20" fmla="*/ 190 w 214"/>
                <a:gd name="T21" fmla="*/ 101 h 158"/>
                <a:gd name="T22" fmla="*/ 177 w 214"/>
                <a:gd name="T23" fmla="*/ 109 h 158"/>
                <a:gd name="T24" fmla="*/ 129 w 214"/>
                <a:gd name="T25" fmla="*/ 129 h 158"/>
                <a:gd name="T26" fmla="*/ 81 w 214"/>
                <a:gd name="T27" fmla="*/ 152 h 158"/>
                <a:gd name="T28" fmla="*/ 69 w 214"/>
                <a:gd name="T29" fmla="*/ 156 h 158"/>
                <a:gd name="T30" fmla="*/ 56 w 214"/>
                <a:gd name="T31" fmla="*/ 158 h 158"/>
                <a:gd name="T32" fmla="*/ 42 w 214"/>
                <a:gd name="T33" fmla="*/ 156 h 158"/>
                <a:gd name="T34" fmla="*/ 28 w 214"/>
                <a:gd name="T35" fmla="*/ 150 h 158"/>
                <a:gd name="T36" fmla="*/ 15 w 214"/>
                <a:gd name="T37" fmla="*/ 139 h 158"/>
                <a:gd name="T38" fmla="*/ 6 w 214"/>
                <a:gd name="T39" fmla="*/ 127 h 158"/>
                <a:gd name="T40" fmla="*/ 1 w 214"/>
                <a:gd name="T41" fmla="*/ 113 h 158"/>
                <a:gd name="T42" fmla="*/ 0 w 214"/>
                <a:gd name="T43" fmla="*/ 98 h 158"/>
                <a:gd name="T44" fmla="*/ 3 w 214"/>
                <a:gd name="T45" fmla="*/ 84 h 158"/>
                <a:gd name="T46" fmla="*/ 9 w 214"/>
                <a:gd name="T47" fmla="*/ 71 h 158"/>
                <a:gd name="T48" fmla="*/ 18 w 214"/>
                <a:gd name="T49" fmla="*/ 59 h 158"/>
                <a:gd name="T50" fmla="*/ 31 w 214"/>
                <a:gd name="T51" fmla="*/ 51 h 158"/>
                <a:gd name="T52" fmla="*/ 85 w 214"/>
                <a:gd name="T53" fmla="*/ 26 h 158"/>
                <a:gd name="T54" fmla="*/ 139 w 214"/>
                <a:gd name="T55" fmla="*/ 3 h 158"/>
                <a:gd name="T56" fmla="*/ 153 w 214"/>
                <a:gd name="T5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8">
                  <a:moveTo>
                    <a:pt x="153" y="0"/>
                  </a:moveTo>
                  <a:lnTo>
                    <a:pt x="167" y="1"/>
                  </a:lnTo>
                  <a:lnTo>
                    <a:pt x="181" y="5"/>
                  </a:lnTo>
                  <a:lnTo>
                    <a:pt x="194" y="12"/>
                  </a:lnTo>
                  <a:lnTo>
                    <a:pt x="204" y="24"/>
                  </a:lnTo>
                  <a:lnTo>
                    <a:pt x="211" y="37"/>
                  </a:lnTo>
                  <a:lnTo>
                    <a:pt x="214" y="51"/>
                  </a:lnTo>
                  <a:lnTo>
                    <a:pt x="213" y="66"/>
                  </a:lnTo>
                  <a:lnTo>
                    <a:pt x="209" y="80"/>
                  </a:lnTo>
                  <a:lnTo>
                    <a:pt x="202" y="92"/>
                  </a:lnTo>
                  <a:lnTo>
                    <a:pt x="190" y="101"/>
                  </a:lnTo>
                  <a:lnTo>
                    <a:pt x="177" y="109"/>
                  </a:lnTo>
                  <a:lnTo>
                    <a:pt x="129" y="129"/>
                  </a:lnTo>
                  <a:lnTo>
                    <a:pt x="81" y="152"/>
                  </a:lnTo>
                  <a:lnTo>
                    <a:pt x="69" y="156"/>
                  </a:lnTo>
                  <a:lnTo>
                    <a:pt x="56" y="158"/>
                  </a:lnTo>
                  <a:lnTo>
                    <a:pt x="42" y="156"/>
                  </a:lnTo>
                  <a:lnTo>
                    <a:pt x="28" y="150"/>
                  </a:lnTo>
                  <a:lnTo>
                    <a:pt x="15" y="139"/>
                  </a:lnTo>
                  <a:lnTo>
                    <a:pt x="6" y="127"/>
                  </a:lnTo>
                  <a:lnTo>
                    <a:pt x="1" y="113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1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5" y="26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" name="Freeform 1040"/>
            <p:cNvSpPr>
              <a:spLocks/>
            </p:cNvSpPr>
            <p:nvPr/>
          </p:nvSpPr>
          <p:spPr bwMode="auto">
            <a:xfrm>
              <a:off x="6491288" y="5438776"/>
              <a:ext cx="33338" cy="26988"/>
            </a:xfrm>
            <a:custGeom>
              <a:avLst/>
              <a:gdLst>
                <a:gd name="T0" fmla="*/ 59 w 208"/>
                <a:gd name="T1" fmla="*/ 0 h 169"/>
                <a:gd name="T2" fmla="*/ 74 w 208"/>
                <a:gd name="T3" fmla="*/ 3 h 169"/>
                <a:gd name="T4" fmla="*/ 87 w 208"/>
                <a:gd name="T5" fmla="*/ 9 h 169"/>
                <a:gd name="T6" fmla="*/ 132 w 208"/>
                <a:gd name="T7" fmla="*/ 37 h 169"/>
                <a:gd name="T8" fmla="*/ 178 w 208"/>
                <a:gd name="T9" fmla="*/ 63 h 169"/>
                <a:gd name="T10" fmla="*/ 190 w 208"/>
                <a:gd name="T11" fmla="*/ 71 h 169"/>
                <a:gd name="T12" fmla="*/ 200 w 208"/>
                <a:gd name="T13" fmla="*/ 82 h 169"/>
                <a:gd name="T14" fmla="*/ 206 w 208"/>
                <a:gd name="T15" fmla="*/ 96 h 169"/>
                <a:gd name="T16" fmla="*/ 208 w 208"/>
                <a:gd name="T17" fmla="*/ 110 h 169"/>
                <a:gd name="T18" fmla="*/ 207 w 208"/>
                <a:gd name="T19" fmla="*/ 124 h 169"/>
                <a:gd name="T20" fmla="*/ 202 w 208"/>
                <a:gd name="T21" fmla="*/ 139 h 169"/>
                <a:gd name="T22" fmla="*/ 193 w 208"/>
                <a:gd name="T23" fmla="*/ 151 h 169"/>
                <a:gd name="T24" fmla="*/ 182 w 208"/>
                <a:gd name="T25" fmla="*/ 161 h 169"/>
                <a:gd name="T26" fmla="*/ 167 w 208"/>
                <a:gd name="T27" fmla="*/ 167 h 169"/>
                <a:gd name="T28" fmla="*/ 152 w 208"/>
                <a:gd name="T29" fmla="*/ 169 h 169"/>
                <a:gd name="T30" fmla="*/ 140 w 208"/>
                <a:gd name="T31" fmla="*/ 167 h 169"/>
                <a:gd name="T32" fmla="*/ 127 w 208"/>
                <a:gd name="T33" fmla="*/ 163 h 169"/>
                <a:gd name="T34" fmla="*/ 76 w 208"/>
                <a:gd name="T35" fmla="*/ 134 h 169"/>
                <a:gd name="T36" fmla="*/ 26 w 208"/>
                <a:gd name="T37" fmla="*/ 104 h 169"/>
                <a:gd name="T38" fmla="*/ 15 w 208"/>
                <a:gd name="T39" fmla="*/ 93 h 169"/>
                <a:gd name="T40" fmla="*/ 6 w 208"/>
                <a:gd name="T41" fmla="*/ 82 h 169"/>
                <a:gd name="T42" fmla="*/ 1 w 208"/>
                <a:gd name="T43" fmla="*/ 68 h 169"/>
                <a:gd name="T44" fmla="*/ 0 w 208"/>
                <a:gd name="T45" fmla="*/ 54 h 169"/>
                <a:gd name="T46" fmla="*/ 3 w 208"/>
                <a:gd name="T47" fmla="*/ 39 h 169"/>
                <a:gd name="T48" fmla="*/ 9 w 208"/>
                <a:gd name="T49" fmla="*/ 26 h 169"/>
                <a:gd name="T50" fmla="*/ 20 w 208"/>
                <a:gd name="T51" fmla="*/ 15 h 169"/>
                <a:gd name="T52" fmla="*/ 31 w 208"/>
                <a:gd name="T53" fmla="*/ 6 h 169"/>
                <a:gd name="T54" fmla="*/ 45 w 208"/>
                <a:gd name="T55" fmla="*/ 1 h 169"/>
                <a:gd name="T56" fmla="*/ 59 w 208"/>
                <a:gd name="T5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9">
                  <a:moveTo>
                    <a:pt x="59" y="0"/>
                  </a:moveTo>
                  <a:lnTo>
                    <a:pt x="74" y="3"/>
                  </a:lnTo>
                  <a:lnTo>
                    <a:pt x="87" y="9"/>
                  </a:lnTo>
                  <a:lnTo>
                    <a:pt x="132" y="37"/>
                  </a:lnTo>
                  <a:lnTo>
                    <a:pt x="178" y="63"/>
                  </a:lnTo>
                  <a:lnTo>
                    <a:pt x="190" y="71"/>
                  </a:lnTo>
                  <a:lnTo>
                    <a:pt x="200" y="82"/>
                  </a:lnTo>
                  <a:lnTo>
                    <a:pt x="206" y="96"/>
                  </a:lnTo>
                  <a:lnTo>
                    <a:pt x="208" y="110"/>
                  </a:lnTo>
                  <a:lnTo>
                    <a:pt x="207" y="124"/>
                  </a:lnTo>
                  <a:lnTo>
                    <a:pt x="202" y="139"/>
                  </a:lnTo>
                  <a:lnTo>
                    <a:pt x="193" y="151"/>
                  </a:lnTo>
                  <a:lnTo>
                    <a:pt x="182" y="161"/>
                  </a:lnTo>
                  <a:lnTo>
                    <a:pt x="167" y="167"/>
                  </a:lnTo>
                  <a:lnTo>
                    <a:pt x="152" y="169"/>
                  </a:lnTo>
                  <a:lnTo>
                    <a:pt x="140" y="167"/>
                  </a:lnTo>
                  <a:lnTo>
                    <a:pt x="127" y="163"/>
                  </a:lnTo>
                  <a:lnTo>
                    <a:pt x="76" y="134"/>
                  </a:lnTo>
                  <a:lnTo>
                    <a:pt x="26" y="104"/>
                  </a:lnTo>
                  <a:lnTo>
                    <a:pt x="15" y="93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20" y="15"/>
                  </a:lnTo>
                  <a:lnTo>
                    <a:pt x="31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5" name="Freeform 1041"/>
            <p:cNvSpPr>
              <a:spLocks/>
            </p:cNvSpPr>
            <p:nvPr/>
          </p:nvSpPr>
          <p:spPr bwMode="auto">
            <a:xfrm>
              <a:off x="6407151" y="5254626"/>
              <a:ext cx="19050" cy="34925"/>
            </a:xfrm>
            <a:custGeom>
              <a:avLst/>
              <a:gdLst>
                <a:gd name="T0" fmla="*/ 65 w 116"/>
                <a:gd name="T1" fmla="*/ 0 h 223"/>
                <a:gd name="T2" fmla="*/ 82 w 116"/>
                <a:gd name="T3" fmla="*/ 4 h 223"/>
                <a:gd name="T4" fmla="*/ 98 w 116"/>
                <a:gd name="T5" fmla="*/ 13 h 223"/>
                <a:gd name="T6" fmla="*/ 108 w 116"/>
                <a:gd name="T7" fmla="*/ 26 h 223"/>
                <a:gd name="T8" fmla="*/ 115 w 116"/>
                <a:gd name="T9" fmla="*/ 42 h 223"/>
                <a:gd name="T10" fmla="*/ 116 w 116"/>
                <a:gd name="T11" fmla="*/ 60 h 223"/>
                <a:gd name="T12" fmla="*/ 113 w 116"/>
                <a:gd name="T13" fmla="*/ 113 h 223"/>
                <a:gd name="T14" fmla="*/ 112 w 116"/>
                <a:gd name="T15" fmla="*/ 166 h 223"/>
                <a:gd name="T16" fmla="*/ 110 w 116"/>
                <a:gd name="T17" fmla="*/ 184 h 223"/>
                <a:gd name="T18" fmla="*/ 102 w 116"/>
                <a:gd name="T19" fmla="*/ 199 h 223"/>
                <a:gd name="T20" fmla="*/ 89 w 116"/>
                <a:gd name="T21" fmla="*/ 212 h 223"/>
                <a:gd name="T22" fmla="*/ 74 w 116"/>
                <a:gd name="T23" fmla="*/ 220 h 223"/>
                <a:gd name="T24" fmla="*/ 56 w 116"/>
                <a:gd name="T25" fmla="*/ 223 h 223"/>
                <a:gd name="T26" fmla="*/ 38 w 116"/>
                <a:gd name="T27" fmla="*/ 220 h 223"/>
                <a:gd name="T28" fmla="*/ 23 w 116"/>
                <a:gd name="T29" fmla="*/ 212 h 223"/>
                <a:gd name="T30" fmla="*/ 11 w 116"/>
                <a:gd name="T31" fmla="*/ 200 h 223"/>
                <a:gd name="T32" fmla="*/ 3 w 116"/>
                <a:gd name="T33" fmla="*/ 185 h 223"/>
                <a:gd name="T34" fmla="*/ 0 w 116"/>
                <a:gd name="T35" fmla="*/ 167 h 223"/>
                <a:gd name="T36" fmla="*/ 0 w 116"/>
                <a:gd name="T37" fmla="*/ 166 h 223"/>
                <a:gd name="T38" fmla="*/ 1 w 116"/>
                <a:gd name="T39" fmla="*/ 108 h 223"/>
                <a:gd name="T40" fmla="*/ 5 w 116"/>
                <a:gd name="T41" fmla="*/ 51 h 223"/>
                <a:gd name="T42" fmla="*/ 9 w 116"/>
                <a:gd name="T43" fmla="*/ 34 h 223"/>
                <a:gd name="T44" fmla="*/ 18 w 116"/>
                <a:gd name="T45" fmla="*/ 19 h 223"/>
                <a:gd name="T46" fmla="*/ 31 w 116"/>
                <a:gd name="T47" fmla="*/ 8 h 223"/>
                <a:gd name="T48" fmla="*/ 48 w 116"/>
                <a:gd name="T49" fmla="*/ 1 h 223"/>
                <a:gd name="T50" fmla="*/ 65 w 116"/>
                <a:gd name="T5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23">
                  <a:moveTo>
                    <a:pt x="65" y="0"/>
                  </a:moveTo>
                  <a:lnTo>
                    <a:pt x="82" y="4"/>
                  </a:lnTo>
                  <a:lnTo>
                    <a:pt x="98" y="13"/>
                  </a:lnTo>
                  <a:lnTo>
                    <a:pt x="108" y="26"/>
                  </a:lnTo>
                  <a:lnTo>
                    <a:pt x="115" y="42"/>
                  </a:lnTo>
                  <a:lnTo>
                    <a:pt x="116" y="60"/>
                  </a:lnTo>
                  <a:lnTo>
                    <a:pt x="113" y="113"/>
                  </a:lnTo>
                  <a:lnTo>
                    <a:pt x="112" y="166"/>
                  </a:lnTo>
                  <a:lnTo>
                    <a:pt x="110" y="184"/>
                  </a:lnTo>
                  <a:lnTo>
                    <a:pt x="102" y="199"/>
                  </a:lnTo>
                  <a:lnTo>
                    <a:pt x="89" y="212"/>
                  </a:lnTo>
                  <a:lnTo>
                    <a:pt x="74" y="220"/>
                  </a:lnTo>
                  <a:lnTo>
                    <a:pt x="56" y="223"/>
                  </a:lnTo>
                  <a:lnTo>
                    <a:pt x="38" y="220"/>
                  </a:lnTo>
                  <a:lnTo>
                    <a:pt x="23" y="212"/>
                  </a:lnTo>
                  <a:lnTo>
                    <a:pt x="11" y="200"/>
                  </a:lnTo>
                  <a:lnTo>
                    <a:pt x="3" y="185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1" y="108"/>
                  </a:lnTo>
                  <a:lnTo>
                    <a:pt x="5" y="51"/>
                  </a:lnTo>
                  <a:lnTo>
                    <a:pt x="9" y="34"/>
                  </a:lnTo>
                  <a:lnTo>
                    <a:pt x="18" y="19"/>
                  </a:lnTo>
                  <a:lnTo>
                    <a:pt x="31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6" name="Freeform 1042"/>
            <p:cNvSpPr>
              <a:spLocks/>
            </p:cNvSpPr>
            <p:nvPr/>
          </p:nvSpPr>
          <p:spPr bwMode="auto">
            <a:xfrm>
              <a:off x="6413501" y="5324476"/>
              <a:ext cx="23813" cy="34925"/>
            </a:xfrm>
            <a:custGeom>
              <a:avLst/>
              <a:gdLst>
                <a:gd name="T0" fmla="*/ 58 w 144"/>
                <a:gd name="T1" fmla="*/ 0 h 220"/>
                <a:gd name="T2" fmla="*/ 72 w 144"/>
                <a:gd name="T3" fmla="*/ 2 h 220"/>
                <a:gd name="T4" fmla="*/ 85 w 144"/>
                <a:gd name="T5" fmla="*/ 8 h 220"/>
                <a:gd name="T6" fmla="*/ 96 w 144"/>
                <a:gd name="T7" fmla="*/ 18 h 220"/>
                <a:gd name="T8" fmla="*/ 105 w 144"/>
                <a:gd name="T9" fmla="*/ 29 h 220"/>
                <a:gd name="T10" fmla="*/ 110 w 144"/>
                <a:gd name="T11" fmla="*/ 43 h 220"/>
                <a:gd name="T12" fmla="*/ 125 w 144"/>
                <a:gd name="T13" fmla="*/ 94 h 220"/>
                <a:gd name="T14" fmla="*/ 141 w 144"/>
                <a:gd name="T15" fmla="*/ 146 h 220"/>
                <a:gd name="T16" fmla="*/ 144 w 144"/>
                <a:gd name="T17" fmla="*/ 161 h 220"/>
                <a:gd name="T18" fmla="*/ 143 w 144"/>
                <a:gd name="T19" fmla="*/ 175 h 220"/>
                <a:gd name="T20" fmla="*/ 138 w 144"/>
                <a:gd name="T21" fmla="*/ 189 h 220"/>
                <a:gd name="T22" fmla="*/ 130 w 144"/>
                <a:gd name="T23" fmla="*/ 201 h 220"/>
                <a:gd name="T24" fmla="*/ 120 w 144"/>
                <a:gd name="T25" fmla="*/ 210 h 220"/>
                <a:gd name="T26" fmla="*/ 105 w 144"/>
                <a:gd name="T27" fmla="*/ 217 h 220"/>
                <a:gd name="T28" fmla="*/ 88 w 144"/>
                <a:gd name="T29" fmla="*/ 220 h 220"/>
                <a:gd name="T30" fmla="*/ 74 w 144"/>
                <a:gd name="T31" fmla="*/ 218 h 220"/>
                <a:gd name="T32" fmla="*/ 62 w 144"/>
                <a:gd name="T33" fmla="*/ 213 h 220"/>
                <a:gd name="T34" fmla="*/ 50 w 144"/>
                <a:gd name="T35" fmla="*/ 206 h 220"/>
                <a:gd name="T36" fmla="*/ 41 w 144"/>
                <a:gd name="T37" fmla="*/ 195 h 220"/>
                <a:gd name="T38" fmla="*/ 35 w 144"/>
                <a:gd name="T39" fmla="*/ 183 h 220"/>
                <a:gd name="T40" fmla="*/ 17 w 144"/>
                <a:gd name="T41" fmla="*/ 126 h 220"/>
                <a:gd name="T42" fmla="*/ 2 w 144"/>
                <a:gd name="T43" fmla="*/ 71 h 220"/>
                <a:gd name="T44" fmla="*/ 0 w 144"/>
                <a:gd name="T45" fmla="*/ 56 h 220"/>
                <a:gd name="T46" fmla="*/ 3 w 144"/>
                <a:gd name="T47" fmla="*/ 41 h 220"/>
                <a:gd name="T48" fmla="*/ 9 w 144"/>
                <a:gd name="T49" fmla="*/ 28 h 220"/>
                <a:gd name="T50" fmla="*/ 18 w 144"/>
                <a:gd name="T51" fmla="*/ 17 h 220"/>
                <a:gd name="T52" fmla="*/ 29 w 144"/>
                <a:gd name="T53" fmla="*/ 7 h 220"/>
                <a:gd name="T54" fmla="*/ 43 w 144"/>
                <a:gd name="T55" fmla="*/ 2 h 220"/>
                <a:gd name="T56" fmla="*/ 58 w 144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20">
                  <a:moveTo>
                    <a:pt x="58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96" y="18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25" y="94"/>
                  </a:lnTo>
                  <a:lnTo>
                    <a:pt x="141" y="146"/>
                  </a:lnTo>
                  <a:lnTo>
                    <a:pt x="144" y="161"/>
                  </a:lnTo>
                  <a:lnTo>
                    <a:pt x="143" y="175"/>
                  </a:lnTo>
                  <a:lnTo>
                    <a:pt x="138" y="189"/>
                  </a:lnTo>
                  <a:lnTo>
                    <a:pt x="130" y="201"/>
                  </a:lnTo>
                  <a:lnTo>
                    <a:pt x="120" y="210"/>
                  </a:lnTo>
                  <a:lnTo>
                    <a:pt x="105" y="217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2" y="213"/>
                  </a:lnTo>
                  <a:lnTo>
                    <a:pt x="50" y="206"/>
                  </a:lnTo>
                  <a:lnTo>
                    <a:pt x="41" y="195"/>
                  </a:lnTo>
                  <a:lnTo>
                    <a:pt x="35" y="183"/>
                  </a:lnTo>
                  <a:lnTo>
                    <a:pt x="17" y="126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9" y="28"/>
                  </a:lnTo>
                  <a:lnTo>
                    <a:pt x="18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7" name="Freeform 1043"/>
            <p:cNvSpPr>
              <a:spLocks/>
            </p:cNvSpPr>
            <p:nvPr/>
          </p:nvSpPr>
          <p:spPr bwMode="auto">
            <a:xfrm>
              <a:off x="6418263" y="5186363"/>
              <a:ext cx="25400" cy="33338"/>
            </a:xfrm>
            <a:custGeom>
              <a:avLst/>
              <a:gdLst>
                <a:gd name="T0" fmla="*/ 90 w 152"/>
                <a:gd name="T1" fmla="*/ 0 h 217"/>
                <a:gd name="T2" fmla="*/ 104 w 152"/>
                <a:gd name="T3" fmla="*/ 1 h 217"/>
                <a:gd name="T4" fmla="*/ 118 w 152"/>
                <a:gd name="T5" fmla="*/ 5 h 217"/>
                <a:gd name="T6" fmla="*/ 131 w 152"/>
                <a:gd name="T7" fmla="*/ 13 h 217"/>
                <a:gd name="T8" fmla="*/ 142 w 152"/>
                <a:gd name="T9" fmla="*/ 23 h 217"/>
                <a:gd name="T10" fmla="*/ 149 w 152"/>
                <a:gd name="T11" fmla="*/ 35 h 217"/>
                <a:gd name="T12" fmla="*/ 152 w 152"/>
                <a:gd name="T13" fmla="*/ 50 h 217"/>
                <a:gd name="T14" fmla="*/ 152 w 152"/>
                <a:gd name="T15" fmla="*/ 64 h 217"/>
                <a:gd name="T16" fmla="*/ 148 w 152"/>
                <a:gd name="T17" fmla="*/ 78 h 217"/>
                <a:gd name="T18" fmla="*/ 127 w 152"/>
                <a:gd name="T19" fmla="*/ 128 h 217"/>
                <a:gd name="T20" fmla="*/ 109 w 152"/>
                <a:gd name="T21" fmla="*/ 179 h 217"/>
                <a:gd name="T22" fmla="*/ 103 w 152"/>
                <a:gd name="T23" fmla="*/ 191 h 217"/>
                <a:gd name="T24" fmla="*/ 94 w 152"/>
                <a:gd name="T25" fmla="*/ 202 h 217"/>
                <a:gd name="T26" fmla="*/ 83 w 152"/>
                <a:gd name="T27" fmla="*/ 209 h 217"/>
                <a:gd name="T28" fmla="*/ 69 w 152"/>
                <a:gd name="T29" fmla="*/ 215 h 217"/>
                <a:gd name="T30" fmla="*/ 56 w 152"/>
                <a:gd name="T31" fmla="*/ 217 h 217"/>
                <a:gd name="T32" fmla="*/ 47 w 152"/>
                <a:gd name="T33" fmla="*/ 216 h 217"/>
                <a:gd name="T34" fmla="*/ 39 w 152"/>
                <a:gd name="T35" fmla="*/ 214 h 217"/>
                <a:gd name="T36" fmla="*/ 24 w 152"/>
                <a:gd name="T37" fmla="*/ 206 h 217"/>
                <a:gd name="T38" fmla="*/ 14 w 152"/>
                <a:gd name="T39" fmla="*/ 197 h 217"/>
                <a:gd name="T40" fmla="*/ 6 w 152"/>
                <a:gd name="T41" fmla="*/ 185 h 217"/>
                <a:gd name="T42" fmla="*/ 1 w 152"/>
                <a:gd name="T43" fmla="*/ 172 h 217"/>
                <a:gd name="T44" fmla="*/ 0 w 152"/>
                <a:gd name="T45" fmla="*/ 157 h 217"/>
                <a:gd name="T46" fmla="*/ 3 w 152"/>
                <a:gd name="T47" fmla="*/ 142 h 217"/>
                <a:gd name="T48" fmla="*/ 22 w 152"/>
                <a:gd name="T49" fmla="*/ 88 h 217"/>
                <a:gd name="T50" fmla="*/ 45 w 152"/>
                <a:gd name="T51" fmla="*/ 33 h 217"/>
                <a:gd name="T52" fmla="*/ 53 w 152"/>
                <a:gd name="T53" fmla="*/ 20 h 217"/>
                <a:gd name="T54" fmla="*/ 63 w 152"/>
                <a:gd name="T55" fmla="*/ 11 h 217"/>
                <a:gd name="T56" fmla="*/ 75 w 152"/>
                <a:gd name="T57" fmla="*/ 4 h 217"/>
                <a:gd name="T58" fmla="*/ 90 w 152"/>
                <a:gd name="T5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2" h="217">
                  <a:moveTo>
                    <a:pt x="90" y="0"/>
                  </a:moveTo>
                  <a:lnTo>
                    <a:pt x="104" y="1"/>
                  </a:lnTo>
                  <a:lnTo>
                    <a:pt x="118" y="5"/>
                  </a:lnTo>
                  <a:lnTo>
                    <a:pt x="131" y="13"/>
                  </a:lnTo>
                  <a:lnTo>
                    <a:pt x="142" y="23"/>
                  </a:lnTo>
                  <a:lnTo>
                    <a:pt x="149" y="35"/>
                  </a:lnTo>
                  <a:lnTo>
                    <a:pt x="152" y="50"/>
                  </a:lnTo>
                  <a:lnTo>
                    <a:pt x="152" y="64"/>
                  </a:lnTo>
                  <a:lnTo>
                    <a:pt x="148" y="78"/>
                  </a:lnTo>
                  <a:lnTo>
                    <a:pt x="127" y="128"/>
                  </a:lnTo>
                  <a:lnTo>
                    <a:pt x="109" y="179"/>
                  </a:lnTo>
                  <a:lnTo>
                    <a:pt x="103" y="191"/>
                  </a:lnTo>
                  <a:lnTo>
                    <a:pt x="94" y="202"/>
                  </a:lnTo>
                  <a:lnTo>
                    <a:pt x="83" y="209"/>
                  </a:lnTo>
                  <a:lnTo>
                    <a:pt x="69" y="215"/>
                  </a:lnTo>
                  <a:lnTo>
                    <a:pt x="56" y="217"/>
                  </a:lnTo>
                  <a:lnTo>
                    <a:pt x="47" y="216"/>
                  </a:lnTo>
                  <a:lnTo>
                    <a:pt x="39" y="214"/>
                  </a:lnTo>
                  <a:lnTo>
                    <a:pt x="24" y="206"/>
                  </a:lnTo>
                  <a:lnTo>
                    <a:pt x="14" y="197"/>
                  </a:lnTo>
                  <a:lnTo>
                    <a:pt x="6" y="185"/>
                  </a:lnTo>
                  <a:lnTo>
                    <a:pt x="1" y="172"/>
                  </a:lnTo>
                  <a:lnTo>
                    <a:pt x="0" y="157"/>
                  </a:lnTo>
                  <a:lnTo>
                    <a:pt x="3" y="142"/>
                  </a:lnTo>
                  <a:lnTo>
                    <a:pt x="22" y="88"/>
                  </a:lnTo>
                  <a:lnTo>
                    <a:pt x="45" y="33"/>
                  </a:lnTo>
                  <a:lnTo>
                    <a:pt x="53" y="20"/>
                  </a:lnTo>
                  <a:lnTo>
                    <a:pt x="63" y="11"/>
                  </a:lnTo>
                  <a:lnTo>
                    <a:pt x="75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8" name="Freeform 1044"/>
            <p:cNvSpPr>
              <a:spLocks/>
            </p:cNvSpPr>
            <p:nvPr/>
          </p:nvSpPr>
          <p:spPr bwMode="auto">
            <a:xfrm>
              <a:off x="6442076" y="5389563"/>
              <a:ext cx="28575" cy="31750"/>
            </a:xfrm>
            <a:custGeom>
              <a:avLst/>
              <a:gdLst>
                <a:gd name="T0" fmla="*/ 53 w 178"/>
                <a:gd name="T1" fmla="*/ 0 h 203"/>
                <a:gd name="T2" fmla="*/ 67 w 178"/>
                <a:gd name="T3" fmla="*/ 1 h 203"/>
                <a:gd name="T4" fmla="*/ 80 w 178"/>
                <a:gd name="T5" fmla="*/ 6 h 203"/>
                <a:gd name="T6" fmla="*/ 92 w 178"/>
                <a:gd name="T7" fmla="*/ 13 h 203"/>
                <a:gd name="T8" fmla="*/ 103 w 178"/>
                <a:gd name="T9" fmla="*/ 24 h 203"/>
                <a:gd name="T10" fmla="*/ 133 w 178"/>
                <a:gd name="T11" fmla="*/ 68 h 203"/>
                <a:gd name="T12" fmla="*/ 166 w 178"/>
                <a:gd name="T13" fmla="*/ 110 h 203"/>
                <a:gd name="T14" fmla="*/ 174 w 178"/>
                <a:gd name="T15" fmla="*/ 123 h 203"/>
                <a:gd name="T16" fmla="*/ 178 w 178"/>
                <a:gd name="T17" fmla="*/ 137 h 203"/>
                <a:gd name="T18" fmla="*/ 178 w 178"/>
                <a:gd name="T19" fmla="*/ 151 h 203"/>
                <a:gd name="T20" fmla="*/ 175 w 178"/>
                <a:gd name="T21" fmla="*/ 166 h 203"/>
                <a:gd name="T22" fmla="*/ 168 w 178"/>
                <a:gd name="T23" fmla="*/ 178 h 203"/>
                <a:gd name="T24" fmla="*/ 158 w 178"/>
                <a:gd name="T25" fmla="*/ 189 h 203"/>
                <a:gd name="T26" fmla="*/ 146 w 178"/>
                <a:gd name="T27" fmla="*/ 196 h 203"/>
                <a:gd name="T28" fmla="*/ 135 w 178"/>
                <a:gd name="T29" fmla="*/ 201 h 203"/>
                <a:gd name="T30" fmla="*/ 122 w 178"/>
                <a:gd name="T31" fmla="*/ 203 h 203"/>
                <a:gd name="T32" fmla="*/ 107 w 178"/>
                <a:gd name="T33" fmla="*/ 200 h 203"/>
                <a:gd name="T34" fmla="*/ 91 w 178"/>
                <a:gd name="T35" fmla="*/ 193 h 203"/>
                <a:gd name="T36" fmla="*/ 79 w 178"/>
                <a:gd name="T37" fmla="*/ 182 h 203"/>
                <a:gd name="T38" fmla="*/ 43 w 178"/>
                <a:gd name="T39" fmla="*/ 136 h 203"/>
                <a:gd name="T40" fmla="*/ 10 w 178"/>
                <a:gd name="T41" fmla="*/ 88 h 203"/>
                <a:gd name="T42" fmla="*/ 3 w 178"/>
                <a:gd name="T43" fmla="*/ 75 h 203"/>
                <a:gd name="T44" fmla="*/ 0 w 178"/>
                <a:gd name="T45" fmla="*/ 60 h 203"/>
                <a:gd name="T46" fmla="*/ 1 w 178"/>
                <a:gd name="T47" fmla="*/ 46 h 203"/>
                <a:gd name="T48" fmla="*/ 6 w 178"/>
                <a:gd name="T49" fmla="*/ 32 h 203"/>
                <a:gd name="T50" fmla="*/ 13 w 178"/>
                <a:gd name="T51" fmla="*/ 19 h 203"/>
                <a:gd name="T52" fmla="*/ 24 w 178"/>
                <a:gd name="T53" fmla="*/ 10 h 203"/>
                <a:gd name="T54" fmla="*/ 38 w 178"/>
                <a:gd name="T55" fmla="*/ 3 h 203"/>
                <a:gd name="T56" fmla="*/ 53 w 178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3">
                  <a:moveTo>
                    <a:pt x="53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2" y="13"/>
                  </a:lnTo>
                  <a:lnTo>
                    <a:pt x="103" y="24"/>
                  </a:lnTo>
                  <a:lnTo>
                    <a:pt x="133" y="68"/>
                  </a:lnTo>
                  <a:lnTo>
                    <a:pt x="166" y="110"/>
                  </a:lnTo>
                  <a:lnTo>
                    <a:pt x="174" y="123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6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6" y="196"/>
                  </a:lnTo>
                  <a:lnTo>
                    <a:pt x="135" y="201"/>
                  </a:lnTo>
                  <a:lnTo>
                    <a:pt x="122" y="203"/>
                  </a:lnTo>
                  <a:lnTo>
                    <a:pt x="107" y="200"/>
                  </a:lnTo>
                  <a:lnTo>
                    <a:pt x="91" y="193"/>
                  </a:lnTo>
                  <a:lnTo>
                    <a:pt x="79" y="182"/>
                  </a:lnTo>
                  <a:lnTo>
                    <a:pt x="43" y="136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2"/>
                  </a:lnTo>
                  <a:lnTo>
                    <a:pt x="13" y="19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9" name="Freeform 1045"/>
            <p:cNvSpPr>
              <a:spLocks/>
            </p:cNvSpPr>
            <p:nvPr/>
          </p:nvSpPr>
          <p:spPr bwMode="auto">
            <a:xfrm>
              <a:off x="6731001" y="5202238"/>
              <a:ext cx="22225" cy="34925"/>
            </a:xfrm>
            <a:custGeom>
              <a:avLst/>
              <a:gdLst>
                <a:gd name="T0" fmla="*/ 53 w 144"/>
                <a:gd name="T1" fmla="*/ 0 h 219"/>
                <a:gd name="T2" fmla="*/ 68 w 144"/>
                <a:gd name="T3" fmla="*/ 1 h 219"/>
                <a:gd name="T4" fmla="*/ 81 w 144"/>
                <a:gd name="T5" fmla="*/ 5 h 219"/>
                <a:gd name="T6" fmla="*/ 93 w 144"/>
                <a:gd name="T7" fmla="*/ 13 h 219"/>
                <a:gd name="T8" fmla="*/ 103 w 144"/>
                <a:gd name="T9" fmla="*/ 23 h 219"/>
                <a:gd name="T10" fmla="*/ 109 w 144"/>
                <a:gd name="T11" fmla="*/ 38 h 219"/>
                <a:gd name="T12" fmla="*/ 127 w 144"/>
                <a:gd name="T13" fmla="*/ 93 h 219"/>
                <a:gd name="T14" fmla="*/ 142 w 144"/>
                <a:gd name="T15" fmla="*/ 149 h 219"/>
                <a:gd name="T16" fmla="*/ 144 w 144"/>
                <a:gd name="T17" fmla="*/ 164 h 219"/>
                <a:gd name="T18" fmla="*/ 142 w 144"/>
                <a:gd name="T19" fmla="*/ 178 h 219"/>
                <a:gd name="T20" fmla="*/ 136 w 144"/>
                <a:gd name="T21" fmla="*/ 191 h 219"/>
                <a:gd name="T22" fmla="*/ 128 w 144"/>
                <a:gd name="T23" fmla="*/ 203 h 219"/>
                <a:gd name="T24" fmla="*/ 116 w 144"/>
                <a:gd name="T25" fmla="*/ 212 h 219"/>
                <a:gd name="T26" fmla="*/ 101 w 144"/>
                <a:gd name="T27" fmla="*/ 217 h 219"/>
                <a:gd name="T28" fmla="*/ 95 w 144"/>
                <a:gd name="T29" fmla="*/ 218 h 219"/>
                <a:gd name="T30" fmla="*/ 88 w 144"/>
                <a:gd name="T31" fmla="*/ 219 h 219"/>
                <a:gd name="T32" fmla="*/ 74 w 144"/>
                <a:gd name="T33" fmla="*/ 217 h 219"/>
                <a:gd name="T34" fmla="*/ 60 w 144"/>
                <a:gd name="T35" fmla="*/ 211 h 219"/>
                <a:gd name="T36" fmla="*/ 48 w 144"/>
                <a:gd name="T37" fmla="*/ 203 h 219"/>
                <a:gd name="T38" fmla="*/ 39 w 144"/>
                <a:gd name="T39" fmla="*/ 190 h 219"/>
                <a:gd name="T40" fmla="*/ 34 w 144"/>
                <a:gd name="T41" fmla="*/ 176 h 219"/>
                <a:gd name="T42" fmla="*/ 20 w 144"/>
                <a:gd name="T43" fmla="*/ 125 h 219"/>
                <a:gd name="T44" fmla="*/ 4 w 144"/>
                <a:gd name="T45" fmla="*/ 74 h 219"/>
                <a:gd name="T46" fmla="*/ 0 w 144"/>
                <a:gd name="T47" fmla="*/ 59 h 219"/>
                <a:gd name="T48" fmla="*/ 1 w 144"/>
                <a:gd name="T49" fmla="*/ 45 h 219"/>
                <a:gd name="T50" fmla="*/ 7 w 144"/>
                <a:gd name="T51" fmla="*/ 31 h 219"/>
                <a:gd name="T52" fmla="*/ 14 w 144"/>
                <a:gd name="T53" fmla="*/ 19 h 219"/>
                <a:gd name="T54" fmla="*/ 25 w 144"/>
                <a:gd name="T55" fmla="*/ 9 h 219"/>
                <a:gd name="T56" fmla="*/ 38 w 144"/>
                <a:gd name="T57" fmla="*/ 3 h 219"/>
                <a:gd name="T58" fmla="*/ 53 w 144"/>
                <a:gd name="T5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19">
                  <a:moveTo>
                    <a:pt x="53" y="0"/>
                  </a:moveTo>
                  <a:lnTo>
                    <a:pt x="68" y="1"/>
                  </a:lnTo>
                  <a:lnTo>
                    <a:pt x="81" y="5"/>
                  </a:lnTo>
                  <a:lnTo>
                    <a:pt x="93" y="13"/>
                  </a:lnTo>
                  <a:lnTo>
                    <a:pt x="103" y="23"/>
                  </a:lnTo>
                  <a:lnTo>
                    <a:pt x="109" y="38"/>
                  </a:lnTo>
                  <a:lnTo>
                    <a:pt x="127" y="93"/>
                  </a:lnTo>
                  <a:lnTo>
                    <a:pt x="142" y="149"/>
                  </a:lnTo>
                  <a:lnTo>
                    <a:pt x="144" y="164"/>
                  </a:lnTo>
                  <a:lnTo>
                    <a:pt x="142" y="178"/>
                  </a:lnTo>
                  <a:lnTo>
                    <a:pt x="136" y="191"/>
                  </a:lnTo>
                  <a:lnTo>
                    <a:pt x="128" y="203"/>
                  </a:lnTo>
                  <a:lnTo>
                    <a:pt x="116" y="212"/>
                  </a:lnTo>
                  <a:lnTo>
                    <a:pt x="101" y="217"/>
                  </a:lnTo>
                  <a:lnTo>
                    <a:pt x="95" y="218"/>
                  </a:lnTo>
                  <a:lnTo>
                    <a:pt x="88" y="219"/>
                  </a:lnTo>
                  <a:lnTo>
                    <a:pt x="74" y="217"/>
                  </a:lnTo>
                  <a:lnTo>
                    <a:pt x="60" y="211"/>
                  </a:lnTo>
                  <a:lnTo>
                    <a:pt x="48" y="203"/>
                  </a:lnTo>
                  <a:lnTo>
                    <a:pt x="39" y="190"/>
                  </a:lnTo>
                  <a:lnTo>
                    <a:pt x="34" y="176"/>
                  </a:lnTo>
                  <a:lnTo>
                    <a:pt x="20" y="125"/>
                  </a:lnTo>
                  <a:lnTo>
                    <a:pt x="4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4" y="19"/>
                  </a:lnTo>
                  <a:lnTo>
                    <a:pt x="25" y="9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0" name="Freeform 1046"/>
            <p:cNvSpPr>
              <a:spLocks/>
            </p:cNvSpPr>
            <p:nvPr/>
          </p:nvSpPr>
          <p:spPr bwMode="auto">
            <a:xfrm>
              <a:off x="6575426" y="5080001"/>
              <a:ext cx="34925" cy="19050"/>
            </a:xfrm>
            <a:custGeom>
              <a:avLst/>
              <a:gdLst>
                <a:gd name="T0" fmla="*/ 55 w 221"/>
                <a:gd name="T1" fmla="*/ 0 h 119"/>
                <a:gd name="T2" fmla="*/ 55 w 221"/>
                <a:gd name="T3" fmla="*/ 56 h 119"/>
                <a:gd name="T4" fmla="*/ 56 w 221"/>
                <a:gd name="T5" fmla="*/ 0 h 119"/>
                <a:gd name="T6" fmla="*/ 95 w 221"/>
                <a:gd name="T7" fmla="*/ 1 h 119"/>
                <a:gd name="T8" fmla="*/ 134 w 221"/>
                <a:gd name="T9" fmla="*/ 3 h 119"/>
                <a:gd name="T10" fmla="*/ 172 w 221"/>
                <a:gd name="T11" fmla="*/ 7 h 119"/>
                <a:gd name="T12" fmla="*/ 189 w 221"/>
                <a:gd name="T13" fmla="*/ 12 h 119"/>
                <a:gd name="T14" fmla="*/ 203 w 221"/>
                <a:gd name="T15" fmla="*/ 21 h 119"/>
                <a:gd name="T16" fmla="*/ 214 w 221"/>
                <a:gd name="T17" fmla="*/ 35 h 119"/>
                <a:gd name="T18" fmla="*/ 221 w 221"/>
                <a:gd name="T19" fmla="*/ 51 h 119"/>
                <a:gd name="T20" fmla="*/ 221 w 221"/>
                <a:gd name="T21" fmla="*/ 69 h 119"/>
                <a:gd name="T22" fmla="*/ 217 w 221"/>
                <a:gd name="T23" fmla="*/ 86 h 119"/>
                <a:gd name="T24" fmla="*/ 209 w 221"/>
                <a:gd name="T25" fmla="*/ 99 h 119"/>
                <a:gd name="T26" fmla="*/ 196 w 221"/>
                <a:gd name="T27" fmla="*/ 110 h 119"/>
                <a:gd name="T28" fmla="*/ 182 w 221"/>
                <a:gd name="T29" fmla="*/ 116 h 119"/>
                <a:gd name="T30" fmla="*/ 166 w 221"/>
                <a:gd name="T31" fmla="*/ 119 h 119"/>
                <a:gd name="T32" fmla="*/ 163 w 221"/>
                <a:gd name="T33" fmla="*/ 118 h 119"/>
                <a:gd name="T34" fmla="*/ 159 w 221"/>
                <a:gd name="T35" fmla="*/ 118 h 119"/>
                <a:gd name="T36" fmla="*/ 108 w 221"/>
                <a:gd name="T37" fmla="*/ 114 h 119"/>
                <a:gd name="T38" fmla="*/ 57 w 221"/>
                <a:gd name="T39" fmla="*/ 112 h 119"/>
                <a:gd name="T40" fmla="*/ 39 w 221"/>
                <a:gd name="T41" fmla="*/ 110 h 119"/>
                <a:gd name="T42" fmla="*/ 23 w 221"/>
                <a:gd name="T43" fmla="*/ 102 h 119"/>
                <a:gd name="T44" fmla="*/ 11 w 221"/>
                <a:gd name="T45" fmla="*/ 90 h 119"/>
                <a:gd name="T46" fmla="*/ 3 w 221"/>
                <a:gd name="T47" fmla="*/ 74 h 119"/>
                <a:gd name="T48" fmla="*/ 0 w 221"/>
                <a:gd name="T49" fmla="*/ 56 h 119"/>
                <a:gd name="T50" fmla="*/ 3 w 221"/>
                <a:gd name="T51" fmla="*/ 39 h 119"/>
                <a:gd name="T52" fmla="*/ 10 w 221"/>
                <a:gd name="T53" fmla="*/ 23 h 119"/>
                <a:gd name="T54" fmla="*/ 22 w 221"/>
                <a:gd name="T55" fmla="*/ 11 h 119"/>
                <a:gd name="T56" fmla="*/ 37 w 221"/>
                <a:gd name="T57" fmla="*/ 3 h 119"/>
                <a:gd name="T58" fmla="*/ 55 w 221"/>
                <a:gd name="T5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19">
                  <a:moveTo>
                    <a:pt x="55" y="0"/>
                  </a:moveTo>
                  <a:lnTo>
                    <a:pt x="55" y="56"/>
                  </a:lnTo>
                  <a:lnTo>
                    <a:pt x="56" y="0"/>
                  </a:lnTo>
                  <a:lnTo>
                    <a:pt x="95" y="1"/>
                  </a:lnTo>
                  <a:lnTo>
                    <a:pt x="134" y="3"/>
                  </a:lnTo>
                  <a:lnTo>
                    <a:pt x="172" y="7"/>
                  </a:lnTo>
                  <a:lnTo>
                    <a:pt x="189" y="12"/>
                  </a:lnTo>
                  <a:lnTo>
                    <a:pt x="203" y="21"/>
                  </a:lnTo>
                  <a:lnTo>
                    <a:pt x="214" y="35"/>
                  </a:lnTo>
                  <a:lnTo>
                    <a:pt x="221" y="51"/>
                  </a:lnTo>
                  <a:lnTo>
                    <a:pt x="221" y="69"/>
                  </a:lnTo>
                  <a:lnTo>
                    <a:pt x="217" y="86"/>
                  </a:lnTo>
                  <a:lnTo>
                    <a:pt x="209" y="99"/>
                  </a:lnTo>
                  <a:lnTo>
                    <a:pt x="196" y="110"/>
                  </a:lnTo>
                  <a:lnTo>
                    <a:pt x="182" y="116"/>
                  </a:lnTo>
                  <a:lnTo>
                    <a:pt x="166" y="119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08" y="114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1" name="Freeform 1047"/>
            <p:cNvSpPr>
              <a:spLocks/>
            </p:cNvSpPr>
            <p:nvPr/>
          </p:nvSpPr>
          <p:spPr bwMode="auto">
            <a:xfrm>
              <a:off x="6642101" y="5095876"/>
              <a:ext cx="33338" cy="26988"/>
            </a:xfrm>
            <a:custGeom>
              <a:avLst/>
              <a:gdLst>
                <a:gd name="T0" fmla="*/ 53 w 208"/>
                <a:gd name="T1" fmla="*/ 0 h 168"/>
                <a:gd name="T2" fmla="*/ 68 w 208"/>
                <a:gd name="T3" fmla="*/ 1 h 168"/>
                <a:gd name="T4" fmla="*/ 82 w 208"/>
                <a:gd name="T5" fmla="*/ 6 h 168"/>
                <a:gd name="T6" fmla="*/ 133 w 208"/>
                <a:gd name="T7" fmla="*/ 34 h 168"/>
                <a:gd name="T8" fmla="*/ 183 w 208"/>
                <a:gd name="T9" fmla="*/ 65 h 168"/>
                <a:gd name="T10" fmla="*/ 195 w 208"/>
                <a:gd name="T11" fmla="*/ 75 h 168"/>
                <a:gd name="T12" fmla="*/ 203 w 208"/>
                <a:gd name="T13" fmla="*/ 86 h 168"/>
                <a:gd name="T14" fmla="*/ 207 w 208"/>
                <a:gd name="T15" fmla="*/ 100 h 168"/>
                <a:gd name="T16" fmla="*/ 208 w 208"/>
                <a:gd name="T17" fmla="*/ 115 h 168"/>
                <a:gd name="T18" fmla="*/ 206 w 208"/>
                <a:gd name="T19" fmla="*/ 129 h 168"/>
                <a:gd name="T20" fmla="*/ 200 w 208"/>
                <a:gd name="T21" fmla="*/ 142 h 168"/>
                <a:gd name="T22" fmla="*/ 190 w 208"/>
                <a:gd name="T23" fmla="*/ 154 h 168"/>
                <a:gd name="T24" fmla="*/ 179 w 208"/>
                <a:gd name="T25" fmla="*/ 162 h 168"/>
                <a:gd name="T26" fmla="*/ 166 w 208"/>
                <a:gd name="T27" fmla="*/ 166 h 168"/>
                <a:gd name="T28" fmla="*/ 152 w 208"/>
                <a:gd name="T29" fmla="*/ 168 h 168"/>
                <a:gd name="T30" fmla="*/ 137 w 208"/>
                <a:gd name="T31" fmla="*/ 166 h 168"/>
                <a:gd name="T32" fmla="*/ 122 w 208"/>
                <a:gd name="T33" fmla="*/ 159 h 168"/>
                <a:gd name="T34" fmla="*/ 77 w 208"/>
                <a:gd name="T35" fmla="*/ 131 h 168"/>
                <a:gd name="T36" fmla="*/ 31 w 208"/>
                <a:gd name="T37" fmla="*/ 107 h 168"/>
                <a:gd name="T38" fmla="*/ 19 w 208"/>
                <a:gd name="T39" fmla="*/ 97 h 168"/>
                <a:gd name="T40" fmla="*/ 10 w 208"/>
                <a:gd name="T41" fmla="*/ 87 h 168"/>
                <a:gd name="T42" fmla="*/ 3 w 208"/>
                <a:gd name="T43" fmla="*/ 74 h 168"/>
                <a:gd name="T44" fmla="*/ 0 w 208"/>
                <a:gd name="T45" fmla="*/ 59 h 168"/>
                <a:gd name="T46" fmla="*/ 1 w 208"/>
                <a:gd name="T47" fmla="*/ 45 h 168"/>
                <a:gd name="T48" fmla="*/ 7 w 208"/>
                <a:gd name="T49" fmla="*/ 31 h 168"/>
                <a:gd name="T50" fmla="*/ 15 w 208"/>
                <a:gd name="T51" fmla="*/ 19 h 168"/>
                <a:gd name="T52" fmla="*/ 26 w 208"/>
                <a:gd name="T53" fmla="*/ 9 h 168"/>
                <a:gd name="T54" fmla="*/ 39 w 208"/>
                <a:gd name="T55" fmla="*/ 2 h 168"/>
                <a:gd name="T56" fmla="*/ 53 w 208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8">
                  <a:moveTo>
                    <a:pt x="53" y="0"/>
                  </a:moveTo>
                  <a:lnTo>
                    <a:pt x="68" y="1"/>
                  </a:lnTo>
                  <a:lnTo>
                    <a:pt x="82" y="6"/>
                  </a:lnTo>
                  <a:lnTo>
                    <a:pt x="133" y="34"/>
                  </a:lnTo>
                  <a:lnTo>
                    <a:pt x="183" y="65"/>
                  </a:lnTo>
                  <a:lnTo>
                    <a:pt x="195" y="75"/>
                  </a:lnTo>
                  <a:lnTo>
                    <a:pt x="203" y="86"/>
                  </a:lnTo>
                  <a:lnTo>
                    <a:pt x="207" y="100"/>
                  </a:lnTo>
                  <a:lnTo>
                    <a:pt x="208" y="115"/>
                  </a:lnTo>
                  <a:lnTo>
                    <a:pt x="206" y="129"/>
                  </a:lnTo>
                  <a:lnTo>
                    <a:pt x="200" y="142"/>
                  </a:lnTo>
                  <a:lnTo>
                    <a:pt x="190" y="154"/>
                  </a:lnTo>
                  <a:lnTo>
                    <a:pt x="179" y="162"/>
                  </a:lnTo>
                  <a:lnTo>
                    <a:pt x="166" y="166"/>
                  </a:lnTo>
                  <a:lnTo>
                    <a:pt x="152" y="168"/>
                  </a:lnTo>
                  <a:lnTo>
                    <a:pt x="137" y="166"/>
                  </a:lnTo>
                  <a:lnTo>
                    <a:pt x="122" y="159"/>
                  </a:lnTo>
                  <a:lnTo>
                    <a:pt x="77" y="131"/>
                  </a:lnTo>
                  <a:lnTo>
                    <a:pt x="31" y="107"/>
                  </a:lnTo>
                  <a:lnTo>
                    <a:pt x="19" y="97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5" y="19"/>
                  </a:lnTo>
                  <a:lnTo>
                    <a:pt x="26" y="9"/>
                  </a:lnTo>
                  <a:lnTo>
                    <a:pt x="39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2" name="Freeform 1048"/>
            <p:cNvSpPr>
              <a:spLocks/>
            </p:cNvSpPr>
            <p:nvPr/>
          </p:nvSpPr>
          <p:spPr bwMode="auto">
            <a:xfrm>
              <a:off x="6472238" y="5172076"/>
              <a:ext cx="207963" cy="219075"/>
            </a:xfrm>
            <a:custGeom>
              <a:avLst/>
              <a:gdLst>
                <a:gd name="T0" fmla="*/ 905 w 1311"/>
                <a:gd name="T1" fmla="*/ 12 h 1373"/>
                <a:gd name="T2" fmla="*/ 1075 w 1311"/>
                <a:gd name="T3" fmla="*/ 75 h 1373"/>
                <a:gd name="T4" fmla="*/ 1181 w 1311"/>
                <a:gd name="T5" fmla="*/ 73 h 1373"/>
                <a:gd name="T6" fmla="*/ 1203 w 1311"/>
                <a:gd name="T7" fmla="*/ 28 h 1373"/>
                <a:gd name="T8" fmla="*/ 1256 w 1311"/>
                <a:gd name="T9" fmla="*/ 20 h 1373"/>
                <a:gd name="T10" fmla="*/ 1289 w 1311"/>
                <a:gd name="T11" fmla="*/ 55 h 1373"/>
                <a:gd name="T12" fmla="*/ 1290 w 1311"/>
                <a:gd name="T13" fmla="*/ 437 h 1373"/>
                <a:gd name="T14" fmla="*/ 1266 w 1311"/>
                <a:gd name="T15" fmla="*/ 470 h 1373"/>
                <a:gd name="T16" fmla="*/ 1218 w 1311"/>
                <a:gd name="T17" fmla="*/ 474 h 1373"/>
                <a:gd name="T18" fmla="*/ 1184 w 1311"/>
                <a:gd name="T19" fmla="*/ 440 h 1373"/>
                <a:gd name="T20" fmla="*/ 1151 w 1311"/>
                <a:gd name="T21" fmla="*/ 271 h 1373"/>
                <a:gd name="T22" fmla="*/ 1031 w 1311"/>
                <a:gd name="T23" fmla="*/ 181 h 1373"/>
                <a:gd name="T24" fmla="*/ 879 w 1311"/>
                <a:gd name="T25" fmla="*/ 122 h 1373"/>
                <a:gd name="T26" fmla="*/ 724 w 1311"/>
                <a:gd name="T27" fmla="*/ 113 h 1373"/>
                <a:gd name="T28" fmla="*/ 595 w 1311"/>
                <a:gd name="T29" fmla="*/ 148 h 1373"/>
                <a:gd name="T30" fmla="*/ 478 w 1311"/>
                <a:gd name="T31" fmla="*/ 225 h 1373"/>
                <a:gd name="T32" fmla="*/ 379 w 1311"/>
                <a:gd name="T33" fmla="*/ 344 h 1373"/>
                <a:gd name="T34" fmla="*/ 316 w 1311"/>
                <a:gd name="T35" fmla="*/ 493 h 1373"/>
                <a:gd name="T36" fmla="*/ 834 w 1311"/>
                <a:gd name="T37" fmla="*/ 503 h 1373"/>
                <a:gd name="T38" fmla="*/ 856 w 1311"/>
                <a:gd name="T39" fmla="*/ 550 h 1373"/>
                <a:gd name="T40" fmla="*/ 841 w 1311"/>
                <a:gd name="T41" fmla="*/ 590 h 1373"/>
                <a:gd name="T42" fmla="*/ 801 w 1311"/>
                <a:gd name="T43" fmla="*/ 605 h 1373"/>
                <a:gd name="T44" fmla="*/ 292 w 1311"/>
                <a:gd name="T45" fmla="*/ 688 h 1373"/>
                <a:gd name="T46" fmla="*/ 764 w 1311"/>
                <a:gd name="T47" fmla="*/ 768 h 1373"/>
                <a:gd name="T48" fmla="*/ 810 w 1311"/>
                <a:gd name="T49" fmla="*/ 789 h 1373"/>
                <a:gd name="T50" fmla="*/ 817 w 1311"/>
                <a:gd name="T51" fmla="*/ 842 h 1373"/>
                <a:gd name="T52" fmla="*/ 783 w 1311"/>
                <a:gd name="T53" fmla="*/ 876 h 1373"/>
                <a:gd name="T54" fmla="*/ 333 w 1311"/>
                <a:gd name="T55" fmla="*/ 933 h 1373"/>
                <a:gd name="T56" fmla="*/ 412 w 1311"/>
                <a:gd name="T57" fmla="*/ 1073 h 1373"/>
                <a:gd name="T58" fmla="*/ 526 w 1311"/>
                <a:gd name="T59" fmla="*/ 1178 h 1373"/>
                <a:gd name="T60" fmla="*/ 661 w 1311"/>
                <a:gd name="T61" fmla="*/ 1241 h 1373"/>
                <a:gd name="T62" fmla="*/ 819 w 1311"/>
                <a:gd name="T63" fmla="*/ 1261 h 1373"/>
                <a:gd name="T64" fmla="*/ 990 w 1311"/>
                <a:gd name="T65" fmla="*/ 1239 h 1373"/>
                <a:gd name="T66" fmla="*/ 1135 w 1311"/>
                <a:gd name="T67" fmla="*/ 1172 h 1373"/>
                <a:gd name="T68" fmla="*/ 1227 w 1311"/>
                <a:gd name="T69" fmla="*/ 1093 h 1373"/>
                <a:gd name="T70" fmla="*/ 1264 w 1311"/>
                <a:gd name="T71" fmla="*/ 1086 h 1373"/>
                <a:gd name="T72" fmla="*/ 1295 w 1311"/>
                <a:gd name="T73" fmla="*/ 1108 h 1373"/>
                <a:gd name="T74" fmla="*/ 1311 w 1311"/>
                <a:gd name="T75" fmla="*/ 1144 h 1373"/>
                <a:gd name="T76" fmla="*/ 1293 w 1311"/>
                <a:gd name="T77" fmla="*/ 1182 h 1373"/>
                <a:gd name="T78" fmla="*/ 1154 w 1311"/>
                <a:gd name="T79" fmla="*/ 1288 h 1373"/>
                <a:gd name="T80" fmla="*/ 996 w 1311"/>
                <a:gd name="T81" fmla="*/ 1352 h 1373"/>
                <a:gd name="T82" fmla="*/ 819 w 1311"/>
                <a:gd name="T83" fmla="*/ 1373 h 1373"/>
                <a:gd name="T84" fmla="*/ 649 w 1311"/>
                <a:gd name="T85" fmla="*/ 1353 h 1373"/>
                <a:gd name="T86" fmla="*/ 498 w 1311"/>
                <a:gd name="T87" fmla="*/ 1293 h 1373"/>
                <a:gd name="T88" fmla="*/ 368 w 1311"/>
                <a:gd name="T89" fmla="*/ 1191 h 1373"/>
                <a:gd name="T90" fmla="*/ 266 w 1311"/>
                <a:gd name="T91" fmla="*/ 1049 h 1373"/>
                <a:gd name="T92" fmla="*/ 203 w 1311"/>
                <a:gd name="T93" fmla="*/ 879 h 1373"/>
                <a:gd name="T94" fmla="*/ 21 w 1311"/>
                <a:gd name="T95" fmla="*/ 869 h 1373"/>
                <a:gd name="T96" fmla="*/ 0 w 1311"/>
                <a:gd name="T97" fmla="*/ 823 h 1373"/>
                <a:gd name="T98" fmla="*/ 21 w 1311"/>
                <a:gd name="T99" fmla="*/ 778 h 1373"/>
                <a:gd name="T100" fmla="*/ 185 w 1311"/>
                <a:gd name="T101" fmla="*/ 768 h 1373"/>
                <a:gd name="T102" fmla="*/ 182 w 1311"/>
                <a:gd name="T103" fmla="*/ 645 h 1373"/>
                <a:gd name="T104" fmla="*/ 72 w 1311"/>
                <a:gd name="T105" fmla="*/ 602 h 1373"/>
                <a:gd name="T106" fmla="*/ 39 w 1311"/>
                <a:gd name="T107" fmla="*/ 568 h 1373"/>
                <a:gd name="T108" fmla="*/ 46 w 1311"/>
                <a:gd name="T109" fmla="*/ 515 h 1373"/>
                <a:gd name="T110" fmla="*/ 92 w 1311"/>
                <a:gd name="T111" fmla="*/ 493 h 1373"/>
                <a:gd name="T112" fmla="*/ 239 w 1311"/>
                <a:gd name="T113" fmla="*/ 379 h 1373"/>
                <a:gd name="T114" fmla="*/ 325 w 1311"/>
                <a:gd name="T115" fmla="*/ 228 h 1373"/>
                <a:gd name="T116" fmla="*/ 442 w 1311"/>
                <a:gd name="T117" fmla="*/ 110 h 1373"/>
                <a:gd name="T118" fmla="*/ 577 w 1311"/>
                <a:gd name="T119" fmla="*/ 35 h 1373"/>
                <a:gd name="T120" fmla="*/ 731 w 1311"/>
                <a:gd name="T121" fmla="*/ 2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1" h="1373">
                  <a:moveTo>
                    <a:pt x="786" y="0"/>
                  </a:moveTo>
                  <a:lnTo>
                    <a:pt x="846" y="3"/>
                  </a:lnTo>
                  <a:lnTo>
                    <a:pt x="905" y="12"/>
                  </a:lnTo>
                  <a:lnTo>
                    <a:pt x="963" y="27"/>
                  </a:lnTo>
                  <a:lnTo>
                    <a:pt x="1020" y="48"/>
                  </a:lnTo>
                  <a:lnTo>
                    <a:pt x="1075" y="75"/>
                  </a:lnTo>
                  <a:lnTo>
                    <a:pt x="1129" y="108"/>
                  </a:lnTo>
                  <a:lnTo>
                    <a:pt x="1181" y="147"/>
                  </a:lnTo>
                  <a:lnTo>
                    <a:pt x="1181" y="73"/>
                  </a:lnTo>
                  <a:lnTo>
                    <a:pt x="1184" y="55"/>
                  </a:lnTo>
                  <a:lnTo>
                    <a:pt x="1192" y="39"/>
                  </a:lnTo>
                  <a:lnTo>
                    <a:pt x="1203" y="28"/>
                  </a:lnTo>
                  <a:lnTo>
                    <a:pt x="1218" y="20"/>
                  </a:lnTo>
                  <a:lnTo>
                    <a:pt x="1237" y="18"/>
                  </a:lnTo>
                  <a:lnTo>
                    <a:pt x="1256" y="20"/>
                  </a:lnTo>
                  <a:lnTo>
                    <a:pt x="1271" y="28"/>
                  </a:lnTo>
                  <a:lnTo>
                    <a:pt x="1282" y="39"/>
                  </a:lnTo>
                  <a:lnTo>
                    <a:pt x="1289" y="55"/>
                  </a:lnTo>
                  <a:lnTo>
                    <a:pt x="1292" y="73"/>
                  </a:lnTo>
                  <a:lnTo>
                    <a:pt x="1292" y="421"/>
                  </a:lnTo>
                  <a:lnTo>
                    <a:pt x="1290" y="437"/>
                  </a:lnTo>
                  <a:lnTo>
                    <a:pt x="1285" y="450"/>
                  </a:lnTo>
                  <a:lnTo>
                    <a:pt x="1277" y="461"/>
                  </a:lnTo>
                  <a:lnTo>
                    <a:pt x="1266" y="470"/>
                  </a:lnTo>
                  <a:lnTo>
                    <a:pt x="1253" y="475"/>
                  </a:lnTo>
                  <a:lnTo>
                    <a:pt x="1237" y="477"/>
                  </a:lnTo>
                  <a:lnTo>
                    <a:pt x="1218" y="474"/>
                  </a:lnTo>
                  <a:lnTo>
                    <a:pt x="1203" y="467"/>
                  </a:lnTo>
                  <a:lnTo>
                    <a:pt x="1192" y="455"/>
                  </a:lnTo>
                  <a:lnTo>
                    <a:pt x="1184" y="440"/>
                  </a:lnTo>
                  <a:lnTo>
                    <a:pt x="1181" y="421"/>
                  </a:lnTo>
                  <a:lnTo>
                    <a:pt x="1181" y="304"/>
                  </a:lnTo>
                  <a:lnTo>
                    <a:pt x="1151" y="271"/>
                  </a:lnTo>
                  <a:lnTo>
                    <a:pt x="1116" y="240"/>
                  </a:lnTo>
                  <a:lnTo>
                    <a:pt x="1079" y="212"/>
                  </a:lnTo>
                  <a:lnTo>
                    <a:pt x="1031" y="181"/>
                  </a:lnTo>
                  <a:lnTo>
                    <a:pt x="982" y="156"/>
                  </a:lnTo>
                  <a:lnTo>
                    <a:pt x="931" y="136"/>
                  </a:lnTo>
                  <a:lnTo>
                    <a:pt x="879" y="122"/>
                  </a:lnTo>
                  <a:lnTo>
                    <a:pt x="825" y="113"/>
                  </a:lnTo>
                  <a:lnTo>
                    <a:pt x="771" y="111"/>
                  </a:lnTo>
                  <a:lnTo>
                    <a:pt x="724" y="113"/>
                  </a:lnTo>
                  <a:lnTo>
                    <a:pt x="679" y="120"/>
                  </a:lnTo>
                  <a:lnTo>
                    <a:pt x="637" y="132"/>
                  </a:lnTo>
                  <a:lnTo>
                    <a:pt x="595" y="148"/>
                  </a:lnTo>
                  <a:lnTo>
                    <a:pt x="554" y="169"/>
                  </a:lnTo>
                  <a:lnTo>
                    <a:pt x="515" y="194"/>
                  </a:lnTo>
                  <a:lnTo>
                    <a:pt x="478" y="225"/>
                  </a:lnTo>
                  <a:lnTo>
                    <a:pt x="441" y="261"/>
                  </a:lnTo>
                  <a:lnTo>
                    <a:pt x="408" y="301"/>
                  </a:lnTo>
                  <a:lnTo>
                    <a:pt x="379" y="344"/>
                  </a:lnTo>
                  <a:lnTo>
                    <a:pt x="354" y="391"/>
                  </a:lnTo>
                  <a:lnTo>
                    <a:pt x="333" y="440"/>
                  </a:lnTo>
                  <a:lnTo>
                    <a:pt x="316" y="493"/>
                  </a:lnTo>
                  <a:lnTo>
                    <a:pt x="801" y="493"/>
                  </a:lnTo>
                  <a:lnTo>
                    <a:pt x="819" y="496"/>
                  </a:lnTo>
                  <a:lnTo>
                    <a:pt x="834" y="503"/>
                  </a:lnTo>
                  <a:lnTo>
                    <a:pt x="846" y="515"/>
                  </a:lnTo>
                  <a:lnTo>
                    <a:pt x="853" y="530"/>
                  </a:lnTo>
                  <a:lnTo>
                    <a:pt x="856" y="550"/>
                  </a:lnTo>
                  <a:lnTo>
                    <a:pt x="854" y="565"/>
                  </a:lnTo>
                  <a:lnTo>
                    <a:pt x="849" y="578"/>
                  </a:lnTo>
                  <a:lnTo>
                    <a:pt x="841" y="590"/>
                  </a:lnTo>
                  <a:lnTo>
                    <a:pt x="830" y="598"/>
                  </a:lnTo>
                  <a:lnTo>
                    <a:pt x="816" y="603"/>
                  </a:lnTo>
                  <a:lnTo>
                    <a:pt x="801" y="605"/>
                  </a:lnTo>
                  <a:lnTo>
                    <a:pt x="296" y="605"/>
                  </a:lnTo>
                  <a:lnTo>
                    <a:pt x="293" y="645"/>
                  </a:lnTo>
                  <a:lnTo>
                    <a:pt x="292" y="688"/>
                  </a:lnTo>
                  <a:lnTo>
                    <a:pt x="293" y="730"/>
                  </a:lnTo>
                  <a:lnTo>
                    <a:pt x="296" y="768"/>
                  </a:lnTo>
                  <a:lnTo>
                    <a:pt x="764" y="768"/>
                  </a:lnTo>
                  <a:lnTo>
                    <a:pt x="783" y="771"/>
                  </a:lnTo>
                  <a:lnTo>
                    <a:pt x="798" y="778"/>
                  </a:lnTo>
                  <a:lnTo>
                    <a:pt x="810" y="789"/>
                  </a:lnTo>
                  <a:lnTo>
                    <a:pt x="817" y="805"/>
                  </a:lnTo>
                  <a:lnTo>
                    <a:pt x="820" y="823"/>
                  </a:lnTo>
                  <a:lnTo>
                    <a:pt x="817" y="842"/>
                  </a:lnTo>
                  <a:lnTo>
                    <a:pt x="810" y="858"/>
                  </a:lnTo>
                  <a:lnTo>
                    <a:pt x="798" y="869"/>
                  </a:lnTo>
                  <a:lnTo>
                    <a:pt x="783" y="876"/>
                  </a:lnTo>
                  <a:lnTo>
                    <a:pt x="764" y="879"/>
                  </a:lnTo>
                  <a:lnTo>
                    <a:pt x="316" y="879"/>
                  </a:lnTo>
                  <a:lnTo>
                    <a:pt x="333" y="933"/>
                  </a:lnTo>
                  <a:lnTo>
                    <a:pt x="355" y="983"/>
                  </a:lnTo>
                  <a:lnTo>
                    <a:pt x="381" y="1029"/>
                  </a:lnTo>
                  <a:lnTo>
                    <a:pt x="412" y="1073"/>
                  </a:lnTo>
                  <a:lnTo>
                    <a:pt x="446" y="1112"/>
                  </a:lnTo>
                  <a:lnTo>
                    <a:pt x="486" y="1148"/>
                  </a:lnTo>
                  <a:lnTo>
                    <a:pt x="526" y="1178"/>
                  </a:lnTo>
                  <a:lnTo>
                    <a:pt x="568" y="1204"/>
                  </a:lnTo>
                  <a:lnTo>
                    <a:pt x="613" y="1225"/>
                  </a:lnTo>
                  <a:lnTo>
                    <a:pt x="661" y="1241"/>
                  </a:lnTo>
                  <a:lnTo>
                    <a:pt x="711" y="1252"/>
                  </a:lnTo>
                  <a:lnTo>
                    <a:pt x="764" y="1259"/>
                  </a:lnTo>
                  <a:lnTo>
                    <a:pt x="819" y="1261"/>
                  </a:lnTo>
                  <a:lnTo>
                    <a:pt x="879" y="1259"/>
                  </a:lnTo>
                  <a:lnTo>
                    <a:pt x="936" y="1251"/>
                  </a:lnTo>
                  <a:lnTo>
                    <a:pt x="990" y="1239"/>
                  </a:lnTo>
                  <a:lnTo>
                    <a:pt x="1041" y="1221"/>
                  </a:lnTo>
                  <a:lnTo>
                    <a:pt x="1089" y="1200"/>
                  </a:lnTo>
                  <a:lnTo>
                    <a:pt x="1135" y="1172"/>
                  </a:lnTo>
                  <a:lnTo>
                    <a:pt x="1176" y="1141"/>
                  </a:lnTo>
                  <a:lnTo>
                    <a:pt x="1215" y="1104"/>
                  </a:lnTo>
                  <a:lnTo>
                    <a:pt x="1227" y="1093"/>
                  </a:lnTo>
                  <a:lnTo>
                    <a:pt x="1240" y="1087"/>
                  </a:lnTo>
                  <a:lnTo>
                    <a:pt x="1255" y="1085"/>
                  </a:lnTo>
                  <a:lnTo>
                    <a:pt x="1264" y="1086"/>
                  </a:lnTo>
                  <a:lnTo>
                    <a:pt x="1275" y="1090"/>
                  </a:lnTo>
                  <a:lnTo>
                    <a:pt x="1288" y="1100"/>
                  </a:lnTo>
                  <a:lnTo>
                    <a:pt x="1295" y="1108"/>
                  </a:lnTo>
                  <a:lnTo>
                    <a:pt x="1303" y="1118"/>
                  </a:lnTo>
                  <a:lnTo>
                    <a:pt x="1309" y="1130"/>
                  </a:lnTo>
                  <a:lnTo>
                    <a:pt x="1311" y="1144"/>
                  </a:lnTo>
                  <a:lnTo>
                    <a:pt x="1310" y="1154"/>
                  </a:lnTo>
                  <a:lnTo>
                    <a:pt x="1304" y="1167"/>
                  </a:lnTo>
                  <a:lnTo>
                    <a:pt x="1293" y="1182"/>
                  </a:lnTo>
                  <a:lnTo>
                    <a:pt x="1249" y="1221"/>
                  </a:lnTo>
                  <a:lnTo>
                    <a:pt x="1203" y="1257"/>
                  </a:lnTo>
                  <a:lnTo>
                    <a:pt x="1154" y="1288"/>
                  </a:lnTo>
                  <a:lnTo>
                    <a:pt x="1104" y="1314"/>
                  </a:lnTo>
                  <a:lnTo>
                    <a:pt x="1051" y="1335"/>
                  </a:lnTo>
                  <a:lnTo>
                    <a:pt x="996" y="1352"/>
                  </a:lnTo>
                  <a:lnTo>
                    <a:pt x="939" y="1363"/>
                  </a:lnTo>
                  <a:lnTo>
                    <a:pt x="880" y="1370"/>
                  </a:lnTo>
                  <a:lnTo>
                    <a:pt x="819" y="1373"/>
                  </a:lnTo>
                  <a:lnTo>
                    <a:pt x="760" y="1370"/>
                  </a:lnTo>
                  <a:lnTo>
                    <a:pt x="703" y="1364"/>
                  </a:lnTo>
                  <a:lnTo>
                    <a:pt x="649" y="1353"/>
                  </a:lnTo>
                  <a:lnTo>
                    <a:pt x="596" y="1337"/>
                  </a:lnTo>
                  <a:lnTo>
                    <a:pt x="546" y="1317"/>
                  </a:lnTo>
                  <a:lnTo>
                    <a:pt x="498" y="1293"/>
                  </a:lnTo>
                  <a:lnTo>
                    <a:pt x="453" y="1263"/>
                  </a:lnTo>
                  <a:lnTo>
                    <a:pt x="410" y="1231"/>
                  </a:lnTo>
                  <a:lnTo>
                    <a:pt x="368" y="1191"/>
                  </a:lnTo>
                  <a:lnTo>
                    <a:pt x="329" y="1147"/>
                  </a:lnTo>
                  <a:lnTo>
                    <a:pt x="295" y="1101"/>
                  </a:lnTo>
                  <a:lnTo>
                    <a:pt x="266" y="1049"/>
                  </a:lnTo>
                  <a:lnTo>
                    <a:pt x="240" y="996"/>
                  </a:lnTo>
                  <a:lnTo>
                    <a:pt x="219" y="939"/>
                  </a:lnTo>
                  <a:lnTo>
                    <a:pt x="203" y="879"/>
                  </a:lnTo>
                  <a:lnTo>
                    <a:pt x="55" y="879"/>
                  </a:lnTo>
                  <a:lnTo>
                    <a:pt x="37" y="876"/>
                  </a:lnTo>
                  <a:lnTo>
                    <a:pt x="21" y="869"/>
                  </a:lnTo>
                  <a:lnTo>
                    <a:pt x="9" y="858"/>
                  </a:lnTo>
                  <a:lnTo>
                    <a:pt x="2" y="842"/>
                  </a:lnTo>
                  <a:lnTo>
                    <a:pt x="0" y="823"/>
                  </a:lnTo>
                  <a:lnTo>
                    <a:pt x="2" y="805"/>
                  </a:lnTo>
                  <a:lnTo>
                    <a:pt x="9" y="789"/>
                  </a:lnTo>
                  <a:lnTo>
                    <a:pt x="21" y="778"/>
                  </a:lnTo>
                  <a:lnTo>
                    <a:pt x="37" y="771"/>
                  </a:lnTo>
                  <a:lnTo>
                    <a:pt x="55" y="768"/>
                  </a:lnTo>
                  <a:lnTo>
                    <a:pt x="185" y="768"/>
                  </a:lnTo>
                  <a:lnTo>
                    <a:pt x="182" y="730"/>
                  </a:lnTo>
                  <a:lnTo>
                    <a:pt x="181" y="688"/>
                  </a:lnTo>
                  <a:lnTo>
                    <a:pt x="182" y="645"/>
                  </a:lnTo>
                  <a:lnTo>
                    <a:pt x="185" y="605"/>
                  </a:lnTo>
                  <a:lnTo>
                    <a:pt x="92" y="605"/>
                  </a:lnTo>
                  <a:lnTo>
                    <a:pt x="72" y="602"/>
                  </a:lnTo>
                  <a:lnTo>
                    <a:pt x="57" y="595"/>
                  </a:lnTo>
                  <a:lnTo>
                    <a:pt x="46" y="583"/>
                  </a:lnTo>
                  <a:lnTo>
                    <a:pt x="39" y="568"/>
                  </a:lnTo>
                  <a:lnTo>
                    <a:pt x="36" y="550"/>
                  </a:lnTo>
                  <a:lnTo>
                    <a:pt x="39" y="530"/>
                  </a:lnTo>
                  <a:lnTo>
                    <a:pt x="46" y="515"/>
                  </a:lnTo>
                  <a:lnTo>
                    <a:pt x="57" y="503"/>
                  </a:lnTo>
                  <a:lnTo>
                    <a:pt x="72" y="496"/>
                  </a:lnTo>
                  <a:lnTo>
                    <a:pt x="92" y="493"/>
                  </a:lnTo>
                  <a:lnTo>
                    <a:pt x="203" y="493"/>
                  </a:lnTo>
                  <a:lnTo>
                    <a:pt x="219" y="434"/>
                  </a:lnTo>
                  <a:lnTo>
                    <a:pt x="239" y="379"/>
                  </a:lnTo>
                  <a:lnTo>
                    <a:pt x="264" y="325"/>
                  </a:lnTo>
                  <a:lnTo>
                    <a:pt x="292" y="275"/>
                  </a:lnTo>
                  <a:lnTo>
                    <a:pt x="325" y="228"/>
                  </a:lnTo>
                  <a:lnTo>
                    <a:pt x="362" y="184"/>
                  </a:lnTo>
                  <a:lnTo>
                    <a:pt x="401" y="144"/>
                  </a:lnTo>
                  <a:lnTo>
                    <a:pt x="442" y="110"/>
                  </a:lnTo>
                  <a:lnTo>
                    <a:pt x="485" y="81"/>
                  </a:lnTo>
                  <a:lnTo>
                    <a:pt x="531" y="56"/>
                  </a:lnTo>
                  <a:lnTo>
                    <a:pt x="577" y="35"/>
                  </a:lnTo>
                  <a:lnTo>
                    <a:pt x="626" y="20"/>
                  </a:lnTo>
                  <a:lnTo>
                    <a:pt x="677" y="9"/>
                  </a:lnTo>
                  <a:lnTo>
                    <a:pt x="731" y="2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5" name="Group 2284"/>
          <p:cNvGrpSpPr/>
          <p:nvPr/>
        </p:nvGrpSpPr>
        <p:grpSpPr>
          <a:xfrm>
            <a:off x="7241409" y="5023391"/>
            <a:ext cx="506413" cy="519113"/>
            <a:chOff x="7194550" y="5021263"/>
            <a:chExt cx="5064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67" name="Freeform 1053"/>
            <p:cNvSpPr>
              <a:spLocks noEditPoints="1"/>
            </p:cNvSpPr>
            <p:nvPr/>
          </p:nvSpPr>
          <p:spPr bwMode="auto">
            <a:xfrm>
              <a:off x="7194550" y="5021263"/>
              <a:ext cx="506413" cy="519113"/>
            </a:xfrm>
            <a:custGeom>
              <a:avLst/>
              <a:gdLst>
                <a:gd name="T0" fmla="*/ 1190 w 3193"/>
                <a:gd name="T1" fmla="*/ 3130 h 3267"/>
                <a:gd name="T2" fmla="*/ 985 w 3193"/>
                <a:gd name="T3" fmla="*/ 3002 h 3267"/>
                <a:gd name="T4" fmla="*/ 666 w 3193"/>
                <a:gd name="T5" fmla="*/ 2873 h 3267"/>
                <a:gd name="T6" fmla="*/ 706 w 3193"/>
                <a:gd name="T7" fmla="*/ 2730 h 3267"/>
                <a:gd name="T8" fmla="*/ 407 w 3193"/>
                <a:gd name="T9" fmla="*/ 2591 h 3267"/>
                <a:gd name="T10" fmla="*/ 488 w 3193"/>
                <a:gd name="T11" fmla="*/ 2366 h 3267"/>
                <a:gd name="T12" fmla="*/ 437 w 3193"/>
                <a:gd name="T13" fmla="*/ 2235 h 3267"/>
                <a:gd name="T14" fmla="*/ 172 w 3193"/>
                <a:gd name="T15" fmla="*/ 2084 h 3267"/>
                <a:gd name="T16" fmla="*/ 352 w 3193"/>
                <a:gd name="T17" fmla="*/ 1878 h 3267"/>
                <a:gd name="T18" fmla="*/ 113 w 3193"/>
                <a:gd name="T19" fmla="*/ 1577 h 3267"/>
                <a:gd name="T20" fmla="*/ 337 w 3193"/>
                <a:gd name="T21" fmla="*/ 1578 h 3267"/>
                <a:gd name="T22" fmla="*/ 126 w 3193"/>
                <a:gd name="T23" fmla="*/ 1408 h 3267"/>
                <a:gd name="T24" fmla="*/ 157 w 3193"/>
                <a:gd name="T25" fmla="*/ 1239 h 3267"/>
                <a:gd name="T26" fmla="*/ 463 w 3193"/>
                <a:gd name="T27" fmla="*/ 958 h 3267"/>
                <a:gd name="T28" fmla="*/ 513 w 3193"/>
                <a:gd name="T29" fmla="*/ 845 h 3267"/>
                <a:gd name="T30" fmla="*/ 671 w 3193"/>
                <a:gd name="T31" fmla="*/ 389 h 3267"/>
                <a:gd name="T32" fmla="*/ 845 w 3193"/>
                <a:gd name="T33" fmla="*/ 383 h 3267"/>
                <a:gd name="T34" fmla="*/ 994 w 3193"/>
                <a:gd name="T35" fmla="*/ 198 h 3267"/>
                <a:gd name="T36" fmla="*/ 1700 w 3193"/>
                <a:gd name="T37" fmla="*/ 115 h 3267"/>
                <a:gd name="T38" fmla="*/ 1281 w 3193"/>
                <a:gd name="T39" fmla="*/ 219 h 3267"/>
                <a:gd name="T40" fmla="*/ 995 w 3193"/>
                <a:gd name="T41" fmla="*/ 399 h 3267"/>
                <a:gd name="T42" fmla="*/ 870 w 3193"/>
                <a:gd name="T43" fmla="*/ 519 h 3267"/>
                <a:gd name="T44" fmla="*/ 773 w 3193"/>
                <a:gd name="T45" fmla="*/ 634 h 3267"/>
                <a:gd name="T46" fmla="*/ 535 w 3193"/>
                <a:gd name="T47" fmla="*/ 1090 h 3267"/>
                <a:gd name="T48" fmla="*/ 459 w 3193"/>
                <a:gd name="T49" fmla="*/ 1437 h 3267"/>
                <a:gd name="T50" fmla="*/ 449 w 3193"/>
                <a:gd name="T51" fmla="*/ 1709 h 3267"/>
                <a:gd name="T52" fmla="*/ 473 w 3193"/>
                <a:gd name="T53" fmla="*/ 1928 h 3267"/>
                <a:gd name="T54" fmla="*/ 522 w 3193"/>
                <a:gd name="T55" fmla="*/ 2138 h 3267"/>
                <a:gd name="T56" fmla="*/ 604 w 3193"/>
                <a:gd name="T57" fmla="*/ 2352 h 3267"/>
                <a:gd name="T58" fmla="*/ 790 w 3193"/>
                <a:gd name="T59" fmla="*/ 2656 h 3267"/>
                <a:gd name="T60" fmla="*/ 1164 w 3193"/>
                <a:gd name="T61" fmla="*/ 2988 h 3267"/>
                <a:gd name="T62" fmla="*/ 1425 w 3193"/>
                <a:gd name="T63" fmla="*/ 3103 h 3267"/>
                <a:gd name="T64" fmla="*/ 1544 w 3193"/>
                <a:gd name="T65" fmla="*/ 3133 h 3267"/>
                <a:gd name="T66" fmla="*/ 1850 w 3193"/>
                <a:gd name="T67" fmla="*/ 3152 h 3267"/>
                <a:gd name="T68" fmla="*/ 2332 w 3193"/>
                <a:gd name="T69" fmla="*/ 3006 h 3267"/>
                <a:gd name="T70" fmla="*/ 2722 w 3193"/>
                <a:gd name="T71" fmla="*/ 2675 h 3267"/>
                <a:gd name="T72" fmla="*/ 2985 w 3193"/>
                <a:gd name="T73" fmla="*/ 2203 h 3267"/>
                <a:gd name="T74" fmla="*/ 3080 w 3193"/>
                <a:gd name="T75" fmla="*/ 1634 h 3267"/>
                <a:gd name="T76" fmla="*/ 2985 w 3193"/>
                <a:gd name="T77" fmla="*/ 1064 h 3267"/>
                <a:gd name="T78" fmla="*/ 2722 w 3193"/>
                <a:gd name="T79" fmla="*/ 592 h 3267"/>
                <a:gd name="T80" fmla="*/ 2332 w 3193"/>
                <a:gd name="T81" fmla="*/ 262 h 3267"/>
                <a:gd name="T82" fmla="*/ 1850 w 3193"/>
                <a:gd name="T83" fmla="*/ 117 h 3267"/>
                <a:gd name="T84" fmla="*/ 1679 w 3193"/>
                <a:gd name="T85" fmla="*/ 3 h 3267"/>
                <a:gd name="T86" fmla="*/ 2199 w 3193"/>
                <a:gd name="T87" fmla="*/ 78 h 3267"/>
                <a:gd name="T88" fmla="*/ 2648 w 3193"/>
                <a:gd name="T89" fmla="*/ 351 h 3267"/>
                <a:gd name="T90" fmla="*/ 2983 w 3193"/>
                <a:gd name="T91" fmla="*/ 783 h 3267"/>
                <a:gd name="T92" fmla="*/ 3167 w 3193"/>
                <a:gd name="T93" fmla="*/ 1329 h 3267"/>
                <a:gd name="T94" fmla="*/ 3167 w 3193"/>
                <a:gd name="T95" fmla="*/ 1938 h 3267"/>
                <a:gd name="T96" fmla="*/ 2983 w 3193"/>
                <a:gd name="T97" fmla="*/ 2486 h 3267"/>
                <a:gd name="T98" fmla="*/ 2648 w 3193"/>
                <a:gd name="T99" fmla="*/ 2917 h 3267"/>
                <a:gd name="T100" fmla="*/ 2199 w 3193"/>
                <a:gd name="T101" fmla="*/ 3191 h 3267"/>
                <a:gd name="T102" fmla="*/ 1679 w 3193"/>
                <a:gd name="T103" fmla="*/ 3264 h 3267"/>
                <a:gd name="T104" fmla="*/ 1250 w 3193"/>
                <a:gd name="T105" fmla="*/ 3255 h 3267"/>
                <a:gd name="T106" fmla="*/ 758 w 3193"/>
                <a:gd name="T107" fmla="*/ 3076 h 3267"/>
                <a:gd name="T108" fmla="*/ 491 w 3193"/>
                <a:gd name="T109" fmla="*/ 2865 h 3267"/>
                <a:gd name="T110" fmla="*/ 332 w 3193"/>
                <a:gd name="T111" fmla="*/ 2680 h 3267"/>
                <a:gd name="T112" fmla="*/ 136 w 3193"/>
                <a:gd name="T113" fmla="*/ 2331 h 3267"/>
                <a:gd name="T114" fmla="*/ 11 w 3193"/>
                <a:gd name="T115" fmla="*/ 1843 h 3267"/>
                <a:gd name="T116" fmla="*/ 39 w 3193"/>
                <a:gd name="T117" fmla="*/ 1254 h 3267"/>
                <a:gd name="T118" fmla="*/ 187 w 3193"/>
                <a:gd name="T119" fmla="*/ 823 h 3267"/>
                <a:gd name="T120" fmla="*/ 381 w 3193"/>
                <a:gd name="T121" fmla="*/ 523 h 3267"/>
                <a:gd name="T122" fmla="*/ 763 w 3193"/>
                <a:gd name="T123" fmla="*/ 187 h 3267"/>
                <a:gd name="T124" fmla="*/ 1253 w 3193"/>
                <a:gd name="T125" fmla="*/ 12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93" h="3267">
                  <a:moveTo>
                    <a:pt x="828" y="2986"/>
                  </a:moveTo>
                  <a:lnTo>
                    <a:pt x="896" y="3024"/>
                  </a:lnTo>
                  <a:lnTo>
                    <a:pt x="967" y="3057"/>
                  </a:lnTo>
                  <a:lnTo>
                    <a:pt x="1040" y="3087"/>
                  </a:lnTo>
                  <a:lnTo>
                    <a:pt x="1114" y="3111"/>
                  </a:lnTo>
                  <a:lnTo>
                    <a:pt x="1190" y="3130"/>
                  </a:lnTo>
                  <a:lnTo>
                    <a:pt x="1172" y="3120"/>
                  </a:lnTo>
                  <a:lnTo>
                    <a:pt x="1118" y="3090"/>
                  </a:lnTo>
                  <a:lnTo>
                    <a:pt x="1088" y="3072"/>
                  </a:lnTo>
                  <a:lnTo>
                    <a:pt x="1053" y="3050"/>
                  </a:lnTo>
                  <a:lnTo>
                    <a:pt x="1020" y="3028"/>
                  </a:lnTo>
                  <a:lnTo>
                    <a:pt x="985" y="3002"/>
                  </a:lnTo>
                  <a:lnTo>
                    <a:pt x="963" y="2986"/>
                  </a:lnTo>
                  <a:lnTo>
                    <a:pt x="828" y="2986"/>
                  </a:lnTo>
                  <a:close/>
                  <a:moveTo>
                    <a:pt x="494" y="2704"/>
                  </a:moveTo>
                  <a:lnTo>
                    <a:pt x="549" y="2764"/>
                  </a:lnTo>
                  <a:lnTo>
                    <a:pt x="606" y="2821"/>
                  </a:lnTo>
                  <a:lnTo>
                    <a:pt x="666" y="2873"/>
                  </a:lnTo>
                  <a:lnTo>
                    <a:pt x="834" y="2873"/>
                  </a:lnTo>
                  <a:lnTo>
                    <a:pt x="828" y="2866"/>
                  </a:lnTo>
                  <a:lnTo>
                    <a:pt x="821" y="2860"/>
                  </a:lnTo>
                  <a:lnTo>
                    <a:pt x="788" y="2826"/>
                  </a:lnTo>
                  <a:lnTo>
                    <a:pt x="758" y="2792"/>
                  </a:lnTo>
                  <a:lnTo>
                    <a:pt x="706" y="2730"/>
                  </a:lnTo>
                  <a:lnTo>
                    <a:pt x="686" y="2704"/>
                  </a:lnTo>
                  <a:lnTo>
                    <a:pt x="494" y="2704"/>
                  </a:lnTo>
                  <a:close/>
                  <a:moveTo>
                    <a:pt x="276" y="2366"/>
                  </a:moveTo>
                  <a:lnTo>
                    <a:pt x="316" y="2445"/>
                  </a:lnTo>
                  <a:lnTo>
                    <a:pt x="359" y="2520"/>
                  </a:lnTo>
                  <a:lnTo>
                    <a:pt x="407" y="2591"/>
                  </a:lnTo>
                  <a:lnTo>
                    <a:pt x="608" y="2591"/>
                  </a:lnTo>
                  <a:lnTo>
                    <a:pt x="577" y="2542"/>
                  </a:lnTo>
                  <a:lnTo>
                    <a:pt x="564" y="2518"/>
                  </a:lnTo>
                  <a:lnTo>
                    <a:pt x="528" y="2450"/>
                  </a:lnTo>
                  <a:lnTo>
                    <a:pt x="515" y="2425"/>
                  </a:lnTo>
                  <a:lnTo>
                    <a:pt x="488" y="2366"/>
                  </a:lnTo>
                  <a:lnTo>
                    <a:pt x="276" y="2366"/>
                  </a:lnTo>
                  <a:close/>
                  <a:moveTo>
                    <a:pt x="172" y="2084"/>
                  </a:moveTo>
                  <a:lnTo>
                    <a:pt x="198" y="2170"/>
                  </a:lnTo>
                  <a:lnTo>
                    <a:pt x="227" y="2253"/>
                  </a:lnTo>
                  <a:lnTo>
                    <a:pt x="443" y="2253"/>
                  </a:lnTo>
                  <a:lnTo>
                    <a:pt x="437" y="2235"/>
                  </a:lnTo>
                  <a:lnTo>
                    <a:pt x="430" y="2214"/>
                  </a:lnTo>
                  <a:lnTo>
                    <a:pt x="413" y="2164"/>
                  </a:lnTo>
                  <a:lnTo>
                    <a:pt x="398" y="2113"/>
                  </a:lnTo>
                  <a:lnTo>
                    <a:pt x="396" y="2106"/>
                  </a:lnTo>
                  <a:lnTo>
                    <a:pt x="392" y="2084"/>
                  </a:lnTo>
                  <a:lnTo>
                    <a:pt x="172" y="2084"/>
                  </a:lnTo>
                  <a:close/>
                  <a:moveTo>
                    <a:pt x="120" y="1803"/>
                  </a:moveTo>
                  <a:lnTo>
                    <a:pt x="131" y="1889"/>
                  </a:lnTo>
                  <a:lnTo>
                    <a:pt x="146" y="1972"/>
                  </a:lnTo>
                  <a:lnTo>
                    <a:pt x="367" y="1972"/>
                  </a:lnTo>
                  <a:lnTo>
                    <a:pt x="358" y="1926"/>
                  </a:lnTo>
                  <a:lnTo>
                    <a:pt x="352" y="1878"/>
                  </a:lnTo>
                  <a:lnTo>
                    <a:pt x="351" y="1876"/>
                  </a:lnTo>
                  <a:lnTo>
                    <a:pt x="351" y="1873"/>
                  </a:lnTo>
                  <a:lnTo>
                    <a:pt x="343" y="1803"/>
                  </a:lnTo>
                  <a:lnTo>
                    <a:pt x="120" y="1803"/>
                  </a:lnTo>
                  <a:close/>
                  <a:moveTo>
                    <a:pt x="116" y="1521"/>
                  </a:moveTo>
                  <a:lnTo>
                    <a:pt x="113" y="1577"/>
                  </a:lnTo>
                  <a:lnTo>
                    <a:pt x="112" y="1634"/>
                  </a:lnTo>
                  <a:lnTo>
                    <a:pt x="113" y="1662"/>
                  </a:lnTo>
                  <a:lnTo>
                    <a:pt x="114" y="1690"/>
                  </a:lnTo>
                  <a:lnTo>
                    <a:pt x="337" y="1690"/>
                  </a:lnTo>
                  <a:lnTo>
                    <a:pt x="336" y="1634"/>
                  </a:lnTo>
                  <a:lnTo>
                    <a:pt x="337" y="1578"/>
                  </a:lnTo>
                  <a:lnTo>
                    <a:pt x="339" y="1522"/>
                  </a:lnTo>
                  <a:lnTo>
                    <a:pt x="339" y="1521"/>
                  </a:lnTo>
                  <a:lnTo>
                    <a:pt x="116" y="1521"/>
                  </a:lnTo>
                  <a:close/>
                  <a:moveTo>
                    <a:pt x="157" y="1239"/>
                  </a:moveTo>
                  <a:lnTo>
                    <a:pt x="140" y="1323"/>
                  </a:lnTo>
                  <a:lnTo>
                    <a:pt x="126" y="1408"/>
                  </a:lnTo>
                  <a:lnTo>
                    <a:pt x="349" y="1408"/>
                  </a:lnTo>
                  <a:lnTo>
                    <a:pt x="359" y="1340"/>
                  </a:lnTo>
                  <a:lnTo>
                    <a:pt x="371" y="1272"/>
                  </a:lnTo>
                  <a:lnTo>
                    <a:pt x="371" y="1272"/>
                  </a:lnTo>
                  <a:lnTo>
                    <a:pt x="378" y="1239"/>
                  </a:lnTo>
                  <a:lnTo>
                    <a:pt x="157" y="1239"/>
                  </a:lnTo>
                  <a:close/>
                  <a:moveTo>
                    <a:pt x="248" y="958"/>
                  </a:moveTo>
                  <a:lnTo>
                    <a:pt x="215" y="1042"/>
                  </a:lnTo>
                  <a:lnTo>
                    <a:pt x="186" y="1127"/>
                  </a:lnTo>
                  <a:lnTo>
                    <a:pt x="406" y="1127"/>
                  </a:lnTo>
                  <a:lnTo>
                    <a:pt x="433" y="1042"/>
                  </a:lnTo>
                  <a:lnTo>
                    <a:pt x="463" y="958"/>
                  </a:lnTo>
                  <a:lnTo>
                    <a:pt x="248" y="958"/>
                  </a:lnTo>
                  <a:close/>
                  <a:moveTo>
                    <a:pt x="447" y="620"/>
                  </a:moveTo>
                  <a:lnTo>
                    <a:pt x="394" y="692"/>
                  </a:lnTo>
                  <a:lnTo>
                    <a:pt x="346" y="767"/>
                  </a:lnTo>
                  <a:lnTo>
                    <a:pt x="302" y="845"/>
                  </a:lnTo>
                  <a:lnTo>
                    <a:pt x="513" y="845"/>
                  </a:lnTo>
                  <a:lnTo>
                    <a:pt x="553" y="768"/>
                  </a:lnTo>
                  <a:lnTo>
                    <a:pt x="597" y="692"/>
                  </a:lnTo>
                  <a:lnTo>
                    <a:pt x="645" y="620"/>
                  </a:lnTo>
                  <a:lnTo>
                    <a:pt x="447" y="620"/>
                  </a:lnTo>
                  <a:close/>
                  <a:moveTo>
                    <a:pt x="738" y="338"/>
                  </a:moveTo>
                  <a:lnTo>
                    <a:pt x="671" y="389"/>
                  </a:lnTo>
                  <a:lnTo>
                    <a:pt x="607" y="447"/>
                  </a:lnTo>
                  <a:lnTo>
                    <a:pt x="546" y="507"/>
                  </a:lnTo>
                  <a:lnTo>
                    <a:pt x="730" y="507"/>
                  </a:lnTo>
                  <a:lnTo>
                    <a:pt x="752" y="481"/>
                  </a:lnTo>
                  <a:lnTo>
                    <a:pt x="797" y="431"/>
                  </a:lnTo>
                  <a:lnTo>
                    <a:pt x="845" y="383"/>
                  </a:lnTo>
                  <a:lnTo>
                    <a:pt x="894" y="338"/>
                  </a:lnTo>
                  <a:lnTo>
                    <a:pt x="738" y="338"/>
                  </a:lnTo>
                  <a:close/>
                  <a:moveTo>
                    <a:pt x="1189" y="138"/>
                  </a:moveTo>
                  <a:lnTo>
                    <a:pt x="1123" y="154"/>
                  </a:lnTo>
                  <a:lnTo>
                    <a:pt x="1058" y="174"/>
                  </a:lnTo>
                  <a:lnTo>
                    <a:pt x="994" y="198"/>
                  </a:lnTo>
                  <a:lnTo>
                    <a:pt x="931" y="225"/>
                  </a:lnTo>
                  <a:lnTo>
                    <a:pt x="1040" y="225"/>
                  </a:lnTo>
                  <a:lnTo>
                    <a:pt x="1113" y="179"/>
                  </a:lnTo>
                  <a:lnTo>
                    <a:pt x="1189" y="138"/>
                  </a:lnTo>
                  <a:close/>
                  <a:moveTo>
                    <a:pt x="1764" y="113"/>
                  </a:moveTo>
                  <a:lnTo>
                    <a:pt x="1700" y="115"/>
                  </a:lnTo>
                  <a:lnTo>
                    <a:pt x="1635" y="120"/>
                  </a:lnTo>
                  <a:lnTo>
                    <a:pt x="1604" y="125"/>
                  </a:lnTo>
                  <a:lnTo>
                    <a:pt x="1520" y="139"/>
                  </a:lnTo>
                  <a:lnTo>
                    <a:pt x="1438" y="161"/>
                  </a:lnTo>
                  <a:lnTo>
                    <a:pt x="1358" y="187"/>
                  </a:lnTo>
                  <a:lnTo>
                    <a:pt x="1281" y="219"/>
                  </a:lnTo>
                  <a:lnTo>
                    <a:pt x="1206" y="256"/>
                  </a:lnTo>
                  <a:lnTo>
                    <a:pt x="1133" y="299"/>
                  </a:lnTo>
                  <a:lnTo>
                    <a:pt x="1063" y="346"/>
                  </a:lnTo>
                  <a:lnTo>
                    <a:pt x="997" y="398"/>
                  </a:lnTo>
                  <a:lnTo>
                    <a:pt x="996" y="399"/>
                  </a:lnTo>
                  <a:lnTo>
                    <a:pt x="995" y="399"/>
                  </a:lnTo>
                  <a:lnTo>
                    <a:pt x="957" y="432"/>
                  </a:lnTo>
                  <a:lnTo>
                    <a:pt x="951" y="438"/>
                  </a:lnTo>
                  <a:lnTo>
                    <a:pt x="944" y="445"/>
                  </a:lnTo>
                  <a:lnTo>
                    <a:pt x="914" y="473"/>
                  </a:lnTo>
                  <a:lnTo>
                    <a:pt x="896" y="491"/>
                  </a:lnTo>
                  <a:lnTo>
                    <a:pt x="870" y="519"/>
                  </a:lnTo>
                  <a:lnTo>
                    <a:pt x="850" y="540"/>
                  </a:lnTo>
                  <a:lnTo>
                    <a:pt x="825" y="568"/>
                  </a:lnTo>
                  <a:lnTo>
                    <a:pt x="809" y="589"/>
                  </a:lnTo>
                  <a:lnTo>
                    <a:pt x="781" y="623"/>
                  </a:lnTo>
                  <a:lnTo>
                    <a:pt x="777" y="629"/>
                  </a:lnTo>
                  <a:lnTo>
                    <a:pt x="773" y="634"/>
                  </a:lnTo>
                  <a:lnTo>
                    <a:pt x="724" y="703"/>
                  </a:lnTo>
                  <a:lnTo>
                    <a:pt x="679" y="774"/>
                  </a:lnTo>
                  <a:lnTo>
                    <a:pt x="637" y="849"/>
                  </a:lnTo>
                  <a:lnTo>
                    <a:pt x="599" y="927"/>
                  </a:lnTo>
                  <a:lnTo>
                    <a:pt x="565" y="1007"/>
                  </a:lnTo>
                  <a:lnTo>
                    <a:pt x="535" y="1090"/>
                  </a:lnTo>
                  <a:lnTo>
                    <a:pt x="509" y="1175"/>
                  </a:lnTo>
                  <a:lnTo>
                    <a:pt x="488" y="1262"/>
                  </a:lnTo>
                  <a:lnTo>
                    <a:pt x="470" y="1351"/>
                  </a:lnTo>
                  <a:lnTo>
                    <a:pt x="469" y="1358"/>
                  </a:lnTo>
                  <a:lnTo>
                    <a:pt x="461" y="1419"/>
                  </a:lnTo>
                  <a:lnTo>
                    <a:pt x="459" y="1437"/>
                  </a:lnTo>
                  <a:lnTo>
                    <a:pt x="454" y="1489"/>
                  </a:lnTo>
                  <a:lnTo>
                    <a:pt x="451" y="1524"/>
                  </a:lnTo>
                  <a:lnTo>
                    <a:pt x="449" y="1560"/>
                  </a:lnTo>
                  <a:lnTo>
                    <a:pt x="448" y="1634"/>
                  </a:lnTo>
                  <a:lnTo>
                    <a:pt x="448" y="1672"/>
                  </a:lnTo>
                  <a:lnTo>
                    <a:pt x="449" y="1709"/>
                  </a:lnTo>
                  <a:lnTo>
                    <a:pt x="451" y="1735"/>
                  </a:lnTo>
                  <a:lnTo>
                    <a:pt x="454" y="1782"/>
                  </a:lnTo>
                  <a:lnTo>
                    <a:pt x="457" y="1815"/>
                  </a:lnTo>
                  <a:lnTo>
                    <a:pt x="462" y="1856"/>
                  </a:lnTo>
                  <a:lnTo>
                    <a:pt x="466" y="1890"/>
                  </a:lnTo>
                  <a:lnTo>
                    <a:pt x="473" y="1928"/>
                  </a:lnTo>
                  <a:lnTo>
                    <a:pt x="479" y="1961"/>
                  </a:lnTo>
                  <a:lnTo>
                    <a:pt x="486" y="1998"/>
                  </a:lnTo>
                  <a:lnTo>
                    <a:pt x="494" y="2032"/>
                  </a:lnTo>
                  <a:lnTo>
                    <a:pt x="503" y="2068"/>
                  </a:lnTo>
                  <a:lnTo>
                    <a:pt x="511" y="2101"/>
                  </a:lnTo>
                  <a:lnTo>
                    <a:pt x="522" y="2138"/>
                  </a:lnTo>
                  <a:lnTo>
                    <a:pt x="532" y="2168"/>
                  </a:lnTo>
                  <a:lnTo>
                    <a:pt x="545" y="2206"/>
                  </a:lnTo>
                  <a:lnTo>
                    <a:pt x="554" y="2233"/>
                  </a:lnTo>
                  <a:lnTo>
                    <a:pt x="571" y="2277"/>
                  </a:lnTo>
                  <a:lnTo>
                    <a:pt x="579" y="2297"/>
                  </a:lnTo>
                  <a:lnTo>
                    <a:pt x="604" y="2352"/>
                  </a:lnTo>
                  <a:lnTo>
                    <a:pt x="606" y="2356"/>
                  </a:lnTo>
                  <a:lnTo>
                    <a:pt x="608" y="2359"/>
                  </a:lnTo>
                  <a:lnTo>
                    <a:pt x="648" y="2439"/>
                  </a:lnTo>
                  <a:lnTo>
                    <a:pt x="691" y="2515"/>
                  </a:lnTo>
                  <a:lnTo>
                    <a:pt x="739" y="2587"/>
                  </a:lnTo>
                  <a:lnTo>
                    <a:pt x="790" y="2656"/>
                  </a:lnTo>
                  <a:lnTo>
                    <a:pt x="845" y="2721"/>
                  </a:lnTo>
                  <a:lnTo>
                    <a:pt x="903" y="2783"/>
                  </a:lnTo>
                  <a:lnTo>
                    <a:pt x="964" y="2841"/>
                  </a:lnTo>
                  <a:lnTo>
                    <a:pt x="1028" y="2895"/>
                  </a:lnTo>
                  <a:lnTo>
                    <a:pt x="1095" y="2944"/>
                  </a:lnTo>
                  <a:lnTo>
                    <a:pt x="1164" y="2988"/>
                  </a:lnTo>
                  <a:lnTo>
                    <a:pt x="1236" y="3028"/>
                  </a:lnTo>
                  <a:lnTo>
                    <a:pt x="1311" y="3061"/>
                  </a:lnTo>
                  <a:lnTo>
                    <a:pt x="1334" y="3071"/>
                  </a:lnTo>
                  <a:lnTo>
                    <a:pt x="1368" y="3084"/>
                  </a:lnTo>
                  <a:lnTo>
                    <a:pt x="1410" y="3098"/>
                  </a:lnTo>
                  <a:lnTo>
                    <a:pt x="1425" y="3103"/>
                  </a:lnTo>
                  <a:lnTo>
                    <a:pt x="1477" y="3118"/>
                  </a:lnTo>
                  <a:lnTo>
                    <a:pt x="1480" y="3119"/>
                  </a:lnTo>
                  <a:lnTo>
                    <a:pt x="1484" y="3120"/>
                  </a:lnTo>
                  <a:lnTo>
                    <a:pt x="1540" y="3132"/>
                  </a:lnTo>
                  <a:lnTo>
                    <a:pt x="1542" y="3133"/>
                  </a:lnTo>
                  <a:lnTo>
                    <a:pt x="1544" y="3133"/>
                  </a:lnTo>
                  <a:lnTo>
                    <a:pt x="1602" y="3142"/>
                  </a:lnTo>
                  <a:lnTo>
                    <a:pt x="1610" y="3144"/>
                  </a:lnTo>
                  <a:lnTo>
                    <a:pt x="1632" y="3147"/>
                  </a:lnTo>
                  <a:lnTo>
                    <a:pt x="1698" y="3153"/>
                  </a:lnTo>
                  <a:lnTo>
                    <a:pt x="1764" y="3155"/>
                  </a:lnTo>
                  <a:lnTo>
                    <a:pt x="1850" y="3152"/>
                  </a:lnTo>
                  <a:lnTo>
                    <a:pt x="1935" y="3142"/>
                  </a:lnTo>
                  <a:lnTo>
                    <a:pt x="2018" y="3126"/>
                  </a:lnTo>
                  <a:lnTo>
                    <a:pt x="2100" y="3104"/>
                  </a:lnTo>
                  <a:lnTo>
                    <a:pt x="2179" y="3077"/>
                  </a:lnTo>
                  <a:lnTo>
                    <a:pt x="2257" y="3044"/>
                  </a:lnTo>
                  <a:lnTo>
                    <a:pt x="2332" y="3006"/>
                  </a:lnTo>
                  <a:lnTo>
                    <a:pt x="2404" y="2962"/>
                  </a:lnTo>
                  <a:lnTo>
                    <a:pt x="2474" y="2914"/>
                  </a:lnTo>
                  <a:lnTo>
                    <a:pt x="2541" y="2861"/>
                  </a:lnTo>
                  <a:lnTo>
                    <a:pt x="2605" y="2803"/>
                  </a:lnTo>
                  <a:lnTo>
                    <a:pt x="2665" y="2742"/>
                  </a:lnTo>
                  <a:lnTo>
                    <a:pt x="2722" y="2675"/>
                  </a:lnTo>
                  <a:lnTo>
                    <a:pt x="2776" y="2606"/>
                  </a:lnTo>
                  <a:lnTo>
                    <a:pt x="2826" y="2532"/>
                  </a:lnTo>
                  <a:lnTo>
                    <a:pt x="2872" y="2454"/>
                  </a:lnTo>
                  <a:lnTo>
                    <a:pt x="2913" y="2374"/>
                  </a:lnTo>
                  <a:lnTo>
                    <a:pt x="2951" y="2290"/>
                  </a:lnTo>
                  <a:lnTo>
                    <a:pt x="2985" y="2203"/>
                  </a:lnTo>
                  <a:lnTo>
                    <a:pt x="3013" y="2114"/>
                  </a:lnTo>
                  <a:lnTo>
                    <a:pt x="3037" y="2022"/>
                  </a:lnTo>
                  <a:lnTo>
                    <a:pt x="3055" y="1928"/>
                  </a:lnTo>
                  <a:lnTo>
                    <a:pt x="3069" y="1832"/>
                  </a:lnTo>
                  <a:lnTo>
                    <a:pt x="3077" y="1734"/>
                  </a:lnTo>
                  <a:lnTo>
                    <a:pt x="3080" y="1634"/>
                  </a:lnTo>
                  <a:lnTo>
                    <a:pt x="3077" y="1534"/>
                  </a:lnTo>
                  <a:lnTo>
                    <a:pt x="3069" y="1436"/>
                  </a:lnTo>
                  <a:lnTo>
                    <a:pt x="3055" y="1340"/>
                  </a:lnTo>
                  <a:lnTo>
                    <a:pt x="3037" y="1245"/>
                  </a:lnTo>
                  <a:lnTo>
                    <a:pt x="3013" y="1153"/>
                  </a:lnTo>
                  <a:lnTo>
                    <a:pt x="2985" y="1064"/>
                  </a:lnTo>
                  <a:lnTo>
                    <a:pt x="2951" y="978"/>
                  </a:lnTo>
                  <a:lnTo>
                    <a:pt x="2913" y="894"/>
                  </a:lnTo>
                  <a:lnTo>
                    <a:pt x="2872" y="813"/>
                  </a:lnTo>
                  <a:lnTo>
                    <a:pt x="2826" y="736"/>
                  </a:lnTo>
                  <a:lnTo>
                    <a:pt x="2776" y="663"/>
                  </a:lnTo>
                  <a:lnTo>
                    <a:pt x="2722" y="592"/>
                  </a:lnTo>
                  <a:lnTo>
                    <a:pt x="2665" y="526"/>
                  </a:lnTo>
                  <a:lnTo>
                    <a:pt x="2605" y="464"/>
                  </a:lnTo>
                  <a:lnTo>
                    <a:pt x="2541" y="407"/>
                  </a:lnTo>
                  <a:lnTo>
                    <a:pt x="2474" y="353"/>
                  </a:lnTo>
                  <a:lnTo>
                    <a:pt x="2404" y="305"/>
                  </a:lnTo>
                  <a:lnTo>
                    <a:pt x="2332" y="262"/>
                  </a:lnTo>
                  <a:lnTo>
                    <a:pt x="2257" y="223"/>
                  </a:lnTo>
                  <a:lnTo>
                    <a:pt x="2179" y="191"/>
                  </a:lnTo>
                  <a:lnTo>
                    <a:pt x="2100" y="163"/>
                  </a:lnTo>
                  <a:lnTo>
                    <a:pt x="2018" y="141"/>
                  </a:lnTo>
                  <a:lnTo>
                    <a:pt x="1935" y="126"/>
                  </a:lnTo>
                  <a:lnTo>
                    <a:pt x="1850" y="117"/>
                  </a:lnTo>
                  <a:lnTo>
                    <a:pt x="1764" y="113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8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9"/>
                  </a:lnTo>
                  <a:lnTo>
                    <a:pt x="2115" y="50"/>
                  </a:lnTo>
                  <a:lnTo>
                    <a:pt x="2199" y="78"/>
                  </a:lnTo>
                  <a:lnTo>
                    <a:pt x="2280" y="111"/>
                  </a:lnTo>
                  <a:lnTo>
                    <a:pt x="2358" y="149"/>
                  </a:lnTo>
                  <a:lnTo>
                    <a:pt x="2435" y="192"/>
                  </a:lnTo>
                  <a:lnTo>
                    <a:pt x="2508" y="241"/>
                  </a:lnTo>
                  <a:lnTo>
                    <a:pt x="2579" y="293"/>
                  </a:lnTo>
                  <a:lnTo>
                    <a:pt x="2648" y="351"/>
                  </a:lnTo>
                  <a:lnTo>
                    <a:pt x="2712" y="413"/>
                  </a:lnTo>
                  <a:lnTo>
                    <a:pt x="2773" y="479"/>
                  </a:lnTo>
                  <a:lnTo>
                    <a:pt x="2831" y="549"/>
                  </a:lnTo>
                  <a:lnTo>
                    <a:pt x="2886" y="624"/>
                  </a:lnTo>
                  <a:lnTo>
                    <a:pt x="2936" y="702"/>
                  </a:lnTo>
                  <a:lnTo>
                    <a:pt x="2983" y="783"/>
                  </a:lnTo>
                  <a:lnTo>
                    <a:pt x="3024" y="867"/>
                  </a:lnTo>
                  <a:lnTo>
                    <a:pt x="3062" y="954"/>
                  </a:lnTo>
                  <a:lnTo>
                    <a:pt x="3096" y="1044"/>
                  </a:lnTo>
                  <a:lnTo>
                    <a:pt x="3124" y="1137"/>
                  </a:lnTo>
                  <a:lnTo>
                    <a:pt x="3149" y="1232"/>
                  </a:lnTo>
                  <a:lnTo>
                    <a:pt x="3167" y="1329"/>
                  </a:lnTo>
                  <a:lnTo>
                    <a:pt x="3181" y="1429"/>
                  </a:lnTo>
                  <a:lnTo>
                    <a:pt x="3189" y="1530"/>
                  </a:lnTo>
                  <a:lnTo>
                    <a:pt x="3193" y="1634"/>
                  </a:lnTo>
                  <a:lnTo>
                    <a:pt x="3189" y="1737"/>
                  </a:lnTo>
                  <a:lnTo>
                    <a:pt x="3181" y="1839"/>
                  </a:lnTo>
                  <a:lnTo>
                    <a:pt x="3167" y="1938"/>
                  </a:lnTo>
                  <a:lnTo>
                    <a:pt x="3149" y="2035"/>
                  </a:lnTo>
                  <a:lnTo>
                    <a:pt x="3125" y="2130"/>
                  </a:lnTo>
                  <a:lnTo>
                    <a:pt x="3096" y="2224"/>
                  </a:lnTo>
                  <a:lnTo>
                    <a:pt x="3063" y="2314"/>
                  </a:lnTo>
                  <a:lnTo>
                    <a:pt x="3024" y="2401"/>
                  </a:lnTo>
                  <a:lnTo>
                    <a:pt x="2983" y="2486"/>
                  </a:lnTo>
                  <a:lnTo>
                    <a:pt x="2936" y="2567"/>
                  </a:lnTo>
                  <a:lnTo>
                    <a:pt x="2886" y="2645"/>
                  </a:lnTo>
                  <a:lnTo>
                    <a:pt x="2831" y="2718"/>
                  </a:lnTo>
                  <a:lnTo>
                    <a:pt x="2774" y="2788"/>
                  </a:lnTo>
                  <a:lnTo>
                    <a:pt x="2712" y="2855"/>
                  </a:lnTo>
                  <a:lnTo>
                    <a:pt x="2648" y="2917"/>
                  </a:lnTo>
                  <a:lnTo>
                    <a:pt x="2579" y="2974"/>
                  </a:lnTo>
                  <a:lnTo>
                    <a:pt x="2508" y="3028"/>
                  </a:lnTo>
                  <a:lnTo>
                    <a:pt x="2435" y="3076"/>
                  </a:lnTo>
                  <a:lnTo>
                    <a:pt x="2358" y="3119"/>
                  </a:lnTo>
                  <a:lnTo>
                    <a:pt x="2280" y="3158"/>
                  </a:lnTo>
                  <a:lnTo>
                    <a:pt x="2199" y="3191"/>
                  </a:lnTo>
                  <a:lnTo>
                    <a:pt x="2115" y="3217"/>
                  </a:lnTo>
                  <a:lnTo>
                    <a:pt x="2030" y="3239"/>
                  </a:lnTo>
                  <a:lnTo>
                    <a:pt x="1943" y="3255"/>
                  </a:lnTo>
                  <a:lnTo>
                    <a:pt x="1854" y="3264"/>
                  </a:lnTo>
                  <a:lnTo>
                    <a:pt x="1764" y="3267"/>
                  </a:lnTo>
                  <a:lnTo>
                    <a:pt x="1679" y="3264"/>
                  </a:lnTo>
                  <a:lnTo>
                    <a:pt x="1595" y="3256"/>
                  </a:lnTo>
                  <a:lnTo>
                    <a:pt x="1539" y="3262"/>
                  </a:lnTo>
                  <a:lnTo>
                    <a:pt x="1483" y="3266"/>
                  </a:lnTo>
                  <a:lnTo>
                    <a:pt x="1428" y="3267"/>
                  </a:lnTo>
                  <a:lnTo>
                    <a:pt x="1338" y="3264"/>
                  </a:lnTo>
                  <a:lnTo>
                    <a:pt x="1250" y="3255"/>
                  </a:lnTo>
                  <a:lnTo>
                    <a:pt x="1162" y="3239"/>
                  </a:lnTo>
                  <a:lnTo>
                    <a:pt x="1077" y="3217"/>
                  </a:lnTo>
                  <a:lnTo>
                    <a:pt x="994" y="3191"/>
                  </a:lnTo>
                  <a:lnTo>
                    <a:pt x="913" y="3158"/>
                  </a:lnTo>
                  <a:lnTo>
                    <a:pt x="834" y="3120"/>
                  </a:lnTo>
                  <a:lnTo>
                    <a:pt x="758" y="3076"/>
                  </a:lnTo>
                  <a:lnTo>
                    <a:pt x="684" y="3028"/>
                  </a:lnTo>
                  <a:lnTo>
                    <a:pt x="614" y="2975"/>
                  </a:lnTo>
                  <a:lnTo>
                    <a:pt x="609" y="2971"/>
                  </a:lnTo>
                  <a:lnTo>
                    <a:pt x="604" y="2967"/>
                  </a:lnTo>
                  <a:lnTo>
                    <a:pt x="546" y="2917"/>
                  </a:lnTo>
                  <a:lnTo>
                    <a:pt x="491" y="2865"/>
                  </a:lnTo>
                  <a:lnTo>
                    <a:pt x="437" y="2808"/>
                  </a:lnTo>
                  <a:lnTo>
                    <a:pt x="387" y="2750"/>
                  </a:lnTo>
                  <a:lnTo>
                    <a:pt x="339" y="2689"/>
                  </a:lnTo>
                  <a:lnTo>
                    <a:pt x="336" y="2687"/>
                  </a:lnTo>
                  <a:lnTo>
                    <a:pt x="334" y="2684"/>
                  </a:lnTo>
                  <a:lnTo>
                    <a:pt x="332" y="2680"/>
                  </a:lnTo>
                  <a:lnTo>
                    <a:pt x="287" y="2616"/>
                  </a:lnTo>
                  <a:lnTo>
                    <a:pt x="245" y="2549"/>
                  </a:lnTo>
                  <a:lnTo>
                    <a:pt x="207" y="2480"/>
                  </a:lnTo>
                  <a:lnTo>
                    <a:pt x="171" y="2408"/>
                  </a:lnTo>
                  <a:lnTo>
                    <a:pt x="138" y="2334"/>
                  </a:lnTo>
                  <a:lnTo>
                    <a:pt x="136" y="2331"/>
                  </a:lnTo>
                  <a:lnTo>
                    <a:pt x="135" y="2328"/>
                  </a:lnTo>
                  <a:lnTo>
                    <a:pt x="101" y="2236"/>
                  </a:lnTo>
                  <a:lnTo>
                    <a:pt x="70" y="2142"/>
                  </a:lnTo>
                  <a:lnTo>
                    <a:pt x="46" y="2044"/>
                  </a:lnTo>
                  <a:lnTo>
                    <a:pt x="25" y="1945"/>
                  </a:lnTo>
                  <a:lnTo>
                    <a:pt x="11" y="1843"/>
                  </a:lnTo>
                  <a:lnTo>
                    <a:pt x="3" y="1739"/>
                  </a:lnTo>
                  <a:lnTo>
                    <a:pt x="0" y="1634"/>
                  </a:lnTo>
                  <a:lnTo>
                    <a:pt x="2" y="1537"/>
                  </a:lnTo>
                  <a:lnTo>
                    <a:pt x="9" y="1441"/>
                  </a:lnTo>
                  <a:lnTo>
                    <a:pt x="21" y="1347"/>
                  </a:lnTo>
                  <a:lnTo>
                    <a:pt x="39" y="1254"/>
                  </a:lnTo>
                  <a:lnTo>
                    <a:pt x="60" y="1161"/>
                  </a:lnTo>
                  <a:lnTo>
                    <a:pt x="60" y="1161"/>
                  </a:lnTo>
                  <a:lnTo>
                    <a:pt x="86" y="1073"/>
                  </a:lnTo>
                  <a:lnTo>
                    <a:pt x="115" y="988"/>
                  </a:lnTo>
                  <a:lnTo>
                    <a:pt x="149" y="905"/>
                  </a:lnTo>
                  <a:lnTo>
                    <a:pt x="187" y="823"/>
                  </a:lnTo>
                  <a:lnTo>
                    <a:pt x="229" y="745"/>
                  </a:lnTo>
                  <a:lnTo>
                    <a:pt x="276" y="669"/>
                  </a:lnTo>
                  <a:lnTo>
                    <a:pt x="326" y="595"/>
                  </a:lnTo>
                  <a:lnTo>
                    <a:pt x="380" y="524"/>
                  </a:lnTo>
                  <a:lnTo>
                    <a:pt x="380" y="524"/>
                  </a:lnTo>
                  <a:lnTo>
                    <a:pt x="381" y="523"/>
                  </a:lnTo>
                  <a:lnTo>
                    <a:pt x="415" y="481"/>
                  </a:lnTo>
                  <a:lnTo>
                    <a:pt x="480" y="412"/>
                  </a:lnTo>
                  <a:lnTo>
                    <a:pt x="546" y="348"/>
                  </a:lnTo>
                  <a:lnTo>
                    <a:pt x="616" y="289"/>
                  </a:lnTo>
                  <a:lnTo>
                    <a:pt x="688" y="236"/>
                  </a:lnTo>
                  <a:lnTo>
                    <a:pt x="763" y="187"/>
                  </a:lnTo>
                  <a:lnTo>
                    <a:pt x="840" y="144"/>
                  </a:lnTo>
                  <a:lnTo>
                    <a:pt x="920" y="107"/>
                  </a:lnTo>
                  <a:lnTo>
                    <a:pt x="1000" y="75"/>
                  </a:lnTo>
                  <a:lnTo>
                    <a:pt x="1082" y="48"/>
                  </a:lnTo>
                  <a:lnTo>
                    <a:pt x="1167" y="28"/>
                  </a:lnTo>
                  <a:lnTo>
                    <a:pt x="1253" y="12"/>
                  </a:lnTo>
                  <a:lnTo>
                    <a:pt x="1340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8" name="Freeform 1054"/>
            <p:cNvSpPr>
              <a:spLocks/>
            </p:cNvSpPr>
            <p:nvPr/>
          </p:nvSpPr>
          <p:spPr bwMode="auto">
            <a:xfrm>
              <a:off x="7466013" y="5080001"/>
              <a:ext cx="34925" cy="19050"/>
            </a:xfrm>
            <a:custGeom>
              <a:avLst/>
              <a:gdLst>
                <a:gd name="T0" fmla="*/ 55 w 221"/>
                <a:gd name="T1" fmla="*/ 0 h 119"/>
                <a:gd name="T2" fmla="*/ 57 w 221"/>
                <a:gd name="T3" fmla="*/ 0 h 119"/>
                <a:gd name="T4" fmla="*/ 115 w 221"/>
                <a:gd name="T5" fmla="*/ 2 h 119"/>
                <a:gd name="T6" fmla="*/ 172 w 221"/>
                <a:gd name="T7" fmla="*/ 7 h 119"/>
                <a:gd name="T8" fmla="*/ 189 w 221"/>
                <a:gd name="T9" fmla="*/ 12 h 119"/>
                <a:gd name="T10" fmla="*/ 203 w 221"/>
                <a:gd name="T11" fmla="*/ 21 h 119"/>
                <a:gd name="T12" fmla="*/ 214 w 221"/>
                <a:gd name="T13" fmla="*/ 34 h 119"/>
                <a:gd name="T14" fmla="*/ 220 w 221"/>
                <a:gd name="T15" fmla="*/ 51 h 119"/>
                <a:gd name="T16" fmla="*/ 221 w 221"/>
                <a:gd name="T17" fmla="*/ 69 h 119"/>
                <a:gd name="T18" fmla="*/ 217 w 221"/>
                <a:gd name="T19" fmla="*/ 86 h 119"/>
                <a:gd name="T20" fmla="*/ 207 w 221"/>
                <a:gd name="T21" fmla="*/ 99 h 119"/>
                <a:gd name="T22" fmla="*/ 196 w 221"/>
                <a:gd name="T23" fmla="*/ 110 h 119"/>
                <a:gd name="T24" fmla="*/ 182 w 221"/>
                <a:gd name="T25" fmla="*/ 116 h 119"/>
                <a:gd name="T26" fmla="*/ 166 w 221"/>
                <a:gd name="T27" fmla="*/ 119 h 119"/>
                <a:gd name="T28" fmla="*/ 159 w 221"/>
                <a:gd name="T29" fmla="*/ 118 h 119"/>
                <a:gd name="T30" fmla="*/ 108 w 221"/>
                <a:gd name="T31" fmla="*/ 114 h 119"/>
                <a:gd name="T32" fmla="*/ 57 w 221"/>
                <a:gd name="T33" fmla="*/ 112 h 119"/>
                <a:gd name="T34" fmla="*/ 39 w 221"/>
                <a:gd name="T35" fmla="*/ 110 h 119"/>
                <a:gd name="T36" fmla="*/ 23 w 221"/>
                <a:gd name="T37" fmla="*/ 102 h 119"/>
                <a:gd name="T38" fmla="*/ 11 w 221"/>
                <a:gd name="T39" fmla="*/ 90 h 119"/>
                <a:gd name="T40" fmla="*/ 3 w 221"/>
                <a:gd name="T41" fmla="*/ 74 h 119"/>
                <a:gd name="T42" fmla="*/ 0 w 221"/>
                <a:gd name="T43" fmla="*/ 56 h 119"/>
                <a:gd name="T44" fmla="*/ 3 w 221"/>
                <a:gd name="T45" fmla="*/ 39 h 119"/>
                <a:gd name="T46" fmla="*/ 10 w 221"/>
                <a:gd name="T47" fmla="*/ 23 h 119"/>
                <a:gd name="T48" fmla="*/ 22 w 221"/>
                <a:gd name="T49" fmla="*/ 11 h 119"/>
                <a:gd name="T50" fmla="*/ 37 w 221"/>
                <a:gd name="T51" fmla="*/ 3 h 119"/>
                <a:gd name="T52" fmla="*/ 55 w 221"/>
                <a:gd name="T5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19">
                  <a:moveTo>
                    <a:pt x="55" y="0"/>
                  </a:moveTo>
                  <a:lnTo>
                    <a:pt x="57" y="0"/>
                  </a:lnTo>
                  <a:lnTo>
                    <a:pt x="115" y="2"/>
                  </a:lnTo>
                  <a:lnTo>
                    <a:pt x="172" y="7"/>
                  </a:lnTo>
                  <a:lnTo>
                    <a:pt x="189" y="12"/>
                  </a:lnTo>
                  <a:lnTo>
                    <a:pt x="203" y="21"/>
                  </a:lnTo>
                  <a:lnTo>
                    <a:pt x="214" y="34"/>
                  </a:lnTo>
                  <a:lnTo>
                    <a:pt x="220" y="51"/>
                  </a:lnTo>
                  <a:lnTo>
                    <a:pt x="221" y="69"/>
                  </a:lnTo>
                  <a:lnTo>
                    <a:pt x="217" y="86"/>
                  </a:lnTo>
                  <a:lnTo>
                    <a:pt x="207" y="99"/>
                  </a:lnTo>
                  <a:lnTo>
                    <a:pt x="196" y="110"/>
                  </a:lnTo>
                  <a:lnTo>
                    <a:pt x="182" y="116"/>
                  </a:lnTo>
                  <a:lnTo>
                    <a:pt x="166" y="119"/>
                  </a:lnTo>
                  <a:lnTo>
                    <a:pt x="159" y="118"/>
                  </a:lnTo>
                  <a:lnTo>
                    <a:pt x="108" y="114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9" name="Freeform 1055"/>
            <p:cNvSpPr>
              <a:spLocks/>
            </p:cNvSpPr>
            <p:nvPr/>
          </p:nvSpPr>
          <p:spPr bwMode="auto">
            <a:xfrm>
              <a:off x="7621588" y="5202238"/>
              <a:ext cx="22225" cy="34925"/>
            </a:xfrm>
            <a:custGeom>
              <a:avLst/>
              <a:gdLst>
                <a:gd name="T0" fmla="*/ 53 w 144"/>
                <a:gd name="T1" fmla="*/ 0 h 220"/>
                <a:gd name="T2" fmla="*/ 68 w 144"/>
                <a:gd name="T3" fmla="*/ 1 h 220"/>
                <a:gd name="T4" fmla="*/ 81 w 144"/>
                <a:gd name="T5" fmla="*/ 6 h 220"/>
                <a:gd name="T6" fmla="*/ 93 w 144"/>
                <a:gd name="T7" fmla="*/ 14 h 220"/>
                <a:gd name="T8" fmla="*/ 102 w 144"/>
                <a:gd name="T9" fmla="*/ 24 h 220"/>
                <a:gd name="T10" fmla="*/ 109 w 144"/>
                <a:gd name="T11" fmla="*/ 39 h 220"/>
                <a:gd name="T12" fmla="*/ 127 w 144"/>
                <a:gd name="T13" fmla="*/ 94 h 220"/>
                <a:gd name="T14" fmla="*/ 142 w 144"/>
                <a:gd name="T15" fmla="*/ 149 h 220"/>
                <a:gd name="T16" fmla="*/ 144 w 144"/>
                <a:gd name="T17" fmla="*/ 165 h 220"/>
                <a:gd name="T18" fmla="*/ 142 w 144"/>
                <a:gd name="T19" fmla="*/ 179 h 220"/>
                <a:gd name="T20" fmla="*/ 136 w 144"/>
                <a:gd name="T21" fmla="*/ 192 h 220"/>
                <a:gd name="T22" fmla="*/ 127 w 144"/>
                <a:gd name="T23" fmla="*/ 204 h 220"/>
                <a:gd name="T24" fmla="*/ 116 w 144"/>
                <a:gd name="T25" fmla="*/ 213 h 220"/>
                <a:gd name="T26" fmla="*/ 101 w 144"/>
                <a:gd name="T27" fmla="*/ 218 h 220"/>
                <a:gd name="T28" fmla="*/ 95 w 144"/>
                <a:gd name="T29" fmla="*/ 219 h 220"/>
                <a:gd name="T30" fmla="*/ 88 w 144"/>
                <a:gd name="T31" fmla="*/ 220 h 220"/>
                <a:gd name="T32" fmla="*/ 74 w 144"/>
                <a:gd name="T33" fmla="*/ 218 h 220"/>
                <a:gd name="T34" fmla="*/ 60 w 144"/>
                <a:gd name="T35" fmla="*/ 212 h 220"/>
                <a:gd name="T36" fmla="*/ 48 w 144"/>
                <a:gd name="T37" fmla="*/ 204 h 220"/>
                <a:gd name="T38" fmla="*/ 39 w 144"/>
                <a:gd name="T39" fmla="*/ 191 h 220"/>
                <a:gd name="T40" fmla="*/ 34 w 144"/>
                <a:gd name="T41" fmla="*/ 177 h 220"/>
                <a:gd name="T42" fmla="*/ 20 w 144"/>
                <a:gd name="T43" fmla="*/ 126 h 220"/>
                <a:gd name="T44" fmla="*/ 4 w 144"/>
                <a:gd name="T45" fmla="*/ 75 h 220"/>
                <a:gd name="T46" fmla="*/ 0 w 144"/>
                <a:gd name="T47" fmla="*/ 60 h 220"/>
                <a:gd name="T48" fmla="*/ 1 w 144"/>
                <a:gd name="T49" fmla="*/ 46 h 220"/>
                <a:gd name="T50" fmla="*/ 7 w 144"/>
                <a:gd name="T51" fmla="*/ 32 h 220"/>
                <a:gd name="T52" fmla="*/ 14 w 144"/>
                <a:gd name="T53" fmla="*/ 19 h 220"/>
                <a:gd name="T54" fmla="*/ 25 w 144"/>
                <a:gd name="T55" fmla="*/ 10 h 220"/>
                <a:gd name="T56" fmla="*/ 38 w 144"/>
                <a:gd name="T57" fmla="*/ 3 h 220"/>
                <a:gd name="T58" fmla="*/ 53 w 144"/>
                <a:gd name="T5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20">
                  <a:moveTo>
                    <a:pt x="53" y="0"/>
                  </a:moveTo>
                  <a:lnTo>
                    <a:pt x="68" y="1"/>
                  </a:lnTo>
                  <a:lnTo>
                    <a:pt x="81" y="6"/>
                  </a:lnTo>
                  <a:lnTo>
                    <a:pt x="93" y="14"/>
                  </a:lnTo>
                  <a:lnTo>
                    <a:pt x="102" y="24"/>
                  </a:lnTo>
                  <a:lnTo>
                    <a:pt x="109" y="39"/>
                  </a:lnTo>
                  <a:lnTo>
                    <a:pt x="127" y="94"/>
                  </a:lnTo>
                  <a:lnTo>
                    <a:pt x="142" y="149"/>
                  </a:lnTo>
                  <a:lnTo>
                    <a:pt x="144" y="165"/>
                  </a:lnTo>
                  <a:lnTo>
                    <a:pt x="142" y="179"/>
                  </a:lnTo>
                  <a:lnTo>
                    <a:pt x="136" y="192"/>
                  </a:lnTo>
                  <a:lnTo>
                    <a:pt x="127" y="204"/>
                  </a:lnTo>
                  <a:lnTo>
                    <a:pt x="116" y="213"/>
                  </a:lnTo>
                  <a:lnTo>
                    <a:pt x="101" y="218"/>
                  </a:lnTo>
                  <a:lnTo>
                    <a:pt x="95" y="219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0" y="212"/>
                  </a:lnTo>
                  <a:lnTo>
                    <a:pt x="48" y="204"/>
                  </a:lnTo>
                  <a:lnTo>
                    <a:pt x="39" y="191"/>
                  </a:lnTo>
                  <a:lnTo>
                    <a:pt x="34" y="177"/>
                  </a:lnTo>
                  <a:lnTo>
                    <a:pt x="20" y="126"/>
                  </a:lnTo>
                  <a:lnTo>
                    <a:pt x="4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7" y="32"/>
                  </a:lnTo>
                  <a:lnTo>
                    <a:pt x="14" y="19"/>
                  </a:lnTo>
                  <a:lnTo>
                    <a:pt x="25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0" name="Freeform 1056"/>
            <p:cNvSpPr>
              <a:spLocks/>
            </p:cNvSpPr>
            <p:nvPr/>
          </p:nvSpPr>
          <p:spPr bwMode="auto">
            <a:xfrm>
              <a:off x="7397750" y="5089526"/>
              <a:ext cx="33338" cy="23813"/>
            </a:xfrm>
            <a:custGeom>
              <a:avLst/>
              <a:gdLst>
                <a:gd name="T0" fmla="*/ 153 w 214"/>
                <a:gd name="T1" fmla="*/ 0 h 158"/>
                <a:gd name="T2" fmla="*/ 167 w 214"/>
                <a:gd name="T3" fmla="*/ 1 h 158"/>
                <a:gd name="T4" fmla="*/ 181 w 214"/>
                <a:gd name="T5" fmla="*/ 5 h 158"/>
                <a:gd name="T6" fmla="*/ 194 w 214"/>
                <a:gd name="T7" fmla="*/ 12 h 158"/>
                <a:gd name="T8" fmla="*/ 204 w 214"/>
                <a:gd name="T9" fmla="*/ 24 h 158"/>
                <a:gd name="T10" fmla="*/ 211 w 214"/>
                <a:gd name="T11" fmla="*/ 37 h 158"/>
                <a:gd name="T12" fmla="*/ 214 w 214"/>
                <a:gd name="T13" fmla="*/ 51 h 158"/>
                <a:gd name="T14" fmla="*/ 213 w 214"/>
                <a:gd name="T15" fmla="*/ 66 h 158"/>
                <a:gd name="T16" fmla="*/ 209 w 214"/>
                <a:gd name="T17" fmla="*/ 80 h 158"/>
                <a:gd name="T18" fmla="*/ 201 w 214"/>
                <a:gd name="T19" fmla="*/ 92 h 158"/>
                <a:gd name="T20" fmla="*/ 190 w 214"/>
                <a:gd name="T21" fmla="*/ 101 h 158"/>
                <a:gd name="T22" fmla="*/ 177 w 214"/>
                <a:gd name="T23" fmla="*/ 109 h 158"/>
                <a:gd name="T24" fmla="*/ 129 w 214"/>
                <a:gd name="T25" fmla="*/ 129 h 158"/>
                <a:gd name="T26" fmla="*/ 81 w 214"/>
                <a:gd name="T27" fmla="*/ 152 h 158"/>
                <a:gd name="T28" fmla="*/ 69 w 214"/>
                <a:gd name="T29" fmla="*/ 156 h 158"/>
                <a:gd name="T30" fmla="*/ 56 w 214"/>
                <a:gd name="T31" fmla="*/ 158 h 158"/>
                <a:gd name="T32" fmla="*/ 41 w 214"/>
                <a:gd name="T33" fmla="*/ 156 h 158"/>
                <a:gd name="T34" fmla="*/ 28 w 214"/>
                <a:gd name="T35" fmla="*/ 150 h 158"/>
                <a:gd name="T36" fmla="*/ 15 w 214"/>
                <a:gd name="T37" fmla="*/ 139 h 158"/>
                <a:gd name="T38" fmla="*/ 6 w 214"/>
                <a:gd name="T39" fmla="*/ 127 h 158"/>
                <a:gd name="T40" fmla="*/ 1 w 214"/>
                <a:gd name="T41" fmla="*/ 113 h 158"/>
                <a:gd name="T42" fmla="*/ 0 w 214"/>
                <a:gd name="T43" fmla="*/ 98 h 158"/>
                <a:gd name="T44" fmla="*/ 3 w 214"/>
                <a:gd name="T45" fmla="*/ 84 h 158"/>
                <a:gd name="T46" fmla="*/ 9 w 214"/>
                <a:gd name="T47" fmla="*/ 71 h 158"/>
                <a:gd name="T48" fmla="*/ 18 w 214"/>
                <a:gd name="T49" fmla="*/ 59 h 158"/>
                <a:gd name="T50" fmla="*/ 31 w 214"/>
                <a:gd name="T51" fmla="*/ 51 h 158"/>
                <a:gd name="T52" fmla="*/ 84 w 214"/>
                <a:gd name="T53" fmla="*/ 26 h 158"/>
                <a:gd name="T54" fmla="*/ 139 w 214"/>
                <a:gd name="T55" fmla="*/ 3 h 158"/>
                <a:gd name="T56" fmla="*/ 153 w 214"/>
                <a:gd name="T5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8">
                  <a:moveTo>
                    <a:pt x="153" y="0"/>
                  </a:moveTo>
                  <a:lnTo>
                    <a:pt x="167" y="1"/>
                  </a:lnTo>
                  <a:lnTo>
                    <a:pt x="181" y="5"/>
                  </a:lnTo>
                  <a:lnTo>
                    <a:pt x="194" y="12"/>
                  </a:lnTo>
                  <a:lnTo>
                    <a:pt x="204" y="24"/>
                  </a:lnTo>
                  <a:lnTo>
                    <a:pt x="211" y="37"/>
                  </a:lnTo>
                  <a:lnTo>
                    <a:pt x="214" y="51"/>
                  </a:lnTo>
                  <a:lnTo>
                    <a:pt x="213" y="66"/>
                  </a:lnTo>
                  <a:lnTo>
                    <a:pt x="209" y="80"/>
                  </a:lnTo>
                  <a:lnTo>
                    <a:pt x="201" y="92"/>
                  </a:lnTo>
                  <a:lnTo>
                    <a:pt x="190" y="101"/>
                  </a:lnTo>
                  <a:lnTo>
                    <a:pt x="177" y="109"/>
                  </a:lnTo>
                  <a:lnTo>
                    <a:pt x="129" y="129"/>
                  </a:lnTo>
                  <a:lnTo>
                    <a:pt x="81" y="152"/>
                  </a:lnTo>
                  <a:lnTo>
                    <a:pt x="69" y="156"/>
                  </a:lnTo>
                  <a:lnTo>
                    <a:pt x="56" y="158"/>
                  </a:lnTo>
                  <a:lnTo>
                    <a:pt x="41" y="156"/>
                  </a:lnTo>
                  <a:lnTo>
                    <a:pt x="28" y="150"/>
                  </a:lnTo>
                  <a:lnTo>
                    <a:pt x="15" y="139"/>
                  </a:lnTo>
                  <a:lnTo>
                    <a:pt x="6" y="127"/>
                  </a:lnTo>
                  <a:lnTo>
                    <a:pt x="1" y="113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1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4" y="26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1" name="Freeform 1057"/>
            <p:cNvSpPr>
              <a:spLocks/>
            </p:cNvSpPr>
            <p:nvPr/>
          </p:nvSpPr>
          <p:spPr bwMode="auto">
            <a:xfrm>
              <a:off x="7577138" y="5402263"/>
              <a:ext cx="28575" cy="31750"/>
            </a:xfrm>
            <a:custGeom>
              <a:avLst/>
              <a:gdLst>
                <a:gd name="T0" fmla="*/ 125 w 187"/>
                <a:gd name="T1" fmla="*/ 0 h 195"/>
                <a:gd name="T2" fmla="*/ 139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7 w 187"/>
                <a:gd name="T9" fmla="*/ 23 h 195"/>
                <a:gd name="T10" fmla="*/ 184 w 187"/>
                <a:gd name="T11" fmla="*/ 37 h 195"/>
                <a:gd name="T12" fmla="*/ 187 w 187"/>
                <a:gd name="T13" fmla="*/ 50 h 195"/>
                <a:gd name="T14" fmla="*/ 186 w 187"/>
                <a:gd name="T15" fmla="*/ 64 h 195"/>
                <a:gd name="T16" fmla="*/ 182 w 187"/>
                <a:gd name="T17" fmla="*/ 79 h 195"/>
                <a:gd name="T18" fmla="*/ 174 w 187"/>
                <a:gd name="T19" fmla="*/ 92 h 195"/>
                <a:gd name="T20" fmla="*/ 137 w 187"/>
                <a:gd name="T21" fmla="*/ 136 h 195"/>
                <a:gd name="T22" fmla="*/ 97 w 187"/>
                <a:gd name="T23" fmla="*/ 179 h 195"/>
                <a:gd name="T24" fmla="*/ 85 w 187"/>
                <a:gd name="T25" fmla="*/ 188 h 195"/>
                <a:gd name="T26" fmla="*/ 71 w 187"/>
                <a:gd name="T27" fmla="*/ 193 h 195"/>
                <a:gd name="T28" fmla="*/ 56 w 187"/>
                <a:gd name="T29" fmla="*/ 195 h 195"/>
                <a:gd name="T30" fmla="*/ 43 w 187"/>
                <a:gd name="T31" fmla="*/ 193 h 195"/>
                <a:gd name="T32" fmla="*/ 29 w 187"/>
                <a:gd name="T33" fmla="*/ 188 h 195"/>
                <a:gd name="T34" fmla="*/ 18 w 187"/>
                <a:gd name="T35" fmla="*/ 179 h 195"/>
                <a:gd name="T36" fmla="*/ 8 w 187"/>
                <a:gd name="T37" fmla="*/ 168 h 195"/>
                <a:gd name="T38" fmla="*/ 2 w 187"/>
                <a:gd name="T39" fmla="*/ 154 h 195"/>
                <a:gd name="T40" fmla="*/ 0 w 187"/>
                <a:gd name="T41" fmla="*/ 139 h 195"/>
                <a:gd name="T42" fmla="*/ 2 w 187"/>
                <a:gd name="T43" fmla="*/ 126 h 195"/>
                <a:gd name="T44" fmla="*/ 7 w 187"/>
                <a:gd name="T45" fmla="*/ 112 h 195"/>
                <a:gd name="T46" fmla="*/ 17 w 187"/>
                <a:gd name="T47" fmla="*/ 100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4 h 195"/>
                <a:gd name="T56" fmla="*/ 125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5" y="0"/>
                  </a:moveTo>
                  <a:lnTo>
                    <a:pt x="139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7" y="23"/>
                  </a:lnTo>
                  <a:lnTo>
                    <a:pt x="184" y="37"/>
                  </a:lnTo>
                  <a:lnTo>
                    <a:pt x="187" y="50"/>
                  </a:lnTo>
                  <a:lnTo>
                    <a:pt x="186" y="64"/>
                  </a:lnTo>
                  <a:lnTo>
                    <a:pt x="182" y="79"/>
                  </a:lnTo>
                  <a:lnTo>
                    <a:pt x="174" y="92"/>
                  </a:lnTo>
                  <a:lnTo>
                    <a:pt x="137" y="136"/>
                  </a:lnTo>
                  <a:lnTo>
                    <a:pt x="97" y="179"/>
                  </a:lnTo>
                  <a:lnTo>
                    <a:pt x="85" y="188"/>
                  </a:lnTo>
                  <a:lnTo>
                    <a:pt x="71" y="193"/>
                  </a:lnTo>
                  <a:lnTo>
                    <a:pt x="56" y="195"/>
                  </a:lnTo>
                  <a:lnTo>
                    <a:pt x="43" y="193"/>
                  </a:lnTo>
                  <a:lnTo>
                    <a:pt x="29" y="188"/>
                  </a:lnTo>
                  <a:lnTo>
                    <a:pt x="18" y="179"/>
                  </a:lnTo>
                  <a:lnTo>
                    <a:pt x="8" y="168"/>
                  </a:lnTo>
                  <a:lnTo>
                    <a:pt x="2" y="154"/>
                  </a:lnTo>
                  <a:lnTo>
                    <a:pt x="0" y="139"/>
                  </a:lnTo>
                  <a:lnTo>
                    <a:pt x="2" y="126"/>
                  </a:lnTo>
                  <a:lnTo>
                    <a:pt x="7" y="112"/>
                  </a:lnTo>
                  <a:lnTo>
                    <a:pt x="17" y="100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2" name="Freeform 1058"/>
            <p:cNvSpPr>
              <a:spLocks/>
            </p:cNvSpPr>
            <p:nvPr/>
          </p:nvSpPr>
          <p:spPr bwMode="auto">
            <a:xfrm>
              <a:off x="7632700" y="5272088"/>
              <a:ext cx="17463" cy="34925"/>
            </a:xfrm>
            <a:custGeom>
              <a:avLst/>
              <a:gdLst>
                <a:gd name="T0" fmla="*/ 60 w 116"/>
                <a:gd name="T1" fmla="*/ 0 h 223"/>
                <a:gd name="T2" fmla="*/ 77 w 116"/>
                <a:gd name="T3" fmla="*/ 2 h 223"/>
                <a:gd name="T4" fmla="*/ 92 w 116"/>
                <a:gd name="T5" fmla="*/ 11 h 223"/>
                <a:gd name="T6" fmla="*/ 105 w 116"/>
                <a:gd name="T7" fmla="*/ 22 h 223"/>
                <a:gd name="T8" fmla="*/ 113 w 116"/>
                <a:gd name="T9" fmla="*/ 37 h 223"/>
                <a:gd name="T10" fmla="*/ 116 w 116"/>
                <a:gd name="T11" fmla="*/ 55 h 223"/>
                <a:gd name="T12" fmla="*/ 116 w 116"/>
                <a:gd name="T13" fmla="*/ 58 h 223"/>
                <a:gd name="T14" fmla="*/ 115 w 116"/>
                <a:gd name="T15" fmla="*/ 114 h 223"/>
                <a:gd name="T16" fmla="*/ 112 w 116"/>
                <a:gd name="T17" fmla="*/ 170 h 223"/>
                <a:gd name="T18" fmla="*/ 108 w 116"/>
                <a:gd name="T19" fmla="*/ 187 h 223"/>
                <a:gd name="T20" fmla="*/ 99 w 116"/>
                <a:gd name="T21" fmla="*/ 201 h 223"/>
                <a:gd name="T22" fmla="*/ 87 w 116"/>
                <a:gd name="T23" fmla="*/ 212 h 223"/>
                <a:gd name="T24" fmla="*/ 73 w 116"/>
                <a:gd name="T25" fmla="*/ 219 h 223"/>
                <a:gd name="T26" fmla="*/ 56 w 116"/>
                <a:gd name="T27" fmla="*/ 223 h 223"/>
                <a:gd name="T28" fmla="*/ 52 w 116"/>
                <a:gd name="T29" fmla="*/ 223 h 223"/>
                <a:gd name="T30" fmla="*/ 34 w 116"/>
                <a:gd name="T31" fmla="*/ 217 h 223"/>
                <a:gd name="T32" fmla="*/ 19 w 116"/>
                <a:gd name="T33" fmla="*/ 208 h 223"/>
                <a:gd name="T34" fmla="*/ 8 w 116"/>
                <a:gd name="T35" fmla="*/ 196 h 223"/>
                <a:gd name="T36" fmla="*/ 2 w 116"/>
                <a:gd name="T37" fmla="*/ 180 h 223"/>
                <a:gd name="T38" fmla="*/ 0 w 116"/>
                <a:gd name="T39" fmla="*/ 161 h 223"/>
                <a:gd name="T40" fmla="*/ 3 w 116"/>
                <a:gd name="T41" fmla="*/ 110 h 223"/>
                <a:gd name="T42" fmla="*/ 4 w 116"/>
                <a:gd name="T43" fmla="*/ 58 h 223"/>
                <a:gd name="T44" fmla="*/ 7 w 116"/>
                <a:gd name="T45" fmla="*/ 40 h 223"/>
                <a:gd name="T46" fmla="*/ 15 w 116"/>
                <a:gd name="T47" fmla="*/ 24 h 223"/>
                <a:gd name="T48" fmla="*/ 27 w 116"/>
                <a:gd name="T49" fmla="*/ 12 h 223"/>
                <a:gd name="T50" fmla="*/ 42 w 116"/>
                <a:gd name="T51" fmla="*/ 3 h 223"/>
                <a:gd name="T52" fmla="*/ 60 w 116"/>
                <a:gd name="T5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3">
                  <a:moveTo>
                    <a:pt x="60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3" y="37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5" y="114"/>
                  </a:lnTo>
                  <a:lnTo>
                    <a:pt x="112" y="170"/>
                  </a:lnTo>
                  <a:lnTo>
                    <a:pt x="108" y="187"/>
                  </a:lnTo>
                  <a:lnTo>
                    <a:pt x="99" y="201"/>
                  </a:lnTo>
                  <a:lnTo>
                    <a:pt x="87" y="212"/>
                  </a:lnTo>
                  <a:lnTo>
                    <a:pt x="73" y="219"/>
                  </a:lnTo>
                  <a:lnTo>
                    <a:pt x="56" y="223"/>
                  </a:lnTo>
                  <a:lnTo>
                    <a:pt x="52" y="223"/>
                  </a:lnTo>
                  <a:lnTo>
                    <a:pt x="34" y="217"/>
                  </a:lnTo>
                  <a:lnTo>
                    <a:pt x="19" y="208"/>
                  </a:lnTo>
                  <a:lnTo>
                    <a:pt x="8" y="196"/>
                  </a:lnTo>
                  <a:lnTo>
                    <a:pt x="2" y="180"/>
                  </a:lnTo>
                  <a:lnTo>
                    <a:pt x="0" y="161"/>
                  </a:lnTo>
                  <a:lnTo>
                    <a:pt x="3" y="110"/>
                  </a:lnTo>
                  <a:lnTo>
                    <a:pt x="4" y="58"/>
                  </a:lnTo>
                  <a:lnTo>
                    <a:pt x="7" y="40"/>
                  </a:lnTo>
                  <a:lnTo>
                    <a:pt x="15" y="24"/>
                  </a:lnTo>
                  <a:lnTo>
                    <a:pt x="27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3" name="Freeform 1059"/>
            <p:cNvSpPr>
              <a:spLocks/>
            </p:cNvSpPr>
            <p:nvPr/>
          </p:nvSpPr>
          <p:spPr bwMode="auto">
            <a:xfrm>
              <a:off x="7532688" y="5095876"/>
              <a:ext cx="33338" cy="26988"/>
            </a:xfrm>
            <a:custGeom>
              <a:avLst/>
              <a:gdLst>
                <a:gd name="T0" fmla="*/ 52 w 208"/>
                <a:gd name="T1" fmla="*/ 0 h 168"/>
                <a:gd name="T2" fmla="*/ 68 w 208"/>
                <a:gd name="T3" fmla="*/ 1 h 168"/>
                <a:gd name="T4" fmla="*/ 82 w 208"/>
                <a:gd name="T5" fmla="*/ 6 h 168"/>
                <a:gd name="T6" fmla="*/ 133 w 208"/>
                <a:gd name="T7" fmla="*/ 34 h 168"/>
                <a:gd name="T8" fmla="*/ 183 w 208"/>
                <a:gd name="T9" fmla="*/ 65 h 168"/>
                <a:gd name="T10" fmla="*/ 195 w 208"/>
                <a:gd name="T11" fmla="*/ 75 h 168"/>
                <a:gd name="T12" fmla="*/ 203 w 208"/>
                <a:gd name="T13" fmla="*/ 86 h 168"/>
                <a:gd name="T14" fmla="*/ 207 w 208"/>
                <a:gd name="T15" fmla="*/ 100 h 168"/>
                <a:gd name="T16" fmla="*/ 208 w 208"/>
                <a:gd name="T17" fmla="*/ 115 h 168"/>
                <a:gd name="T18" fmla="*/ 206 w 208"/>
                <a:gd name="T19" fmla="*/ 129 h 168"/>
                <a:gd name="T20" fmla="*/ 199 w 208"/>
                <a:gd name="T21" fmla="*/ 142 h 168"/>
                <a:gd name="T22" fmla="*/ 190 w 208"/>
                <a:gd name="T23" fmla="*/ 154 h 168"/>
                <a:gd name="T24" fmla="*/ 179 w 208"/>
                <a:gd name="T25" fmla="*/ 162 h 168"/>
                <a:gd name="T26" fmla="*/ 165 w 208"/>
                <a:gd name="T27" fmla="*/ 166 h 168"/>
                <a:gd name="T28" fmla="*/ 152 w 208"/>
                <a:gd name="T29" fmla="*/ 168 h 168"/>
                <a:gd name="T30" fmla="*/ 137 w 208"/>
                <a:gd name="T31" fmla="*/ 166 h 168"/>
                <a:gd name="T32" fmla="*/ 122 w 208"/>
                <a:gd name="T33" fmla="*/ 159 h 168"/>
                <a:gd name="T34" fmla="*/ 77 w 208"/>
                <a:gd name="T35" fmla="*/ 131 h 168"/>
                <a:gd name="T36" fmla="*/ 31 w 208"/>
                <a:gd name="T37" fmla="*/ 107 h 168"/>
                <a:gd name="T38" fmla="*/ 19 w 208"/>
                <a:gd name="T39" fmla="*/ 97 h 168"/>
                <a:gd name="T40" fmla="*/ 10 w 208"/>
                <a:gd name="T41" fmla="*/ 87 h 168"/>
                <a:gd name="T42" fmla="*/ 3 w 208"/>
                <a:gd name="T43" fmla="*/ 74 h 168"/>
                <a:gd name="T44" fmla="*/ 0 w 208"/>
                <a:gd name="T45" fmla="*/ 59 h 168"/>
                <a:gd name="T46" fmla="*/ 1 w 208"/>
                <a:gd name="T47" fmla="*/ 45 h 168"/>
                <a:gd name="T48" fmla="*/ 7 w 208"/>
                <a:gd name="T49" fmla="*/ 31 h 168"/>
                <a:gd name="T50" fmla="*/ 15 w 208"/>
                <a:gd name="T51" fmla="*/ 19 h 168"/>
                <a:gd name="T52" fmla="*/ 26 w 208"/>
                <a:gd name="T53" fmla="*/ 8 h 168"/>
                <a:gd name="T54" fmla="*/ 39 w 208"/>
                <a:gd name="T55" fmla="*/ 2 h 168"/>
                <a:gd name="T56" fmla="*/ 52 w 208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8">
                  <a:moveTo>
                    <a:pt x="52" y="0"/>
                  </a:moveTo>
                  <a:lnTo>
                    <a:pt x="68" y="1"/>
                  </a:lnTo>
                  <a:lnTo>
                    <a:pt x="82" y="6"/>
                  </a:lnTo>
                  <a:lnTo>
                    <a:pt x="133" y="34"/>
                  </a:lnTo>
                  <a:lnTo>
                    <a:pt x="183" y="65"/>
                  </a:lnTo>
                  <a:lnTo>
                    <a:pt x="195" y="75"/>
                  </a:lnTo>
                  <a:lnTo>
                    <a:pt x="203" y="86"/>
                  </a:lnTo>
                  <a:lnTo>
                    <a:pt x="207" y="100"/>
                  </a:lnTo>
                  <a:lnTo>
                    <a:pt x="208" y="115"/>
                  </a:lnTo>
                  <a:lnTo>
                    <a:pt x="206" y="129"/>
                  </a:lnTo>
                  <a:lnTo>
                    <a:pt x="199" y="142"/>
                  </a:lnTo>
                  <a:lnTo>
                    <a:pt x="190" y="154"/>
                  </a:lnTo>
                  <a:lnTo>
                    <a:pt x="179" y="162"/>
                  </a:lnTo>
                  <a:lnTo>
                    <a:pt x="165" y="166"/>
                  </a:lnTo>
                  <a:lnTo>
                    <a:pt x="152" y="168"/>
                  </a:lnTo>
                  <a:lnTo>
                    <a:pt x="137" y="166"/>
                  </a:lnTo>
                  <a:lnTo>
                    <a:pt x="122" y="159"/>
                  </a:lnTo>
                  <a:lnTo>
                    <a:pt x="77" y="131"/>
                  </a:lnTo>
                  <a:lnTo>
                    <a:pt x="31" y="107"/>
                  </a:lnTo>
                  <a:lnTo>
                    <a:pt x="19" y="97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5" y="19"/>
                  </a:lnTo>
                  <a:lnTo>
                    <a:pt x="26" y="8"/>
                  </a:lnTo>
                  <a:lnTo>
                    <a:pt x="39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4" name="Freeform 1060"/>
            <p:cNvSpPr>
              <a:spLocks/>
            </p:cNvSpPr>
            <p:nvPr/>
          </p:nvSpPr>
          <p:spPr bwMode="auto">
            <a:xfrm>
              <a:off x="7518400" y="5448301"/>
              <a:ext cx="33338" cy="23813"/>
            </a:xfrm>
            <a:custGeom>
              <a:avLst/>
              <a:gdLst>
                <a:gd name="T0" fmla="*/ 160 w 213"/>
                <a:gd name="T1" fmla="*/ 0 h 157"/>
                <a:gd name="T2" fmla="*/ 174 w 213"/>
                <a:gd name="T3" fmla="*/ 2 h 157"/>
                <a:gd name="T4" fmla="*/ 187 w 213"/>
                <a:gd name="T5" fmla="*/ 8 h 157"/>
                <a:gd name="T6" fmla="*/ 198 w 213"/>
                <a:gd name="T7" fmla="*/ 17 h 157"/>
                <a:gd name="T8" fmla="*/ 206 w 213"/>
                <a:gd name="T9" fmla="*/ 29 h 157"/>
                <a:gd name="T10" fmla="*/ 212 w 213"/>
                <a:gd name="T11" fmla="*/ 44 h 157"/>
                <a:gd name="T12" fmla="*/ 213 w 213"/>
                <a:gd name="T13" fmla="*/ 59 h 157"/>
                <a:gd name="T14" fmla="*/ 211 w 213"/>
                <a:gd name="T15" fmla="*/ 72 h 157"/>
                <a:gd name="T16" fmla="*/ 204 w 213"/>
                <a:gd name="T17" fmla="*/ 86 h 157"/>
                <a:gd name="T18" fmla="*/ 195 w 213"/>
                <a:gd name="T19" fmla="*/ 97 h 157"/>
                <a:gd name="T20" fmla="*/ 182 w 213"/>
                <a:gd name="T21" fmla="*/ 105 h 157"/>
                <a:gd name="T22" fmla="*/ 129 w 213"/>
                <a:gd name="T23" fmla="*/ 131 h 157"/>
                <a:gd name="T24" fmla="*/ 75 w 213"/>
                <a:gd name="T25" fmla="*/ 153 h 157"/>
                <a:gd name="T26" fmla="*/ 66 w 213"/>
                <a:gd name="T27" fmla="*/ 156 h 157"/>
                <a:gd name="T28" fmla="*/ 56 w 213"/>
                <a:gd name="T29" fmla="*/ 157 h 157"/>
                <a:gd name="T30" fmla="*/ 39 w 213"/>
                <a:gd name="T31" fmla="*/ 154 h 157"/>
                <a:gd name="T32" fmla="*/ 24 w 213"/>
                <a:gd name="T33" fmla="*/ 147 h 157"/>
                <a:gd name="T34" fmla="*/ 12 w 213"/>
                <a:gd name="T35" fmla="*/ 136 h 157"/>
                <a:gd name="T36" fmla="*/ 3 w 213"/>
                <a:gd name="T37" fmla="*/ 120 h 157"/>
                <a:gd name="T38" fmla="*/ 0 w 213"/>
                <a:gd name="T39" fmla="*/ 106 h 157"/>
                <a:gd name="T40" fmla="*/ 1 w 213"/>
                <a:gd name="T41" fmla="*/ 92 h 157"/>
                <a:gd name="T42" fmla="*/ 5 w 213"/>
                <a:gd name="T43" fmla="*/ 77 h 157"/>
                <a:gd name="T44" fmla="*/ 12 w 213"/>
                <a:gd name="T45" fmla="*/ 65 h 157"/>
                <a:gd name="T46" fmla="*/ 22 w 213"/>
                <a:gd name="T47" fmla="*/ 55 h 157"/>
                <a:gd name="T48" fmla="*/ 35 w 213"/>
                <a:gd name="T49" fmla="*/ 48 h 157"/>
                <a:gd name="T50" fmla="*/ 84 w 213"/>
                <a:gd name="T51" fmla="*/ 28 h 157"/>
                <a:gd name="T52" fmla="*/ 131 w 213"/>
                <a:gd name="T53" fmla="*/ 6 h 157"/>
                <a:gd name="T54" fmla="*/ 145 w 213"/>
                <a:gd name="T55" fmla="*/ 1 h 157"/>
                <a:gd name="T56" fmla="*/ 160 w 213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57">
                  <a:moveTo>
                    <a:pt x="160" y="0"/>
                  </a:moveTo>
                  <a:lnTo>
                    <a:pt x="174" y="2"/>
                  </a:lnTo>
                  <a:lnTo>
                    <a:pt x="187" y="8"/>
                  </a:lnTo>
                  <a:lnTo>
                    <a:pt x="198" y="17"/>
                  </a:lnTo>
                  <a:lnTo>
                    <a:pt x="206" y="29"/>
                  </a:lnTo>
                  <a:lnTo>
                    <a:pt x="212" y="44"/>
                  </a:lnTo>
                  <a:lnTo>
                    <a:pt x="213" y="59"/>
                  </a:lnTo>
                  <a:lnTo>
                    <a:pt x="211" y="72"/>
                  </a:lnTo>
                  <a:lnTo>
                    <a:pt x="204" y="86"/>
                  </a:lnTo>
                  <a:lnTo>
                    <a:pt x="195" y="97"/>
                  </a:lnTo>
                  <a:lnTo>
                    <a:pt x="182" y="105"/>
                  </a:lnTo>
                  <a:lnTo>
                    <a:pt x="129" y="131"/>
                  </a:lnTo>
                  <a:lnTo>
                    <a:pt x="75" y="153"/>
                  </a:lnTo>
                  <a:lnTo>
                    <a:pt x="66" y="156"/>
                  </a:lnTo>
                  <a:lnTo>
                    <a:pt x="56" y="157"/>
                  </a:lnTo>
                  <a:lnTo>
                    <a:pt x="39" y="154"/>
                  </a:lnTo>
                  <a:lnTo>
                    <a:pt x="24" y="147"/>
                  </a:lnTo>
                  <a:lnTo>
                    <a:pt x="12" y="136"/>
                  </a:lnTo>
                  <a:lnTo>
                    <a:pt x="3" y="120"/>
                  </a:lnTo>
                  <a:lnTo>
                    <a:pt x="0" y="106"/>
                  </a:lnTo>
                  <a:lnTo>
                    <a:pt x="1" y="92"/>
                  </a:lnTo>
                  <a:lnTo>
                    <a:pt x="5" y="77"/>
                  </a:lnTo>
                  <a:lnTo>
                    <a:pt x="12" y="65"/>
                  </a:lnTo>
                  <a:lnTo>
                    <a:pt x="22" y="55"/>
                  </a:lnTo>
                  <a:lnTo>
                    <a:pt x="35" y="48"/>
                  </a:lnTo>
                  <a:lnTo>
                    <a:pt x="84" y="28"/>
                  </a:lnTo>
                  <a:lnTo>
                    <a:pt x="131" y="6"/>
                  </a:lnTo>
                  <a:lnTo>
                    <a:pt x="14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5" name="Freeform 1061"/>
            <p:cNvSpPr>
              <a:spLocks/>
            </p:cNvSpPr>
            <p:nvPr/>
          </p:nvSpPr>
          <p:spPr bwMode="auto">
            <a:xfrm>
              <a:off x="7297738" y="5254626"/>
              <a:ext cx="19050" cy="34925"/>
            </a:xfrm>
            <a:custGeom>
              <a:avLst/>
              <a:gdLst>
                <a:gd name="T0" fmla="*/ 65 w 116"/>
                <a:gd name="T1" fmla="*/ 0 h 223"/>
                <a:gd name="T2" fmla="*/ 82 w 116"/>
                <a:gd name="T3" fmla="*/ 4 h 223"/>
                <a:gd name="T4" fmla="*/ 98 w 116"/>
                <a:gd name="T5" fmla="*/ 13 h 223"/>
                <a:gd name="T6" fmla="*/ 108 w 116"/>
                <a:gd name="T7" fmla="*/ 26 h 223"/>
                <a:gd name="T8" fmla="*/ 115 w 116"/>
                <a:gd name="T9" fmla="*/ 42 h 223"/>
                <a:gd name="T10" fmla="*/ 116 w 116"/>
                <a:gd name="T11" fmla="*/ 60 h 223"/>
                <a:gd name="T12" fmla="*/ 113 w 116"/>
                <a:gd name="T13" fmla="*/ 113 h 223"/>
                <a:gd name="T14" fmla="*/ 112 w 116"/>
                <a:gd name="T15" fmla="*/ 166 h 223"/>
                <a:gd name="T16" fmla="*/ 110 w 116"/>
                <a:gd name="T17" fmla="*/ 184 h 223"/>
                <a:gd name="T18" fmla="*/ 102 w 116"/>
                <a:gd name="T19" fmla="*/ 199 h 223"/>
                <a:gd name="T20" fmla="*/ 89 w 116"/>
                <a:gd name="T21" fmla="*/ 212 h 223"/>
                <a:gd name="T22" fmla="*/ 74 w 116"/>
                <a:gd name="T23" fmla="*/ 220 h 223"/>
                <a:gd name="T24" fmla="*/ 56 w 116"/>
                <a:gd name="T25" fmla="*/ 223 h 223"/>
                <a:gd name="T26" fmla="*/ 38 w 116"/>
                <a:gd name="T27" fmla="*/ 220 h 223"/>
                <a:gd name="T28" fmla="*/ 23 w 116"/>
                <a:gd name="T29" fmla="*/ 212 h 223"/>
                <a:gd name="T30" fmla="*/ 11 w 116"/>
                <a:gd name="T31" fmla="*/ 200 h 223"/>
                <a:gd name="T32" fmla="*/ 3 w 116"/>
                <a:gd name="T33" fmla="*/ 185 h 223"/>
                <a:gd name="T34" fmla="*/ 0 w 116"/>
                <a:gd name="T35" fmla="*/ 168 h 223"/>
                <a:gd name="T36" fmla="*/ 0 w 116"/>
                <a:gd name="T37" fmla="*/ 166 h 223"/>
                <a:gd name="T38" fmla="*/ 1 w 116"/>
                <a:gd name="T39" fmla="*/ 108 h 223"/>
                <a:gd name="T40" fmla="*/ 5 w 116"/>
                <a:gd name="T41" fmla="*/ 51 h 223"/>
                <a:gd name="T42" fmla="*/ 9 w 116"/>
                <a:gd name="T43" fmla="*/ 34 h 223"/>
                <a:gd name="T44" fmla="*/ 18 w 116"/>
                <a:gd name="T45" fmla="*/ 19 h 223"/>
                <a:gd name="T46" fmla="*/ 31 w 116"/>
                <a:gd name="T47" fmla="*/ 8 h 223"/>
                <a:gd name="T48" fmla="*/ 48 w 116"/>
                <a:gd name="T49" fmla="*/ 1 h 223"/>
                <a:gd name="T50" fmla="*/ 65 w 116"/>
                <a:gd name="T5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23">
                  <a:moveTo>
                    <a:pt x="65" y="0"/>
                  </a:moveTo>
                  <a:lnTo>
                    <a:pt x="82" y="4"/>
                  </a:lnTo>
                  <a:lnTo>
                    <a:pt x="98" y="13"/>
                  </a:lnTo>
                  <a:lnTo>
                    <a:pt x="108" y="26"/>
                  </a:lnTo>
                  <a:lnTo>
                    <a:pt x="115" y="42"/>
                  </a:lnTo>
                  <a:lnTo>
                    <a:pt x="116" y="60"/>
                  </a:lnTo>
                  <a:lnTo>
                    <a:pt x="113" y="113"/>
                  </a:lnTo>
                  <a:lnTo>
                    <a:pt x="112" y="166"/>
                  </a:lnTo>
                  <a:lnTo>
                    <a:pt x="110" y="184"/>
                  </a:lnTo>
                  <a:lnTo>
                    <a:pt x="102" y="199"/>
                  </a:lnTo>
                  <a:lnTo>
                    <a:pt x="89" y="212"/>
                  </a:lnTo>
                  <a:lnTo>
                    <a:pt x="74" y="220"/>
                  </a:lnTo>
                  <a:lnTo>
                    <a:pt x="56" y="223"/>
                  </a:lnTo>
                  <a:lnTo>
                    <a:pt x="38" y="220"/>
                  </a:lnTo>
                  <a:lnTo>
                    <a:pt x="23" y="212"/>
                  </a:lnTo>
                  <a:lnTo>
                    <a:pt x="11" y="200"/>
                  </a:lnTo>
                  <a:lnTo>
                    <a:pt x="3" y="185"/>
                  </a:lnTo>
                  <a:lnTo>
                    <a:pt x="0" y="168"/>
                  </a:lnTo>
                  <a:lnTo>
                    <a:pt x="0" y="166"/>
                  </a:lnTo>
                  <a:lnTo>
                    <a:pt x="1" y="108"/>
                  </a:lnTo>
                  <a:lnTo>
                    <a:pt x="5" y="51"/>
                  </a:lnTo>
                  <a:lnTo>
                    <a:pt x="9" y="34"/>
                  </a:lnTo>
                  <a:lnTo>
                    <a:pt x="18" y="19"/>
                  </a:lnTo>
                  <a:lnTo>
                    <a:pt x="31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6" name="Freeform 1062"/>
            <p:cNvSpPr>
              <a:spLocks/>
            </p:cNvSpPr>
            <p:nvPr/>
          </p:nvSpPr>
          <p:spPr bwMode="auto">
            <a:xfrm>
              <a:off x="7615238" y="5340351"/>
              <a:ext cx="23813" cy="34925"/>
            </a:xfrm>
            <a:custGeom>
              <a:avLst/>
              <a:gdLst>
                <a:gd name="T0" fmla="*/ 99 w 152"/>
                <a:gd name="T1" fmla="*/ 0 h 217"/>
                <a:gd name="T2" fmla="*/ 114 w 152"/>
                <a:gd name="T3" fmla="*/ 3 h 217"/>
                <a:gd name="T4" fmla="*/ 127 w 152"/>
                <a:gd name="T5" fmla="*/ 10 h 217"/>
                <a:gd name="T6" fmla="*/ 138 w 152"/>
                <a:gd name="T7" fmla="*/ 19 h 217"/>
                <a:gd name="T8" fmla="*/ 146 w 152"/>
                <a:gd name="T9" fmla="*/ 31 h 217"/>
                <a:gd name="T10" fmla="*/ 150 w 152"/>
                <a:gd name="T11" fmla="*/ 45 h 217"/>
                <a:gd name="T12" fmla="*/ 152 w 152"/>
                <a:gd name="T13" fmla="*/ 59 h 217"/>
                <a:gd name="T14" fmla="*/ 148 w 152"/>
                <a:gd name="T15" fmla="*/ 74 h 217"/>
                <a:gd name="T16" fmla="*/ 129 w 152"/>
                <a:gd name="T17" fmla="*/ 129 h 217"/>
                <a:gd name="T18" fmla="*/ 108 w 152"/>
                <a:gd name="T19" fmla="*/ 183 h 217"/>
                <a:gd name="T20" fmla="*/ 99 w 152"/>
                <a:gd name="T21" fmla="*/ 197 h 217"/>
                <a:gd name="T22" fmla="*/ 86 w 152"/>
                <a:gd name="T23" fmla="*/ 208 h 217"/>
                <a:gd name="T24" fmla="*/ 72 w 152"/>
                <a:gd name="T25" fmla="*/ 215 h 217"/>
                <a:gd name="T26" fmla="*/ 56 w 152"/>
                <a:gd name="T27" fmla="*/ 217 h 217"/>
                <a:gd name="T28" fmla="*/ 45 w 152"/>
                <a:gd name="T29" fmla="*/ 216 h 217"/>
                <a:gd name="T30" fmla="*/ 33 w 152"/>
                <a:gd name="T31" fmla="*/ 213 h 217"/>
                <a:gd name="T32" fmla="*/ 20 w 152"/>
                <a:gd name="T33" fmla="*/ 204 h 217"/>
                <a:gd name="T34" fmla="*/ 11 w 152"/>
                <a:gd name="T35" fmla="*/ 194 h 217"/>
                <a:gd name="T36" fmla="*/ 4 w 152"/>
                <a:gd name="T37" fmla="*/ 181 h 217"/>
                <a:gd name="T38" fmla="*/ 0 w 152"/>
                <a:gd name="T39" fmla="*/ 168 h 217"/>
                <a:gd name="T40" fmla="*/ 1 w 152"/>
                <a:gd name="T41" fmla="*/ 152 h 217"/>
                <a:gd name="T42" fmla="*/ 5 w 152"/>
                <a:gd name="T43" fmla="*/ 138 h 217"/>
                <a:gd name="T44" fmla="*/ 24 w 152"/>
                <a:gd name="T45" fmla="*/ 89 h 217"/>
                <a:gd name="T46" fmla="*/ 43 w 152"/>
                <a:gd name="T47" fmla="*/ 39 h 217"/>
                <a:gd name="T48" fmla="*/ 50 w 152"/>
                <a:gd name="T49" fmla="*/ 25 h 217"/>
                <a:gd name="T50" fmla="*/ 59 w 152"/>
                <a:gd name="T51" fmla="*/ 14 h 217"/>
                <a:gd name="T52" fmla="*/ 71 w 152"/>
                <a:gd name="T53" fmla="*/ 6 h 217"/>
                <a:gd name="T54" fmla="*/ 84 w 152"/>
                <a:gd name="T55" fmla="*/ 2 h 217"/>
                <a:gd name="T56" fmla="*/ 99 w 152"/>
                <a:gd name="T5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7">
                  <a:moveTo>
                    <a:pt x="99" y="0"/>
                  </a:moveTo>
                  <a:lnTo>
                    <a:pt x="114" y="3"/>
                  </a:lnTo>
                  <a:lnTo>
                    <a:pt x="127" y="10"/>
                  </a:lnTo>
                  <a:lnTo>
                    <a:pt x="138" y="19"/>
                  </a:lnTo>
                  <a:lnTo>
                    <a:pt x="146" y="31"/>
                  </a:lnTo>
                  <a:lnTo>
                    <a:pt x="150" y="45"/>
                  </a:lnTo>
                  <a:lnTo>
                    <a:pt x="152" y="59"/>
                  </a:lnTo>
                  <a:lnTo>
                    <a:pt x="148" y="74"/>
                  </a:lnTo>
                  <a:lnTo>
                    <a:pt x="129" y="129"/>
                  </a:lnTo>
                  <a:lnTo>
                    <a:pt x="108" y="183"/>
                  </a:lnTo>
                  <a:lnTo>
                    <a:pt x="99" y="197"/>
                  </a:lnTo>
                  <a:lnTo>
                    <a:pt x="86" y="208"/>
                  </a:lnTo>
                  <a:lnTo>
                    <a:pt x="72" y="215"/>
                  </a:lnTo>
                  <a:lnTo>
                    <a:pt x="56" y="217"/>
                  </a:lnTo>
                  <a:lnTo>
                    <a:pt x="45" y="216"/>
                  </a:lnTo>
                  <a:lnTo>
                    <a:pt x="33" y="213"/>
                  </a:lnTo>
                  <a:lnTo>
                    <a:pt x="20" y="204"/>
                  </a:lnTo>
                  <a:lnTo>
                    <a:pt x="11" y="194"/>
                  </a:lnTo>
                  <a:lnTo>
                    <a:pt x="4" y="181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24" y="89"/>
                  </a:lnTo>
                  <a:lnTo>
                    <a:pt x="43" y="39"/>
                  </a:lnTo>
                  <a:lnTo>
                    <a:pt x="50" y="25"/>
                  </a:lnTo>
                  <a:lnTo>
                    <a:pt x="59" y="14"/>
                  </a:lnTo>
                  <a:lnTo>
                    <a:pt x="71" y="6"/>
                  </a:lnTo>
                  <a:lnTo>
                    <a:pt x="84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7" name="Freeform 1063"/>
            <p:cNvSpPr>
              <a:spLocks/>
            </p:cNvSpPr>
            <p:nvPr/>
          </p:nvSpPr>
          <p:spPr bwMode="auto">
            <a:xfrm>
              <a:off x="7588250" y="5140326"/>
              <a:ext cx="26988" cy="31750"/>
            </a:xfrm>
            <a:custGeom>
              <a:avLst/>
              <a:gdLst>
                <a:gd name="T0" fmla="*/ 61 w 178"/>
                <a:gd name="T1" fmla="*/ 0 h 201"/>
                <a:gd name="T2" fmla="*/ 75 w 178"/>
                <a:gd name="T3" fmla="*/ 3 h 201"/>
                <a:gd name="T4" fmla="*/ 87 w 178"/>
                <a:gd name="T5" fmla="*/ 10 h 201"/>
                <a:gd name="T6" fmla="*/ 98 w 178"/>
                <a:gd name="T7" fmla="*/ 20 h 201"/>
                <a:gd name="T8" fmla="*/ 134 w 178"/>
                <a:gd name="T9" fmla="*/ 66 h 201"/>
                <a:gd name="T10" fmla="*/ 168 w 178"/>
                <a:gd name="T11" fmla="*/ 114 h 201"/>
                <a:gd name="T12" fmla="*/ 175 w 178"/>
                <a:gd name="T13" fmla="*/ 128 h 201"/>
                <a:gd name="T14" fmla="*/ 178 w 178"/>
                <a:gd name="T15" fmla="*/ 142 h 201"/>
                <a:gd name="T16" fmla="*/ 177 w 178"/>
                <a:gd name="T17" fmla="*/ 156 h 201"/>
                <a:gd name="T18" fmla="*/ 172 w 178"/>
                <a:gd name="T19" fmla="*/ 170 h 201"/>
                <a:gd name="T20" fmla="*/ 165 w 178"/>
                <a:gd name="T21" fmla="*/ 182 h 201"/>
                <a:gd name="T22" fmla="*/ 153 w 178"/>
                <a:gd name="T23" fmla="*/ 192 h 201"/>
                <a:gd name="T24" fmla="*/ 138 w 178"/>
                <a:gd name="T25" fmla="*/ 199 h 201"/>
                <a:gd name="T26" fmla="*/ 122 w 178"/>
                <a:gd name="T27" fmla="*/ 201 h 201"/>
                <a:gd name="T28" fmla="*/ 109 w 178"/>
                <a:gd name="T29" fmla="*/ 200 h 201"/>
                <a:gd name="T30" fmla="*/ 95 w 178"/>
                <a:gd name="T31" fmla="*/ 195 h 201"/>
                <a:gd name="T32" fmla="*/ 84 w 178"/>
                <a:gd name="T33" fmla="*/ 188 h 201"/>
                <a:gd name="T34" fmla="*/ 75 w 178"/>
                <a:gd name="T35" fmla="*/ 177 h 201"/>
                <a:gd name="T36" fmla="*/ 44 w 178"/>
                <a:gd name="T37" fmla="*/ 134 h 201"/>
                <a:gd name="T38" fmla="*/ 12 w 178"/>
                <a:gd name="T39" fmla="*/ 92 h 201"/>
                <a:gd name="T40" fmla="*/ 4 w 178"/>
                <a:gd name="T41" fmla="*/ 79 h 201"/>
                <a:gd name="T42" fmla="*/ 0 w 178"/>
                <a:gd name="T43" fmla="*/ 65 h 201"/>
                <a:gd name="T44" fmla="*/ 0 w 178"/>
                <a:gd name="T45" fmla="*/ 51 h 201"/>
                <a:gd name="T46" fmla="*/ 3 w 178"/>
                <a:gd name="T47" fmla="*/ 37 h 201"/>
                <a:gd name="T48" fmla="*/ 10 w 178"/>
                <a:gd name="T49" fmla="*/ 23 h 201"/>
                <a:gd name="T50" fmla="*/ 20 w 178"/>
                <a:gd name="T51" fmla="*/ 12 h 201"/>
                <a:gd name="T52" fmla="*/ 32 w 178"/>
                <a:gd name="T53" fmla="*/ 5 h 201"/>
                <a:gd name="T54" fmla="*/ 46 w 178"/>
                <a:gd name="T55" fmla="*/ 1 h 201"/>
                <a:gd name="T56" fmla="*/ 61 w 178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1">
                  <a:moveTo>
                    <a:pt x="61" y="0"/>
                  </a:moveTo>
                  <a:lnTo>
                    <a:pt x="75" y="3"/>
                  </a:lnTo>
                  <a:lnTo>
                    <a:pt x="87" y="10"/>
                  </a:lnTo>
                  <a:lnTo>
                    <a:pt x="98" y="20"/>
                  </a:lnTo>
                  <a:lnTo>
                    <a:pt x="134" y="66"/>
                  </a:lnTo>
                  <a:lnTo>
                    <a:pt x="168" y="114"/>
                  </a:lnTo>
                  <a:lnTo>
                    <a:pt x="175" y="128"/>
                  </a:lnTo>
                  <a:lnTo>
                    <a:pt x="178" y="142"/>
                  </a:lnTo>
                  <a:lnTo>
                    <a:pt x="177" y="156"/>
                  </a:lnTo>
                  <a:lnTo>
                    <a:pt x="172" y="170"/>
                  </a:lnTo>
                  <a:lnTo>
                    <a:pt x="165" y="182"/>
                  </a:lnTo>
                  <a:lnTo>
                    <a:pt x="153" y="192"/>
                  </a:lnTo>
                  <a:lnTo>
                    <a:pt x="138" y="199"/>
                  </a:lnTo>
                  <a:lnTo>
                    <a:pt x="122" y="201"/>
                  </a:lnTo>
                  <a:lnTo>
                    <a:pt x="109" y="200"/>
                  </a:lnTo>
                  <a:lnTo>
                    <a:pt x="95" y="195"/>
                  </a:lnTo>
                  <a:lnTo>
                    <a:pt x="84" y="188"/>
                  </a:lnTo>
                  <a:lnTo>
                    <a:pt x="75" y="177"/>
                  </a:lnTo>
                  <a:lnTo>
                    <a:pt x="44" y="134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8" name="Freeform 1064"/>
            <p:cNvSpPr>
              <a:spLocks/>
            </p:cNvSpPr>
            <p:nvPr/>
          </p:nvSpPr>
          <p:spPr bwMode="auto">
            <a:xfrm>
              <a:off x="7448550" y="5464176"/>
              <a:ext cx="34925" cy="17463"/>
            </a:xfrm>
            <a:custGeom>
              <a:avLst/>
              <a:gdLst>
                <a:gd name="T0" fmla="*/ 62 w 225"/>
                <a:gd name="T1" fmla="*/ 0 h 119"/>
                <a:gd name="T2" fmla="*/ 114 w 225"/>
                <a:gd name="T3" fmla="*/ 5 h 119"/>
                <a:gd name="T4" fmla="*/ 166 w 225"/>
                <a:gd name="T5" fmla="*/ 6 h 119"/>
                <a:gd name="T6" fmla="*/ 184 w 225"/>
                <a:gd name="T7" fmla="*/ 9 h 119"/>
                <a:gd name="T8" fmla="*/ 200 w 225"/>
                <a:gd name="T9" fmla="*/ 17 h 119"/>
                <a:gd name="T10" fmla="*/ 213 w 225"/>
                <a:gd name="T11" fmla="*/ 30 h 119"/>
                <a:gd name="T12" fmla="*/ 222 w 225"/>
                <a:gd name="T13" fmla="*/ 45 h 119"/>
                <a:gd name="T14" fmla="*/ 225 w 225"/>
                <a:gd name="T15" fmla="*/ 62 h 119"/>
                <a:gd name="T16" fmla="*/ 222 w 225"/>
                <a:gd name="T17" fmla="*/ 81 h 119"/>
                <a:gd name="T18" fmla="*/ 215 w 225"/>
                <a:gd name="T19" fmla="*/ 96 h 119"/>
                <a:gd name="T20" fmla="*/ 203 w 225"/>
                <a:gd name="T21" fmla="*/ 108 h 119"/>
                <a:gd name="T22" fmla="*/ 188 w 225"/>
                <a:gd name="T23" fmla="*/ 116 h 119"/>
                <a:gd name="T24" fmla="*/ 171 w 225"/>
                <a:gd name="T25" fmla="*/ 119 h 119"/>
                <a:gd name="T26" fmla="*/ 166 w 225"/>
                <a:gd name="T27" fmla="*/ 119 h 119"/>
                <a:gd name="T28" fmla="*/ 107 w 225"/>
                <a:gd name="T29" fmla="*/ 117 h 119"/>
                <a:gd name="T30" fmla="*/ 49 w 225"/>
                <a:gd name="T31" fmla="*/ 112 h 119"/>
                <a:gd name="T32" fmla="*/ 31 w 225"/>
                <a:gd name="T33" fmla="*/ 106 h 119"/>
                <a:gd name="T34" fmla="*/ 17 w 225"/>
                <a:gd name="T35" fmla="*/ 97 h 119"/>
                <a:gd name="T36" fmla="*/ 7 w 225"/>
                <a:gd name="T37" fmla="*/ 84 h 119"/>
                <a:gd name="T38" fmla="*/ 1 w 225"/>
                <a:gd name="T39" fmla="*/ 67 h 119"/>
                <a:gd name="T40" fmla="*/ 0 w 225"/>
                <a:gd name="T41" fmla="*/ 49 h 119"/>
                <a:gd name="T42" fmla="*/ 5 w 225"/>
                <a:gd name="T43" fmla="*/ 32 h 119"/>
                <a:gd name="T44" fmla="*/ 14 w 225"/>
                <a:gd name="T45" fmla="*/ 17 h 119"/>
                <a:gd name="T46" fmla="*/ 27 w 225"/>
                <a:gd name="T47" fmla="*/ 7 h 119"/>
                <a:gd name="T48" fmla="*/ 44 w 225"/>
                <a:gd name="T49" fmla="*/ 1 h 119"/>
                <a:gd name="T50" fmla="*/ 62 w 225"/>
                <a:gd name="T5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119">
                  <a:moveTo>
                    <a:pt x="62" y="0"/>
                  </a:moveTo>
                  <a:lnTo>
                    <a:pt x="114" y="5"/>
                  </a:lnTo>
                  <a:lnTo>
                    <a:pt x="166" y="6"/>
                  </a:lnTo>
                  <a:lnTo>
                    <a:pt x="184" y="9"/>
                  </a:lnTo>
                  <a:lnTo>
                    <a:pt x="200" y="17"/>
                  </a:lnTo>
                  <a:lnTo>
                    <a:pt x="213" y="30"/>
                  </a:lnTo>
                  <a:lnTo>
                    <a:pt x="222" y="45"/>
                  </a:lnTo>
                  <a:lnTo>
                    <a:pt x="225" y="62"/>
                  </a:lnTo>
                  <a:lnTo>
                    <a:pt x="222" y="81"/>
                  </a:lnTo>
                  <a:lnTo>
                    <a:pt x="215" y="96"/>
                  </a:lnTo>
                  <a:lnTo>
                    <a:pt x="203" y="108"/>
                  </a:lnTo>
                  <a:lnTo>
                    <a:pt x="188" y="116"/>
                  </a:lnTo>
                  <a:lnTo>
                    <a:pt x="171" y="119"/>
                  </a:lnTo>
                  <a:lnTo>
                    <a:pt x="166" y="119"/>
                  </a:lnTo>
                  <a:lnTo>
                    <a:pt x="107" y="117"/>
                  </a:lnTo>
                  <a:lnTo>
                    <a:pt x="49" y="112"/>
                  </a:lnTo>
                  <a:lnTo>
                    <a:pt x="31" y="106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1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4" y="17"/>
                  </a:lnTo>
                  <a:lnTo>
                    <a:pt x="27" y="7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9" name="Freeform 1065"/>
            <p:cNvSpPr>
              <a:spLocks/>
            </p:cNvSpPr>
            <p:nvPr/>
          </p:nvSpPr>
          <p:spPr bwMode="auto">
            <a:xfrm>
              <a:off x="7304088" y="5324476"/>
              <a:ext cx="23813" cy="34925"/>
            </a:xfrm>
            <a:custGeom>
              <a:avLst/>
              <a:gdLst>
                <a:gd name="T0" fmla="*/ 58 w 143"/>
                <a:gd name="T1" fmla="*/ 0 h 220"/>
                <a:gd name="T2" fmla="*/ 72 w 143"/>
                <a:gd name="T3" fmla="*/ 2 h 220"/>
                <a:gd name="T4" fmla="*/ 85 w 143"/>
                <a:gd name="T5" fmla="*/ 8 h 220"/>
                <a:gd name="T6" fmla="*/ 96 w 143"/>
                <a:gd name="T7" fmla="*/ 18 h 220"/>
                <a:gd name="T8" fmla="*/ 105 w 143"/>
                <a:gd name="T9" fmla="*/ 29 h 220"/>
                <a:gd name="T10" fmla="*/ 110 w 143"/>
                <a:gd name="T11" fmla="*/ 43 h 220"/>
                <a:gd name="T12" fmla="*/ 125 w 143"/>
                <a:gd name="T13" fmla="*/ 94 h 220"/>
                <a:gd name="T14" fmla="*/ 141 w 143"/>
                <a:gd name="T15" fmla="*/ 146 h 220"/>
                <a:gd name="T16" fmla="*/ 143 w 143"/>
                <a:gd name="T17" fmla="*/ 161 h 220"/>
                <a:gd name="T18" fmla="*/ 143 w 143"/>
                <a:gd name="T19" fmla="*/ 175 h 220"/>
                <a:gd name="T20" fmla="*/ 138 w 143"/>
                <a:gd name="T21" fmla="*/ 189 h 220"/>
                <a:gd name="T22" fmla="*/ 130 w 143"/>
                <a:gd name="T23" fmla="*/ 201 h 220"/>
                <a:gd name="T24" fmla="*/ 120 w 143"/>
                <a:gd name="T25" fmla="*/ 210 h 220"/>
                <a:gd name="T26" fmla="*/ 105 w 143"/>
                <a:gd name="T27" fmla="*/ 217 h 220"/>
                <a:gd name="T28" fmla="*/ 88 w 143"/>
                <a:gd name="T29" fmla="*/ 220 h 220"/>
                <a:gd name="T30" fmla="*/ 74 w 143"/>
                <a:gd name="T31" fmla="*/ 218 h 220"/>
                <a:gd name="T32" fmla="*/ 62 w 143"/>
                <a:gd name="T33" fmla="*/ 213 h 220"/>
                <a:gd name="T34" fmla="*/ 50 w 143"/>
                <a:gd name="T35" fmla="*/ 206 h 220"/>
                <a:gd name="T36" fmla="*/ 41 w 143"/>
                <a:gd name="T37" fmla="*/ 195 h 220"/>
                <a:gd name="T38" fmla="*/ 35 w 143"/>
                <a:gd name="T39" fmla="*/ 183 h 220"/>
                <a:gd name="T40" fmla="*/ 17 w 143"/>
                <a:gd name="T41" fmla="*/ 126 h 220"/>
                <a:gd name="T42" fmla="*/ 2 w 143"/>
                <a:gd name="T43" fmla="*/ 71 h 220"/>
                <a:gd name="T44" fmla="*/ 0 w 143"/>
                <a:gd name="T45" fmla="*/ 56 h 220"/>
                <a:gd name="T46" fmla="*/ 3 w 143"/>
                <a:gd name="T47" fmla="*/ 41 h 220"/>
                <a:gd name="T48" fmla="*/ 9 w 143"/>
                <a:gd name="T49" fmla="*/ 28 h 220"/>
                <a:gd name="T50" fmla="*/ 17 w 143"/>
                <a:gd name="T51" fmla="*/ 17 h 220"/>
                <a:gd name="T52" fmla="*/ 29 w 143"/>
                <a:gd name="T53" fmla="*/ 7 h 220"/>
                <a:gd name="T54" fmla="*/ 42 w 143"/>
                <a:gd name="T55" fmla="*/ 2 h 220"/>
                <a:gd name="T56" fmla="*/ 58 w 143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3" h="220">
                  <a:moveTo>
                    <a:pt x="58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96" y="18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25" y="94"/>
                  </a:lnTo>
                  <a:lnTo>
                    <a:pt x="141" y="146"/>
                  </a:lnTo>
                  <a:lnTo>
                    <a:pt x="143" y="161"/>
                  </a:lnTo>
                  <a:lnTo>
                    <a:pt x="143" y="175"/>
                  </a:lnTo>
                  <a:lnTo>
                    <a:pt x="138" y="189"/>
                  </a:lnTo>
                  <a:lnTo>
                    <a:pt x="130" y="201"/>
                  </a:lnTo>
                  <a:lnTo>
                    <a:pt x="120" y="210"/>
                  </a:lnTo>
                  <a:lnTo>
                    <a:pt x="105" y="217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2" y="213"/>
                  </a:lnTo>
                  <a:lnTo>
                    <a:pt x="50" y="206"/>
                  </a:lnTo>
                  <a:lnTo>
                    <a:pt x="41" y="195"/>
                  </a:lnTo>
                  <a:lnTo>
                    <a:pt x="35" y="183"/>
                  </a:lnTo>
                  <a:lnTo>
                    <a:pt x="17" y="126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9" y="28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0" name="Freeform 1066"/>
            <p:cNvSpPr>
              <a:spLocks/>
            </p:cNvSpPr>
            <p:nvPr/>
          </p:nvSpPr>
          <p:spPr bwMode="auto">
            <a:xfrm>
              <a:off x="7381875" y="5438776"/>
              <a:ext cx="33338" cy="26988"/>
            </a:xfrm>
            <a:custGeom>
              <a:avLst/>
              <a:gdLst>
                <a:gd name="T0" fmla="*/ 59 w 208"/>
                <a:gd name="T1" fmla="*/ 0 h 169"/>
                <a:gd name="T2" fmla="*/ 74 w 208"/>
                <a:gd name="T3" fmla="*/ 3 h 169"/>
                <a:gd name="T4" fmla="*/ 87 w 208"/>
                <a:gd name="T5" fmla="*/ 9 h 169"/>
                <a:gd name="T6" fmla="*/ 132 w 208"/>
                <a:gd name="T7" fmla="*/ 37 h 169"/>
                <a:gd name="T8" fmla="*/ 178 w 208"/>
                <a:gd name="T9" fmla="*/ 63 h 169"/>
                <a:gd name="T10" fmla="*/ 190 w 208"/>
                <a:gd name="T11" fmla="*/ 71 h 169"/>
                <a:gd name="T12" fmla="*/ 200 w 208"/>
                <a:gd name="T13" fmla="*/ 82 h 169"/>
                <a:gd name="T14" fmla="*/ 206 w 208"/>
                <a:gd name="T15" fmla="*/ 96 h 169"/>
                <a:gd name="T16" fmla="*/ 208 w 208"/>
                <a:gd name="T17" fmla="*/ 110 h 169"/>
                <a:gd name="T18" fmla="*/ 207 w 208"/>
                <a:gd name="T19" fmla="*/ 124 h 169"/>
                <a:gd name="T20" fmla="*/ 202 w 208"/>
                <a:gd name="T21" fmla="*/ 139 h 169"/>
                <a:gd name="T22" fmla="*/ 193 w 208"/>
                <a:gd name="T23" fmla="*/ 151 h 169"/>
                <a:gd name="T24" fmla="*/ 182 w 208"/>
                <a:gd name="T25" fmla="*/ 161 h 169"/>
                <a:gd name="T26" fmla="*/ 167 w 208"/>
                <a:gd name="T27" fmla="*/ 167 h 169"/>
                <a:gd name="T28" fmla="*/ 152 w 208"/>
                <a:gd name="T29" fmla="*/ 169 h 169"/>
                <a:gd name="T30" fmla="*/ 140 w 208"/>
                <a:gd name="T31" fmla="*/ 167 h 169"/>
                <a:gd name="T32" fmla="*/ 127 w 208"/>
                <a:gd name="T33" fmla="*/ 163 h 169"/>
                <a:gd name="T34" fmla="*/ 76 w 208"/>
                <a:gd name="T35" fmla="*/ 134 h 169"/>
                <a:gd name="T36" fmla="*/ 26 w 208"/>
                <a:gd name="T37" fmla="*/ 104 h 169"/>
                <a:gd name="T38" fmla="*/ 15 w 208"/>
                <a:gd name="T39" fmla="*/ 93 h 169"/>
                <a:gd name="T40" fmla="*/ 6 w 208"/>
                <a:gd name="T41" fmla="*/ 82 h 169"/>
                <a:gd name="T42" fmla="*/ 1 w 208"/>
                <a:gd name="T43" fmla="*/ 68 h 169"/>
                <a:gd name="T44" fmla="*/ 0 w 208"/>
                <a:gd name="T45" fmla="*/ 54 h 169"/>
                <a:gd name="T46" fmla="*/ 3 w 208"/>
                <a:gd name="T47" fmla="*/ 39 h 169"/>
                <a:gd name="T48" fmla="*/ 9 w 208"/>
                <a:gd name="T49" fmla="*/ 26 h 169"/>
                <a:gd name="T50" fmla="*/ 20 w 208"/>
                <a:gd name="T51" fmla="*/ 15 h 169"/>
                <a:gd name="T52" fmla="*/ 32 w 208"/>
                <a:gd name="T53" fmla="*/ 6 h 169"/>
                <a:gd name="T54" fmla="*/ 45 w 208"/>
                <a:gd name="T55" fmla="*/ 1 h 169"/>
                <a:gd name="T56" fmla="*/ 59 w 208"/>
                <a:gd name="T5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9">
                  <a:moveTo>
                    <a:pt x="59" y="0"/>
                  </a:moveTo>
                  <a:lnTo>
                    <a:pt x="74" y="3"/>
                  </a:lnTo>
                  <a:lnTo>
                    <a:pt x="87" y="9"/>
                  </a:lnTo>
                  <a:lnTo>
                    <a:pt x="132" y="37"/>
                  </a:lnTo>
                  <a:lnTo>
                    <a:pt x="178" y="63"/>
                  </a:lnTo>
                  <a:lnTo>
                    <a:pt x="190" y="71"/>
                  </a:lnTo>
                  <a:lnTo>
                    <a:pt x="200" y="82"/>
                  </a:lnTo>
                  <a:lnTo>
                    <a:pt x="206" y="96"/>
                  </a:lnTo>
                  <a:lnTo>
                    <a:pt x="208" y="110"/>
                  </a:lnTo>
                  <a:lnTo>
                    <a:pt x="207" y="124"/>
                  </a:lnTo>
                  <a:lnTo>
                    <a:pt x="202" y="139"/>
                  </a:lnTo>
                  <a:lnTo>
                    <a:pt x="193" y="151"/>
                  </a:lnTo>
                  <a:lnTo>
                    <a:pt x="182" y="161"/>
                  </a:lnTo>
                  <a:lnTo>
                    <a:pt x="167" y="167"/>
                  </a:lnTo>
                  <a:lnTo>
                    <a:pt x="152" y="169"/>
                  </a:lnTo>
                  <a:lnTo>
                    <a:pt x="140" y="167"/>
                  </a:lnTo>
                  <a:lnTo>
                    <a:pt x="127" y="163"/>
                  </a:lnTo>
                  <a:lnTo>
                    <a:pt x="76" y="134"/>
                  </a:lnTo>
                  <a:lnTo>
                    <a:pt x="26" y="104"/>
                  </a:lnTo>
                  <a:lnTo>
                    <a:pt x="15" y="93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20" y="15"/>
                  </a:lnTo>
                  <a:lnTo>
                    <a:pt x="32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1" name="Freeform 1067"/>
            <p:cNvSpPr>
              <a:spLocks/>
            </p:cNvSpPr>
            <p:nvPr/>
          </p:nvSpPr>
          <p:spPr bwMode="auto">
            <a:xfrm>
              <a:off x="7308850" y="5186363"/>
              <a:ext cx="25400" cy="33338"/>
            </a:xfrm>
            <a:custGeom>
              <a:avLst/>
              <a:gdLst>
                <a:gd name="T0" fmla="*/ 90 w 152"/>
                <a:gd name="T1" fmla="*/ 0 h 216"/>
                <a:gd name="T2" fmla="*/ 104 w 152"/>
                <a:gd name="T3" fmla="*/ 0 h 216"/>
                <a:gd name="T4" fmla="*/ 118 w 152"/>
                <a:gd name="T5" fmla="*/ 4 h 216"/>
                <a:gd name="T6" fmla="*/ 131 w 152"/>
                <a:gd name="T7" fmla="*/ 12 h 216"/>
                <a:gd name="T8" fmla="*/ 142 w 152"/>
                <a:gd name="T9" fmla="*/ 22 h 216"/>
                <a:gd name="T10" fmla="*/ 149 w 152"/>
                <a:gd name="T11" fmla="*/ 34 h 216"/>
                <a:gd name="T12" fmla="*/ 152 w 152"/>
                <a:gd name="T13" fmla="*/ 49 h 216"/>
                <a:gd name="T14" fmla="*/ 152 w 152"/>
                <a:gd name="T15" fmla="*/ 63 h 216"/>
                <a:gd name="T16" fmla="*/ 148 w 152"/>
                <a:gd name="T17" fmla="*/ 77 h 216"/>
                <a:gd name="T18" fmla="*/ 127 w 152"/>
                <a:gd name="T19" fmla="*/ 127 h 216"/>
                <a:gd name="T20" fmla="*/ 109 w 152"/>
                <a:gd name="T21" fmla="*/ 178 h 216"/>
                <a:gd name="T22" fmla="*/ 103 w 152"/>
                <a:gd name="T23" fmla="*/ 190 h 216"/>
                <a:gd name="T24" fmla="*/ 94 w 152"/>
                <a:gd name="T25" fmla="*/ 201 h 216"/>
                <a:gd name="T26" fmla="*/ 83 w 152"/>
                <a:gd name="T27" fmla="*/ 208 h 216"/>
                <a:gd name="T28" fmla="*/ 69 w 152"/>
                <a:gd name="T29" fmla="*/ 214 h 216"/>
                <a:gd name="T30" fmla="*/ 56 w 152"/>
                <a:gd name="T31" fmla="*/ 216 h 216"/>
                <a:gd name="T32" fmla="*/ 38 w 152"/>
                <a:gd name="T33" fmla="*/ 213 h 216"/>
                <a:gd name="T34" fmla="*/ 24 w 152"/>
                <a:gd name="T35" fmla="*/ 205 h 216"/>
                <a:gd name="T36" fmla="*/ 13 w 152"/>
                <a:gd name="T37" fmla="*/ 196 h 216"/>
                <a:gd name="T38" fmla="*/ 6 w 152"/>
                <a:gd name="T39" fmla="*/ 184 h 216"/>
                <a:gd name="T40" fmla="*/ 1 w 152"/>
                <a:gd name="T41" fmla="*/ 171 h 216"/>
                <a:gd name="T42" fmla="*/ 0 w 152"/>
                <a:gd name="T43" fmla="*/ 156 h 216"/>
                <a:gd name="T44" fmla="*/ 3 w 152"/>
                <a:gd name="T45" fmla="*/ 141 h 216"/>
                <a:gd name="T46" fmla="*/ 22 w 152"/>
                <a:gd name="T47" fmla="*/ 87 h 216"/>
                <a:gd name="T48" fmla="*/ 45 w 152"/>
                <a:gd name="T49" fmla="*/ 32 h 216"/>
                <a:gd name="T50" fmla="*/ 53 w 152"/>
                <a:gd name="T51" fmla="*/ 19 h 216"/>
                <a:gd name="T52" fmla="*/ 63 w 152"/>
                <a:gd name="T53" fmla="*/ 10 h 216"/>
                <a:gd name="T54" fmla="*/ 75 w 152"/>
                <a:gd name="T55" fmla="*/ 3 h 216"/>
                <a:gd name="T56" fmla="*/ 90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90" y="0"/>
                  </a:moveTo>
                  <a:lnTo>
                    <a:pt x="104" y="0"/>
                  </a:lnTo>
                  <a:lnTo>
                    <a:pt x="118" y="4"/>
                  </a:lnTo>
                  <a:lnTo>
                    <a:pt x="131" y="12"/>
                  </a:lnTo>
                  <a:lnTo>
                    <a:pt x="142" y="22"/>
                  </a:lnTo>
                  <a:lnTo>
                    <a:pt x="149" y="34"/>
                  </a:lnTo>
                  <a:lnTo>
                    <a:pt x="152" y="49"/>
                  </a:lnTo>
                  <a:lnTo>
                    <a:pt x="152" y="63"/>
                  </a:lnTo>
                  <a:lnTo>
                    <a:pt x="148" y="77"/>
                  </a:lnTo>
                  <a:lnTo>
                    <a:pt x="127" y="127"/>
                  </a:lnTo>
                  <a:lnTo>
                    <a:pt x="109" y="178"/>
                  </a:lnTo>
                  <a:lnTo>
                    <a:pt x="103" y="190"/>
                  </a:lnTo>
                  <a:lnTo>
                    <a:pt x="94" y="201"/>
                  </a:lnTo>
                  <a:lnTo>
                    <a:pt x="83" y="208"/>
                  </a:lnTo>
                  <a:lnTo>
                    <a:pt x="69" y="214"/>
                  </a:lnTo>
                  <a:lnTo>
                    <a:pt x="56" y="216"/>
                  </a:lnTo>
                  <a:lnTo>
                    <a:pt x="38" y="213"/>
                  </a:lnTo>
                  <a:lnTo>
                    <a:pt x="24" y="205"/>
                  </a:lnTo>
                  <a:lnTo>
                    <a:pt x="13" y="196"/>
                  </a:lnTo>
                  <a:lnTo>
                    <a:pt x="6" y="184"/>
                  </a:lnTo>
                  <a:lnTo>
                    <a:pt x="1" y="171"/>
                  </a:lnTo>
                  <a:lnTo>
                    <a:pt x="0" y="156"/>
                  </a:lnTo>
                  <a:lnTo>
                    <a:pt x="3" y="141"/>
                  </a:lnTo>
                  <a:lnTo>
                    <a:pt x="22" y="87"/>
                  </a:lnTo>
                  <a:lnTo>
                    <a:pt x="45" y="32"/>
                  </a:lnTo>
                  <a:lnTo>
                    <a:pt x="53" y="19"/>
                  </a:lnTo>
                  <a:lnTo>
                    <a:pt x="63" y="10"/>
                  </a:lnTo>
                  <a:lnTo>
                    <a:pt x="75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2" name="Freeform 1068"/>
            <p:cNvSpPr>
              <a:spLocks/>
            </p:cNvSpPr>
            <p:nvPr/>
          </p:nvSpPr>
          <p:spPr bwMode="auto">
            <a:xfrm>
              <a:off x="7343775" y="5127626"/>
              <a:ext cx="28575" cy="31750"/>
            </a:xfrm>
            <a:custGeom>
              <a:avLst/>
              <a:gdLst>
                <a:gd name="T0" fmla="*/ 130 w 186"/>
                <a:gd name="T1" fmla="*/ 0 h 195"/>
                <a:gd name="T2" fmla="*/ 143 w 186"/>
                <a:gd name="T3" fmla="*/ 1 h 195"/>
                <a:gd name="T4" fmla="*/ 158 w 186"/>
                <a:gd name="T5" fmla="*/ 7 h 195"/>
                <a:gd name="T6" fmla="*/ 169 w 186"/>
                <a:gd name="T7" fmla="*/ 16 h 195"/>
                <a:gd name="T8" fmla="*/ 178 w 186"/>
                <a:gd name="T9" fmla="*/ 27 h 195"/>
                <a:gd name="T10" fmla="*/ 184 w 186"/>
                <a:gd name="T11" fmla="*/ 42 h 195"/>
                <a:gd name="T12" fmla="*/ 186 w 186"/>
                <a:gd name="T13" fmla="*/ 56 h 195"/>
                <a:gd name="T14" fmla="*/ 184 w 186"/>
                <a:gd name="T15" fmla="*/ 70 h 195"/>
                <a:gd name="T16" fmla="*/ 179 w 186"/>
                <a:gd name="T17" fmla="*/ 84 h 195"/>
                <a:gd name="T18" fmla="*/ 170 w 186"/>
                <a:gd name="T19" fmla="*/ 96 h 195"/>
                <a:gd name="T20" fmla="*/ 133 w 186"/>
                <a:gd name="T21" fmla="*/ 134 h 195"/>
                <a:gd name="T22" fmla="*/ 99 w 186"/>
                <a:gd name="T23" fmla="*/ 175 h 195"/>
                <a:gd name="T24" fmla="*/ 86 w 186"/>
                <a:gd name="T25" fmla="*/ 186 h 195"/>
                <a:gd name="T26" fmla="*/ 72 w 186"/>
                <a:gd name="T27" fmla="*/ 192 h 195"/>
                <a:gd name="T28" fmla="*/ 56 w 186"/>
                <a:gd name="T29" fmla="*/ 195 h 195"/>
                <a:gd name="T30" fmla="*/ 44 w 186"/>
                <a:gd name="T31" fmla="*/ 193 h 195"/>
                <a:gd name="T32" fmla="*/ 31 w 186"/>
                <a:gd name="T33" fmla="*/ 189 h 195"/>
                <a:gd name="T34" fmla="*/ 20 w 186"/>
                <a:gd name="T35" fmla="*/ 182 h 195"/>
                <a:gd name="T36" fmla="*/ 10 w 186"/>
                <a:gd name="T37" fmla="*/ 172 h 195"/>
                <a:gd name="T38" fmla="*/ 3 w 186"/>
                <a:gd name="T39" fmla="*/ 159 h 195"/>
                <a:gd name="T40" fmla="*/ 0 w 186"/>
                <a:gd name="T41" fmla="*/ 144 h 195"/>
                <a:gd name="T42" fmla="*/ 0 w 186"/>
                <a:gd name="T43" fmla="*/ 130 h 195"/>
                <a:gd name="T44" fmla="*/ 4 w 186"/>
                <a:gd name="T45" fmla="*/ 116 h 195"/>
                <a:gd name="T46" fmla="*/ 12 w 186"/>
                <a:gd name="T47" fmla="*/ 103 h 195"/>
                <a:gd name="T48" fmla="*/ 51 w 186"/>
                <a:gd name="T49" fmla="*/ 58 h 195"/>
                <a:gd name="T50" fmla="*/ 91 w 186"/>
                <a:gd name="T51" fmla="*/ 16 h 195"/>
                <a:gd name="T52" fmla="*/ 102 w 186"/>
                <a:gd name="T53" fmla="*/ 7 h 195"/>
                <a:gd name="T54" fmla="*/ 116 w 186"/>
                <a:gd name="T55" fmla="*/ 2 h 195"/>
                <a:gd name="T56" fmla="*/ 130 w 18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" h="195">
                  <a:moveTo>
                    <a:pt x="130" y="0"/>
                  </a:moveTo>
                  <a:lnTo>
                    <a:pt x="143" y="1"/>
                  </a:lnTo>
                  <a:lnTo>
                    <a:pt x="158" y="7"/>
                  </a:lnTo>
                  <a:lnTo>
                    <a:pt x="169" y="16"/>
                  </a:lnTo>
                  <a:lnTo>
                    <a:pt x="178" y="27"/>
                  </a:lnTo>
                  <a:lnTo>
                    <a:pt x="184" y="42"/>
                  </a:lnTo>
                  <a:lnTo>
                    <a:pt x="186" y="56"/>
                  </a:lnTo>
                  <a:lnTo>
                    <a:pt x="184" y="70"/>
                  </a:lnTo>
                  <a:lnTo>
                    <a:pt x="179" y="84"/>
                  </a:lnTo>
                  <a:lnTo>
                    <a:pt x="170" y="96"/>
                  </a:lnTo>
                  <a:lnTo>
                    <a:pt x="133" y="134"/>
                  </a:lnTo>
                  <a:lnTo>
                    <a:pt x="99" y="175"/>
                  </a:lnTo>
                  <a:lnTo>
                    <a:pt x="86" y="186"/>
                  </a:lnTo>
                  <a:lnTo>
                    <a:pt x="72" y="192"/>
                  </a:lnTo>
                  <a:lnTo>
                    <a:pt x="56" y="195"/>
                  </a:lnTo>
                  <a:lnTo>
                    <a:pt x="44" y="193"/>
                  </a:lnTo>
                  <a:lnTo>
                    <a:pt x="31" y="189"/>
                  </a:lnTo>
                  <a:lnTo>
                    <a:pt x="20" y="182"/>
                  </a:lnTo>
                  <a:lnTo>
                    <a:pt x="10" y="172"/>
                  </a:lnTo>
                  <a:lnTo>
                    <a:pt x="3" y="159"/>
                  </a:lnTo>
                  <a:lnTo>
                    <a:pt x="0" y="144"/>
                  </a:lnTo>
                  <a:lnTo>
                    <a:pt x="0" y="130"/>
                  </a:lnTo>
                  <a:lnTo>
                    <a:pt x="4" y="116"/>
                  </a:lnTo>
                  <a:lnTo>
                    <a:pt x="12" y="103"/>
                  </a:lnTo>
                  <a:lnTo>
                    <a:pt x="51" y="58"/>
                  </a:lnTo>
                  <a:lnTo>
                    <a:pt x="91" y="16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3" name="Freeform 1069"/>
            <p:cNvSpPr>
              <a:spLocks/>
            </p:cNvSpPr>
            <p:nvPr/>
          </p:nvSpPr>
          <p:spPr bwMode="auto">
            <a:xfrm>
              <a:off x="7332663" y="5389563"/>
              <a:ext cx="28575" cy="31750"/>
            </a:xfrm>
            <a:custGeom>
              <a:avLst/>
              <a:gdLst>
                <a:gd name="T0" fmla="*/ 53 w 178"/>
                <a:gd name="T1" fmla="*/ 0 h 203"/>
                <a:gd name="T2" fmla="*/ 67 w 178"/>
                <a:gd name="T3" fmla="*/ 1 h 203"/>
                <a:gd name="T4" fmla="*/ 80 w 178"/>
                <a:gd name="T5" fmla="*/ 6 h 203"/>
                <a:gd name="T6" fmla="*/ 92 w 178"/>
                <a:gd name="T7" fmla="*/ 13 h 203"/>
                <a:gd name="T8" fmla="*/ 103 w 178"/>
                <a:gd name="T9" fmla="*/ 24 h 203"/>
                <a:gd name="T10" fmla="*/ 133 w 178"/>
                <a:gd name="T11" fmla="*/ 68 h 203"/>
                <a:gd name="T12" fmla="*/ 166 w 178"/>
                <a:gd name="T13" fmla="*/ 110 h 203"/>
                <a:gd name="T14" fmla="*/ 174 w 178"/>
                <a:gd name="T15" fmla="*/ 123 h 203"/>
                <a:gd name="T16" fmla="*/ 178 w 178"/>
                <a:gd name="T17" fmla="*/ 137 h 203"/>
                <a:gd name="T18" fmla="*/ 178 w 178"/>
                <a:gd name="T19" fmla="*/ 151 h 203"/>
                <a:gd name="T20" fmla="*/ 175 w 178"/>
                <a:gd name="T21" fmla="*/ 166 h 203"/>
                <a:gd name="T22" fmla="*/ 168 w 178"/>
                <a:gd name="T23" fmla="*/ 178 h 203"/>
                <a:gd name="T24" fmla="*/ 158 w 178"/>
                <a:gd name="T25" fmla="*/ 189 h 203"/>
                <a:gd name="T26" fmla="*/ 146 w 178"/>
                <a:gd name="T27" fmla="*/ 196 h 203"/>
                <a:gd name="T28" fmla="*/ 134 w 178"/>
                <a:gd name="T29" fmla="*/ 201 h 203"/>
                <a:gd name="T30" fmla="*/ 122 w 178"/>
                <a:gd name="T31" fmla="*/ 203 h 203"/>
                <a:gd name="T32" fmla="*/ 107 w 178"/>
                <a:gd name="T33" fmla="*/ 200 h 203"/>
                <a:gd name="T34" fmla="*/ 91 w 178"/>
                <a:gd name="T35" fmla="*/ 193 h 203"/>
                <a:gd name="T36" fmla="*/ 79 w 178"/>
                <a:gd name="T37" fmla="*/ 182 h 203"/>
                <a:gd name="T38" fmla="*/ 43 w 178"/>
                <a:gd name="T39" fmla="*/ 136 h 203"/>
                <a:gd name="T40" fmla="*/ 10 w 178"/>
                <a:gd name="T41" fmla="*/ 88 h 203"/>
                <a:gd name="T42" fmla="*/ 3 w 178"/>
                <a:gd name="T43" fmla="*/ 75 h 203"/>
                <a:gd name="T44" fmla="*/ 0 w 178"/>
                <a:gd name="T45" fmla="*/ 60 h 203"/>
                <a:gd name="T46" fmla="*/ 1 w 178"/>
                <a:gd name="T47" fmla="*/ 46 h 203"/>
                <a:gd name="T48" fmla="*/ 6 w 178"/>
                <a:gd name="T49" fmla="*/ 33 h 203"/>
                <a:gd name="T50" fmla="*/ 13 w 178"/>
                <a:gd name="T51" fmla="*/ 20 h 203"/>
                <a:gd name="T52" fmla="*/ 24 w 178"/>
                <a:gd name="T53" fmla="*/ 10 h 203"/>
                <a:gd name="T54" fmla="*/ 38 w 178"/>
                <a:gd name="T55" fmla="*/ 3 h 203"/>
                <a:gd name="T56" fmla="*/ 53 w 178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3">
                  <a:moveTo>
                    <a:pt x="53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2" y="13"/>
                  </a:lnTo>
                  <a:lnTo>
                    <a:pt x="103" y="24"/>
                  </a:lnTo>
                  <a:lnTo>
                    <a:pt x="133" y="68"/>
                  </a:lnTo>
                  <a:lnTo>
                    <a:pt x="166" y="110"/>
                  </a:lnTo>
                  <a:lnTo>
                    <a:pt x="174" y="123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6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6" y="196"/>
                  </a:lnTo>
                  <a:lnTo>
                    <a:pt x="134" y="201"/>
                  </a:lnTo>
                  <a:lnTo>
                    <a:pt x="122" y="203"/>
                  </a:lnTo>
                  <a:lnTo>
                    <a:pt x="107" y="200"/>
                  </a:lnTo>
                  <a:lnTo>
                    <a:pt x="91" y="193"/>
                  </a:lnTo>
                  <a:lnTo>
                    <a:pt x="79" y="182"/>
                  </a:lnTo>
                  <a:lnTo>
                    <a:pt x="43" y="136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3"/>
                  </a:lnTo>
                  <a:lnTo>
                    <a:pt x="13" y="20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4" name="Freeform 1070"/>
            <p:cNvSpPr>
              <a:spLocks/>
            </p:cNvSpPr>
            <p:nvPr/>
          </p:nvSpPr>
          <p:spPr bwMode="auto">
            <a:xfrm>
              <a:off x="7400925" y="5154613"/>
              <a:ext cx="153988" cy="215900"/>
            </a:xfrm>
            <a:custGeom>
              <a:avLst/>
              <a:gdLst>
                <a:gd name="T0" fmla="*/ 611 w 975"/>
                <a:gd name="T1" fmla="*/ 10 h 1355"/>
                <a:gd name="T2" fmla="*/ 716 w 975"/>
                <a:gd name="T3" fmla="*/ 60 h 1355"/>
                <a:gd name="T4" fmla="*/ 792 w 975"/>
                <a:gd name="T5" fmla="*/ 150 h 1355"/>
                <a:gd name="T6" fmla="*/ 827 w 975"/>
                <a:gd name="T7" fmla="*/ 267 h 1355"/>
                <a:gd name="T8" fmla="*/ 819 w 975"/>
                <a:gd name="T9" fmla="*/ 346 h 1355"/>
                <a:gd name="T10" fmla="*/ 774 w 975"/>
                <a:gd name="T11" fmla="*/ 368 h 1355"/>
                <a:gd name="T12" fmla="*/ 728 w 975"/>
                <a:gd name="T13" fmla="*/ 346 h 1355"/>
                <a:gd name="T14" fmla="*/ 716 w 975"/>
                <a:gd name="T15" fmla="*/ 275 h 1355"/>
                <a:gd name="T16" fmla="*/ 686 w 975"/>
                <a:gd name="T17" fmla="*/ 188 h 1355"/>
                <a:gd name="T18" fmla="*/ 619 w 975"/>
                <a:gd name="T19" fmla="*/ 130 h 1355"/>
                <a:gd name="T20" fmla="*/ 527 w 975"/>
                <a:gd name="T21" fmla="*/ 112 h 1355"/>
                <a:gd name="T22" fmla="*/ 437 w 975"/>
                <a:gd name="T23" fmla="*/ 133 h 1355"/>
                <a:gd name="T24" fmla="*/ 375 w 975"/>
                <a:gd name="T25" fmla="*/ 197 h 1355"/>
                <a:gd name="T26" fmla="*/ 344 w 975"/>
                <a:gd name="T27" fmla="*/ 288 h 1355"/>
                <a:gd name="T28" fmla="*/ 338 w 975"/>
                <a:gd name="T29" fmla="*/ 622 h 1355"/>
                <a:gd name="T30" fmla="*/ 585 w 975"/>
                <a:gd name="T31" fmla="*/ 629 h 1355"/>
                <a:gd name="T32" fmla="*/ 609 w 975"/>
                <a:gd name="T33" fmla="*/ 662 h 1355"/>
                <a:gd name="T34" fmla="*/ 601 w 975"/>
                <a:gd name="T35" fmla="*/ 712 h 1355"/>
                <a:gd name="T36" fmla="*/ 555 w 975"/>
                <a:gd name="T37" fmla="*/ 733 h 1355"/>
                <a:gd name="T38" fmla="*/ 336 w 975"/>
                <a:gd name="T39" fmla="*/ 1055 h 1355"/>
                <a:gd name="T40" fmla="*/ 310 w 975"/>
                <a:gd name="T41" fmla="*/ 1179 h 1355"/>
                <a:gd name="T42" fmla="*/ 692 w 975"/>
                <a:gd name="T43" fmla="*/ 1243 h 1355"/>
                <a:gd name="T44" fmla="*/ 770 w 975"/>
                <a:gd name="T45" fmla="*/ 1226 h 1355"/>
                <a:gd name="T46" fmla="*/ 832 w 975"/>
                <a:gd name="T47" fmla="*/ 1172 h 1355"/>
                <a:gd name="T48" fmla="*/ 862 w 975"/>
                <a:gd name="T49" fmla="*/ 1093 h 1355"/>
                <a:gd name="T50" fmla="*/ 874 w 975"/>
                <a:gd name="T51" fmla="*/ 1027 h 1355"/>
                <a:gd name="T52" fmla="*/ 920 w 975"/>
                <a:gd name="T53" fmla="*/ 1006 h 1355"/>
                <a:gd name="T54" fmla="*/ 965 w 975"/>
                <a:gd name="T55" fmla="*/ 1027 h 1355"/>
                <a:gd name="T56" fmla="*/ 973 w 975"/>
                <a:gd name="T57" fmla="*/ 1102 h 1355"/>
                <a:gd name="T58" fmla="*/ 939 w 975"/>
                <a:gd name="T59" fmla="*/ 1212 h 1355"/>
                <a:gd name="T60" fmla="*/ 866 w 975"/>
                <a:gd name="T61" fmla="*/ 1297 h 1355"/>
                <a:gd name="T62" fmla="*/ 768 w 975"/>
                <a:gd name="T63" fmla="*/ 1346 h 1355"/>
                <a:gd name="T64" fmla="*/ 55 w 975"/>
                <a:gd name="T65" fmla="*/ 1355 h 1355"/>
                <a:gd name="T66" fmla="*/ 11 w 975"/>
                <a:gd name="T67" fmla="*/ 1333 h 1355"/>
                <a:gd name="T68" fmla="*/ 3 w 975"/>
                <a:gd name="T69" fmla="*/ 1280 h 1355"/>
                <a:gd name="T70" fmla="*/ 37 w 975"/>
                <a:gd name="T71" fmla="*/ 1246 h 1355"/>
                <a:gd name="T72" fmla="*/ 110 w 975"/>
                <a:gd name="T73" fmla="*/ 1234 h 1355"/>
                <a:gd name="T74" fmla="*/ 178 w 975"/>
                <a:gd name="T75" fmla="*/ 1186 h 1355"/>
                <a:gd name="T76" fmla="*/ 215 w 975"/>
                <a:gd name="T77" fmla="*/ 1111 h 1355"/>
                <a:gd name="T78" fmla="*/ 227 w 975"/>
                <a:gd name="T79" fmla="*/ 1007 h 1355"/>
                <a:gd name="T80" fmla="*/ 85 w 975"/>
                <a:gd name="T81" fmla="*/ 731 h 1355"/>
                <a:gd name="T82" fmla="*/ 52 w 975"/>
                <a:gd name="T83" fmla="*/ 707 h 1355"/>
                <a:gd name="T84" fmla="*/ 47 w 975"/>
                <a:gd name="T85" fmla="*/ 662 h 1355"/>
                <a:gd name="T86" fmla="*/ 72 w 975"/>
                <a:gd name="T87" fmla="*/ 629 h 1355"/>
                <a:gd name="T88" fmla="*/ 227 w 975"/>
                <a:gd name="T89" fmla="*/ 622 h 1355"/>
                <a:gd name="T90" fmla="*/ 235 w 975"/>
                <a:gd name="T91" fmla="*/ 274 h 1355"/>
                <a:gd name="T92" fmla="*/ 268 w 975"/>
                <a:gd name="T93" fmla="*/ 159 h 1355"/>
                <a:gd name="T94" fmla="*/ 331 w 975"/>
                <a:gd name="T95" fmla="*/ 72 h 1355"/>
                <a:gd name="T96" fmla="*/ 420 w 975"/>
                <a:gd name="T97" fmla="*/ 18 h 1355"/>
                <a:gd name="T98" fmla="*/ 527 w 975"/>
                <a:gd name="T99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5" h="1355">
                  <a:moveTo>
                    <a:pt x="527" y="0"/>
                  </a:moveTo>
                  <a:lnTo>
                    <a:pt x="571" y="3"/>
                  </a:lnTo>
                  <a:lnTo>
                    <a:pt x="611" y="10"/>
                  </a:lnTo>
                  <a:lnTo>
                    <a:pt x="649" y="21"/>
                  </a:lnTo>
                  <a:lnTo>
                    <a:pt x="685" y="39"/>
                  </a:lnTo>
                  <a:lnTo>
                    <a:pt x="716" y="60"/>
                  </a:lnTo>
                  <a:lnTo>
                    <a:pt x="746" y="87"/>
                  </a:lnTo>
                  <a:lnTo>
                    <a:pt x="771" y="118"/>
                  </a:lnTo>
                  <a:lnTo>
                    <a:pt x="792" y="150"/>
                  </a:lnTo>
                  <a:lnTo>
                    <a:pt x="808" y="186"/>
                  </a:lnTo>
                  <a:lnTo>
                    <a:pt x="820" y="225"/>
                  </a:lnTo>
                  <a:lnTo>
                    <a:pt x="827" y="267"/>
                  </a:lnTo>
                  <a:lnTo>
                    <a:pt x="829" y="311"/>
                  </a:lnTo>
                  <a:lnTo>
                    <a:pt x="827" y="331"/>
                  </a:lnTo>
                  <a:lnTo>
                    <a:pt x="819" y="346"/>
                  </a:lnTo>
                  <a:lnTo>
                    <a:pt x="808" y="357"/>
                  </a:lnTo>
                  <a:lnTo>
                    <a:pt x="793" y="365"/>
                  </a:lnTo>
                  <a:lnTo>
                    <a:pt x="774" y="368"/>
                  </a:lnTo>
                  <a:lnTo>
                    <a:pt x="755" y="365"/>
                  </a:lnTo>
                  <a:lnTo>
                    <a:pt x="740" y="357"/>
                  </a:lnTo>
                  <a:lnTo>
                    <a:pt x="728" y="346"/>
                  </a:lnTo>
                  <a:lnTo>
                    <a:pt x="721" y="331"/>
                  </a:lnTo>
                  <a:lnTo>
                    <a:pt x="718" y="311"/>
                  </a:lnTo>
                  <a:lnTo>
                    <a:pt x="716" y="275"/>
                  </a:lnTo>
                  <a:lnTo>
                    <a:pt x="710" y="244"/>
                  </a:lnTo>
                  <a:lnTo>
                    <a:pt x="700" y="214"/>
                  </a:lnTo>
                  <a:lnTo>
                    <a:pt x="686" y="188"/>
                  </a:lnTo>
                  <a:lnTo>
                    <a:pt x="666" y="165"/>
                  </a:lnTo>
                  <a:lnTo>
                    <a:pt x="644" y="145"/>
                  </a:lnTo>
                  <a:lnTo>
                    <a:pt x="619" y="130"/>
                  </a:lnTo>
                  <a:lnTo>
                    <a:pt x="591" y="120"/>
                  </a:lnTo>
                  <a:lnTo>
                    <a:pt x="560" y="114"/>
                  </a:lnTo>
                  <a:lnTo>
                    <a:pt x="527" y="112"/>
                  </a:lnTo>
                  <a:lnTo>
                    <a:pt x="494" y="114"/>
                  </a:lnTo>
                  <a:lnTo>
                    <a:pt x="464" y="121"/>
                  </a:lnTo>
                  <a:lnTo>
                    <a:pt x="437" y="133"/>
                  </a:lnTo>
                  <a:lnTo>
                    <a:pt x="413" y="150"/>
                  </a:lnTo>
                  <a:lnTo>
                    <a:pt x="391" y="173"/>
                  </a:lnTo>
                  <a:lnTo>
                    <a:pt x="375" y="197"/>
                  </a:lnTo>
                  <a:lnTo>
                    <a:pt x="362" y="223"/>
                  </a:lnTo>
                  <a:lnTo>
                    <a:pt x="352" y="254"/>
                  </a:lnTo>
                  <a:lnTo>
                    <a:pt x="344" y="288"/>
                  </a:lnTo>
                  <a:lnTo>
                    <a:pt x="339" y="326"/>
                  </a:lnTo>
                  <a:lnTo>
                    <a:pt x="338" y="367"/>
                  </a:lnTo>
                  <a:lnTo>
                    <a:pt x="338" y="622"/>
                  </a:lnTo>
                  <a:lnTo>
                    <a:pt x="555" y="622"/>
                  </a:lnTo>
                  <a:lnTo>
                    <a:pt x="572" y="624"/>
                  </a:lnTo>
                  <a:lnTo>
                    <a:pt x="585" y="629"/>
                  </a:lnTo>
                  <a:lnTo>
                    <a:pt x="596" y="637"/>
                  </a:lnTo>
                  <a:lnTo>
                    <a:pt x="604" y="648"/>
                  </a:lnTo>
                  <a:lnTo>
                    <a:pt x="609" y="662"/>
                  </a:lnTo>
                  <a:lnTo>
                    <a:pt x="611" y="678"/>
                  </a:lnTo>
                  <a:lnTo>
                    <a:pt x="608" y="696"/>
                  </a:lnTo>
                  <a:lnTo>
                    <a:pt x="601" y="712"/>
                  </a:lnTo>
                  <a:lnTo>
                    <a:pt x="590" y="723"/>
                  </a:lnTo>
                  <a:lnTo>
                    <a:pt x="575" y="730"/>
                  </a:lnTo>
                  <a:lnTo>
                    <a:pt x="555" y="733"/>
                  </a:lnTo>
                  <a:lnTo>
                    <a:pt x="338" y="733"/>
                  </a:lnTo>
                  <a:lnTo>
                    <a:pt x="338" y="1007"/>
                  </a:lnTo>
                  <a:lnTo>
                    <a:pt x="336" y="1055"/>
                  </a:lnTo>
                  <a:lnTo>
                    <a:pt x="331" y="1099"/>
                  </a:lnTo>
                  <a:lnTo>
                    <a:pt x="322" y="1141"/>
                  </a:lnTo>
                  <a:lnTo>
                    <a:pt x="310" y="1179"/>
                  </a:lnTo>
                  <a:lnTo>
                    <a:pt x="295" y="1213"/>
                  </a:lnTo>
                  <a:lnTo>
                    <a:pt x="275" y="1243"/>
                  </a:lnTo>
                  <a:lnTo>
                    <a:pt x="692" y="1243"/>
                  </a:lnTo>
                  <a:lnTo>
                    <a:pt x="720" y="1241"/>
                  </a:lnTo>
                  <a:lnTo>
                    <a:pt x="746" y="1236"/>
                  </a:lnTo>
                  <a:lnTo>
                    <a:pt x="770" y="1226"/>
                  </a:lnTo>
                  <a:lnTo>
                    <a:pt x="794" y="1212"/>
                  </a:lnTo>
                  <a:lnTo>
                    <a:pt x="814" y="1193"/>
                  </a:lnTo>
                  <a:lnTo>
                    <a:pt x="832" y="1172"/>
                  </a:lnTo>
                  <a:lnTo>
                    <a:pt x="847" y="1148"/>
                  </a:lnTo>
                  <a:lnTo>
                    <a:pt x="856" y="1121"/>
                  </a:lnTo>
                  <a:lnTo>
                    <a:pt x="862" y="1093"/>
                  </a:lnTo>
                  <a:lnTo>
                    <a:pt x="864" y="1062"/>
                  </a:lnTo>
                  <a:lnTo>
                    <a:pt x="867" y="1043"/>
                  </a:lnTo>
                  <a:lnTo>
                    <a:pt x="874" y="1027"/>
                  </a:lnTo>
                  <a:lnTo>
                    <a:pt x="885" y="1016"/>
                  </a:lnTo>
                  <a:lnTo>
                    <a:pt x="901" y="1009"/>
                  </a:lnTo>
                  <a:lnTo>
                    <a:pt x="920" y="1006"/>
                  </a:lnTo>
                  <a:lnTo>
                    <a:pt x="938" y="1009"/>
                  </a:lnTo>
                  <a:lnTo>
                    <a:pt x="954" y="1016"/>
                  </a:lnTo>
                  <a:lnTo>
                    <a:pt x="965" y="1027"/>
                  </a:lnTo>
                  <a:lnTo>
                    <a:pt x="972" y="1043"/>
                  </a:lnTo>
                  <a:lnTo>
                    <a:pt x="975" y="1062"/>
                  </a:lnTo>
                  <a:lnTo>
                    <a:pt x="973" y="1102"/>
                  </a:lnTo>
                  <a:lnTo>
                    <a:pt x="966" y="1141"/>
                  </a:lnTo>
                  <a:lnTo>
                    <a:pt x="955" y="1178"/>
                  </a:lnTo>
                  <a:lnTo>
                    <a:pt x="939" y="1212"/>
                  </a:lnTo>
                  <a:lnTo>
                    <a:pt x="919" y="1242"/>
                  </a:lnTo>
                  <a:lnTo>
                    <a:pt x="894" y="1271"/>
                  </a:lnTo>
                  <a:lnTo>
                    <a:pt x="866" y="1297"/>
                  </a:lnTo>
                  <a:lnTo>
                    <a:pt x="835" y="1317"/>
                  </a:lnTo>
                  <a:lnTo>
                    <a:pt x="803" y="1333"/>
                  </a:lnTo>
                  <a:lnTo>
                    <a:pt x="768" y="1346"/>
                  </a:lnTo>
                  <a:lnTo>
                    <a:pt x="732" y="1352"/>
                  </a:lnTo>
                  <a:lnTo>
                    <a:pt x="692" y="1355"/>
                  </a:lnTo>
                  <a:lnTo>
                    <a:pt x="55" y="1355"/>
                  </a:lnTo>
                  <a:lnTo>
                    <a:pt x="37" y="1352"/>
                  </a:lnTo>
                  <a:lnTo>
                    <a:pt x="22" y="1345"/>
                  </a:lnTo>
                  <a:lnTo>
                    <a:pt x="11" y="1333"/>
                  </a:lnTo>
                  <a:lnTo>
                    <a:pt x="3" y="1318"/>
                  </a:lnTo>
                  <a:lnTo>
                    <a:pt x="0" y="1300"/>
                  </a:lnTo>
                  <a:lnTo>
                    <a:pt x="3" y="1280"/>
                  </a:lnTo>
                  <a:lnTo>
                    <a:pt x="11" y="1265"/>
                  </a:lnTo>
                  <a:lnTo>
                    <a:pt x="22" y="1254"/>
                  </a:lnTo>
                  <a:lnTo>
                    <a:pt x="37" y="1246"/>
                  </a:lnTo>
                  <a:lnTo>
                    <a:pt x="55" y="1243"/>
                  </a:lnTo>
                  <a:lnTo>
                    <a:pt x="84" y="1241"/>
                  </a:lnTo>
                  <a:lnTo>
                    <a:pt x="110" y="1234"/>
                  </a:lnTo>
                  <a:lnTo>
                    <a:pt x="135" y="1223"/>
                  </a:lnTo>
                  <a:lnTo>
                    <a:pt x="157" y="1207"/>
                  </a:lnTo>
                  <a:lnTo>
                    <a:pt x="178" y="1186"/>
                  </a:lnTo>
                  <a:lnTo>
                    <a:pt x="193" y="1164"/>
                  </a:lnTo>
                  <a:lnTo>
                    <a:pt x="205" y="1140"/>
                  </a:lnTo>
                  <a:lnTo>
                    <a:pt x="215" y="1111"/>
                  </a:lnTo>
                  <a:lnTo>
                    <a:pt x="222" y="1079"/>
                  </a:lnTo>
                  <a:lnTo>
                    <a:pt x="226" y="1045"/>
                  </a:lnTo>
                  <a:lnTo>
                    <a:pt x="227" y="1007"/>
                  </a:lnTo>
                  <a:lnTo>
                    <a:pt x="227" y="733"/>
                  </a:lnTo>
                  <a:lnTo>
                    <a:pt x="101" y="733"/>
                  </a:lnTo>
                  <a:lnTo>
                    <a:pt x="85" y="731"/>
                  </a:lnTo>
                  <a:lnTo>
                    <a:pt x="72" y="726"/>
                  </a:lnTo>
                  <a:lnTo>
                    <a:pt x="60" y="718"/>
                  </a:lnTo>
                  <a:lnTo>
                    <a:pt x="52" y="707"/>
                  </a:lnTo>
                  <a:lnTo>
                    <a:pt x="47" y="693"/>
                  </a:lnTo>
                  <a:lnTo>
                    <a:pt x="46" y="677"/>
                  </a:lnTo>
                  <a:lnTo>
                    <a:pt x="47" y="662"/>
                  </a:lnTo>
                  <a:lnTo>
                    <a:pt x="52" y="648"/>
                  </a:lnTo>
                  <a:lnTo>
                    <a:pt x="60" y="637"/>
                  </a:lnTo>
                  <a:lnTo>
                    <a:pt x="72" y="629"/>
                  </a:lnTo>
                  <a:lnTo>
                    <a:pt x="85" y="624"/>
                  </a:lnTo>
                  <a:lnTo>
                    <a:pt x="101" y="622"/>
                  </a:lnTo>
                  <a:lnTo>
                    <a:pt x="227" y="622"/>
                  </a:lnTo>
                  <a:lnTo>
                    <a:pt x="227" y="367"/>
                  </a:lnTo>
                  <a:lnTo>
                    <a:pt x="229" y="318"/>
                  </a:lnTo>
                  <a:lnTo>
                    <a:pt x="235" y="274"/>
                  </a:lnTo>
                  <a:lnTo>
                    <a:pt x="243" y="232"/>
                  </a:lnTo>
                  <a:lnTo>
                    <a:pt x="254" y="193"/>
                  </a:lnTo>
                  <a:lnTo>
                    <a:pt x="268" y="159"/>
                  </a:lnTo>
                  <a:lnTo>
                    <a:pt x="286" y="127"/>
                  </a:lnTo>
                  <a:lnTo>
                    <a:pt x="307" y="97"/>
                  </a:lnTo>
                  <a:lnTo>
                    <a:pt x="331" y="72"/>
                  </a:lnTo>
                  <a:lnTo>
                    <a:pt x="359" y="50"/>
                  </a:lnTo>
                  <a:lnTo>
                    <a:pt x="388" y="32"/>
                  </a:lnTo>
                  <a:lnTo>
                    <a:pt x="420" y="18"/>
                  </a:lnTo>
                  <a:lnTo>
                    <a:pt x="454" y="8"/>
                  </a:lnTo>
                  <a:lnTo>
                    <a:pt x="489" y="2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07" name="Group 2306"/>
          <p:cNvGrpSpPr/>
          <p:nvPr/>
        </p:nvGrpSpPr>
        <p:grpSpPr>
          <a:xfrm>
            <a:off x="8176903" y="5023391"/>
            <a:ext cx="506413" cy="519113"/>
            <a:chOff x="8148638" y="5021263"/>
            <a:chExt cx="5064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9" name="Freeform 1075"/>
            <p:cNvSpPr>
              <a:spLocks noEditPoints="1"/>
            </p:cNvSpPr>
            <p:nvPr/>
          </p:nvSpPr>
          <p:spPr bwMode="auto">
            <a:xfrm>
              <a:off x="8148638" y="5021263"/>
              <a:ext cx="506413" cy="519113"/>
            </a:xfrm>
            <a:custGeom>
              <a:avLst/>
              <a:gdLst>
                <a:gd name="T0" fmla="*/ 1171 w 3193"/>
                <a:gd name="T1" fmla="*/ 3120 h 3267"/>
                <a:gd name="T2" fmla="*/ 828 w 3193"/>
                <a:gd name="T3" fmla="*/ 2986 h 3267"/>
                <a:gd name="T4" fmla="*/ 821 w 3193"/>
                <a:gd name="T5" fmla="*/ 2860 h 3267"/>
                <a:gd name="T6" fmla="*/ 316 w 3193"/>
                <a:gd name="T7" fmla="*/ 2445 h 3267"/>
                <a:gd name="T8" fmla="*/ 515 w 3193"/>
                <a:gd name="T9" fmla="*/ 2425 h 3267"/>
                <a:gd name="T10" fmla="*/ 437 w 3193"/>
                <a:gd name="T11" fmla="*/ 2235 h 3267"/>
                <a:gd name="T12" fmla="*/ 172 w 3193"/>
                <a:gd name="T13" fmla="*/ 2084 h 3267"/>
                <a:gd name="T14" fmla="*/ 351 w 3193"/>
                <a:gd name="T15" fmla="*/ 1873 h 3267"/>
                <a:gd name="T16" fmla="*/ 114 w 3193"/>
                <a:gd name="T17" fmla="*/ 1690 h 3267"/>
                <a:gd name="T18" fmla="*/ 157 w 3193"/>
                <a:gd name="T19" fmla="*/ 1239 h 3267"/>
                <a:gd name="T20" fmla="*/ 352 w 3193"/>
                <a:gd name="T21" fmla="*/ 1389 h 3267"/>
                <a:gd name="T22" fmla="*/ 217 w 3193"/>
                <a:gd name="T23" fmla="*/ 1042 h 3267"/>
                <a:gd name="T24" fmla="*/ 449 w 3193"/>
                <a:gd name="T25" fmla="*/ 620 h 3267"/>
                <a:gd name="T26" fmla="*/ 528 w 3193"/>
                <a:gd name="T27" fmla="*/ 817 h 3267"/>
                <a:gd name="T28" fmla="*/ 741 w 3193"/>
                <a:gd name="T29" fmla="*/ 338 h 3267"/>
                <a:gd name="T30" fmla="*/ 821 w 3193"/>
                <a:gd name="T31" fmla="*/ 409 h 3267"/>
                <a:gd name="T32" fmla="*/ 996 w 3193"/>
                <a:gd name="T33" fmla="*/ 199 h 3267"/>
                <a:gd name="T34" fmla="*/ 1764 w 3193"/>
                <a:gd name="T35" fmla="*/ 113 h 3267"/>
                <a:gd name="T36" fmla="*/ 1540 w 3193"/>
                <a:gd name="T37" fmla="*/ 135 h 3267"/>
                <a:gd name="T38" fmla="*/ 1368 w 3193"/>
                <a:gd name="T39" fmla="*/ 183 h 3267"/>
                <a:gd name="T40" fmla="*/ 1029 w 3193"/>
                <a:gd name="T41" fmla="*/ 374 h 3267"/>
                <a:gd name="T42" fmla="*/ 648 w 3193"/>
                <a:gd name="T43" fmla="*/ 830 h 3267"/>
                <a:gd name="T44" fmla="*/ 545 w 3193"/>
                <a:gd name="T45" fmla="*/ 1062 h 3267"/>
                <a:gd name="T46" fmla="*/ 479 w 3193"/>
                <a:gd name="T47" fmla="*/ 1306 h 3267"/>
                <a:gd name="T48" fmla="*/ 449 w 3193"/>
                <a:gd name="T49" fmla="*/ 1559 h 3267"/>
                <a:gd name="T50" fmla="*/ 462 w 3193"/>
                <a:gd name="T51" fmla="*/ 1855 h 3267"/>
                <a:gd name="T52" fmla="*/ 511 w 3193"/>
                <a:gd name="T53" fmla="*/ 2101 h 3267"/>
                <a:gd name="T54" fmla="*/ 604 w 3193"/>
                <a:gd name="T55" fmla="*/ 2351 h 3267"/>
                <a:gd name="T56" fmla="*/ 845 w 3193"/>
                <a:gd name="T57" fmla="*/ 2721 h 3267"/>
                <a:gd name="T58" fmla="*/ 1311 w 3193"/>
                <a:gd name="T59" fmla="*/ 3061 h 3267"/>
                <a:gd name="T60" fmla="*/ 1484 w 3193"/>
                <a:gd name="T61" fmla="*/ 3120 h 3267"/>
                <a:gd name="T62" fmla="*/ 1698 w 3193"/>
                <a:gd name="T63" fmla="*/ 3153 h 3267"/>
                <a:gd name="T64" fmla="*/ 2257 w 3193"/>
                <a:gd name="T65" fmla="*/ 3044 h 3267"/>
                <a:gd name="T66" fmla="*/ 2722 w 3193"/>
                <a:gd name="T67" fmla="*/ 2675 h 3267"/>
                <a:gd name="T68" fmla="*/ 3013 w 3193"/>
                <a:gd name="T69" fmla="*/ 2114 h 3267"/>
                <a:gd name="T70" fmla="*/ 3069 w 3193"/>
                <a:gd name="T71" fmla="*/ 1436 h 3267"/>
                <a:gd name="T72" fmla="*/ 2872 w 3193"/>
                <a:gd name="T73" fmla="*/ 813 h 3267"/>
                <a:gd name="T74" fmla="*/ 2474 w 3193"/>
                <a:gd name="T75" fmla="*/ 353 h 3267"/>
                <a:gd name="T76" fmla="*/ 1935 w 3193"/>
                <a:gd name="T77" fmla="*/ 126 h 3267"/>
                <a:gd name="T78" fmla="*/ 1679 w 3193"/>
                <a:gd name="T79" fmla="*/ 3 h 3267"/>
                <a:gd name="T80" fmla="*/ 2280 w 3193"/>
                <a:gd name="T81" fmla="*/ 111 h 3267"/>
                <a:gd name="T82" fmla="*/ 2774 w 3193"/>
                <a:gd name="T83" fmla="*/ 479 h 3267"/>
                <a:gd name="T84" fmla="*/ 3096 w 3193"/>
                <a:gd name="T85" fmla="*/ 1044 h 3267"/>
                <a:gd name="T86" fmla="*/ 3189 w 3193"/>
                <a:gd name="T87" fmla="*/ 1737 h 3267"/>
                <a:gd name="T88" fmla="*/ 3024 w 3193"/>
                <a:gd name="T89" fmla="*/ 2401 h 3267"/>
                <a:gd name="T90" fmla="*/ 2648 w 3193"/>
                <a:gd name="T91" fmla="*/ 2917 h 3267"/>
                <a:gd name="T92" fmla="*/ 2115 w 3193"/>
                <a:gd name="T93" fmla="*/ 3217 h 3267"/>
                <a:gd name="T94" fmla="*/ 1538 w 3193"/>
                <a:gd name="T95" fmla="*/ 3262 h 3267"/>
                <a:gd name="T96" fmla="*/ 994 w 3193"/>
                <a:gd name="T97" fmla="*/ 3191 h 3267"/>
                <a:gd name="T98" fmla="*/ 604 w 3193"/>
                <a:gd name="T99" fmla="*/ 2967 h 3267"/>
                <a:gd name="T100" fmla="*/ 334 w 3193"/>
                <a:gd name="T101" fmla="*/ 2684 h 3267"/>
                <a:gd name="T102" fmla="*/ 136 w 3193"/>
                <a:gd name="T103" fmla="*/ 2331 h 3267"/>
                <a:gd name="T104" fmla="*/ 3 w 3193"/>
                <a:gd name="T105" fmla="*/ 1739 h 3267"/>
                <a:gd name="T106" fmla="*/ 58 w 3193"/>
                <a:gd name="T107" fmla="*/ 1168 h 3267"/>
                <a:gd name="T108" fmla="*/ 200 w 3193"/>
                <a:gd name="T109" fmla="*/ 801 h 3267"/>
                <a:gd name="T110" fmla="*/ 437 w 3193"/>
                <a:gd name="T111" fmla="*/ 459 h 3267"/>
                <a:gd name="T112" fmla="*/ 910 w 3193"/>
                <a:gd name="T113" fmla="*/ 112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93" h="3267">
                  <a:moveTo>
                    <a:pt x="828" y="2986"/>
                  </a:moveTo>
                  <a:lnTo>
                    <a:pt x="896" y="3024"/>
                  </a:lnTo>
                  <a:lnTo>
                    <a:pt x="967" y="3057"/>
                  </a:lnTo>
                  <a:lnTo>
                    <a:pt x="1040" y="3087"/>
                  </a:lnTo>
                  <a:lnTo>
                    <a:pt x="1114" y="3111"/>
                  </a:lnTo>
                  <a:lnTo>
                    <a:pt x="1190" y="3130"/>
                  </a:lnTo>
                  <a:lnTo>
                    <a:pt x="1171" y="3120"/>
                  </a:lnTo>
                  <a:lnTo>
                    <a:pt x="1118" y="3090"/>
                  </a:lnTo>
                  <a:lnTo>
                    <a:pt x="1087" y="3072"/>
                  </a:lnTo>
                  <a:lnTo>
                    <a:pt x="1053" y="3050"/>
                  </a:lnTo>
                  <a:lnTo>
                    <a:pt x="1020" y="3029"/>
                  </a:lnTo>
                  <a:lnTo>
                    <a:pt x="985" y="3002"/>
                  </a:lnTo>
                  <a:lnTo>
                    <a:pt x="963" y="2986"/>
                  </a:lnTo>
                  <a:lnTo>
                    <a:pt x="828" y="2986"/>
                  </a:lnTo>
                  <a:close/>
                  <a:moveTo>
                    <a:pt x="494" y="2704"/>
                  </a:moveTo>
                  <a:lnTo>
                    <a:pt x="549" y="2764"/>
                  </a:lnTo>
                  <a:lnTo>
                    <a:pt x="606" y="2821"/>
                  </a:lnTo>
                  <a:lnTo>
                    <a:pt x="666" y="2873"/>
                  </a:lnTo>
                  <a:lnTo>
                    <a:pt x="834" y="2873"/>
                  </a:lnTo>
                  <a:lnTo>
                    <a:pt x="828" y="2866"/>
                  </a:lnTo>
                  <a:lnTo>
                    <a:pt x="821" y="2860"/>
                  </a:lnTo>
                  <a:lnTo>
                    <a:pt x="788" y="2826"/>
                  </a:lnTo>
                  <a:lnTo>
                    <a:pt x="758" y="2792"/>
                  </a:lnTo>
                  <a:lnTo>
                    <a:pt x="706" y="2730"/>
                  </a:lnTo>
                  <a:lnTo>
                    <a:pt x="686" y="2704"/>
                  </a:lnTo>
                  <a:lnTo>
                    <a:pt x="494" y="2704"/>
                  </a:lnTo>
                  <a:close/>
                  <a:moveTo>
                    <a:pt x="276" y="2366"/>
                  </a:moveTo>
                  <a:lnTo>
                    <a:pt x="316" y="2445"/>
                  </a:lnTo>
                  <a:lnTo>
                    <a:pt x="359" y="2520"/>
                  </a:lnTo>
                  <a:lnTo>
                    <a:pt x="407" y="2591"/>
                  </a:lnTo>
                  <a:lnTo>
                    <a:pt x="608" y="2591"/>
                  </a:lnTo>
                  <a:lnTo>
                    <a:pt x="577" y="2541"/>
                  </a:lnTo>
                  <a:lnTo>
                    <a:pt x="564" y="2518"/>
                  </a:lnTo>
                  <a:lnTo>
                    <a:pt x="528" y="2450"/>
                  </a:lnTo>
                  <a:lnTo>
                    <a:pt x="515" y="2425"/>
                  </a:lnTo>
                  <a:lnTo>
                    <a:pt x="488" y="2366"/>
                  </a:lnTo>
                  <a:lnTo>
                    <a:pt x="276" y="2366"/>
                  </a:lnTo>
                  <a:close/>
                  <a:moveTo>
                    <a:pt x="172" y="2084"/>
                  </a:moveTo>
                  <a:lnTo>
                    <a:pt x="198" y="2170"/>
                  </a:lnTo>
                  <a:lnTo>
                    <a:pt x="227" y="2253"/>
                  </a:lnTo>
                  <a:lnTo>
                    <a:pt x="443" y="2253"/>
                  </a:lnTo>
                  <a:lnTo>
                    <a:pt x="437" y="2235"/>
                  </a:lnTo>
                  <a:lnTo>
                    <a:pt x="430" y="2214"/>
                  </a:lnTo>
                  <a:lnTo>
                    <a:pt x="413" y="2164"/>
                  </a:lnTo>
                  <a:lnTo>
                    <a:pt x="398" y="2113"/>
                  </a:lnTo>
                  <a:lnTo>
                    <a:pt x="397" y="2106"/>
                  </a:lnTo>
                  <a:lnTo>
                    <a:pt x="392" y="2084"/>
                  </a:lnTo>
                  <a:lnTo>
                    <a:pt x="392" y="2084"/>
                  </a:lnTo>
                  <a:lnTo>
                    <a:pt x="172" y="2084"/>
                  </a:lnTo>
                  <a:close/>
                  <a:moveTo>
                    <a:pt x="120" y="1803"/>
                  </a:moveTo>
                  <a:lnTo>
                    <a:pt x="131" y="1889"/>
                  </a:lnTo>
                  <a:lnTo>
                    <a:pt x="146" y="1972"/>
                  </a:lnTo>
                  <a:lnTo>
                    <a:pt x="367" y="1972"/>
                  </a:lnTo>
                  <a:lnTo>
                    <a:pt x="352" y="1878"/>
                  </a:lnTo>
                  <a:lnTo>
                    <a:pt x="351" y="1876"/>
                  </a:lnTo>
                  <a:lnTo>
                    <a:pt x="351" y="1873"/>
                  </a:lnTo>
                  <a:lnTo>
                    <a:pt x="343" y="1803"/>
                  </a:lnTo>
                  <a:lnTo>
                    <a:pt x="120" y="1803"/>
                  </a:lnTo>
                  <a:close/>
                  <a:moveTo>
                    <a:pt x="116" y="1521"/>
                  </a:moveTo>
                  <a:lnTo>
                    <a:pt x="113" y="1577"/>
                  </a:lnTo>
                  <a:lnTo>
                    <a:pt x="112" y="1634"/>
                  </a:lnTo>
                  <a:lnTo>
                    <a:pt x="113" y="1662"/>
                  </a:lnTo>
                  <a:lnTo>
                    <a:pt x="114" y="1690"/>
                  </a:lnTo>
                  <a:lnTo>
                    <a:pt x="337" y="1690"/>
                  </a:lnTo>
                  <a:lnTo>
                    <a:pt x="336" y="1634"/>
                  </a:lnTo>
                  <a:lnTo>
                    <a:pt x="337" y="1578"/>
                  </a:lnTo>
                  <a:lnTo>
                    <a:pt x="339" y="1524"/>
                  </a:lnTo>
                  <a:lnTo>
                    <a:pt x="339" y="1521"/>
                  </a:lnTo>
                  <a:lnTo>
                    <a:pt x="116" y="1521"/>
                  </a:lnTo>
                  <a:close/>
                  <a:moveTo>
                    <a:pt x="157" y="1239"/>
                  </a:moveTo>
                  <a:lnTo>
                    <a:pt x="141" y="1323"/>
                  </a:lnTo>
                  <a:lnTo>
                    <a:pt x="127" y="1408"/>
                  </a:lnTo>
                  <a:lnTo>
                    <a:pt x="349" y="1408"/>
                  </a:lnTo>
                  <a:lnTo>
                    <a:pt x="350" y="1401"/>
                  </a:lnTo>
                  <a:lnTo>
                    <a:pt x="351" y="1394"/>
                  </a:lnTo>
                  <a:lnTo>
                    <a:pt x="351" y="1392"/>
                  </a:lnTo>
                  <a:lnTo>
                    <a:pt x="352" y="1389"/>
                  </a:lnTo>
                  <a:lnTo>
                    <a:pt x="359" y="1336"/>
                  </a:lnTo>
                  <a:lnTo>
                    <a:pt x="370" y="1281"/>
                  </a:lnTo>
                  <a:lnTo>
                    <a:pt x="374" y="1260"/>
                  </a:lnTo>
                  <a:lnTo>
                    <a:pt x="378" y="1239"/>
                  </a:lnTo>
                  <a:lnTo>
                    <a:pt x="157" y="1239"/>
                  </a:lnTo>
                  <a:close/>
                  <a:moveTo>
                    <a:pt x="249" y="958"/>
                  </a:moveTo>
                  <a:lnTo>
                    <a:pt x="217" y="1042"/>
                  </a:lnTo>
                  <a:lnTo>
                    <a:pt x="188" y="1127"/>
                  </a:lnTo>
                  <a:lnTo>
                    <a:pt x="406" y="1127"/>
                  </a:lnTo>
                  <a:lnTo>
                    <a:pt x="430" y="1054"/>
                  </a:lnTo>
                  <a:lnTo>
                    <a:pt x="437" y="1032"/>
                  </a:lnTo>
                  <a:lnTo>
                    <a:pt x="464" y="958"/>
                  </a:lnTo>
                  <a:lnTo>
                    <a:pt x="249" y="958"/>
                  </a:lnTo>
                  <a:close/>
                  <a:moveTo>
                    <a:pt x="449" y="620"/>
                  </a:moveTo>
                  <a:lnTo>
                    <a:pt x="397" y="691"/>
                  </a:lnTo>
                  <a:lnTo>
                    <a:pt x="348" y="766"/>
                  </a:lnTo>
                  <a:lnTo>
                    <a:pt x="303" y="845"/>
                  </a:lnTo>
                  <a:lnTo>
                    <a:pt x="514" y="845"/>
                  </a:lnTo>
                  <a:lnTo>
                    <a:pt x="514" y="844"/>
                  </a:lnTo>
                  <a:lnTo>
                    <a:pt x="515" y="842"/>
                  </a:lnTo>
                  <a:lnTo>
                    <a:pt x="528" y="817"/>
                  </a:lnTo>
                  <a:lnTo>
                    <a:pt x="564" y="751"/>
                  </a:lnTo>
                  <a:lnTo>
                    <a:pt x="577" y="726"/>
                  </a:lnTo>
                  <a:lnTo>
                    <a:pt x="601" y="687"/>
                  </a:lnTo>
                  <a:lnTo>
                    <a:pt x="625" y="649"/>
                  </a:lnTo>
                  <a:lnTo>
                    <a:pt x="646" y="620"/>
                  </a:lnTo>
                  <a:lnTo>
                    <a:pt x="449" y="620"/>
                  </a:lnTo>
                  <a:close/>
                  <a:moveTo>
                    <a:pt x="741" y="338"/>
                  </a:moveTo>
                  <a:lnTo>
                    <a:pt x="673" y="390"/>
                  </a:lnTo>
                  <a:lnTo>
                    <a:pt x="608" y="447"/>
                  </a:lnTo>
                  <a:lnTo>
                    <a:pt x="547" y="507"/>
                  </a:lnTo>
                  <a:lnTo>
                    <a:pt x="731" y="507"/>
                  </a:lnTo>
                  <a:lnTo>
                    <a:pt x="758" y="476"/>
                  </a:lnTo>
                  <a:lnTo>
                    <a:pt x="788" y="442"/>
                  </a:lnTo>
                  <a:lnTo>
                    <a:pt x="821" y="409"/>
                  </a:lnTo>
                  <a:lnTo>
                    <a:pt x="854" y="376"/>
                  </a:lnTo>
                  <a:lnTo>
                    <a:pt x="896" y="338"/>
                  </a:lnTo>
                  <a:lnTo>
                    <a:pt x="741" y="338"/>
                  </a:lnTo>
                  <a:close/>
                  <a:moveTo>
                    <a:pt x="1190" y="138"/>
                  </a:moveTo>
                  <a:lnTo>
                    <a:pt x="1124" y="154"/>
                  </a:lnTo>
                  <a:lnTo>
                    <a:pt x="1059" y="174"/>
                  </a:lnTo>
                  <a:lnTo>
                    <a:pt x="996" y="199"/>
                  </a:lnTo>
                  <a:lnTo>
                    <a:pt x="934" y="225"/>
                  </a:lnTo>
                  <a:lnTo>
                    <a:pt x="1042" y="225"/>
                  </a:lnTo>
                  <a:lnTo>
                    <a:pt x="1087" y="196"/>
                  </a:lnTo>
                  <a:lnTo>
                    <a:pt x="1118" y="177"/>
                  </a:lnTo>
                  <a:lnTo>
                    <a:pt x="1171" y="149"/>
                  </a:lnTo>
                  <a:lnTo>
                    <a:pt x="1190" y="138"/>
                  </a:lnTo>
                  <a:close/>
                  <a:moveTo>
                    <a:pt x="1764" y="113"/>
                  </a:moveTo>
                  <a:lnTo>
                    <a:pt x="1698" y="115"/>
                  </a:lnTo>
                  <a:lnTo>
                    <a:pt x="1632" y="121"/>
                  </a:lnTo>
                  <a:lnTo>
                    <a:pt x="1610" y="124"/>
                  </a:lnTo>
                  <a:lnTo>
                    <a:pt x="1602" y="125"/>
                  </a:lnTo>
                  <a:lnTo>
                    <a:pt x="1544" y="134"/>
                  </a:lnTo>
                  <a:lnTo>
                    <a:pt x="1542" y="135"/>
                  </a:lnTo>
                  <a:lnTo>
                    <a:pt x="1540" y="135"/>
                  </a:lnTo>
                  <a:lnTo>
                    <a:pt x="1484" y="147"/>
                  </a:lnTo>
                  <a:lnTo>
                    <a:pt x="1481" y="149"/>
                  </a:lnTo>
                  <a:lnTo>
                    <a:pt x="1477" y="150"/>
                  </a:lnTo>
                  <a:lnTo>
                    <a:pt x="1425" y="164"/>
                  </a:lnTo>
                  <a:lnTo>
                    <a:pt x="1419" y="167"/>
                  </a:lnTo>
                  <a:lnTo>
                    <a:pt x="1411" y="169"/>
                  </a:lnTo>
                  <a:lnTo>
                    <a:pt x="1368" y="183"/>
                  </a:lnTo>
                  <a:lnTo>
                    <a:pt x="1336" y="196"/>
                  </a:lnTo>
                  <a:lnTo>
                    <a:pt x="1323" y="201"/>
                  </a:lnTo>
                  <a:lnTo>
                    <a:pt x="1311" y="206"/>
                  </a:lnTo>
                  <a:lnTo>
                    <a:pt x="1236" y="241"/>
                  </a:lnTo>
                  <a:lnTo>
                    <a:pt x="1164" y="281"/>
                  </a:lnTo>
                  <a:lnTo>
                    <a:pt x="1095" y="325"/>
                  </a:lnTo>
                  <a:lnTo>
                    <a:pt x="1029" y="374"/>
                  </a:lnTo>
                  <a:lnTo>
                    <a:pt x="964" y="427"/>
                  </a:lnTo>
                  <a:lnTo>
                    <a:pt x="903" y="484"/>
                  </a:lnTo>
                  <a:lnTo>
                    <a:pt x="845" y="546"/>
                  </a:lnTo>
                  <a:lnTo>
                    <a:pt x="790" y="611"/>
                  </a:lnTo>
                  <a:lnTo>
                    <a:pt x="739" y="681"/>
                  </a:lnTo>
                  <a:lnTo>
                    <a:pt x="691" y="753"/>
                  </a:lnTo>
                  <a:lnTo>
                    <a:pt x="648" y="830"/>
                  </a:lnTo>
                  <a:lnTo>
                    <a:pt x="608" y="908"/>
                  </a:lnTo>
                  <a:lnTo>
                    <a:pt x="606" y="913"/>
                  </a:lnTo>
                  <a:lnTo>
                    <a:pt x="604" y="917"/>
                  </a:lnTo>
                  <a:lnTo>
                    <a:pt x="579" y="970"/>
                  </a:lnTo>
                  <a:lnTo>
                    <a:pt x="571" y="991"/>
                  </a:lnTo>
                  <a:lnTo>
                    <a:pt x="555" y="1034"/>
                  </a:lnTo>
                  <a:lnTo>
                    <a:pt x="545" y="1062"/>
                  </a:lnTo>
                  <a:lnTo>
                    <a:pt x="532" y="1100"/>
                  </a:lnTo>
                  <a:lnTo>
                    <a:pt x="522" y="1131"/>
                  </a:lnTo>
                  <a:lnTo>
                    <a:pt x="511" y="1167"/>
                  </a:lnTo>
                  <a:lnTo>
                    <a:pt x="503" y="1199"/>
                  </a:lnTo>
                  <a:lnTo>
                    <a:pt x="494" y="1235"/>
                  </a:lnTo>
                  <a:lnTo>
                    <a:pt x="486" y="1270"/>
                  </a:lnTo>
                  <a:lnTo>
                    <a:pt x="479" y="1306"/>
                  </a:lnTo>
                  <a:lnTo>
                    <a:pt x="473" y="1341"/>
                  </a:lnTo>
                  <a:lnTo>
                    <a:pt x="466" y="1379"/>
                  </a:lnTo>
                  <a:lnTo>
                    <a:pt x="462" y="1412"/>
                  </a:lnTo>
                  <a:lnTo>
                    <a:pt x="457" y="1453"/>
                  </a:lnTo>
                  <a:lnTo>
                    <a:pt x="454" y="1485"/>
                  </a:lnTo>
                  <a:lnTo>
                    <a:pt x="451" y="1532"/>
                  </a:lnTo>
                  <a:lnTo>
                    <a:pt x="449" y="1559"/>
                  </a:lnTo>
                  <a:lnTo>
                    <a:pt x="448" y="1634"/>
                  </a:lnTo>
                  <a:lnTo>
                    <a:pt x="448" y="1672"/>
                  </a:lnTo>
                  <a:lnTo>
                    <a:pt x="450" y="1708"/>
                  </a:lnTo>
                  <a:lnTo>
                    <a:pt x="451" y="1735"/>
                  </a:lnTo>
                  <a:lnTo>
                    <a:pt x="454" y="1782"/>
                  </a:lnTo>
                  <a:lnTo>
                    <a:pt x="457" y="1815"/>
                  </a:lnTo>
                  <a:lnTo>
                    <a:pt x="462" y="1855"/>
                  </a:lnTo>
                  <a:lnTo>
                    <a:pt x="466" y="1890"/>
                  </a:lnTo>
                  <a:lnTo>
                    <a:pt x="473" y="1927"/>
                  </a:lnTo>
                  <a:lnTo>
                    <a:pt x="479" y="1961"/>
                  </a:lnTo>
                  <a:lnTo>
                    <a:pt x="486" y="1998"/>
                  </a:lnTo>
                  <a:lnTo>
                    <a:pt x="494" y="2032"/>
                  </a:lnTo>
                  <a:lnTo>
                    <a:pt x="503" y="2068"/>
                  </a:lnTo>
                  <a:lnTo>
                    <a:pt x="511" y="2101"/>
                  </a:lnTo>
                  <a:lnTo>
                    <a:pt x="522" y="2137"/>
                  </a:lnTo>
                  <a:lnTo>
                    <a:pt x="532" y="2168"/>
                  </a:lnTo>
                  <a:lnTo>
                    <a:pt x="545" y="2206"/>
                  </a:lnTo>
                  <a:lnTo>
                    <a:pt x="555" y="2234"/>
                  </a:lnTo>
                  <a:lnTo>
                    <a:pt x="571" y="2276"/>
                  </a:lnTo>
                  <a:lnTo>
                    <a:pt x="579" y="2297"/>
                  </a:lnTo>
                  <a:lnTo>
                    <a:pt x="604" y="2351"/>
                  </a:lnTo>
                  <a:lnTo>
                    <a:pt x="606" y="2355"/>
                  </a:lnTo>
                  <a:lnTo>
                    <a:pt x="608" y="2360"/>
                  </a:lnTo>
                  <a:lnTo>
                    <a:pt x="648" y="2439"/>
                  </a:lnTo>
                  <a:lnTo>
                    <a:pt x="691" y="2515"/>
                  </a:lnTo>
                  <a:lnTo>
                    <a:pt x="739" y="2587"/>
                  </a:lnTo>
                  <a:lnTo>
                    <a:pt x="790" y="2656"/>
                  </a:lnTo>
                  <a:lnTo>
                    <a:pt x="845" y="2721"/>
                  </a:lnTo>
                  <a:lnTo>
                    <a:pt x="903" y="2783"/>
                  </a:lnTo>
                  <a:lnTo>
                    <a:pt x="964" y="2841"/>
                  </a:lnTo>
                  <a:lnTo>
                    <a:pt x="1029" y="2895"/>
                  </a:lnTo>
                  <a:lnTo>
                    <a:pt x="1095" y="2944"/>
                  </a:lnTo>
                  <a:lnTo>
                    <a:pt x="1164" y="2988"/>
                  </a:lnTo>
                  <a:lnTo>
                    <a:pt x="1236" y="3028"/>
                  </a:lnTo>
                  <a:lnTo>
                    <a:pt x="1311" y="3061"/>
                  </a:lnTo>
                  <a:lnTo>
                    <a:pt x="1336" y="3072"/>
                  </a:lnTo>
                  <a:lnTo>
                    <a:pt x="1368" y="3084"/>
                  </a:lnTo>
                  <a:lnTo>
                    <a:pt x="1411" y="3099"/>
                  </a:lnTo>
                  <a:lnTo>
                    <a:pt x="1419" y="3101"/>
                  </a:lnTo>
                  <a:lnTo>
                    <a:pt x="1425" y="3103"/>
                  </a:lnTo>
                  <a:lnTo>
                    <a:pt x="1477" y="3118"/>
                  </a:lnTo>
                  <a:lnTo>
                    <a:pt x="1484" y="3120"/>
                  </a:lnTo>
                  <a:lnTo>
                    <a:pt x="1540" y="3132"/>
                  </a:lnTo>
                  <a:lnTo>
                    <a:pt x="1542" y="3133"/>
                  </a:lnTo>
                  <a:lnTo>
                    <a:pt x="1544" y="3133"/>
                  </a:lnTo>
                  <a:lnTo>
                    <a:pt x="1602" y="3142"/>
                  </a:lnTo>
                  <a:lnTo>
                    <a:pt x="1610" y="3144"/>
                  </a:lnTo>
                  <a:lnTo>
                    <a:pt x="1632" y="3147"/>
                  </a:lnTo>
                  <a:lnTo>
                    <a:pt x="1698" y="3153"/>
                  </a:lnTo>
                  <a:lnTo>
                    <a:pt x="1764" y="3155"/>
                  </a:lnTo>
                  <a:lnTo>
                    <a:pt x="1850" y="3152"/>
                  </a:lnTo>
                  <a:lnTo>
                    <a:pt x="1935" y="3142"/>
                  </a:lnTo>
                  <a:lnTo>
                    <a:pt x="2018" y="3126"/>
                  </a:lnTo>
                  <a:lnTo>
                    <a:pt x="2100" y="3104"/>
                  </a:lnTo>
                  <a:lnTo>
                    <a:pt x="2179" y="3077"/>
                  </a:lnTo>
                  <a:lnTo>
                    <a:pt x="2257" y="3044"/>
                  </a:lnTo>
                  <a:lnTo>
                    <a:pt x="2332" y="3006"/>
                  </a:lnTo>
                  <a:lnTo>
                    <a:pt x="2404" y="2962"/>
                  </a:lnTo>
                  <a:lnTo>
                    <a:pt x="2474" y="2914"/>
                  </a:lnTo>
                  <a:lnTo>
                    <a:pt x="2541" y="2861"/>
                  </a:lnTo>
                  <a:lnTo>
                    <a:pt x="2605" y="2803"/>
                  </a:lnTo>
                  <a:lnTo>
                    <a:pt x="2665" y="2742"/>
                  </a:lnTo>
                  <a:lnTo>
                    <a:pt x="2722" y="2675"/>
                  </a:lnTo>
                  <a:lnTo>
                    <a:pt x="2776" y="2606"/>
                  </a:lnTo>
                  <a:lnTo>
                    <a:pt x="2826" y="2532"/>
                  </a:lnTo>
                  <a:lnTo>
                    <a:pt x="2872" y="2454"/>
                  </a:lnTo>
                  <a:lnTo>
                    <a:pt x="2913" y="2374"/>
                  </a:lnTo>
                  <a:lnTo>
                    <a:pt x="2951" y="2290"/>
                  </a:lnTo>
                  <a:lnTo>
                    <a:pt x="2985" y="2203"/>
                  </a:lnTo>
                  <a:lnTo>
                    <a:pt x="3013" y="2114"/>
                  </a:lnTo>
                  <a:lnTo>
                    <a:pt x="3037" y="2022"/>
                  </a:lnTo>
                  <a:lnTo>
                    <a:pt x="3055" y="1928"/>
                  </a:lnTo>
                  <a:lnTo>
                    <a:pt x="3069" y="1832"/>
                  </a:lnTo>
                  <a:lnTo>
                    <a:pt x="3077" y="1734"/>
                  </a:lnTo>
                  <a:lnTo>
                    <a:pt x="3080" y="1634"/>
                  </a:lnTo>
                  <a:lnTo>
                    <a:pt x="3077" y="1534"/>
                  </a:lnTo>
                  <a:lnTo>
                    <a:pt x="3069" y="1436"/>
                  </a:lnTo>
                  <a:lnTo>
                    <a:pt x="3055" y="1340"/>
                  </a:lnTo>
                  <a:lnTo>
                    <a:pt x="3037" y="1245"/>
                  </a:lnTo>
                  <a:lnTo>
                    <a:pt x="3013" y="1153"/>
                  </a:lnTo>
                  <a:lnTo>
                    <a:pt x="2985" y="1064"/>
                  </a:lnTo>
                  <a:lnTo>
                    <a:pt x="2951" y="978"/>
                  </a:lnTo>
                  <a:lnTo>
                    <a:pt x="2913" y="894"/>
                  </a:lnTo>
                  <a:lnTo>
                    <a:pt x="2872" y="813"/>
                  </a:lnTo>
                  <a:lnTo>
                    <a:pt x="2826" y="736"/>
                  </a:lnTo>
                  <a:lnTo>
                    <a:pt x="2776" y="663"/>
                  </a:lnTo>
                  <a:lnTo>
                    <a:pt x="2722" y="592"/>
                  </a:lnTo>
                  <a:lnTo>
                    <a:pt x="2665" y="526"/>
                  </a:lnTo>
                  <a:lnTo>
                    <a:pt x="2605" y="464"/>
                  </a:lnTo>
                  <a:lnTo>
                    <a:pt x="2541" y="407"/>
                  </a:lnTo>
                  <a:lnTo>
                    <a:pt x="2474" y="353"/>
                  </a:lnTo>
                  <a:lnTo>
                    <a:pt x="2404" y="305"/>
                  </a:lnTo>
                  <a:lnTo>
                    <a:pt x="2332" y="262"/>
                  </a:lnTo>
                  <a:lnTo>
                    <a:pt x="2257" y="223"/>
                  </a:lnTo>
                  <a:lnTo>
                    <a:pt x="2179" y="191"/>
                  </a:lnTo>
                  <a:lnTo>
                    <a:pt x="2100" y="163"/>
                  </a:lnTo>
                  <a:lnTo>
                    <a:pt x="2018" y="141"/>
                  </a:lnTo>
                  <a:lnTo>
                    <a:pt x="1935" y="126"/>
                  </a:lnTo>
                  <a:lnTo>
                    <a:pt x="1850" y="117"/>
                  </a:lnTo>
                  <a:lnTo>
                    <a:pt x="1764" y="113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8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9"/>
                  </a:lnTo>
                  <a:lnTo>
                    <a:pt x="2115" y="50"/>
                  </a:lnTo>
                  <a:lnTo>
                    <a:pt x="2199" y="78"/>
                  </a:lnTo>
                  <a:lnTo>
                    <a:pt x="2280" y="111"/>
                  </a:lnTo>
                  <a:lnTo>
                    <a:pt x="2358" y="149"/>
                  </a:lnTo>
                  <a:lnTo>
                    <a:pt x="2435" y="192"/>
                  </a:lnTo>
                  <a:lnTo>
                    <a:pt x="2508" y="241"/>
                  </a:lnTo>
                  <a:lnTo>
                    <a:pt x="2579" y="293"/>
                  </a:lnTo>
                  <a:lnTo>
                    <a:pt x="2648" y="351"/>
                  </a:lnTo>
                  <a:lnTo>
                    <a:pt x="2712" y="413"/>
                  </a:lnTo>
                  <a:lnTo>
                    <a:pt x="2774" y="479"/>
                  </a:lnTo>
                  <a:lnTo>
                    <a:pt x="2831" y="549"/>
                  </a:lnTo>
                  <a:lnTo>
                    <a:pt x="2886" y="624"/>
                  </a:lnTo>
                  <a:lnTo>
                    <a:pt x="2936" y="702"/>
                  </a:lnTo>
                  <a:lnTo>
                    <a:pt x="2983" y="783"/>
                  </a:lnTo>
                  <a:lnTo>
                    <a:pt x="3024" y="867"/>
                  </a:lnTo>
                  <a:lnTo>
                    <a:pt x="3063" y="954"/>
                  </a:lnTo>
                  <a:lnTo>
                    <a:pt x="3096" y="1044"/>
                  </a:lnTo>
                  <a:lnTo>
                    <a:pt x="3125" y="1137"/>
                  </a:lnTo>
                  <a:lnTo>
                    <a:pt x="3149" y="1232"/>
                  </a:lnTo>
                  <a:lnTo>
                    <a:pt x="3167" y="1329"/>
                  </a:lnTo>
                  <a:lnTo>
                    <a:pt x="3181" y="1429"/>
                  </a:lnTo>
                  <a:lnTo>
                    <a:pt x="3189" y="1530"/>
                  </a:lnTo>
                  <a:lnTo>
                    <a:pt x="3193" y="1634"/>
                  </a:lnTo>
                  <a:lnTo>
                    <a:pt x="3189" y="1737"/>
                  </a:lnTo>
                  <a:lnTo>
                    <a:pt x="3181" y="1839"/>
                  </a:lnTo>
                  <a:lnTo>
                    <a:pt x="3167" y="1938"/>
                  </a:lnTo>
                  <a:lnTo>
                    <a:pt x="3149" y="2035"/>
                  </a:lnTo>
                  <a:lnTo>
                    <a:pt x="3125" y="2130"/>
                  </a:lnTo>
                  <a:lnTo>
                    <a:pt x="3096" y="2224"/>
                  </a:lnTo>
                  <a:lnTo>
                    <a:pt x="3063" y="2314"/>
                  </a:lnTo>
                  <a:lnTo>
                    <a:pt x="3024" y="2401"/>
                  </a:lnTo>
                  <a:lnTo>
                    <a:pt x="2983" y="2486"/>
                  </a:lnTo>
                  <a:lnTo>
                    <a:pt x="2936" y="2567"/>
                  </a:lnTo>
                  <a:lnTo>
                    <a:pt x="2886" y="2645"/>
                  </a:lnTo>
                  <a:lnTo>
                    <a:pt x="2831" y="2718"/>
                  </a:lnTo>
                  <a:lnTo>
                    <a:pt x="2774" y="2788"/>
                  </a:lnTo>
                  <a:lnTo>
                    <a:pt x="2712" y="2855"/>
                  </a:lnTo>
                  <a:lnTo>
                    <a:pt x="2648" y="2917"/>
                  </a:lnTo>
                  <a:lnTo>
                    <a:pt x="2579" y="2974"/>
                  </a:lnTo>
                  <a:lnTo>
                    <a:pt x="2508" y="3028"/>
                  </a:lnTo>
                  <a:lnTo>
                    <a:pt x="2435" y="3076"/>
                  </a:lnTo>
                  <a:lnTo>
                    <a:pt x="2358" y="3119"/>
                  </a:lnTo>
                  <a:lnTo>
                    <a:pt x="2280" y="3158"/>
                  </a:lnTo>
                  <a:lnTo>
                    <a:pt x="2199" y="3191"/>
                  </a:lnTo>
                  <a:lnTo>
                    <a:pt x="2115" y="3217"/>
                  </a:lnTo>
                  <a:lnTo>
                    <a:pt x="2030" y="3239"/>
                  </a:lnTo>
                  <a:lnTo>
                    <a:pt x="1943" y="3255"/>
                  </a:lnTo>
                  <a:lnTo>
                    <a:pt x="1854" y="3264"/>
                  </a:lnTo>
                  <a:lnTo>
                    <a:pt x="1764" y="3267"/>
                  </a:lnTo>
                  <a:lnTo>
                    <a:pt x="1679" y="3264"/>
                  </a:lnTo>
                  <a:lnTo>
                    <a:pt x="1595" y="3256"/>
                  </a:lnTo>
                  <a:lnTo>
                    <a:pt x="1538" y="3262"/>
                  </a:lnTo>
                  <a:lnTo>
                    <a:pt x="1483" y="3266"/>
                  </a:lnTo>
                  <a:lnTo>
                    <a:pt x="1428" y="3267"/>
                  </a:lnTo>
                  <a:lnTo>
                    <a:pt x="1338" y="3264"/>
                  </a:lnTo>
                  <a:lnTo>
                    <a:pt x="1250" y="3255"/>
                  </a:lnTo>
                  <a:lnTo>
                    <a:pt x="1162" y="3239"/>
                  </a:lnTo>
                  <a:lnTo>
                    <a:pt x="1077" y="3217"/>
                  </a:lnTo>
                  <a:lnTo>
                    <a:pt x="994" y="3191"/>
                  </a:lnTo>
                  <a:lnTo>
                    <a:pt x="913" y="3158"/>
                  </a:lnTo>
                  <a:lnTo>
                    <a:pt x="834" y="3120"/>
                  </a:lnTo>
                  <a:lnTo>
                    <a:pt x="758" y="3076"/>
                  </a:lnTo>
                  <a:lnTo>
                    <a:pt x="684" y="3028"/>
                  </a:lnTo>
                  <a:lnTo>
                    <a:pt x="614" y="2975"/>
                  </a:lnTo>
                  <a:lnTo>
                    <a:pt x="609" y="2971"/>
                  </a:lnTo>
                  <a:lnTo>
                    <a:pt x="604" y="2967"/>
                  </a:lnTo>
                  <a:lnTo>
                    <a:pt x="546" y="2917"/>
                  </a:lnTo>
                  <a:lnTo>
                    <a:pt x="491" y="2865"/>
                  </a:lnTo>
                  <a:lnTo>
                    <a:pt x="437" y="2808"/>
                  </a:lnTo>
                  <a:lnTo>
                    <a:pt x="387" y="2750"/>
                  </a:lnTo>
                  <a:lnTo>
                    <a:pt x="339" y="2689"/>
                  </a:lnTo>
                  <a:lnTo>
                    <a:pt x="336" y="2687"/>
                  </a:lnTo>
                  <a:lnTo>
                    <a:pt x="334" y="2684"/>
                  </a:lnTo>
                  <a:lnTo>
                    <a:pt x="332" y="2680"/>
                  </a:lnTo>
                  <a:lnTo>
                    <a:pt x="287" y="2616"/>
                  </a:lnTo>
                  <a:lnTo>
                    <a:pt x="245" y="2549"/>
                  </a:lnTo>
                  <a:lnTo>
                    <a:pt x="207" y="2480"/>
                  </a:lnTo>
                  <a:lnTo>
                    <a:pt x="171" y="2408"/>
                  </a:lnTo>
                  <a:lnTo>
                    <a:pt x="138" y="2334"/>
                  </a:lnTo>
                  <a:lnTo>
                    <a:pt x="136" y="2331"/>
                  </a:lnTo>
                  <a:lnTo>
                    <a:pt x="135" y="2328"/>
                  </a:lnTo>
                  <a:lnTo>
                    <a:pt x="101" y="2236"/>
                  </a:lnTo>
                  <a:lnTo>
                    <a:pt x="70" y="2142"/>
                  </a:lnTo>
                  <a:lnTo>
                    <a:pt x="46" y="2044"/>
                  </a:lnTo>
                  <a:lnTo>
                    <a:pt x="25" y="1945"/>
                  </a:lnTo>
                  <a:lnTo>
                    <a:pt x="11" y="1843"/>
                  </a:lnTo>
                  <a:lnTo>
                    <a:pt x="3" y="1739"/>
                  </a:lnTo>
                  <a:lnTo>
                    <a:pt x="0" y="1634"/>
                  </a:lnTo>
                  <a:lnTo>
                    <a:pt x="2" y="1539"/>
                  </a:lnTo>
                  <a:lnTo>
                    <a:pt x="9" y="1446"/>
                  </a:lnTo>
                  <a:lnTo>
                    <a:pt x="20" y="1355"/>
                  </a:lnTo>
                  <a:lnTo>
                    <a:pt x="37" y="1265"/>
                  </a:lnTo>
                  <a:lnTo>
                    <a:pt x="57" y="1177"/>
                  </a:lnTo>
                  <a:lnTo>
                    <a:pt x="58" y="1168"/>
                  </a:lnTo>
                  <a:lnTo>
                    <a:pt x="61" y="1159"/>
                  </a:lnTo>
                  <a:lnTo>
                    <a:pt x="90" y="1065"/>
                  </a:lnTo>
                  <a:lnTo>
                    <a:pt x="122" y="973"/>
                  </a:lnTo>
                  <a:lnTo>
                    <a:pt x="160" y="884"/>
                  </a:lnTo>
                  <a:lnTo>
                    <a:pt x="162" y="880"/>
                  </a:lnTo>
                  <a:lnTo>
                    <a:pt x="164" y="875"/>
                  </a:lnTo>
                  <a:lnTo>
                    <a:pt x="200" y="801"/>
                  </a:lnTo>
                  <a:lnTo>
                    <a:pt x="239" y="729"/>
                  </a:lnTo>
                  <a:lnTo>
                    <a:pt x="282" y="661"/>
                  </a:lnTo>
                  <a:lnTo>
                    <a:pt x="328" y="594"/>
                  </a:lnTo>
                  <a:lnTo>
                    <a:pt x="376" y="531"/>
                  </a:lnTo>
                  <a:lnTo>
                    <a:pt x="379" y="526"/>
                  </a:lnTo>
                  <a:lnTo>
                    <a:pt x="383" y="522"/>
                  </a:lnTo>
                  <a:lnTo>
                    <a:pt x="437" y="459"/>
                  </a:lnTo>
                  <a:lnTo>
                    <a:pt x="494" y="399"/>
                  </a:lnTo>
                  <a:lnTo>
                    <a:pt x="554" y="343"/>
                  </a:lnTo>
                  <a:lnTo>
                    <a:pt x="616" y="291"/>
                  </a:lnTo>
                  <a:lnTo>
                    <a:pt x="681" y="242"/>
                  </a:lnTo>
                  <a:lnTo>
                    <a:pt x="756" y="194"/>
                  </a:lnTo>
                  <a:lnTo>
                    <a:pt x="832" y="150"/>
                  </a:lnTo>
                  <a:lnTo>
                    <a:pt x="910" y="112"/>
                  </a:lnTo>
                  <a:lnTo>
                    <a:pt x="992" y="78"/>
                  </a:lnTo>
                  <a:lnTo>
                    <a:pt x="1075" y="50"/>
                  </a:lnTo>
                  <a:lnTo>
                    <a:pt x="1161" y="29"/>
                  </a:lnTo>
                  <a:lnTo>
                    <a:pt x="1248" y="13"/>
                  </a:lnTo>
                  <a:lnTo>
                    <a:pt x="1337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0" name="Freeform 1076"/>
            <p:cNvSpPr>
              <a:spLocks/>
            </p:cNvSpPr>
            <p:nvPr/>
          </p:nvSpPr>
          <p:spPr bwMode="auto">
            <a:xfrm>
              <a:off x="8420101" y="5080001"/>
              <a:ext cx="34925" cy="19050"/>
            </a:xfrm>
            <a:custGeom>
              <a:avLst/>
              <a:gdLst>
                <a:gd name="T0" fmla="*/ 55 w 221"/>
                <a:gd name="T1" fmla="*/ 0 h 119"/>
                <a:gd name="T2" fmla="*/ 55 w 221"/>
                <a:gd name="T3" fmla="*/ 56 h 119"/>
                <a:gd name="T4" fmla="*/ 56 w 221"/>
                <a:gd name="T5" fmla="*/ 0 h 119"/>
                <a:gd name="T6" fmla="*/ 56 w 221"/>
                <a:gd name="T7" fmla="*/ 0 h 119"/>
                <a:gd name="T8" fmla="*/ 115 w 221"/>
                <a:gd name="T9" fmla="*/ 2 h 119"/>
                <a:gd name="T10" fmla="*/ 172 w 221"/>
                <a:gd name="T11" fmla="*/ 7 h 119"/>
                <a:gd name="T12" fmla="*/ 189 w 221"/>
                <a:gd name="T13" fmla="*/ 12 h 119"/>
                <a:gd name="T14" fmla="*/ 203 w 221"/>
                <a:gd name="T15" fmla="*/ 21 h 119"/>
                <a:gd name="T16" fmla="*/ 214 w 221"/>
                <a:gd name="T17" fmla="*/ 35 h 119"/>
                <a:gd name="T18" fmla="*/ 221 w 221"/>
                <a:gd name="T19" fmla="*/ 51 h 119"/>
                <a:gd name="T20" fmla="*/ 221 w 221"/>
                <a:gd name="T21" fmla="*/ 69 h 119"/>
                <a:gd name="T22" fmla="*/ 217 w 221"/>
                <a:gd name="T23" fmla="*/ 86 h 119"/>
                <a:gd name="T24" fmla="*/ 209 w 221"/>
                <a:gd name="T25" fmla="*/ 99 h 119"/>
                <a:gd name="T26" fmla="*/ 196 w 221"/>
                <a:gd name="T27" fmla="*/ 110 h 119"/>
                <a:gd name="T28" fmla="*/ 182 w 221"/>
                <a:gd name="T29" fmla="*/ 116 h 119"/>
                <a:gd name="T30" fmla="*/ 166 w 221"/>
                <a:gd name="T31" fmla="*/ 119 h 119"/>
                <a:gd name="T32" fmla="*/ 163 w 221"/>
                <a:gd name="T33" fmla="*/ 118 h 119"/>
                <a:gd name="T34" fmla="*/ 159 w 221"/>
                <a:gd name="T35" fmla="*/ 118 h 119"/>
                <a:gd name="T36" fmla="*/ 108 w 221"/>
                <a:gd name="T37" fmla="*/ 114 h 119"/>
                <a:gd name="T38" fmla="*/ 57 w 221"/>
                <a:gd name="T39" fmla="*/ 112 h 119"/>
                <a:gd name="T40" fmla="*/ 39 w 221"/>
                <a:gd name="T41" fmla="*/ 110 h 119"/>
                <a:gd name="T42" fmla="*/ 23 w 221"/>
                <a:gd name="T43" fmla="*/ 102 h 119"/>
                <a:gd name="T44" fmla="*/ 11 w 221"/>
                <a:gd name="T45" fmla="*/ 90 h 119"/>
                <a:gd name="T46" fmla="*/ 3 w 221"/>
                <a:gd name="T47" fmla="*/ 74 h 119"/>
                <a:gd name="T48" fmla="*/ 0 w 221"/>
                <a:gd name="T49" fmla="*/ 56 h 119"/>
                <a:gd name="T50" fmla="*/ 3 w 221"/>
                <a:gd name="T51" fmla="*/ 39 h 119"/>
                <a:gd name="T52" fmla="*/ 10 w 221"/>
                <a:gd name="T53" fmla="*/ 23 h 119"/>
                <a:gd name="T54" fmla="*/ 22 w 221"/>
                <a:gd name="T55" fmla="*/ 11 h 119"/>
                <a:gd name="T56" fmla="*/ 37 w 221"/>
                <a:gd name="T57" fmla="*/ 3 h 119"/>
                <a:gd name="T58" fmla="*/ 55 w 221"/>
                <a:gd name="T5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19">
                  <a:moveTo>
                    <a:pt x="55" y="0"/>
                  </a:moveTo>
                  <a:lnTo>
                    <a:pt x="55" y="5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115" y="2"/>
                  </a:lnTo>
                  <a:lnTo>
                    <a:pt x="172" y="7"/>
                  </a:lnTo>
                  <a:lnTo>
                    <a:pt x="189" y="12"/>
                  </a:lnTo>
                  <a:lnTo>
                    <a:pt x="203" y="21"/>
                  </a:lnTo>
                  <a:lnTo>
                    <a:pt x="214" y="35"/>
                  </a:lnTo>
                  <a:lnTo>
                    <a:pt x="221" y="51"/>
                  </a:lnTo>
                  <a:lnTo>
                    <a:pt x="221" y="69"/>
                  </a:lnTo>
                  <a:lnTo>
                    <a:pt x="217" y="86"/>
                  </a:lnTo>
                  <a:lnTo>
                    <a:pt x="209" y="99"/>
                  </a:lnTo>
                  <a:lnTo>
                    <a:pt x="196" y="110"/>
                  </a:lnTo>
                  <a:lnTo>
                    <a:pt x="182" y="116"/>
                  </a:lnTo>
                  <a:lnTo>
                    <a:pt x="166" y="119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08" y="114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1" name="Freeform 1077"/>
            <p:cNvSpPr>
              <a:spLocks/>
            </p:cNvSpPr>
            <p:nvPr/>
          </p:nvSpPr>
          <p:spPr bwMode="auto">
            <a:xfrm>
              <a:off x="8351838" y="5089526"/>
              <a:ext cx="33338" cy="23813"/>
            </a:xfrm>
            <a:custGeom>
              <a:avLst/>
              <a:gdLst>
                <a:gd name="T0" fmla="*/ 153 w 214"/>
                <a:gd name="T1" fmla="*/ 0 h 158"/>
                <a:gd name="T2" fmla="*/ 167 w 214"/>
                <a:gd name="T3" fmla="*/ 1 h 158"/>
                <a:gd name="T4" fmla="*/ 181 w 214"/>
                <a:gd name="T5" fmla="*/ 5 h 158"/>
                <a:gd name="T6" fmla="*/ 194 w 214"/>
                <a:gd name="T7" fmla="*/ 12 h 158"/>
                <a:gd name="T8" fmla="*/ 204 w 214"/>
                <a:gd name="T9" fmla="*/ 24 h 158"/>
                <a:gd name="T10" fmla="*/ 211 w 214"/>
                <a:gd name="T11" fmla="*/ 37 h 158"/>
                <a:gd name="T12" fmla="*/ 214 w 214"/>
                <a:gd name="T13" fmla="*/ 51 h 158"/>
                <a:gd name="T14" fmla="*/ 213 w 214"/>
                <a:gd name="T15" fmla="*/ 66 h 158"/>
                <a:gd name="T16" fmla="*/ 209 w 214"/>
                <a:gd name="T17" fmla="*/ 80 h 158"/>
                <a:gd name="T18" fmla="*/ 202 w 214"/>
                <a:gd name="T19" fmla="*/ 92 h 158"/>
                <a:gd name="T20" fmla="*/ 190 w 214"/>
                <a:gd name="T21" fmla="*/ 101 h 158"/>
                <a:gd name="T22" fmla="*/ 177 w 214"/>
                <a:gd name="T23" fmla="*/ 109 h 158"/>
                <a:gd name="T24" fmla="*/ 129 w 214"/>
                <a:gd name="T25" fmla="*/ 129 h 158"/>
                <a:gd name="T26" fmla="*/ 81 w 214"/>
                <a:gd name="T27" fmla="*/ 152 h 158"/>
                <a:gd name="T28" fmla="*/ 69 w 214"/>
                <a:gd name="T29" fmla="*/ 156 h 158"/>
                <a:gd name="T30" fmla="*/ 56 w 214"/>
                <a:gd name="T31" fmla="*/ 158 h 158"/>
                <a:gd name="T32" fmla="*/ 42 w 214"/>
                <a:gd name="T33" fmla="*/ 156 h 158"/>
                <a:gd name="T34" fmla="*/ 28 w 214"/>
                <a:gd name="T35" fmla="*/ 150 h 158"/>
                <a:gd name="T36" fmla="*/ 15 w 214"/>
                <a:gd name="T37" fmla="*/ 139 h 158"/>
                <a:gd name="T38" fmla="*/ 6 w 214"/>
                <a:gd name="T39" fmla="*/ 127 h 158"/>
                <a:gd name="T40" fmla="*/ 1 w 214"/>
                <a:gd name="T41" fmla="*/ 113 h 158"/>
                <a:gd name="T42" fmla="*/ 0 w 214"/>
                <a:gd name="T43" fmla="*/ 98 h 158"/>
                <a:gd name="T44" fmla="*/ 3 w 214"/>
                <a:gd name="T45" fmla="*/ 84 h 158"/>
                <a:gd name="T46" fmla="*/ 9 w 214"/>
                <a:gd name="T47" fmla="*/ 71 h 158"/>
                <a:gd name="T48" fmla="*/ 18 w 214"/>
                <a:gd name="T49" fmla="*/ 59 h 158"/>
                <a:gd name="T50" fmla="*/ 31 w 214"/>
                <a:gd name="T51" fmla="*/ 51 h 158"/>
                <a:gd name="T52" fmla="*/ 85 w 214"/>
                <a:gd name="T53" fmla="*/ 26 h 158"/>
                <a:gd name="T54" fmla="*/ 139 w 214"/>
                <a:gd name="T55" fmla="*/ 3 h 158"/>
                <a:gd name="T56" fmla="*/ 153 w 214"/>
                <a:gd name="T5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8">
                  <a:moveTo>
                    <a:pt x="153" y="0"/>
                  </a:moveTo>
                  <a:lnTo>
                    <a:pt x="167" y="1"/>
                  </a:lnTo>
                  <a:lnTo>
                    <a:pt x="181" y="5"/>
                  </a:lnTo>
                  <a:lnTo>
                    <a:pt x="194" y="12"/>
                  </a:lnTo>
                  <a:lnTo>
                    <a:pt x="204" y="24"/>
                  </a:lnTo>
                  <a:lnTo>
                    <a:pt x="211" y="37"/>
                  </a:lnTo>
                  <a:lnTo>
                    <a:pt x="214" y="51"/>
                  </a:lnTo>
                  <a:lnTo>
                    <a:pt x="213" y="66"/>
                  </a:lnTo>
                  <a:lnTo>
                    <a:pt x="209" y="80"/>
                  </a:lnTo>
                  <a:lnTo>
                    <a:pt x="202" y="92"/>
                  </a:lnTo>
                  <a:lnTo>
                    <a:pt x="190" y="101"/>
                  </a:lnTo>
                  <a:lnTo>
                    <a:pt x="177" y="109"/>
                  </a:lnTo>
                  <a:lnTo>
                    <a:pt x="129" y="129"/>
                  </a:lnTo>
                  <a:lnTo>
                    <a:pt x="81" y="152"/>
                  </a:lnTo>
                  <a:lnTo>
                    <a:pt x="69" y="156"/>
                  </a:lnTo>
                  <a:lnTo>
                    <a:pt x="56" y="158"/>
                  </a:lnTo>
                  <a:lnTo>
                    <a:pt x="42" y="156"/>
                  </a:lnTo>
                  <a:lnTo>
                    <a:pt x="28" y="150"/>
                  </a:lnTo>
                  <a:lnTo>
                    <a:pt x="15" y="139"/>
                  </a:lnTo>
                  <a:lnTo>
                    <a:pt x="6" y="127"/>
                  </a:lnTo>
                  <a:lnTo>
                    <a:pt x="1" y="113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1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5" y="26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2" name="Freeform 1078"/>
            <p:cNvSpPr>
              <a:spLocks/>
            </p:cNvSpPr>
            <p:nvPr/>
          </p:nvSpPr>
          <p:spPr bwMode="auto">
            <a:xfrm>
              <a:off x="8575676" y="5202238"/>
              <a:ext cx="22225" cy="34925"/>
            </a:xfrm>
            <a:custGeom>
              <a:avLst/>
              <a:gdLst>
                <a:gd name="T0" fmla="*/ 53 w 144"/>
                <a:gd name="T1" fmla="*/ 0 h 219"/>
                <a:gd name="T2" fmla="*/ 68 w 144"/>
                <a:gd name="T3" fmla="*/ 1 h 219"/>
                <a:gd name="T4" fmla="*/ 81 w 144"/>
                <a:gd name="T5" fmla="*/ 5 h 219"/>
                <a:gd name="T6" fmla="*/ 93 w 144"/>
                <a:gd name="T7" fmla="*/ 13 h 219"/>
                <a:gd name="T8" fmla="*/ 103 w 144"/>
                <a:gd name="T9" fmla="*/ 23 h 219"/>
                <a:gd name="T10" fmla="*/ 109 w 144"/>
                <a:gd name="T11" fmla="*/ 38 h 219"/>
                <a:gd name="T12" fmla="*/ 127 w 144"/>
                <a:gd name="T13" fmla="*/ 93 h 219"/>
                <a:gd name="T14" fmla="*/ 142 w 144"/>
                <a:gd name="T15" fmla="*/ 149 h 219"/>
                <a:gd name="T16" fmla="*/ 144 w 144"/>
                <a:gd name="T17" fmla="*/ 164 h 219"/>
                <a:gd name="T18" fmla="*/ 142 w 144"/>
                <a:gd name="T19" fmla="*/ 178 h 219"/>
                <a:gd name="T20" fmla="*/ 136 w 144"/>
                <a:gd name="T21" fmla="*/ 191 h 219"/>
                <a:gd name="T22" fmla="*/ 128 w 144"/>
                <a:gd name="T23" fmla="*/ 203 h 219"/>
                <a:gd name="T24" fmla="*/ 116 w 144"/>
                <a:gd name="T25" fmla="*/ 212 h 219"/>
                <a:gd name="T26" fmla="*/ 101 w 144"/>
                <a:gd name="T27" fmla="*/ 217 h 219"/>
                <a:gd name="T28" fmla="*/ 95 w 144"/>
                <a:gd name="T29" fmla="*/ 218 h 219"/>
                <a:gd name="T30" fmla="*/ 88 w 144"/>
                <a:gd name="T31" fmla="*/ 219 h 219"/>
                <a:gd name="T32" fmla="*/ 74 w 144"/>
                <a:gd name="T33" fmla="*/ 217 h 219"/>
                <a:gd name="T34" fmla="*/ 60 w 144"/>
                <a:gd name="T35" fmla="*/ 211 h 219"/>
                <a:gd name="T36" fmla="*/ 48 w 144"/>
                <a:gd name="T37" fmla="*/ 203 h 219"/>
                <a:gd name="T38" fmla="*/ 39 w 144"/>
                <a:gd name="T39" fmla="*/ 190 h 219"/>
                <a:gd name="T40" fmla="*/ 34 w 144"/>
                <a:gd name="T41" fmla="*/ 176 h 219"/>
                <a:gd name="T42" fmla="*/ 20 w 144"/>
                <a:gd name="T43" fmla="*/ 125 h 219"/>
                <a:gd name="T44" fmla="*/ 4 w 144"/>
                <a:gd name="T45" fmla="*/ 74 h 219"/>
                <a:gd name="T46" fmla="*/ 0 w 144"/>
                <a:gd name="T47" fmla="*/ 59 h 219"/>
                <a:gd name="T48" fmla="*/ 1 w 144"/>
                <a:gd name="T49" fmla="*/ 45 h 219"/>
                <a:gd name="T50" fmla="*/ 7 w 144"/>
                <a:gd name="T51" fmla="*/ 31 h 219"/>
                <a:gd name="T52" fmla="*/ 14 w 144"/>
                <a:gd name="T53" fmla="*/ 19 h 219"/>
                <a:gd name="T54" fmla="*/ 25 w 144"/>
                <a:gd name="T55" fmla="*/ 9 h 219"/>
                <a:gd name="T56" fmla="*/ 38 w 144"/>
                <a:gd name="T57" fmla="*/ 3 h 219"/>
                <a:gd name="T58" fmla="*/ 53 w 144"/>
                <a:gd name="T5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19">
                  <a:moveTo>
                    <a:pt x="53" y="0"/>
                  </a:moveTo>
                  <a:lnTo>
                    <a:pt x="68" y="1"/>
                  </a:lnTo>
                  <a:lnTo>
                    <a:pt x="81" y="5"/>
                  </a:lnTo>
                  <a:lnTo>
                    <a:pt x="93" y="13"/>
                  </a:lnTo>
                  <a:lnTo>
                    <a:pt x="103" y="23"/>
                  </a:lnTo>
                  <a:lnTo>
                    <a:pt x="109" y="38"/>
                  </a:lnTo>
                  <a:lnTo>
                    <a:pt x="127" y="93"/>
                  </a:lnTo>
                  <a:lnTo>
                    <a:pt x="142" y="149"/>
                  </a:lnTo>
                  <a:lnTo>
                    <a:pt x="144" y="164"/>
                  </a:lnTo>
                  <a:lnTo>
                    <a:pt x="142" y="178"/>
                  </a:lnTo>
                  <a:lnTo>
                    <a:pt x="136" y="191"/>
                  </a:lnTo>
                  <a:lnTo>
                    <a:pt x="128" y="203"/>
                  </a:lnTo>
                  <a:lnTo>
                    <a:pt x="116" y="212"/>
                  </a:lnTo>
                  <a:lnTo>
                    <a:pt x="101" y="217"/>
                  </a:lnTo>
                  <a:lnTo>
                    <a:pt x="95" y="218"/>
                  </a:lnTo>
                  <a:lnTo>
                    <a:pt x="88" y="219"/>
                  </a:lnTo>
                  <a:lnTo>
                    <a:pt x="74" y="217"/>
                  </a:lnTo>
                  <a:lnTo>
                    <a:pt x="60" y="211"/>
                  </a:lnTo>
                  <a:lnTo>
                    <a:pt x="48" y="203"/>
                  </a:lnTo>
                  <a:lnTo>
                    <a:pt x="39" y="190"/>
                  </a:lnTo>
                  <a:lnTo>
                    <a:pt x="34" y="176"/>
                  </a:lnTo>
                  <a:lnTo>
                    <a:pt x="20" y="125"/>
                  </a:lnTo>
                  <a:lnTo>
                    <a:pt x="4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4" y="19"/>
                  </a:lnTo>
                  <a:lnTo>
                    <a:pt x="25" y="9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3" name="Freeform 1079"/>
            <p:cNvSpPr>
              <a:spLocks/>
            </p:cNvSpPr>
            <p:nvPr/>
          </p:nvSpPr>
          <p:spPr bwMode="auto">
            <a:xfrm>
              <a:off x="8542338" y="5140326"/>
              <a:ext cx="26988" cy="31750"/>
            </a:xfrm>
            <a:custGeom>
              <a:avLst/>
              <a:gdLst>
                <a:gd name="T0" fmla="*/ 61 w 178"/>
                <a:gd name="T1" fmla="*/ 0 h 201"/>
                <a:gd name="T2" fmla="*/ 75 w 178"/>
                <a:gd name="T3" fmla="*/ 3 h 201"/>
                <a:gd name="T4" fmla="*/ 87 w 178"/>
                <a:gd name="T5" fmla="*/ 10 h 201"/>
                <a:gd name="T6" fmla="*/ 98 w 178"/>
                <a:gd name="T7" fmla="*/ 20 h 201"/>
                <a:gd name="T8" fmla="*/ 134 w 178"/>
                <a:gd name="T9" fmla="*/ 66 h 201"/>
                <a:gd name="T10" fmla="*/ 168 w 178"/>
                <a:gd name="T11" fmla="*/ 114 h 201"/>
                <a:gd name="T12" fmla="*/ 175 w 178"/>
                <a:gd name="T13" fmla="*/ 128 h 201"/>
                <a:gd name="T14" fmla="*/ 178 w 178"/>
                <a:gd name="T15" fmla="*/ 142 h 201"/>
                <a:gd name="T16" fmla="*/ 177 w 178"/>
                <a:gd name="T17" fmla="*/ 156 h 201"/>
                <a:gd name="T18" fmla="*/ 173 w 178"/>
                <a:gd name="T19" fmla="*/ 170 h 201"/>
                <a:gd name="T20" fmla="*/ 165 w 178"/>
                <a:gd name="T21" fmla="*/ 182 h 201"/>
                <a:gd name="T22" fmla="*/ 153 w 178"/>
                <a:gd name="T23" fmla="*/ 192 h 201"/>
                <a:gd name="T24" fmla="*/ 138 w 178"/>
                <a:gd name="T25" fmla="*/ 199 h 201"/>
                <a:gd name="T26" fmla="*/ 122 w 178"/>
                <a:gd name="T27" fmla="*/ 201 h 201"/>
                <a:gd name="T28" fmla="*/ 109 w 178"/>
                <a:gd name="T29" fmla="*/ 200 h 201"/>
                <a:gd name="T30" fmla="*/ 96 w 178"/>
                <a:gd name="T31" fmla="*/ 195 h 201"/>
                <a:gd name="T32" fmla="*/ 84 w 178"/>
                <a:gd name="T33" fmla="*/ 188 h 201"/>
                <a:gd name="T34" fmla="*/ 75 w 178"/>
                <a:gd name="T35" fmla="*/ 177 h 201"/>
                <a:gd name="T36" fmla="*/ 44 w 178"/>
                <a:gd name="T37" fmla="*/ 134 h 201"/>
                <a:gd name="T38" fmla="*/ 12 w 178"/>
                <a:gd name="T39" fmla="*/ 92 h 201"/>
                <a:gd name="T40" fmla="*/ 4 w 178"/>
                <a:gd name="T41" fmla="*/ 79 h 201"/>
                <a:gd name="T42" fmla="*/ 0 w 178"/>
                <a:gd name="T43" fmla="*/ 65 h 201"/>
                <a:gd name="T44" fmla="*/ 0 w 178"/>
                <a:gd name="T45" fmla="*/ 51 h 201"/>
                <a:gd name="T46" fmla="*/ 3 w 178"/>
                <a:gd name="T47" fmla="*/ 37 h 201"/>
                <a:gd name="T48" fmla="*/ 10 w 178"/>
                <a:gd name="T49" fmla="*/ 23 h 201"/>
                <a:gd name="T50" fmla="*/ 20 w 178"/>
                <a:gd name="T51" fmla="*/ 12 h 201"/>
                <a:gd name="T52" fmla="*/ 32 w 178"/>
                <a:gd name="T53" fmla="*/ 5 h 201"/>
                <a:gd name="T54" fmla="*/ 46 w 178"/>
                <a:gd name="T55" fmla="*/ 1 h 201"/>
                <a:gd name="T56" fmla="*/ 61 w 178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1">
                  <a:moveTo>
                    <a:pt x="61" y="0"/>
                  </a:moveTo>
                  <a:lnTo>
                    <a:pt x="75" y="3"/>
                  </a:lnTo>
                  <a:lnTo>
                    <a:pt x="87" y="10"/>
                  </a:lnTo>
                  <a:lnTo>
                    <a:pt x="98" y="20"/>
                  </a:lnTo>
                  <a:lnTo>
                    <a:pt x="134" y="66"/>
                  </a:lnTo>
                  <a:lnTo>
                    <a:pt x="168" y="114"/>
                  </a:lnTo>
                  <a:lnTo>
                    <a:pt x="175" y="128"/>
                  </a:lnTo>
                  <a:lnTo>
                    <a:pt x="178" y="142"/>
                  </a:lnTo>
                  <a:lnTo>
                    <a:pt x="177" y="156"/>
                  </a:lnTo>
                  <a:lnTo>
                    <a:pt x="173" y="170"/>
                  </a:lnTo>
                  <a:lnTo>
                    <a:pt x="165" y="182"/>
                  </a:lnTo>
                  <a:lnTo>
                    <a:pt x="153" y="192"/>
                  </a:lnTo>
                  <a:lnTo>
                    <a:pt x="138" y="199"/>
                  </a:lnTo>
                  <a:lnTo>
                    <a:pt x="122" y="201"/>
                  </a:lnTo>
                  <a:lnTo>
                    <a:pt x="109" y="200"/>
                  </a:lnTo>
                  <a:lnTo>
                    <a:pt x="96" y="195"/>
                  </a:lnTo>
                  <a:lnTo>
                    <a:pt x="84" y="188"/>
                  </a:lnTo>
                  <a:lnTo>
                    <a:pt x="75" y="177"/>
                  </a:lnTo>
                  <a:lnTo>
                    <a:pt x="44" y="134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4" name="Freeform 1080"/>
            <p:cNvSpPr>
              <a:spLocks/>
            </p:cNvSpPr>
            <p:nvPr/>
          </p:nvSpPr>
          <p:spPr bwMode="auto">
            <a:xfrm>
              <a:off x="8402638" y="5464176"/>
              <a:ext cx="34925" cy="17463"/>
            </a:xfrm>
            <a:custGeom>
              <a:avLst/>
              <a:gdLst>
                <a:gd name="T0" fmla="*/ 62 w 225"/>
                <a:gd name="T1" fmla="*/ 0 h 119"/>
                <a:gd name="T2" fmla="*/ 114 w 225"/>
                <a:gd name="T3" fmla="*/ 5 h 119"/>
                <a:gd name="T4" fmla="*/ 166 w 225"/>
                <a:gd name="T5" fmla="*/ 6 h 119"/>
                <a:gd name="T6" fmla="*/ 184 w 225"/>
                <a:gd name="T7" fmla="*/ 9 h 119"/>
                <a:gd name="T8" fmla="*/ 200 w 225"/>
                <a:gd name="T9" fmla="*/ 17 h 119"/>
                <a:gd name="T10" fmla="*/ 213 w 225"/>
                <a:gd name="T11" fmla="*/ 30 h 119"/>
                <a:gd name="T12" fmla="*/ 222 w 225"/>
                <a:gd name="T13" fmla="*/ 45 h 119"/>
                <a:gd name="T14" fmla="*/ 225 w 225"/>
                <a:gd name="T15" fmla="*/ 62 h 119"/>
                <a:gd name="T16" fmla="*/ 222 w 225"/>
                <a:gd name="T17" fmla="*/ 81 h 119"/>
                <a:gd name="T18" fmla="*/ 215 w 225"/>
                <a:gd name="T19" fmla="*/ 96 h 119"/>
                <a:gd name="T20" fmla="*/ 203 w 225"/>
                <a:gd name="T21" fmla="*/ 108 h 119"/>
                <a:gd name="T22" fmla="*/ 188 w 225"/>
                <a:gd name="T23" fmla="*/ 116 h 119"/>
                <a:gd name="T24" fmla="*/ 171 w 225"/>
                <a:gd name="T25" fmla="*/ 119 h 119"/>
                <a:gd name="T26" fmla="*/ 166 w 225"/>
                <a:gd name="T27" fmla="*/ 119 h 119"/>
                <a:gd name="T28" fmla="*/ 107 w 225"/>
                <a:gd name="T29" fmla="*/ 117 h 119"/>
                <a:gd name="T30" fmla="*/ 49 w 225"/>
                <a:gd name="T31" fmla="*/ 112 h 119"/>
                <a:gd name="T32" fmla="*/ 31 w 225"/>
                <a:gd name="T33" fmla="*/ 106 h 119"/>
                <a:gd name="T34" fmla="*/ 17 w 225"/>
                <a:gd name="T35" fmla="*/ 97 h 119"/>
                <a:gd name="T36" fmla="*/ 7 w 225"/>
                <a:gd name="T37" fmla="*/ 84 h 119"/>
                <a:gd name="T38" fmla="*/ 1 w 225"/>
                <a:gd name="T39" fmla="*/ 67 h 119"/>
                <a:gd name="T40" fmla="*/ 0 w 225"/>
                <a:gd name="T41" fmla="*/ 49 h 119"/>
                <a:gd name="T42" fmla="*/ 5 w 225"/>
                <a:gd name="T43" fmla="*/ 32 h 119"/>
                <a:gd name="T44" fmla="*/ 14 w 225"/>
                <a:gd name="T45" fmla="*/ 17 h 119"/>
                <a:gd name="T46" fmla="*/ 27 w 225"/>
                <a:gd name="T47" fmla="*/ 7 h 119"/>
                <a:gd name="T48" fmla="*/ 44 w 225"/>
                <a:gd name="T49" fmla="*/ 1 h 119"/>
                <a:gd name="T50" fmla="*/ 62 w 225"/>
                <a:gd name="T5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119">
                  <a:moveTo>
                    <a:pt x="62" y="0"/>
                  </a:moveTo>
                  <a:lnTo>
                    <a:pt x="114" y="5"/>
                  </a:lnTo>
                  <a:lnTo>
                    <a:pt x="166" y="6"/>
                  </a:lnTo>
                  <a:lnTo>
                    <a:pt x="184" y="9"/>
                  </a:lnTo>
                  <a:lnTo>
                    <a:pt x="200" y="17"/>
                  </a:lnTo>
                  <a:lnTo>
                    <a:pt x="213" y="30"/>
                  </a:lnTo>
                  <a:lnTo>
                    <a:pt x="222" y="45"/>
                  </a:lnTo>
                  <a:lnTo>
                    <a:pt x="225" y="62"/>
                  </a:lnTo>
                  <a:lnTo>
                    <a:pt x="222" y="81"/>
                  </a:lnTo>
                  <a:lnTo>
                    <a:pt x="215" y="96"/>
                  </a:lnTo>
                  <a:lnTo>
                    <a:pt x="203" y="108"/>
                  </a:lnTo>
                  <a:lnTo>
                    <a:pt x="188" y="116"/>
                  </a:lnTo>
                  <a:lnTo>
                    <a:pt x="171" y="119"/>
                  </a:lnTo>
                  <a:lnTo>
                    <a:pt x="166" y="119"/>
                  </a:lnTo>
                  <a:lnTo>
                    <a:pt x="107" y="117"/>
                  </a:lnTo>
                  <a:lnTo>
                    <a:pt x="49" y="112"/>
                  </a:lnTo>
                  <a:lnTo>
                    <a:pt x="31" y="106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1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4" y="17"/>
                  </a:lnTo>
                  <a:lnTo>
                    <a:pt x="27" y="7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5" name="Freeform 1081"/>
            <p:cNvSpPr>
              <a:spLocks/>
            </p:cNvSpPr>
            <p:nvPr/>
          </p:nvSpPr>
          <p:spPr bwMode="auto">
            <a:xfrm>
              <a:off x="8531226" y="5402263"/>
              <a:ext cx="28575" cy="31750"/>
            </a:xfrm>
            <a:custGeom>
              <a:avLst/>
              <a:gdLst>
                <a:gd name="T0" fmla="*/ 125 w 187"/>
                <a:gd name="T1" fmla="*/ 0 h 195"/>
                <a:gd name="T2" fmla="*/ 139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7 w 187"/>
                <a:gd name="T9" fmla="*/ 23 h 195"/>
                <a:gd name="T10" fmla="*/ 184 w 187"/>
                <a:gd name="T11" fmla="*/ 37 h 195"/>
                <a:gd name="T12" fmla="*/ 187 w 187"/>
                <a:gd name="T13" fmla="*/ 50 h 195"/>
                <a:gd name="T14" fmla="*/ 186 w 187"/>
                <a:gd name="T15" fmla="*/ 65 h 195"/>
                <a:gd name="T16" fmla="*/ 182 w 187"/>
                <a:gd name="T17" fmla="*/ 79 h 195"/>
                <a:gd name="T18" fmla="*/ 174 w 187"/>
                <a:gd name="T19" fmla="*/ 92 h 195"/>
                <a:gd name="T20" fmla="*/ 137 w 187"/>
                <a:gd name="T21" fmla="*/ 136 h 195"/>
                <a:gd name="T22" fmla="*/ 97 w 187"/>
                <a:gd name="T23" fmla="*/ 179 h 195"/>
                <a:gd name="T24" fmla="*/ 85 w 187"/>
                <a:gd name="T25" fmla="*/ 188 h 195"/>
                <a:gd name="T26" fmla="*/ 71 w 187"/>
                <a:gd name="T27" fmla="*/ 193 h 195"/>
                <a:gd name="T28" fmla="*/ 56 w 187"/>
                <a:gd name="T29" fmla="*/ 195 h 195"/>
                <a:gd name="T30" fmla="*/ 43 w 187"/>
                <a:gd name="T31" fmla="*/ 193 h 195"/>
                <a:gd name="T32" fmla="*/ 29 w 187"/>
                <a:gd name="T33" fmla="*/ 188 h 195"/>
                <a:gd name="T34" fmla="*/ 18 w 187"/>
                <a:gd name="T35" fmla="*/ 179 h 195"/>
                <a:gd name="T36" fmla="*/ 8 w 187"/>
                <a:gd name="T37" fmla="*/ 168 h 195"/>
                <a:gd name="T38" fmla="*/ 2 w 187"/>
                <a:gd name="T39" fmla="*/ 155 h 195"/>
                <a:gd name="T40" fmla="*/ 0 w 187"/>
                <a:gd name="T41" fmla="*/ 140 h 195"/>
                <a:gd name="T42" fmla="*/ 2 w 187"/>
                <a:gd name="T43" fmla="*/ 126 h 195"/>
                <a:gd name="T44" fmla="*/ 7 w 187"/>
                <a:gd name="T45" fmla="*/ 112 h 195"/>
                <a:gd name="T46" fmla="*/ 17 w 187"/>
                <a:gd name="T47" fmla="*/ 100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4 h 195"/>
                <a:gd name="T56" fmla="*/ 125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5" y="0"/>
                  </a:moveTo>
                  <a:lnTo>
                    <a:pt x="139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7" y="23"/>
                  </a:lnTo>
                  <a:lnTo>
                    <a:pt x="184" y="37"/>
                  </a:lnTo>
                  <a:lnTo>
                    <a:pt x="187" y="50"/>
                  </a:lnTo>
                  <a:lnTo>
                    <a:pt x="186" y="65"/>
                  </a:lnTo>
                  <a:lnTo>
                    <a:pt x="182" y="79"/>
                  </a:lnTo>
                  <a:lnTo>
                    <a:pt x="174" y="92"/>
                  </a:lnTo>
                  <a:lnTo>
                    <a:pt x="137" y="136"/>
                  </a:lnTo>
                  <a:lnTo>
                    <a:pt x="97" y="179"/>
                  </a:lnTo>
                  <a:lnTo>
                    <a:pt x="85" y="188"/>
                  </a:lnTo>
                  <a:lnTo>
                    <a:pt x="71" y="193"/>
                  </a:lnTo>
                  <a:lnTo>
                    <a:pt x="56" y="195"/>
                  </a:lnTo>
                  <a:lnTo>
                    <a:pt x="43" y="193"/>
                  </a:lnTo>
                  <a:lnTo>
                    <a:pt x="29" y="188"/>
                  </a:lnTo>
                  <a:lnTo>
                    <a:pt x="18" y="179"/>
                  </a:lnTo>
                  <a:lnTo>
                    <a:pt x="8" y="168"/>
                  </a:lnTo>
                  <a:lnTo>
                    <a:pt x="2" y="155"/>
                  </a:lnTo>
                  <a:lnTo>
                    <a:pt x="0" y="140"/>
                  </a:lnTo>
                  <a:lnTo>
                    <a:pt x="2" y="126"/>
                  </a:lnTo>
                  <a:lnTo>
                    <a:pt x="7" y="112"/>
                  </a:lnTo>
                  <a:lnTo>
                    <a:pt x="17" y="100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6" name="Freeform 1082"/>
            <p:cNvSpPr>
              <a:spLocks/>
            </p:cNvSpPr>
            <p:nvPr/>
          </p:nvSpPr>
          <p:spPr bwMode="auto">
            <a:xfrm>
              <a:off x="8472488" y="5448301"/>
              <a:ext cx="33338" cy="23813"/>
            </a:xfrm>
            <a:custGeom>
              <a:avLst/>
              <a:gdLst>
                <a:gd name="T0" fmla="*/ 160 w 213"/>
                <a:gd name="T1" fmla="*/ 0 h 157"/>
                <a:gd name="T2" fmla="*/ 174 w 213"/>
                <a:gd name="T3" fmla="*/ 2 h 157"/>
                <a:gd name="T4" fmla="*/ 187 w 213"/>
                <a:gd name="T5" fmla="*/ 8 h 157"/>
                <a:gd name="T6" fmla="*/ 198 w 213"/>
                <a:gd name="T7" fmla="*/ 17 h 157"/>
                <a:gd name="T8" fmla="*/ 206 w 213"/>
                <a:gd name="T9" fmla="*/ 30 h 157"/>
                <a:gd name="T10" fmla="*/ 212 w 213"/>
                <a:gd name="T11" fmla="*/ 44 h 157"/>
                <a:gd name="T12" fmla="*/ 213 w 213"/>
                <a:gd name="T13" fmla="*/ 59 h 157"/>
                <a:gd name="T14" fmla="*/ 211 w 213"/>
                <a:gd name="T15" fmla="*/ 72 h 157"/>
                <a:gd name="T16" fmla="*/ 204 w 213"/>
                <a:gd name="T17" fmla="*/ 86 h 157"/>
                <a:gd name="T18" fmla="*/ 195 w 213"/>
                <a:gd name="T19" fmla="*/ 97 h 157"/>
                <a:gd name="T20" fmla="*/ 182 w 213"/>
                <a:gd name="T21" fmla="*/ 105 h 157"/>
                <a:gd name="T22" fmla="*/ 129 w 213"/>
                <a:gd name="T23" fmla="*/ 131 h 157"/>
                <a:gd name="T24" fmla="*/ 75 w 213"/>
                <a:gd name="T25" fmla="*/ 153 h 157"/>
                <a:gd name="T26" fmla="*/ 65 w 213"/>
                <a:gd name="T27" fmla="*/ 156 h 157"/>
                <a:gd name="T28" fmla="*/ 56 w 213"/>
                <a:gd name="T29" fmla="*/ 157 h 157"/>
                <a:gd name="T30" fmla="*/ 38 w 213"/>
                <a:gd name="T31" fmla="*/ 154 h 157"/>
                <a:gd name="T32" fmla="*/ 24 w 213"/>
                <a:gd name="T33" fmla="*/ 147 h 157"/>
                <a:gd name="T34" fmla="*/ 12 w 213"/>
                <a:gd name="T35" fmla="*/ 136 h 157"/>
                <a:gd name="T36" fmla="*/ 3 w 213"/>
                <a:gd name="T37" fmla="*/ 120 h 157"/>
                <a:gd name="T38" fmla="*/ 0 w 213"/>
                <a:gd name="T39" fmla="*/ 106 h 157"/>
                <a:gd name="T40" fmla="*/ 1 w 213"/>
                <a:gd name="T41" fmla="*/ 92 h 157"/>
                <a:gd name="T42" fmla="*/ 5 w 213"/>
                <a:gd name="T43" fmla="*/ 77 h 157"/>
                <a:gd name="T44" fmla="*/ 12 w 213"/>
                <a:gd name="T45" fmla="*/ 65 h 157"/>
                <a:gd name="T46" fmla="*/ 22 w 213"/>
                <a:gd name="T47" fmla="*/ 55 h 157"/>
                <a:gd name="T48" fmla="*/ 35 w 213"/>
                <a:gd name="T49" fmla="*/ 48 h 157"/>
                <a:gd name="T50" fmla="*/ 84 w 213"/>
                <a:gd name="T51" fmla="*/ 28 h 157"/>
                <a:gd name="T52" fmla="*/ 131 w 213"/>
                <a:gd name="T53" fmla="*/ 6 h 157"/>
                <a:gd name="T54" fmla="*/ 145 w 213"/>
                <a:gd name="T55" fmla="*/ 1 h 157"/>
                <a:gd name="T56" fmla="*/ 160 w 213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57">
                  <a:moveTo>
                    <a:pt x="160" y="0"/>
                  </a:moveTo>
                  <a:lnTo>
                    <a:pt x="174" y="2"/>
                  </a:lnTo>
                  <a:lnTo>
                    <a:pt x="187" y="8"/>
                  </a:lnTo>
                  <a:lnTo>
                    <a:pt x="198" y="17"/>
                  </a:lnTo>
                  <a:lnTo>
                    <a:pt x="206" y="30"/>
                  </a:lnTo>
                  <a:lnTo>
                    <a:pt x="212" y="44"/>
                  </a:lnTo>
                  <a:lnTo>
                    <a:pt x="213" y="59"/>
                  </a:lnTo>
                  <a:lnTo>
                    <a:pt x="211" y="72"/>
                  </a:lnTo>
                  <a:lnTo>
                    <a:pt x="204" y="86"/>
                  </a:lnTo>
                  <a:lnTo>
                    <a:pt x="195" y="97"/>
                  </a:lnTo>
                  <a:lnTo>
                    <a:pt x="182" y="105"/>
                  </a:lnTo>
                  <a:lnTo>
                    <a:pt x="129" y="131"/>
                  </a:lnTo>
                  <a:lnTo>
                    <a:pt x="75" y="153"/>
                  </a:lnTo>
                  <a:lnTo>
                    <a:pt x="65" y="156"/>
                  </a:lnTo>
                  <a:lnTo>
                    <a:pt x="56" y="157"/>
                  </a:lnTo>
                  <a:lnTo>
                    <a:pt x="38" y="154"/>
                  </a:lnTo>
                  <a:lnTo>
                    <a:pt x="24" y="147"/>
                  </a:lnTo>
                  <a:lnTo>
                    <a:pt x="12" y="136"/>
                  </a:lnTo>
                  <a:lnTo>
                    <a:pt x="3" y="120"/>
                  </a:lnTo>
                  <a:lnTo>
                    <a:pt x="0" y="106"/>
                  </a:lnTo>
                  <a:lnTo>
                    <a:pt x="1" y="92"/>
                  </a:lnTo>
                  <a:lnTo>
                    <a:pt x="5" y="77"/>
                  </a:lnTo>
                  <a:lnTo>
                    <a:pt x="12" y="65"/>
                  </a:lnTo>
                  <a:lnTo>
                    <a:pt x="22" y="55"/>
                  </a:lnTo>
                  <a:lnTo>
                    <a:pt x="35" y="48"/>
                  </a:lnTo>
                  <a:lnTo>
                    <a:pt x="84" y="28"/>
                  </a:lnTo>
                  <a:lnTo>
                    <a:pt x="131" y="6"/>
                  </a:lnTo>
                  <a:lnTo>
                    <a:pt x="14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7" name="Freeform 1083"/>
            <p:cNvSpPr>
              <a:spLocks/>
            </p:cNvSpPr>
            <p:nvPr/>
          </p:nvSpPr>
          <p:spPr bwMode="auto">
            <a:xfrm>
              <a:off x="8486776" y="5095876"/>
              <a:ext cx="33338" cy="26988"/>
            </a:xfrm>
            <a:custGeom>
              <a:avLst/>
              <a:gdLst>
                <a:gd name="T0" fmla="*/ 53 w 208"/>
                <a:gd name="T1" fmla="*/ 0 h 168"/>
                <a:gd name="T2" fmla="*/ 68 w 208"/>
                <a:gd name="T3" fmla="*/ 1 h 168"/>
                <a:gd name="T4" fmla="*/ 82 w 208"/>
                <a:gd name="T5" fmla="*/ 6 h 168"/>
                <a:gd name="T6" fmla="*/ 133 w 208"/>
                <a:gd name="T7" fmla="*/ 34 h 168"/>
                <a:gd name="T8" fmla="*/ 183 w 208"/>
                <a:gd name="T9" fmla="*/ 65 h 168"/>
                <a:gd name="T10" fmla="*/ 195 w 208"/>
                <a:gd name="T11" fmla="*/ 75 h 168"/>
                <a:gd name="T12" fmla="*/ 203 w 208"/>
                <a:gd name="T13" fmla="*/ 86 h 168"/>
                <a:gd name="T14" fmla="*/ 207 w 208"/>
                <a:gd name="T15" fmla="*/ 100 h 168"/>
                <a:gd name="T16" fmla="*/ 208 w 208"/>
                <a:gd name="T17" fmla="*/ 115 h 168"/>
                <a:gd name="T18" fmla="*/ 206 w 208"/>
                <a:gd name="T19" fmla="*/ 129 h 168"/>
                <a:gd name="T20" fmla="*/ 200 w 208"/>
                <a:gd name="T21" fmla="*/ 142 h 168"/>
                <a:gd name="T22" fmla="*/ 190 w 208"/>
                <a:gd name="T23" fmla="*/ 154 h 168"/>
                <a:gd name="T24" fmla="*/ 179 w 208"/>
                <a:gd name="T25" fmla="*/ 162 h 168"/>
                <a:gd name="T26" fmla="*/ 165 w 208"/>
                <a:gd name="T27" fmla="*/ 166 h 168"/>
                <a:gd name="T28" fmla="*/ 152 w 208"/>
                <a:gd name="T29" fmla="*/ 168 h 168"/>
                <a:gd name="T30" fmla="*/ 137 w 208"/>
                <a:gd name="T31" fmla="*/ 166 h 168"/>
                <a:gd name="T32" fmla="*/ 122 w 208"/>
                <a:gd name="T33" fmla="*/ 159 h 168"/>
                <a:gd name="T34" fmla="*/ 77 w 208"/>
                <a:gd name="T35" fmla="*/ 131 h 168"/>
                <a:gd name="T36" fmla="*/ 31 w 208"/>
                <a:gd name="T37" fmla="*/ 107 h 168"/>
                <a:gd name="T38" fmla="*/ 19 w 208"/>
                <a:gd name="T39" fmla="*/ 97 h 168"/>
                <a:gd name="T40" fmla="*/ 10 w 208"/>
                <a:gd name="T41" fmla="*/ 87 h 168"/>
                <a:gd name="T42" fmla="*/ 3 w 208"/>
                <a:gd name="T43" fmla="*/ 74 h 168"/>
                <a:gd name="T44" fmla="*/ 0 w 208"/>
                <a:gd name="T45" fmla="*/ 59 h 168"/>
                <a:gd name="T46" fmla="*/ 1 w 208"/>
                <a:gd name="T47" fmla="*/ 45 h 168"/>
                <a:gd name="T48" fmla="*/ 7 w 208"/>
                <a:gd name="T49" fmla="*/ 31 h 168"/>
                <a:gd name="T50" fmla="*/ 15 w 208"/>
                <a:gd name="T51" fmla="*/ 19 h 168"/>
                <a:gd name="T52" fmla="*/ 26 w 208"/>
                <a:gd name="T53" fmla="*/ 9 h 168"/>
                <a:gd name="T54" fmla="*/ 39 w 208"/>
                <a:gd name="T55" fmla="*/ 2 h 168"/>
                <a:gd name="T56" fmla="*/ 53 w 208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8">
                  <a:moveTo>
                    <a:pt x="53" y="0"/>
                  </a:moveTo>
                  <a:lnTo>
                    <a:pt x="68" y="1"/>
                  </a:lnTo>
                  <a:lnTo>
                    <a:pt x="82" y="6"/>
                  </a:lnTo>
                  <a:lnTo>
                    <a:pt x="133" y="34"/>
                  </a:lnTo>
                  <a:lnTo>
                    <a:pt x="183" y="65"/>
                  </a:lnTo>
                  <a:lnTo>
                    <a:pt x="195" y="75"/>
                  </a:lnTo>
                  <a:lnTo>
                    <a:pt x="203" y="86"/>
                  </a:lnTo>
                  <a:lnTo>
                    <a:pt x="207" y="100"/>
                  </a:lnTo>
                  <a:lnTo>
                    <a:pt x="208" y="115"/>
                  </a:lnTo>
                  <a:lnTo>
                    <a:pt x="206" y="129"/>
                  </a:lnTo>
                  <a:lnTo>
                    <a:pt x="200" y="142"/>
                  </a:lnTo>
                  <a:lnTo>
                    <a:pt x="190" y="154"/>
                  </a:lnTo>
                  <a:lnTo>
                    <a:pt x="179" y="162"/>
                  </a:lnTo>
                  <a:lnTo>
                    <a:pt x="165" y="166"/>
                  </a:lnTo>
                  <a:lnTo>
                    <a:pt x="152" y="168"/>
                  </a:lnTo>
                  <a:lnTo>
                    <a:pt x="137" y="166"/>
                  </a:lnTo>
                  <a:lnTo>
                    <a:pt x="122" y="159"/>
                  </a:lnTo>
                  <a:lnTo>
                    <a:pt x="77" y="131"/>
                  </a:lnTo>
                  <a:lnTo>
                    <a:pt x="31" y="107"/>
                  </a:lnTo>
                  <a:lnTo>
                    <a:pt x="19" y="97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5" y="19"/>
                  </a:lnTo>
                  <a:lnTo>
                    <a:pt x="26" y="9"/>
                  </a:lnTo>
                  <a:lnTo>
                    <a:pt x="39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8" name="Freeform 1084"/>
            <p:cNvSpPr>
              <a:spLocks/>
            </p:cNvSpPr>
            <p:nvPr/>
          </p:nvSpPr>
          <p:spPr bwMode="auto">
            <a:xfrm>
              <a:off x="8586788" y="5272088"/>
              <a:ext cx="17463" cy="34925"/>
            </a:xfrm>
            <a:custGeom>
              <a:avLst/>
              <a:gdLst>
                <a:gd name="T0" fmla="*/ 60 w 116"/>
                <a:gd name="T1" fmla="*/ 0 h 223"/>
                <a:gd name="T2" fmla="*/ 77 w 116"/>
                <a:gd name="T3" fmla="*/ 2 h 223"/>
                <a:gd name="T4" fmla="*/ 92 w 116"/>
                <a:gd name="T5" fmla="*/ 11 h 223"/>
                <a:gd name="T6" fmla="*/ 105 w 116"/>
                <a:gd name="T7" fmla="*/ 22 h 223"/>
                <a:gd name="T8" fmla="*/ 113 w 116"/>
                <a:gd name="T9" fmla="*/ 37 h 223"/>
                <a:gd name="T10" fmla="*/ 116 w 116"/>
                <a:gd name="T11" fmla="*/ 55 h 223"/>
                <a:gd name="T12" fmla="*/ 116 w 116"/>
                <a:gd name="T13" fmla="*/ 58 h 223"/>
                <a:gd name="T14" fmla="*/ 115 w 116"/>
                <a:gd name="T15" fmla="*/ 114 h 223"/>
                <a:gd name="T16" fmla="*/ 112 w 116"/>
                <a:gd name="T17" fmla="*/ 170 h 223"/>
                <a:gd name="T18" fmla="*/ 108 w 116"/>
                <a:gd name="T19" fmla="*/ 187 h 223"/>
                <a:gd name="T20" fmla="*/ 99 w 116"/>
                <a:gd name="T21" fmla="*/ 201 h 223"/>
                <a:gd name="T22" fmla="*/ 87 w 116"/>
                <a:gd name="T23" fmla="*/ 212 h 223"/>
                <a:gd name="T24" fmla="*/ 73 w 116"/>
                <a:gd name="T25" fmla="*/ 219 h 223"/>
                <a:gd name="T26" fmla="*/ 56 w 116"/>
                <a:gd name="T27" fmla="*/ 223 h 223"/>
                <a:gd name="T28" fmla="*/ 52 w 116"/>
                <a:gd name="T29" fmla="*/ 223 h 223"/>
                <a:gd name="T30" fmla="*/ 34 w 116"/>
                <a:gd name="T31" fmla="*/ 217 h 223"/>
                <a:gd name="T32" fmla="*/ 19 w 116"/>
                <a:gd name="T33" fmla="*/ 208 h 223"/>
                <a:gd name="T34" fmla="*/ 8 w 116"/>
                <a:gd name="T35" fmla="*/ 196 h 223"/>
                <a:gd name="T36" fmla="*/ 2 w 116"/>
                <a:gd name="T37" fmla="*/ 180 h 223"/>
                <a:gd name="T38" fmla="*/ 0 w 116"/>
                <a:gd name="T39" fmla="*/ 161 h 223"/>
                <a:gd name="T40" fmla="*/ 3 w 116"/>
                <a:gd name="T41" fmla="*/ 110 h 223"/>
                <a:gd name="T42" fmla="*/ 4 w 116"/>
                <a:gd name="T43" fmla="*/ 58 h 223"/>
                <a:gd name="T44" fmla="*/ 7 w 116"/>
                <a:gd name="T45" fmla="*/ 40 h 223"/>
                <a:gd name="T46" fmla="*/ 15 w 116"/>
                <a:gd name="T47" fmla="*/ 24 h 223"/>
                <a:gd name="T48" fmla="*/ 27 w 116"/>
                <a:gd name="T49" fmla="*/ 12 h 223"/>
                <a:gd name="T50" fmla="*/ 42 w 116"/>
                <a:gd name="T51" fmla="*/ 3 h 223"/>
                <a:gd name="T52" fmla="*/ 60 w 116"/>
                <a:gd name="T5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3">
                  <a:moveTo>
                    <a:pt x="60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3" y="37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5" y="114"/>
                  </a:lnTo>
                  <a:lnTo>
                    <a:pt x="112" y="170"/>
                  </a:lnTo>
                  <a:lnTo>
                    <a:pt x="108" y="187"/>
                  </a:lnTo>
                  <a:lnTo>
                    <a:pt x="99" y="201"/>
                  </a:lnTo>
                  <a:lnTo>
                    <a:pt x="87" y="212"/>
                  </a:lnTo>
                  <a:lnTo>
                    <a:pt x="73" y="219"/>
                  </a:lnTo>
                  <a:lnTo>
                    <a:pt x="56" y="223"/>
                  </a:lnTo>
                  <a:lnTo>
                    <a:pt x="52" y="223"/>
                  </a:lnTo>
                  <a:lnTo>
                    <a:pt x="34" y="217"/>
                  </a:lnTo>
                  <a:lnTo>
                    <a:pt x="19" y="208"/>
                  </a:lnTo>
                  <a:lnTo>
                    <a:pt x="8" y="196"/>
                  </a:lnTo>
                  <a:lnTo>
                    <a:pt x="2" y="180"/>
                  </a:lnTo>
                  <a:lnTo>
                    <a:pt x="0" y="161"/>
                  </a:lnTo>
                  <a:lnTo>
                    <a:pt x="3" y="110"/>
                  </a:lnTo>
                  <a:lnTo>
                    <a:pt x="4" y="58"/>
                  </a:lnTo>
                  <a:lnTo>
                    <a:pt x="7" y="40"/>
                  </a:lnTo>
                  <a:lnTo>
                    <a:pt x="15" y="24"/>
                  </a:lnTo>
                  <a:lnTo>
                    <a:pt x="27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9" name="Freeform 1085"/>
            <p:cNvSpPr>
              <a:spLocks/>
            </p:cNvSpPr>
            <p:nvPr/>
          </p:nvSpPr>
          <p:spPr bwMode="auto">
            <a:xfrm>
              <a:off x="8251826" y="5254626"/>
              <a:ext cx="19050" cy="34925"/>
            </a:xfrm>
            <a:custGeom>
              <a:avLst/>
              <a:gdLst>
                <a:gd name="T0" fmla="*/ 65 w 116"/>
                <a:gd name="T1" fmla="*/ 0 h 223"/>
                <a:gd name="T2" fmla="*/ 82 w 116"/>
                <a:gd name="T3" fmla="*/ 4 h 223"/>
                <a:gd name="T4" fmla="*/ 98 w 116"/>
                <a:gd name="T5" fmla="*/ 13 h 223"/>
                <a:gd name="T6" fmla="*/ 108 w 116"/>
                <a:gd name="T7" fmla="*/ 26 h 223"/>
                <a:gd name="T8" fmla="*/ 115 w 116"/>
                <a:gd name="T9" fmla="*/ 42 h 223"/>
                <a:gd name="T10" fmla="*/ 116 w 116"/>
                <a:gd name="T11" fmla="*/ 60 h 223"/>
                <a:gd name="T12" fmla="*/ 113 w 116"/>
                <a:gd name="T13" fmla="*/ 113 h 223"/>
                <a:gd name="T14" fmla="*/ 112 w 116"/>
                <a:gd name="T15" fmla="*/ 166 h 223"/>
                <a:gd name="T16" fmla="*/ 110 w 116"/>
                <a:gd name="T17" fmla="*/ 184 h 223"/>
                <a:gd name="T18" fmla="*/ 102 w 116"/>
                <a:gd name="T19" fmla="*/ 199 h 223"/>
                <a:gd name="T20" fmla="*/ 89 w 116"/>
                <a:gd name="T21" fmla="*/ 212 h 223"/>
                <a:gd name="T22" fmla="*/ 74 w 116"/>
                <a:gd name="T23" fmla="*/ 220 h 223"/>
                <a:gd name="T24" fmla="*/ 56 w 116"/>
                <a:gd name="T25" fmla="*/ 223 h 223"/>
                <a:gd name="T26" fmla="*/ 38 w 116"/>
                <a:gd name="T27" fmla="*/ 220 h 223"/>
                <a:gd name="T28" fmla="*/ 23 w 116"/>
                <a:gd name="T29" fmla="*/ 212 h 223"/>
                <a:gd name="T30" fmla="*/ 11 w 116"/>
                <a:gd name="T31" fmla="*/ 200 h 223"/>
                <a:gd name="T32" fmla="*/ 3 w 116"/>
                <a:gd name="T33" fmla="*/ 185 h 223"/>
                <a:gd name="T34" fmla="*/ 0 w 116"/>
                <a:gd name="T35" fmla="*/ 167 h 223"/>
                <a:gd name="T36" fmla="*/ 0 w 116"/>
                <a:gd name="T37" fmla="*/ 166 h 223"/>
                <a:gd name="T38" fmla="*/ 1 w 116"/>
                <a:gd name="T39" fmla="*/ 108 h 223"/>
                <a:gd name="T40" fmla="*/ 5 w 116"/>
                <a:gd name="T41" fmla="*/ 51 h 223"/>
                <a:gd name="T42" fmla="*/ 9 w 116"/>
                <a:gd name="T43" fmla="*/ 34 h 223"/>
                <a:gd name="T44" fmla="*/ 18 w 116"/>
                <a:gd name="T45" fmla="*/ 19 h 223"/>
                <a:gd name="T46" fmla="*/ 31 w 116"/>
                <a:gd name="T47" fmla="*/ 8 h 223"/>
                <a:gd name="T48" fmla="*/ 48 w 116"/>
                <a:gd name="T49" fmla="*/ 1 h 223"/>
                <a:gd name="T50" fmla="*/ 65 w 116"/>
                <a:gd name="T5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23">
                  <a:moveTo>
                    <a:pt x="65" y="0"/>
                  </a:moveTo>
                  <a:lnTo>
                    <a:pt x="82" y="4"/>
                  </a:lnTo>
                  <a:lnTo>
                    <a:pt x="98" y="13"/>
                  </a:lnTo>
                  <a:lnTo>
                    <a:pt x="108" y="26"/>
                  </a:lnTo>
                  <a:lnTo>
                    <a:pt x="115" y="42"/>
                  </a:lnTo>
                  <a:lnTo>
                    <a:pt x="116" y="60"/>
                  </a:lnTo>
                  <a:lnTo>
                    <a:pt x="113" y="113"/>
                  </a:lnTo>
                  <a:lnTo>
                    <a:pt x="112" y="166"/>
                  </a:lnTo>
                  <a:lnTo>
                    <a:pt x="110" y="184"/>
                  </a:lnTo>
                  <a:lnTo>
                    <a:pt x="102" y="199"/>
                  </a:lnTo>
                  <a:lnTo>
                    <a:pt x="89" y="212"/>
                  </a:lnTo>
                  <a:lnTo>
                    <a:pt x="74" y="220"/>
                  </a:lnTo>
                  <a:lnTo>
                    <a:pt x="56" y="223"/>
                  </a:lnTo>
                  <a:lnTo>
                    <a:pt x="38" y="220"/>
                  </a:lnTo>
                  <a:lnTo>
                    <a:pt x="23" y="212"/>
                  </a:lnTo>
                  <a:lnTo>
                    <a:pt x="11" y="200"/>
                  </a:lnTo>
                  <a:lnTo>
                    <a:pt x="3" y="185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1" y="108"/>
                  </a:lnTo>
                  <a:lnTo>
                    <a:pt x="5" y="51"/>
                  </a:lnTo>
                  <a:lnTo>
                    <a:pt x="9" y="34"/>
                  </a:lnTo>
                  <a:lnTo>
                    <a:pt x="18" y="19"/>
                  </a:lnTo>
                  <a:lnTo>
                    <a:pt x="31" y="8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0" name="Freeform 1086"/>
            <p:cNvSpPr>
              <a:spLocks/>
            </p:cNvSpPr>
            <p:nvPr/>
          </p:nvSpPr>
          <p:spPr bwMode="auto">
            <a:xfrm>
              <a:off x="8569326" y="5341938"/>
              <a:ext cx="23813" cy="33338"/>
            </a:xfrm>
            <a:custGeom>
              <a:avLst/>
              <a:gdLst>
                <a:gd name="T0" fmla="*/ 99 w 152"/>
                <a:gd name="T1" fmla="*/ 0 h 216"/>
                <a:gd name="T2" fmla="*/ 114 w 152"/>
                <a:gd name="T3" fmla="*/ 2 h 216"/>
                <a:gd name="T4" fmla="*/ 127 w 152"/>
                <a:gd name="T5" fmla="*/ 9 h 216"/>
                <a:gd name="T6" fmla="*/ 138 w 152"/>
                <a:gd name="T7" fmla="*/ 18 h 216"/>
                <a:gd name="T8" fmla="*/ 146 w 152"/>
                <a:gd name="T9" fmla="*/ 30 h 216"/>
                <a:gd name="T10" fmla="*/ 150 w 152"/>
                <a:gd name="T11" fmla="*/ 44 h 216"/>
                <a:gd name="T12" fmla="*/ 152 w 152"/>
                <a:gd name="T13" fmla="*/ 59 h 216"/>
                <a:gd name="T14" fmla="*/ 148 w 152"/>
                <a:gd name="T15" fmla="*/ 73 h 216"/>
                <a:gd name="T16" fmla="*/ 129 w 152"/>
                <a:gd name="T17" fmla="*/ 128 h 216"/>
                <a:gd name="T18" fmla="*/ 108 w 152"/>
                <a:gd name="T19" fmla="*/ 182 h 216"/>
                <a:gd name="T20" fmla="*/ 99 w 152"/>
                <a:gd name="T21" fmla="*/ 196 h 216"/>
                <a:gd name="T22" fmla="*/ 86 w 152"/>
                <a:gd name="T23" fmla="*/ 207 h 216"/>
                <a:gd name="T24" fmla="*/ 72 w 152"/>
                <a:gd name="T25" fmla="*/ 214 h 216"/>
                <a:gd name="T26" fmla="*/ 56 w 152"/>
                <a:gd name="T27" fmla="*/ 216 h 216"/>
                <a:gd name="T28" fmla="*/ 45 w 152"/>
                <a:gd name="T29" fmla="*/ 215 h 216"/>
                <a:gd name="T30" fmla="*/ 33 w 152"/>
                <a:gd name="T31" fmla="*/ 212 h 216"/>
                <a:gd name="T32" fmla="*/ 20 w 152"/>
                <a:gd name="T33" fmla="*/ 203 h 216"/>
                <a:gd name="T34" fmla="*/ 11 w 152"/>
                <a:gd name="T35" fmla="*/ 193 h 216"/>
                <a:gd name="T36" fmla="*/ 4 w 152"/>
                <a:gd name="T37" fmla="*/ 180 h 216"/>
                <a:gd name="T38" fmla="*/ 0 w 152"/>
                <a:gd name="T39" fmla="*/ 167 h 216"/>
                <a:gd name="T40" fmla="*/ 1 w 152"/>
                <a:gd name="T41" fmla="*/ 151 h 216"/>
                <a:gd name="T42" fmla="*/ 5 w 152"/>
                <a:gd name="T43" fmla="*/ 137 h 216"/>
                <a:gd name="T44" fmla="*/ 24 w 152"/>
                <a:gd name="T45" fmla="*/ 88 h 216"/>
                <a:gd name="T46" fmla="*/ 43 w 152"/>
                <a:gd name="T47" fmla="*/ 38 h 216"/>
                <a:gd name="T48" fmla="*/ 50 w 152"/>
                <a:gd name="T49" fmla="*/ 24 h 216"/>
                <a:gd name="T50" fmla="*/ 59 w 152"/>
                <a:gd name="T51" fmla="*/ 13 h 216"/>
                <a:gd name="T52" fmla="*/ 71 w 152"/>
                <a:gd name="T53" fmla="*/ 5 h 216"/>
                <a:gd name="T54" fmla="*/ 84 w 152"/>
                <a:gd name="T55" fmla="*/ 1 h 216"/>
                <a:gd name="T56" fmla="*/ 99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99" y="0"/>
                  </a:moveTo>
                  <a:lnTo>
                    <a:pt x="114" y="2"/>
                  </a:lnTo>
                  <a:lnTo>
                    <a:pt x="127" y="9"/>
                  </a:lnTo>
                  <a:lnTo>
                    <a:pt x="138" y="18"/>
                  </a:lnTo>
                  <a:lnTo>
                    <a:pt x="146" y="30"/>
                  </a:lnTo>
                  <a:lnTo>
                    <a:pt x="150" y="44"/>
                  </a:lnTo>
                  <a:lnTo>
                    <a:pt x="152" y="59"/>
                  </a:lnTo>
                  <a:lnTo>
                    <a:pt x="148" y="73"/>
                  </a:lnTo>
                  <a:lnTo>
                    <a:pt x="129" y="128"/>
                  </a:lnTo>
                  <a:lnTo>
                    <a:pt x="108" y="182"/>
                  </a:lnTo>
                  <a:lnTo>
                    <a:pt x="99" y="196"/>
                  </a:lnTo>
                  <a:lnTo>
                    <a:pt x="86" y="207"/>
                  </a:lnTo>
                  <a:lnTo>
                    <a:pt x="72" y="214"/>
                  </a:lnTo>
                  <a:lnTo>
                    <a:pt x="56" y="216"/>
                  </a:lnTo>
                  <a:lnTo>
                    <a:pt x="45" y="215"/>
                  </a:lnTo>
                  <a:lnTo>
                    <a:pt x="33" y="212"/>
                  </a:lnTo>
                  <a:lnTo>
                    <a:pt x="20" y="203"/>
                  </a:lnTo>
                  <a:lnTo>
                    <a:pt x="11" y="193"/>
                  </a:lnTo>
                  <a:lnTo>
                    <a:pt x="4" y="180"/>
                  </a:lnTo>
                  <a:lnTo>
                    <a:pt x="0" y="167"/>
                  </a:lnTo>
                  <a:lnTo>
                    <a:pt x="1" y="151"/>
                  </a:lnTo>
                  <a:lnTo>
                    <a:pt x="5" y="137"/>
                  </a:lnTo>
                  <a:lnTo>
                    <a:pt x="24" y="88"/>
                  </a:lnTo>
                  <a:lnTo>
                    <a:pt x="43" y="38"/>
                  </a:lnTo>
                  <a:lnTo>
                    <a:pt x="50" y="24"/>
                  </a:lnTo>
                  <a:lnTo>
                    <a:pt x="59" y="13"/>
                  </a:lnTo>
                  <a:lnTo>
                    <a:pt x="71" y="5"/>
                  </a:lnTo>
                  <a:lnTo>
                    <a:pt x="84" y="1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1" name="Freeform 1087"/>
            <p:cNvSpPr>
              <a:spLocks/>
            </p:cNvSpPr>
            <p:nvPr/>
          </p:nvSpPr>
          <p:spPr bwMode="auto">
            <a:xfrm>
              <a:off x="8262938" y="5186363"/>
              <a:ext cx="25400" cy="33338"/>
            </a:xfrm>
            <a:custGeom>
              <a:avLst/>
              <a:gdLst>
                <a:gd name="T0" fmla="*/ 90 w 152"/>
                <a:gd name="T1" fmla="*/ 0 h 217"/>
                <a:gd name="T2" fmla="*/ 104 w 152"/>
                <a:gd name="T3" fmla="*/ 1 h 217"/>
                <a:gd name="T4" fmla="*/ 118 w 152"/>
                <a:gd name="T5" fmla="*/ 5 h 217"/>
                <a:gd name="T6" fmla="*/ 131 w 152"/>
                <a:gd name="T7" fmla="*/ 13 h 217"/>
                <a:gd name="T8" fmla="*/ 142 w 152"/>
                <a:gd name="T9" fmla="*/ 23 h 217"/>
                <a:gd name="T10" fmla="*/ 149 w 152"/>
                <a:gd name="T11" fmla="*/ 35 h 217"/>
                <a:gd name="T12" fmla="*/ 152 w 152"/>
                <a:gd name="T13" fmla="*/ 50 h 217"/>
                <a:gd name="T14" fmla="*/ 152 w 152"/>
                <a:gd name="T15" fmla="*/ 64 h 217"/>
                <a:gd name="T16" fmla="*/ 148 w 152"/>
                <a:gd name="T17" fmla="*/ 78 h 217"/>
                <a:gd name="T18" fmla="*/ 127 w 152"/>
                <a:gd name="T19" fmla="*/ 128 h 217"/>
                <a:gd name="T20" fmla="*/ 109 w 152"/>
                <a:gd name="T21" fmla="*/ 179 h 217"/>
                <a:gd name="T22" fmla="*/ 103 w 152"/>
                <a:gd name="T23" fmla="*/ 191 h 217"/>
                <a:gd name="T24" fmla="*/ 94 w 152"/>
                <a:gd name="T25" fmla="*/ 202 h 217"/>
                <a:gd name="T26" fmla="*/ 83 w 152"/>
                <a:gd name="T27" fmla="*/ 209 h 217"/>
                <a:gd name="T28" fmla="*/ 69 w 152"/>
                <a:gd name="T29" fmla="*/ 215 h 217"/>
                <a:gd name="T30" fmla="*/ 56 w 152"/>
                <a:gd name="T31" fmla="*/ 217 h 217"/>
                <a:gd name="T32" fmla="*/ 47 w 152"/>
                <a:gd name="T33" fmla="*/ 216 h 217"/>
                <a:gd name="T34" fmla="*/ 39 w 152"/>
                <a:gd name="T35" fmla="*/ 214 h 217"/>
                <a:gd name="T36" fmla="*/ 24 w 152"/>
                <a:gd name="T37" fmla="*/ 206 h 217"/>
                <a:gd name="T38" fmla="*/ 14 w 152"/>
                <a:gd name="T39" fmla="*/ 197 h 217"/>
                <a:gd name="T40" fmla="*/ 6 w 152"/>
                <a:gd name="T41" fmla="*/ 185 h 217"/>
                <a:gd name="T42" fmla="*/ 1 w 152"/>
                <a:gd name="T43" fmla="*/ 172 h 217"/>
                <a:gd name="T44" fmla="*/ 0 w 152"/>
                <a:gd name="T45" fmla="*/ 157 h 217"/>
                <a:gd name="T46" fmla="*/ 3 w 152"/>
                <a:gd name="T47" fmla="*/ 142 h 217"/>
                <a:gd name="T48" fmla="*/ 22 w 152"/>
                <a:gd name="T49" fmla="*/ 88 h 217"/>
                <a:gd name="T50" fmla="*/ 45 w 152"/>
                <a:gd name="T51" fmla="*/ 33 h 217"/>
                <a:gd name="T52" fmla="*/ 53 w 152"/>
                <a:gd name="T53" fmla="*/ 20 h 217"/>
                <a:gd name="T54" fmla="*/ 63 w 152"/>
                <a:gd name="T55" fmla="*/ 11 h 217"/>
                <a:gd name="T56" fmla="*/ 75 w 152"/>
                <a:gd name="T57" fmla="*/ 4 h 217"/>
                <a:gd name="T58" fmla="*/ 90 w 152"/>
                <a:gd name="T5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2" h="217">
                  <a:moveTo>
                    <a:pt x="90" y="0"/>
                  </a:moveTo>
                  <a:lnTo>
                    <a:pt x="104" y="1"/>
                  </a:lnTo>
                  <a:lnTo>
                    <a:pt x="118" y="5"/>
                  </a:lnTo>
                  <a:lnTo>
                    <a:pt x="131" y="13"/>
                  </a:lnTo>
                  <a:lnTo>
                    <a:pt x="142" y="23"/>
                  </a:lnTo>
                  <a:lnTo>
                    <a:pt x="149" y="35"/>
                  </a:lnTo>
                  <a:lnTo>
                    <a:pt x="152" y="50"/>
                  </a:lnTo>
                  <a:lnTo>
                    <a:pt x="152" y="64"/>
                  </a:lnTo>
                  <a:lnTo>
                    <a:pt x="148" y="78"/>
                  </a:lnTo>
                  <a:lnTo>
                    <a:pt x="127" y="128"/>
                  </a:lnTo>
                  <a:lnTo>
                    <a:pt x="109" y="179"/>
                  </a:lnTo>
                  <a:lnTo>
                    <a:pt x="103" y="191"/>
                  </a:lnTo>
                  <a:lnTo>
                    <a:pt x="94" y="202"/>
                  </a:lnTo>
                  <a:lnTo>
                    <a:pt x="83" y="209"/>
                  </a:lnTo>
                  <a:lnTo>
                    <a:pt x="69" y="215"/>
                  </a:lnTo>
                  <a:lnTo>
                    <a:pt x="56" y="217"/>
                  </a:lnTo>
                  <a:lnTo>
                    <a:pt x="47" y="216"/>
                  </a:lnTo>
                  <a:lnTo>
                    <a:pt x="39" y="214"/>
                  </a:lnTo>
                  <a:lnTo>
                    <a:pt x="24" y="206"/>
                  </a:lnTo>
                  <a:lnTo>
                    <a:pt x="14" y="197"/>
                  </a:lnTo>
                  <a:lnTo>
                    <a:pt x="6" y="185"/>
                  </a:lnTo>
                  <a:lnTo>
                    <a:pt x="1" y="172"/>
                  </a:lnTo>
                  <a:lnTo>
                    <a:pt x="0" y="157"/>
                  </a:lnTo>
                  <a:lnTo>
                    <a:pt x="3" y="142"/>
                  </a:lnTo>
                  <a:lnTo>
                    <a:pt x="22" y="88"/>
                  </a:lnTo>
                  <a:lnTo>
                    <a:pt x="45" y="33"/>
                  </a:lnTo>
                  <a:lnTo>
                    <a:pt x="53" y="20"/>
                  </a:lnTo>
                  <a:lnTo>
                    <a:pt x="63" y="11"/>
                  </a:lnTo>
                  <a:lnTo>
                    <a:pt x="75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2" name="Freeform 1088"/>
            <p:cNvSpPr>
              <a:spLocks/>
            </p:cNvSpPr>
            <p:nvPr/>
          </p:nvSpPr>
          <p:spPr bwMode="auto">
            <a:xfrm>
              <a:off x="8286751" y="5389563"/>
              <a:ext cx="28575" cy="31750"/>
            </a:xfrm>
            <a:custGeom>
              <a:avLst/>
              <a:gdLst>
                <a:gd name="T0" fmla="*/ 53 w 178"/>
                <a:gd name="T1" fmla="*/ 0 h 203"/>
                <a:gd name="T2" fmla="*/ 67 w 178"/>
                <a:gd name="T3" fmla="*/ 1 h 203"/>
                <a:gd name="T4" fmla="*/ 80 w 178"/>
                <a:gd name="T5" fmla="*/ 6 h 203"/>
                <a:gd name="T6" fmla="*/ 92 w 178"/>
                <a:gd name="T7" fmla="*/ 13 h 203"/>
                <a:gd name="T8" fmla="*/ 103 w 178"/>
                <a:gd name="T9" fmla="*/ 24 h 203"/>
                <a:gd name="T10" fmla="*/ 133 w 178"/>
                <a:gd name="T11" fmla="*/ 68 h 203"/>
                <a:gd name="T12" fmla="*/ 166 w 178"/>
                <a:gd name="T13" fmla="*/ 110 h 203"/>
                <a:gd name="T14" fmla="*/ 174 w 178"/>
                <a:gd name="T15" fmla="*/ 123 h 203"/>
                <a:gd name="T16" fmla="*/ 178 w 178"/>
                <a:gd name="T17" fmla="*/ 137 h 203"/>
                <a:gd name="T18" fmla="*/ 178 w 178"/>
                <a:gd name="T19" fmla="*/ 151 h 203"/>
                <a:gd name="T20" fmla="*/ 175 w 178"/>
                <a:gd name="T21" fmla="*/ 166 h 203"/>
                <a:gd name="T22" fmla="*/ 168 w 178"/>
                <a:gd name="T23" fmla="*/ 178 h 203"/>
                <a:gd name="T24" fmla="*/ 158 w 178"/>
                <a:gd name="T25" fmla="*/ 189 h 203"/>
                <a:gd name="T26" fmla="*/ 146 w 178"/>
                <a:gd name="T27" fmla="*/ 196 h 203"/>
                <a:gd name="T28" fmla="*/ 135 w 178"/>
                <a:gd name="T29" fmla="*/ 201 h 203"/>
                <a:gd name="T30" fmla="*/ 122 w 178"/>
                <a:gd name="T31" fmla="*/ 203 h 203"/>
                <a:gd name="T32" fmla="*/ 107 w 178"/>
                <a:gd name="T33" fmla="*/ 200 h 203"/>
                <a:gd name="T34" fmla="*/ 91 w 178"/>
                <a:gd name="T35" fmla="*/ 193 h 203"/>
                <a:gd name="T36" fmla="*/ 79 w 178"/>
                <a:gd name="T37" fmla="*/ 182 h 203"/>
                <a:gd name="T38" fmla="*/ 43 w 178"/>
                <a:gd name="T39" fmla="*/ 136 h 203"/>
                <a:gd name="T40" fmla="*/ 10 w 178"/>
                <a:gd name="T41" fmla="*/ 88 h 203"/>
                <a:gd name="T42" fmla="*/ 3 w 178"/>
                <a:gd name="T43" fmla="*/ 75 h 203"/>
                <a:gd name="T44" fmla="*/ 0 w 178"/>
                <a:gd name="T45" fmla="*/ 60 h 203"/>
                <a:gd name="T46" fmla="*/ 1 w 178"/>
                <a:gd name="T47" fmla="*/ 46 h 203"/>
                <a:gd name="T48" fmla="*/ 6 w 178"/>
                <a:gd name="T49" fmla="*/ 32 h 203"/>
                <a:gd name="T50" fmla="*/ 13 w 178"/>
                <a:gd name="T51" fmla="*/ 19 h 203"/>
                <a:gd name="T52" fmla="*/ 24 w 178"/>
                <a:gd name="T53" fmla="*/ 10 h 203"/>
                <a:gd name="T54" fmla="*/ 38 w 178"/>
                <a:gd name="T55" fmla="*/ 3 h 203"/>
                <a:gd name="T56" fmla="*/ 53 w 178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3">
                  <a:moveTo>
                    <a:pt x="53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2" y="13"/>
                  </a:lnTo>
                  <a:lnTo>
                    <a:pt x="103" y="24"/>
                  </a:lnTo>
                  <a:lnTo>
                    <a:pt x="133" y="68"/>
                  </a:lnTo>
                  <a:lnTo>
                    <a:pt x="166" y="110"/>
                  </a:lnTo>
                  <a:lnTo>
                    <a:pt x="174" y="123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6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6" y="196"/>
                  </a:lnTo>
                  <a:lnTo>
                    <a:pt x="135" y="201"/>
                  </a:lnTo>
                  <a:lnTo>
                    <a:pt x="122" y="203"/>
                  </a:lnTo>
                  <a:lnTo>
                    <a:pt x="107" y="200"/>
                  </a:lnTo>
                  <a:lnTo>
                    <a:pt x="91" y="193"/>
                  </a:lnTo>
                  <a:lnTo>
                    <a:pt x="79" y="182"/>
                  </a:lnTo>
                  <a:lnTo>
                    <a:pt x="43" y="136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2"/>
                  </a:lnTo>
                  <a:lnTo>
                    <a:pt x="13" y="19"/>
                  </a:lnTo>
                  <a:lnTo>
                    <a:pt x="24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3" name="Freeform 1089"/>
            <p:cNvSpPr>
              <a:spLocks/>
            </p:cNvSpPr>
            <p:nvPr/>
          </p:nvSpPr>
          <p:spPr bwMode="auto">
            <a:xfrm>
              <a:off x="8258176" y="5324476"/>
              <a:ext cx="23813" cy="34925"/>
            </a:xfrm>
            <a:custGeom>
              <a:avLst/>
              <a:gdLst>
                <a:gd name="T0" fmla="*/ 58 w 144"/>
                <a:gd name="T1" fmla="*/ 0 h 220"/>
                <a:gd name="T2" fmla="*/ 72 w 144"/>
                <a:gd name="T3" fmla="*/ 2 h 220"/>
                <a:gd name="T4" fmla="*/ 85 w 144"/>
                <a:gd name="T5" fmla="*/ 8 h 220"/>
                <a:gd name="T6" fmla="*/ 96 w 144"/>
                <a:gd name="T7" fmla="*/ 18 h 220"/>
                <a:gd name="T8" fmla="*/ 105 w 144"/>
                <a:gd name="T9" fmla="*/ 29 h 220"/>
                <a:gd name="T10" fmla="*/ 110 w 144"/>
                <a:gd name="T11" fmla="*/ 43 h 220"/>
                <a:gd name="T12" fmla="*/ 125 w 144"/>
                <a:gd name="T13" fmla="*/ 94 h 220"/>
                <a:gd name="T14" fmla="*/ 141 w 144"/>
                <a:gd name="T15" fmla="*/ 146 h 220"/>
                <a:gd name="T16" fmla="*/ 144 w 144"/>
                <a:gd name="T17" fmla="*/ 161 h 220"/>
                <a:gd name="T18" fmla="*/ 143 w 144"/>
                <a:gd name="T19" fmla="*/ 175 h 220"/>
                <a:gd name="T20" fmla="*/ 138 w 144"/>
                <a:gd name="T21" fmla="*/ 189 h 220"/>
                <a:gd name="T22" fmla="*/ 130 w 144"/>
                <a:gd name="T23" fmla="*/ 201 h 220"/>
                <a:gd name="T24" fmla="*/ 120 w 144"/>
                <a:gd name="T25" fmla="*/ 210 h 220"/>
                <a:gd name="T26" fmla="*/ 105 w 144"/>
                <a:gd name="T27" fmla="*/ 217 h 220"/>
                <a:gd name="T28" fmla="*/ 88 w 144"/>
                <a:gd name="T29" fmla="*/ 220 h 220"/>
                <a:gd name="T30" fmla="*/ 74 w 144"/>
                <a:gd name="T31" fmla="*/ 218 h 220"/>
                <a:gd name="T32" fmla="*/ 62 w 144"/>
                <a:gd name="T33" fmla="*/ 213 h 220"/>
                <a:gd name="T34" fmla="*/ 50 w 144"/>
                <a:gd name="T35" fmla="*/ 206 h 220"/>
                <a:gd name="T36" fmla="*/ 41 w 144"/>
                <a:gd name="T37" fmla="*/ 195 h 220"/>
                <a:gd name="T38" fmla="*/ 35 w 144"/>
                <a:gd name="T39" fmla="*/ 183 h 220"/>
                <a:gd name="T40" fmla="*/ 17 w 144"/>
                <a:gd name="T41" fmla="*/ 126 h 220"/>
                <a:gd name="T42" fmla="*/ 2 w 144"/>
                <a:gd name="T43" fmla="*/ 71 h 220"/>
                <a:gd name="T44" fmla="*/ 0 w 144"/>
                <a:gd name="T45" fmla="*/ 56 h 220"/>
                <a:gd name="T46" fmla="*/ 3 w 144"/>
                <a:gd name="T47" fmla="*/ 41 h 220"/>
                <a:gd name="T48" fmla="*/ 9 w 144"/>
                <a:gd name="T49" fmla="*/ 28 h 220"/>
                <a:gd name="T50" fmla="*/ 18 w 144"/>
                <a:gd name="T51" fmla="*/ 17 h 220"/>
                <a:gd name="T52" fmla="*/ 29 w 144"/>
                <a:gd name="T53" fmla="*/ 7 h 220"/>
                <a:gd name="T54" fmla="*/ 43 w 144"/>
                <a:gd name="T55" fmla="*/ 2 h 220"/>
                <a:gd name="T56" fmla="*/ 58 w 144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20">
                  <a:moveTo>
                    <a:pt x="58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96" y="18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25" y="94"/>
                  </a:lnTo>
                  <a:lnTo>
                    <a:pt x="141" y="146"/>
                  </a:lnTo>
                  <a:lnTo>
                    <a:pt x="144" y="161"/>
                  </a:lnTo>
                  <a:lnTo>
                    <a:pt x="143" y="175"/>
                  </a:lnTo>
                  <a:lnTo>
                    <a:pt x="138" y="189"/>
                  </a:lnTo>
                  <a:lnTo>
                    <a:pt x="130" y="201"/>
                  </a:lnTo>
                  <a:lnTo>
                    <a:pt x="120" y="210"/>
                  </a:lnTo>
                  <a:lnTo>
                    <a:pt x="105" y="217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2" y="213"/>
                  </a:lnTo>
                  <a:lnTo>
                    <a:pt x="50" y="206"/>
                  </a:lnTo>
                  <a:lnTo>
                    <a:pt x="41" y="195"/>
                  </a:lnTo>
                  <a:lnTo>
                    <a:pt x="35" y="183"/>
                  </a:lnTo>
                  <a:lnTo>
                    <a:pt x="17" y="126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9" y="28"/>
                  </a:lnTo>
                  <a:lnTo>
                    <a:pt x="18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4" name="Freeform 1090"/>
            <p:cNvSpPr>
              <a:spLocks/>
            </p:cNvSpPr>
            <p:nvPr/>
          </p:nvSpPr>
          <p:spPr bwMode="auto">
            <a:xfrm>
              <a:off x="8297863" y="5127626"/>
              <a:ext cx="28575" cy="31750"/>
            </a:xfrm>
            <a:custGeom>
              <a:avLst/>
              <a:gdLst>
                <a:gd name="T0" fmla="*/ 130 w 186"/>
                <a:gd name="T1" fmla="*/ 0 h 195"/>
                <a:gd name="T2" fmla="*/ 144 w 186"/>
                <a:gd name="T3" fmla="*/ 1 h 195"/>
                <a:gd name="T4" fmla="*/ 158 w 186"/>
                <a:gd name="T5" fmla="*/ 7 h 195"/>
                <a:gd name="T6" fmla="*/ 170 w 186"/>
                <a:gd name="T7" fmla="*/ 16 h 195"/>
                <a:gd name="T8" fmla="*/ 179 w 186"/>
                <a:gd name="T9" fmla="*/ 27 h 195"/>
                <a:gd name="T10" fmla="*/ 184 w 186"/>
                <a:gd name="T11" fmla="*/ 42 h 195"/>
                <a:gd name="T12" fmla="*/ 186 w 186"/>
                <a:gd name="T13" fmla="*/ 56 h 195"/>
                <a:gd name="T14" fmla="*/ 184 w 186"/>
                <a:gd name="T15" fmla="*/ 70 h 195"/>
                <a:gd name="T16" fmla="*/ 179 w 186"/>
                <a:gd name="T17" fmla="*/ 84 h 195"/>
                <a:gd name="T18" fmla="*/ 170 w 186"/>
                <a:gd name="T19" fmla="*/ 96 h 195"/>
                <a:gd name="T20" fmla="*/ 133 w 186"/>
                <a:gd name="T21" fmla="*/ 134 h 195"/>
                <a:gd name="T22" fmla="*/ 100 w 186"/>
                <a:gd name="T23" fmla="*/ 175 h 195"/>
                <a:gd name="T24" fmla="*/ 86 w 186"/>
                <a:gd name="T25" fmla="*/ 186 h 195"/>
                <a:gd name="T26" fmla="*/ 72 w 186"/>
                <a:gd name="T27" fmla="*/ 192 h 195"/>
                <a:gd name="T28" fmla="*/ 56 w 186"/>
                <a:gd name="T29" fmla="*/ 195 h 195"/>
                <a:gd name="T30" fmla="*/ 44 w 186"/>
                <a:gd name="T31" fmla="*/ 193 h 195"/>
                <a:gd name="T32" fmla="*/ 31 w 186"/>
                <a:gd name="T33" fmla="*/ 189 h 195"/>
                <a:gd name="T34" fmla="*/ 20 w 186"/>
                <a:gd name="T35" fmla="*/ 182 h 195"/>
                <a:gd name="T36" fmla="*/ 10 w 186"/>
                <a:gd name="T37" fmla="*/ 172 h 195"/>
                <a:gd name="T38" fmla="*/ 3 w 186"/>
                <a:gd name="T39" fmla="*/ 159 h 195"/>
                <a:gd name="T40" fmla="*/ 0 w 186"/>
                <a:gd name="T41" fmla="*/ 144 h 195"/>
                <a:gd name="T42" fmla="*/ 1 w 186"/>
                <a:gd name="T43" fmla="*/ 130 h 195"/>
                <a:gd name="T44" fmla="*/ 5 w 186"/>
                <a:gd name="T45" fmla="*/ 116 h 195"/>
                <a:gd name="T46" fmla="*/ 12 w 186"/>
                <a:gd name="T47" fmla="*/ 103 h 195"/>
                <a:gd name="T48" fmla="*/ 51 w 186"/>
                <a:gd name="T49" fmla="*/ 58 h 195"/>
                <a:gd name="T50" fmla="*/ 91 w 186"/>
                <a:gd name="T51" fmla="*/ 16 h 195"/>
                <a:gd name="T52" fmla="*/ 102 w 186"/>
                <a:gd name="T53" fmla="*/ 7 h 195"/>
                <a:gd name="T54" fmla="*/ 116 w 186"/>
                <a:gd name="T55" fmla="*/ 2 h 195"/>
                <a:gd name="T56" fmla="*/ 130 w 18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" h="195">
                  <a:moveTo>
                    <a:pt x="130" y="0"/>
                  </a:moveTo>
                  <a:lnTo>
                    <a:pt x="144" y="1"/>
                  </a:lnTo>
                  <a:lnTo>
                    <a:pt x="158" y="7"/>
                  </a:lnTo>
                  <a:lnTo>
                    <a:pt x="170" y="16"/>
                  </a:lnTo>
                  <a:lnTo>
                    <a:pt x="179" y="27"/>
                  </a:lnTo>
                  <a:lnTo>
                    <a:pt x="184" y="42"/>
                  </a:lnTo>
                  <a:lnTo>
                    <a:pt x="186" y="56"/>
                  </a:lnTo>
                  <a:lnTo>
                    <a:pt x="184" y="70"/>
                  </a:lnTo>
                  <a:lnTo>
                    <a:pt x="179" y="84"/>
                  </a:lnTo>
                  <a:lnTo>
                    <a:pt x="170" y="96"/>
                  </a:lnTo>
                  <a:lnTo>
                    <a:pt x="133" y="134"/>
                  </a:lnTo>
                  <a:lnTo>
                    <a:pt x="100" y="175"/>
                  </a:lnTo>
                  <a:lnTo>
                    <a:pt x="86" y="186"/>
                  </a:lnTo>
                  <a:lnTo>
                    <a:pt x="72" y="192"/>
                  </a:lnTo>
                  <a:lnTo>
                    <a:pt x="56" y="195"/>
                  </a:lnTo>
                  <a:lnTo>
                    <a:pt x="44" y="193"/>
                  </a:lnTo>
                  <a:lnTo>
                    <a:pt x="31" y="189"/>
                  </a:lnTo>
                  <a:lnTo>
                    <a:pt x="20" y="182"/>
                  </a:lnTo>
                  <a:lnTo>
                    <a:pt x="10" y="172"/>
                  </a:lnTo>
                  <a:lnTo>
                    <a:pt x="3" y="159"/>
                  </a:lnTo>
                  <a:lnTo>
                    <a:pt x="0" y="144"/>
                  </a:lnTo>
                  <a:lnTo>
                    <a:pt x="1" y="130"/>
                  </a:lnTo>
                  <a:lnTo>
                    <a:pt x="5" y="116"/>
                  </a:lnTo>
                  <a:lnTo>
                    <a:pt x="12" y="103"/>
                  </a:lnTo>
                  <a:lnTo>
                    <a:pt x="51" y="58"/>
                  </a:lnTo>
                  <a:lnTo>
                    <a:pt x="91" y="16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5" name="Freeform 1091"/>
            <p:cNvSpPr>
              <a:spLocks/>
            </p:cNvSpPr>
            <p:nvPr/>
          </p:nvSpPr>
          <p:spPr bwMode="auto">
            <a:xfrm>
              <a:off x="8335963" y="5438776"/>
              <a:ext cx="33338" cy="26988"/>
            </a:xfrm>
            <a:custGeom>
              <a:avLst/>
              <a:gdLst>
                <a:gd name="T0" fmla="*/ 59 w 208"/>
                <a:gd name="T1" fmla="*/ 0 h 169"/>
                <a:gd name="T2" fmla="*/ 74 w 208"/>
                <a:gd name="T3" fmla="*/ 3 h 169"/>
                <a:gd name="T4" fmla="*/ 87 w 208"/>
                <a:gd name="T5" fmla="*/ 9 h 169"/>
                <a:gd name="T6" fmla="*/ 132 w 208"/>
                <a:gd name="T7" fmla="*/ 37 h 169"/>
                <a:gd name="T8" fmla="*/ 178 w 208"/>
                <a:gd name="T9" fmla="*/ 63 h 169"/>
                <a:gd name="T10" fmla="*/ 190 w 208"/>
                <a:gd name="T11" fmla="*/ 71 h 169"/>
                <a:gd name="T12" fmla="*/ 200 w 208"/>
                <a:gd name="T13" fmla="*/ 82 h 169"/>
                <a:gd name="T14" fmla="*/ 206 w 208"/>
                <a:gd name="T15" fmla="*/ 96 h 169"/>
                <a:gd name="T16" fmla="*/ 208 w 208"/>
                <a:gd name="T17" fmla="*/ 110 h 169"/>
                <a:gd name="T18" fmla="*/ 207 w 208"/>
                <a:gd name="T19" fmla="*/ 124 h 169"/>
                <a:gd name="T20" fmla="*/ 202 w 208"/>
                <a:gd name="T21" fmla="*/ 139 h 169"/>
                <a:gd name="T22" fmla="*/ 193 w 208"/>
                <a:gd name="T23" fmla="*/ 151 h 169"/>
                <a:gd name="T24" fmla="*/ 182 w 208"/>
                <a:gd name="T25" fmla="*/ 161 h 169"/>
                <a:gd name="T26" fmla="*/ 167 w 208"/>
                <a:gd name="T27" fmla="*/ 167 h 169"/>
                <a:gd name="T28" fmla="*/ 152 w 208"/>
                <a:gd name="T29" fmla="*/ 169 h 169"/>
                <a:gd name="T30" fmla="*/ 140 w 208"/>
                <a:gd name="T31" fmla="*/ 167 h 169"/>
                <a:gd name="T32" fmla="*/ 127 w 208"/>
                <a:gd name="T33" fmla="*/ 163 h 169"/>
                <a:gd name="T34" fmla="*/ 76 w 208"/>
                <a:gd name="T35" fmla="*/ 134 h 169"/>
                <a:gd name="T36" fmla="*/ 26 w 208"/>
                <a:gd name="T37" fmla="*/ 104 h 169"/>
                <a:gd name="T38" fmla="*/ 15 w 208"/>
                <a:gd name="T39" fmla="*/ 93 h 169"/>
                <a:gd name="T40" fmla="*/ 6 w 208"/>
                <a:gd name="T41" fmla="*/ 82 h 169"/>
                <a:gd name="T42" fmla="*/ 1 w 208"/>
                <a:gd name="T43" fmla="*/ 68 h 169"/>
                <a:gd name="T44" fmla="*/ 0 w 208"/>
                <a:gd name="T45" fmla="*/ 54 h 169"/>
                <a:gd name="T46" fmla="*/ 3 w 208"/>
                <a:gd name="T47" fmla="*/ 39 h 169"/>
                <a:gd name="T48" fmla="*/ 9 w 208"/>
                <a:gd name="T49" fmla="*/ 26 h 169"/>
                <a:gd name="T50" fmla="*/ 20 w 208"/>
                <a:gd name="T51" fmla="*/ 15 h 169"/>
                <a:gd name="T52" fmla="*/ 32 w 208"/>
                <a:gd name="T53" fmla="*/ 6 h 169"/>
                <a:gd name="T54" fmla="*/ 45 w 208"/>
                <a:gd name="T55" fmla="*/ 1 h 169"/>
                <a:gd name="T56" fmla="*/ 59 w 208"/>
                <a:gd name="T5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9">
                  <a:moveTo>
                    <a:pt x="59" y="0"/>
                  </a:moveTo>
                  <a:lnTo>
                    <a:pt x="74" y="3"/>
                  </a:lnTo>
                  <a:lnTo>
                    <a:pt x="87" y="9"/>
                  </a:lnTo>
                  <a:lnTo>
                    <a:pt x="132" y="37"/>
                  </a:lnTo>
                  <a:lnTo>
                    <a:pt x="178" y="63"/>
                  </a:lnTo>
                  <a:lnTo>
                    <a:pt x="190" y="71"/>
                  </a:lnTo>
                  <a:lnTo>
                    <a:pt x="200" y="82"/>
                  </a:lnTo>
                  <a:lnTo>
                    <a:pt x="206" y="96"/>
                  </a:lnTo>
                  <a:lnTo>
                    <a:pt x="208" y="110"/>
                  </a:lnTo>
                  <a:lnTo>
                    <a:pt x="207" y="124"/>
                  </a:lnTo>
                  <a:lnTo>
                    <a:pt x="202" y="139"/>
                  </a:lnTo>
                  <a:lnTo>
                    <a:pt x="193" y="151"/>
                  </a:lnTo>
                  <a:lnTo>
                    <a:pt x="182" y="161"/>
                  </a:lnTo>
                  <a:lnTo>
                    <a:pt x="167" y="167"/>
                  </a:lnTo>
                  <a:lnTo>
                    <a:pt x="152" y="169"/>
                  </a:lnTo>
                  <a:lnTo>
                    <a:pt x="140" y="167"/>
                  </a:lnTo>
                  <a:lnTo>
                    <a:pt x="127" y="163"/>
                  </a:lnTo>
                  <a:lnTo>
                    <a:pt x="76" y="134"/>
                  </a:lnTo>
                  <a:lnTo>
                    <a:pt x="26" y="104"/>
                  </a:lnTo>
                  <a:lnTo>
                    <a:pt x="15" y="93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20" y="15"/>
                  </a:lnTo>
                  <a:lnTo>
                    <a:pt x="32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6" name="Freeform 1092"/>
            <p:cNvSpPr>
              <a:spLocks noEditPoints="1"/>
            </p:cNvSpPr>
            <p:nvPr/>
          </p:nvSpPr>
          <p:spPr bwMode="auto">
            <a:xfrm>
              <a:off x="8351838" y="5145088"/>
              <a:ext cx="158750" cy="258763"/>
            </a:xfrm>
            <a:custGeom>
              <a:avLst/>
              <a:gdLst>
                <a:gd name="T0" fmla="*/ 862 w 1002"/>
                <a:gd name="T1" fmla="*/ 1336 h 1630"/>
                <a:gd name="T2" fmla="*/ 630 w 1002"/>
                <a:gd name="T3" fmla="*/ 1383 h 1630"/>
                <a:gd name="T4" fmla="*/ 773 w 1002"/>
                <a:gd name="T5" fmla="*/ 1335 h 1630"/>
                <a:gd name="T6" fmla="*/ 869 w 1002"/>
                <a:gd name="T7" fmla="*/ 1232 h 1630"/>
                <a:gd name="T8" fmla="*/ 889 w 1002"/>
                <a:gd name="T9" fmla="*/ 1096 h 1630"/>
                <a:gd name="T10" fmla="*/ 832 w 1002"/>
                <a:gd name="T11" fmla="*/ 997 h 1630"/>
                <a:gd name="T12" fmla="*/ 692 w 1002"/>
                <a:gd name="T13" fmla="*/ 919 h 1630"/>
                <a:gd name="T14" fmla="*/ 385 w 1002"/>
                <a:gd name="T15" fmla="*/ 242 h 1630"/>
                <a:gd name="T16" fmla="*/ 241 w 1002"/>
                <a:gd name="T17" fmla="*/ 277 h 1630"/>
                <a:gd name="T18" fmla="*/ 146 w 1002"/>
                <a:gd name="T19" fmla="*/ 359 h 1630"/>
                <a:gd name="T20" fmla="*/ 111 w 1002"/>
                <a:gd name="T21" fmla="*/ 477 h 1630"/>
                <a:gd name="T22" fmla="*/ 149 w 1002"/>
                <a:gd name="T23" fmla="*/ 583 h 1630"/>
                <a:gd name="T24" fmla="*/ 248 w 1002"/>
                <a:gd name="T25" fmla="*/ 658 h 1630"/>
                <a:gd name="T26" fmla="*/ 399 w 1002"/>
                <a:gd name="T27" fmla="*/ 711 h 1630"/>
                <a:gd name="T28" fmla="*/ 503 w 1002"/>
                <a:gd name="T29" fmla="*/ 4 h 1630"/>
                <a:gd name="T30" fmla="*/ 540 w 1002"/>
                <a:gd name="T31" fmla="*/ 56 h 1630"/>
                <a:gd name="T32" fmla="*/ 707 w 1002"/>
                <a:gd name="T33" fmla="*/ 188 h 1630"/>
                <a:gd name="T34" fmla="*/ 811 w 1002"/>
                <a:gd name="T35" fmla="*/ 257 h 1630"/>
                <a:gd name="T36" fmla="*/ 822 w 1002"/>
                <a:gd name="T37" fmla="*/ 202 h 1630"/>
                <a:gd name="T38" fmla="*/ 859 w 1002"/>
                <a:gd name="T39" fmla="*/ 149 h 1630"/>
                <a:gd name="T40" fmla="*/ 918 w 1002"/>
                <a:gd name="T41" fmla="*/ 162 h 1630"/>
                <a:gd name="T42" fmla="*/ 932 w 1002"/>
                <a:gd name="T43" fmla="*/ 550 h 1630"/>
                <a:gd name="T44" fmla="*/ 895 w 1002"/>
                <a:gd name="T45" fmla="*/ 603 h 1630"/>
                <a:gd name="T46" fmla="*/ 836 w 1002"/>
                <a:gd name="T47" fmla="*/ 590 h 1630"/>
                <a:gd name="T48" fmla="*/ 822 w 1002"/>
                <a:gd name="T49" fmla="*/ 433 h 1630"/>
                <a:gd name="T50" fmla="*/ 714 w 1002"/>
                <a:gd name="T51" fmla="*/ 328 h 1630"/>
                <a:gd name="T52" fmla="*/ 576 w 1002"/>
                <a:gd name="T53" fmla="*/ 258 h 1630"/>
                <a:gd name="T54" fmla="*/ 574 w 1002"/>
                <a:gd name="T55" fmla="*/ 760 h 1630"/>
                <a:gd name="T56" fmla="*/ 756 w 1002"/>
                <a:gd name="T57" fmla="*/ 818 h 1630"/>
                <a:gd name="T58" fmla="*/ 925 w 1002"/>
                <a:gd name="T59" fmla="*/ 922 h 1630"/>
                <a:gd name="T60" fmla="*/ 994 w 1002"/>
                <a:gd name="T61" fmla="*/ 1044 h 1630"/>
                <a:gd name="T62" fmla="*/ 992 w 1002"/>
                <a:gd name="T63" fmla="*/ 1211 h 1630"/>
                <a:gd name="T64" fmla="*/ 909 w 1002"/>
                <a:gd name="T65" fmla="*/ 1367 h 1630"/>
                <a:gd name="T66" fmla="*/ 757 w 1002"/>
                <a:gd name="T67" fmla="*/ 1466 h 1630"/>
                <a:gd name="T68" fmla="*/ 540 w 1002"/>
                <a:gd name="T69" fmla="*/ 1502 h 1630"/>
                <a:gd name="T70" fmla="*/ 525 w 1002"/>
                <a:gd name="T71" fmla="*/ 1615 h 1630"/>
                <a:gd name="T72" fmla="*/ 465 w 1002"/>
                <a:gd name="T73" fmla="*/ 1627 h 1630"/>
                <a:gd name="T74" fmla="*/ 429 w 1002"/>
                <a:gd name="T75" fmla="*/ 1574 h 1630"/>
                <a:gd name="T76" fmla="*/ 315 w 1002"/>
                <a:gd name="T77" fmla="*/ 1473 h 1630"/>
                <a:gd name="T78" fmla="*/ 181 w 1002"/>
                <a:gd name="T79" fmla="*/ 1409 h 1630"/>
                <a:gd name="T80" fmla="*/ 137 w 1002"/>
                <a:gd name="T81" fmla="*/ 1491 h 1630"/>
                <a:gd name="T82" fmla="*/ 72 w 1002"/>
                <a:gd name="T83" fmla="*/ 1509 h 1630"/>
                <a:gd name="T84" fmla="*/ 36 w 1002"/>
                <a:gd name="T85" fmla="*/ 1457 h 1630"/>
                <a:gd name="T86" fmla="*/ 57 w 1002"/>
                <a:gd name="T87" fmla="*/ 1063 h 1630"/>
                <a:gd name="T88" fmla="*/ 125 w 1002"/>
                <a:gd name="T89" fmla="*/ 1063 h 1630"/>
                <a:gd name="T90" fmla="*/ 147 w 1002"/>
                <a:gd name="T91" fmla="*/ 1236 h 1630"/>
                <a:gd name="T92" fmla="*/ 232 w 1002"/>
                <a:gd name="T93" fmla="*/ 1308 h 1630"/>
                <a:gd name="T94" fmla="*/ 349 w 1002"/>
                <a:gd name="T95" fmla="*/ 1362 h 1630"/>
                <a:gd name="T96" fmla="*/ 368 w 1002"/>
                <a:gd name="T97" fmla="*/ 826 h 1630"/>
                <a:gd name="T98" fmla="*/ 187 w 1002"/>
                <a:gd name="T99" fmla="*/ 759 h 1630"/>
                <a:gd name="T100" fmla="*/ 50 w 1002"/>
                <a:gd name="T101" fmla="*/ 649 h 1630"/>
                <a:gd name="T102" fmla="*/ 2 w 1002"/>
                <a:gd name="T103" fmla="*/ 528 h 1630"/>
                <a:gd name="T104" fmla="*/ 20 w 1002"/>
                <a:gd name="T105" fmla="*/ 363 h 1630"/>
                <a:gd name="T106" fmla="*/ 109 w 1002"/>
                <a:gd name="T107" fmla="*/ 228 h 1630"/>
                <a:gd name="T108" fmla="*/ 241 w 1002"/>
                <a:gd name="T109" fmla="*/ 155 h 1630"/>
                <a:gd name="T110" fmla="*/ 429 w 1002"/>
                <a:gd name="T111" fmla="*/ 128 h 1630"/>
                <a:gd name="T112" fmla="*/ 450 w 1002"/>
                <a:gd name="T113" fmla="*/ 11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2" h="1630">
                  <a:moveTo>
                    <a:pt x="862" y="1336"/>
                  </a:moveTo>
                  <a:lnTo>
                    <a:pt x="838" y="1358"/>
                  </a:lnTo>
                  <a:lnTo>
                    <a:pt x="841" y="1356"/>
                  </a:lnTo>
                  <a:lnTo>
                    <a:pt x="862" y="1336"/>
                  </a:lnTo>
                  <a:close/>
                  <a:moveTo>
                    <a:pt x="540" y="874"/>
                  </a:moveTo>
                  <a:lnTo>
                    <a:pt x="540" y="1390"/>
                  </a:lnTo>
                  <a:lnTo>
                    <a:pt x="587" y="1388"/>
                  </a:lnTo>
                  <a:lnTo>
                    <a:pt x="630" y="1383"/>
                  </a:lnTo>
                  <a:lnTo>
                    <a:pt x="671" y="1376"/>
                  </a:lnTo>
                  <a:lnTo>
                    <a:pt x="709" y="1365"/>
                  </a:lnTo>
                  <a:lnTo>
                    <a:pt x="742" y="1351"/>
                  </a:lnTo>
                  <a:lnTo>
                    <a:pt x="773" y="1335"/>
                  </a:lnTo>
                  <a:lnTo>
                    <a:pt x="800" y="1316"/>
                  </a:lnTo>
                  <a:lnTo>
                    <a:pt x="829" y="1290"/>
                  </a:lnTo>
                  <a:lnTo>
                    <a:pt x="851" y="1262"/>
                  </a:lnTo>
                  <a:lnTo>
                    <a:pt x="869" y="1232"/>
                  </a:lnTo>
                  <a:lnTo>
                    <a:pt x="881" y="1199"/>
                  </a:lnTo>
                  <a:lnTo>
                    <a:pt x="889" y="1164"/>
                  </a:lnTo>
                  <a:lnTo>
                    <a:pt x="891" y="1126"/>
                  </a:lnTo>
                  <a:lnTo>
                    <a:pt x="889" y="1096"/>
                  </a:lnTo>
                  <a:lnTo>
                    <a:pt x="882" y="1069"/>
                  </a:lnTo>
                  <a:lnTo>
                    <a:pt x="870" y="1043"/>
                  </a:lnTo>
                  <a:lnTo>
                    <a:pt x="853" y="1020"/>
                  </a:lnTo>
                  <a:lnTo>
                    <a:pt x="832" y="997"/>
                  </a:lnTo>
                  <a:lnTo>
                    <a:pt x="809" y="978"/>
                  </a:lnTo>
                  <a:lnTo>
                    <a:pt x="782" y="960"/>
                  </a:lnTo>
                  <a:lnTo>
                    <a:pt x="754" y="945"/>
                  </a:lnTo>
                  <a:lnTo>
                    <a:pt x="692" y="919"/>
                  </a:lnTo>
                  <a:lnTo>
                    <a:pt x="628" y="899"/>
                  </a:lnTo>
                  <a:lnTo>
                    <a:pt x="540" y="874"/>
                  </a:lnTo>
                  <a:close/>
                  <a:moveTo>
                    <a:pt x="429" y="240"/>
                  </a:moveTo>
                  <a:lnTo>
                    <a:pt x="385" y="242"/>
                  </a:lnTo>
                  <a:lnTo>
                    <a:pt x="344" y="247"/>
                  </a:lnTo>
                  <a:lnTo>
                    <a:pt x="307" y="254"/>
                  </a:lnTo>
                  <a:lnTo>
                    <a:pt x="272" y="265"/>
                  </a:lnTo>
                  <a:lnTo>
                    <a:pt x="241" y="277"/>
                  </a:lnTo>
                  <a:lnTo>
                    <a:pt x="214" y="292"/>
                  </a:lnTo>
                  <a:lnTo>
                    <a:pt x="190" y="310"/>
                  </a:lnTo>
                  <a:lnTo>
                    <a:pt x="166" y="333"/>
                  </a:lnTo>
                  <a:lnTo>
                    <a:pt x="146" y="359"/>
                  </a:lnTo>
                  <a:lnTo>
                    <a:pt x="130" y="386"/>
                  </a:lnTo>
                  <a:lnTo>
                    <a:pt x="119" y="414"/>
                  </a:lnTo>
                  <a:lnTo>
                    <a:pt x="113" y="445"/>
                  </a:lnTo>
                  <a:lnTo>
                    <a:pt x="111" y="477"/>
                  </a:lnTo>
                  <a:lnTo>
                    <a:pt x="113" y="506"/>
                  </a:lnTo>
                  <a:lnTo>
                    <a:pt x="120" y="534"/>
                  </a:lnTo>
                  <a:lnTo>
                    <a:pt x="131" y="560"/>
                  </a:lnTo>
                  <a:lnTo>
                    <a:pt x="149" y="583"/>
                  </a:lnTo>
                  <a:lnTo>
                    <a:pt x="170" y="606"/>
                  </a:lnTo>
                  <a:lnTo>
                    <a:pt x="194" y="626"/>
                  </a:lnTo>
                  <a:lnTo>
                    <a:pt x="220" y="644"/>
                  </a:lnTo>
                  <a:lnTo>
                    <a:pt x="248" y="658"/>
                  </a:lnTo>
                  <a:lnTo>
                    <a:pt x="288" y="675"/>
                  </a:lnTo>
                  <a:lnTo>
                    <a:pt x="328" y="690"/>
                  </a:lnTo>
                  <a:lnTo>
                    <a:pt x="366" y="702"/>
                  </a:lnTo>
                  <a:lnTo>
                    <a:pt x="399" y="711"/>
                  </a:lnTo>
                  <a:lnTo>
                    <a:pt x="429" y="720"/>
                  </a:lnTo>
                  <a:lnTo>
                    <a:pt x="429" y="240"/>
                  </a:lnTo>
                  <a:close/>
                  <a:moveTo>
                    <a:pt x="485" y="0"/>
                  </a:moveTo>
                  <a:lnTo>
                    <a:pt x="503" y="4"/>
                  </a:lnTo>
                  <a:lnTo>
                    <a:pt x="518" y="11"/>
                  </a:lnTo>
                  <a:lnTo>
                    <a:pt x="530" y="22"/>
                  </a:lnTo>
                  <a:lnTo>
                    <a:pt x="538" y="37"/>
                  </a:lnTo>
                  <a:lnTo>
                    <a:pt x="540" y="56"/>
                  </a:lnTo>
                  <a:lnTo>
                    <a:pt x="540" y="137"/>
                  </a:lnTo>
                  <a:lnTo>
                    <a:pt x="599" y="150"/>
                  </a:lnTo>
                  <a:lnTo>
                    <a:pt x="655" y="167"/>
                  </a:lnTo>
                  <a:lnTo>
                    <a:pt x="707" y="188"/>
                  </a:lnTo>
                  <a:lnTo>
                    <a:pt x="755" y="213"/>
                  </a:lnTo>
                  <a:lnTo>
                    <a:pt x="799" y="242"/>
                  </a:lnTo>
                  <a:lnTo>
                    <a:pt x="808" y="249"/>
                  </a:lnTo>
                  <a:lnTo>
                    <a:pt x="811" y="257"/>
                  </a:lnTo>
                  <a:lnTo>
                    <a:pt x="814" y="264"/>
                  </a:lnTo>
                  <a:lnTo>
                    <a:pt x="816" y="271"/>
                  </a:lnTo>
                  <a:lnTo>
                    <a:pt x="822" y="277"/>
                  </a:lnTo>
                  <a:lnTo>
                    <a:pt x="822" y="202"/>
                  </a:lnTo>
                  <a:lnTo>
                    <a:pt x="824" y="184"/>
                  </a:lnTo>
                  <a:lnTo>
                    <a:pt x="831" y="168"/>
                  </a:lnTo>
                  <a:lnTo>
                    <a:pt x="843" y="157"/>
                  </a:lnTo>
                  <a:lnTo>
                    <a:pt x="859" y="149"/>
                  </a:lnTo>
                  <a:lnTo>
                    <a:pt x="877" y="147"/>
                  </a:lnTo>
                  <a:lnTo>
                    <a:pt x="892" y="149"/>
                  </a:lnTo>
                  <a:lnTo>
                    <a:pt x="906" y="154"/>
                  </a:lnTo>
                  <a:lnTo>
                    <a:pt x="918" y="162"/>
                  </a:lnTo>
                  <a:lnTo>
                    <a:pt x="926" y="173"/>
                  </a:lnTo>
                  <a:lnTo>
                    <a:pt x="931" y="187"/>
                  </a:lnTo>
                  <a:lnTo>
                    <a:pt x="932" y="202"/>
                  </a:lnTo>
                  <a:lnTo>
                    <a:pt x="932" y="550"/>
                  </a:lnTo>
                  <a:lnTo>
                    <a:pt x="930" y="569"/>
                  </a:lnTo>
                  <a:lnTo>
                    <a:pt x="923" y="584"/>
                  </a:lnTo>
                  <a:lnTo>
                    <a:pt x="910" y="596"/>
                  </a:lnTo>
                  <a:lnTo>
                    <a:pt x="895" y="603"/>
                  </a:lnTo>
                  <a:lnTo>
                    <a:pt x="877" y="606"/>
                  </a:lnTo>
                  <a:lnTo>
                    <a:pt x="861" y="604"/>
                  </a:lnTo>
                  <a:lnTo>
                    <a:pt x="847" y="599"/>
                  </a:lnTo>
                  <a:lnTo>
                    <a:pt x="836" y="590"/>
                  </a:lnTo>
                  <a:lnTo>
                    <a:pt x="828" y="579"/>
                  </a:lnTo>
                  <a:lnTo>
                    <a:pt x="823" y="566"/>
                  </a:lnTo>
                  <a:lnTo>
                    <a:pt x="822" y="550"/>
                  </a:lnTo>
                  <a:lnTo>
                    <a:pt x="822" y="433"/>
                  </a:lnTo>
                  <a:lnTo>
                    <a:pt x="795" y="404"/>
                  </a:lnTo>
                  <a:lnTo>
                    <a:pt x="769" y="377"/>
                  </a:lnTo>
                  <a:lnTo>
                    <a:pt x="742" y="352"/>
                  </a:lnTo>
                  <a:lnTo>
                    <a:pt x="714" y="328"/>
                  </a:lnTo>
                  <a:lnTo>
                    <a:pt x="683" y="308"/>
                  </a:lnTo>
                  <a:lnTo>
                    <a:pt x="650" y="288"/>
                  </a:lnTo>
                  <a:lnTo>
                    <a:pt x="612" y="271"/>
                  </a:lnTo>
                  <a:lnTo>
                    <a:pt x="576" y="258"/>
                  </a:lnTo>
                  <a:lnTo>
                    <a:pt x="540" y="248"/>
                  </a:lnTo>
                  <a:lnTo>
                    <a:pt x="540" y="751"/>
                  </a:lnTo>
                  <a:lnTo>
                    <a:pt x="555" y="755"/>
                  </a:lnTo>
                  <a:lnTo>
                    <a:pt x="574" y="760"/>
                  </a:lnTo>
                  <a:lnTo>
                    <a:pt x="598" y="767"/>
                  </a:lnTo>
                  <a:lnTo>
                    <a:pt x="625" y="775"/>
                  </a:lnTo>
                  <a:lnTo>
                    <a:pt x="693" y="794"/>
                  </a:lnTo>
                  <a:lnTo>
                    <a:pt x="756" y="818"/>
                  </a:lnTo>
                  <a:lnTo>
                    <a:pt x="815" y="843"/>
                  </a:lnTo>
                  <a:lnTo>
                    <a:pt x="856" y="867"/>
                  </a:lnTo>
                  <a:lnTo>
                    <a:pt x="893" y="894"/>
                  </a:lnTo>
                  <a:lnTo>
                    <a:pt x="925" y="922"/>
                  </a:lnTo>
                  <a:lnTo>
                    <a:pt x="951" y="954"/>
                  </a:lnTo>
                  <a:lnTo>
                    <a:pt x="970" y="982"/>
                  </a:lnTo>
                  <a:lnTo>
                    <a:pt x="984" y="1012"/>
                  </a:lnTo>
                  <a:lnTo>
                    <a:pt x="994" y="1044"/>
                  </a:lnTo>
                  <a:lnTo>
                    <a:pt x="1000" y="1079"/>
                  </a:lnTo>
                  <a:lnTo>
                    <a:pt x="1002" y="1115"/>
                  </a:lnTo>
                  <a:lnTo>
                    <a:pt x="999" y="1164"/>
                  </a:lnTo>
                  <a:lnTo>
                    <a:pt x="992" y="1211"/>
                  </a:lnTo>
                  <a:lnTo>
                    <a:pt x="979" y="1254"/>
                  </a:lnTo>
                  <a:lnTo>
                    <a:pt x="960" y="1295"/>
                  </a:lnTo>
                  <a:lnTo>
                    <a:pt x="938" y="1332"/>
                  </a:lnTo>
                  <a:lnTo>
                    <a:pt x="909" y="1367"/>
                  </a:lnTo>
                  <a:lnTo>
                    <a:pt x="877" y="1399"/>
                  </a:lnTo>
                  <a:lnTo>
                    <a:pt x="841" y="1425"/>
                  </a:lnTo>
                  <a:lnTo>
                    <a:pt x="800" y="1448"/>
                  </a:lnTo>
                  <a:lnTo>
                    <a:pt x="757" y="1466"/>
                  </a:lnTo>
                  <a:lnTo>
                    <a:pt x="709" y="1481"/>
                  </a:lnTo>
                  <a:lnTo>
                    <a:pt x="656" y="1493"/>
                  </a:lnTo>
                  <a:lnTo>
                    <a:pt x="600" y="1499"/>
                  </a:lnTo>
                  <a:lnTo>
                    <a:pt x="540" y="1502"/>
                  </a:lnTo>
                  <a:lnTo>
                    <a:pt x="540" y="1574"/>
                  </a:lnTo>
                  <a:lnTo>
                    <a:pt x="538" y="1590"/>
                  </a:lnTo>
                  <a:lnTo>
                    <a:pt x="533" y="1603"/>
                  </a:lnTo>
                  <a:lnTo>
                    <a:pt x="525" y="1615"/>
                  </a:lnTo>
                  <a:lnTo>
                    <a:pt x="513" y="1623"/>
                  </a:lnTo>
                  <a:lnTo>
                    <a:pt x="500" y="1628"/>
                  </a:lnTo>
                  <a:lnTo>
                    <a:pt x="485" y="1630"/>
                  </a:lnTo>
                  <a:lnTo>
                    <a:pt x="465" y="1627"/>
                  </a:lnTo>
                  <a:lnTo>
                    <a:pt x="450" y="1620"/>
                  </a:lnTo>
                  <a:lnTo>
                    <a:pt x="439" y="1609"/>
                  </a:lnTo>
                  <a:lnTo>
                    <a:pt x="432" y="1593"/>
                  </a:lnTo>
                  <a:lnTo>
                    <a:pt x="429" y="1574"/>
                  </a:lnTo>
                  <a:lnTo>
                    <a:pt x="429" y="1495"/>
                  </a:lnTo>
                  <a:lnTo>
                    <a:pt x="388" y="1489"/>
                  </a:lnTo>
                  <a:lnTo>
                    <a:pt x="350" y="1481"/>
                  </a:lnTo>
                  <a:lnTo>
                    <a:pt x="315" y="1473"/>
                  </a:lnTo>
                  <a:lnTo>
                    <a:pt x="281" y="1462"/>
                  </a:lnTo>
                  <a:lnTo>
                    <a:pt x="249" y="1448"/>
                  </a:lnTo>
                  <a:lnTo>
                    <a:pt x="215" y="1430"/>
                  </a:lnTo>
                  <a:lnTo>
                    <a:pt x="181" y="1409"/>
                  </a:lnTo>
                  <a:lnTo>
                    <a:pt x="147" y="1382"/>
                  </a:lnTo>
                  <a:lnTo>
                    <a:pt x="147" y="1457"/>
                  </a:lnTo>
                  <a:lnTo>
                    <a:pt x="144" y="1475"/>
                  </a:lnTo>
                  <a:lnTo>
                    <a:pt x="137" y="1491"/>
                  </a:lnTo>
                  <a:lnTo>
                    <a:pt x="125" y="1502"/>
                  </a:lnTo>
                  <a:lnTo>
                    <a:pt x="110" y="1509"/>
                  </a:lnTo>
                  <a:lnTo>
                    <a:pt x="92" y="1512"/>
                  </a:lnTo>
                  <a:lnTo>
                    <a:pt x="72" y="1509"/>
                  </a:lnTo>
                  <a:lnTo>
                    <a:pt x="57" y="1502"/>
                  </a:lnTo>
                  <a:lnTo>
                    <a:pt x="46" y="1491"/>
                  </a:lnTo>
                  <a:lnTo>
                    <a:pt x="39" y="1475"/>
                  </a:lnTo>
                  <a:lnTo>
                    <a:pt x="36" y="1457"/>
                  </a:lnTo>
                  <a:lnTo>
                    <a:pt x="36" y="1109"/>
                  </a:lnTo>
                  <a:lnTo>
                    <a:pt x="39" y="1090"/>
                  </a:lnTo>
                  <a:lnTo>
                    <a:pt x="46" y="1075"/>
                  </a:lnTo>
                  <a:lnTo>
                    <a:pt x="57" y="1063"/>
                  </a:lnTo>
                  <a:lnTo>
                    <a:pt x="72" y="1055"/>
                  </a:lnTo>
                  <a:lnTo>
                    <a:pt x="92" y="1053"/>
                  </a:lnTo>
                  <a:lnTo>
                    <a:pt x="110" y="1055"/>
                  </a:lnTo>
                  <a:lnTo>
                    <a:pt x="125" y="1063"/>
                  </a:lnTo>
                  <a:lnTo>
                    <a:pt x="137" y="1075"/>
                  </a:lnTo>
                  <a:lnTo>
                    <a:pt x="144" y="1090"/>
                  </a:lnTo>
                  <a:lnTo>
                    <a:pt x="147" y="1109"/>
                  </a:lnTo>
                  <a:lnTo>
                    <a:pt x="147" y="1236"/>
                  </a:lnTo>
                  <a:lnTo>
                    <a:pt x="168" y="1257"/>
                  </a:lnTo>
                  <a:lnTo>
                    <a:pt x="189" y="1277"/>
                  </a:lnTo>
                  <a:lnTo>
                    <a:pt x="211" y="1293"/>
                  </a:lnTo>
                  <a:lnTo>
                    <a:pt x="232" y="1308"/>
                  </a:lnTo>
                  <a:lnTo>
                    <a:pt x="257" y="1322"/>
                  </a:lnTo>
                  <a:lnTo>
                    <a:pt x="284" y="1335"/>
                  </a:lnTo>
                  <a:lnTo>
                    <a:pt x="315" y="1347"/>
                  </a:lnTo>
                  <a:lnTo>
                    <a:pt x="349" y="1362"/>
                  </a:lnTo>
                  <a:lnTo>
                    <a:pt x="387" y="1374"/>
                  </a:lnTo>
                  <a:lnTo>
                    <a:pt x="429" y="1383"/>
                  </a:lnTo>
                  <a:lnTo>
                    <a:pt x="429" y="844"/>
                  </a:lnTo>
                  <a:lnTo>
                    <a:pt x="368" y="826"/>
                  </a:lnTo>
                  <a:lnTo>
                    <a:pt x="314" y="809"/>
                  </a:lnTo>
                  <a:lnTo>
                    <a:pt x="265" y="792"/>
                  </a:lnTo>
                  <a:lnTo>
                    <a:pt x="223" y="775"/>
                  </a:lnTo>
                  <a:lnTo>
                    <a:pt x="187" y="759"/>
                  </a:lnTo>
                  <a:lnTo>
                    <a:pt x="146" y="736"/>
                  </a:lnTo>
                  <a:lnTo>
                    <a:pt x="109" y="709"/>
                  </a:lnTo>
                  <a:lnTo>
                    <a:pt x="77" y="681"/>
                  </a:lnTo>
                  <a:lnTo>
                    <a:pt x="50" y="649"/>
                  </a:lnTo>
                  <a:lnTo>
                    <a:pt x="33" y="621"/>
                  </a:lnTo>
                  <a:lnTo>
                    <a:pt x="18" y="591"/>
                  </a:lnTo>
                  <a:lnTo>
                    <a:pt x="8" y="561"/>
                  </a:lnTo>
                  <a:lnTo>
                    <a:pt x="2" y="528"/>
                  </a:lnTo>
                  <a:lnTo>
                    <a:pt x="0" y="493"/>
                  </a:lnTo>
                  <a:lnTo>
                    <a:pt x="2" y="447"/>
                  </a:lnTo>
                  <a:lnTo>
                    <a:pt x="9" y="404"/>
                  </a:lnTo>
                  <a:lnTo>
                    <a:pt x="20" y="363"/>
                  </a:lnTo>
                  <a:lnTo>
                    <a:pt x="36" y="325"/>
                  </a:lnTo>
                  <a:lnTo>
                    <a:pt x="56" y="290"/>
                  </a:lnTo>
                  <a:lnTo>
                    <a:pt x="81" y="258"/>
                  </a:lnTo>
                  <a:lnTo>
                    <a:pt x="109" y="228"/>
                  </a:lnTo>
                  <a:lnTo>
                    <a:pt x="137" y="205"/>
                  </a:lnTo>
                  <a:lnTo>
                    <a:pt x="168" y="186"/>
                  </a:lnTo>
                  <a:lnTo>
                    <a:pt x="203" y="169"/>
                  </a:lnTo>
                  <a:lnTo>
                    <a:pt x="241" y="155"/>
                  </a:lnTo>
                  <a:lnTo>
                    <a:pt x="283" y="145"/>
                  </a:lnTo>
                  <a:lnTo>
                    <a:pt x="328" y="137"/>
                  </a:lnTo>
                  <a:lnTo>
                    <a:pt x="377" y="132"/>
                  </a:lnTo>
                  <a:lnTo>
                    <a:pt x="429" y="128"/>
                  </a:lnTo>
                  <a:lnTo>
                    <a:pt x="429" y="56"/>
                  </a:lnTo>
                  <a:lnTo>
                    <a:pt x="432" y="37"/>
                  </a:lnTo>
                  <a:lnTo>
                    <a:pt x="439" y="22"/>
                  </a:lnTo>
                  <a:lnTo>
                    <a:pt x="450" y="11"/>
                  </a:lnTo>
                  <a:lnTo>
                    <a:pt x="465" y="4"/>
                  </a:lnTo>
                  <a:lnTo>
                    <a:pt x="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5" name="Group 2314"/>
          <p:cNvGrpSpPr/>
          <p:nvPr/>
        </p:nvGrpSpPr>
        <p:grpSpPr>
          <a:xfrm>
            <a:off x="9097316" y="5014660"/>
            <a:ext cx="536575" cy="536575"/>
            <a:chOff x="9067800" y="5014913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11" name="Freeform 1097"/>
            <p:cNvSpPr>
              <a:spLocks noEditPoints="1"/>
            </p:cNvSpPr>
            <p:nvPr/>
          </p:nvSpPr>
          <p:spPr bwMode="auto">
            <a:xfrm>
              <a:off x="9067800" y="5095876"/>
              <a:ext cx="536575" cy="347663"/>
            </a:xfrm>
            <a:custGeom>
              <a:avLst/>
              <a:gdLst>
                <a:gd name="T0" fmla="*/ 1803 w 3380"/>
                <a:gd name="T1" fmla="*/ 2082 h 2197"/>
                <a:gd name="T2" fmla="*/ 1966 w 3380"/>
                <a:gd name="T3" fmla="*/ 1679 h 2197"/>
                <a:gd name="T4" fmla="*/ 2084 w 3380"/>
                <a:gd name="T5" fmla="*/ 2060 h 2197"/>
                <a:gd name="T6" fmla="*/ 1465 w 3380"/>
                <a:gd name="T7" fmla="*/ 1683 h 2197"/>
                <a:gd name="T8" fmla="*/ 1296 w 3380"/>
                <a:gd name="T9" fmla="*/ 1667 h 2197"/>
                <a:gd name="T10" fmla="*/ 2213 w 3380"/>
                <a:gd name="T11" fmla="*/ 1650 h 2197"/>
                <a:gd name="T12" fmla="*/ 2366 w 3380"/>
                <a:gd name="T13" fmla="*/ 1622 h 2197"/>
                <a:gd name="T14" fmla="*/ 1179 w 3380"/>
                <a:gd name="T15" fmla="*/ 1652 h 2197"/>
                <a:gd name="T16" fmla="*/ 1042 w 3380"/>
                <a:gd name="T17" fmla="*/ 1628 h 2197"/>
                <a:gd name="T18" fmla="*/ 2479 w 3380"/>
                <a:gd name="T19" fmla="*/ 1983 h 2197"/>
                <a:gd name="T20" fmla="*/ 844 w 3380"/>
                <a:gd name="T21" fmla="*/ 1967 h 2197"/>
                <a:gd name="T22" fmla="*/ 2817 w 3380"/>
                <a:gd name="T23" fmla="*/ 1480 h 2197"/>
                <a:gd name="T24" fmla="*/ 2761 w 3380"/>
                <a:gd name="T25" fmla="*/ 1884 h 2197"/>
                <a:gd name="T26" fmla="*/ 676 w 3380"/>
                <a:gd name="T27" fmla="*/ 1908 h 2197"/>
                <a:gd name="T28" fmla="*/ 3036 w 3380"/>
                <a:gd name="T29" fmla="*/ 1362 h 2197"/>
                <a:gd name="T30" fmla="*/ 2929 w 3380"/>
                <a:gd name="T31" fmla="*/ 1425 h 2197"/>
                <a:gd name="T32" fmla="*/ 338 w 3380"/>
                <a:gd name="T33" fmla="*/ 1723 h 2197"/>
                <a:gd name="T34" fmla="*/ 437 w 3380"/>
                <a:gd name="T35" fmla="*/ 1418 h 2197"/>
                <a:gd name="T36" fmla="*/ 338 w 3380"/>
                <a:gd name="T37" fmla="*/ 1357 h 2197"/>
                <a:gd name="T38" fmla="*/ 3217 w 3380"/>
                <a:gd name="T39" fmla="*/ 1214 h 2197"/>
                <a:gd name="T40" fmla="*/ 3216 w 3380"/>
                <a:gd name="T41" fmla="*/ 1533 h 2197"/>
                <a:gd name="T42" fmla="*/ 113 w 3380"/>
                <a:gd name="T43" fmla="*/ 1154 h 2197"/>
                <a:gd name="T44" fmla="*/ 192 w 3380"/>
                <a:gd name="T45" fmla="*/ 1576 h 2197"/>
                <a:gd name="T46" fmla="*/ 163 w 3380"/>
                <a:gd name="T47" fmla="*/ 1214 h 2197"/>
                <a:gd name="T48" fmla="*/ 113 w 3380"/>
                <a:gd name="T49" fmla="*/ 1154 h 2197"/>
                <a:gd name="T50" fmla="*/ 1178 w 3380"/>
                <a:gd name="T51" fmla="*/ 154 h 2197"/>
                <a:gd name="T52" fmla="*/ 654 w 3380"/>
                <a:gd name="T53" fmla="*/ 298 h 2197"/>
                <a:gd name="T54" fmla="*/ 283 w 3380"/>
                <a:gd name="T55" fmla="*/ 520 h 2197"/>
                <a:gd name="T56" fmla="*/ 117 w 3380"/>
                <a:gd name="T57" fmla="*/ 796 h 2197"/>
                <a:gd name="T58" fmla="*/ 202 w 3380"/>
                <a:gd name="T59" fmla="*/ 1083 h 2197"/>
                <a:gd name="T60" fmla="*/ 511 w 3380"/>
                <a:gd name="T61" fmla="*/ 1325 h 2197"/>
                <a:gd name="T62" fmla="*/ 990 w 3380"/>
                <a:gd name="T63" fmla="*/ 1498 h 2197"/>
                <a:gd name="T64" fmla="*/ 1583 w 3380"/>
                <a:gd name="T65" fmla="*/ 1575 h 2197"/>
                <a:gd name="T66" fmla="*/ 2202 w 3380"/>
                <a:gd name="T67" fmla="*/ 1536 h 2197"/>
                <a:gd name="T68" fmla="*/ 2726 w 3380"/>
                <a:gd name="T69" fmla="*/ 1392 h 2197"/>
                <a:gd name="T70" fmla="*/ 3097 w 3380"/>
                <a:gd name="T71" fmla="*/ 1170 h 2197"/>
                <a:gd name="T72" fmla="*/ 3263 w 3380"/>
                <a:gd name="T73" fmla="*/ 894 h 2197"/>
                <a:gd name="T74" fmla="*/ 3178 w 3380"/>
                <a:gd name="T75" fmla="*/ 607 h 2197"/>
                <a:gd name="T76" fmla="*/ 2869 w 3380"/>
                <a:gd name="T77" fmla="*/ 365 h 2197"/>
                <a:gd name="T78" fmla="*/ 2390 w 3380"/>
                <a:gd name="T79" fmla="*/ 192 h 2197"/>
                <a:gd name="T80" fmla="*/ 1797 w 3380"/>
                <a:gd name="T81" fmla="*/ 115 h 2197"/>
                <a:gd name="T82" fmla="*/ 2127 w 3380"/>
                <a:gd name="T83" fmla="*/ 28 h 2197"/>
                <a:gd name="T84" fmla="*/ 2694 w 3380"/>
                <a:gd name="T85" fmla="*/ 161 h 2197"/>
                <a:gd name="T86" fmla="*/ 3117 w 3380"/>
                <a:gd name="T87" fmla="*/ 386 h 2197"/>
                <a:gd name="T88" fmla="*/ 3349 w 3380"/>
                <a:gd name="T89" fmla="*/ 679 h 2197"/>
                <a:gd name="T90" fmla="*/ 3366 w 3380"/>
                <a:gd name="T91" fmla="*/ 1464 h 2197"/>
                <a:gd name="T92" fmla="*/ 3170 w 3380"/>
                <a:gd name="T93" fmla="*/ 1767 h 2197"/>
                <a:gd name="T94" fmla="*/ 2776 w 3380"/>
                <a:gd name="T95" fmla="*/ 2004 h 2197"/>
                <a:gd name="T96" fmla="*/ 2230 w 3380"/>
                <a:gd name="T97" fmla="*/ 2154 h 2197"/>
                <a:gd name="T98" fmla="*/ 1577 w 3380"/>
                <a:gd name="T99" fmla="*/ 2195 h 2197"/>
                <a:gd name="T100" fmla="*/ 954 w 3380"/>
                <a:gd name="T101" fmla="*/ 2115 h 2197"/>
                <a:gd name="T102" fmla="*/ 454 w 3380"/>
                <a:gd name="T103" fmla="*/ 1934 h 2197"/>
                <a:gd name="T104" fmla="*/ 121 w 3380"/>
                <a:gd name="T105" fmla="*/ 1672 h 2197"/>
                <a:gd name="T106" fmla="*/ 0 w 3380"/>
                <a:gd name="T107" fmla="*/ 1352 h 2197"/>
                <a:gd name="T108" fmla="*/ 85 w 3380"/>
                <a:gd name="T109" fmla="*/ 576 h 2197"/>
                <a:gd name="T110" fmla="*/ 385 w 3380"/>
                <a:gd name="T111" fmla="*/ 302 h 2197"/>
                <a:gd name="T112" fmla="*/ 861 w 3380"/>
                <a:gd name="T113" fmla="*/ 105 h 2197"/>
                <a:gd name="T114" fmla="*/ 1467 w 3380"/>
                <a:gd name="T115" fmla="*/ 7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2197">
                  <a:moveTo>
                    <a:pt x="1577" y="1688"/>
                  </a:moveTo>
                  <a:lnTo>
                    <a:pt x="1577" y="2082"/>
                  </a:lnTo>
                  <a:lnTo>
                    <a:pt x="1634" y="2083"/>
                  </a:lnTo>
                  <a:lnTo>
                    <a:pt x="1690" y="2084"/>
                  </a:lnTo>
                  <a:lnTo>
                    <a:pt x="1746" y="2083"/>
                  </a:lnTo>
                  <a:lnTo>
                    <a:pt x="1803" y="2082"/>
                  </a:lnTo>
                  <a:lnTo>
                    <a:pt x="1803" y="1688"/>
                  </a:lnTo>
                  <a:lnTo>
                    <a:pt x="1690" y="1690"/>
                  </a:lnTo>
                  <a:lnTo>
                    <a:pt x="1577" y="1688"/>
                  </a:lnTo>
                  <a:close/>
                  <a:moveTo>
                    <a:pt x="2084" y="1667"/>
                  </a:moveTo>
                  <a:lnTo>
                    <a:pt x="2070" y="1670"/>
                  </a:lnTo>
                  <a:lnTo>
                    <a:pt x="1966" y="1679"/>
                  </a:lnTo>
                  <a:lnTo>
                    <a:pt x="1959" y="1680"/>
                  </a:lnTo>
                  <a:lnTo>
                    <a:pt x="1954" y="1680"/>
                  </a:lnTo>
                  <a:lnTo>
                    <a:pt x="1915" y="1683"/>
                  </a:lnTo>
                  <a:lnTo>
                    <a:pt x="1915" y="2076"/>
                  </a:lnTo>
                  <a:lnTo>
                    <a:pt x="2000" y="2069"/>
                  </a:lnTo>
                  <a:lnTo>
                    <a:pt x="2084" y="2060"/>
                  </a:lnTo>
                  <a:lnTo>
                    <a:pt x="2084" y="1667"/>
                  </a:lnTo>
                  <a:close/>
                  <a:moveTo>
                    <a:pt x="1296" y="1667"/>
                  </a:moveTo>
                  <a:lnTo>
                    <a:pt x="1296" y="2060"/>
                  </a:lnTo>
                  <a:lnTo>
                    <a:pt x="1380" y="2069"/>
                  </a:lnTo>
                  <a:lnTo>
                    <a:pt x="1465" y="2076"/>
                  </a:lnTo>
                  <a:lnTo>
                    <a:pt x="1465" y="1683"/>
                  </a:lnTo>
                  <a:lnTo>
                    <a:pt x="1426" y="1680"/>
                  </a:lnTo>
                  <a:lnTo>
                    <a:pt x="1421" y="1680"/>
                  </a:lnTo>
                  <a:lnTo>
                    <a:pt x="1414" y="1679"/>
                  </a:lnTo>
                  <a:lnTo>
                    <a:pt x="1310" y="1670"/>
                  </a:lnTo>
                  <a:lnTo>
                    <a:pt x="1303" y="1668"/>
                  </a:lnTo>
                  <a:lnTo>
                    <a:pt x="1296" y="1667"/>
                  </a:lnTo>
                  <a:close/>
                  <a:moveTo>
                    <a:pt x="2366" y="1622"/>
                  </a:moveTo>
                  <a:lnTo>
                    <a:pt x="2338" y="1628"/>
                  </a:lnTo>
                  <a:lnTo>
                    <a:pt x="2316" y="1632"/>
                  </a:lnTo>
                  <a:lnTo>
                    <a:pt x="2269" y="1641"/>
                  </a:lnTo>
                  <a:lnTo>
                    <a:pt x="2222" y="1649"/>
                  </a:lnTo>
                  <a:lnTo>
                    <a:pt x="2213" y="1650"/>
                  </a:lnTo>
                  <a:lnTo>
                    <a:pt x="2205" y="1651"/>
                  </a:lnTo>
                  <a:lnTo>
                    <a:pt x="2197" y="1653"/>
                  </a:lnTo>
                  <a:lnTo>
                    <a:pt x="2197" y="2043"/>
                  </a:lnTo>
                  <a:lnTo>
                    <a:pt x="2283" y="2028"/>
                  </a:lnTo>
                  <a:lnTo>
                    <a:pt x="2366" y="2011"/>
                  </a:lnTo>
                  <a:lnTo>
                    <a:pt x="2366" y="1622"/>
                  </a:lnTo>
                  <a:close/>
                  <a:moveTo>
                    <a:pt x="1014" y="1622"/>
                  </a:moveTo>
                  <a:lnTo>
                    <a:pt x="1014" y="2011"/>
                  </a:lnTo>
                  <a:lnTo>
                    <a:pt x="1097" y="2028"/>
                  </a:lnTo>
                  <a:lnTo>
                    <a:pt x="1183" y="2043"/>
                  </a:lnTo>
                  <a:lnTo>
                    <a:pt x="1183" y="1653"/>
                  </a:lnTo>
                  <a:lnTo>
                    <a:pt x="1179" y="1652"/>
                  </a:lnTo>
                  <a:lnTo>
                    <a:pt x="1175" y="1651"/>
                  </a:lnTo>
                  <a:lnTo>
                    <a:pt x="1167" y="1650"/>
                  </a:lnTo>
                  <a:lnTo>
                    <a:pt x="1158" y="1649"/>
                  </a:lnTo>
                  <a:lnTo>
                    <a:pt x="1111" y="1641"/>
                  </a:lnTo>
                  <a:lnTo>
                    <a:pt x="1064" y="1632"/>
                  </a:lnTo>
                  <a:lnTo>
                    <a:pt x="1042" y="1628"/>
                  </a:lnTo>
                  <a:lnTo>
                    <a:pt x="1014" y="1622"/>
                  </a:lnTo>
                  <a:close/>
                  <a:moveTo>
                    <a:pt x="2591" y="1563"/>
                  </a:moveTo>
                  <a:lnTo>
                    <a:pt x="2562" y="1572"/>
                  </a:lnTo>
                  <a:lnTo>
                    <a:pt x="2544" y="1577"/>
                  </a:lnTo>
                  <a:lnTo>
                    <a:pt x="2479" y="1596"/>
                  </a:lnTo>
                  <a:lnTo>
                    <a:pt x="2479" y="1983"/>
                  </a:lnTo>
                  <a:lnTo>
                    <a:pt x="2536" y="1966"/>
                  </a:lnTo>
                  <a:lnTo>
                    <a:pt x="2591" y="1948"/>
                  </a:lnTo>
                  <a:lnTo>
                    <a:pt x="2591" y="1563"/>
                  </a:lnTo>
                  <a:close/>
                  <a:moveTo>
                    <a:pt x="789" y="1563"/>
                  </a:moveTo>
                  <a:lnTo>
                    <a:pt x="789" y="1948"/>
                  </a:lnTo>
                  <a:lnTo>
                    <a:pt x="844" y="1967"/>
                  </a:lnTo>
                  <a:lnTo>
                    <a:pt x="901" y="1983"/>
                  </a:lnTo>
                  <a:lnTo>
                    <a:pt x="901" y="1596"/>
                  </a:lnTo>
                  <a:lnTo>
                    <a:pt x="836" y="1577"/>
                  </a:lnTo>
                  <a:lnTo>
                    <a:pt x="818" y="1572"/>
                  </a:lnTo>
                  <a:lnTo>
                    <a:pt x="789" y="1563"/>
                  </a:lnTo>
                  <a:close/>
                  <a:moveTo>
                    <a:pt x="2817" y="1480"/>
                  </a:moveTo>
                  <a:lnTo>
                    <a:pt x="2763" y="1503"/>
                  </a:lnTo>
                  <a:lnTo>
                    <a:pt x="2757" y="1505"/>
                  </a:lnTo>
                  <a:lnTo>
                    <a:pt x="2751" y="1507"/>
                  </a:lnTo>
                  <a:lnTo>
                    <a:pt x="2704" y="1525"/>
                  </a:lnTo>
                  <a:lnTo>
                    <a:pt x="2704" y="1908"/>
                  </a:lnTo>
                  <a:lnTo>
                    <a:pt x="2761" y="1884"/>
                  </a:lnTo>
                  <a:lnTo>
                    <a:pt x="2817" y="1859"/>
                  </a:lnTo>
                  <a:lnTo>
                    <a:pt x="2817" y="1480"/>
                  </a:lnTo>
                  <a:close/>
                  <a:moveTo>
                    <a:pt x="563" y="1480"/>
                  </a:moveTo>
                  <a:lnTo>
                    <a:pt x="563" y="1859"/>
                  </a:lnTo>
                  <a:lnTo>
                    <a:pt x="619" y="1884"/>
                  </a:lnTo>
                  <a:lnTo>
                    <a:pt x="676" y="1908"/>
                  </a:lnTo>
                  <a:lnTo>
                    <a:pt x="676" y="1525"/>
                  </a:lnTo>
                  <a:lnTo>
                    <a:pt x="629" y="1507"/>
                  </a:lnTo>
                  <a:lnTo>
                    <a:pt x="617" y="1503"/>
                  </a:lnTo>
                  <a:lnTo>
                    <a:pt x="563" y="1480"/>
                  </a:lnTo>
                  <a:close/>
                  <a:moveTo>
                    <a:pt x="3042" y="1357"/>
                  </a:moveTo>
                  <a:lnTo>
                    <a:pt x="3036" y="1362"/>
                  </a:lnTo>
                  <a:lnTo>
                    <a:pt x="3029" y="1366"/>
                  </a:lnTo>
                  <a:lnTo>
                    <a:pt x="3013" y="1376"/>
                  </a:lnTo>
                  <a:lnTo>
                    <a:pt x="2943" y="1418"/>
                  </a:lnTo>
                  <a:lnTo>
                    <a:pt x="2935" y="1422"/>
                  </a:lnTo>
                  <a:lnTo>
                    <a:pt x="2932" y="1423"/>
                  </a:lnTo>
                  <a:lnTo>
                    <a:pt x="2929" y="1425"/>
                  </a:lnTo>
                  <a:lnTo>
                    <a:pt x="2929" y="1799"/>
                  </a:lnTo>
                  <a:lnTo>
                    <a:pt x="2988" y="1762"/>
                  </a:lnTo>
                  <a:lnTo>
                    <a:pt x="3042" y="1723"/>
                  </a:lnTo>
                  <a:lnTo>
                    <a:pt x="3042" y="1357"/>
                  </a:lnTo>
                  <a:close/>
                  <a:moveTo>
                    <a:pt x="338" y="1357"/>
                  </a:moveTo>
                  <a:lnTo>
                    <a:pt x="338" y="1723"/>
                  </a:lnTo>
                  <a:lnTo>
                    <a:pt x="392" y="1762"/>
                  </a:lnTo>
                  <a:lnTo>
                    <a:pt x="451" y="1799"/>
                  </a:lnTo>
                  <a:lnTo>
                    <a:pt x="451" y="1425"/>
                  </a:lnTo>
                  <a:lnTo>
                    <a:pt x="445" y="1422"/>
                  </a:lnTo>
                  <a:lnTo>
                    <a:pt x="441" y="1420"/>
                  </a:lnTo>
                  <a:lnTo>
                    <a:pt x="437" y="1418"/>
                  </a:lnTo>
                  <a:lnTo>
                    <a:pt x="402" y="1397"/>
                  </a:lnTo>
                  <a:lnTo>
                    <a:pt x="366" y="1376"/>
                  </a:lnTo>
                  <a:lnTo>
                    <a:pt x="358" y="1371"/>
                  </a:lnTo>
                  <a:lnTo>
                    <a:pt x="351" y="1366"/>
                  </a:lnTo>
                  <a:lnTo>
                    <a:pt x="344" y="1362"/>
                  </a:lnTo>
                  <a:lnTo>
                    <a:pt x="338" y="1357"/>
                  </a:lnTo>
                  <a:close/>
                  <a:moveTo>
                    <a:pt x="3267" y="1154"/>
                  </a:moveTo>
                  <a:lnTo>
                    <a:pt x="3264" y="1157"/>
                  </a:lnTo>
                  <a:lnTo>
                    <a:pt x="3262" y="1161"/>
                  </a:lnTo>
                  <a:lnTo>
                    <a:pt x="3220" y="1210"/>
                  </a:lnTo>
                  <a:lnTo>
                    <a:pt x="3218" y="1212"/>
                  </a:lnTo>
                  <a:lnTo>
                    <a:pt x="3217" y="1214"/>
                  </a:lnTo>
                  <a:lnTo>
                    <a:pt x="3192" y="1238"/>
                  </a:lnTo>
                  <a:lnTo>
                    <a:pt x="3166" y="1263"/>
                  </a:lnTo>
                  <a:lnTo>
                    <a:pt x="3155" y="1272"/>
                  </a:lnTo>
                  <a:lnTo>
                    <a:pt x="3155" y="1618"/>
                  </a:lnTo>
                  <a:lnTo>
                    <a:pt x="3188" y="1576"/>
                  </a:lnTo>
                  <a:lnTo>
                    <a:pt x="3216" y="1533"/>
                  </a:lnTo>
                  <a:lnTo>
                    <a:pt x="3238" y="1489"/>
                  </a:lnTo>
                  <a:lnTo>
                    <a:pt x="3254" y="1444"/>
                  </a:lnTo>
                  <a:lnTo>
                    <a:pt x="3264" y="1398"/>
                  </a:lnTo>
                  <a:lnTo>
                    <a:pt x="3267" y="1352"/>
                  </a:lnTo>
                  <a:lnTo>
                    <a:pt x="3267" y="1154"/>
                  </a:lnTo>
                  <a:close/>
                  <a:moveTo>
                    <a:pt x="113" y="1154"/>
                  </a:moveTo>
                  <a:lnTo>
                    <a:pt x="113" y="1352"/>
                  </a:lnTo>
                  <a:lnTo>
                    <a:pt x="116" y="1398"/>
                  </a:lnTo>
                  <a:lnTo>
                    <a:pt x="126" y="1444"/>
                  </a:lnTo>
                  <a:lnTo>
                    <a:pt x="142" y="1489"/>
                  </a:lnTo>
                  <a:lnTo>
                    <a:pt x="164" y="1533"/>
                  </a:lnTo>
                  <a:lnTo>
                    <a:pt x="192" y="1576"/>
                  </a:lnTo>
                  <a:lnTo>
                    <a:pt x="225" y="1618"/>
                  </a:lnTo>
                  <a:lnTo>
                    <a:pt x="225" y="1272"/>
                  </a:lnTo>
                  <a:lnTo>
                    <a:pt x="220" y="1268"/>
                  </a:lnTo>
                  <a:lnTo>
                    <a:pt x="214" y="1263"/>
                  </a:lnTo>
                  <a:lnTo>
                    <a:pt x="187" y="1238"/>
                  </a:lnTo>
                  <a:lnTo>
                    <a:pt x="163" y="1214"/>
                  </a:lnTo>
                  <a:lnTo>
                    <a:pt x="162" y="1212"/>
                  </a:lnTo>
                  <a:lnTo>
                    <a:pt x="160" y="1210"/>
                  </a:lnTo>
                  <a:lnTo>
                    <a:pt x="138" y="1185"/>
                  </a:lnTo>
                  <a:lnTo>
                    <a:pt x="118" y="1161"/>
                  </a:lnTo>
                  <a:lnTo>
                    <a:pt x="116" y="1157"/>
                  </a:lnTo>
                  <a:lnTo>
                    <a:pt x="113" y="1154"/>
                  </a:lnTo>
                  <a:close/>
                  <a:moveTo>
                    <a:pt x="1690" y="113"/>
                  </a:moveTo>
                  <a:lnTo>
                    <a:pt x="1583" y="115"/>
                  </a:lnTo>
                  <a:lnTo>
                    <a:pt x="1479" y="120"/>
                  </a:lnTo>
                  <a:lnTo>
                    <a:pt x="1377" y="128"/>
                  </a:lnTo>
                  <a:lnTo>
                    <a:pt x="1276" y="139"/>
                  </a:lnTo>
                  <a:lnTo>
                    <a:pt x="1178" y="154"/>
                  </a:lnTo>
                  <a:lnTo>
                    <a:pt x="1083" y="171"/>
                  </a:lnTo>
                  <a:lnTo>
                    <a:pt x="990" y="192"/>
                  </a:lnTo>
                  <a:lnTo>
                    <a:pt x="901" y="214"/>
                  </a:lnTo>
                  <a:lnTo>
                    <a:pt x="815" y="240"/>
                  </a:lnTo>
                  <a:lnTo>
                    <a:pt x="733" y="267"/>
                  </a:lnTo>
                  <a:lnTo>
                    <a:pt x="654" y="298"/>
                  </a:lnTo>
                  <a:lnTo>
                    <a:pt x="581" y="330"/>
                  </a:lnTo>
                  <a:lnTo>
                    <a:pt x="511" y="365"/>
                  </a:lnTo>
                  <a:lnTo>
                    <a:pt x="447" y="400"/>
                  </a:lnTo>
                  <a:lnTo>
                    <a:pt x="386" y="438"/>
                  </a:lnTo>
                  <a:lnTo>
                    <a:pt x="332" y="478"/>
                  </a:lnTo>
                  <a:lnTo>
                    <a:pt x="283" y="520"/>
                  </a:lnTo>
                  <a:lnTo>
                    <a:pt x="239" y="563"/>
                  </a:lnTo>
                  <a:lnTo>
                    <a:pt x="202" y="607"/>
                  </a:lnTo>
                  <a:lnTo>
                    <a:pt x="170" y="652"/>
                  </a:lnTo>
                  <a:lnTo>
                    <a:pt x="145" y="700"/>
                  </a:lnTo>
                  <a:lnTo>
                    <a:pt x="127" y="747"/>
                  </a:lnTo>
                  <a:lnTo>
                    <a:pt x="117" y="796"/>
                  </a:lnTo>
                  <a:lnTo>
                    <a:pt x="113" y="845"/>
                  </a:lnTo>
                  <a:lnTo>
                    <a:pt x="117" y="894"/>
                  </a:lnTo>
                  <a:lnTo>
                    <a:pt x="127" y="942"/>
                  </a:lnTo>
                  <a:lnTo>
                    <a:pt x="145" y="990"/>
                  </a:lnTo>
                  <a:lnTo>
                    <a:pt x="170" y="1037"/>
                  </a:lnTo>
                  <a:lnTo>
                    <a:pt x="202" y="1083"/>
                  </a:lnTo>
                  <a:lnTo>
                    <a:pt x="239" y="1127"/>
                  </a:lnTo>
                  <a:lnTo>
                    <a:pt x="283" y="1170"/>
                  </a:lnTo>
                  <a:lnTo>
                    <a:pt x="332" y="1212"/>
                  </a:lnTo>
                  <a:lnTo>
                    <a:pt x="386" y="1252"/>
                  </a:lnTo>
                  <a:lnTo>
                    <a:pt x="447" y="1290"/>
                  </a:lnTo>
                  <a:lnTo>
                    <a:pt x="511" y="1325"/>
                  </a:lnTo>
                  <a:lnTo>
                    <a:pt x="581" y="1360"/>
                  </a:lnTo>
                  <a:lnTo>
                    <a:pt x="654" y="1392"/>
                  </a:lnTo>
                  <a:lnTo>
                    <a:pt x="733" y="1423"/>
                  </a:lnTo>
                  <a:lnTo>
                    <a:pt x="815" y="1450"/>
                  </a:lnTo>
                  <a:lnTo>
                    <a:pt x="901" y="1476"/>
                  </a:lnTo>
                  <a:lnTo>
                    <a:pt x="990" y="1498"/>
                  </a:lnTo>
                  <a:lnTo>
                    <a:pt x="1083" y="1519"/>
                  </a:lnTo>
                  <a:lnTo>
                    <a:pt x="1178" y="1536"/>
                  </a:lnTo>
                  <a:lnTo>
                    <a:pt x="1276" y="1551"/>
                  </a:lnTo>
                  <a:lnTo>
                    <a:pt x="1377" y="1562"/>
                  </a:lnTo>
                  <a:lnTo>
                    <a:pt x="1479" y="1570"/>
                  </a:lnTo>
                  <a:lnTo>
                    <a:pt x="1583" y="1575"/>
                  </a:lnTo>
                  <a:lnTo>
                    <a:pt x="1690" y="1577"/>
                  </a:lnTo>
                  <a:lnTo>
                    <a:pt x="1797" y="1575"/>
                  </a:lnTo>
                  <a:lnTo>
                    <a:pt x="1901" y="1570"/>
                  </a:lnTo>
                  <a:lnTo>
                    <a:pt x="2003" y="1562"/>
                  </a:lnTo>
                  <a:lnTo>
                    <a:pt x="2104" y="1551"/>
                  </a:lnTo>
                  <a:lnTo>
                    <a:pt x="2202" y="1536"/>
                  </a:lnTo>
                  <a:lnTo>
                    <a:pt x="2297" y="1519"/>
                  </a:lnTo>
                  <a:lnTo>
                    <a:pt x="2390" y="1498"/>
                  </a:lnTo>
                  <a:lnTo>
                    <a:pt x="2479" y="1476"/>
                  </a:lnTo>
                  <a:lnTo>
                    <a:pt x="2565" y="1450"/>
                  </a:lnTo>
                  <a:lnTo>
                    <a:pt x="2647" y="1423"/>
                  </a:lnTo>
                  <a:lnTo>
                    <a:pt x="2726" y="1392"/>
                  </a:lnTo>
                  <a:lnTo>
                    <a:pt x="2799" y="1360"/>
                  </a:lnTo>
                  <a:lnTo>
                    <a:pt x="2869" y="1325"/>
                  </a:lnTo>
                  <a:lnTo>
                    <a:pt x="2933" y="1290"/>
                  </a:lnTo>
                  <a:lnTo>
                    <a:pt x="2994" y="1252"/>
                  </a:lnTo>
                  <a:lnTo>
                    <a:pt x="3048" y="1212"/>
                  </a:lnTo>
                  <a:lnTo>
                    <a:pt x="3097" y="1170"/>
                  </a:lnTo>
                  <a:lnTo>
                    <a:pt x="3141" y="1127"/>
                  </a:lnTo>
                  <a:lnTo>
                    <a:pt x="3178" y="1083"/>
                  </a:lnTo>
                  <a:lnTo>
                    <a:pt x="3210" y="1037"/>
                  </a:lnTo>
                  <a:lnTo>
                    <a:pt x="3235" y="990"/>
                  </a:lnTo>
                  <a:lnTo>
                    <a:pt x="3253" y="942"/>
                  </a:lnTo>
                  <a:lnTo>
                    <a:pt x="3263" y="894"/>
                  </a:lnTo>
                  <a:lnTo>
                    <a:pt x="3267" y="845"/>
                  </a:lnTo>
                  <a:lnTo>
                    <a:pt x="3263" y="796"/>
                  </a:lnTo>
                  <a:lnTo>
                    <a:pt x="3253" y="747"/>
                  </a:lnTo>
                  <a:lnTo>
                    <a:pt x="3235" y="700"/>
                  </a:lnTo>
                  <a:lnTo>
                    <a:pt x="3210" y="652"/>
                  </a:lnTo>
                  <a:lnTo>
                    <a:pt x="3178" y="607"/>
                  </a:lnTo>
                  <a:lnTo>
                    <a:pt x="3141" y="563"/>
                  </a:lnTo>
                  <a:lnTo>
                    <a:pt x="3097" y="520"/>
                  </a:lnTo>
                  <a:lnTo>
                    <a:pt x="3048" y="478"/>
                  </a:lnTo>
                  <a:lnTo>
                    <a:pt x="2994" y="438"/>
                  </a:lnTo>
                  <a:lnTo>
                    <a:pt x="2933" y="400"/>
                  </a:lnTo>
                  <a:lnTo>
                    <a:pt x="2869" y="365"/>
                  </a:lnTo>
                  <a:lnTo>
                    <a:pt x="2799" y="330"/>
                  </a:lnTo>
                  <a:lnTo>
                    <a:pt x="2726" y="298"/>
                  </a:lnTo>
                  <a:lnTo>
                    <a:pt x="2647" y="267"/>
                  </a:lnTo>
                  <a:lnTo>
                    <a:pt x="2565" y="240"/>
                  </a:lnTo>
                  <a:lnTo>
                    <a:pt x="2479" y="214"/>
                  </a:lnTo>
                  <a:lnTo>
                    <a:pt x="2390" y="192"/>
                  </a:lnTo>
                  <a:lnTo>
                    <a:pt x="2297" y="171"/>
                  </a:lnTo>
                  <a:lnTo>
                    <a:pt x="2202" y="154"/>
                  </a:lnTo>
                  <a:lnTo>
                    <a:pt x="2104" y="139"/>
                  </a:lnTo>
                  <a:lnTo>
                    <a:pt x="2003" y="128"/>
                  </a:lnTo>
                  <a:lnTo>
                    <a:pt x="1901" y="120"/>
                  </a:lnTo>
                  <a:lnTo>
                    <a:pt x="1797" y="115"/>
                  </a:lnTo>
                  <a:lnTo>
                    <a:pt x="1690" y="113"/>
                  </a:lnTo>
                  <a:close/>
                  <a:moveTo>
                    <a:pt x="1690" y="0"/>
                  </a:moveTo>
                  <a:lnTo>
                    <a:pt x="1803" y="2"/>
                  </a:lnTo>
                  <a:lnTo>
                    <a:pt x="1913" y="7"/>
                  </a:lnTo>
                  <a:lnTo>
                    <a:pt x="2021" y="15"/>
                  </a:lnTo>
                  <a:lnTo>
                    <a:pt x="2127" y="28"/>
                  </a:lnTo>
                  <a:lnTo>
                    <a:pt x="2230" y="42"/>
                  </a:lnTo>
                  <a:lnTo>
                    <a:pt x="2329" y="60"/>
                  </a:lnTo>
                  <a:lnTo>
                    <a:pt x="2426" y="81"/>
                  </a:lnTo>
                  <a:lnTo>
                    <a:pt x="2519" y="105"/>
                  </a:lnTo>
                  <a:lnTo>
                    <a:pt x="2609" y="132"/>
                  </a:lnTo>
                  <a:lnTo>
                    <a:pt x="2694" y="161"/>
                  </a:lnTo>
                  <a:lnTo>
                    <a:pt x="2776" y="193"/>
                  </a:lnTo>
                  <a:lnTo>
                    <a:pt x="2854" y="226"/>
                  </a:lnTo>
                  <a:lnTo>
                    <a:pt x="2926" y="263"/>
                  </a:lnTo>
                  <a:lnTo>
                    <a:pt x="2995" y="302"/>
                  </a:lnTo>
                  <a:lnTo>
                    <a:pt x="3058" y="343"/>
                  </a:lnTo>
                  <a:lnTo>
                    <a:pt x="3117" y="386"/>
                  </a:lnTo>
                  <a:lnTo>
                    <a:pt x="3170" y="430"/>
                  </a:lnTo>
                  <a:lnTo>
                    <a:pt x="3217" y="477"/>
                  </a:lnTo>
                  <a:lnTo>
                    <a:pt x="3259" y="525"/>
                  </a:lnTo>
                  <a:lnTo>
                    <a:pt x="3295" y="576"/>
                  </a:lnTo>
                  <a:lnTo>
                    <a:pt x="3325" y="627"/>
                  </a:lnTo>
                  <a:lnTo>
                    <a:pt x="3349" y="679"/>
                  </a:lnTo>
                  <a:lnTo>
                    <a:pt x="3366" y="733"/>
                  </a:lnTo>
                  <a:lnTo>
                    <a:pt x="3377" y="789"/>
                  </a:lnTo>
                  <a:lnTo>
                    <a:pt x="3380" y="845"/>
                  </a:lnTo>
                  <a:lnTo>
                    <a:pt x="3380" y="1352"/>
                  </a:lnTo>
                  <a:lnTo>
                    <a:pt x="3377" y="1408"/>
                  </a:lnTo>
                  <a:lnTo>
                    <a:pt x="3366" y="1464"/>
                  </a:lnTo>
                  <a:lnTo>
                    <a:pt x="3349" y="1518"/>
                  </a:lnTo>
                  <a:lnTo>
                    <a:pt x="3325" y="1570"/>
                  </a:lnTo>
                  <a:lnTo>
                    <a:pt x="3295" y="1621"/>
                  </a:lnTo>
                  <a:lnTo>
                    <a:pt x="3259" y="1672"/>
                  </a:lnTo>
                  <a:lnTo>
                    <a:pt x="3217" y="1720"/>
                  </a:lnTo>
                  <a:lnTo>
                    <a:pt x="3170" y="1767"/>
                  </a:lnTo>
                  <a:lnTo>
                    <a:pt x="3117" y="1811"/>
                  </a:lnTo>
                  <a:lnTo>
                    <a:pt x="3058" y="1854"/>
                  </a:lnTo>
                  <a:lnTo>
                    <a:pt x="2995" y="1895"/>
                  </a:lnTo>
                  <a:lnTo>
                    <a:pt x="2926" y="1934"/>
                  </a:lnTo>
                  <a:lnTo>
                    <a:pt x="2854" y="1970"/>
                  </a:lnTo>
                  <a:lnTo>
                    <a:pt x="2776" y="2004"/>
                  </a:lnTo>
                  <a:lnTo>
                    <a:pt x="2694" y="2036"/>
                  </a:lnTo>
                  <a:lnTo>
                    <a:pt x="2609" y="2065"/>
                  </a:lnTo>
                  <a:lnTo>
                    <a:pt x="2519" y="2092"/>
                  </a:lnTo>
                  <a:lnTo>
                    <a:pt x="2426" y="2115"/>
                  </a:lnTo>
                  <a:lnTo>
                    <a:pt x="2329" y="2137"/>
                  </a:lnTo>
                  <a:lnTo>
                    <a:pt x="2230" y="2154"/>
                  </a:lnTo>
                  <a:lnTo>
                    <a:pt x="2127" y="2169"/>
                  </a:lnTo>
                  <a:lnTo>
                    <a:pt x="2021" y="2182"/>
                  </a:lnTo>
                  <a:lnTo>
                    <a:pt x="1913" y="2190"/>
                  </a:lnTo>
                  <a:lnTo>
                    <a:pt x="1803" y="2195"/>
                  </a:lnTo>
                  <a:lnTo>
                    <a:pt x="1690" y="2197"/>
                  </a:lnTo>
                  <a:lnTo>
                    <a:pt x="1577" y="2195"/>
                  </a:lnTo>
                  <a:lnTo>
                    <a:pt x="1467" y="2190"/>
                  </a:lnTo>
                  <a:lnTo>
                    <a:pt x="1359" y="2182"/>
                  </a:lnTo>
                  <a:lnTo>
                    <a:pt x="1253" y="2169"/>
                  </a:lnTo>
                  <a:lnTo>
                    <a:pt x="1150" y="2154"/>
                  </a:lnTo>
                  <a:lnTo>
                    <a:pt x="1051" y="2137"/>
                  </a:lnTo>
                  <a:lnTo>
                    <a:pt x="954" y="2115"/>
                  </a:lnTo>
                  <a:lnTo>
                    <a:pt x="861" y="2092"/>
                  </a:lnTo>
                  <a:lnTo>
                    <a:pt x="771" y="2065"/>
                  </a:lnTo>
                  <a:lnTo>
                    <a:pt x="686" y="2036"/>
                  </a:lnTo>
                  <a:lnTo>
                    <a:pt x="604" y="2004"/>
                  </a:lnTo>
                  <a:lnTo>
                    <a:pt x="526" y="1970"/>
                  </a:lnTo>
                  <a:lnTo>
                    <a:pt x="454" y="1934"/>
                  </a:lnTo>
                  <a:lnTo>
                    <a:pt x="385" y="1895"/>
                  </a:lnTo>
                  <a:lnTo>
                    <a:pt x="322" y="1854"/>
                  </a:lnTo>
                  <a:lnTo>
                    <a:pt x="263" y="1811"/>
                  </a:lnTo>
                  <a:lnTo>
                    <a:pt x="210" y="1767"/>
                  </a:lnTo>
                  <a:lnTo>
                    <a:pt x="163" y="1720"/>
                  </a:lnTo>
                  <a:lnTo>
                    <a:pt x="121" y="1672"/>
                  </a:lnTo>
                  <a:lnTo>
                    <a:pt x="85" y="1621"/>
                  </a:lnTo>
                  <a:lnTo>
                    <a:pt x="55" y="1570"/>
                  </a:lnTo>
                  <a:lnTo>
                    <a:pt x="31" y="1518"/>
                  </a:lnTo>
                  <a:lnTo>
                    <a:pt x="14" y="1464"/>
                  </a:lnTo>
                  <a:lnTo>
                    <a:pt x="3" y="1408"/>
                  </a:lnTo>
                  <a:lnTo>
                    <a:pt x="0" y="1352"/>
                  </a:lnTo>
                  <a:lnTo>
                    <a:pt x="0" y="845"/>
                  </a:lnTo>
                  <a:lnTo>
                    <a:pt x="3" y="789"/>
                  </a:lnTo>
                  <a:lnTo>
                    <a:pt x="14" y="733"/>
                  </a:lnTo>
                  <a:lnTo>
                    <a:pt x="31" y="679"/>
                  </a:lnTo>
                  <a:lnTo>
                    <a:pt x="55" y="627"/>
                  </a:lnTo>
                  <a:lnTo>
                    <a:pt x="85" y="576"/>
                  </a:lnTo>
                  <a:lnTo>
                    <a:pt x="121" y="525"/>
                  </a:lnTo>
                  <a:lnTo>
                    <a:pt x="163" y="477"/>
                  </a:lnTo>
                  <a:lnTo>
                    <a:pt x="210" y="430"/>
                  </a:lnTo>
                  <a:lnTo>
                    <a:pt x="263" y="386"/>
                  </a:lnTo>
                  <a:lnTo>
                    <a:pt x="322" y="343"/>
                  </a:lnTo>
                  <a:lnTo>
                    <a:pt x="385" y="302"/>
                  </a:lnTo>
                  <a:lnTo>
                    <a:pt x="454" y="263"/>
                  </a:lnTo>
                  <a:lnTo>
                    <a:pt x="526" y="226"/>
                  </a:lnTo>
                  <a:lnTo>
                    <a:pt x="604" y="193"/>
                  </a:lnTo>
                  <a:lnTo>
                    <a:pt x="686" y="161"/>
                  </a:lnTo>
                  <a:lnTo>
                    <a:pt x="771" y="132"/>
                  </a:lnTo>
                  <a:lnTo>
                    <a:pt x="861" y="105"/>
                  </a:lnTo>
                  <a:lnTo>
                    <a:pt x="954" y="81"/>
                  </a:lnTo>
                  <a:lnTo>
                    <a:pt x="1051" y="60"/>
                  </a:lnTo>
                  <a:lnTo>
                    <a:pt x="1150" y="42"/>
                  </a:lnTo>
                  <a:lnTo>
                    <a:pt x="1253" y="28"/>
                  </a:lnTo>
                  <a:lnTo>
                    <a:pt x="1359" y="15"/>
                  </a:lnTo>
                  <a:lnTo>
                    <a:pt x="1467" y="7"/>
                  </a:lnTo>
                  <a:lnTo>
                    <a:pt x="1577" y="2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2" name="Freeform 1098"/>
            <p:cNvSpPr>
              <a:spLocks noEditPoints="1"/>
            </p:cNvSpPr>
            <p:nvPr/>
          </p:nvSpPr>
          <p:spPr bwMode="auto">
            <a:xfrm>
              <a:off x="9104313" y="5130801"/>
              <a:ext cx="463550" cy="196850"/>
            </a:xfrm>
            <a:custGeom>
              <a:avLst/>
              <a:gdLst>
                <a:gd name="T0" fmla="*/ 1121 w 2930"/>
                <a:gd name="T1" fmla="*/ 400 h 1240"/>
                <a:gd name="T2" fmla="*/ 993 w 2930"/>
                <a:gd name="T3" fmla="*/ 531 h 1240"/>
                <a:gd name="T4" fmla="*/ 980 w 2930"/>
                <a:gd name="T5" fmla="*/ 601 h 1240"/>
                <a:gd name="T6" fmla="*/ 1099 w 2930"/>
                <a:gd name="T7" fmla="*/ 769 h 1240"/>
                <a:gd name="T8" fmla="*/ 1260 w 2930"/>
                <a:gd name="T9" fmla="*/ 1000 h 1240"/>
                <a:gd name="T10" fmla="*/ 1179 w 2930"/>
                <a:gd name="T11" fmla="*/ 1113 h 1240"/>
                <a:gd name="T12" fmla="*/ 1748 w 2930"/>
                <a:gd name="T13" fmla="*/ 1114 h 1240"/>
                <a:gd name="T14" fmla="*/ 1670 w 2930"/>
                <a:gd name="T15" fmla="*/ 1000 h 1240"/>
                <a:gd name="T16" fmla="*/ 1831 w 2930"/>
                <a:gd name="T17" fmla="*/ 769 h 1240"/>
                <a:gd name="T18" fmla="*/ 1950 w 2930"/>
                <a:gd name="T19" fmla="*/ 601 h 1240"/>
                <a:gd name="T20" fmla="*/ 1937 w 2930"/>
                <a:gd name="T21" fmla="*/ 531 h 1240"/>
                <a:gd name="T22" fmla="*/ 1810 w 2930"/>
                <a:gd name="T23" fmla="*/ 416 h 1240"/>
                <a:gd name="T24" fmla="*/ 1524 w 2930"/>
                <a:gd name="T25" fmla="*/ 340 h 1240"/>
                <a:gd name="T26" fmla="*/ 1234 w 2930"/>
                <a:gd name="T27" fmla="*/ 322 h 1240"/>
                <a:gd name="T28" fmla="*/ 1154 w 2930"/>
                <a:gd name="T29" fmla="*/ 128 h 1240"/>
                <a:gd name="T30" fmla="*/ 571 w 2930"/>
                <a:gd name="T31" fmla="*/ 259 h 1240"/>
                <a:gd name="T32" fmla="*/ 214 w 2930"/>
                <a:gd name="T33" fmla="*/ 458 h 1240"/>
                <a:gd name="T34" fmla="*/ 116 w 2930"/>
                <a:gd name="T35" fmla="*/ 644 h 1240"/>
                <a:gd name="T36" fmla="*/ 288 w 2930"/>
                <a:gd name="T37" fmla="*/ 838 h 1240"/>
                <a:gd name="T38" fmla="*/ 705 w 2930"/>
                <a:gd name="T39" fmla="*/ 1024 h 1240"/>
                <a:gd name="T40" fmla="*/ 1117 w 2930"/>
                <a:gd name="T41" fmla="*/ 918 h 1240"/>
                <a:gd name="T42" fmla="*/ 954 w 2930"/>
                <a:gd name="T43" fmla="*/ 753 h 1240"/>
                <a:gd name="T44" fmla="*/ 854 w 2930"/>
                <a:gd name="T45" fmla="*/ 624 h 1240"/>
                <a:gd name="T46" fmla="*/ 915 w 2930"/>
                <a:gd name="T47" fmla="*/ 448 h 1240"/>
                <a:gd name="T48" fmla="*/ 1071 w 2930"/>
                <a:gd name="T49" fmla="*/ 292 h 1240"/>
                <a:gd name="T50" fmla="*/ 1076 w 2930"/>
                <a:gd name="T51" fmla="*/ 214 h 1240"/>
                <a:gd name="T52" fmla="*/ 1169 w 2930"/>
                <a:gd name="T53" fmla="*/ 173 h 1240"/>
                <a:gd name="T54" fmla="*/ 1300 w 2930"/>
                <a:gd name="T55" fmla="*/ 221 h 1240"/>
                <a:gd name="T56" fmla="*/ 1570 w 2930"/>
                <a:gd name="T57" fmla="*/ 230 h 1240"/>
                <a:gd name="T58" fmla="*/ 1823 w 2930"/>
                <a:gd name="T59" fmla="*/ 291 h 1240"/>
                <a:gd name="T60" fmla="*/ 2015 w 2930"/>
                <a:gd name="T61" fmla="*/ 448 h 1240"/>
                <a:gd name="T62" fmla="*/ 2076 w 2930"/>
                <a:gd name="T63" fmla="*/ 624 h 1240"/>
                <a:gd name="T64" fmla="*/ 1976 w 2930"/>
                <a:gd name="T65" fmla="*/ 753 h 1240"/>
                <a:gd name="T66" fmla="*/ 1813 w 2930"/>
                <a:gd name="T67" fmla="*/ 918 h 1240"/>
                <a:gd name="T68" fmla="*/ 2220 w 2930"/>
                <a:gd name="T69" fmla="*/ 1026 h 1240"/>
                <a:gd name="T70" fmla="*/ 2640 w 2930"/>
                <a:gd name="T71" fmla="*/ 839 h 1240"/>
                <a:gd name="T72" fmla="*/ 2814 w 2930"/>
                <a:gd name="T73" fmla="*/ 644 h 1240"/>
                <a:gd name="T74" fmla="*/ 2716 w 2930"/>
                <a:gd name="T75" fmla="*/ 458 h 1240"/>
                <a:gd name="T76" fmla="*/ 2359 w 2930"/>
                <a:gd name="T77" fmla="*/ 259 h 1240"/>
                <a:gd name="T78" fmla="*/ 1776 w 2930"/>
                <a:gd name="T79" fmla="*/ 128 h 1240"/>
                <a:gd name="T80" fmla="*/ 1781 w 2930"/>
                <a:gd name="T81" fmla="*/ 16 h 1240"/>
                <a:gd name="T82" fmla="*/ 2404 w 2930"/>
                <a:gd name="T83" fmla="*/ 156 h 1240"/>
                <a:gd name="T84" fmla="*/ 2809 w 2930"/>
                <a:gd name="T85" fmla="*/ 391 h 1240"/>
                <a:gd name="T86" fmla="*/ 2927 w 2930"/>
                <a:gd name="T87" fmla="*/ 658 h 1240"/>
                <a:gd name="T88" fmla="*/ 2720 w 2930"/>
                <a:gd name="T89" fmla="*/ 922 h 1240"/>
                <a:gd name="T90" fmla="*/ 2245 w 2930"/>
                <a:gd name="T91" fmla="*/ 1136 h 1240"/>
                <a:gd name="T92" fmla="*/ 1925 w 2930"/>
                <a:gd name="T93" fmla="*/ 1206 h 1240"/>
                <a:gd name="T94" fmla="*/ 1465 w 2930"/>
                <a:gd name="T95" fmla="*/ 1240 h 1240"/>
                <a:gd name="T96" fmla="*/ 1048 w 2930"/>
                <a:gd name="T97" fmla="*/ 1212 h 1240"/>
                <a:gd name="T98" fmla="*/ 674 w 2930"/>
                <a:gd name="T99" fmla="*/ 1133 h 1240"/>
                <a:gd name="T100" fmla="*/ 207 w 2930"/>
                <a:gd name="T101" fmla="*/ 920 h 1240"/>
                <a:gd name="T102" fmla="*/ 3 w 2930"/>
                <a:gd name="T103" fmla="*/ 658 h 1240"/>
                <a:gd name="T104" fmla="*/ 121 w 2930"/>
                <a:gd name="T105" fmla="*/ 391 h 1240"/>
                <a:gd name="T106" fmla="*/ 526 w 2930"/>
                <a:gd name="T107" fmla="*/ 156 h 1240"/>
                <a:gd name="T108" fmla="*/ 1149 w 2930"/>
                <a:gd name="T109" fmla="*/ 16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30" h="1240">
                  <a:moveTo>
                    <a:pt x="1191" y="309"/>
                  </a:moveTo>
                  <a:lnTo>
                    <a:pt x="1185" y="327"/>
                  </a:lnTo>
                  <a:lnTo>
                    <a:pt x="1176" y="344"/>
                  </a:lnTo>
                  <a:lnTo>
                    <a:pt x="1163" y="360"/>
                  </a:lnTo>
                  <a:lnTo>
                    <a:pt x="1147" y="375"/>
                  </a:lnTo>
                  <a:lnTo>
                    <a:pt x="1135" y="386"/>
                  </a:lnTo>
                  <a:lnTo>
                    <a:pt x="1121" y="400"/>
                  </a:lnTo>
                  <a:lnTo>
                    <a:pt x="1098" y="426"/>
                  </a:lnTo>
                  <a:lnTo>
                    <a:pt x="1079" y="454"/>
                  </a:lnTo>
                  <a:lnTo>
                    <a:pt x="1062" y="485"/>
                  </a:lnTo>
                  <a:lnTo>
                    <a:pt x="1052" y="509"/>
                  </a:lnTo>
                  <a:lnTo>
                    <a:pt x="1027" y="517"/>
                  </a:lnTo>
                  <a:lnTo>
                    <a:pt x="1007" y="524"/>
                  </a:lnTo>
                  <a:lnTo>
                    <a:pt x="993" y="531"/>
                  </a:lnTo>
                  <a:lnTo>
                    <a:pt x="983" y="538"/>
                  </a:lnTo>
                  <a:lnTo>
                    <a:pt x="976" y="544"/>
                  </a:lnTo>
                  <a:lnTo>
                    <a:pt x="973" y="548"/>
                  </a:lnTo>
                  <a:lnTo>
                    <a:pt x="961" y="590"/>
                  </a:lnTo>
                  <a:lnTo>
                    <a:pt x="963" y="592"/>
                  </a:lnTo>
                  <a:lnTo>
                    <a:pt x="969" y="595"/>
                  </a:lnTo>
                  <a:lnTo>
                    <a:pt x="980" y="601"/>
                  </a:lnTo>
                  <a:lnTo>
                    <a:pt x="996" y="605"/>
                  </a:lnTo>
                  <a:lnTo>
                    <a:pt x="1034" y="613"/>
                  </a:lnTo>
                  <a:lnTo>
                    <a:pt x="1040" y="652"/>
                  </a:lnTo>
                  <a:lnTo>
                    <a:pt x="1047" y="685"/>
                  </a:lnTo>
                  <a:lnTo>
                    <a:pt x="1059" y="714"/>
                  </a:lnTo>
                  <a:lnTo>
                    <a:pt x="1077" y="743"/>
                  </a:lnTo>
                  <a:lnTo>
                    <a:pt x="1099" y="769"/>
                  </a:lnTo>
                  <a:lnTo>
                    <a:pt x="1126" y="791"/>
                  </a:lnTo>
                  <a:lnTo>
                    <a:pt x="1158" y="812"/>
                  </a:lnTo>
                  <a:lnTo>
                    <a:pt x="1195" y="830"/>
                  </a:lnTo>
                  <a:lnTo>
                    <a:pt x="1236" y="845"/>
                  </a:lnTo>
                  <a:lnTo>
                    <a:pt x="1280" y="860"/>
                  </a:lnTo>
                  <a:lnTo>
                    <a:pt x="1266" y="976"/>
                  </a:lnTo>
                  <a:lnTo>
                    <a:pt x="1260" y="1000"/>
                  </a:lnTo>
                  <a:lnTo>
                    <a:pt x="1249" y="1022"/>
                  </a:lnTo>
                  <a:lnTo>
                    <a:pt x="1232" y="1041"/>
                  </a:lnTo>
                  <a:lnTo>
                    <a:pt x="1212" y="1056"/>
                  </a:lnTo>
                  <a:lnTo>
                    <a:pt x="1187" y="1068"/>
                  </a:lnTo>
                  <a:lnTo>
                    <a:pt x="1089" y="1103"/>
                  </a:lnTo>
                  <a:lnTo>
                    <a:pt x="1123" y="1108"/>
                  </a:lnTo>
                  <a:lnTo>
                    <a:pt x="1179" y="1113"/>
                  </a:lnTo>
                  <a:lnTo>
                    <a:pt x="1236" y="1118"/>
                  </a:lnTo>
                  <a:lnTo>
                    <a:pt x="1289" y="1122"/>
                  </a:lnTo>
                  <a:lnTo>
                    <a:pt x="1406" y="1126"/>
                  </a:lnTo>
                  <a:lnTo>
                    <a:pt x="1522" y="1126"/>
                  </a:lnTo>
                  <a:lnTo>
                    <a:pt x="1638" y="1122"/>
                  </a:lnTo>
                  <a:lnTo>
                    <a:pt x="1691" y="1118"/>
                  </a:lnTo>
                  <a:lnTo>
                    <a:pt x="1748" y="1114"/>
                  </a:lnTo>
                  <a:lnTo>
                    <a:pt x="1804" y="1108"/>
                  </a:lnTo>
                  <a:lnTo>
                    <a:pt x="1837" y="1103"/>
                  </a:lnTo>
                  <a:lnTo>
                    <a:pt x="1742" y="1068"/>
                  </a:lnTo>
                  <a:lnTo>
                    <a:pt x="1718" y="1056"/>
                  </a:lnTo>
                  <a:lnTo>
                    <a:pt x="1698" y="1040"/>
                  </a:lnTo>
                  <a:lnTo>
                    <a:pt x="1681" y="1022"/>
                  </a:lnTo>
                  <a:lnTo>
                    <a:pt x="1670" y="1000"/>
                  </a:lnTo>
                  <a:lnTo>
                    <a:pt x="1664" y="976"/>
                  </a:lnTo>
                  <a:lnTo>
                    <a:pt x="1650" y="860"/>
                  </a:lnTo>
                  <a:lnTo>
                    <a:pt x="1694" y="845"/>
                  </a:lnTo>
                  <a:lnTo>
                    <a:pt x="1735" y="830"/>
                  </a:lnTo>
                  <a:lnTo>
                    <a:pt x="1772" y="812"/>
                  </a:lnTo>
                  <a:lnTo>
                    <a:pt x="1803" y="791"/>
                  </a:lnTo>
                  <a:lnTo>
                    <a:pt x="1831" y="769"/>
                  </a:lnTo>
                  <a:lnTo>
                    <a:pt x="1852" y="743"/>
                  </a:lnTo>
                  <a:lnTo>
                    <a:pt x="1871" y="714"/>
                  </a:lnTo>
                  <a:lnTo>
                    <a:pt x="1883" y="685"/>
                  </a:lnTo>
                  <a:lnTo>
                    <a:pt x="1890" y="652"/>
                  </a:lnTo>
                  <a:lnTo>
                    <a:pt x="1896" y="613"/>
                  </a:lnTo>
                  <a:lnTo>
                    <a:pt x="1934" y="605"/>
                  </a:lnTo>
                  <a:lnTo>
                    <a:pt x="1950" y="601"/>
                  </a:lnTo>
                  <a:lnTo>
                    <a:pt x="1961" y="595"/>
                  </a:lnTo>
                  <a:lnTo>
                    <a:pt x="1967" y="591"/>
                  </a:lnTo>
                  <a:lnTo>
                    <a:pt x="1970" y="588"/>
                  </a:lnTo>
                  <a:lnTo>
                    <a:pt x="1957" y="548"/>
                  </a:lnTo>
                  <a:lnTo>
                    <a:pt x="1954" y="544"/>
                  </a:lnTo>
                  <a:lnTo>
                    <a:pt x="1947" y="538"/>
                  </a:lnTo>
                  <a:lnTo>
                    <a:pt x="1937" y="531"/>
                  </a:lnTo>
                  <a:lnTo>
                    <a:pt x="1922" y="523"/>
                  </a:lnTo>
                  <a:lnTo>
                    <a:pt x="1903" y="517"/>
                  </a:lnTo>
                  <a:lnTo>
                    <a:pt x="1878" y="509"/>
                  </a:lnTo>
                  <a:lnTo>
                    <a:pt x="1868" y="486"/>
                  </a:lnTo>
                  <a:lnTo>
                    <a:pt x="1852" y="460"/>
                  </a:lnTo>
                  <a:lnTo>
                    <a:pt x="1834" y="437"/>
                  </a:lnTo>
                  <a:lnTo>
                    <a:pt x="1810" y="416"/>
                  </a:lnTo>
                  <a:lnTo>
                    <a:pt x="1783" y="398"/>
                  </a:lnTo>
                  <a:lnTo>
                    <a:pt x="1751" y="381"/>
                  </a:lnTo>
                  <a:lnTo>
                    <a:pt x="1715" y="368"/>
                  </a:lnTo>
                  <a:lnTo>
                    <a:pt x="1675" y="358"/>
                  </a:lnTo>
                  <a:lnTo>
                    <a:pt x="1629" y="350"/>
                  </a:lnTo>
                  <a:lnTo>
                    <a:pt x="1580" y="343"/>
                  </a:lnTo>
                  <a:lnTo>
                    <a:pt x="1524" y="340"/>
                  </a:lnTo>
                  <a:lnTo>
                    <a:pt x="1465" y="338"/>
                  </a:lnTo>
                  <a:lnTo>
                    <a:pt x="1434" y="339"/>
                  </a:lnTo>
                  <a:lnTo>
                    <a:pt x="1399" y="340"/>
                  </a:lnTo>
                  <a:lnTo>
                    <a:pt x="1361" y="339"/>
                  </a:lnTo>
                  <a:lnTo>
                    <a:pt x="1320" y="336"/>
                  </a:lnTo>
                  <a:lnTo>
                    <a:pt x="1277" y="331"/>
                  </a:lnTo>
                  <a:lnTo>
                    <a:pt x="1234" y="322"/>
                  </a:lnTo>
                  <a:lnTo>
                    <a:pt x="1192" y="309"/>
                  </a:lnTo>
                  <a:lnTo>
                    <a:pt x="1191" y="309"/>
                  </a:lnTo>
                  <a:lnTo>
                    <a:pt x="1191" y="309"/>
                  </a:lnTo>
                  <a:close/>
                  <a:moveTo>
                    <a:pt x="1465" y="113"/>
                  </a:moveTo>
                  <a:lnTo>
                    <a:pt x="1357" y="115"/>
                  </a:lnTo>
                  <a:lnTo>
                    <a:pt x="1254" y="120"/>
                  </a:lnTo>
                  <a:lnTo>
                    <a:pt x="1154" y="128"/>
                  </a:lnTo>
                  <a:lnTo>
                    <a:pt x="1058" y="141"/>
                  </a:lnTo>
                  <a:lnTo>
                    <a:pt x="966" y="155"/>
                  </a:lnTo>
                  <a:lnTo>
                    <a:pt x="878" y="171"/>
                  </a:lnTo>
                  <a:lnTo>
                    <a:pt x="795" y="191"/>
                  </a:lnTo>
                  <a:lnTo>
                    <a:pt x="716" y="212"/>
                  </a:lnTo>
                  <a:lnTo>
                    <a:pt x="642" y="235"/>
                  </a:lnTo>
                  <a:lnTo>
                    <a:pt x="571" y="259"/>
                  </a:lnTo>
                  <a:lnTo>
                    <a:pt x="505" y="286"/>
                  </a:lnTo>
                  <a:lnTo>
                    <a:pt x="445" y="313"/>
                  </a:lnTo>
                  <a:lnTo>
                    <a:pt x="389" y="341"/>
                  </a:lnTo>
                  <a:lnTo>
                    <a:pt x="337" y="370"/>
                  </a:lnTo>
                  <a:lnTo>
                    <a:pt x="291" y="399"/>
                  </a:lnTo>
                  <a:lnTo>
                    <a:pt x="250" y="428"/>
                  </a:lnTo>
                  <a:lnTo>
                    <a:pt x="214" y="458"/>
                  </a:lnTo>
                  <a:lnTo>
                    <a:pt x="184" y="487"/>
                  </a:lnTo>
                  <a:lnTo>
                    <a:pt x="159" y="516"/>
                  </a:lnTo>
                  <a:lnTo>
                    <a:pt x="139" y="543"/>
                  </a:lnTo>
                  <a:lnTo>
                    <a:pt x="124" y="570"/>
                  </a:lnTo>
                  <a:lnTo>
                    <a:pt x="116" y="595"/>
                  </a:lnTo>
                  <a:lnTo>
                    <a:pt x="113" y="620"/>
                  </a:lnTo>
                  <a:lnTo>
                    <a:pt x="116" y="644"/>
                  </a:lnTo>
                  <a:lnTo>
                    <a:pt x="124" y="669"/>
                  </a:lnTo>
                  <a:lnTo>
                    <a:pt x="139" y="696"/>
                  </a:lnTo>
                  <a:lnTo>
                    <a:pt x="158" y="723"/>
                  </a:lnTo>
                  <a:lnTo>
                    <a:pt x="183" y="751"/>
                  </a:lnTo>
                  <a:lnTo>
                    <a:pt x="212" y="780"/>
                  </a:lnTo>
                  <a:lnTo>
                    <a:pt x="248" y="808"/>
                  </a:lnTo>
                  <a:lnTo>
                    <a:pt x="288" y="838"/>
                  </a:lnTo>
                  <a:lnTo>
                    <a:pt x="333" y="867"/>
                  </a:lnTo>
                  <a:lnTo>
                    <a:pt x="383" y="896"/>
                  </a:lnTo>
                  <a:lnTo>
                    <a:pt x="439" y="923"/>
                  </a:lnTo>
                  <a:lnTo>
                    <a:pt x="498" y="950"/>
                  </a:lnTo>
                  <a:lnTo>
                    <a:pt x="563" y="976"/>
                  </a:lnTo>
                  <a:lnTo>
                    <a:pt x="631" y="1001"/>
                  </a:lnTo>
                  <a:lnTo>
                    <a:pt x="705" y="1024"/>
                  </a:lnTo>
                  <a:lnTo>
                    <a:pt x="782" y="1045"/>
                  </a:lnTo>
                  <a:lnTo>
                    <a:pt x="864" y="1065"/>
                  </a:lnTo>
                  <a:lnTo>
                    <a:pt x="1149" y="962"/>
                  </a:lnTo>
                  <a:lnTo>
                    <a:pt x="1153" y="960"/>
                  </a:lnTo>
                  <a:lnTo>
                    <a:pt x="1155" y="959"/>
                  </a:lnTo>
                  <a:lnTo>
                    <a:pt x="1157" y="936"/>
                  </a:lnTo>
                  <a:lnTo>
                    <a:pt x="1117" y="918"/>
                  </a:lnTo>
                  <a:lnTo>
                    <a:pt x="1082" y="898"/>
                  </a:lnTo>
                  <a:lnTo>
                    <a:pt x="1051" y="875"/>
                  </a:lnTo>
                  <a:lnTo>
                    <a:pt x="1025" y="853"/>
                  </a:lnTo>
                  <a:lnTo>
                    <a:pt x="1001" y="828"/>
                  </a:lnTo>
                  <a:lnTo>
                    <a:pt x="983" y="803"/>
                  </a:lnTo>
                  <a:lnTo>
                    <a:pt x="966" y="779"/>
                  </a:lnTo>
                  <a:lnTo>
                    <a:pt x="954" y="753"/>
                  </a:lnTo>
                  <a:lnTo>
                    <a:pt x="944" y="729"/>
                  </a:lnTo>
                  <a:lnTo>
                    <a:pt x="935" y="704"/>
                  </a:lnTo>
                  <a:lnTo>
                    <a:pt x="913" y="693"/>
                  </a:lnTo>
                  <a:lnTo>
                    <a:pt x="892" y="679"/>
                  </a:lnTo>
                  <a:lnTo>
                    <a:pt x="876" y="663"/>
                  </a:lnTo>
                  <a:lnTo>
                    <a:pt x="863" y="646"/>
                  </a:lnTo>
                  <a:lnTo>
                    <a:pt x="854" y="624"/>
                  </a:lnTo>
                  <a:lnTo>
                    <a:pt x="848" y="603"/>
                  </a:lnTo>
                  <a:lnTo>
                    <a:pt x="848" y="580"/>
                  </a:lnTo>
                  <a:lnTo>
                    <a:pt x="853" y="558"/>
                  </a:lnTo>
                  <a:lnTo>
                    <a:pt x="866" y="516"/>
                  </a:lnTo>
                  <a:lnTo>
                    <a:pt x="877" y="491"/>
                  </a:lnTo>
                  <a:lnTo>
                    <a:pt x="893" y="468"/>
                  </a:lnTo>
                  <a:lnTo>
                    <a:pt x="915" y="448"/>
                  </a:lnTo>
                  <a:lnTo>
                    <a:pt x="941" y="431"/>
                  </a:lnTo>
                  <a:lnTo>
                    <a:pt x="971" y="416"/>
                  </a:lnTo>
                  <a:lnTo>
                    <a:pt x="991" y="382"/>
                  </a:lnTo>
                  <a:lnTo>
                    <a:pt x="1014" y="351"/>
                  </a:lnTo>
                  <a:lnTo>
                    <a:pt x="1041" y="321"/>
                  </a:lnTo>
                  <a:lnTo>
                    <a:pt x="1057" y="305"/>
                  </a:lnTo>
                  <a:lnTo>
                    <a:pt x="1071" y="292"/>
                  </a:lnTo>
                  <a:lnTo>
                    <a:pt x="1076" y="288"/>
                  </a:lnTo>
                  <a:lnTo>
                    <a:pt x="1079" y="285"/>
                  </a:lnTo>
                  <a:lnTo>
                    <a:pt x="1079" y="280"/>
                  </a:lnTo>
                  <a:lnTo>
                    <a:pt x="1078" y="275"/>
                  </a:lnTo>
                  <a:lnTo>
                    <a:pt x="1075" y="251"/>
                  </a:lnTo>
                  <a:lnTo>
                    <a:pt x="1074" y="231"/>
                  </a:lnTo>
                  <a:lnTo>
                    <a:pt x="1076" y="214"/>
                  </a:lnTo>
                  <a:lnTo>
                    <a:pt x="1083" y="199"/>
                  </a:lnTo>
                  <a:lnTo>
                    <a:pt x="1094" y="186"/>
                  </a:lnTo>
                  <a:lnTo>
                    <a:pt x="1109" y="177"/>
                  </a:lnTo>
                  <a:lnTo>
                    <a:pt x="1122" y="171"/>
                  </a:lnTo>
                  <a:lnTo>
                    <a:pt x="1137" y="168"/>
                  </a:lnTo>
                  <a:lnTo>
                    <a:pt x="1154" y="169"/>
                  </a:lnTo>
                  <a:lnTo>
                    <a:pt x="1169" y="173"/>
                  </a:lnTo>
                  <a:lnTo>
                    <a:pt x="1184" y="182"/>
                  </a:lnTo>
                  <a:lnTo>
                    <a:pt x="1189" y="185"/>
                  </a:lnTo>
                  <a:lnTo>
                    <a:pt x="1199" y="190"/>
                  </a:lnTo>
                  <a:lnTo>
                    <a:pt x="1212" y="196"/>
                  </a:lnTo>
                  <a:lnTo>
                    <a:pt x="1230" y="203"/>
                  </a:lnTo>
                  <a:lnTo>
                    <a:pt x="1263" y="212"/>
                  </a:lnTo>
                  <a:lnTo>
                    <a:pt x="1300" y="221"/>
                  </a:lnTo>
                  <a:lnTo>
                    <a:pt x="1341" y="225"/>
                  </a:lnTo>
                  <a:lnTo>
                    <a:pt x="1384" y="228"/>
                  </a:lnTo>
                  <a:lnTo>
                    <a:pt x="1430" y="227"/>
                  </a:lnTo>
                  <a:lnTo>
                    <a:pt x="1465" y="226"/>
                  </a:lnTo>
                  <a:lnTo>
                    <a:pt x="1499" y="227"/>
                  </a:lnTo>
                  <a:lnTo>
                    <a:pt x="1535" y="228"/>
                  </a:lnTo>
                  <a:lnTo>
                    <a:pt x="1570" y="230"/>
                  </a:lnTo>
                  <a:lnTo>
                    <a:pt x="1608" y="233"/>
                  </a:lnTo>
                  <a:lnTo>
                    <a:pt x="1645" y="238"/>
                  </a:lnTo>
                  <a:lnTo>
                    <a:pt x="1682" y="244"/>
                  </a:lnTo>
                  <a:lnTo>
                    <a:pt x="1719" y="252"/>
                  </a:lnTo>
                  <a:lnTo>
                    <a:pt x="1756" y="263"/>
                  </a:lnTo>
                  <a:lnTo>
                    <a:pt x="1791" y="276"/>
                  </a:lnTo>
                  <a:lnTo>
                    <a:pt x="1823" y="291"/>
                  </a:lnTo>
                  <a:lnTo>
                    <a:pt x="1855" y="310"/>
                  </a:lnTo>
                  <a:lnTo>
                    <a:pt x="1885" y="331"/>
                  </a:lnTo>
                  <a:lnTo>
                    <a:pt x="1913" y="356"/>
                  </a:lnTo>
                  <a:lnTo>
                    <a:pt x="1936" y="384"/>
                  </a:lnTo>
                  <a:lnTo>
                    <a:pt x="1958" y="416"/>
                  </a:lnTo>
                  <a:lnTo>
                    <a:pt x="1988" y="431"/>
                  </a:lnTo>
                  <a:lnTo>
                    <a:pt x="2015" y="448"/>
                  </a:lnTo>
                  <a:lnTo>
                    <a:pt x="2037" y="468"/>
                  </a:lnTo>
                  <a:lnTo>
                    <a:pt x="2053" y="491"/>
                  </a:lnTo>
                  <a:lnTo>
                    <a:pt x="2064" y="516"/>
                  </a:lnTo>
                  <a:lnTo>
                    <a:pt x="2077" y="558"/>
                  </a:lnTo>
                  <a:lnTo>
                    <a:pt x="2082" y="580"/>
                  </a:lnTo>
                  <a:lnTo>
                    <a:pt x="2082" y="603"/>
                  </a:lnTo>
                  <a:lnTo>
                    <a:pt x="2076" y="624"/>
                  </a:lnTo>
                  <a:lnTo>
                    <a:pt x="2067" y="646"/>
                  </a:lnTo>
                  <a:lnTo>
                    <a:pt x="2054" y="663"/>
                  </a:lnTo>
                  <a:lnTo>
                    <a:pt x="2038" y="679"/>
                  </a:lnTo>
                  <a:lnTo>
                    <a:pt x="2017" y="693"/>
                  </a:lnTo>
                  <a:lnTo>
                    <a:pt x="1995" y="704"/>
                  </a:lnTo>
                  <a:lnTo>
                    <a:pt x="1986" y="729"/>
                  </a:lnTo>
                  <a:lnTo>
                    <a:pt x="1976" y="753"/>
                  </a:lnTo>
                  <a:lnTo>
                    <a:pt x="1964" y="779"/>
                  </a:lnTo>
                  <a:lnTo>
                    <a:pt x="1947" y="803"/>
                  </a:lnTo>
                  <a:lnTo>
                    <a:pt x="1929" y="828"/>
                  </a:lnTo>
                  <a:lnTo>
                    <a:pt x="1905" y="853"/>
                  </a:lnTo>
                  <a:lnTo>
                    <a:pt x="1879" y="875"/>
                  </a:lnTo>
                  <a:lnTo>
                    <a:pt x="1848" y="898"/>
                  </a:lnTo>
                  <a:lnTo>
                    <a:pt x="1813" y="918"/>
                  </a:lnTo>
                  <a:lnTo>
                    <a:pt x="1773" y="936"/>
                  </a:lnTo>
                  <a:lnTo>
                    <a:pt x="1775" y="959"/>
                  </a:lnTo>
                  <a:lnTo>
                    <a:pt x="1777" y="961"/>
                  </a:lnTo>
                  <a:lnTo>
                    <a:pt x="1781" y="962"/>
                  </a:lnTo>
                  <a:lnTo>
                    <a:pt x="2059" y="1067"/>
                  </a:lnTo>
                  <a:lnTo>
                    <a:pt x="2142" y="1047"/>
                  </a:lnTo>
                  <a:lnTo>
                    <a:pt x="2220" y="1026"/>
                  </a:lnTo>
                  <a:lnTo>
                    <a:pt x="2294" y="1002"/>
                  </a:lnTo>
                  <a:lnTo>
                    <a:pt x="2363" y="977"/>
                  </a:lnTo>
                  <a:lnTo>
                    <a:pt x="2428" y="952"/>
                  </a:lnTo>
                  <a:lnTo>
                    <a:pt x="2488" y="925"/>
                  </a:lnTo>
                  <a:lnTo>
                    <a:pt x="2544" y="897"/>
                  </a:lnTo>
                  <a:lnTo>
                    <a:pt x="2595" y="868"/>
                  </a:lnTo>
                  <a:lnTo>
                    <a:pt x="2640" y="839"/>
                  </a:lnTo>
                  <a:lnTo>
                    <a:pt x="2681" y="809"/>
                  </a:lnTo>
                  <a:lnTo>
                    <a:pt x="2717" y="781"/>
                  </a:lnTo>
                  <a:lnTo>
                    <a:pt x="2746" y="752"/>
                  </a:lnTo>
                  <a:lnTo>
                    <a:pt x="2772" y="723"/>
                  </a:lnTo>
                  <a:lnTo>
                    <a:pt x="2791" y="696"/>
                  </a:lnTo>
                  <a:lnTo>
                    <a:pt x="2806" y="669"/>
                  </a:lnTo>
                  <a:lnTo>
                    <a:pt x="2814" y="644"/>
                  </a:lnTo>
                  <a:lnTo>
                    <a:pt x="2817" y="620"/>
                  </a:lnTo>
                  <a:lnTo>
                    <a:pt x="2814" y="595"/>
                  </a:lnTo>
                  <a:lnTo>
                    <a:pt x="2806" y="570"/>
                  </a:lnTo>
                  <a:lnTo>
                    <a:pt x="2791" y="543"/>
                  </a:lnTo>
                  <a:lnTo>
                    <a:pt x="2771" y="516"/>
                  </a:lnTo>
                  <a:lnTo>
                    <a:pt x="2746" y="487"/>
                  </a:lnTo>
                  <a:lnTo>
                    <a:pt x="2716" y="458"/>
                  </a:lnTo>
                  <a:lnTo>
                    <a:pt x="2680" y="428"/>
                  </a:lnTo>
                  <a:lnTo>
                    <a:pt x="2639" y="399"/>
                  </a:lnTo>
                  <a:lnTo>
                    <a:pt x="2593" y="370"/>
                  </a:lnTo>
                  <a:lnTo>
                    <a:pt x="2541" y="341"/>
                  </a:lnTo>
                  <a:lnTo>
                    <a:pt x="2485" y="313"/>
                  </a:lnTo>
                  <a:lnTo>
                    <a:pt x="2425" y="286"/>
                  </a:lnTo>
                  <a:lnTo>
                    <a:pt x="2359" y="259"/>
                  </a:lnTo>
                  <a:lnTo>
                    <a:pt x="2288" y="235"/>
                  </a:lnTo>
                  <a:lnTo>
                    <a:pt x="2214" y="212"/>
                  </a:lnTo>
                  <a:lnTo>
                    <a:pt x="2135" y="191"/>
                  </a:lnTo>
                  <a:lnTo>
                    <a:pt x="2052" y="171"/>
                  </a:lnTo>
                  <a:lnTo>
                    <a:pt x="1964" y="155"/>
                  </a:lnTo>
                  <a:lnTo>
                    <a:pt x="1872" y="141"/>
                  </a:lnTo>
                  <a:lnTo>
                    <a:pt x="1776" y="128"/>
                  </a:lnTo>
                  <a:lnTo>
                    <a:pt x="1676" y="120"/>
                  </a:lnTo>
                  <a:lnTo>
                    <a:pt x="1573" y="115"/>
                  </a:lnTo>
                  <a:lnTo>
                    <a:pt x="1465" y="113"/>
                  </a:lnTo>
                  <a:close/>
                  <a:moveTo>
                    <a:pt x="1465" y="0"/>
                  </a:moveTo>
                  <a:lnTo>
                    <a:pt x="1574" y="2"/>
                  </a:lnTo>
                  <a:lnTo>
                    <a:pt x="1679" y="8"/>
                  </a:lnTo>
                  <a:lnTo>
                    <a:pt x="1781" y="16"/>
                  </a:lnTo>
                  <a:lnTo>
                    <a:pt x="1881" y="28"/>
                  </a:lnTo>
                  <a:lnTo>
                    <a:pt x="1977" y="43"/>
                  </a:lnTo>
                  <a:lnTo>
                    <a:pt x="2070" y="61"/>
                  </a:lnTo>
                  <a:lnTo>
                    <a:pt x="2159" y="81"/>
                  </a:lnTo>
                  <a:lnTo>
                    <a:pt x="2245" y="104"/>
                  </a:lnTo>
                  <a:lnTo>
                    <a:pt x="2327" y="128"/>
                  </a:lnTo>
                  <a:lnTo>
                    <a:pt x="2404" y="156"/>
                  </a:lnTo>
                  <a:lnTo>
                    <a:pt x="2477" y="185"/>
                  </a:lnTo>
                  <a:lnTo>
                    <a:pt x="2546" y="216"/>
                  </a:lnTo>
                  <a:lnTo>
                    <a:pt x="2609" y="248"/>
                  </a:lnTo>
                  <a:lnTo>
                    <a:pt x="2666" y="282"/>
                  </a:lnTo>
                  <a:lnTo>
                    <a:pt x="2720" y="318"/>
                  </a:lnTo>
                  <a:lnTo>
                    <a:pt x="2768" y="354"/>
                  </a:lnTo>
                  <a:lnTo>
                    <a:pt x="2809" y="391"/>
                  </a:lnTo>
                  <a:lnTo>
                    <a:pt x="2846" y="428"/>
                  </a:lnTo>
                  <a:lnTo>
                    <a:pt x="2875" y="466"/>
                  </a:lnTo>
                  <a:lnTo>
                    <a:pt x="2899" y="504"/>
                  </a:lnTo>
                  <a:lnTo>
                    <a:pt x="2915" y="543"/>
                  </a:lnTo>
                  <a:lnTo>
                    <a:pt x="2927" y="582"/>
                  </a:lnTo>
                  <a:lnTo>
                    <a:pt x="2930" y="620"/>
                  </a:lnTo>
                  <a:lnTo>
                    <a:pt x="2927" y="658"/>
                  </a:lnTo>
                  <a:lnTo>
                    <a:pt x="2915" y="697"/>
                  </a:lnTo>
                  <a:lnTo>
                    <a:pt x="2899" y="736"/>
                  </a:lnTo>
                  <a:lnTo>
                    <a:pt x="2875" y="774"/>
                  </a:lnTo>
                  <a:lnTo>
                    <a:pt x="2846" y="812"/>
                  </a:lnTo>
                  <a:lnTo>
                    <a:pt x="2809" y="849"/>
                  </a:lnTo>
                  <a:lnTo>
                    <a:pt x="2768" y="886"/>
                  </a:lnTo>
                  <a:lnTo>
                    <a:pt x="2720" y="922"/>
                  </a:lnTo>
                  <a:lnTo>
                    <a:pt x="2666" y="957"/>
                  </a:lnTo>
                  <a:lnTo>
                    <a:pt x="2609" y="991"/>
                  </a:lnTo>
                  <a:lnTo>
                    <a:pt x="2546" y="1024"/>
                  </a:lnTo>
                  <a:lnTo>
                    <a:pt x="2477" y="1054"/>
                  </a:lnTo>
                  <a:lnTo>
                    <a:pt x="2404" y="1084"/>
                  </a:lnTo>
                  <a:lnTo>
                    <a:pt x="2327" y="1111"/>
                  </a:lnTo>
                  <a:lnTo>
                    <a:pt x="2245" y="1136"/>
                  </a:lnTo>
                  <a:lnTo>
                    <a:pt x="2260" y="1141"/>
                  </a:lnTo>
                  <a:lnTo>
                    <a:pt x="2068" y="1181"/>
                  </a:lnTo>
                  <a:lnTo>
                    <a:pt x="2028" y="1188"/>
                  </a:lnTo>
                  <a:lnTo>
                    <a:pt x="1987" y="1195"/>
                  </a:lnTo>
                  <a:lnTo>
                    <a:pt x="1982" y="1196"/>
                  </a:lnTo>
                  <a:lnTo>
                    <a:pt x="1977" y="1197"/>
                  </a:lnTo>
                  <a:lnTo>
                    <a:pt x="1925" y="1206"/>
                  </a:lnTo>
                  <a:lnTo>
                    <a:pt x="1872" y="1213"/>
                  </a:lnTo>
                  <a:lnTo>
                    <a:pt x="1813" y="1220"/>
                  </a:lnTo>
                  <a:lnTo>
                    <a:pt x="1747" y="1227"/>
                  </a:lnTo>
                  <a:lnTo>
                    <a:pt x="1636" y="1235"/>
                  </a:lnTo>
                  <a:lnTo>
                    <a:pt x="1614" y="1236"/>
                  </a:lnTo>
                  <a:lnTo>
                    <a:pt x="1540" y="1239"/>
                  </a:lnTo>
                  <a:lnTo>
                    <a:pt x="1465" y="1240"/>
                  </a:lnTo>
                  <a:lnTo>
                    <a:pt x="1388" y="1239"/>
                  </a:lnTo>
                  <a:lnTo>
                    <a:pt x="1313" y="1236"/>
                  </a:lnTo>
                  <a:lnTo>
                    <a:pt x="1292" y="1235"/>
                  </a:lnTo>
                  <a:lnTo>
                    <a:pt x="1234" y="1231"/>
                  </a:lnTo>
                  <a:lnTo>
                    <a:pt x="1176" y="1226"/>
                  </a:lnTo>
                  <a:lnTo>
                    <a:pt x="1116" y="1220"/>
                  </a:lnTo>
                  <a:lnTo>
                    <a:pt x="1048" y="1212"/>
                  </a:lnTo>
                  <a:lnTo>
                    <a:pt x="953" y="1197"/>
                  </a:lnTo>
                  <a:lnTo>
                    <a:pt x="945" y="1196"/>
                  </a:lnTo>
                  <a:lnTo>
                    <a:pt x="938" y="1195"/>
                  </a:lnTo>
                  <a:lnTo>
                    <a:pt x="896" y="1187"/>
                  </a:lnTo>
                  <a:lnTo>
                    <a:pt x="855" y="1179"/>
                  </a:lnTo>
                  <a:lnTo>
                    <a:pt x="660" y="1138"/>
                  </a:lnTo>
                  <a:lnTo>
                    <a:pt x="674" y="1133"/>
                  </a:lnTo>
                  <a:lnTo>
                    <a:pt x="594" y="1108"/>
                  </a:lnTo>
                  <a:lnTo>
                    <a:pt x="519" y="1081"/>
                  </a:lnTo>
                  <a:lnTo>
                    <a:pt x="446" y="1052"/>
                  </a:lnTo>
                  <a:lnTo>
                    <a:pt x="379" y="1020"/>
                  </a:lnTo>
                  <a:lnTo>
                    <a:pt x="317" y="989"/>
                  </a:lnTo>
                  <a:lnTo>
                    <a:pt x="259" y="955"/>
                  </a:lnTo>
                  <a:lnTo>
                    <a:pt x="207" y="920"/>
                  </a:lnTo>
                  <a:lnTo>
                    <a:pt x="160" y="884"/>
                  </a:lnTo>
                  <a:lnTo>
                    <a:pt x="119" y="847"/>
                  </a:lnTo>
                  <a:lnTo>
                    <a:pt x="83" y="811"/>
                  </a:lnTo>
                  <a:lnTo>
                    <a:pt x="55" y="773"/>
                  </a:lnTo>
                  <a:lnTo>
                    <a:pt x="31" y="735"/>
                  </a:lnTo>
                  <a:lnTo>
                    <a:pt x="14" y="696"/>
                  </a:lnTo>
                  <a:lnTo>
                    <a:pt x="3" y="658"/>
                  </a:lnTo>
                  <a:lnTo>
                    <a:pt x="0" y="620"/>
                  </a:lnTo>
                  <a:lnTo>
                    <a:pt x="3" y="582"/>
                  </a:lnTo>
                  <a:lnTo>
                    <a:pt x="15" y="543"/>
                  </a:lnTo>
                  <a:lnTo>
                    <a:pt x="31" y="504"/>
                  </a:lnTo>
                  <a:lnTo>
                    <a:pt x="55" y="466"/>
                  </a:lnTo>
                  <a:lnTo>
                    <a:pt x="84" y="428"/>
                  </a:lnTo>
                  <a:lnTo>
                    <a:pt x="121" y="391"/>
                  </a:lnTo>
                  <a:lnTo>
                    <a:pt x="162" y="354"/>
                  </a:lnTo>
                  <a:lnTo>
                    <a:pt x="210" y="318"/>
                  </a:lnTo>
                  <a:lnTo>
                    <a:pt x="264" y="282"/>
                  </a:lnTo>
                  <a:lnTo>
                    <a:pt x="321" y="248"/>
                  </a:lnTo>
                  <a:lnTo>
                    <a:pt x="384" y="216"/>
                  </a:lnTo>
                  <a:lnTo>
                    <a:pt x="453" y="185"/>
                  </a:lnTo>
                  <a:lnTo>
                    <a:pt x="526" y="156"/>
                  </a:lnTo>
                  <a:lnTo>
                    <a:pt x="603" y="128"/>
                  </a:lnTo>
                  <a:lnTo>
                    <a:pt x="685" y="104"/>
                  </a:lnTo>
                  <a:lnTo>
                    <a:pt x="771" y="81"/>
                  </a:lnTo>
                  <a:lnTo>
                    <a:pt x="860" y="61"/>
                  </a:lnTo>
                  <a:lnTo>
                    <a:pt x="953" y="43"/>
                  </a:lnTo>
                  <a:lnTo>
                    <a:pt x="1049" y="28"/>
                  </a:lnTo>
                  <a:lnTo>
                    <a:pt x="1149" y="16"/>
                  </a:lnTo>
                  <a:lnTo>
                    <a:pt x="1251" y="8"/>
                  </a:lnTo>
                  <a:lnTo>
                    <a:pt x="1356" y="2"/>
                  </a:lnTo>
                  <a:lnTo>
                    <a:pt x="1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3" name="Freeform 1099"/>
            <p:cNvSpPr>
              <a:spLocks/>
            </p:cNvSpPr>
            <p:nvPr/>
          </p:nvSpPr>
          <p:spPr bwMode="auto">
            <a:xfrm>
              <a:off x="9398000" y="5462588"/>
              <a:ext cx="177800" cy="88900"/>
            </a:xfrm>
            <a:custGeom>
              <a:avLst/>
              <a:gdLst>
                <a:gd name="T0" fmla="*/ 897 w 1121"/>
                <a:gd name="T1" fmla="*/ 0 h 563"/>
                <a:gd name="T2" fmla="*/ 901 w 1121"/>
                <a:gd name="T3" fmla="*/ 1 h 563"/>
                <a:gd name="T4" fmla="*/ 912 w 1121"/>
                <a:gd name="T5" fmla="*/ 3 h 563"/>
                <a:gd name="T6" fmla="*/ 914 w 1121"/>
                <a:gd name="T7" fmla="*/ 3 h 563"/>
                <a:gd name="T8" fmla="*/ 918 w 1121"/>
                <a:gd name="T9" fmla="*/ 5 h 563"/>
                <a:gd name="T10" fmla="*/ 926 w 1121"/>
                <a:gd name="T11" fmla="*/ 9 h 563"/>
                <a:gd name="T12" fmla="*/ 934 w 1121"/>
                <a:gd name="T13" fmla="*/ 15 h 563"/>
                <a:gd name="T14" fmla="*/ 940 w 1121"/>
                <a:gd name="T15" fmla="*/ 21 h 563"/>
                <a:gd name="T16" fmla="*/ 1111 w 1121"/>
                <a:gd name="T17" fmla="*/ 248 h 563"/>
                <a:gd name="T18" fmla="*/ 1121 w 1121"/>
                <a:gd name="T19" fmla="*/ 275 h 563"/>
                <a:gd name="T20" fmla="*/ 1117 w 1121"/>
                <a:gd name="T21" fmla="*/ 303 h 563"/>
                <a:gd name="T22" fmla="*/ 1099 w 1121"/>
                <a:gd name="T23" fmla="*/ 326 h 563"/>
                <a:gd name="T24" fmla="*/ 1066 w 1121"/>
                <a:gd name="T25" fmla="*/ 338 h 563"/>
                <a:gd name="T26" fmla="*/ 1041 w 1121"/>
                <a:gd name="T27" fmla="*/ 332 h 563"/>
                <a:gd name="T28" fmla="*/ 1020 w 1121"/>
                <a:gd name="T29" fmla="*/ 315 h 563"/>
                <a:gd name="T30" fmla="*/ 881 w 1121"/>
                <a:gd name="T31" fmla="*/ 229 h 563"/>
                <a:gd name="T32" fmla="*/ 820 w 1121"/>
                <a:gd name="T33" fmla="*/ 334 h 563"/>
                <a:gd name="T34" fmla="*/ 756 w 1121"/>
                <a:gd name="T35" fmla="*/ 413 h 563"/>
                <a:gd name="T36" fmla="*/ 692 w 1121"/>
                <a:gd name="T37" fmla="*/ 474 h 563"/>
                <a:gd name="T38" fmla="*/ 627 w 1121"/>
                <a:gd name="T39" fmla="*/ 517 h 563"/>
                <a:gd name="T40" fmla="*/ 564 w 1121"/>
                <a:gd name="T41" fmla="*/ 545 h 563"/>
                <a:gd name="T42" fmla="*/ 502 w 1121"/>
                <a:gd name="T43" fmla="*/ 559 h 563"/>
                <a:gd name="T44" fmla="*/ 446 w 1121"/>
                <a:gd name="T45" fmla="*/ 563 h 563"/>
                <a:gd name="T46" fmla="*/ 392 w 1121"/>
                <a:gd name="T47" fmla="*/ 559 h 563"/>
                <a:gd name="T48" fmla="*/ 333 w 1121"/>
                <a:gd name="T49" fmla="*/ 544 h 563"/>
                <a:gd name="T50" fmla="*/ 270 w 1121"/>
                <a:gd name="T51" fmla="*/ 514 h 563"/>
                <a:gd name="T52" fmla="*/ 204 w 1121"/>
                <a:gd name="T53" fmla="*/ 467 h 563"/>
                <a:gd name="T54" fmla="*/ 138 w 1121"/>
                <a:gd name="T55" fmla="*/ 400 h 563"/>
                <a:gd name="T56" fmla="*/ 71 w 1121"/>
                <a:gd name="T57" fmla="*/ 310 h 563"/>
                <a:gd name="T58" fmla="*/ 6 w 1121"/>
                <a:gd name="T59" fmla="*/ 193 h 563"/>
                <a:gd name="T60" fmla="*/ 0 w 1121"/>
                <a:gd name="T61" fmla="*/ 165 h 563"/>
                <a:gd name="T62" fmla="*/ 10 w 1121"/>
                <a:gd name="T63" fmla="*/ 138 h 563"/>
                <a:gd name="T64" fmla="*/ 32 w 1121"/>
                <a:gd name="T65" fmla="*/ 118 h 563"/>
                <a:gd name="T66" fmla="*/ 61 w 1121"/>
                <a:gd name="T67" fmla="*/ 112 h 563"/>
                <a:gd name="T68" fmla="*/ 87 w 1121"/>
                <a:gd name="T69" fmla="*/ 122 h 563"/>
                <a:gd name="T70" fmla="*/ 107 w 1121"/>
                <a:gd name="T71" fmla="*/ 144 h 563"/>
                <a:gd name="T72" fmla="*/ 168 w 1121"/>
                <a:gd name="T73" fmla="*/ 252 h 563"/>
                <a:gd name="T74" fmla="*/ 233 w 1121"/>
                <a:gd name="T75" fmla="*/ 337 h 563"/>
                <a:gd name="T76" fmla="*/ 301 w 1121"/>
                <a:gd name="T77" fmla="*/ 399 h 563"/>
                <a:gd name="T78" fmla="*/ 373 w 1121"/>
                <a:gd name="T79" fmla="*/ 437 h 563"/>
                <a:gd name="T80" fmla="*/ 446 w 1121"/>
                <a:gd name="T81" fmla="*/ 450 h 563"/>
                <a:gd name="T82" fmla="*/ 523 w 1121"/>
                <a:gd name="T83" fmla="*/ 439 h 563"/>
                <a:gd name="T84" fmla="*/ 592 w 1121"/>
                <a:gd name="T85" fmla="*/ 407 h 563"/>
                <a:gd name="T86" fmla="*/ 654 w 1121"/>
                <a:gd name="T87" fmla="*/ 358 h 563"/>
                <a:gd name="T88" fmla="*/ 708 w 1121"/>
                <a:gd name="T89" fmla="*/ 298 h 563"/>
                <a:gd name="T90" fmla="*/ 754 w 1121"/>
                <a:gd name="T91" fmla="*/ 227 h 563"/>
                <a:gd name="T92" fmla="*/ 794 w 1121"/>
                <a:gd name="T93" fmla="*/ 151 h 563"/>
                <a:gd name="T94" fmla="*/ 615 w 1121"/>
                <a:gd name="T95" fmla="*/ 112 h 563"/>
                <a:gd name="T96" fmla="*/ 581 w 1121"/>
                <a:gd name="T97" fmla="*/ 101 h 563"/>
                <a:gd name="T98" fmla="*/ 562 w 1121"/>
                <a:gd name="T99" fmla="*/ 73 h 563"/>
                <a:gd name="T100" fmla="*/ 562 w 1121"/>
                <a:gd name="T101" fmla="*/ 39 h 563"/>
                <a:gd name="T102" fmla="*/ 581 w 1121"/>
                <a:gd name="T103" fmla="*/ 11 h 563"/>
                <a:gd name="T104" fmla="*/ 615 w 1121"/>
                <a:gd name="T10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1" h="563">
                  <a:moveTo>
                    <a:pt x="615" y="0"/>
                  </a:moveTo>
                  <a:lnTo>
                    <a:pt x="897" y="0"/>
                  </a:lnTo>
                  <a:lnTo>
                    <a:pt x="899" y="0"/>
                  </a:lnTo>
                  <a:lnTo>
                    <a:pt x="901" y="1"/>
                  </a:lnTo>
                  <a:lnTo>
                    <a:pt x="906" y="2"/>
                  </a:lnTo>
                  <a:lnTo>
                    <a:pt x="912" y="3"/>
                  </a:lnTo>
                  <a:lnTo>
                    <a:pt x="913" y="3"/>
                  </a:lnTo>
                  <a:lnTo>
                    <a:pt x="914" y="3"/>
                  </a:lnTo>
                  <a:lnTo>
                    <a:pt x="914" y="4"/>
                  </a:lnTo>
                  <a:lnTo>
                    <a:pt x="918" y="5"/>
                  </a:lnTo>
                  <a:lnTo>
                    <a:pt x="921" y="6"/>
                  </a:lnTo>
                  <a:lnTo>
                    <a:pt x="926" y="9"/>
                  </a:lnTo>
                  <a:lnTo>
                    <a:pt x="930" y="12"/>
                  </a:lnTo>
                  <a:lnTo>
                    <a:pt x="934" y="15"/>
                  </a:lnTo>
                  <a:lnTo>
                    <a:pt x="939" y="19"/>
                  </a:lnTo>
                  <a:lnTo>
                    <a:pt x="940" y="21"/>
                  </a:lnTo>
                  <a:lnTo>
                    <a:pt x="942" y="22"/>
                  </a:lnTo>
                  <a:lnTo>
                    <a:pt x="1111" y="248"/>
                  </a:lnTo>
                  <a:lnTo>
                    <a:pt x="1118" y="261"/>
                  </a:lnTo>
                  <a:lnTo>
                    <a:pt x="1121" y="275"/>
                  </a:lnTo>
                  <a:lnTo>
                    <a:pt x="1121" y="290"/>
                  </a:lnTo>
                  <a:lnTo>
                    <a:pt x="1117" y="303"/>
                  </a:lnTo>
                  <a:lnTo>
                    <a:pt x="1110" y="316"/>
                  </a:lnTo>
                  <a:lnTo>
                    <a:pt x="1099" y="326"/>
                  </a:lnTo>
                  <a:lnTo>
                    <a:pt x="1083" y="335"/>
                  </a:lnTo>
                  <a:lnTo>
                    <a:pt x="1066" y="338"/>
                  </a:lnTo>
                  <a:lnTo>
                    <a:pt x="1052" y="337"/>
                  </a:lnTo>
                  <a:lnTo>
                    <a:pt x="1041" y="332"/>
                  </a:lnTo>
                  <a:lnTo>
                    <a:pt x="1030" y="325"/>
                  </a:lnTo>
                  <a:lnTo>
                    <a:pt x="1020" y="315"/>
                  </a:lnTo>
                  <a:lnTo>
                    <a:pt x="910" y="168"/>
                  </a:lnTo>
                  <a:lnTo>
                    <a:pt x="881" y="229"/>
                  </a:lnTo>
                  <a:lnTo>
                    <a:pt x="851" y="284"/>
                  </a:lnTo>
                  <a:lnTo>
                    <a:pt x="820" y="334"/>
                  </a:lnTo>
                  <a:lnTo>
                    <a:pt x="789" y="377"/>
                  </a:lnTo>
                  <a:lnTo>
                    <a:pt x="756" y="413"/>
                  </a:lnTo>
                  <a:lnTo>
                    <a:pt x="724" y="446"/>
                  </a:lnTo>
                  <a:lnTo>
                    <a:pt x="692" y="474"/>
                  </a:lnTo>
                  <a:lnTo>
                    <a:pt x="659" y="497"/>
                  </a:lnTo>
                  <a:lnTo>
                    <a:pt x="627" y="517"/>
                  </a:lnTo>
                  <a:lnTo>
                    <a:pt x="595" y="532"/>
                  </a:lnTo>
                  <a:lnTo>
                    <a:pt x="564" y="545"/>
                  </a:lnTo>
                  <a:lnTo>
                    <a:pt x="533" y="553"/>
                  </a:lnTo>
                  <a:lnTo>
                    <a:pt x="502" y="559"/>
                  </a:lnTo>
                  <a:lnTo>
                    <a:pt x="474" y="562"/>
                  </a:lnTo>
                  <a:lnTo>
                    <a:pt x="446" y="563"/>
                  </a:lnTo>
                  <a:lnTo>
                    <a:pt x="419" y="562"/>
                  </a:lnTo>
                  <a:lnTo>
                    <a:pt x="392" y="559"/>
                  </a:lnTo>
                  <a:lnTo>
                    <a:pt x="363" y="553"/>
                  </a:lnTo>
                  <a:lnTo>
                    <a:pt x="333" y="544"/>
                  </a:lnTo>
                  <a:lnTo>
                    <a:pt x="302" y="530"/>
                  </a:lnTo>
                  <a:lnTo>
                    <a:pt x="270" y="514"/>
                  </a:lnTo>
                  <a:lnTo>
                    <a:pt x="238" y="492"/>
                  </a:lnTo>
                  <a:lnTo>
                    <a:pt x="204" y="467"/>
                  </a:lnTo>
                  <a:lnTo>
                    <a:pt x="171" y="436"/>
                  </a:lnTo>
                  <a:lnTo>
                    <a:pt x="138" y="400"/>
                  </a:lnTo>
                  <a:lnTo>
                    <a:pt x="105" y="358"/>
                  </a:lnTo>
                  <a:lnTo>
                    <a:pt x="71" y="310"/>
                  </a:lnTo>
                  <a:lnTo>
                    <a:pt x="38" y="256"/>
                  </a:lnTo>
                  <a:lnTo>
                    <a:pt x="6" y="193"/>
                  </a:lnTo>
                  <a:lnTo>
                    <a:pt x="1" y="179"/>
                  </a:lnTo>
                  <a:lnTo>
                    <a:pt x="0" y="165"/>
                  </a:lnTo>
                  <a:lnTo>
                    <a:pt x="3" y="150"/>
                  </a:lnTo>
                  <a:lnTo>
                    <a:pt x="10" y="138"/>
                  </a:lnTo>
                  <a:lnTo>
                    <a:pt x="20" y="127"/>
                  </a:lnTo>
                  <a:lnTo>
                    <a:pt x="32" y="118"/>
                  </a:lnTo>
                  <a:lnTo>
                    <a:pt x="46" y="113"/>
                  </a:lnTo>
                  <a:lnTo>
                    <a:pt x="61" y="112"/>
                  </a:lnTo>
                  <a:lnTo>
                    <a:pt x="75" y="115"/>
                  </a:lnTo>
                  <a:lnTo>
                    <a:pt x="87" y="122"/>
                  </a:lnTo>
                  <a:lnTo>
                    <a:pt x="99" y="132"/>
                  </a:lnTo>
                  <a:lnTo>
                    <a:pt x="107" y="144"/>
                  </a:lnTo>
                  <a:lnTo>
                    <a:pt x="137" y="200"/>
                  </a:lnTo>
                  <a:lnTo>
                    <a:pt x="168" y="252"/>
                  </a:lnTo>
                  <a:lnTo>
                    <a:pt x="200" y="297"/>
                  </a:lnTo>
                  <a:lnTo>
                    <a:pt x="233" y="337"/>
                  </a:lnTo>
                  <a:lnTo>
                    <a:pt x="268" y="371"/>
                  </a:lnTo>
                  <a:lnTo>
                    <a:pt x="301" y="399"/>
                  </a:lnTo>
                  <a:lnTo>
                    <a:pt x="337" y="422"/>
                  </a:lnTo>
                  <a:lnTo>
                    <a:pt x="373" y="437"/>
                  </a:lnTo>
                  <a:lnTo>
                    <a:pt x="409" y="447"/>
                  </a:lnTo>
                  <a:lnTo>
                    <a:pt x="446" y="450"/>
                  </a:lnTo>
                  <a:lnTo>
                    <a:pt x="486" y="447"/>
                  </a:lnTo>
                  <a:lnTo>
                    <a:pt x="523" y="439"/>
                  </a:lnTo>
                  <a:lnTo>
                    <a:pt x="559" y="425"/>
                  </a:lnTo>
                  <a:lnTo>
                    <a:pt x="592" y="407"/>
                  </a:lnTo>
                  <a:lnTo>
                    <a:pt x="624" y="385"/>
                  </a:lnTo>
                  <a:lnTo>
                    <a:pt x="654" y="358"/>
                  </a:lnTo>
                  <a:lnTo>
                    <a:pt x="681" y="329"/>
                  </a:lnTo>
                  <a:lnTo>
                    <a:pt x="708" y="298"/>
                  </a:lnTo>
                  <a:lnTo>
                    <a:pt x="732" y="263"/>
                  </a:lnTo>
                  <a:lnTo>
                    <a:pt x="754" y="227"/>
                  </a:lnTo>
                  <a:lnTo>
                    <a:pt x="775" y="189"/>
                  </a:lnTo>
                  <a:lnTo>
                    <a:pt x="794" y="151"/>
                  </a:lnTo>
                  <a:lnTo>
                    <a:pt x="812" y="112"/>
                  </a:lnTo>
                  <a:lnTo>
                    <a:pt x="615" y="112"/>
                  </a:lnTo>
                  <a:lnTo>
                    <a:pt x="596" y="109"/>
                  </a:lnTo>
                  <a:lnTo>
                    <a:pt x="581" y="101"/>
                  </a:lnTo>
                  <a:lnTo>
                    <a:pt x="569" y="90"/>
                  </a:lnTo>
                  <a:lnTo>
                    <a:pt x="562" y="73"/>
                  </a:lnTo>
                  <a:lnTo>
                    <a:pt x="559" y="56"/>
                  </a:lnTo>
                  <a:lnTo>
                    <a:pt x="562" y="39"/>
                  </a:lnTo>
                  <a:lnTo>
                    <a:pt x="569" y="23"/>
                  </a:lnTo>
                  <a:lnTo>
                    <a:pt x="581" y="11"/>
                  </a:lnTo>
                  <a:lnTo>
                    <a:pt x="596" y="3"/>
                  </a:lnTo>
                  <a:lnTo>
                    <a:pt x="6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4" name="Freeform 1100"/>
            <p:cNvSpPr>
              <a:spLocks/>
            </p:cNvSpPr>
            <p:nvPr/>
          </p:nvSpPr>
          <p:spPr bwMode="auto">
            <a:xfrm>
              <a:off x="9086850" y="5014913"/>
              <a:ext cx="177800" cy="88900"/>
            </a:xfrm>
            <a:custGeom>
              <a:avLst/>
              <a:gdLst>
                <a:gd name="T0" fmla="*/ 701 w 1120"/>
                <a:gd name="T1" fmla="*/ 1 h 563"/>
                <a:gd name="T2" fmla="*/ 758 w 1120"/>
                <a:gd name="T3" fmla="*/ 10 h 563"/>
                <a:gd name="T4" fmla="*/ 819 w 1120"/>
                <a:gd name="T5" fmla="*/ 33 h 563"/>
                <a:gd name="T6" fmla="*/ 883 w 1120"/>
                <a:gd name="T7" fmla="*/ 71 h 563"/>
                <a:gd name="T8" fmla="*/ 949 w 1120"/>
                <a:gd name="T9" fmla="*/ 127 h 563"/>
                <a:gd name="T10" fmla="*/ 1016 w 1120"/>
                <a:gd name="T11" fmla="*/ 205 h 563"/>
                <a:gd name="T12" fmla="*/ 1082 w 1120"/>
                <a:gd name="T13" fmla="*/ 307 h 563"/>
                <a:gd name="T14" fmla="*/ 1119 w 1120"/>
                <a:gd name="T15" fmla="*/ 384 h 563"/>
                <a:gd name="T16" fmla="*/ 1117 w 1120"/>
                <a:gd name="T17" fmla="*/ 413 h 563"/>
                <a:gd name="T18" fmla="*/ 1101 w 1120"/>
                <a:gd name="T19" fmla="*/ 436 h 563"/>
                <a:gd name="T20" fmla="*/ 1074 w 1120"/>
                <a:gd name="T21" fmla="*/ 450 h 563"/>
                <a:gd name="T22" fmla="*/ 1046 w 1120"/>
                <a:gd name="T23" fmla="*/ 448 h 563"/>
                <a:gd name="T24" fmla="*/ 1022 w 1120"/>
                <a:gd name="T25" fmla="*/ 431 h 563"/>
                <a:gd name="T26" fmla="*/ 984 w 1120"/>
                <a:gd name="T27" fmla="*/ 363 h 563"/>
                <a:gd name="T28" fmla="*/ 921 w 1120"/>
                <a:gd name="T29" fmla="*/ 266 h 563"/>
                <a:gd name="T30" fmla="*/ 854 w 1120"/>
                <a:gd name="T31" fmla="*/ 192 h 563"/>
                <a:gd name="T32" fmla="*/ 783 w 1120"/>
                <a:gd name="T33" fmla="*/ 141 h 563"/>
                <a:gd name="T34" fmla="*/ 712 w 1120"/>
                <a:gd name="T35" fmla="*/ 116 h 563"/>
                <a:gd name="T36" fmla="*/ 635 w 1120"/>
                <a:gd name="T37" fmla="*/ 116 h 563"/>
                <a:gd name="T38" fmla="*/ 562 w 1120"/>
                <a:gd name="T39" fmla="*/ 138 h 563"/>
                <a:gd name="T40" fmla="*/ 497 w 1120"/>
                <a:gd name="T41" fmla="*/ 178 h 563"/>
                <a:gd name="T42" fmla="*/ 439 w 1120"/>
                <a:gd name="T43" fmla="*/ 234 h 563"/>
                <a:gd name="T44" fmla="*/ 389 w 1120"/>
                <a:gd name="T45" fmla="*/ 300 h 563"/>
                <a:gd name="T46" fmla="*/ 346 w 1120"/>
                <a:gd name="T47" fmla="*/ 374 h 563"/>
                <a:gd name="T48" fmla="*/ 309 w 1120"/>
                <a:gd name="T49" fmla="*/ 451 h 563"/>
                <a:gd name="T50" fmla="*/ 524 w 1120"/>
                <a:gd name="T51" fmla="*/ 454 h 563"/>
                <a:gd name="T52" fmla="*/ 552 w 1120"/>
                <a:gd name="T53" fmla="*/ 473 h 563"/>
                <a:gd name="T54" fmla="*/ 562 w 1120"/>
                <a:gd name="T55" fmla="*/ 507 h 563"/>
                <a:gd name="T56" fmla="*/ 552 w 1120"/>
                <a:gd name="T57" fmla="*/ 540 h 563"/>
                <a:gd name="T58" fmla="*/ 524 w 1120"/>
                <a:gd name="T59" fmla="*/ 560 h 563"/>
                <a:gd name="T60" fmla="*/ 224 w 1120"/>
                <a:gd name="T61" fmla="*/ 563 h 563"/>
                <a:gd name="T62" fmla="*/ 216 w 1120"/>
                <a:gd name="T63" fmla="*/ 562 h 563"/>
                <a:gd name="T64" fmla="*/ 210 w 1120"/>
                <a:gd name="T65" fmla="*/ 560 h 563"/>
                <a:gd name="T66" fmla="*/ 207 w 1120"/>
                <a:gd name="T67" fmla="*/ 559 h 563"/>
                <a:gd name="T68" fmla="*/ 201 w 1120"/>
                <a:gd name="T69" fmla="*/ 558 h 563"/>
                <a:gd name="T70" fmla="*/ 195 w 1120"/>
                <a:gd name="T71" fmla="*/ 554 h 563"/>
                <a:gd name="T72" fmla="*/ 186 w 1120"/>
                <a:gd name="T73" fmla="*/ 547 h 563"/>
                <a:gd name="T74" fmla="*/ 180 w 1120"/>
                <a:gd name="T75" fmla="*/ 542 h 563"/>
                <a:gd name="T76" fmla="*/ 10 w 1120"/>
                <a:gd name="T77" fmla="*/ 315 h 563"/>
                <a:gd name="T78" fmla="*/ 0 w 1120"/>
                <a:gd name="T79" fmla="*/ 288 h 563"/>
                <a:gd name="T80" fmla="*/ 3 w 1120"/>
                <a:gd name="T81" fmla="*/ 260 h 563"/>
                <a:gd name="T82" fmla="*/ 21 w 1120"/>
                <a:gd name="T83" fmla="*/ 237 h 563"/>
                <a:gd name="T84" fmla="*/ 49 w 1120"/>
                <a:gd name="T85" fmla="*/ 225 h 563"/>
                <a:gd name="T86" fmla="*/ 78 w 1120"/>
                <a:gd name="T87" fmla="*/ 229 h 563"/>
                <a:gd name="T88" fmla="*/ 100 w 1120"/>
                <a:gd name="T89" fmla="*/ 248 h 563"/>
                <a:gd name="T90" fmla="*/ 239 w 1120"/>
                <a:gd name="T91" fmla="*/ 334 h 563"/>
                <a:gd name="T92" fmla="*/ 301 w 1120"/>
                <a:gd name="T93" fmla="*/ 229 h 563"/>
                <a:gd name="T94" fmla="*/ 364 w 1120"/>
                <a:gd name="T95" fmla="*/ 150 h 563"/>
                <a:gd name="T96" fmla="*/ 429 w 1120"/>
                <a:gd name="T97" fmla="*/ 89 h 563"/>
                <a:gd name="T98" fmla="*/ 493 w 1120"/>
                <a:gd name="T99" fmla="*/ 46 h 563"/>
                <a:gd name="T100" fmla="*/ 557 w 1120"/>
                <a:gd name="T101" fmla="*/ 18 h 563"/>
                <a:gd name="T102" fmla="*/ 618 w 1120"/>
                <a:gd name="T103" fmla="*/ 4 h 563"/>
                <a:gd name="T104" fmla="*/ 675 w 1120"/>
                <a:gd name="T10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0" h="563">
                  <a:moveTo>
                    <a:pt x="675" y="0"/>
                  </a:moveTo>
                  <a:lnTo>
                    <a:pt x="701" y="1"/>
                  </a:lnTo>
                  <a:lnTo>
                    <a:pt x="729" y="4"/>
                  </a:lnTo>
                  <a:lnTo>
                    <a:pt x="758" y="10"/>
                  </a:lnTo>
                  <a:lnTo>
                    <a:pt x="787" y="19"/>
                  </a:lnTo>
                  <a:lnTo>
                    <a:pt x="819" y="33"/>
                  </a:lnTo>
                  <a:lnTo>
                    <a:pt x="851" y="49"/>
                  </a:lnTo>
                  <a:lnTo>
                    <a:pt x="883" y="71"/>
                  </a:lnTo>
                  <a:lnTo>
                    <a:pt x="917" y="96"/>
                  </a:lnTo>
                  <a:lnTo>
                    <a:pt x="949" y="127"/>
                  </a:lnTo>
                  <a:lnTo>
                    <a:pt x="983" y="163"/>
                  </a:lnTo>
                  <a:lnTo>
                    <a:pt x="1016" y="205"/>
                  </a:lnTo>
                  <a:lnTo>
                    <a:pt x="1050" y="253"/>
                  </a:lnTo>
                  <a:lnTo>
                    <a:pt x="1082" y="307"/>
                  </a:lnTo>
                  <a:lnTo>
                    <a:pt x="1115" y="370"/>
                  </a:lnTo>
                  <a:lnTo>
                    <a:pt x="1119" y="384"/>
                  </a:lnTo>
                  <a:lnTo>
                    <a:pt x="1120" y="398"/>
                  </a:lnTo>
                  <a:lnTo>
                    <a:pt x="1117" y="413"/>
                  </a:lnTo>
                  <a:lnTo>
                    <a:pt x="1111" y="425"/>
                  </a:lnTo>
                  <a:lnTo>
                    <a:pt x="1101" y="436"/>
                  </a:lnTo>
                  <a:lnTo>
                    <a:pt x="1089" y="445"/>
                  </a:lnTo>
                  <a:lnTo>
                    <a:pt x="1074" y="450"/>
                  </a:lnTo>
                  <a:lnTo>
                    <a:pt x="1060" y="451"/>
                  </a:lnTo>
                  <a:lnTo>
                    <a:pt x="1046" y="448"/>
                  </a:lnTo>
                  <a:lnTo>
                    <a:pt x="1033" y="441"/>
                  </a:lnTo>
                  <a:lnTo>
                    <a:pt x="1022" y="431"/>
                  </a:lnTo>
                  <a:lnTo>
                    <a:pt x="1014" y="419"/>
                  </a:lnTo>
                  <a:lnTo>
                    <a:pt x="984" y="363"/>
                  </a:lnTo>
                  <a:lnTo>
                    <a:pt x="952" y="311"/>
                  </a:lnTo>
                  <a:lnTo>
                    <a:pt x="921" y="266"/>
                  </a:lnTo>
                  <a:lnTo>
                    <a:pt x="888" y="226"/>
                  </a:lnTo>
                  <a:lnTo>
                    <a:pt x="854" y="192"/>
                  </a:lnTo>
                  <a:lnTo>
                    <a:pt x="819" y="164"/>
                  </a:lnTo>
                  <a:lnTo>
                    <a:pt x="783" y="141"/>
                  </a:lnTo>
                  <a:lnTo>
                    <a:pt x="748" y="126"/>
                  </a:lnTo>
                  <a:lnTo>
                    <a:pt x="712" y="116"/>
                  </a:lnTo>
                  <a:lnTo>
                    <a:pt x="675" y="113"/>
                  </a:lnTo>
                  <a:lnTo>
                    <a:pt x="635" y="116"/>
                  </a:lnTo>
                  <a:lnTo>
                    <a:pt x="598" y="124"/>
                  </a:lnTo>
                  <a:lnTo>
                    <a:pt x="562" y="138"/>
                  </a:lnTo>
                  <a:lnTo>
                    <a:pt x="528" y="156"/>
                  </a:lnTo>
                  <a:lnTo>
                    <a:pt x="497" y="178"/>
                  </a:lnTo>
                  <a:lnTo>
                    <a:pt x="467" y="205"/>
                  </a:lnTo>
                  <a:lnTo>
                    <a:pt x="439" y="234"/>
                  </a:lnTo>
                  <a:lnTo>
                    <a:pt x="413" y="265"/>
                  </a:lnTo>
                  <a:lnTo>
                    <a:pt x="389" y="300"/>
                  </a:lnTo>
                  <a:lnTo>
                    <a:pt x="366" y="336"/>
                  </a:lnTo>
                  <a:lnTo>
                    <a:pt x="346" y="374"/>
                  </a:lnTo>
                  <a:lnTo>
                    <a:pt x="327" y="412"/>
                  </a:lnTo>
                  <a:lnTo>
                    <a:pt x="309" y="451"/>
                  </a:lnTo>
                  <a:lnTo>
                    <a:pt x="506" y="451"/>
                  </a:lnTo>
                  <a:lnTo>
                    <a:pt x="524" y="454"/>
                  </a:lnTo>
                  <a:lnTo>
                    <a:pt x="540" y="462"/>
                  </a:lnTo>
                  <a:lnTo>
                    <a:pt x="552" y="473"/>
                  </a:lnTo>
                  <a:lnTo>
                    <a:pt x="559" y="490"/>
                  </a:lnTo>
                  <a:lnTo>
                    <a:pt x="562" y="507"/>
                  </a:lnTo>
                  <a:lnTo>
                    <a:pt x="559" y="524"/>
                  </a:lnTo>
                  <a:lnTo>
                    <a:pt x="552" y="540"/>
                  </a:lnTo>
                  <a:lnTo>
                    <a:pt x="540" y="552"/>
                  </a:lnTo>
                  <a:lnTo>
                    <a:pt x="524" y="560"/>
                  </a:lnTo>
                  <a:lnTo>
                    <a:pt x="506" y="563"/>
                  </a:lnTo>
                  <a:lnTo>
                    <a:pt x="224" y="563"/>
                  </a:lnTo>
                  <a:lnTo>
                    <a:pt x="220" y="563"/>
                  </a:lnTo>
                  <a:lnTo>
                    <a:pt x="216" y="562"/>
                  </a:lnTo>
                  <a:lnTo>
                    <a:pt x="212" y="561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7" y="559"/>
                  </a:lnTo>
                  <a:lnTo>
                    <a:pt x="204" y="559"/>
                  </a:lnTo>
                  <a:lnTo>
                    <a:pt x="201" y="558"/>
                  </a:lnTo>
                  <a:lnTo>
                    <a:pt x="199" y="556"/>
                  </a:lnTo>
                  <a:lnTo>
                    <a:pt x="195" y="554"/>
                  </a:lnTo>
                  <a:lnTo>
                    <a:pt x="190" y="551"/>
                  </a:lnTo>
                  <a:lnTo>
                    <a:pt x="186" y="547"/>
                  </a:lnTo>
                  <a:lnTo>
                    <a:pt x="182" y="543"/>
                  </a:lnTo>
                  <a:lnTo>
                    <a:pt x="180" y="542"/>
                  </a:lnTo>
                  <a:lnTo>
                    <a:pt x="179" y="541"/>
                  </a:lnTo>
                  <a:lnTo>
                    <a:pt x="10" y="315"/>
                  </a:lnTo>
                  <a:lnTo>
                    <a:pt x="3" y="302"/>
                  </a:lnTo>
                  <a:lnTo>
                    <a:pt x="0" y="288"/>
                  </a:lnTo>
                  <a:lnTo>
                    <a:pt x="0" y="273"/>
                  </a:lnTo>
                  <a:lnTo>
                    <a:pt x="3" y="260"/>
                  </a:lnTo>
                  <a:lnTo>
                    <a:pt x="11" y="247"/>
                  </a:lnTo>
                  <a:lnTo>
                    <a:pt x="21" y="237"/>
                  </a:lnTo>
                  <a:lnTo>
                    <a:pt x="35" y="229"/>
                  </a:lnTo>
                  <a:lnTo>
                    <a:pt x="49" y="225"/>
                  </a:lnTo>
                  <a:lnTo>
                    <a:pt x="63" y="226"/>
                  </a:lnTo>
                  <a:lnTo>
                    <a:pt x="78" y="229"/>
                  </a:lnTo>
                  <a:lnTo>
                    <a:pt x="90" y="238"/>
                  </a:lnTo>
                  <a:lnTo>
                    <a:pt x="100" y="248"/>
                  </a:lnTo>
                  <a:lnTo>
                    <a:pt x="211" y="395"/>
                  </a:lnTo>
                  <a:lnTo>
                    <a:pt x="239" y="334"/>
                  </a:lnTo>
                  <a:lnTo>
                    <a:pt x="270" y="279"/>
                  </a:lnTo>
                  <a:lnTo>
                    <a:pt x="301" y="229"/>
                  </a:lnTo>
                  <a:lnTo>
                    <a:pt x="332" y="186"/>
                  </a:lnTo>
                  <a:lnTo>
                    <a:pt x="364" y="150"/>
                  </a:lnTo>
                  <a:lnTo>
                    <a:pt x="396" y="117"/>
                  </a:lnTo>
                  <a:lnTo>
                    <a:pt x="429" y="89"/>
                  </a:lnTo>
                  <a:lnTo>
                    <a:pt x="462" y="66"/>
                  </a:lnTo>
                  <a:lnTo>
                    <a:pt x="493" y="46"/>
                  </a:lnTo>
                  <a:lnTo>
                    <a:pt x="525" y="31"/>
                  </a:lnTo>
                  <a:lnTo>
                    <a:pt x="557" y="18"/>
                  </a:lnTo>
                  <a:lnTo>
                    <a:pt x="588" y="10"/>
                  </a:lnTo>
                  <a:lnTo>
                    <a:pt x="618" y="4"/>
                  </a:lnTo>
                  <a:lnTo>
                    <a:pt x="647" y="1"/>
                  </a:lnTo>
                  <a:lnTo>
                    <a:pt x="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23" name="Group 2322"/>
          <p:cNvGrpSpPr/>
          <p:nvPr/>
        </p:nvGrpSpPr>
        <p:grpSpPr>
          <a:xfrm>
            <a:off x="10033603" y="5014660"/>
            <a:ext cx="534988" cy="536575"/>
            <a:chOff x="10048875" y="5014913"/>
            <a:chExt cx="5349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19" name="Freeform 1105"/>
            <p:cNvSpPr>
              <a:spLocks noEditPoints="1"/>
            </p:cNvSpPr>
            <p:nvPr/>
          </p:nvSpPr>
          <p:spPr bwMode="auto">
            <a:xfrm>
              <a:off x="10155238" y="5014913"/>
              <a:ext cx="347663" cy="536575"/>
            </a:xfrm>
            <a:custGeom>
              <a:avLst/>
              <a:gdLst>
                <a:gd name="T0" fmla="*/ 797 w 2191"/>
                <a:gd name="T1" fmla="*/ 3264 h 3380"/>
                <a:gd name="T2" fmla="*/ 984 w 2191"/>
                <a:gd name="T3" fmla="*/ 3220 h 3380"/>
                <a:gd name="T4" fmla="*/ 922 w 2191"/>
                <a:gd name="T5" fmla="*/ 3155 h 3380"/>
                <a:gd name="T6" fmla="*/ 832 w 2191"/>
                <a:gd name="T7" fmla="*/ 3036 h 3380"/>
                <a:gd name="T8" fmla="*/ 775 w 2191"/>
                <a:gd name="T9" fmla="*/ 2939 h 3380"/>
                <a:gd name="T10" fmla="*/ 337 w 2191"/>
                <a:gd name="T11" fmla="*/ 2817 h 3380"/>
                <a:gd name="T12" fmla="*/ 213 w 2191"/>
                <a:gd name="T13" fmla="*/ 2479 h 3380"/>
                <a:gd name="T14" fmla="*/ 599 w 2191"/>
                <a:gd name="T15" fmla="*/ 2479 h 3380"/>
                <a:gd name="T16" fmla="*/ 568 w 2191"/>
                <a:gd name="T17" fmla="*/ 2338 h 3380"/>
                <a:gd name="T18" fmla="*/ 542 w 2191"/>
                <a:gd name="T19" fmla="*/ 2197 h 3380"/>
                <a:gd name="T20" fmla="*/ 526 w 2191"/>
                <a:gd name="T21" fmla="*/ 2070 h 3380"/>
                <a:gd name="T22" fmla="*/ 114 w 2191"/>
                <a:gd name="T23" fmla="*/ 1577 h 3380"/>
                <a:gd name="T24" fmla="*/ 506 w 2191"/>
                <a:gd name="T25" fmla="*/ 1690 h 3380"/>
                <a:gd name="T26" fmla="*/ 513 w 2191"/>
                <a:gd name="T27" fmla="*/ 1465 h 3380"/>
                <a:gd name="T28" fmla="*/ 528 w 2191"/>
                <a:gd name="T29" fmla="*/ 1296 h 3380"/>
                <a:gd name="T30" fmla="*/ 543 w 2191"/>
                <a:gd name="T31" fmla="*/ 1179 h 3380"/>
                <a:gd name="T32" fmla="*/ 568 w 2191"/>
                <a:gd name="T33" fmla="*/ 1042 h 3380"/>
                <a:gd name="T34" fmla="*/ 599 w 2191"/>
                <a:gd name="T35" fmla="*/ 901 h 3380"/>
                <a:gd name="T36" fmla="*/ 312 w 2191"/>
                <a:gd name="T37" fmla="*/ 619 h 3380"/>
                <a:gd name="T38" fmla="*/ 337 w 2191"/>
                <a:gd name="T39" fmla="*/ 563 h 3380"/>
                <a:gd name="T40" fmla="*/ 775 w 2191"/>
                <a:gd name="T41" fmla="*/ 441 h 3380"/>
                <a:gd name="T42" fmla="*/ 832 w 2191"/>
                <a:gd name="T43" fmla="*/ 344 h 3380"/>
                <a:gd name="T44" fmla="*/ 1203 w 2191"/>
                <a:gd name="T45" fmla="*/ 145 h 3380"/>
                <a:gd name="T46" fmla="*/ 943 w 2191"/>
                <a:gd name="T47" fmla="*/ 386 h 3380"/>
                <a:gd name="T48" fmla="*/ 744 w 2191"/>
                <a:gd name="T49" fmla="*/ 815 h 3380"/>
                <a:gd name="T50" fmla="*/ 633 w 2191"/>
                <a:gd name="T51" fmla="*/ 1377 h 3380"/>
                <a:gd name="T52" fmla="*/ 633 w 2191"/>
                <a:gd name="T53" fmla="*/ 2003 h 3380"/>
                <a:gd name="T54" fmla="*/ 744 w 2191"/>
                <a:gd name="T55" fmla="*/ 2565 h 3380"/>
                <a:gd name="T56" fmla="*/ 943 w 2191"/>
                <a:gd name="T57" fmla="*/ 2994 h 3380"/>
                <a:gd name="T58" fmla="*/ 1203 w 2191"/>
                <a:gd name="T59" fmla="*/ 3235 h 3380"/>
                <a:gd name="T60" fmla="*/ 1493 w 2191"/>
                <a:gd name="T61" fmla="*/ 3235 h 3380"/>
                <a:gd name="T62" fmla="*/ 1753 w 2191"/>
                <a:gd name="T63" fmla="*/ 2994 h 3380"/>
                <a:gd name="T64" fmla="*/ 1952 w 2191"/>
                <a:gd name="T65" fmla="*/ 2565 h 3380"/>
                <a:gd name="T66" fmla="*/ 2063 w 2191"/>
                <a:gd name="T67" fmla="*/ 2003 h 3380"/>
                <a:gd name="T68" fmla="*/ 2063 w 2191"/>
                <a:gd name="T69" fmla="*/ 1377 h 3380"/>
                <a:gd name="T70" fmla="*/ 1952 w 2191"/>
                <a:gd name="T71" fmla="*/ 815 h 3380"/>
                <a:gd name="T72" fmla="*/ 1753 w 2191"/>
                <a:gd name="T73" fmla="*/ 386 h 3380"/>
                <a:gd name="T74" fmla="*/ 1493 w 2191"/>
                <a:gd name="T75" fmla="*/ 145 h 3380"/>
                <a:gd name="T76" fmla="*/ 751 w 2191"/>
                <a:gd name="T77" fmla="*/ 126 h 3380"/>
                <a:gd name="T78" fmla="*/ 927 w 2191"/>
                <a:gd name="T79" fmla="*/ 220 h 3380"/>
                <a:gd name="T80" fmla="*/ 1032 w 2191"/>
                <a:gd name="T81" fmla="*/ 118 h 3380"/>
                <a:gd name="T82" fmla="*/ 1404 w 2191"/>
                <a:gd name="T83" fmla="*/ 3 h 3380"/>
                <a:gd name="T84" fmla="*/ 1715 w 2191"/>
                <a:gd name="T85" fmla="*/ 163 h 3380"/>
                <a:gd name="T86" fmla="*/ 1965 w 2191"/>
                <a:gd name="T87" fmla="*/ 526 h 3380"/>
                <a:gd name="T88" fmla="*/ 2130 w 2191"/>
                <a:gd name="T89" fmla="*/ 1051 h 3380"/>
                <a:gd name="T90" fmla="*/ 2191 w 2191"/>
                <a:gd name="T91" fmla="*/ 1690 h 3380"/>
                <a:gd name="T92" fmla="*/ 2130 w 2191"/>
                <a:gd name="T93" fmla="*/ 2329 h 3380"/>
                <a:gd name="T94" fmla="*/ 1965 w 2191"/>
                <a:gd name="T95" fmla="*/ 2854 h 3380"/>
                <a:gd name="T96" fmla="*/ 1715 w 2191"/>
                <a:gd name="T97" fmla="*/ 3217 h 3380"/>
                <a:gd name="T98" fmla="*/ 1404 w 2191"/>
                <a:gd name="T99" fmla="*/ 3377 h 3380"/>
                <a:gd name="T100" fmla="*/ 625 w 2191"/>
                <a:gd name="T101" fmla="*/ 3325 h 3380"/>
                <a:gd name="T102" fmla="*/ 342 w 2191"/>
                <a:gd name="T103" fmla="*/ 3058 h 3380"/>
                <a:gd name="T104" fmla="*/ 132 w 2191"/>
                <a:gd name="T105" fmla="*/ 2609 h 3380"/>
                <a:gd name="T106" fmla="*/ 15 w 2191"/>
                <a:gd name="T107" fmla="*/ 2021 h 3380"/>
                <a:gd name="T108" fmla="*/ 15 w 2191"/>
                <a:gd name="T109" fmla="*/ 1359 h 3380"/>
                <a:gd name="T110" fmla="*/ 132 w 2191"/>
                <a:gd name="T111" fmla="*/ 771 h 3380"/>
                <a:gd name="T112" fmla="*/ 342 w 2191"/>
                <a:gd name="T113" fmla="*/ 322 h 3380"/>
                <a:gd name="T114" fmla="*/ 625 w 2191"/>
                <a:gd name="T115" fmla="*/ 55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1" h="3380">
                  <a:moveTo>
                    <a:pt x="577" y="3155"/>
                  </a:moveTo>
                  <a:lnTo>
                    <a:pt x="619" y="3188"/>
                  </a:lnTo>
                  <a:lnTo>
                    <a:pt x="662" y="3216"/>
                  </a:lnTo>
                  <a:lnTo>
                    <a:pt x="706" y="3238"/>
                  </a:lnTo>
                  <a:lnTo>
                    <a:pt x="751" y="3254"/>
                  </a:lnTo>
                  <a:lnTo>
                    <a:pt x="797" y="3264"/>
                  </a:lnTo>
                  <a:lnTo>
                    <a:pt x="843" y="3267"/>
                  </a:lnTo>
                  <a:lnTo>
                    <a:pt x="1040" y="3267"/>
                  </a:lnTo>
                  <a:lnTo>
                    <a:pt x="1037" y="3264"/>
                  </a:lnTo>
                  <a:lnTo>
                    <a:pt x="1032" y="3262"/>
                  </a:lnTo>
                  <a:lnTo>
                    <a:pt x="1009" y="3242"/>
                  </a:lnTo>
                  <a:lnTo>
                    <a:pt x="984" y="3220"/>
                  </a:lnTo>
                  <a:lnTo>
                    <a:pt x="982" y="3218"/>
                  </a:lnTo>
                  <a:lnTo>
                    <a:pt x="980" y="3217"/>
                  </a:lnTo>
                  <a:lnTo>
                    <a:pt x="956" y="3193"/>
                  </a:lnTo>
                  <a:lnTo>
                    <a:pt x="931" y="3166"/>
                  </a:lnTo>
                  <a:lnTo>
                    <a:pt x="927" y="3160"/>
                  </a:lnTo>
                  <a:lnTo>
                    <a:pt x="922" y="3155"/>
                  </a:lnTo>
                  <a:lnTo>
                    <a:pt x="577" y="3155"/>
                  </a:lnTo>
                  <a:close/>
                  <a:moveTo>
                    <a:pt x="397" y="2929"/>
                  </a:moveTo>
                  <a:lnTo>
                    <a:pt x="434" y="2988"/>
                  </a:lnTo>
                  <a:lnTo>
                    <a:pt x="473" y="3042"/>
                  </a:lnTo>
                  <a:lnTo>
                    <a:pt x="837" y="3042"/>
                  </a:lnTo>
                  <a:lnTo>
                    <a:pt x="832" y="3036"/>
                  </a:lnTo>
                  <a:lnTo>
                    <a:pt x="828" y="3029"/>
                  </a:lnTo>
                  <a:lnTo>
                    <a:pt x="823" y="3022"/>
                  </a:lnTo>
                  <a:lnTo>
                    <a:pt x="819" y="3014"/>
                  </a:lnTo>
                  <a:lnTo>
                    <a:pt x="798" y="2978"/>
                  </a:lnTo>
                  <a:lnTo>
                    <a:pt x="777" y="2943"/>
                  </a:lnTo>
                  <a:lnTo>
                    <a:pt x="775" y="2939"/>
                  </a:lnTo>
                  <a:lnTo>
                    <a:pt x="773" y="2935"/>
                  </a:lnTo>
                  <a:lnTo>
                    <a:pt x="770" y="2929"/>
                  </a:lnTo>
                  <a:lnTo>
                    <a:pt x="397" y="2929"/>
                  </a:lnTo>
                  <a:close/>
                  <a:moveTo>
                    <a:pt x="289" y="2704"/>
                  </a:moveTo>
                  <a:lnTo>
                    <a:pt x="312" y="2761"/>
                  </a:lnTo>
                  <a:lnTo>
                    <a:pt x="337" y="2817"/>
                  </a:lnTo>
                  <a:lnTo>
                    <a:pt x="715" y="2817"/>
                  </a:lnTo>
                  <a:lnTo>
                    <a:pt x="692" y="2763"/>
                  </a:lnTo>
                  <a:lnTo>
                    <a:pt x="688" y="2751"/>
                  </a:lnTo>
                  <a:lnTo>
                    <a:pt x="670" y="2704"/>
                  </a:lnTo>
                  <a:lnTo>
                    <a:pt x="289" y="2704"/>
                  </a:lnTo>
                  <a:close/>
                  <a:moveTo>
                    <a:pt x="213" y="2479"/>
                  </a:moveTo>
                  <a:lnTo>
                    <a:pt x="231" y="2536"/>
                  </a:lnTo>
                  <a:lnTo>
                    <a:pt x="248" y="2591"/>
                  </a:lnTo>
                  <a:lnTo>
                    <a:pt x="632" y="2591"/>
                  </a:lnTo>
                  <a:lnTo>
                    <a:pt x="623" y="2562"/>
                  </a:lnTo>
                  <a:lnTo>
                    <a:pt x="618" y="2544"/>
                  </a:lnTo>
                  <a:lnTo>
                    <a:pt x="599" y="2479"/>
                  </a:lnTo>
                  <a:lnTo>
                    <a:pt x="213" y="2479"/>
                  </a:lnTo>
                  <a:close/>
                  <a:moveTo>
                    <a:pt x="153" y="2197"/>
                  </a:moveTo>
                  <a:lnTo>
                    <a:pt x="169" y="2283"/>
                  </a:lnTo>
                  <a:lnTo>
                    <a:pt x="186" y="2366"/>
                  </a:lnTo>
                  <a:lnTo>
                    <a:pt x="573" y="2366"/>
                  </a:lnTo>
                  <a:lnTo>
                    <a:pt x="568" y="2338"/>
                  </a:lnTo>
                  <a:lnTo>
                    <a:pt x="564" y="2316"/>
                  </a:lnTo>
                  <a:lnTo>
                    <a:pt x="555" y="2269"/>
                  </a:lnTo>
                  <a:lnTo>
                    <a:pt x="546" y="2222"/>
                  </a:lnTo>
                  <a:lnTo>
                    <a:pt x="544" y="2205"/>
                  </a:lnTo>
                  <a:lnTo>
                    <a:pt x="543" y="2201"/>
                  </a:lnTo>
                  <a:lnTo>
                    <a:pt x="542" y="2197"/>
                  </a:lnTo>
                  <a:lnTo>
                    <a:pt x="153" y="2197"/>
                  </a:lnTo>
                  <a:close/>
                  <a:moveTo>
                    <a:pt x="121" y="1915"/>
                  </a:moveTo>
                  <a:lnTo>
                    <a:pt x="128" y="2000"/>
                  </a:lnTo>
                  <a:lnTo>
                    <a:pt x="137" y="2084"/>
                  </a:lnTo>
                  <a:lnTo>
                    <a:pt x="528" y="2084"/>
                  </a:lnTo>
                  <a:lnTo>
                    <a:pt x="526" y="2070"/>
                  </a:lnTo>
                  <a:lnTo>
                    <a:pt x="517" y="1966"/>
                  </a:lnTo>
                  <a:lnTo>
                    <a:pt x="516" y="1959"/>
                  </a:lnTo>
                  <a:lnTo>
                    <a:pt x="516" y="1954"/>
                  </a:lnTo>
                  <a:lnTo>
                    <a:pt x="513" y="1915"/>
                  </a:lnTo>
                  <a:lnTo>
                    <a:pt x="121" y="1915"/>
                  </a:lnTo>
                  <a:close/>
                  <a:moveTo>
                    <a:pt x="114" y="1577"/>
                  </a:moveTo>
                  <a:lnTo>
                    <a:pt x="113" y="1634"/>
                  </a:lnTo>
                  <a:lnTo>
                    <a:pt x="112" y="1690"/>
                  </a:lnTo>
                  <a:lnTo>
                    <a:pt x="113" y="1746"/>
                  </a:lnTo>
                  <a:lnTo>
                    <a:pt x="114" y="1803"/>
                  </a:lnTo>
                  <a:lnTo>
                    <a:pt x="508" y="1803"/>
                  </a:lnTo>
                  <a:lnTo>
                    <a:pt x="506" y="1690"/>
                  </a:lnTo>
                  <a:lnTo>
                    <a:pt x="508" y="1577"/>
                  </a:lnTo>
                  <a:lnTo>
                    <a:pt x="114" y="1577"/>
                  </a:lnTo>
                  <a:close/>
                  <a:moveTo>
                    <a:pt x="137" y="1296"/>
                  </a:moveTo>
                  <a:lnTo>
                    <a:pt x="128" y="1380"/>
                  </a:lnTo>
                  <a:lnTo>
                    <a:pt x="121" y="1465"/>
                  </a:lnTo>
                  <a:lnTo>
                    <a:pt x="513" y="1465"/>
                  </a:lnTo>
                  <a:lnTo>
                    <a:pt x="516" y="1426"/>
                  </a:lnTo>
                  <a:lnTo>
                    <a:pt x="516" y="1421"/>
                  </a:lnTo>
                  <a:lnTo>
                    <a:pt x="517" y="1414"/>
                  </a:lnTo>
                  <a:lnTo>
                    <a:pt x="526" y="1310"/>
                  </a:lnTo>
                  <a:lnTo>
                    <a:pt x="527" y="1303"/>
                  </a:lnTo>
                  <a:lnTo>
                    <a:pt x="528" y="1296"/>
                  </a:lnTo>
                  <a:lnTo>
                    <a:pt x="137" y="1296"/>
                  </a:lnTo>
                  <a:close/>
                  <a:moveTo>
                    <a:pt x="186" y="1014"/>
                  </a:moveTo>
                  <a:lnTo>
                    <a:pt x="169" y="1097"/>
                  </a:lnTo>
                  <a:lnTo>
                    <a:pt x="153" y="1183"/>
                  </a:lnTo>
                  <a:lnTo>
                    <a:pt x="542" y="1183"/>
                  </a:lnTo>
                  <a:lnTo>
                    <a:pt x="543" y="1179"/>
                  </a:lnTo>
                  <a:lnTo>
                    <a:pt x="544" y="1175"/>
                  </a:lnTo>
                  <a:lnTo>
                    <a:pt x="545" y="1167"/>
                  </a:lnTo>
                  <a:lnTo>
                    <a:pt x="546" y="1158"/>
                  </a:lnTo>
                  <a:lnTo>
                    <a:pt x="555" y="1111"/>
                  </a:lnTo>
                  <a:lnTo>
                    <a:pt x="564" y="1064"/>
                  </a:lnTo>
                  <a:lnTo>
                    <a:pt x="568" y="1042"/>
                  </a:lnTo>
                  <a:lnTo>
                    <a:pt x="573" y="1014"/>
                  </a:lnTo>
                  <a:lnTo>
                    <a:pt x="186" y="1014"/>
                  </a:lnTo>
                  <a:close/>
                  <a:moveTo>
                    <a:pt x="248" y="789"/>
                  </a:moveTo>
                  <a:lnTo>
                    <a:pt x="230" y="844"/>
                  </a:lnTo>
                  <a:lnTo>
                    <a:pt x="213" y="901"/>
                  </a:lnTo>
                  <a:lnTo>
                    <a:pt x="599" y="901"/>
                  </a:lnTo>
                  <a:lnTo>
                    <a:pt x="618" y="836"/>
                  </a:lnTo>
                  <a:lnTo>
                    <a:pt x="623" y="818"/>
                  </a:lnTo>
                  <a:lnTo>
                    <a:pt x="632" y="789"/>
                  </a:lnTo>
                  <a:lnTo>
                    <a:pt x="248" y="789"/>
                  </a:lnTo>
                  <a:close/>
                  <a:moveTo>
                    <a:pt x="337" y="563"/>
                  </a:moveTo>
                  <a:lnTo>
                    <a:pt x="312" y="619"/>
                  </a:lnTo>
                  <a:lnTo>
                    <a:pt x="288" y="676"/>
                  </a:lnTo>
                  <a:lnTo>
                    <a:pt x="670" y="676"/>
                  </a:lnTo>
                  <a:lnTo>
                    <a:pt x="688" y="629"/>
                  </a:lnTo>
                  <a:lnTo>
                    <a:pt x="692" y="617"/>
                  </a:lnTo>
                  <a:lnTo>
                    <a:pt x="715" y="563"/>
                  </a:lnTo>
                  <a:lnTo>
                    <a:pt x="337" y="563"/>
                  </a:lnTo>
                  <a:close/>
                  <a:moveTo>
                    <a:pt x="473" y="338"/>
                  </a:moveTo>
                  <a:lnTo>
                    <a:pt x="434" y="392"/>
                  </a:lnTo>
                  <a:lnTo>
                    <a:pt x="397" y="451"/>
                  </a:lnTo>
                  <a:lnTo>
                    <a:pt x="770" y="451"/>
                  </a:lnTo>
                  <a:lnTo>
                    <a:pt x="773" y="445"/>
                  </a:lnTo>
                  <a:lnTo>
                    <a:pt x="775" y="441"/>
                  </a:lnTo>
                  <a:lnTo>
                    <a:pt x="777" y="437"/>
                  </a:lnTo>
                  <a:lnTo>
                    <a:pt x="798" y="402"/>
                  </a:lnTo>
                  <a:lnTo>
                    <a:pt x="819" y="366"/>
                  </a:lnTo>
                  <a:lnTo>
                    <a:pt x="823" y="358"/>
                  </a:lnTo>
                  <a:lnTo>
                    <a:pt x="828" y="351"/>
                  </a:lnTo>
                  <a:lnTo>
                    <a:pt x="832" y="344"/>
                  </a:lnTo>
                  <a:lnTo>
                    <a:pt x="837" y="338"/>
                  </a:lnTo>
                  <a:lnTo>
                    <a:pt x="473" y="338"/>
                  </a:lnTo>
                  <a:close/>
                  <a:moveTo>
                    <a:pt x="1348" y="113"/>
                  </a:moveTo>
                  <a:lnTo>
                    <a:pt x="1299" y="117"/>
                  </a:lnTo>
                  <a:lnTo>
                    <a:pt x="1251" y="127"/>
                  </a:lnTo>
                  <a:lnTo>
                    <a:pt x="1203" y="145"/>
                  </a:lnTo>
                  <a:lnTo>
                    <a:pt x="1157" y="170"/>
                  </a:lnTo>
                  <a:lnTo>
                    <a:pt x="1111" y="202"/>
                  </a:lnTo>
                  <a:lnTo>
                    <a:pt x="1067" y="239"/>
                  </a:lnTo>
                  <a:lnTo>
                    <a:pt x="1024" y="283"/>
                  </a:lnTo>
                  <a:lnTo>
                    <a:pt x="982" y="332"/>
                  </a:lnTo>
                  <a:lnTo>
                    <a:pt x="943" y="386"/>
                  </a:lnTo>
                  <a:lnTo>
                    <a:pt x="905" y="447"/>
                  </a:lnTo>
                  <a:lnTo>
                    <a:pt x="869" y="511"/>
                  </a:lnTo>
                  <a:lnTo>
                    <a:pt x="834" y="581"/>
                  </a:lnTo>
                  <a:lnTo>
                    <a:pt x="803" y="654"/>
                  </a:lnTo>
                  <a:lnTo>
                    <a:pt x="772" y="733"/>
                  </a:lnTo>
                  <a:lnTo>
                    <a:pt x="744" y="815"/>
                  </a:lnTo>
                  <a:lnTo>
                    <a:pt x="719" y="901"/>
                  </a:lnTo>
                  <a:lnTo>
                    <a:pt x="696" y="990"/>
                  </a:lnTo>
                  <a:lnTo>
                    <a:pt x="676" y="1083"/>
                  </a:lnTo>
                  <a:lnTo>
                    <a:pt x="659" y="1178"/>
                  </a:lnTo>
                  <a:lnTo>
                    <a:pt x="644" y="1276"/>
                  </a:lnTo>
                  <a:lnTo>
                    <a:pt x="633" y="1377"/>
                  </a:lnTo>
                  <a:lnTo>
                    <a:pt x="625" y="1479"/>
                  </a:lnTo>
                  <a:lnTo>
                    <a:pt x="620" y="1583"/>
                  </a:lnTo>
                  <a:lnTo>
                    <a:pt x="618" y="1690"/>
                  </a:lnTo>
                  <a:lnTo>
                    <a:pt x="620" y="1797"/>
                  </a:lnTo>
                  <a:lnTo>
                    <a:pt x="625" y="1901"/>
                  </a:lnTo>
                  <a:lnTo>
                    <a:pt x="633" y="2003"/>
                  </a:lnTo>
                  <a:lnTo>
                    <a:pt x="644" y="2104"/>
                  </a:lnTo>
                  <a:lnTo>
                    <a:pt x="659" y="2202"/>
                  </a:lnTo>
                  <a:lnTo>
                    <a:pt x="676" y="2297"/>
                  </a:lnTo>
                  <a:lnTo>
                    <a:pt x="696" y="2390"/>
                  </a:lnTo>
                  <a:lnTo>
                    <a:pt x="719" y="2479"/>
                  </a:lnTo>
                  <a:lnTo>
                    <a:pt x="744" y="2565"/>
                  </a:lnTo>
                  <a:lnTo>
                    <a:pt x="772" y="2647"/>
                  </a:lnTo>
                  <a:lnTo>
                    <a:pt x="803" y="2726"/>
                  </a:lnTo>
                  <a:lnTo>
                    <a:pt x="834" y="2799"/>
                  </a:lnTo>
                  <a:lnTo>
                    <a:pt x="869" y="2869"/>
                  </a:lnTo>
                  <a:lnTo>
                    <a:pt x="905" y="2933"/>
                  </a:lnTo>
                  <a:lnTo>
                    <a:pt x="943" y="2994"/>
                  </a:lnTo>
                  <a:lnTo>
                    <a:pt x="982" y="3048"/>
                  </a:lnTo>
                  <a:lnTo>
                    <a:pt x="1024" y="3097"/>
                  </a:lnTo>
                  <a:lnTo>
                    <a:pt x="1067" y="3141"/>
                  </a:lnTo>
                  <a:lnTo>
                    <a:pt x="1111" y="3178"/>
                  </a:lnTo>
                  <a:lnTo>
                    <a:pt x="1157" y="3210"/>
                  </a:lnTo>
                  <a:lnTo>
                    <a:pt x="1203" y="3235"/>
                  </a:lnTo>
                  <a:lnTo>
                    <a:pt x="1251" y="3253"/>
                  </a:lnTo>
                  <a:lnTo>
                    <a:pt x="1299" y="3263"/>
                  </a:lnTo>
                  <a:lnTo>
                    <a:pt x="1348" y="3267"/>
                  </a:lnTo>
                  <a:lnTo>
                    <a:pt x="1397" y="3263"/>
                  </a:lnTo>
                  <a:lnTo>
                    <a:pt x="1446" y="3253"/>
                  </a:lnTo>
                  <a:lnTo>
                    <a:pt x="1493" y="3235"/>
                  </a:lnTo>
                  <a:lnTo>
                    <a:pt x="1540" y="3210"/>
                  </a:lnTo>
                  <a:lnTo>
                    <a:pt x="1585" y="3178"/>
                  </a:lnTo>
                  <a:lnTo>
                    <a:pt x="1629" y="3141"/>
                  </a:lnTo>
                  <a:lnTo>
                    <a:pt x="1672" y="3097"/>
                  </a:lnTo>
                  <a:lnTo>
                    <a:pt x="1714" y="3048"/>
                  </a:lnTo>
                  <a:lnTo>
                    <a:pt x="1753" y="2994"/>
                  </a:lnTo>
                  <a:lnTo>
                    <a:pt x="1791" y="2933"/>
                  </a:lnTo>
                  <a:lnTo>
                    <a:pt x="1827" y="2869"/>
                  </a:lnTo>
                  <a:lnTo>
                    <a:pt x="1862" y="2799"/>
                  </a:lnTo>
                  <a:lnTo>
                    <a:pt x="1893" y="2726"/>
                  </a:lnTo>
                  <a:lnTo>
                    <a:pt x="1924" y="2647"/>
                  </a:lnTo>
                  <a:lnTo>
                    <a:pt x="1952" y="2565"/>
                  </a:lnTo>
                  <a:lnTo>
                    <a:pt x="1977" y="2479"/>
                  </a:lnTo>
                  <a:lnTo>
                    <a:pt x="2000" y="2390"/>
                  </a:lnTo>
                  <a:lnTo>
                    <a:pt x="2020" y="2297"/>
                  </a:lnTo>
                  <a:lnTo>
                    <a:pt x="2037" y="2202"/>
                  </a:lnTo>
                  <a:lnTo>
                    <a:pt x="2052" y="2104"/>
                  </a:lnTo>
                  <a:lnTo>
                    <a:pt x="2063" y="2003"/>
                  </a:lnTo>
                  <a:lnTo>
                    <a:pt x="2071" y="1901"/>
                  </a:lnTo>
                  <a:lnTo>
                    <a:pt x="2076" y="1797"/>
                  </a:lnTo>
                  <a:lnTo>
                    <a:pt x="2078" y="1690"/>
                  </a:lnTo>
                  <a:lnTo>
                    <a:pt x="2076" y="1583"/>
                  </a:lnTo>
                  <a:lnTo>
                    <a:pt x="2071" y="1479"/>
                  </a:lnTo>
                  <a:lnTo>
                    <a:pt x="2063" y="1377"/>
                  </a:lnTo>
                  <a:lnTo>
                    <a:pt x="2052" y="1276"/>
                  </a:lnTo>
                  <a:lnTo>
                    <a:pt x="2037" y="1178"/>
                  </a:lnTo>
                  <a:lnTo>
                    <a:pt x="2020" y="1083"/>
                  </a:lnTo>
                  <a:lnTo>
                    <a:pt x="2000" y="990"/>
                  </a:lnTo>
                  <a:lnTo>
                    <a:pt x="1977" y="901"/>
                  </a:lnTo>
                  <a:lnTo>
                    <a:pt x="1952" y="815"/>
                  </a:lnTo>
                  <a:lnTo>
                    <a:pt x="1924" y="733"/>
                  </a:lnTo>
                  <a:lnTo>
                    <a:pt x="1893" y="654"/>
                  </a:lnTo>
                  <a:lnTo>
                    <a:pt x="1862" y="581"/>
                  </a:lnTo>
                  <a:lnTo>
                    <a:pt x="1827" y="511"/>
                  </a:lnTo>
                  <a:lnTo>
                    <a:pt x="1791" y="447"/>
                  </a:lnTo>
                  <a:lnTo>
                    <a:pt x="1753" y="386"/>
                  </a:lnTo>
                  <a:lnTo>
                    <a:pt x="1714" y="332"/>
                  </a:lnTo>
                  <a:lnTo>
                    <a:pt x="1672" y="283"/>
                  </a:lnTo>
                  <a:lnTo>
                    <a:pt x="1629" y="239"/>
                  </a:lnTo>
                  <a:lnTo>
                    <a:pt x="1585" y="202"/>
                  </a:lnTo>
                  <a:lnTo>
                    <a:pt x="1540" y="170"/>
                  </a:lnTo>
                  <a:lnTo>
                    <a:pt x="1493" y="145"/>
                  </a:lnTo>
                  <a:lnTo>
                    <a:pt x="1446" y="127"/>
                  </a:lnTo>
                  <a:lnTo>
                    <a:pt x="1397" y="117"/>
                  </a:lnTo>
                  <a:lnTo>
                    <a:pt x="1348" y="113"/>
                  </a:lnTo>
                  <a:close/>
                  <a:moveTo>
                    <a:pt x="843" y="113"/>
                  </a:moveTo>
                  <a:lnTo>
                    <a:pt x="797" y="116"/>
                  </a:lnTo>
                  <a:lnTo>
                    <a:pt x="751" y="126"/>
                  </a:lnTo>
                  <a:lnTo>
                    <a:pt x="706" y="142"/>
                  </a:lnTo>
                  <a:lnTo>
                    <a:pt x="662" y="164"/>
                  </a:lnTo>
                  <a:lnTo>
                    <a:pt x="619" y="192"/>
                  </a:lnTo>
                  <a:lnTo>
                    <a:pt x="577" y="225"/>
                  </a:lnTo>
                  <a:lnTo>
                    <a:pt x="922" y="225"/>
                  </a:lnTo>
                  <a:lnTo>
                    <a:pt x="927" y="220"/>
                  </a:lnTo>
                  <a:lnTo>
                    <a:pt x="931" y="214"/>
                  </a:lnTo>
                  <a:lnTo>
                    <a:pt x="956" y="187"/>
                  </a:lnTo>
                  <a:lnTo>
                    <a:pt x="981" y="163"/>
                  </a:lnTo>
                  <a:lnTo>
                    <a:pt x="982" y="162"/>
                  </a:lnTo>
                  <a:lnTo>
                    <a:pt x="984" y="160"/>
                  </a:lnTo>
                  <a:lnTo>
                    <a:pt x="1032" y="118"/>
                  </a:lnTo>
                  <a:lnTo>
                    <a:pt x="1037" y="116"/>
                  </a:lnTo>
                  <a:lnTo>
                    <a:pt x="1040" y="113"/>
                  </a:lnTo>
                  <a:lnTo>
                    <a:pt x="843" y="113"/>
                  </a:lnTo>
                  <a:close/>
                  <a:moveTo>
                    <a:pt x="843" y="0"/>
                  </a:moveTo>
                  <a:lnTo>
                    <a:pt x="1348" y="0"/>
                  </a:lnTo>
                  <a:lnTo>
                    <a:pt x="1404" y="3"/>
                  </a:lnTo>
                  <a:lnTo>
                    <a:pt x="1459" y="14"/>
                  </a:lnTo>
                  <a:lnTo>
                    <a:pt x="1513" y="31"/>
                  </a:lnTo>
                  <a:lnTo>
                    <a:pt x="1566" y="55"/>
                  </a:lnTo>
                  <a:lnTo>
                    <a:pt x="1617" y="85"/>
                  </a:lnTo>
                  <a:lnTo>
                    <a:pt x="1667" y="121"/>
                  </a:lnTo>
                  <a:lnTo>
                    <a:pt x="1715" y="163"/>
                  </a:lnTo>
                  <a:lnTo>
                    <a:pt x="1762" y="210"/>
                  </a:lnTo>
                  <a:lnTo>
                    <a:pt x="1806" y="263"/>
                  </a:lnTo>
                  <a:lnTo>
                    <a:pt x="1848" y="322"/>
                  </a:lnTo>
                  <a:lnTo>
                    <a:pt x="1889" y="385"/>
                  </a:lnTo>
                  <a:lnTo>
                    <a:pt x="1928" y="454"/>
                  </a:lnTo>
                  <a:lnTo>
                    <a:pt x="1965" y="526"/>
                  </a:lnTo>
                  <a:lnTo>
                    <a:pt x="1999" y="604"/>
                  </a:lnTo>
                  <a:lnTo>
                    <a:pt x="2030" y="686"/>
                  </a:lnTo>
                  <a:lnTo>
                    <a:pt x="2059" y="771"/>
                  </a:lnTo>
                  <a:lnTo>
                    <a:pt x="2085" y="861"/>
                  </a:lnTo>
                  <a:lnTo>
                    <a:pt x="2110" y="954"/>
                  </a:lnTo>
                  <a:lnTo>
                    <a:pt x="2130" y="1051"/>
                  </a:lnTo>
                  <a:lnTo>
                    <a:pt x="2149" y="1150"/>
                  </a:lnTo>
                  <a:lnTo>
                    <a:pt x="2163" y="1253"/>
                  </a:lnTo>
                  <a:lnTo>
                    <a:pt x="2175" y="1359"/>
                  </a:lnTo>
                  <a:lnTo>
                    <a:pt x="2183" y="1467"/>
                  </a:lnTo>
                  <a:lnTo>
                    <a:pt x="2188" y="1577"/>
                  </a:lnTo>
                  <a:lnTo>
                    <a:pt x="2191" y="1690"/>
                  </a:lnTo>
                  <a:lnTo>
                    <a:pt x="2188" y="1803"/>
                  </a:lnTo>
                  <a:lnTo>
                    <a:pt x="2183" y="1913"/>
                  </a:lnTo>
                  <a:lnTo>
                    <a:pt x="2175" y="2021"/>
                  </a:lnTo>
                  <a:lnTo>
                    <a:pt x="2163" y="2127"/>
                  </a:lnTo>
                  <a:lnTo>
                    <a:pt x="2149" y="2230"/>
                  </a:lnTo>
                  <a:lnTo>
                    <a:pt x="2130" y="2329"/>
                  </a:lnTo>
                  <a:lnTo>
                    <a:pt x="2110" y="2426"/>
                  </a:lnTo>
                  <a:lnTo>
                    <a:pt x="2085" y="2519"/>
                  </a:lnTo>
                  <a:lnTo>
                    <a:pt x="2059" y="2609"/>
                  </a:lnTo>
                  <a:lnTo>
                    <a:pt x="2030" y="2694"/>
                  </a:lnTo>
                  <a:lnTo>
                    <a:pt x="1999" y="2776"/>
                  </a:lnTo>
                  <a:lnTo>
                    <a:pt x="1965" y="2854"/>
                  </a:lnTo>
                  <a:lnTo>
                    <a:pt x="1928" y="2926"/>
                  </a:lnTo>
                  <a:lnTo>
                    <a:pt x="1889" y="2995"/>
                  </a:lnTo>
                  <a:lnTo>
                    <a:pt x="1848" y="3058"/>
                  </a:lnTo>
                  <a:lnTo>
                    <a:pt x="1806" y="3117"/>
                  </a:lnTo>
                  <a:lnTo>
                    <a:pt x="1762" y="3170"/>
                  </a:lnTo>
                  <a:lnTo>
                    <a:pt x="1715" y="3217"/>
                  </a:lnTo>
                  <a:lnTo>
                    <a:pt x="1667" y="3259"/>
                  </a:lnTo>
                  <a:lnTo>
                    <a:pt x="1617" y="3295"/>
                  </a:lnTo>
                  <a:lnTo>
                    <a:pt x="1566" y="3325"/>
                  </a:lnTo>
                  <a:lnTo>
                    <a:pt x="1513" y="3349"/>
                  </a:lnTo>
                  <a:lnTo>
                    <a:pt x="1459" y="3366"/>
                  </a:lnTo>
                  <a:lnTo>
                    <a:pt x="1404" y="3377"/>
                  </a:lnTo>
                  <a:lnTo>
                    <a:pt x="1348" y="3380"/>
                  </a:lnTo>
                  <a:lnTo>
                    <a:pt x="843" y="3380"/>
                  </a:lnTo>
                  <a:lnTo>
                    <a:pt x="786" y="3377"/>
                  </a:lnTo>
                  <a:lnTo>
                    <a:pt x="731" y="3366"/>
                  </a:lnTo>
                  <a:lnTo>
                    <a:pt x="677" y="3349"/>
                  </a:lnTo>
                  <a:lnTo>
                    <a:pt x="625" y="3325"/>
                  </a:lnTo>
                  <a:lnTo>
                    <a:pt x="574" y="3295"/>
                  </a:lnTo>
                  <a:lnTo>
                    <a:pt x="524" y="3259"/>
                  </a:lnTo>
                  <a:lnTo>
                    <a:pt x="476" y="3217"/>
                  </a:lnTo>
                  <a:lnTo>
                    <a:pt x="429" y="3170"/>
                  </a:lnTo>
                  <a:lnTo>
                    <a:pt x="385" y="3117"/>
                  </a:lnTo>
                  <a:lnTo>
                    <a:pt x="342" y="3058"/>
                  </a:lnTo>
                  <a:lnTo>
                    <a:pt x="301" y="2995"/>
                  </a:lnTo>
                  <a:lnTo>
                    <a:pt x="262" y="2926"/>
                  </a:lnTo>
                  <a:lnTo>
                    <a:pt x="227" y="2854"/>
                  </a:lnTo>
                  <a:lnTo>
                    <a:pt x="192" y="2776"/>
                  </a:lnTo>
                  <a:lnTo>
                    <a:pt x="160" y="2694"/>
                  </a:lnTo>
                  <a:lnTo>
                    <a:pt x="132" y="2609"/>
                  </a:lnTo>
                  <a:lnTo>
                    <a:pt x="105" y="2519"/>
                  </a:lnTo>
                  <a:lnTo>
                    <a:pt x="82" y="2426"/>
                  </a:lnTo>
                  <a:lnTo>
                    <a:pt x="60" y="2329"/>
                  </a:lnTo>
                  <a:lnTo>
                    <a:pt x="43" y="2230"/>
                  </a:lnTo>
                  <a:lnTo>
                    <a:pt x="28" y="2127"/>
                  </a:lnTo>
                  <a:lnTo>
                    <a:pt x="15" y="2021"/>
                  </a:lnTo>
                  <a:lnTo>
                    <a:pt x="7" y="1913"/>
                  </a:lnTo>
                  <a:lnTo>
                    <a:pt x="2" y="1803"/>
                  </a:lnTo>
                  <a:lnTo>
                    <a:pt x="0" y="1690"/>
                  </a:lnTo>
                  <a:lnTo>
                    <a:pt x="2" y="1577"/>
                  </a:lnTo>
                  <a:lnTo>
                    <a:pt x="7" y="1467"/>
                  </a:lnTo>
                  <a:lnTo>
                    <a:pt x="15" y="1359"/>
                  </a:lnTo>
                  <a:lnTo>
                    <a:pt x="28" y="1253"/>
                  </a:lnTo>
                  <a:lnTo>
                    <a:pt x="43" y="1150"/>
                  </a:lnTo>
                  <a:lnTo>
                    <a:pt x="60" y="1051"/>
                  </a:lnTo>
                  <a:lnTo>
                    <a:pt x="82" y="954"/>
                  </a:lnTo>
                  <a:lnTo>
                    <a:pt x="105" y="861"/>
                  </a:lnTo>
                  <a:lnTo>
                    <a:pt x="132" y="771"/>
                  </a:lnTo>
                  <a:lnTo>
                    <a:pt x="160" y="686"/>
                  </a:lnTo>
                  <a:lnTo>
                    <a:pt x="192" y="604"/>
                  </a:lnTo>
                  <a:lnTo>
                    <a:pt x="227" y="526"/>
                  </a:lnTo>
                  <a:lnTo>
                    <a:pt x="262" y="454"/>
                  </a:lnTo>
                  <a:lnTo>
                    <a:pt x="301" y="385"/>
                  </a:lnTo>
                  <a:lnTo>
                    <a:pt x="342" y="322"/>
                  </a:lnTo>
                  <a:lnTo>
                    <a:pt x="385" y="263"/>
                  </a:lnTo>
                  <a:lnTo>
                    <a:pt x="429" y="210"/>
                  </a:lnTo>
                  <a:lnTo>
                    <a:pt x="476" y="163"/>
                  </a:lnTo>
                  <a:lnTo>
                    <a:pt x="524" y="121"/>
                  </a:lnTo>
                  <a:lnTo>
                    <a:pt x="574" y="85"/>
                  </a:lnTo>
                  <a:lnTo>
                    <a:pt x="625" y="55"/>
                  </a:lnTo>
                  <a:lnTo>
                    <a:pt x="677" y="31"/>
                  </a:lnTo>
                  <a:lnTo>
                    <a:pt x="731" y="14"/>
                  </a:lnTo>
                  <a:lnTo>
                    <a:pt x="786" y="3"/>
                  </a:lnTo>
                  <a:lnTo>
                    <a:pt x="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0" name="Freeform 1106"/>
            <p:cNvSpPr>
              <a:spLocks noEditPoints="1"/>
            </p:cNvSpPr>
            <p:nvPr/>
          </p:nvSpPr>
          <p:spPr bwMode="auto">
            <a:xfrm>
              <a:off x="10271125" y="5051426"/>
              <a:ext cx="196850" cy="463550"/>
            </a:xfrm>
            <a:custGeom>
              <a:avLst/>
              <a:gdLst>
                <a:gd name="T0" fmla="*/ 586 w 1236"/>
                <a:gd name="T1" fmla="*/ 1040 h 2930"/>
                <a:gd name="T2" fmla="*/ 409 w 1236"/>
                <a:gd name="T3" fmla="*/ 1195 h 2930"/>
                <a:gd name="T4" fmla="*/ 183 w 1236"/>
                <a:gd name="T5" fmla="*/ 1212 h 2930"/>
                <a:gd name="T6" fmla="*/ 114 w 1236"/>
                <a:gd name="T7" fmla="*/ 1378 h 2930"/>
                <a:gd name="T8" fmla="*/ 172 w 1236"/>
                <a:gd name="T9" fmla="*/ 1742 h 2930"/>
                <a:gd name="T10" fmla="*/ 393 w 1236"/>
                <a:gd name="T11" fmla="*/ 1694 h 2930"/>
                <a:gd name="T12" fmla="*/ 554 w 1236"/>
                <a:gd name="T13" fmla="*/ 1883 h 2930"/>
                <a:gd name="T14" fmla="*/ 650 w 1236"/>
                <a:gd name="T15" fmla="*/ 1970 h 2930"/>
                <a:gd name="T16" fmla="*/ 728 w 1236"/>
                <a:gd name="T17" fmla="*/ 1878 h 2930"/>
                <a:gd name="T18" fmla="*/ 869 w 1236"/>
                <a:gd name="T19" fmla="*/ 1715 h 2930"/>
                <a:gd name="T20" fmla="*/ 897 w 1236"/>
                <a:gd name="T21" fmla="*/ 1399 h 2930"/>
                <a:gd name="T22" fmla="*/ 928 w 1236"/>
                <a:gd name="T23" fmla="*/ 1191 h 2930"/>
                <a:gd name="T24" fmla="*/ 811 w 1236"/>
                <a:gd name="T25" fmla="*/ 1098 h 2930"/>
                <a:gd name="T26" fmla="*/ 700 w 1236"/>
                <a:gd name="T27" fmla="*/ 983 h 2930"/>
                <a:gd name="T28" fmla="*/ 542 w 1236"/>
                <a:gd name="T29" fmla="*/ 139 h 2930"/>
                <a:gd name="T30" fmla="*/ 343 w 1236"/>
                <a:gd name="T31" fmla="*/ 383 h 2930"/>
                <a:gd name="T32" fmla="*/ 175 w 1236"/>
                <a:gd name="T33" fmla="*/ 864 h 2930"/>
                <a:gd name="T34" fmla="*/ 364 w 1236"/>
                <a:gd name="T35" fmla="*/ 1051 h 2930"/>
                <a:gd name="T36" fmla="*/ 534 w 1236"/>
                <a:gd name="T37" fmla="*/ 935 h 2930"/>
                <a:gd name="T38" fmla="*/ 658 w 1236"/>
                <a:gd name="T39" fmla="*/ 848 h 2930"/>
                <a:gd name="T40" fmla="*/ 821 w 1236"/>
                <a:gd name="T41" fmla="*/ 971 h 2930"/>
                <a:gd name="T42" fmla="*/ 952 w 1236"/>
                <a:gd name="T43" fmla="*/ 1079 h 2930"/>
                <a:gd name="T44" fmla="*/ 1051 w 1236"/>
                <a:gd name="T45" fmla="*/ 1094 h 2930"/>
                <a:gd name="T46" fmla="*/ 1052 w 1236"/>
                <a:gd name="T47" fmla="*/ 1189 h 2930"/>
                <a:gd name="T48" fmla="*/ 1009 w 1236"/>
                <a:gd name="T49" fmla="*/ 1384 h 2930"/>
                <a:gd name="T50" fmla="*/ 999 w 1236"/>
                <a:gd name="T51" fmla="*/ 1645 h 2930"/>
                <a:gd name="T52" fmla="*/ 906 w 1236"/>
                <a:gd name="T53" fmla="*/ 1885 h 2930"/>
                <a:gd name="T54" fmla="*/ 747 w 1236"/>
                <a:gd name="T55" fmla="*/ 2053 h 2930"/>
                <a:gd name="T56" fmla="*/ 575 w 1236"/>
                <a:gd name="T57" fmla="*/ 2054 h 2930"/>
                <a:gd name="T58" fmla="*/ 435 w 1236"/>
                <a:gd name="T59" fmla="*/ 1947 h 2930"/>
                <a:gd name="T60" fmla="*/ 280 w 1236"/>
                <a:gd name="T61" fmla="*/ 1775 h 2930"/>
                <a:gd name="T62" fmla="*/ 262 w 1236"/>
                <a:gd name="T63" fmla="*/ 2363 h 2930"/>
                <a:gd name="T64" fmla="*/ 458 w 1236"/>
                <a:gd name="T65" fmla="*/ 2717 h 2930"/>
                <a:gd name="T66" fmla="*/ 643 w 1236"/>
                <a:gd name="T67" fmla="*/ 2814 h 2930"/>
                <a:gd name="T68" fmla="*/ 839 w 1236"/>
                <a:gd name="T69" fmla="*/ 2639 h 2930"/>
                <a:gd name="T70" fmla="*/ 1024 w 1236"/>
                <a:gd name="T71" fmla="*/ 2214 h 2930"/>
                <a:gd name="T72" fmla="*/ 1121 w 1236"/>
                <a:gd name="T73" fmla="*/ 1573 h 2930"/>
                <a:gd name="T74" fmla="*/ 1065 w 1236"/>
                <a:gd name="T75" fmla="*/ 878 h 2930"/>
                <a:gd name="T76" fmla="*/ 896 w 1236"/>
                <a:gd name="T77" fmla="*/ 389 h 2930"/>
                <a:gd name="T78" fmla="*/ 695 w 1236"/>
                <a:gd name="T79" fmla="*/ 139 h 2930"/>
                <a:gd name="T80" fmla="*/ 733 w 1236"/>
                <a:gd name="T81" fmla="*/ 31 h 2930"/>
                <a:gd name="T82" fmla="*/ 989 w 1236"/>
                <a:gd name="T83" fmla="*/ 321 h 2930"/>
                <a:gd name="T84" fmla="*/ 1176 w 1236"/>
                <a:gd name="T85" fmla="*/ 860 h 2930"/>
                <a:gd name="T86" fmla="*/ 1234 w 1236"/>
                <a:gd name="T87" fmla="*/ 1574 h 2930"/>
                <a:gd name="T88" fmla="*/ 1133 w 1236"/>
                <a:gd name="T89" fmla="*/ 2245 h 2930"/>
                <a:gd name="T90" fmla="*/ 919 w 1236"/>
                <a:gd name="T91" fmla="*/ 2720 h 2930"/>
                <a:gd name="T92" fmla="*/ 656 w 1236"/>
                <a:gd name="T93" fmla="*/ 2927 h 2930"/>
                <a:gd name="T94" fmla="*/ 389 w 1236"/>
                <a:gd name="T95" fmla="*/ 2809 h 2930"/>
                <a:gd name="T96" fmla="*/ 155 w 1236"/>
                <a:gd name="T97" fmla="*/ 2404 h 2930"/>
                <a:gd name="T98" fmla="*/ 44 w 1236"/>
                <a:gd name="T99" fmla="*/ 1982 h 2930"/>
                <a:gd name="T100" fmla="*/ 4 w 1236"/>
                <a:gd name="T101" fmla="*/ 1614 h 2930"/>
                <a:gd name="T102" fmla="*/ 13 w 1236"/>
                <a:gd name="T103" fmla="*/ 1176 h 2930"/>
                <a:gd name="T104" fmla="*/ 60 w 1236"/>
                <a:gd name="T105" fmla="*/ 855 h 2930"/>
                <a:gd name="T106" fmla="*/ 250 w 1236"/>
                <a:gd name="T107" fmla="*/ 317 h 2930"/>
                <a:gd name="T108" fmla="*/ 504 w 1236"/>
                <a:gd name="T109" fmla="*/ 31 h 2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6" h="2930">
                  <a:moveTo>
                    <a:pt x="648" y="961"/>
                  </a:moveTo>
                  <a:lnTo>
                    <a:pt x="646" y="963"/>
                  </a:lnTo>
                  <a:lnTo>
                    <a:pt x="643" y="969"/>
                  </a:lnTo>
                  <a:lnTo>
                    <a:pt x="637" y="980"/>
                  </a:lnTo>
                  <a:lnTo>
                    <a:pt x="633" y="996"/>
                  </a:lnTo>
                  <a:lnTo>
                    <a:pt x="625" y="1034"/>
                  </a:lnTo>
                  <a:lnTo>
                    <a:pt x="586" y="1040"/>
                  </a:lnTo>
                  <a:lnTo>
                    <a:pt x="554" y="1047"/>
                  </a:lnTo>
                  <a:lnTo>
                    <a:pt x="524" y="1060"/>
                  </a:lnTo>
                  <a:lnTo>
                    <a:pt x="495" y="1078"/>
                  </a:lnTo>
                  <a:lnTo>
                    <a:pt x="470" y="1099"/>
                  </a:lnTo>
                  <a:lnTo>
                    <a:pt x="447" y="1127"/>
                  </a:lnTo>
                  <a:lnTo>
                    <a:pt x="427" y="1159"/>
                  </a:lnTo>
                  <a:lnTo>
                    <a:pt x="409" y="1195"/>
                  </a:lnTo>
                  <a:lnTo>
                    <a:pt x="393" y="1236"/>
                  </a:lnTo>
                  <a:lnTo>
                    <a:pt x="379" y="1280"/>
                  </a:lnTo>
                  <a:lnTo>
                    <a:pt x="263" y="1266"/>
                  </a:lnTo>
                  <a:lnTo>
                    <a:pt x="239" y="1260"/>
                  </a:lnTo>
                  <a:lnTo>
                    <a:pt x="218" y="1249"/>
                  </a:lnTo>
                  <a:lnTo>
                    <a:pt x="198" y="1232"/>
                  </a:lnTo>
                  <a:lnTo>
                    <a:pt x="183" y="1212"/>
                  </a:lnTo>
                  <a:lnTo>
                    <a:pt x="172" y="1187"/>
                  </a:lnTo>
                  <a:lnTo>
                    <a:pt x="136" y="1089"/>
                  </a:lnTo>
                  <a:lnTo>
                    <a:pt x="132" y="1124"/>
                  </a:lnTo>
                  <a:lnTo>
                    <a:pt x="127" y="1178"/>
                  </a:lnTo>
                  <a:lnTo>
                    <a:pt x="122" y="1234"/>
                  </a:lnTo>
                  <a:lnTo>
                    <a:pt x="118" y="1291"/>
                  </a:lnTo>
                  <a:lnTo>
                    <a:pt x="114" y="1378"/>
                  </a:lnTo>
                  <a:lnTo>
                    <a:pt x="113" y="1465"/>
                  </a:lnTo>
                  <a:lnTo>
                    <a:pt x="114" y="1552"/>
                  </a:lnTo>
                  <a:lnTo>
                    <a:pt x="118" y="1638"/>
                  </a:lnTo>
                  <a:lnTo>
                    <a:pt x="122" y="1696"/>
                  </a:lnTo>
                  <a:lnTo>
                    <a:pt x="132" y="1803"/>
                  </a:lnTo>
                  <a:lnTo>
                    <a:pt x="136" y="1837"/>
                  </a:lnTo>
                  <a:lnTo>
                    <a:pt x="172" y="1742"/>
                  </a:lnTo>
                  <a:lnTo>
                    <a:pt x="183" y="1718"/>
                  </a:lnTo>
                  <a:lnTo>
                    <a:pt x="199" y="1698"/>
                  </a:lnTo>
                  <a:lnTo>
                    <a:pt x="218" y="1681"/>
                  </a:lnTo>
                  <a:lnTo>
                    <a:pt x="239" y="1670"/>
                  </a:lnTo>
                  <a:lnTo>
                    <a:pt x="262" y="1664"/>
                  </a:lnTo>
                  <a:lnTo>
                    <a:pt x="379" y="1650"/>
                  </a:lnTo>
                  <a:lnTo>
                    <a:pt x="393" y="1694"/>
                  </a:lnTo>
                  <a:lnTo>
                    <a:pt x="409" y="1735"/>
                  </a:lnTo>
                  <a:lnTo>
                    <a:pt x="427" y="1772"/>
                  </a:lnTo>
                  <a:lnTo>
                    <a:pt x="447" y="1804"/>
                  </a:lnTo>
                  <a:lnTo>
                    <a:pt x="470" y="1831"/>
                  </a:lnTo>
                  <a:lnTo>
                    <a:pt x="495" y="1853"/>
                  </a:lnTo>
                  <a:lnTo>
                    <a:pt x="524" y="1871"/>
                  </a:lnTo>
                  <a:lnTo>
                    <a:pt x="554" y="1883"/>
                  </a:lnTo>
                  <a:lnTo>
                    <a:pt x="586" y="1890"/>
                  </a:lnTo>
                  <a:lnTo>
                    <a:pt x="625" y="1896"/>
                  </a:lnTo>
                  <a:lnTo>
                    <a:pt x="633" y="1934"/>
                  </a:lnTo>
                  <a:lnTo>
                    <a:pt x="637" y="1950"/>
                  </a:lnTo>
                  <a:lnTo>
                    <a:pt x="643" y="1961"/>
                  </a:lnTo>
                  <a:lnTo>
                    <a:pt x="647" y="1967"/>
                  </a:lnTo>
                  <a:lnTo>
                    <a:pt x="650" y="1970"/>
                  </a:lnTo>
                  <a:lnTo>
                    <a:pt x="689" y="1957"/>
                  </a:lnTo>
                  <a:lnTo>
                    <a:pt x="694" y="1954"/>
                  </a:lnTo>
                  <a:lnTo>
                    <a:pt x="700" y="1947"/>
                  </a:lnTo>
                  <a:lnTo>
                    <a:pt x="707" y="1937"/>
                  </a:lnTo>
                  <a:lnTo>
                    <a:pt x="714" y="1922"/>
                  </a:lnTo>
                  <a:lnTo>
                    <a:pt x="721" y="1903"/>
                  </a:lnTo>
                  <a:lnTo>
                    <a:pt x="728" y="1878"/>
                  </a:lnTo>
                  <a:lnTo>
                    <a:pt x="752" y="1868"/>
                  </a:lnTo>
                  <a:lnTo>
                    <a:pt x="777" y="1852"/>
                  </a:lnTo>
                  <a:lnTo>
                    <a:pt x="801" y="1834"/>
                  </a:lnTo>
                  <a:lnTo>
                    <a:pt x="821" y="1810"/>
                  </a:lnTo>
                  <a:lnTo>
                    <a:pt x="840" y="1783"/>
                  </a:lnTo>
                  <a:lnTo>
                    <a:pt x="856" y="1751"/>
                  </a:lnTo>
                  <a:lnTo>
                    <a:pt x="869" y="1715"/>
                  </a:lnTo>
                  <a:lnTo>
                    <a:pt x="879" y="1675"/>
                  </a:lnTo>
                  <a:lnTo>
                    <a:pt x="888" y="1629"/>
                  </a:lnTo>
                  <a:lnTo>
                    <a:pt x="894" y="1580"/>
                  </a:lnTo>
                  <a:lnTo>
                    <a:pt x="897" y="1524"/>
                  </a:lnTo>
                  <a:lnTo>
                    <a:pt x="899" y="1465"/>
                  </a:lnTo>
                  <a:lnTo>
                    <a:pt x="898" y="1434"/>
                  </a:lnTo>
                  <a:lnTo>
                    <a:pt x="897" y="1399"/>
                  </a:lnTo>
                  <a:lnTo>
                    <a:pt x="898" y="1361"/>
                  </a:lnTo>
                  <a:lnTo>
                    <a:pt x="901" y="1320"/>
                  </a:lnTo>
                  <a:lnTo>
                    <a:pt x="906" y="1277"/>
                  </a:lnTo>
                  <a:lnTo>
                    <a:pt x="915" y="1234"/>
                  </a:lnTo>
                  <a:lnTo>
                    <a:pt x="928" y="1192"/>
                  </a:lnTo>
                  <a:lnTo>
                    <a:pt x="928" y="1192"/>
                  </a:lnTo>
                  <a:lnTo>
                    <a:pt x="928" y="1191"/>
                  </a:lnTo>
                  <a:lnTo>
                    <a:pt x="910" y="1185"/>
                  </a:lnTo>
                  <a:lnTo>
                    <a:pt x="893" y="1176"/>
                  </a:lnTo>
                  <a:lnTo>
                    <a:pt x="877" y="1164"/>
                  </a:lnTo>
                  <a:lnTo>
                    <a:pt x="862" y="1147"/>
                  </a:lnTo>
                  <a:lnTo>
                    <a:pt x="851" y="1135"/>
                  </a:lnTo>
                  <a:lnTo>
                    <a:pt x="838" y="1121"/>
                  </a:lnTo>
                  <a:lnTo>
                    <a:pt x="811" y="1098"/>
                  </a:lnTo>
                  <a:lnTo>
                    <a:pt x="783" y="1079"/>
                  </a:lnTo>
                  <a:lnTo>
                    <a:pt x="753" y="1062"/>
                  </a:lnTo>
                  <a:lnTo>
                    <a:pt x="728" y="1052"/>
                  </a:lnTo>
                  <a:lnTo>
                    <a:pt x="721" y="1027"/>
                  </a:lnTo>
                  <a:lnTo>
                    <a:pt x="714" y="1007"/>
                  </a:lnTo>
                  <a:lnTo>
                    <a:pt x="707" y="993"/>
                  </a:lnTo>
                  <a:lnTo>
                    <a:pt x="700" y="983"/>
                  </a:lnTo>
                  <a:lnTo>
                    <a:pt x="694" y="976"/>
                  </a:lnTo>
                  <a:lnTo>
                    <a:pt x="689" y="973"/>
                  </a:lnTo>
                  <a:lnTo>
                    <a:pt x="648" y="961"/>
                  </a:lnTo>
                  <a:close/>
                  <a:moveTo>
                    <a:pt x="618" y="113"/>
                  </a:moveTo>
                  <a:lnTo>
                    <a:pt x="595" y="116"/>
                  </a:lnTo>
                  <a:lnTo>
                    <a:pt x="569" y="124"/>
                  </a:lnTo>
                  <a:lnTo>
                    <a:pt x="542" y="139"/>
                  </a:lnTo>
                  <a:lnTo>
                    <a:pt x="515" y="158"/>
                  </a:lnTo>
                  <a:lnTo>
                    <a:pt x="487" y="183"/>
                  </a:lnTo>
                  <a:lnTo>
                    <a:pt x="459" y="212"/>
                  </a:lnTo>
                  <a:lnTo>
                    <a:pt x="430" y="248"/>
                  </a:lnTo>
                  <a:lnTo>
                    <a:pt x="400" y="288"/>
                  </a:lnTo>
                  <a:lnTo>
                    <a:pt x="372" y="333"/>
                  </a:lnTo>
                  <a:lnTo>
                    <a:pt x="343" y="383"/>
                  </a:lnTo>
                  <a:lnTo>
                    <a:pt x="316" y="439"/>
                  </a:lnTo>
                  <a:lnTo>
                    <a:pt x="289" y="498"/>
                  </a:lnTo>
                  <a:lnTo>
                    <a:pt x="263" y="563"/>
                  </a:lnTo>
                  <a:lnTo>
                    <a:pt x="238" y="631"/>
                  </a:lnTo>
                  <a:lnTo>
                    <a:pt x="216" y="705"/>
                  </a:lnTo>
                  <a:lnTo>
                    <a:pt x="194" y="782"/>
                  </a:lnTo>
                  <a:lnTo>
                    <a:pt x="175" y="864"/>
                  </a:lnTo>
                  <a:lnTo>
                    <a:pt x="277" y="1149"/>
                  </a:lnTo>
                  <a:lnTo>
                    <a:pt x="279" y="1153"/>
                  </a:lnTo>
                  <a:lnTo>
                    <a:pt x="280" y="1155"/>
                  </a:lnTo>
                  <a:lnTo>
                    <a:pt x="302" y="1157"/>
                  </a:lnTo>
                  <a:lnTo>
                    <a:pt x="321" y="1117"/>
                  </a:lnTo>
                  <a:lnTo>
                    <a:pt x="341" y="1082"/>
                  </a:lnTo>
                  <a:lnTo>
                    <a:pt x="364" y="1051"/>
                  </a:lnTo>
                  <a:lnTo>
                    <a:pt x="386" y="1025"/>
                  </a:lnTo>
                  <a:lnTo>
                    <a:pt x="411" y="1001"/>
                  </a:lnTo>
                  <a:lnTo>
                    <a:pt x="435" y="983"/>
                  </a:lnTo>
                  <a:lnTo>
                    <a:pt x="460" y="966"/>
                  </a:lnTo>
                  <a:lnTo>
                    <a:pt x="485" y="954"/>
                  </a:lnTo>
                  <a:lnTo>
                    <a:pt x="510" y="944"/>
                  </a:lnTo>
                  <a:lnTo>
                    <a:pt x="534" y="935"/>
                  </a:lnTo>
                  <a:lnTo>
                    <a:pt x="545" y="913"/>
                  </a:lnTo>
                  <a:lnTo>
                    <a:pt x="559" y="892"/>
                  </a:lnTo>
                  <a:lnTo>
                    <a:pt x="575" y="876"/>
                  </a:lnTo>
                  <a:lnTo>
                    <a:pt x="592" y="863"/>
                  </a:lnTo>
                  <a:lnTo>
                    <a:pt x="614" y="854"/>
                  </a:lnTo>
                  <a:lnTo>
                    <a:pt x="635" y="848"/>
                  </a:lnTo>
                  <a:lnTo>
                    <a:pt x="658" y="848"/>
                  </a:lnTo>
                  <a:lnTo>
                    <a:pt x="680" y="853"/>
                  </a:lnTo>
                  <a:lnTo>
                    <a:pt x="722" y="866"/>
                  </a:lnTo>
                  <a:lnTo>
                    <a:pt x="747" y="877"/>
                  </a:lnTo>
                  <a:lnTo>
                    <a:pt x="769" y="893"/>
                  </a:lnTo>
                  <a:lnTo>
                    <a:pt x="790" y="915"/>
                  </a:lnTo>
                  <a:lnTo>
                    <a:pt x="807" y="941"/>
                  </a:lnTo>
                  <a:lnTo>
                    <a:pt x="821" y="971"/>
                  </a:lnTo>
                  <a:lnTo>
                    <a:pt x="855" y="991"/>
                  </a:lnTo>
                  <a:lnTo>
                    <a:pt x="887" y="1014"/>
                  </a:lnTo>
                  <a:lnTo>
                    <a:pt x="916" y="1041"/>
                  </a:lnTo>
                  <a:lnTo>
                    <a:pt x="933" y="1057"/>
                  </a:lnTo>
                  <a:lnTo>
                    <a:pt x="945" y="1071"/>
                  </a:lnTo>
                  <a:lnTo>
                    <a:pt x="949" y="1076"/>
                  </a:lnTo>
                  <a:lnTo>
                    <a:pt x="952" y="1079"/>
                  </a:lnTo>
                  <a:lnTo>
                    <a:pt x="957" y="1079"/>
                  </a:lnTo>
                  <a:lnTo>
                    <a:pt x="962" y="1078"/>
                  </a:lnTo>
                  <a:lnTo>
                    <a:pt x="986" y="1075"/>
                  </a:lnTo>
                  <a:lnTo>
                    <a:pt x="1006" y="1074"/>
                  </a:lnTo>
                  <a:lnTo>
                    <a:pt x="1022" y="1076"/>
                  </a:lnTo>
                  <a:lnTo>
                    <a:pt x="1038" y="1083"/>
                  </a:lnTo>
                  <a:lnTo>
                    <a:pt x="1051" y="1094"/>
                  </a:lnTo>
                  <a:lnTo>
                    <a:pt x="1060" y="1109"/>
                  </a:lnTo>
                  <a:lnTo>
                    <a:pt x="1065" y="1122"/>
                  </a:lnTo>
                  <a:lnTo>
                    <a:pt x="1068" y="1137"/>
                  </a:lnTo>
                  <a:lnTo>
                    <a:pt x="1067" y="1154"/>
                  </a:lnTo>
                  <a:lnTo>
                    <a:pt x="1063" y="1169"/>
                  </a:lnTo>
                  <a:lnTo>
                    <a:pt x="1055" y="1184"/>
                  </a:lnTo>
                  <a:lnTo>
                    <a:pt x="1052" y="1189"/>
                  </a:lnTo>
                  <a:lnTo>
                    <a:pt x="1047" y="1199"/>
                  </a:lnTo>
                  <a:lnTo>
                    <a:pt x="1041" y="1212"/>
                  </a:lnTo>
                  <a:lnTo>
                    <a:pt x="1034" y="1230"/>
                  </a:lnTo>
                  <a:lnTo>
                    <a:pt x="1023" y="1263"/>
                  </a:lnTo>
                  <a:lnTo>
                    <a:pt x="1016" y="1300"/>
                  </a:lnTo>
                  <a:lnTo>
                    <a:pt x="1012" y="1341"/>
                  </a:lnTo>
                  <a:lnTo>
                    <a:pt x="1009" y="1384"/>
                  </a:lnTo>
                  <a:lnTo>
                    <a:pt x="1010" y="1430"/>
                  </a:lnTo>
                  <a:lnTo>
                    <a:pt x="1011" y="1465"/>
                  </a:lnTo>
                  <a:lnTo>
                    <a:pt x="1010" y="1499"/>
                  </a:lnTo>
                  <a:lnTo>
                    <a:pt x="1009" y="1535"/>
                  </a:lnTo>
                  <a:lnTo>
                    <a:pt x="1007" y="1570"/>
                  </a:lnTo>
                  <a:lnTo>
                    <a:pt x="1004" y="1608"/>
                  </a:lnTo>
                  <a:lnTo>
                    <a:pt x="999" y="1645"/>
                  </a:lnTo>
                  <a:lnTo>
                    <a:pt x="993" y="1682"/>
                  </a:lnTo>
                  <a:lnTo>
                    <a:pt x="985" y="1719"/>
                  </a:lnTo>
                  <a:lnTo>
                    <a:pt x="974" y="1756"/>
                  </a:lnTo>
                  <a:lnTo>
                    <a:pt x="961" y="1791"/>
                  </a:lnTo>
                  <a:lnTo>
                    <a:pt x="946" y="1823"/>
                  </a:lnTo>
                  <a:lnTo>
                    <a:pt x="927" y="1855"/>
                  </a:lnTo>
                  <a:lnTo>
                    <a:pt x="906" y="1885"/>
                  </a:lnTo>
                  <a:lnTo>
                    <a:pt x="881" y="1913"/>
                  </a:lnTo>
                  <a:lnTo>
                    <a:pt x="853" y="1936"/>
                  </a:lnTo>
                  <a:lnTo>
                    <a:pt x="821" y="1958"/>
                  </a:lnTo>
                  <a:lnTo>
                    <a:pt x="807" y="1988"/>
                  </a:lnTo>
                  <a:lnTo>
                    <a:pt x="790" y="2015"/>
                  </a:lnTo>
                  <a:lnTo>
                    <a:pt x="769" y="2037"/>
                  </a:lnTo>
                  <a:lnTo>
                    <a:pt x="747" y="2053"/>
                  </a:lnTo>
                  <a:lnTo>
                    <a:pt x="722" y="2064"/>
                  </a:lnTo>
                  <a:lnTo>
                    <a:pt x="680" y="2077"/>
                  </a:lnTo>
                  <a:lnTo>
                    <a:pt x="658" y="2082"/>
                  </a:lnTo>
                  <a:lnTo>
                    <a:pt x="635" y="2082"/>
                  </a:lnTo>
                  <a:lnTo>
                    <a:pt x="614" y="2076"/>
                  </a:lnTo>
                  <a:lnTo>
                    <a:pt x="592" y="2067"/>
                  </a:lnTo>
                  <a:lnTo>
                    <a:pt x="575" y="2054"/>
                  </a:lnTo>
                  <a:lnTo>
                    <a:pt x="559" y="2038"/>
                  </a:lnTo>
                  <a:lnTo>
                    <a:pt x="545" y="2017"/>
                  </a:lnTo>
                  <a:lnTo>
                    <a:pt x="534" y="1995"/>
                  </a:lnTo>
                  <a:lnTo>
                    <a:pt x="510" y="1986"/>
                  </a:lnTo>
                  <a:lnTo>
                    <a:pt x="485" y="1976"/>
                  </a:lnTo>
                  <a:lnTo>
                    <a:pt x="460" y="1964"/>
                  </a:lnTo>
                  <a:lnTo>
                    <a:pt x="435" y="1947"/>
                  </a:lnTo>
                  <a:lnTo>
                    <a:pt x="411" y="1929"/>
                  </a:lnTo>
                  <a:lnTo>
                    <a:pt x="386" y="1905"/>
                  </a:lnTo>
                  <a:lnTo>
                    <a:pt x="364" y="1879"/>
                  </a:lnTo>
                  <a:lnTo>
                    <a:pt x="341" y="1848"/>
                  </a:lnTo>
                  <a:lnTo>
                    <a:pt x="321" y="1813"/>
                  </a:lnTo>
                  <a:lnTo>
                    <a:pt x="302" y="1773"/>
                  </a:lnTo>
                  <a:lnTo>
                    <a:pt x="280" y="1775"/>
                  </a:lnTo>
                  <a:lnTo>
                    <a:pt x="278" y="1777"/>
                  </a:lnTo>
                  <a:lnTo>
                    <a:pt x="277" y="1781"/>
                  </a:lnTo>
                  <a:lnTo>
                    <a:pt x="173" y="2059"/>
                  </a:lnTo>
                  <a:lnTo>
                    <a:pt x="192" y="2142"/>
                  </a:lnTo>
                  <a:lnTo>
                    <a:pt x="214" y="2220"/>
                  </a:lnTo>
                  <a:lnTo>
                    <a:pt x="237" y="2294"/>
                  </a:lnTo>
                  <a:lnTo>
                    <a:pt x="262" y="2363"/>
                  </a:lnTo>
                  <a:lnTo>
                    <a:pt x="287" y="2428"/>
                  </a:lnTo>
                  <a:lnTo>
                    <a:pt x="314" y="2488"/>
                  </a:lnTo>
                  <a:lnTo>
                    <a:pt x="342" y="2544"/>
                  </a:lnTo>
                  <a:lnTo>
                    <a:pt x="371" y="2595"/>
                  </a:lnTo>
                  <a:lnTo>
                    <a:pt x="399" y="2640"/>
                  </a:lnTo>
                  <a:lnTo>
                    <a:pt x="429" y="2681"/>
                  </a:lnTo>
                  <a:lnTo>
                    <a:pt x="458" y="2717"/>
                  </a:lnTo>
                  <a:lnTo>
                    <a:pt x="486" y="2746"/>
                  </a:lnTo>
                  <a:lnTo>
                    <a:pt x="515" y="2772"/>
                  </a:lnTo>
                  <a:lnTo>
                    <a:pt x="542" y="2791"/>
                  </a:lnTo>
                  <a:lnTo>
                    <a:pt x="569" y="2806"/>
                  </a:lnTo>
                  <a:lnTo>
                    <a:pt x="595" y="2814"/>
                  </a:lnTo>
                  <a:lnTo>
                    <a:pt x="618" y="2817"/>
                  </a:lnTo>
                  <a:lnTo>
                    <a:pt x="643" y="2814"/>
                  </a:lnTo>
                  <a:lnTo>
                    <a:pt x="668" y="2806"/>
                  </a:lnTo>
                  <a:lnTo>
                    <a:pt x="695" y="2791"/>
                  </a:lnTo>
                  <a:lnTo>
                    <a:pt x="722" y="2771"/>
                  </a:lnTo>
                  <a:lnTo>
                    <a:pt x="751" y="2746"/>
                  </a:lnTo>
                  <a:lnTo>
                    <a:pt x="779" y="2716"/>
                  </a:lnTo>
                  <a:lnTo>
                    <a:pt x="809" y="2680"/>
                  </a:lnTo>
                  <a:lnTo>
                    <a:pt x="839" y="2639"/>
                  </a:lnTo>
                  <a:lnTo>
                    <a:pt x="867" y="2593"/>
                  </a:lnTo>
                  <a:lnTo>
                    <a:pt x="896" y="2541"/>
                  </a:lnTo>
                  <a:lnTo>
                    <a:pt x="924" y="2485"/>
                  </a:lnTo>
                  <a:lnTo>
                    <a:pt x="951" y="2425"/>
                  </a:lnTo>
                  <a:lnTo>
                    <a:pt x="977" y="2359"/>
                  </a:lnTo>
                  <a:lnTo>
                    <a:pt x="1002" y="2288"/>
                  </a:lnTo>
                  <a:lnTo>
                    <a:pt x="1024" y="2214"/>
                  </a:lnTo>
                  <a:lnTo>
                    <a:pt x="1046" y="2135"/>
                  </a:lnTo>
                  <a:lnTo>
                    <a:pt x="1065" y="2052"/>
                  </a:lnTo>
                  <a:lnTo>
                    <a:pt x="1082" y="1964"/>
                  </a:lnTo>
                  <a:lnTo>
                    <a:pt x="1096" y="1872"/>
                  </a:lnTo>
                  <a:lnTo>
                    <a:pt x="1108" y="1776"/>
                  </a:lnTo>
                  <a:lnTo>
                    <a:pt x="1116" y="1676"/>
                  </a:lnTo>
                  <a:lnTo>
                    <a:pt x="1121" y="1573"/>
                  </a:lnTo>
                  <a:lnTo>
                    <a:pt x="1124" y="1465"/>
                  </a:lnTo>
                  <a:lnTo>
                    <a:pt x="1121" y="1357"/>
                  </a:lnTo>
                  <a:lnTo>
                    <a:pt x="1116" y="1254"/>
                  </a:lnTo>
                  <a:lnTo>
                    <a:pt x="1108" y="1154"/>
                  </a:lnTo>
                  <a:lnTo>
                    <a:pt x="1096" y="1058"/>
                  </a:lnTo>
                  <a:lnTo>
                    <a:pt x="1082" y="966"/>
                  </a:lnTo>
                  <a:lnTo>
                    <a:pt x="1065" y="878"/>
                  </a:lnTo>
                  <a:lnTo>
                    <a:pt x="1046" y="795"/>
                  </a:lnTo>
                  <a:lnTo>
                    <a:pt x="1024" y="716"/>
                  </a:lnTo>
                  <a:lnTo>
                    <a:pt x="1002" y="642"/>
                  </a:lnTo>
                  <a:lnTo>
                    <a:pt x="977" y="571"/>
                  </a:lnTo>
                  <a:lnTo>
                    <a:pt x="951" y="505"/>
                  </a:lnTo>
                  <a:lnTo>
                    <a:pt x="924" y="445"/>
                  </a:lnTo>
                  <a:lnTo>
                    <a:pt x="896" y="389"/>
                  </a:lnTo>
                  <a:lnTo>
                    <a:pt x="867" y="337"/>
                  </a:lnTo>
                  <a:lnTo>
                    <a:pt x="839" y="291"/>
                  </a:lnTo>
                  <a:lnTo>
                    <a:pt x="809" y="250"/>
                  </a:lnTo>
                  <a:lnTo>
                    <a:pt x="779" y="214"/>
                  </a:lnTo>
                  <a:lnTo>
                    <a:pt x="751" y="184"/>
                  </a:lnTo>
                  <a:lnTo>
                    <a:pt x="722" y="159"/>
                  </a:lnTo>
                  <a:lnTo>
                    <a:pt x="695" y="139"/>
                  </a:lnTo>
                  <a:lnTo>
                    <a:pt x="668" y="124"/>
                  </a:lnTo>
                  <a:lnTo>
                    <a:pt x="643" y="116"/>
                  </a:lnTo>
                  <a:lnTo>
                    <a:pt x="618" y="113"/>
                  </a:lnTo>
                  <a:close/>
                  <a:moveTo>
                    <a:pt x="618" y="0"/>
                  </a:moveTo>
                  <a:lnTo>
                    <a:pt x="656" y="3"/>
                  </a:lnTo>
                  <a:lnTo>
                    <a:pt x="695" y="15"/>
                  </a:lnTo>
                  <a:lnTo>
                    <a:pt x="733" y="31"/>
                  </a:lnTo>
                  <a:lnTo>
                    <a:pt x="771" y="55"/>
                  </a:lnTo>
                  <a:lnTo>
                    <a:pt x="809" y="84"/>
                  </a:lnTo>
                  <a:lnTo>
                    <a:pt x="847" y="121"/>
                  </a:lnTo>
                  <a:lnTo>
                    <a:pt x="884" y="162"/>
                  </a:lnTo>
                  <a:lnTo>
                    <a:pt x="919" y="210"/>
                  </a:lnTo>
                  <a:lnTo>
                    <a:pt x="955" y="264"/>
                  </a:lnTo>
                  <a:lnTo>
                    <a:pt x="989" y="321"/>
                  </a:lnTo>
                  <a:lnTo>
                    <a:pt x="1020" y="384"/>
                  </a:lnTo>
                  <a:lnTo>
                    <a:pt x="1052" y="453"/>
                  </a:lnTo>
                  <a:lnTo>
                    <a:pt x="1081" y="526"/>
                  </a:lnTo>
                  <a:lnTo>
                    <a:pt x="1108" y="603"/>
                  </a:lnTo>
                  <a:lnTo>
                    <a:pt x="1133" y="685"/>
                  </a:lnTo>
                  <a:lnTo>
                    <a:pt x="1155" y="771"/>
                  </a:lnTo>
                  <a:lnTo>
                    <a:pt x="1176" y="860"/>
                  </a:lnTo>
                  <a:lnTo>
                    <a:pt x="1193" y="953"/>
                  </a:lnTo>
                  <a:lnTo>
                    <a:pt x="1208" y="1049"/>
                  </a:lnTo>
                  <a:lnTo>
                    <a:pt x="1221" y="1149"/>
                  </a:lnTo>
                  <a:lnTo>
                    <a:pt x="1229" y="1251"/>
                  </a:lnTo>
                  <a:lnTo>
                    <a:pt x="1234" y="1356"/>
                  </a:lnTo>
                  <a:lnTo>
                    <a:pt x="1236" y="1465"/>
                  </a:lnTo>
                  <a:lnTo>
                    <a:pt x="1234" y="1574"/>
                  </a:lnTo>
                  <a:lnTo>
                    <a:pt x="1229" y="1679"/>
                  </a:lnTo>
                  <a:lnTo>
                    <a:pt x="1221" y="1781"/>
                  </a:lnTo>
                  <a:lnTo>
                    <a:pt x="1208" y="1881"/>
                  </a:lnTo>
                  <a:lnTo>
                    <a:pt x="1193" y="1977"/>
                  </a:lnTo>
                  <a:lnTo>
                    <a:pt x="1176" y="2070"/>
                  </a:lnTo>
                  <a:lnTo>
                    <a:pt x="1155" y="2159"/>
                  </a:lnTo>
                  <a:lnTo>
                    <a:pt x="1133" y="2245"/>
                  </a:lnTo>
                  <a:lnTo>
                    <a:pt x="1108" y="2327"/>
                  </a:lnTo>
                  <a:lnTo>
                    <a:pt x="1081" y="2404"/>
                  </a:lnTo>
                  <a:lnTo>
                    <a:pt x="1052" y="2477"/>
                  </a:lnTo>
                  <a:lnTo>
                    <a:pt x="1020" y="2546"/>
                  </a:lnTo>
                  <a:lnTo>
                    <a:pt x="989" y="2609"/>
                  </a:lnTo>
                  <a:lnTo>
                    <a:pt x="955" y="2666"/>
                  </a:lnTo>
                  <a:lnTo>
                    <a:pt x="919" y="2720"/>
                  </a:lnTo>
                  <a:lnTo>
                    <a:pt x="884" y="2768"/>
                  </a:lnTo>
                  <a:lnTo>
                    <a:pt x="847" y="2809"/>
                  </a:lnTo>
                  <a:lnTo>
                    <a:pt x="809" y="2846"/>
                  </a:lnTo>
                  <a:lnTo>
                    <a:pt x="771" y="2875"/>
                  </a:lnTo>
                  <a:lnTo>
                    <a:pt x="733" y="2899"/>
                  </a:lnTo>
                  <a:lnTo>
                    <a:pt x="695" y="2915"/>
                  </a:lnTo>
                  <a:lnTo>
                    <a:pt x="656" y="2927"/>
                  </a:lnTo>
                  <a:lnTo>
                    <a:pt x="618" y="2930"/>
                  </a:lnTo>
                  <a:lnTo>
                    <a:pt x="580" y="2927"/>
                  </a:lnTo>
                  <a:lnTo>
                    <a:pt x="541" y="2915"/>
                  </a:lnTo>
                  <a:lnTo>
                    <a:pt x="503" y="2899"/>
                  </a:lnTo>
                  <a:lnTo>
                    <a:pt x="465" y="2875"/>
                  </a:lnTo>
                  <a:lnTo>
                    <a:pt x="427" y="2846"/>
                  </a:lnTo>
                  <a:lnTo>
                    <a:pt x="389" y="2809"/>
                  </a:lnTo>
                  <a:lnTo>
                    <a:pt x="352" y="2768"/>
                  </a:lnTo>
                  <a:lnTo>
                    <a:pt x="317" y="2720"/>
                  </a:lnTo>
                  <a:lnTo>
                    <a:pt x="282" y="2666"/>
                  </a:lnTo>
                  <a:lnTo>
                    <a:pt x="248" y="2609"/>
                  </a:lnTo>
                  <a:lnTo>
                    <a:pt x="216" y="2546"/>
                  </a:lnTo>
                  <a:lnTo>
                    <a:pt x="185" y="2477"/>
                  </a:lnTo>
                  <a:lnTo>
                    <a:pt x="155" y="2404"/>
                  </a:lnTo>
                  <a:lnTo>
                    <a:pt x="129" y="2327"/>
                  </a:lnTo>
                  <a:lnTo>
                    <a:pt x="103" y="2245"/>
                  </a:lnTo>
                  <a:lnTo>
                    <a:pt x="98" y="2260"/>
                  </a:lnTo>
                  <a:lnTo>
                    <a:pt x="58" y="2068"/>
                  </a:lnTo>
                  <a:lnTo>
                    <a:pt x="51" y="2028"/>
                  </a:lnTo>
                  <a:lnTo>
                    <a:pt x="45" y="1987"/>
                  </a:lnTo>
                  <a:lnTo>
                    <a:pt x="44" y="1982"/>
                  </a:lnTo>
                  <a:lnTo>
                    <a:pt x="43" y="1977"/>
                  </a:lnTo>
                  <a:lnTo>
                    <a:pt x="34" y="1925"/>
                  </a:lnTo>
                  <a:lnTo>
                    <a:pt x="27" y="1872"/>
                  </a:lnTo>
                  <a:lnTo>
                    <a:pt x="20" y="1813"/>
                  </a:lnTo>
                  <a:lnTo>
                    <a:pt x="12" y="1747"/>
                  </a:lnTo>
                  <a:lnTo>
                    <a:pt x="5" y="1636"/>
                  </a:lnTo>
                  <a:lnTo>
                    <a:pt x="4" y="1614"/>
                  </a:lnTo>
                  <a:lnTo>
                    <a:pt x="1" y="1540"/>
                  </a:lnTo>
                  <a:lnTo>
                    <a:pt x="0" y="1465"/>
                  </a:lnTo>
                  <a:lnTo>
                    <a:pt x="1" y="1388"/>
                  </a:lnTo>
                  <a:lnTo>
                    <a:pt x="4" y="1313"/>
                  </a:lnTo>
                  <a:lnTo>
                    <a:pt x="5" y="1292"/>
                  </a:lnTo>
                  <a:lnTo>
                    <a:pt x="8" y="1234"/>
                  </a:lnTo>
                  <a:lnTo>
                    <a:pt x="13" y="1176"/>
                  </a:lnTo>
                  <a:lnTo>
                    <a:pt x="20" y="1116"/>
                  </a:lnTo>
                  <a:lnTo>
                    <a:pt x="28" y="1048"/>
                  </a:lnTo>
                  <a:lnTo>
                    <a:pt x="43" y="953"/>
                  </a:lnTo>
                  <a:lnTo>
                    <a:pt x="44" y="945"/>
                  </a:lnTo>
                  <a:lnTo>
                    <a:pt x="45" y="938"/>
                  </a:lnTo>
                  <a:lnTo>
                    <a:pt x="52" y="896"/>
                  </a:lnTo>
                  <a:lnTo>
                    <a:pt x="60" y="855"/>
                  </a:lnTo>
                  <a:lnTo>
                    <a:pt x="101" y="660"/>
                  </a:lnTo>
                  <a:lnTo>
                    <a:pt x="106" y="674"/>
                  </a:lnTo>
                  <a:lnTo>
                    <a:pt x="132" y="594"/>
                  </a:lnTo>
                  <a:lnTo>
                    <a:pt x="158" y="519"/>
                  </a:lnTo>
                  <a:lnTo>
                    <a:pt x="187" y="446"/>
                  </a:lnTo>
                  <a:lnTo>
                    <a:pt x="219" y="379"/>
                  </a:lnTo>
                  <a:lnTo>
                    <a:pt x="250" y="317"/>
                  </a:lnTo>
                  <a:lnTo>
                    <a:pt x="284" y="259"/>
                  </a:lnTo>
                  <a:lnTo>
                    <a:pt x="319" y="207"/>
                  </a:lnTo>
                  <a:lnTo>
                    <a:pt x="355" y="160"/>
                  </a:lnTo>
                  <a:lnTo>
                    <a:pt x="391" y="119"/>
                  </a:lnTo>
                  <a:lnTo>
                    <a:pt x="428" y="83"/>
                  </a:lnTo>
                  <a:lnTo>
                    <a:pt x="466" y="55"/>
                  </a:lnTo>
                  <a:lnTo>
                    <a:pt x="504" y="31"/>
                  </a:lnTo>
                  <a:lnTo>
                    <a:pt x="542" y="14"/>
                  </a:lnTo>
                  <a:lnTo>
                    <a:pt x="580" y="3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1" name="Freeform 1107"/>
            <p:cNvSpPr>
              <a:spLocks/>
            </p:cNvSpPr>
            <p:nvPr/>
          </p:nvSpPr>
          <p:spPr bwMode="auto">
            <a:xfrm>
              <a:off x="10048875" y="5345113"/>
              <a:ext cx="88900" cy="179388"/>
            </a:xfrm>
            <a:custGeom>
              <a:avLst/>
              <a:gdLst>
                <a:gd name="T0" fmla="*/ 412 w 562"/>
                <a:gd name="T1" fmla="*/ 3 h 1122"/>
                <a:gd name="T2" fmla="*/ 435 w 562"/>
                <a:gd name="T3" fmla="*/ 20 h 1122"/>
                <a:gd name="T4" fmla="*/ 448 w 562"/>
                <a:gd name="T5" fmla="*/ 46 h 1122"/>
                <a:gd name="T6" fmla="*/ 446 w 562"/>
                <a:gd name="T7" fmla="*/ 75 h 1122"/>
                <a:gd name="T8" fmla="*/ 430 w 562"/>
                <a:gd name="T9" fmla="*/ 99 h 1122"/>
                <a:gd name="T10" fmla="*/ 362 w 562"/>
                <a:gd name="T11" fmla="*/ 137 h 1122"/>
                <a:gd name="T12" fmla="*/ 266 w 562"/>
                <a:gd name="T13" fmla="*/ 200 h 1122"/>
                <a:gd name="T14" fmla="*/ 191 w 562"/>
                <a:gd name="T15" fmla="*/ 268 h 1122"/>
                <a:gd name="T16" fmla="*/ 141 w 562"/>
                <a:gd name="T17" fmla="*/ 337 h 1122"/>
                <a:gd name="T18" fmla="*/ 115 w 562"/>
                <a:gd name="T19" fmla="*/ 409 h 1122"/>
                <a:gd name="T20" fmla="*/ 115 w 562"/>
                <a:gd name="T21" fmla="*/ 486 h 1122"/>
                <a:gd name="T22" fmla="*/ 138 w 562"/>
                <a:gd name="T23" fmla="*/ 559 h 1122"/>
                <a:gd name="T24" fmla="*/ 178 w 562"/>
                <a:gd name="T25" fmla="*/ 624 h 1122"/>
                <a:gd name="T26" fmla="*/ 233 w 562"/>
                <a:gd name="T27" fmla="*/ 681 h 1122"/>
                <a:gd name="T28" fmla="*/ 299 w 562"/>
                <a:gd name="T29" fmla="*/ 732 h 1122"/>
                <a:gd name="T30" fmla="*/ 373 w 562"/>
                <a:gd name="T31" fmla="*/ 775 h 1122"/>
                <a:gd name="T32" fmla="*/ 449 w 562"/>
                <a:gd name="T33" fmla="*/ 812 h 1122"/>
                <a:gd name="T34" fmla="*/ 452 w 562"/>
                <a:gd name="T35" fmla="*/ 596 h 1122"/>
                <a:gd name="T36" fmla="*/ 472 w 562"/>
                <a:gd name="T37" fmla="*/ 569 h 1122"/>
                <a:gd name="T38" fmla="*/ 506 w 562"/>
                <a:gd name="T39" fmla="*/ 559 h 1122"/>
                <a:gd name="T40" fmla="*/ 538 w 562"/>
                <a:gd name="T41" fmla="*/ 569 h 1122"/>
                <a:gd name="T42" fmla="*/ 559 w 562"/>
                <a:gd name="T43" fmla="*/ 596 h 1122"/>
                <a:gd name="T44" fmla="*/ 562 w 562"/>
                <a:gd name="T45" fmla="*/ 897 h 1122"/>
                <a:gd name="T46" fmla="*/ 561 w 562"/>
                <a:gd name="T47" fmla="*/ 901 h 1122"/>
                <a:gd name="T48" fmla="*/ 559 w 562"/>
                <a:gd name="T49" fmla="*/ 912 h 1122"/>
                <a:gd name="T50" fmla="*/ 559 w 562"/>
                <a:gd name="T51" fmla="*/ 914 h 1122"/>
                <a:gd name="T52" fmla="*/ 558 w 562"/>
                <a:gd name="T53" fmla="*/ 914 h 1122"/>
                <a:gd name="T54" fmla="*/ 556 w 562"/>
                <a:gd name="T55" fmla="*/ 921 h 1122"/>
                <a:gd name="T56" fmla="*/ 551 w 562"/>
                <a:gd name="T57" fmla="*/ 927 h 1122"/>
                <a:gd name="T58" fmla="*/ 545 w 562"/>
                <a:gd name="T59" fmla="*/ 934 h 1122"/>
                <a:gd name="T60" fmla="*/ 540 w 562"/>
                <a:gd name="T61" fmla="*/ 940 h 1122"/>
                <a:gd name="T62" fmla="*/ 315 w 562"/>
                <a:gd name="T63" fmla="*/ 1111 h 1122"/>
                <a:gd name="T64" fmla="*/ 292 w 562"/>
                <a:gd name="T65" fmla="*/ 1121 h 1122"/>
                <a:gd name="T66" fmla="*/ 269 w 562"/>
                <a:gd name="T67" fmla="*/ 1120 h 1122"/>
                <a:gd name="T68" fmla="*/ 245 w 562"/>
                <a:gd name="T69" fmla="*/ 1109 h 1122"/>
                <a:gd name="T70" fmla="*/ 229 w 562"/>
                <a:gd name="T71" fmla="*/ 1086 h 1122"/>
                <a:gd name="T72" fmla="*/ 226 w 562"/>
                <a:gd name="T73" fmla="*/ 1057 h 1122"/>
                <a:gd name="T74" fmla="*/ 237 w 562"/>
                <a:gd name="T75" fmla="*/ 1031 h 1122"/>
                <a:gd name="T76" fmla="*/ 394 w 562"/>
                <a:gd name="T77" fmla="*/ 910 h 1122"/>
                <a:gd name="T78" fmla="*/ 278 w 562"/>
                <a:gd name="T79" fmla="*/ 851 h 1122"/>
                <a:gd name="T80" fmla="*/ 186 w 562"/>
                <a:gd name="T81" fmla="*/ 789 h 1122"/>
                <a:gd name="T82" fmla="*/ 116 w 562"/>
                <a:gd name="T83" fmla="*/ 724 h 1122"/>
                <a:gd name="T84" fmla="*/ 65 w 562"/>
                <a:gd name="T85" fmla="*/ 659 h 1122"/>
                <a:gd name="T86" fmla="*/ 31 w 562"/>
                <a:gd name="T87" fmla="*/ 595 h 1122"/>
                <a:gd name="T88" fmla="*/ 10 w 562"/>
                <a:gd name="T89" fmla="*/ 533 h 1122"/>
                <a:gd name="T90" fmla="*/ 1 w 562"/>
                <a:gd name="T91" fmla="*/ 474 h 1122"/>
                <a:gd name="T92" fmla="*/ 1 w 562"/>
                <a:gd name="T93" fmla="*/ 419 h 1122"/>
                <a:gd name="T94" fmla="*/ 10 w 562"/>
                <a:gd name="T95" fmla="*/ 363 h 1122"/>
                <a:gd name="T96" fmla="*/ 33 w 562"/>
                <a:gd name="T97" fmla="*/ 302 h 1122"/>
                <a:gd name="T98" fmla="*/ 70 w 562"/>
                <a:gd name="T99" fmla="*/ 238 h 1122"/>
                <a:gd name="T100" fmla="*/ 127 w 562"/>
                <a:gd name="T101" fmla="*/ 171 h 1122"/>
                <a:gd name="T102" fmla="*/ 204 w 562"/>
                <a:gd name="T103" fmla="*/ 105 h 1122"/>
                <a:gd name="T104" fmla="*/ 306 w 562"/>
                <a:gd name="T105" fmla="*/ 38 h 1122"/>
                <a:gd name="T106" fmla="*/ 383 w 562"/>
                <a:gd name="T107" fmla="*/ 1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1122">
                  <a:moveTo>
                    <a:pt x="397" y="0"/>
                  </a:moveTo>
                  <a:lnTo>
                    <a:pt x="412" y="3"/>
                  </a:lnTo>
                  <a:lnTo>
                    <a:pt x="424" y="10"/>
                  </a:lnTo>
                  <a:lnTo>
                    <a:pt x="435" y="20"/>
                  </a:lnTo>
                  <a:lnTo>
                    <a:pt x="443" y="32"/>
                  </a:lnTo>
                  <a:lnTo>
                    <a:pt x="448" y="46"/>
                  </a:lnTo>
                  <a:lnTo>
                    <a:pt x="449" y="61"/>
                  </a:lnTo>
                  <a:lnTo>
                    <a:pt x="446" y="75"/>
                  </a:lnTo>
                  <a:lnTo>
                    <a:pt x="440" y="87"/>
                  </a:lnTo>
                  <a:lnTo>
                    <a:pt x="430" y="99"/>
                  </a:lnTo>
                  <a:lnTo>
                    <a:pt x="418" y="107"/>
                  </a:lnTo>
                  <a:lnTo>
                    <a:pt x="362" y="137"/>
                  </a:lnTo>
                  <a:lnTo>
                    <a:pt x="310" y="168"/>
                  </a:lnTo>
                  <a:lnTo>
                    <a:pt x="266" y="200"/>
                  </a:lnTo>
                  <a:lnTo>
                    <a:pt x="226" y="233"/>
                  </a:lnTo>
                  <a:lnTo>
                    <a:pt x="191" y="268"/>
                  </a:lnTo>
                  <a:lnTo>
                    <a:pt x="163" y="301"/>
                  </a:lnTo>
                  <a:lnTo>
                    <a:pt x="141" y="337"/>
                  </a:lnTo>
                  <a:lnTo>
                    <a:pt x="126" y="373"/>
                  </a:lnTo>
                  <a:lnTo>
                    <a:pt x="115" y="409"/>
                  </a:lnTo>
                  <a:lnTo>
                    <a:pt x="112" y="446"/>
                  </a:lnTo>
                  <a:lnTo>
                    <a:pt x="115" y="486"/>
                  </a:lnTo>
                  <a:lnTo>
                    <a:pt x="124" y="523"/>
                  </a:lnTo>
                  <a:lnTo>
                    <a:pt x="138" y="559"/>
                  </a:lnTo>
                  <a:lnTo>
                    <a:pt x="155" y="592"/>
                  </a:lnTo>
                  <a:lnTo>
                    <a:pt x="178" y="624"/>
                  </a:lnTo>
                  <a:lnTo>
                    <a:pt x="204" y="654"/>
                  </a:lnTo>
                  <a:lnTo>
                    <a:pt x="233" y="681"/>
                  </a:lnTo>
                  <a:lnTo>
                    <a:pt x="264" y="708"/>
                  </a:lnTo>
                  <a:lnTo>
                    <a:pt x="299" y="732"/>
                  </a:lnTo>
                  <a:lnTo>
                    <a:pt x="335" y="754"/>
                  </a:lnTo>
                  <a:lnTo>
                    <a:pt x="373" y="775"/>
                  </a:lnTo>
                  <a:lnTo>
                    <a:pt x="411" y="794"/>
                  </a:lnTo>
                  <a:lnTo>
                    <a:pt x="449" y="812"/>
                  </a:lnTo>
                  <a:lnTo>
                    <a:pt x="449" y="615"/>
                  </a:lnTo>
                  <a:lnTo>
                    <a:pt x="452" y="596"/>
                  </a:lnTo>
                  <a:lnTo>
                    <a:pt x="461" y="581"/>
                  </a:lnTo>
                  <a:lnTo>
                    <a:pt x="472" y="569"/>
                  </a:lnTo>
                  <a:lnTo>
                    <a:pt x="488" y="562"/>
                  </a:lnTo>
                  <a:lnTo>
                    <a:pt x="506" y="559"/>
                  </a:lnTo>
                  <a:lnTo>
                    <a:pt x="523" y="562"/>
                  </a:lnTo>
                  <a:lnTo>
                    <a:pt x="538" y="569"/>
                  </a:lnTo>
                  <a:lnTo>
                    <a:pt x="550" y="581"/>
                  </a:lnTo>
                  <a:lnTo>
                    <a:pt x="559" y="596"/>
                  </a:lnTo>
                  <a:lnTo>
                    <a:pt x="562" y="615"/>
                  </a:lnTo>
                  <a:lnTo>
                    <a:pt x="562" y="897"/>
                  </a:lnTo>
                  <a:lnTo>
                    <a:pt x="562" y="899"/>
                  </a:lnTo>
                  <a:lnTo>
                    <a:pt x="561" y="901"/>
                  </a:lnTo>
                  <a:lnTo>
                    <a:pt x="560" y="906"/>
                  </a:lnTo>
                  <a:lnTo>
                    <a:pt x="559" y="912"/>
                  </a:lnTo>
                  <a:lnTo>
                    <a:pt x="559" y="913"/>
                  </a:lnTo>
                  <a:lnTo>
                    <a:pt x="559" y="914"/>
                  </a:lnTo>
                  <a:lnTo>
                    <a:pt x="559" y="914"/>
                  </a:lnTo>
                  <a:lnTo>
                    <a:pt x="558" y="914"/>
                  </a:lnTo>
                  <a:lnTo>
                    <a:pt x="557" y="918"/>
                  </a:lnTo>
                  <a:lnTo>
                    <a:pt x="556" y="921"/>
                  </a:lnTo>
                  <a:lnTo>
                    <a:pt x="553" y="924"/>
                  </a:lnTo>
                  <a:lnTo>
                    <a:pt x="551" y="927"/>
                  </a:lnTo>
                  <a:lnTo>
                    <a:pt x="549" y="930"/>
                  </a:lnTo>
                  <a:lnTo>
                    <a:pt x="545" y="934"/>
                  </a:lnTo>
                  <a:lnTo>
                    <a:pt x="542" y="939"/>
                  </a:lnTo>
                  <a:lnTo>
                    <a:pt x="540" y="940"/>
                  </a:lnTo>
                  <a:lnTo>
                    <a:pt x="539" y="942"/>
                  </a:lnTo>
                  <a:lnTo>
                    <a:pt x="315" y="1111"/>
                  </a:lnTo>
                  <a:lnTo>
                    <a:pt x="304" y="1117"/>
                  </a:lnTo>
                  <a:lnTo>
                    <a:pt x="292" y="1121"/>
                  </a:lnTo>
                  <a:lnTo>
                    <a:pt x="281" y="1122"/>
                  </a:lnTo>
                  <a:lnTo>
                    <a:pt x="269" y="1120"/>
                  </a:lnTo>
                  <a:lnTo>
                    <a:pt x="256" y="1116"/>
                  </a:lnTo>
                  <a:lnTo>
                    <a:pt x="245" y="1109"/>
                  </a:lnTo>
                  <a:lnTo>
                    <a:pt x="236" y="1099"/>
                  </a:lnTo>
                  <a:lnTo>
                    <a:pt x="229" y="1086"/>
                  </a:lnTo>
                  <a:lnTo>
                    <a:pt x="225" y="1072"/>
                  </a:lnTo>
                  <a:lnTo>
                    <a:pt x="226" y="1057"/>
                  </a:lnTo>
                  <a:lnTo>
                    <a:pt x="229" y="1043"/>
                  </a:lnTo>
                  <a:lnTo>
                    <a:pt x="237" y="1031"/>
                  </a:lnTo>
                  <a:lnTo>
                    <a:pt x="247" y="1020"/>
                  </a:lnTo>
                  <a:lnTo>
                    <a:pt x="394" y="910"/>
                  </a:lnTo>
                  <a:lnTo>
                    <a:pt x="333" y="881"/>
                  </a:lnTo>
                  <a:lnTo>
                    <a:pt x="278" y="851"/>
                  </a:lnTo>
                  <a:lnTo>
                    <a:pt x="229" y="820"/>
                  </a:lnTo>
                  <a:lnTo>
                    <a:pt x="186" y="789"/>
                  </a:lnTo>
                  <a:lnTo>
                    <a:pt x="149" y="756"/>
                  </a:lnTo>
                  <a:lnTo>
                    <a:pt x="116" y="724"/>
                  </a:lnTo>
                  <a:lnTo>
                    <a:pt x="89" y="692"/>
                  </a:lnTo>
                  <a:lnTo>
                    <a:pt x="65" y="659"/>
                  </a:lnTo>
                  <a:lnTo>
                    <a:pt x="46" y="627"/>
                  </a:lnTo>
                  <a:lnTo>
                    <a:pt x="31" y="595"/>
                  </a:lnTo>
                  <a:lnTo>
                    <a:pt x="18" y="564"/>
                  </a:lnTo>
                  <a:lnTo>
                    <a:pt x="10" y="533"/>
                  </a:lnTo>
                  <a:lnTo>
                    <a:pt x="4" y="502"/>
                  </a:lnTo>
                  <a:lnTo>
                    <a:pt x="1" y="474"/>
                  </a:lnTo>
                  <a:lnTo>
                    <a:pt x="0" y="446"/>
                  </a:lnTo>
                  <a:lnTo>
                    <a:pt x="1" y="419"/>
                  </a:lnTo>
                  <a:lnTo>
                    <a:pt x="4" y="392"/>
                  </a:lnTo>
                  <a:lnTo>
                    <a:pt x="10" y="363"/>
                  </a:lnTo>
                  <a:lnTo>
                    <a:pt x="19" y="333"/>
                  </a:lnTo>
                  <a:lnTo>
                    <a:pt x="33" y="302"/>
                  </a:lnTo>
                  <a:lnTo>
                    <a:pt x="49" y="270"/>
                  </a:lnTo>
                  <a:lnTo>
                    <a:pt x="70" y="238"/>
                  </a:lnTo>
                  <a:lnTo>
                    <a:pt x="96" y="204"/>
                  </a:lnTo>
                  <a:lnTo>
                    <a:pt x="127" y="171"/>
                  </a:lnTo>
                  <a:lnTo>
                    <a:pt x="162" y="138"/>
                  </a:lnTo>
                  <a:lnTo>
                    <a:pt x="204" y="105"/>
                  </a:lnTo>
                  <a:lnTo>
                    <a:pt x="252" y="71"/>
                  </a:lnTo>
                  <a:lnTo>
                    <a:pt x="306" y="38"/>
                  </a:lnTo>
                  <a:lnTo>
                    <a:pt x="369" y="6"/>
                  </a:lnTo>
                  <a:lnTo>
                    <a:pt x="383" y="1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2" name="Freeform 1108"/>
            <p:cNvSpPr>
              <a:spLocks/>
            </p:cNvSpPr>
            <p:nvPr/>
          </p:nvSpPr>
          <p:spPr bwMode="auto">
            <a:xfrm>
              <a:off x="10494963" y="5033963"/>
              <a:ext cx="88900" cy="177800"/>
            </a:xfrm>
            <a:custGeom>
              <a:avLst/>
              <a:gdLst>
                <a:gd name="T0" fmla="*/ 289 w 562"/>
                <a:gd name="T1" fmla="*/ 0 h 1120"/>
                <a:gd name="T2" fmla="*/ 316 w 562"/>
                <a:gd name="T3" fmla="*/ 11 h 1120"/>
                <a:gd name="T4" fmla="*/ 333 w 562"/>
                <a:gd name="T5" fmla="*/ 35 h 1120"/>
                <a:gd name="T6" fmla="*/ 336 w 562"/>
                <a:gd name="T7" fmla="*/ 63 h 1120"/>
                <a:gd name="T8" fmla="*/ 325 w 562"/>
                <a:gd name="T9" fmla="*/ 90 h 1120"/>
                <a:gd name="T10" fmla="*/ 168 w 562"/>
                <a:gd name="T11" fmla="*/ 211 h 1120"/>
                <a:gd name="T12" fmla="*/ 284 w 562"/>
                <a:gd name="T13" fmla="*/ 270 h 1120"/>
                <a:gd name="T14" fmla="*/ 376 w 562"/>
                <a:gd name="T15" fmla="*/ 332 h 1120"/>
                <a:gd name="T16" fmla="*/ 446 w 562"/>
                <a:gd name="T17" fmla="*/ 396 h 1120"/>
                <a:gd name="T18" fmla="*/ 497 w 562"/>
                <a:gd name="T19" fmla="*/ 462 h 1120"/>
                <a:gd name="T20" fmla="*/ 531 w 562"/>
                <a:gd name="T21" fmla="*/ 525 h 1120"/>
                <a:gd name="T22" fmla="*/ 552 w 562"/>
                <a:gd name="T23" fmla="*/ 588 h 1120"/>
                <a:gd name="T24" fmla="*/ 561 w 562"/>
                <a:gd name="T25" fmla="*/ 647 h 1120"/>
                <a:gd name="T26" fmla="*/ 561 w 562"/>
                <a:gd name="T27" fmla="*/ 701 h 1120"/>
                <a:gd name="T28" fmla="*/ 552 w 562"/>
                <a:gd name="T29" fmla="*/ 758 h 1120"/>
                <a:gd name="T30" fmla="*/ 529 w 562"/>
                <a:gd name="T31" fmla="*/ 819 h 1120"/>
                <a:gd name="T32" fmla="*/ 492 w 562"/>
                <a:gd name="T33" fmla="*/ 883 h 1120"/>
                <a:gd name="T34" fmla="*/ 435 w 562"/>
                <a:gd name="T35" fmla="*/ 949 h 1120"/>
                <a:gd name="T36" fmla="*/ 358 w 562"/>
                <a:gd name="T37" fmla="*/ 1016 h 1120"/>
                <a:gd name="T38" fmla="*/ 255 w 562"/>
                <a:gd name="T39" fmla="*/ 1082 h 1120"/>
                <a:gd name="T40" fmla="*/ 181 w 562"/>
                <a:gd name="T41" fmla="*/ 1119 h 1120"/>
                <a:gd name="T42" fmla="*/ 154 w 562"/>
                <a:gd name="T43" fmla="*/ 1118 h 1120"/>
                <a:gd name="T44" fmla="*/ 127 w 562"/>
                <a:gd name="T45" fmla="*/ 1102 h 1120"/>
                <a:gd name="T46" fmla="*/ 114 w 562"/>
                <a:gd name="T47" fmla="*/ 1074 h 1120"/>
                <a:gd name="T48" fmla="*/ 116 w 562"/>
                <a:gd name="T49" fmla="*/ 1046 h 1120"/>
                <a:gd name="T50" fmla="*/ 132 w 562"/>
                <a:gd name="T51" fmla="*/ 1022 h 1120"/>
                <a:gd name="T52" fmla="*/ 200 w 562"/>
                <a:gd name="T53" fmla="*/ 984 h 1120"/>
                <a:gd name="T54" fmla="*/ 296 w 562"/>
                <a:gd name="T55" fmla="*/ 921 h 1120"/>
                <a:gd name="T56" fmla="*/ 371 w 562"/>
                <a:gd name="T57" fmla="*/ 854 h 1120"/>
                <a:gd name="T58" fmla="*/ 421 w 562"/>
                <a:gd name="T59" fmla="*/ 783 h 1120"/>
                <a:gd name="T60" fmla="*/ 447 w 562"/>
                <a:gd name="T61" fmla="*/ 712 h 1120"/>
                <a:gd name="T62" fmla="*/ 447 w 562"/>
                <a:gd name="T63" fmla="*/ 635 h 1120"/>
                <a:gd name="T64" fmla="*/ 424 w 562"/>
                <a:gd name="T65" fmla="*/ 562 h 1120"/>
                <a:gd name="T66" fmla="*/ 384 w 562"/>
                <a:gd name="T67" fmla="*/ 497 h 1120"/>
                <a:gd name="T68" fmla="*/ 329 w 562"/>
                <a:gd name="T69" fmla="*/ 439 h 1120"/>
                <a:gd name="T70" fmla="*/ 263 w 562"/>
                <a:gd name="T71" fmla="*/ 389 h 1120"/>
                <a:gd name="T72" fmla="*/ 189 w 562"/>
                <a:gd name="T73" fmla="*/ 346 h 1120"/>
                <a:gd name="T74" fmla="*/ 113 w 562"/>
                <a:gd name="T75" fmla="*/ 309 h 1120"/>
                <a:gd name="T76" fmla="*/ 110 w 562"/>
                <a:gd name="T77" fmla="*/ 524 h 1120"/>
                <a:gd name="T78" fmla="*/ 90 w 562"/>
                <a:gd name="T79" fmla="*/ 552 h 1120"/>
                <a:gd name="T80" fmla="*/ 57 w 562"/>
                <a:gd name="T81" fmla="*/ 562 h 1120"/>
                <a:gd name="T82" fmla="*/ 24 w 562"/>
                <a:gd name="T83" fmla="*/ 552 h 1120"/>
                <a:gd name="T84" fmla="*/ 3 w 562"/>
                <a:gd name="T85" fmla="*/ 524 h 1120"/>
                <a:gd name="T86" fmla="*/ 0 w 562"/>
                <a:gd name="T87" fmla="*/ 224 h 1120"/>
                <a:gd name="T88" fmla="*/ 1 w 562"/>
                <a:gd name="T89" fmla="*/ 221 h 1120"/>
                <a:gd name="T90" fmla="*/ 3 w 562"/>
                <a:gd name="T91" fmla="*/ 210 h 1120"/>
                <a:gd name="T92" fmla="*/ 3 w 562"/>
                <a:gd name="T93" fmla="*/ 208 h 1120"/>
                <a:gd name="T94" fmla="*/ 4 w 562"/>
                <a:gd name="T95" fmla="*/ 207 h 1120"/>
                <a:gd name="T96" fmla="*/ 6 w 562"/>
                <a:gd name="T97" fmla="*/ 200 h 1120"/>
                <a:gd name="T98" fmla="*/ 11 w 562"/>
                <a:gd name="T99" fmla="*/ 193 h 1120"/>
                <a:gd name="T100" fmla="*/ 17 w 562"/>
                <a:gd name="T101" fmla="*/ 186 h 1120"/>
                <a:gd name="T102" fmla="*/ 22 w 562"/>
                <a:gd name="T103" fmla="*/ 181 h 1120"/>
                <a:gd name="T104" fmla="*/ 247 w 562"/>
                <a:gd name="T105" fmla="*/ 10 h 1120"/>
                <a:gd name="T106" fmla="*/ 275 w 562"/>
                <a:gd name="T107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1120">
                  <a:moveTo>
                    <a:pt x="275" y="0"/>
                  </a:moveTo>
                  <a:lnTo>
                    <a:pt x="289" y="0"/>
                  </a:lnTo>
                  <a:lnTo>
                    <a:pt x="303" y="4"/>
                  </a:lnTo>
                  <a:lnTo>
                    <a:pt x="316" y="11"/>
                  </a:lnTo>
                  <a:lnTo>
                    <a:pt x="326" y="21"/>
                  </a:lnTo>
                  <a:lnTo>
                    <a:pt x="333" y="35"/>
                  </a:lnTo>
                  <a:lnTo>
                    <a:pt x="337" y="49"/>
                  </a:lnTo>
                  <a:lnTo>
                    <a:pt x="336" y="63"/>
                  </a:lnTo>
                  <a:lnTo>
                    <a:pt x="333" y="78"/>
                  </a:lnTo>
                  <a:lnTo>
                    <a:pt x="325" y="90"/>
                  </a:lnTo>
                  <a:lnTo>
                    <a:pt x="315" y="100"/>
                  </a:lnTo>
                  <a:lnTo>
                    <a:pt x="168" y="211"/>
                  </a:lnTo>
                  <a:lnTo>
                    <a:pt x="229" y="239"/>
                  </a:lnTo>
                  <a:lnTo>
                    <a:pt x="284" y="270"/>
                  </a:lnTo>
                  <a:lnTo>
                    <a:pt x="333" y="301"/>
                  </a:lnTo>
                  <a:lnTo>
                    <a:pt x="376" y="332"/>
                  </a:lnTo>
                  <a:lnTo>
                    <a:pt x="413" y="364"/>
                  </a:lnTo>
                  <a:lnTo>
                    <a:pt x="446" y="396"/>
                  </a:lnTo>
                  <a:lnTo>
                    <a:pt x="473" y="429"/>
                  </a:lnTo>
                  <a:lnTo>
                    <a:pt x="497" y="462"/>
                  </a:lnTo>
                  <a:lnTo>
                    <a:pt x="516" y="493"/>
                  </a:lnTo>
                  <a:lnTo>
                    <a:pt x="531" y="525"/>
                  </a:lnTo>
                  <a:lnTo>
                    <a:pt x="544" y="557"/>
                  </a:lnTo>
                  <a:lnTo>
                    <a:pt x="552" y="588"/>
                  </a:lnTo>
                  <a:lnTo>
                    <a:pt x="558" y="618"/>
                  </a:lnTo>
                  <a:lnTo>
                    <a:pt x="561" y="647"/>
                  </a:lnTo>
                  <a:lnTo>
                    <a:pt x="562" y="675"/>
                  </a:lnTo>
                  <a:lnTo>
                    <a:pt x="561" y="701"/>
                  </a:lnTo>
                  <a:lnTo>
                    <a:pt x="558" y="729"/>
                  </a:lnTo>
                  <a:lnTo>
                    <a:pt x="552" y="758"/>
                  </a:lnTo>
                  <a:lnTo>
                    <a:pt x="543" y="787"/>
                  </a:lnTo>
                  <a:lnTo>
                    <a:pt x="529" y="819"/>
                  </a:lnTo>
                  <a:lnTo>
                    <a:pt x="513" y="851"/>
                  </a:lnTo>
                  <a:lnTo>
                    <a:pt x="492" y="883"/>
                  </a:lnTo>
                  <a:lnTo>
                    <a:pt x="466" y="917"/>
                  </a:lnTo>
                  <a:lnTo>
                    <a:pt x="435" y="949"/>
                  </a:lnTo>
                  <a:lnTo>
                    <a:pt x="400" y="983"/>
                  </a:lnTo>
                  <a:lnTo>
                    <a:pt x="358" y="1016"/>
                  </a:lnTo>
                  <a:lnTo>
                    <a:pt x="310" y="1050"/>
                  </a:lnTo>
                  <a:lnTo>
                    <a:pt x="255" y="1082"/>
                  </a:lnTo>
                  <a:lnTo>
                    <a:pt x="193" y="1115"/>
                  </a:lnTo>
                  <a:lnTo>
                    <a:pt x="181" y="1119"/>
                  </a:lnTo>
                  <a:lnTo>
                    <a:pt x="169" y="1120"/>
                  </a:lnTo>
                  <a:lnTo>
                    <a:pt x="154" y="1118"/>
                  </a:lnTo>
                  <a:lnTo>
                    <a:pt x="139" y="1112"/>
                  </a:lnTo>
                  <a:lnTo>
                    <a:pt x="127" y="1102"/>
                  </a:lnTo>
                  <a:lnTo>
                    <a:pt x="119" y="1089"/>
                  </a:lnTo>
                  <a:lnTo>
                    <a:pt x="114" y="1074"/>
                  </a:lnTo>
                  <a:lnTo>
                    <a:pt x="113" y="1060"/>
                  </a:lnTo>
                  <a:lnTo>
                    <a:pt x="116" y="1046"/>
                  </a:lnTo>
                  <a:lnTo>
                    <a:pt x="122" y="1033"/>
                  </a:lnTo>
                  <a:lnTo>
                    <a:pt x="132" y="1022"/>
                  </a:lnTo>
                  <a:lnTo>
                    <a:pt x="144" y="1014"/>
                  </a:lnTo>
                  <a:lnTo>
                    <a:pt x="200" y="984"/>
                  </a:lnTo>
                  <a:lnTo>
                    <a:pt x="252" y="952"/>
                  </a:lnTo>
                  <a:lnTo>
                    <a:pt x="296" y="921"/>
                  </a:lnTo>
                  <a:lnTo>
                    <a:pt x="336" y="888"/>
                  </a:lnTo>
                  <a:lnTo>
                    <a:pt x="371" y="854"/>
                  </a:lnTo>
                  <a:lnTo>
                    <a:pt x="399" y="819"/>
                  </a:lnTo>
                  <a:lnTo>
                    <a:pt x="421" y="783"/>
                  </a:lnTo>
                  <a:lnTo>
                    <a:pt x="436" y="748"/>
                  </a:lnTo>
                  <a:lnTo>
                    <a:pt x="447" y="712"/>
                  </a:lnTo>
                  <a:lnTo>
                    <a:pt x="450" y="675"/>
                  </a:lnTo>
                  <a:lnTo>
                    <a:pt x="447" y="635"/>
                  </a:lnTo>
                  <a:lnTo>
                    <a:pt x="438" y="598"/>
                  </a:lnTo>
                  <a:lnTo>
                    <a:pt x="424" y="562"/>
                  </a:lnTo>
                  <a:lnTo>
                    <a:pt x="407" y="528"/>
                  </a:lnTo>
                  <a:lnTo>
                    <a:pt x="384" y="497"/>
                  </a:lnTo>
                  <a:lnTo>
                    <a:pt x="358" y="467"/>
                  </a:lnTo>
                  <a:lnTo>
                    <a:pt x="329" y="439"/>
                  </a:lnTo>
                  <a:lnTo>
                    <a:pt x="298" y="413"/>
                  </a:lnTo>
                  <a:lnTo>
                    <a:pt x="263" y="389"/>
                  </a:lnTo>
                  <a:lnTo>
                    <a:pt x="227" y="366"/>
                  </a:lnTo>
                  <a:lnTo>
                    <a:pt x="189" y="346"/>
                  </a:lnTo>
                  <a:lnTo>
                    <a:pt x="151" y="327"/>
                  </a:lnTo>
                  <a:lnTo>
                    <a:pt x="113" y="309"/>
                  </a:lnTo>
                  <a:lnTo>
                    <a:pt x="113" y="506"/>
                  </a:lnTo>
                  <a:lnTo>
                    <a:pt x="110" y="524"/>
                  </a:lnTo>
                  <a:lnTo>
                    <a:pt x="101" y="540"/>
                  </a:lnTo>
                  <a:lnTo>
                    <a:pt x="90" y="552"/>
                  </a:lnTo>
                  <a:lnTo>
                    <a:pt x="74" y="559"/>
                  </a:lnTo>
                  <a:lnTo>
                    <a:pt x="57" y="562"/>
                  </a:lnTo>
                  <a:lnTo>
                    <a:pt x="39" y="559"/>
                  </a:lnTo>
                  <a:lnTo>
                    <a:pt x="24" y="552"/>
                  </a:lnTo>
                  <a:lnTo>
                    <a:pt x="12" y="540"/>
                  </a:lnTo>
                  <a:lnTo>
                    <a:pt x="3" y="524"/>
                  </a:lnTo>
                  <a:lnTo>
                    <a:pt x="0" y="506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1" y="221"/>
                  </a:lnTo>
                  <a:lnTo>
                    <a:pt x="2" y="215"/>
                  </a:lnTo>
                  <a:lnTo>
                    <a:pt x="3" y="210"/>
                  </a:lnTo>
                  <a:lnTo>
                    <a:pt x="3" y="208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4" y="207"/>
                  </a:lnTo>
                  <a:lnTo>
                    <a:pt x="5" y="203"/>
                  </a:lnTo>
                  <a:lnTo>
                    <a:pt x="6" y="200"/>
                  </a:lnTo>
                  <a:lnTo>
                    <a:pt x="9" y="196"/>
                  </a:lnTo>
                  <a:lnTo>
                    <a:pt x="11" y="193"/>
                  </a:lnTo>
                  <a:lnTo>
                    <a:pt x="13" y="190"/>
                  </a:lnTo>
                  <a:lnTo>
                    <a:pt x="17" y="186"/>
                  </a:lnTo>
                  <a:lnTo>
                    <a:pt x="20" y="182"/>
                  </a:lnTo>
                  <a:lnTo>
                    <a:pt x="22" y="181"/>
                  </a:lnTo>
                  <a:lnTo>
                    <a:pt x="23" y="179"/>
                  </a:lnTo>
                  <a:lnTo>
                    <a:pt x="247" y="10"/>
                  </a:lnTo>
                  <a:lnTo>
                    <a:pt x="261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29" name="Group 2328"/>
          <p:cNvGrpSpPr/>
          <p:nvPr/>
        </p:nvGrpSpPr>
        <p:grpSpPr>
          <a:xfrm>
            <a:off x="10983390" y="5023391"/>
            <a:ext cx="506413" cy="519113"/>
            <a:chOff x="11006138" y="5021263"/>
            <a:chExt cx="5064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7" name="Freeform 1113"/>
            <p:cNvSpPr>
              <a:spLocks noEditPoints="1"/>
            </p:cNvSpPr>
            <p:nvPr/>
          </p:nvSpPr>
          <p:spPr bwMode="auto">
            <a:xfrm>
              <a:off x="11006138" y="5021263"/>
              <a:ext cx="506413" cy="519113"/>
            </a:xfrm>
            <a:custGeom>
              <a:avLst/>
              <a:gdLst>
                <a:gd name="T0" fmla="*/ 1172 w 3193"/>
                <a:gd name="T1" fmla="*/ 3120 h 3267"/>
                <a:gd name="T2" fmla="*/ 828 w 3193"/>
                <a:gd name="T3" fmla="*/ 2986 h 3267"/>
                <a:gd name="T4" fmla="*/ 821 w 3193"/>
                <a:gd name="T5" fmla="*/ 2860 h 3267"/>
                <a:gd name="T6" fmla="*/ 316 w 3193"/>
                <a:gd name="T7" fmla="*/ 2445 h 3267"/>
                <a:gd name="T8" fmla="*/ 515 w 3193"/>
                <a:gd name="T9" fmla="*/ 2425 h 3267"/>
                <a:gd name="T10" fmla="*/ 437 w 3193"/>
                <a:gd name="T11" fmla="*/ 2235 h 3267"/>
                <a:gd name="T12" fmla="*/ 120 w 3193"/>
                <a:gd name="T13" fmla="*/ 1803 h 3267"/>
                <a:gd name="T14" fmla="*/ 343 w 3193"/>
                <a:gd name="T15" fmla="*/ 1803 h 3267"/>
                <a:gd name="T16" fmla="*/ 337 w 3193"/>
                <a:gd name="T17" fmla="*/ 1690 h 3267"/>
                <a:gd name="T18" fmla="*/ 141 w 3193"/>
                <a:gd name="T19" fmla="*/ 1323 h 3267"/>
                <a:gd name="T20" fmla="*/ 359 w 3193"/>
                <a:gd name="T21" fmla="*/ 1336 h 3267"/>
                <a:gd name="T22" fmla="*/ 188 w 3193"/>
                <a:gd name="T23" fmla="*/ 1127 h 3267"/>
                <a:gd name="T24" fmla="*/ 397 w 3193"/>
                <a:gd name="T25" fmla="*/ 691 h 3267"/>
                <a:gd name="T26" fmla="*/ 564 w 3193"/>
                <a:gd name="T27" fmla="*/ 751 h 3267"/>
                <a:gd name="T28" fmla="*/ 673 w 3193"/>
                <a:gd name="T29" fmla="*/ 390 h 3267"/>
                <a:gd name="T30" fmla="*/ 838 w 3193"/>
                <a:gd name="T31" fmla="*/ 392 h 3267"/>
                <a:gd name="T32" fmla="*/ 996 w 3193"/>
                <a:gd name="T33" fmla="*/ 199 h 3267"/>
                <a:gd name="T34" fmla="*/ 1764 w 3193"/>
                <a:gd name="T35" fmla="*/ 113 h 3267"/>
                <a:gd name="T36" fmla="*/ 1539 w 3193"/>
                <a:gd name="T37" fmla="*/ 135 h 3267"/>
                <a:gd name="T38" fmla="*/ 1368 w 3193"/>
                <a:gd name="T39" fmla="*/ 183 h 3267"/>
                <a:gd name="T40" fmla="*/ 964 w 3193"/>
                <a:gd name="T41" fmla="*/ 427 h 3267"/>
                <a:gd name="T42" fmla="*/ 608 w 3193"/>
                <a:gd name="T43" fmla="*/ 908 h 3267"/>
                <a:gd name="T44" fmla="*/ 532 w 3193"/>
                <a:gd name="T45" fmla="*/ 1099 h 3267"/>
                <a:gd name="T46" fmla="*/ 473 w 3193"/>
                <a:gd name="T47" fmla="*/ 1341 h 3267"/>
                <a:gd name="T48" fmla="*/ 448 w 3193"/>
                <a:gd name="T49" fmla="*/ 1634 h 3267"/>
                <a:gd name="T50" fmla="*/ 466 w 3193"/>
                <a:gd name="T51" fmla="*/ 1890 h 3267"/>
                <a:gd name="T52" fmla="*/ 522 w 3193"/>
                <a:gd name="T53" fmla="*/ 2137 h 3267"/>
                <a:gd name="T54" fmla="*/ 606 w 3193"/>
                <a:gd name="T55" fmla="*/ 2355 h 3267"/>
                <a:gd name="T56" fmla="*/ 903 w 3193"/>
                <a:gd name="T57" fmla="*/ 2783 h 3267"/>
                <a:gd name="T58" fmla="*/ 1334 w 3193"/>
                <a:gd name="T59" fmla="*/ 3071 h 3267"/>
                <a:gd name="T60" fmla="*/ 1539 w 3193"/>
                <a:gd name="T61" fmla="*/ 3132 h 3267"/>
                <a:gd name="T62" fmla="*/ 1764 w 3193"/>
                <a:gd name="T63" fmla="*/ 3155 h 3267"/>
                <a:gd name="T64" fmla="*/ 2332 w 3193"/>
                <a:gd name="T65" fmla="*/ 3006 h 3267"/>
                <a:gd name="T66" fmla="*/ 2776 w 3193"/>
                <a:gd name="T67" fmla="*/ 2606 h 3267"/>
                <a:gd name="T68" fmla="*/ 3037 w 3193"/>
                <a:gd name="T69" fmla="*/ 2022 h 3267"/>
                <a:gd name="T70" fmla="*/ 3055 w 3193"/>
                <a:gd name="T71" fmla="*/ 1340 h 3267"/>
                <a:gd name="T72" fmla="*/ 2826 w 3193"/>
                <a:gd name="T73" fmla="*/ 736 h 3267"/>
                <a:gd name="T74" fmla="*/ 2404 w 3193"/>
                <a:gd name="T75" fmla="*/ 305 h 3267"/>
                <a:gd name="T76" fmla="*/ 1850 w 3193"/>
                <a:gd name="T77" fmla="*/ 117 h 3267"/>
                <a:gd name="T78" fmla="*/ 1764 w 3193"/>
                <a:gd name="T79" fmla="*/ 0 h 3267"/>
                <a:gd name="T80" fmla="*/ 2358 w 3193"/>
                <a:gd name="T81" fmla="*/ 149 h 3267"/>
                <a:gd name="T82" fmla="*/ 2831 w 3193"/>
                <a:gd name="T83" fmla="*/ 549 h 3267"/>
                <a:gd name="T84" fmla="*/ 3125 w 3193"/>
                <a:gd name="T85" fmla="*/ 1137 h 3267"/>
                <a:gd name="T86" fmla="*/ 3181 w 3193"/>
                <a:gd name="T87" fmla="*/ 1839 h 3267"/>
                <a:gd name="T88" fmla="*/ 2983 w 3193"/>
                <a:gd name="T89" fmla="*/ 2486 h 3267"/>
                <a:gd name="T90" fmla="*/ 2579 w 3193"/>
                <a:gd name="T91" fmla="*/ 2974 h 3267"/>
                <a:gd name="T92" fmla="*/ 2030 w 3193"/>
                <a:gd name="T93" fmla="*/ 3239 h 3267"/>
                <a:gd name="T94" fmla="*/ 1483 w 3193"/>
                <a:gd name="T95" fmla="*/ 3266 h 3267"/>
                <a:gd name="T96" fmla="*/ 913 w 3193"/>
                <a:gd name="T97" fmla="*/ 3158 h 3267"/>
                <a:gd name="T98" fmla="*/ 604 w 3193"/>
                <a:gd name="T99" fmla="*/ 2967 h 3267"/>
                <a:gd name="T100" fmla="*/ 334 w 3193"/>
                <a:gd name="T101" fmla="*/ 2684 h 3267"/>
                <a:gd name="T102" fmla="*/ 136 w 3193"/>
                <a:gd name="T103" fmla="*/ 2331 h 3267"/>
                <a:gd name="T104" fmla="*/ 3 w 3193"/>
                <a:gd name="T105" fmla="*/ 1739 h 3267"/>
                <a:gd name="T106" fmla="*/ 58 w 3193"/>
                <a:gd name="T107" fmla="*/ 1168 h 3267"/>
                <a:gd name="T108" fmla="*/ 200 w 3193"/>
                <a:gd name="T109" fmla="*/ 801 h 3267"/>
                <a:gd name="T110" fmla="*/ 441 w 3193"/>
                <a:gd name="T111" fmla="*/ 455 h 3267"/>
                <a:gd name="T112" fmla="*/ 926 w 3193"/>
                <a:gd name="T113" fmla="*/ 104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93" h="3267">
                  <a:moveTo>
                    <a:pt x="828" y="2986"/>
                  </a:moveTo>
                  <a:lnTo>
                    <a:pt x="896" y="3024"/>
                  </a:lnTo>
                  <a:lnTo>
                    <a:pt x="967" y="3057"/>
                  </a:lnTo>
                  <a:lnTo>
                    <a:pt x="1040" y="3087"/>
                  </a:lnTo>
                  <a:lnTo>
                    <a:pt x="1114" y="3111"/>
                  </a:lnTo>
                  <a:lnTo>
                    <a:pt x="1190" y="3130"/>
                  </a:lnTo>
                  <a:lnTo>
                    <a:pt x="1172" y="3120"/>
                  </a:lnTo>
                  <a:lnTo>
                    <a:pt x="1117" y="3090"/>
                  </a:lnTo>
                  <a:lnTo>
                    <a:pt x="1088" y="3072"/>
                  </a:lnTo>
                  <a:lnTo>
                    <a:pt x="1053" y="3050"/>
                  </a:lnTo>
                  <a:lnTo>
                    <a:pt x="1020" y="3028"/>
                  </a:lnTo>
                  <a:lnTo>
                    <a:pt x="985" y="3002"/>
                  </a:lnTo>
                  <a:lnTo>
                    <a:pt x="963" y="2986"/>
                  </a:lnTo>
                  <a:lnTo>
                    <a:pt x="828" y="2986"/>
                  </a:lnTo>
                  <a:close/>
                  <a:moveTo>
                    <a:pt x="494" y="2704"/>
                  </a:moveTo>
                  <a:lnTo>
                    <a:pt x="549" y="2764"/>
                  </a:lnTo>
                  <a:lnTo>
                    <a:pt x="606" y="2821"/>
                  </a:lnTo>
                  <a:lnTo>
                    <a:pt x="666" y="2873"/>
                  </a:lnTo>
                  <a:lnTo>
                    <a:pt x="834" y="2873"/>
                  </a:lnTo>
                  <a:lnTo>
                    <a:pt x="828" y="2867"/>
                  </a:lnTo>
                  <a:lnTo>
                    <a:pt x="821" y="2860"/>
                  </a:lnTo>
                  <a:lnTo>
                    <a:pt x="788" y="2825"/>
                  </a:lnTo>
                  <a:lnTo>
                    <a:pt x="758" y="2792"/>
                  </a:lnTo>
                  <a:lnTo>
                    <a:pt x="706" y="2730"/>
                  </a:lnTo>
                  <a:lnTo>
                    <a:pt x="686" y="2704"/>
                  </a:lnTo>
                  <a:lnTo>
                    <a:pt x="494" y="2704"/>
                  </a:lnTo>
                  <a:close/>
                  <a:moveTo>
                    <a:pt x="276" y="2366"/>
                  </a:moveTo>
                  <a:lnTo>
                    <a:pt x="316" y="2445"/>
                  </a:lnTo>
                  <a:lnTo>
                    <a:pt x="359" y="2520"/>
                  </a:lnTo>
                  <a:lnTo>
                    <a:pt x="407" y="2591"/>
                  </a:lnTo>
                  <a:lnTo>
                    <a:pt x="608" y="2591"/>
                  </a:lnTo>
                  <a:lnTo>
                    <a:pt x="577" y="2542"/>
                  </a:lnTo>
                  <a:lnTo>
                    <a:pt x="564" y="2518"/>
                  </a:lnTo>
                  <a:lnTo>
                    <a:pt x="528" y="2451"/>
                  </a:lnTo>
                  <a:lnTo>
                    <a:pt x="515" y="2425"/>
                  </a:lnTo>
                  <a:lnTo>
                    <a:pt x="488" y="2366"/>
                  </a:lnTo>
                  <a:lnTo>
                    <a:pt x="276" y="2366"/>
                  </a:lnTo>
                  <a:close/>
                  <a:moveTo>
                    <a:pt x="172" y="2084"/>
                  </a:moveTo>
                  <a:lnTo>
                    <a:pt x="198" y="2170"/>
                  </a:lnTo>
                  <a:lnTo>
                    <a:pt x="227" y="2253"/>
                  </a:lnTo>
                  <a:lnTo>
                    <a:pt x="443" y="2253"/>
                  </a:lnTo>
                  <a:lnTo>
                    <a:pt x="437" y="2235"/>
                  </a:lnTo>
                  <a:lnTo>
                    <a:pt x="430" y="2214"/>
                  </a:lnTo>
                  <a:lnTo>
                    <a:pt x="413" y="2164"/>
                  </a:lnTo>
                  <a:lnTo>
                    <a:pt x="398" y="2113"/>
                  </a:lnTo>
                  <a:lnTo>
                    <a:pt x="396" y="2106"/>
                  </a:lnTo>
                  <a:lnTo>
                    <a:pt x="392" y="2084"/>
                  </a:lnTo>
                  <a:lnTo>
                    <a:pt x="172" y="2084"/>
                  </a:lnTo>
                  <a:close/>
                  <a:moveTo>
                    <a:pt x="120" y="1803"/>
                  </a:moveTo>
                  <a:lnTo>
                    <a:pt x="131" y="1889"/>
                  </a:lnTo>
                  <a:lnTo>
                    <a:pt x="146" y="1972"/>
                  </a:lnTo>
                  <a:lnTo>
                    <a:pt x="367" y="1972"/>
                  </a:lnTo>
                  <a:lnTo>
                    <a:pt x="352" y="1878"/>
                  </a:lnTo>
                  <a:lnTo>
                    <a:pt x="351" y="1876"/>
                  </a:lnTo>
                  <a:lnTo>
                    <a:pt x="351" y="1873"/>
                  </a:lnTo>
                  <a:lnTo>
                    <a:pt x="343" y="1803"/>
                  </a:lnTo>
                  <a:lnTo>
                    <a:pt x="120" y="1803"/>
                  </a:lnTo>
                  <a:close/>
                  <a:moveTo>
                    <a:pt x="116" y="1521"/>
                  </a:moveTo>
                  <a:lnTo>
                    <a:pt x="113" y="1577"/>
                  </a:lnTo>
                  <a:lnTo>
                    <a:pt x="112" y="1634"/>
                  </a:lnTo>
                  <a:lnTo>
                    <a:pt x="113" y="1662"/>
                  </a:lnTo>
                  <a:lnTo>
                    <a:pt x="114" y="1690"/>
                  </a:lnTo>
                  <a:lnTo>
                    <a:pt x="337" y="1690"/>
                  </a:lnTo>
                  <a:lnTo>
                    <a:pt x="336" y="1634"/>
                  </a:lnTo>
                  <a:lnTo>
                    <a:pt x="337" y="1578"/>
                  </a:lnTo>
                  <a:lnTo>
                    <a:pt x="339" y="1524"/>
                  </a:lnTo>
                  <a:lnTo>
                    <a:pt x="339" y="1521"/>
                  </a:lnTo>
                  <a:lnTo>
                    <a:pt x="116" y="1521"/>
                  </a:lnTo>
                  <a:close/>
                  <a:moveTo>
                    <a:pt x="157" y="1239"/>
                  </a:moveTo>
                  <a:lnTo>
                    <a:pt x="141" y="1323"/>
                  </a:lnTo>
                  <a:lnTo>
                    <a:pt x="127" y="1408"/>
                  </a:lnTo>
                  <a:lnTo>
                    <a:pt x="349" y="1408"/>
                  </a:lnTo>
                  <a:lnTo>
                    <a:pt x="350" y="1401"/>
                  </a:lnTo>
                  <a:lnTo>
                    <a:pt x="351" y="1394"/>
                  </a:lnTo>
                  <a:lnTo>
                    <a:pt x="351" y="1392"/>
                  </a:lnTo>
                  <a:lnTo>
                    <a:pt x="352" y="1389"/>
                  </a:lnTo>
                  <a:lnTo>
                    <a:pt x="359" y="1336"/>
                  </a:lnTo>
                  <a:lnTo>
                    <a:pt x="370" y="1281"/>
                  </a:lnTo>
                  <a:lnTo>
                    <a:pt x="374" y="1260"/>
                  </a:lnTo>
                  <a:lnTo>
                    <a:pt x="378" y="1239"/>
                  </a:lnTo>
                  <a:lnTo>
                    <a:pt x="157" y="1239"/>
                  </a:lnTo>
                  <a:close/>
                  <a:moveTo>
                    <a:pt x="249" y="958"/>
                  </a:moveTo>
                  <a:lnTo>
                    <a:pt x="217" y="1042"/>
                  </a:lnTo>
                  <a:lnTo>
                    <a:pt x="188" y="1127"/>
                  </a:lnTo>
                  <a:lnTo>
                    <a:pt x="406" y="1127"/>
                  </a:lnTo>
                  <a:lnTo>
                    <a:pt x="429" y="1054"/>
                  </a:lnTo>
                  <a:lnTo>
                    <a:pt x="437" y="1032"/>
                  </a:lnTo>
                  <a:lnTo>
                    <a:pt x="464" y="958"/>
                  </a:lnTo>
                  <a:lnTo>
                    <a:pt x="249" y="958"/>
                  </a:lnTo>
                  <a:close/>
                  <a:moveTo>
                    <a:pt x="449" y="620"/>
                  </a:moveTo>
                  <a:lnTo>
                    <a:pt x="397" y="691"/>
                  </a:lnTo>
                  <a:lnTo>
                    <a:pt x="348" y="766"/>
                  </a:lnTo>
                  <a:lnTo>
                    <a:pt x="303" y="845"/>
                  </a:lnTo>
                  <a:lnTo>
                    <a:pt x="514" y="845"/>
                  </a:lnTo>
                  <a:lnTo>
                    <a:pt x="514" y="844"/>
                  </a:lnTo>
                  <a:lnTo>
                    <a:pt x="515" y="843"/>
                  </a:lnTo>
                  <a:lnTo>
                    <a:pt x="528" y="817"/>
                  </a:lnTo>
                  <a:lnTo>
                    <a:pt x="564" y="751"/>
                  </a:lnTo>
                  <a:lnTo>
                    <a:pt x="577" y="726"/>
                  </a:lnTo>
                  <a:lnTo>
                    <a:pt x="601" y="687"/>
                  </a:lnTo>
                  <a:lnTo>
                    <a:pt x="625" y="649"/>
                  </a:lnTo>
                  <a:lnTo>
                    <a:pt x="646" y="620"/>
                  </a:lnTo>
                  <a:lnTo>
                    <a:pt x="449" y="620"/>
                  </a:lnTo>
                  <a:close/>
                  <a:moveTo>
                    <a:pt x="741" y="338"/>
                  </a:moveTo>
                  <a:lnTo>
                    <a:pt x="673" y="390"/>
                  </a:lnTo>
                  <a:lnTo>
                    <a:pt x="608" y="447"/>
                  </a:lnTo>
                  <a:lnTo>
                    <a:pt x="547" y="507"/>
                  </a:lnTo>
                  <a:lnTo>
                    <a:pt x="731" y="507"/>
                  </a:lnTo>
                  <a:lnTo>
                    <a:pt x="758" y="476"/>
                  </a:lnTo>
                  <a:lnTo>
                    <a:pt x="788" y="442"/>
                  </a:lnTo>
                  <a:lnTo>
                    <a:pt x="821" y="409"/>
                  </a:lnTo>
                  <a:lnTo>
                    <a:pt x="838" y="392"/>
                  </a:lnTo>
                  <a:lnTo>
                    <a:pt x="854" y="376"/>
                  </a:lnTo>
                  <a:lnTo>
                    <a:pt x="896" y="338"/>
                  </a:lnTo>
                  <a:lnTo>
                    <a:pt x="741" y="338"/>
                  </a:lnTo>
                  <a:close/>
                  <a:moveTo>
                    <a:pt x="1190" y="138"/>
                  </a:moveTo>
                  <a:lnTo>
                    <a:pt x="1124" y="154"/>
                  </a:lnTo>
                  <a:lnTo>
                    <a:pt x="1059" y="174"/>
                  </a:lnTo>
                  <a:lnTo>
                    <a:pt x="996" y="199"/>
                  </a:lnTo>
                  <a:lnTo>
                    <a:pt x="934" y="225"/>
                  </a:lnTo>
                  <a:lnTo>
                    <a:pt x="1042" y="225"/>
                  </a:lnTo>
                  <a:lnTo>
                    <a:pt x="1088" y="196"/>
                  </a:lnTo>
                  <a:lnTo>
                    <a:pt x="1118" y="178"/>
                  </a:lnTo>
                  <a:lnTo>
                    <a:pt x="1173" y="147"/>
                  </a:lnTo>
                  <a:lnTo>
                    <a:pt x="1190" y="138"/>
                  </a:lnTo>
                  <a:close/>
                  <a:moveTo>
                    <a:pt x="1764" y="113"/>
                  </a:moveTo>
                  <a:lnTo>
                    <a:pt x="1698" y="115"/>
                  </a:lnTo>
                  <a:lnTo>
                    <a:pt x="1632" y="121"/>
                  </a:lnTo>
                  <a:lnTo>
                    <a:pt x="1611" y="124"/>
                  </a:lnTo>
                  <a:lnTo>
                    <a:pt x="1602" y="125"/>
                  </a:lnTo>
                  <a:lnTo>
                    <a:pt x="1544" y="134"/>
                  </a:lnTo>
                  <a:lnTo>
                    <a:pt x="1542" y="135"/>
                  </a:lnTo>
                  <a:lnTo>
                    <a:pt x="1539" y="135"/>
                  </a:lnTo>
                  <a:lnTo>
                    <a:pt x="1484" y="147"/>
                  </a:lnTo>
                  <a:lnTo>
                    <a:pt x="1480" y="149"/>
                  </a:lnTo>
                  <a:lnTo>
                    <a:pt x="1476" y="151"/>
                  </a:lnTo>
                  <a:lnTo>
                    <a:pt x="1425" y="164"/>
                  </a:lnTo>
                  <a:lnTo>
                    <a:pt x="1418" y="167"/>
                  </a:lnTo>
                  <a:lnTo>
                    <a:pt x="1409" y="169"/>
                  </a:lnTo>
                  <a:lnTo>
                    <a:pt x="1368" y="183"/>
                  </a:lnTo>
                  <a:lnTo>
                    <a:pt x="1334" y="197"/>
                  </a:lnTo>
                  <a:lnTo>
                    <a:pt x="1311" y="206"/>
                  </a:lnTo>
                  <a:lnTo>
                    <a:pt x="1236" y="241"/>
                  </a:lnTo>
                  <a:lnTo>
                    <a:pt x="1164" y="281"/>
                  </a:lnTo>
                  <a:lnTo>
                    <a:pt x="1095" y="325"/>
                  </a:lnTo>
                  <a:lnTo>
                    <a:pt x="1029" y="374"/>
                  </a:lnTo>
                  <a:lnTo>
                    <a:pt x="964" y="427"/>
                  </a:lnTo>
                  <a:lnTo>
                    <a:pt x="903" y="484"/>
                  </a:lnTo>
                  <a:lnTo>
                    <a:pt x="845" y="546"/>
                  </a:lnTo>
                  <a:lnTo>
                    <a:pt x="790" y="611"/>
                  </a:lnTo>
                  <a:lnTo>
                    <a:pt x="739" y="681"/>
                  </a:lnTo>
                  <a:lnTo>
                    <a:pt x="691" y="753"/>
                  </a:lnTo>
                  <a:lnTo>
                    <a:pt x="648" y="830"/>
                  </a:lnTo>
                  <a:lnTo>
                    <a:pt x="608" y="908"/>
                  </a:lnTo>
                  <a:lnTo>
                    <a:pt x="606" y="913"/>
                  </a:lnTo>
                  <a:lnTo>
                    <a:pt x="604" y="918"/>
                  </a:lnTo>
                  <a:lnTo>
                    <a:pt x="580" y="970"/>
                  </a:lnTo>
                  <a:lnTo>
                    <a:pt x="571" y="991"/>
                  </a:lnTo>
                  <a:lnTo>
                    <a:pt x="555" y="1034"/>
                  </a:lnTo>
                  <a:lnTo>
                    <a:pt x="545" y="1062"/>
                  </a:lnTo>
                  <a:lnTo>
                    <a:pt x="532" y="1099"/>
                  </a:lnTo>
                  <a:lnTo>
                    <a:pt x="522" y="1131"/>
                  </a:lnTo>
                  <a:lnTo>
                    <a:pt x="511" y="1167"/>
                  </a:lnTo>
                  <a:lnTo>
                    <a:pt x="503" y="1199"/>
                  </a:lnTo>
                  <a:lnTo>
                    <a:pt x="494" y="1235"/>
                  </a:lnTo>
                  <a:lnTo>
                    <a:pt x="486" y="1270"/>
                  </a:lnTo>
                  <a:lnTo>
                    <a:pt x="479" y="1306"/>
                  </a:lnTo>
                  <a:lnTo>
                    <a:pt x="473" y="1341"/>
                  </a:lnTo>
                  <a:lnTo>
                    <a:pt x="466" y="1378"/>
                  </a:lnTo>
                  <a:lnTo>
                    <a:pt x="462" y="1412"/>
                  </a:lnTo>
                  <a:lnTo>
                    <a:pt x="457" y="1453"/>
                  </a:lnTo>
                  <a:lnTo>
                    <a:pt x="454" y="1485"/>
                  </a:lnTo>
                  <a:lnTo>
                    <a:pt x="451" y="1532"/>
                  </a:lnTo>
                  <a:lnTo>
                    <a:pt x="449" y="1559"/>
                  </a:lnTo>
                  <a:lnTo>
                    <a:pt x="448" y="1634"/>
                  </a:lnTo>
                  <a:lnTo>
                    <a:pt x="448" y="1672"/>
                  </a:lnTo>
                  <a:lnTo>
                    <a:pt x="449" y="1708"/>
                  </a:lnTo>
                  <a:lnTo>
                    <a:pt x="451" y="1735"/>
                  </a:lnTo>
                  <a:lnTo>
                    <a:pt x="454" y="1782"/>
                  </a:lnTo>
                  <a:lnTo>
                    <a:pt x="457" y="1815"/>
                  </a:lnTo>
                  <a:lnTo>
                    <a:pt x="462" y="1855"/>
                  </a:lnTo>
                  <a:lnTo>
                    <a:pt x="466" y="1890"/>
                  </a:lnTo>
                  <a:lnTo>
                    <a:pt x="473" y="1927"/>
                  </a:lnTo>
                  <a:lnTo>
                    <a:pt x="479" y="1962"/>
                  </a:lnTo>
                  <a:lnTo>
                    <a:pt x="486" y="1998"/>
                  </a:lnTo>
                  <a:lnTo>
                    <a:pt x="494" y="2032"/>
                  </a:lnTo>
                  <a:lnTo>
                    <a:pt x="503" y="2068"/>
                  </a:lnTo>
                  <a:lnTo>
                    <a:pt x="511" y="2101"/>
                  </a:lnTo>
                  <a:lnTo>
                    <a:pt x="522" y="2137"/>
                  </a:lnTo>
                  <a:lnTo>
                    <a:pt x="532" y="2168"/>
                  </a:lnTo>
                  <a:lnTo>
                    <a:pt x="545" y="2206"/>
                  </a:lnTo>
                  <a:lnTo>
                    <a:pt x="555" y="2234"/>
                  </a:lnTo>
                  <a:lnTo>
                    <a:pt x="571" y="2276"/>
                  </a:lnTo>
                  <a:lnTo>
                    <a:pt x="580" y="2297"/>
                  </a:lnTo>
                  <a:lnTo>
                    <a:pt x="604" y="2351"/>
                  </a:lnTo>
                  <a:lnTo>
                    <a:pt x="606" y="2355"/>
                  </a:lnTo>
                  <a:lnTo>
                    <a:pt x="608" y="2360"/>
                  </a:lnTo>
                  <a:lnTo>
                    <a:pt x="648" y="2439"/>
                  </a:lnTo>
                  <a:lnTo>
                    <a:pt x="691" y="2515"/>
                  </a:lnTo>
                  <a:lnTo>
                    <a:pt x="739" y="2587"/>
                  </a:lnTo>
                  <a:lnTo>
                    <a:pt x="790" y="2656"/>
                  </a:lnTo>
                  <a:lnTo>
                    <a:pt x="845" y="2721"/>
                  </a:lnTo>
                  <a:lnTo>
                    <a:pt x="903" y="2783"/>
                  </a:lnTo>
                  <a:lnTo>
                    <a:pt x="964" y="2841"/>
                  </a:lnTo>
                  <a:lnTo>
                    <a:pt x="1029" y="2895"/>
                  </a:lnTo>
                  <a:lnTo>
                    <a:pt x="1095" y="2944"/>
                  </a:lnTo>
                  <a:lnTo>
                    <a:pt x="1164" y="2988"/>
                  </a:lnTo>
                  <a:lnTo>
                    <a:pt x="1236" y="3028"/>
                  </a:lnTo>
                  <a:lnTo>
                    <a:pt x="1311" y="3061"/>
                  </a:lnTo>
                  <a:lnTo>
                    <a:pt x="1334" y="3071"/>
                  </a:lnTo>
                  <a:lnTo>
                    <a:pt x="1368" y="3084"/>
                  </a:lnTo>
                  <a:lnTo>
                    <a:pt x="1409" y="3098"/>
                  </a:lnTo>
                  <a:lnTo>
                    <a:pt x="1418" y="3101"/>
                  </a:lnTo>
                  <a:lnTo>
                    <a:pt x="1425" y="3103"/>
                  </a:lnTo>
                  <a:lnTo>
                    <a:pt x="1476" y="3118"/>
                  </a:lnTo>
                  <a:lnTo>
                    <a:pt x="1484" y="3120"/>
                  </a:lnTo>
                  <a:lnTo>
                    <a:pt x="1539" y="3132"/>
                  </a:lnTo>
                  <a:lnTo>
                    <a:pt x="1542" y="3133"/>
                  </a:lnTo>
                  <a:lnTo>
                    <a:pt x="1544" y="3133"/>
                  </a:lnTo>
                  <a:lnTo>
                    <a:pt x="1602" y="3142"/>
                  </a:lnTo>
                  <a:lnTo>
                    <a:pt x="1611" y="3144"/>
                  </a:lnTo>
                  <a:lnTo>
                    <a:pt x="1632" y="3147"/>
                  </a:lnTo>
                  <a:lnTo>
                    <a:pt x="1698" y="3153"/>
                  </a:lnTo>
                  <a:lnTo>
                    <a:pt x="1764" y="3155"/>
                  </a:lnTo>
                  <a:lnTo>
                    <a:pt x="1850" y="3152"/>
                  </a:lnTo>
                  <a:lnTo>
                    <a:pt x="1935" y="3142"/>
                  </a:lnTo>
                  <a:lnTo>
                    <a:pt x="2018" y="3126"/>
                  </a:lnTo>
                  <a:lnTo>
                    <a:pt x="2100" y="3104"/>
                  </a:lnTo>
                  <a:lnTo>
                    <a:pt x="2179" y="3077"/>
                  </a:lnTo>
                  <a:lnTo>
                    <a:pt x="2257" y="3044"/>
                  </a:lnTo>
                  <a:lnTo>
                    <a:pt x="2332" y="3006"/>
                  </a:lnTo>
                  <a:lnTo>
                    <a:pt x="2404" y="2962"/>
                  </a:lnTo>
                  <a:lnTo>
                    <a:pt x="2474" y="2914"/>
                  </a:lnTo>
                  <a:lnTo>
                    <a:pt x="2541" y="2861"/>
                  </a:lnTo>
                  <a:lnTo>
                    <a:pt x="2605" y="2803"/>
                  </a:lnTo>
                  <a:lnTo>
                    <a:pt x="2665" y="2742"/>
                  </a:lnTo>
                  <a:lnTo>
                    <a:pt x="2722" y="2675"/>
                  </a:lnTo>
                  <a:lnTo>
                    <a:pt x="2776" y="2606"/>
                  </a:lnTo>
                  <a:lnTo>
                    <a:pt x="2826" y="2532"/>
                  </a:lnTo>
                  <a:lnTo>
                    <a:pt x="2872" y="2454"/>
                  </a:lnTo>
                  <a:lnTo>
                    <a:pt x="2913" y="2374"/>
                  </a:lnTo>
                  <a:lnTo>
                    <a:pt x="2951" y="2290"/>
                  </a:lnTo>
                  <a:lnTo>
                    <a:pt x="2985" y="2203"/>
                  </a:lnTo>
                  <a:lnTo>
                    <a:pt x="3013" y="2114"/>
                  </a:lnTo>
                  <a:lnTo>
                    <a:pt x="3037" y="2022"/>
                  </a:lnTo>
                  <a:lnTo>
                    <a:pt x="3055" y="1928"/>
                  </a:lnTo>
                  <a:lnTo>
                    <a:pt x="3069" y="1832"/>
                  </a:lnTo>
                  <a:lnTo>
                    <a:pt x="3077" y="1734"/>
                  </a:lnTo>
                  <a:lnTo>
                    <a:pt x="3080" y="1634"/>
                  </a:lnTo>
                  <a:lnTo>
                    <a:pt x="3077" y="1534"/>
                  </a:lnTo>
                  <a:lnTo>
                    <a:pt x="3069" y="1436"/>
                  </a:lnTo>
                  <a:lnTo>
                    <a:pt x="3055" y="1340"/>
                  </a:lnTo>
                  <a:lnTo>
                    <a:pt x="3037" y="1245"/>
                  </a:lnTo>
                  <a:lnTo>
                    <a:pt x="3013" y="1153"/>
                  </a:lnTo>
                  <a:lnTo>
                    <a:pt x="2985" y="1064"/>
                  </a:lnTo>
                  <a:lnTo>
                    <a:pt x="2951" y="978"/>
                  </a:lnTo>
                  <a:lnTo>
                    <a:pt x="2913" y="894"/>
                  </a:lnTo>
                  <a:lnTo>
                    <a:pt x="2872" y="813"/>
                  </a:lnTo>
                  <a:lnTo>
                    <a:pt x="2826" y="736"/>
                  </a:lnTo>
                  <a:lnTo>
                    <a:pt x="2776" y="663"/>
                  </a:lnTo>
                  <a:lnTo>
                    <a:pt x="2722" y="592"/>
                  </a:lnTo>
                  <a:lnTo>
                    <a:pt x="2665" y="526"/>
                  </a:lnTo>
                  <a:lnTo>
                    <a:pt x="2605" y="464"/>
                  </a:lnTo>
                  <a:lnTo>
                    <a:pt x="2541" y="407"/>
                  </a:lnTo>
                  <a:lnTo>
                    <a:pt x="2474" y="353"/>
                  </a:lnTo>
                  <a:lnTo>
                    <a:pt x="2404" y="305"/>
                  </a:lnTo>
                  <a:lnTo>
                    <a:pt x="2332" y="262"/>
                  </a:lnTo>
                  <a:lnTo>
                    <a:pt x="2257" y="223"/>
                  </a:lnTo>
                  <a:lnTo>
                    <a:pt x="2179" y="191"/>
                  </a:lnTo>
                  <a:lnTo>
                    <a:pt x="2100" y="163"/>
                  </a:lnTo>
                  <a:lnTo>
                    <a:pt x="2018" y="141"/>
                  </a:lnTo>
                  <a:lnTo>
                    <a:pt x="1935" y="126"/>
                  </a:lnTo>
                  <a:lnTo>
                    <a:pt x="1850" y="117"/>
                  </a:lnTo>
                  <a:lnTo>
                    <a:pt x="1764" y="113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8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9"/>
                  </a:lnTo>
                  <a:lnTo>
                    <a:pt x="2115" y="50"/>
                  </a:lnTo>
                  <a:lnTo>
                    <a:pt x="2199" y="78"/>
                  </a:lnTo>
                  <a:lnTo>
                    <a:pt x="2280" y="111"/>
                  </a:lnTo>
                  <a:lnTo>
                    <a:pt x="2358" y="149"/>
                  </a:lnTo>
                  <a:lnTo>
                    <a:pt x="2435" y="192"/>
                  </a:lnTo>
                  <a:lnTo>
                    <a:pt x="2508" y="241"/>
                  </a:lnTo>
                  <a:lnTo>
                    <a:pt x="2579" y="293"/>
                  </a:lnTo>
                  <a:lnTo>
                    <a:pt x="2648" y="351"/>
                  </a:lnTo>
                  <a:lnTo>
                    <a:pt x="2712" y="413"/>
                  </a:lnTo>
                  <a:lnTo>
                    <a:pt x="2774" y="479"/>
                  </a:lnTo>
                  <a:lnTo>
                    <a:pt x="2831" y="549"/>
                  </a:lnTo>
                  <a:lnTo>
                    <a:pt x="2886" y="624"/>
                  </a:lnTo>
                  <a:lnTo>
                    <a:pt x="2936" y="702"/>
                  </a:lnTo>
                  <a:lnTo>
                    <a:pt x="2983" y="783"/>
                  </a:lnTo>
                  <a:lnTo>
                    <a:pt x="3024" y="867"/>
                  </a:lnTo>
                  <a:lnTo>
                    <a:pt x="3063" y="954"/>
                  </a:lnTo>
                  <a:lnTo>
                    <a:pt x="3096" y="1044"/>
                  </a:lnTo>
                  <a:lnTo>
                    <a:pt x="3125" y="1137"/>
                  </a:lnTo>
                  <a:lnTo>
                    <a:pt x="3149" y="1232"/>
                  </a:lnTo>
                  <a:lnTo>
                    <a:pt x="3167" y="1329"/>
                  </a:lnTo>
                  <a:lnTo>
                    <a:pt x="3181" y="1429"/>
                  </a:lnTo>
                  <a:lnTo>
                    <a:pt x="3189" y="1530"/>
                  </a:lnTo>
                  <a:lnTo>
                    <a:pt x="3193" y="1634"/>
                  </a:lnTo>
                  <a:lnTo>
                    <a:pt x="3189" y="1737"/>
                  </a:lnTo>
                  <a:lnTo>
                    <a:pt x="3181" y="1839"/>
                  </a:lnTo>
                  <a:lnTo>
                    <a:pt x="3167" y="1938"/>
                  </a:lnTo>
                  <a:lnTo>
                    <a:pt x="3149" y="2035"/>
                  </a:lnTo>
                  <a:lnTo>
                    <a:pt x="3125" y="2130"/>
                  </a:lnTo>
                  <a:lnTo>
                    <a:pt x="3096" y="2224"/>
                  </a:lnTo>
                  <a:lnTo>
                    <a:pt x="3063" y="2314"/>
                  </a:lnTo>
                  <a:lnTo>
                    <a:pt x="3024" y="2401"/>
                  </a:lnTo>
                  <a:lnTo>
                    <a:pt x="2983" y="2486"/>
                  </a:lnTo>
                  <a:lnTo>
                    <a:pt x="2936" y="2567"/>
                  </a:lnTo>
                  <a:lnTo>
                    <a:pt x="2886" y="2645"/>
                  </a:lnTo>
                  <a:lnTo>
                    <a:pt x="2831" y="2718"/>
                  </a:lnTo>
                  <a:lnTo>
                    <a:pt x="2774" y="2788"/>
                  </a:lnTo>
                  <a:lnTo>
                    <a:pt x="2712" y="2855"/>
                  </a:lnTo>
                  <a:lnTo>
                    <a:pt x="2648" y="2917"/>
                  </a:lnTo>
                  <a:lnTo>
                    <a:pt x="2579" y="2974"/>
                  </a:lnTo>
                  <a:lnTo>
                    <a:pt x="2508" y="3028"/>
                  </a:lnTo>
                  <a:lnTo>
                    <a:pt x="2435" y="3076"/>
                  </a:lnTo>
                  <a:lnTo>
                    <a:pt x="2358" y="3119"/>
                  </a:lnTo>
                  <a:lnTo>
                    <a:pt x="2280" y="3158"/>
                  </a:lnTo>
                  <a:lnTo>
                    <a:pt x="2199" y="3191"/>
                  </a:lnTo>
                  <a:lnTo>
                    <a:pt x="2115" y="3217"/>
                  </a:lnTo>
                  <a:lnTo>
                    <a:pt x="2030" y="3239"/>
                  </a:lnTo>
                  <a:lnTo>
                    <a:pt x="1943" y="3255"/>
                  </a:lnTo>
                  <a:lnTo>
                    <a:pt x="1854" y="3264"/>
                  </a:lnTo>
                  <a:lnTo>
                    <a:pt x="1764" y="3267"/>
                  </a:lnTo>
                  <a:lnTo>
                    <a:pt x="1679" y="3264"/>
                  </a:lnTo>
                  <a:lnTo>
                    <a:pt x="1595" y="3256"/>
                  </a:lnTo>
                  <a:lnTo>
                    <a:pt x="1538" y="3262"/>
                  </a:lnTo>
                  <a:lnTo>
                    <a:pt x="1483" y="3266"/>
                  </a:lnTo>
                  <a:lnTo>
                    <a:pt x="1428" y="3267"/>
                  </a:lnTo>
                  <a:lnTo>
                    <a:pt x="1338" y="3264"/>
                  </a:lnTo>
                  <a:lnTo>
                    <a:pt x="1250" y="3255"/>
                  </a:lnTo>
                  <a:lnTo>
                    <a:pt x="1162" y="3239"/>
                  </a:lnTo>
                  <a:lnTo>
                    <a:pt x="1077" y="3217"/>
                  </a:lnTo>
                  <a:lnTo>
                    <a:pt x="994" y="3191"/>
                  </a:lnTo>
                  <a:lnTo>
                    <a:pt x="913" y="3158"/>
                  </a:lnTo>
                  <a:lnTo>
                    <a:pt x="834" y="3119"/>
                  </a:lnTo>
                  <a:lnTo>
                    <a:pt x="758" y="3076"/>
                  </a:lnTo>
                  <a:lnTo>
                    <a:pt x="684" y="3028"/>
                  </a:lnTo>
                  <a:lnTo>
                    <a:pt x="614" y="2974"/>
                  </a:lnTo>
                  <a:lnTo>
                    <a:pt x="610" y="2972"/>
                  </a:lnTo>
                  <a:lnTo>
                    <a:pt x="607" y="2970"/>
                  </a:lnTo>
                  <a:lnTo>
                    <a:pt x="604" y="2967"/>
                  </a:lnTo>
                  <a:lnTo>
                    <a:pt x="546" y="2918"/>
                  </a:lnTo>
                  <a:lnTo>
                    <a:pt x="491" y="2865"/>
                  </a:lnTo>
                  <a:lnTo>
                    <a:pt x="438" y="2808"/>
                  </a:lnTo>
                  <a:lnTo>
                    <a:pt x="387" y="2750"/>
                  </a:lnTo>
                  <a:lnTo>
                    <a:pt x="339" y="2689"/>
                  </a:lnTo>
                  <a:lnTo>
                    <a:pt x="336" y="2687"/>
                  </a:lnTo>
                  <a:lnTo>
                    <a:pt x="334" y="2684"/>
                  </a:lnTo>
                  <a:lnTo>
                    <a:pt x="333" y="2680"/>
                  </a:lnTo>
                  <a:lnTo>
                    <a:pt x="288" y="2616"/>
                  </a:lnTo>
                  <a:lnTo>
                    <a:pt x="245" y="2549"/>
                  </a:lnTo>
                  <a:lnTo>
                    <a:pt x="207" y="2480"/>
                  </a:lnTo>
                  <a:lnTo>
                    <a:pt x="171" y="2408"/>
                  </a:lnTo>
                  <a:lnTo>
                    <a:pt x="138" y="2334"/>
                  </a:lnTo>
                  <a:lnTo>
                    <a:pt x="136" y="2331"/>
                  </a:lnTo>
                  <a:lnTo>
                    <a:pt x="135" y="2328"/>
                  </a:lnTo>
                  <a:lnTo>
                    <a:pt x="101" y="2236"/>
                  </a:lnTo>
                  <a:lnTo>
                    <a:pt x="70" y="2142"/>
                  </a:lnTo>
                  <a:lnTo>
                    <a:pt x="46" y="2044"/>
                  </a:lnTo>
                  <a:lnTo>
                    <a:pt x="25" y="1945"/>
                  </a:lnTo>
                  <a:lnTo>
                    <a:pt x="11" y="1843"/>
                  </a:lnTo>
                  <a:lnTo>
                    <a:pt x="3" y="1739"/>
                  </a:lnTo>
                  <a:lnTo>
                    <a:pt x="0" y="1634"/>
                  </a:lnTo>
                  <a:lnTo>
                    <a:pt x="2" y="1539"/>
                  </a:lnTo>
                  <a:lnTo>
                    <a:pt x="9" y="1446"/>
                  </a:lnTo>
                  <a:lnTo>
                    <a:pt x="20" y="1355"/>
                  </a:lnTo>
                  <a:lnTo>
                    <a:pt x="37" y="1265"/>
                  </a:lnTo>
                  <a:lnTo>
                    <a:pt x="57" y="1177"/>
                  </a:lnTo>
                  <a:lnTo>
                    <a:pt x="58" y="1168"/>
                  </a:lnTo>
                  <a:lnTo>
                    <a:pt x="61" y="1159"/>
                  </a:lnTo>
                  <a:lnTo>
                    <a:pt x="90" y="1065"/>
                  </a:lnTo>
                  <a:lnTo>
                    <a:pt x="122" y="973"/>
                  </a:lnTo>
                  <a:lnTo>
                    <a:pt x="160" y="884"/>
                  </a:lnTo>
                  <a:lnTo>
                    <a:pt x="162" y="880"/>
                  </a:lnTo>
                  <a:lnTo>
                    <a:pt x="164" y="876"/>
                  </a:lnTo>
                  <a:lnTo>
                    <a:pt x="200" y="801"/>
                  </a:lnTo>
                  <a:lnTo>
                    <a:pt x="239" y="729"/>
                  </a:lnTo>
                  <a:lnTo>
                    <a:pt x="282" y="661"/>
                  </a:lnTo>
                  <a:lnTo>
                    <a:pt x="328" y="594"/>
                  </a:lnTo>
                  <a:lnTo>
                    <a:pt x="376" y="530"/>
                  </a:lnTo>
                  <a:lnTo>
                    <a:pt x="379" y="525"/>
                  </a:lnTo>
                  <a:lnTo>
                    <a:pt x="383" y="522"/>
                  </a:lnTo>
                  <a:lnTo>
                    <a:pt x="441" y="455"/>
                  </a:lnTo>
                  <a:lnTo>
                    <a:pt x="501" y="392"/>
                  </a:lnTo>
                  <a:lnTo>
                    <a:pt x="565" y="333"/>
                  </a:lnTo>
                  <a:lnTo>
                    <a:pt x="632" y="279"/>
                  </a:lnTo>
                  <a:lnTo>
                    <a:pt x="702" y="228"/>
                  </a:lnTo>
                  <a:lnTo>
                    <a:pt x="774" y="182"/>
                  </a:lnTo>
                  <a:lnTo>
                    <a:pt x="848" y="141"/>
                  </a:lnTo>
                  <a:lnTo>
                    <a:pt x="926" y="104"/>
                  </a:lnTo>
                  <a:lnTo>
                    <a:pt x="1005" y="74"/>
                  </a:lnTo>
                  <a:lnTo>
                    <a:pt x="1087" y="47"/>
                  </a:lnTo>
                  <a:lnTo>
                    <a:pt x="1169" y="28"/>
                  </a:lnTo>
                  <a:lnTo>
                    <a:pt x="1254" y="12"/>
                  </a:lnTo>
                  <a:lnTo>
                    <a:pt x="1340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8" name="Freeform 1114"/>
            <p:cNvSpPr>
              <a:spLocks noEditPoints="1"/>
            </p:cNvSpPr>
            <p:nvPr/>
          </p:nvSpPr>
          <p:spPr bwMode="auto">
            <a:xfrm>
              <a:off x="11095038" y="5057776"/>
              <a:ext cx="382588" cy="446088"/>
            </a:xfrm>
            <a:custGeom>
              <a:avLst/>
              <a:gdLst>
                <a:gd name="T0" fmla="*/ 929 w 2408"/>
                <a:gd name="T1" fmla="*/ 813 h 2817"/>
                <a:gd name="T2" fmla="*/ 835 w 2408"/>
                <a:gd name="T3" fmla="*/ 1060 h 2817"/>
                <a:gd name="T4" fmla="*/ 721 w 2408"/>
                <a:gd name="T5" fmla="*/ 1306 h 2817"/>
                <a:gd name="T6" fmla="*/ 764 w 2408"/>
                <a:gd name="T7" fmla="*/ 1559 h 2817"/>
                <a:gd name="T8" fmla="*/ 925 w 2408"/>
                <a:gd name="T9" fmla="*/ 1819 h 2817"/>
                <a:gd name="T10" fmla="*/ 1163 w 2408"/>
                <a:gd name="T11" fmla="*/ 2152 h 2817"/>
                <a:gd name="T12" fmla="*/ 727 w 2408"/>
                <a:gd name="T13" fmla="*/ 2496 h 2817"/>
                <a:gd name="T14" fmla="*/ 932 w 2408"/>
                <a:gd name="T15" fmla="*/ 2663 h 2817"/>
                <a:gd name="T16" fmla="*/ 1204 w 2408"/>
                <a:gd name="T17" fmla="*/ 2704 h 2817"/>
                <a:gd name="T18" fmla="*/ 1464 w 2408"/>
                <a:gd name="T19" fmla="*/ 2666 h 2817"/>
                <a:gd name="T20" fmla="*/ 1884 w 2408"/>
                <a:gd name="T21" fmla="*/ 2390 h 2817"/>
                <a:gd name="T22" fmla="*/ 1532 w 2408"/>
                <a:gd name="T23" fmla="*/ 2165 h 2817"/>
                <a:gd name="T24" fmla="*/ 1682 w 2408"/>
                <a:gd name="T25" fmla="*/ 1858 h 2817"/>
                <a:gd name="T26" fmla="*/ 1831 w 2408"/>
                <a:gd name="T27" fmla="*/ 1580 h 2817"/>
                <a:gd name="T28" fmla="*/ 1865 w 2408"/>
                <a:gd name="T29" fmla="*/ 1358 h 2817"/>
                <a:gd name="T30" fmla="*/ 1769 w 2408"/>
                <a:gd name="T31" fmla="*/ 1108 h 2817"/>
                <a:gd name="T32" fmla="*/ 1510 w 2408"/>
                <a:gd name="T33" fmla="*/ 854 h 2817"/>
                <a:gd name="T34" fmla="*/ 1089 w 2408"/>
                <a:gd name="T35" fmla="*/ 760 h 2817"/>
                <a:gd name="T36" fmla="*/ 975 w 2408"/>
                <a:gd name="T37" fmla="*/ 142 h 2817"/>
                <a:gd name="T38" fmla="*/ 458 w 2408"/>
                <a:gd name="T39" fmla="*/ 463 h 2817"/>
                <a:gd name="T40" fmla="*/ 155 w 2408"/>
                <a:gd name="T41" fmla="*/ 1050 h 2817"/>
                <a:gd name="T42" fmla="*/ 156 w 2408"/>
                <a:gd name="T43" fmla="*/ 1774 h 2817"/>
                <a:gd name="T44" fmla="*/ 473 w 2408"/>
                <a:gd name="T45" fmla="*/ 2370 h 2817"/>
                <a:gd name="T46" fmla="*/ 1049 w 2408"/>
                <a:gd name="T47" fmla="*/ 2159 h 2817"/>
                <a:gd name="T48" fmla="*/ 815 w 2408"/>
                <a:gd name="T49" fmla="*/ 1854 h 2817"/>
                <a:gd name="T50" fmla="*/ 623 w 2408"/>
                <a:gd name="T51" fmla="*/ 1554 h 2817"/>
                <a:gd name="T52" fmla="*/ 637 w 2408"/>
                <a:gd name="T53" fmla="*/ 1224 h 2817"/>
                <a:gd name="T54" fmla="*/ 782 w 2408"/>
                <a:gd name="T55" fmla="*/ 870 h 2817"/>
                <a:gd name="T56" fmla="*/ 826 w 2408"/>
                <a:gd name="T57" fmla="*/ 743 h 2817"/>
                <a:gd name="T58" fmla="*/ 801 w 2408"/>
                <a:gd name="T59" fmla="*/ 494 h 2817"/>
                <a:gd name="T60" fmla="*/ 930 w 2408"/>
                <a:gd name="T61" fmla="*/ 486 h 2817"/>
                <a:gd name="T62" fmla="*/ 1175 w 2408"/>
                <a:gd name="T63" fmla="*/ 673 h 2817"/>
                <a:gd name="T64" fmla="*/ 1541 w 2408"/>
                <a:gd name="T65" fmla="*/ 745 h 2817"/>
                <a:gd name="T66" fmla="*/ 1849 w 2408"/>
                <a:gd name="T67" fmla="*/ 1010 h 2817"/>
                <a:gd name="T68" fmla="*/ 1977 w 2408"/>
                <a:gd name="T69" fmla="*/ 1340 h 2817"/>
                <a:gd name="T70" fmla="*/ 1931 w 2408"/>
                <a:gd name="T71" fmla="*/ 1640 h 2817"/>
                <a:gd name="T72" fmla="*/ 1720 w 2408"/>
                <a:gd name="T73" fmla="*/ 1987 h 2817"/>
                <a:gd name="T74" fmla="*/ 1900 w 2408"/>
                <a:gd name="T75" fmla="*/ 2264 h 2817"/>
                <a:gd name="T76" fmla="*/ 2195 w 2408"/>
                <a:gd name="T77" fmla="*/ 1955 h 2817"/>
                <a:gd name="T78" fmla="*/ 2285 w 2408"/>
                <a:gd name="T79" fmla="*/ 1225 h 2817"/>
                <a:gd name="T80" fmla="*/ 2049 w 2408"/>
                <a:gd name="T81" fmla="*/ 589 h 2817"/>
                <a:gd name="T82" fmla="*/ 1576 w 2408"/>
                <a:gd name="T83" fmla="*/ 191 h 2817"/>
                <a:gd name="T84" fmla="*/ 1367 w 2408"/>
                <a:gd name="T85" fmla="*/ 14 h 2817"/>
                <a:gd name="T86" fmla="*/ 1939 w 2408"/>
                <a:gd name="T87" fmla="*/ 294 h 2817"/>
                <a:gd name="T88" fmla="*/ 2314 w 2408"/>
                <a:gd name="T89" fmla="*/ 862 h 2817"/>
                <a:gd name="T90" fmla="*/ 2396 w 2408"/>
                <a:gd name="T91" fmla="*/ 1605 h 2817"/>
                <a:gd name="T92" fmla="*/ 2143 w 2408"/>
                <a:gd name="T93" fmla="*/ 2290 h 2817"/>
                <a:gd name="T94" fmla="*/ 1924 w 2408"/>
                <a:gd name="T95" fmla="*/ 2537 h 2817"/>
                <a:gd name="T96" fmla="*/ 1740 w 2408"/>
                <a:gd name="T97" fmla="*/ 2670 h 2817"/>
                <a:gd name="T98" fmla="*/ 1536 w 2408"/>
                <a:gd name="T99" fmla="*/ 2763 h 2817"/>
                <a:gd name="T100" fmla="*/ 1318 w 2408"/>
                <a:gd name="T101" fmla="*/ 2811 h 2817"/>
                <a:gd name="T102" fmla="*/ 1040 w 2408"/>
                <a:gd name="T103" fmla="*/ 2804 h 2817"/>
                <a:gd name="T104" fmla="*/ 797 w 2408"/>
                <a:gd name="T105" fmla="*/ 2735 h 2817"/>
                <a:gd name="T106" fmla="*/ 607 w 2408"/>
                <a:gd name="T107" fmla="*/ 2632 h 2817"/>
                <a:gd name="T108" fmla="*/ 300 w 2408"/>
                <a:gd name="T109" fmla="*/ 2339 h 2817"/>
                <a:gd name="T110" fmla="*/ 25 w 2408"/>
                <a:gd name="T111" fmla="*/ 1692 h 2817"/>
                <a:gd name="T112" fmla="*/ 66 w 2408"/>
                <a:gd name="T113" fmla="*/ 947 h 2817"/>
                <a:gd name="T114" fmla="*/ 409 w 2408"/>
                <a:gd name="T115" fmla="*/ 352 h 2817"/>
                <a:gd name="T116" fmla="*/ 961 w 2408"/>
                <a:gd name="T117" fmla="*/ 29 h 2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8" h="2817">
                  <a:moveTo>
                    <a:pt x="926" y="651"/>
                  </a:moveTo>
                  <a:lnTo>
                    <a:pt x="932" y="683"/>
                  </a:lnTo>
                  <a:lnTo>
                    <a:pt x="935" y="711"/>
                  </a:lnTo>
                  <a:lnTo>
                    <a:pt x="937" y="736"/>
                  </a:lnTo>
                  <a:lnTo>
                    <a:pt x="938" y="757"/>
                  </a:lnTo>
                  <a:lnTo>
                    <a:pt x="937" y="777"/>
                  </a:lnTo>
                  <a:lnTo>
                    <a:pt x="934" y="794"/>
                  </a:lnTo>
                  <a:lnTo>
                    <a:pt x="929" y="813"/>
                  </a:lnTo>
                  <a:lnTo>
                    <a:pt x="923" y="830"/>
                  </a:lnTo>
                  <a:lnTo>
                    <a:pt x="915" y="850"/>
                  </a:lnTo>
                  <a:lnTo>
                    <a:pt x="904" y="872"/>
                  </a:lnTo>
                  <a:lnTo>
                    <a:pt x="895" y="891"/>
                  </a:lnTo>
                  <a:lnTo>
                    <a:pt x="885" y="915"/>
                  </a:lnTo>
                  <a:lnTo>
                    <a:pt x="874" y="943"/>
                  </a:lnTo>
                  <a:lnTo>
                    <a:pt x="852" y="1000"/>
                  </a:lnTo>
                  <a:lnTo>
                    <a:pt x="835" y="1060"/>
                  </a:lnTo>
                  <a:lnTo>
                    <a:pt x="823" y="1126"/>
                  </a:lnTo>
                  <a:lnTo>
                    <a:pt x="814" y="1194"/>
                  </a:lnTo>
                  <a:lnTo>
                    <a:pt x="810" y="1225"/>
                  </a:lnTo>
                  <a:lnTo>
                    <a:pt x="782" y="1239"/>
                  </a:lnTo>
                  <a:lnTo>
                    <a:pt x="762" y="1251"/>
                  </a:lnTo>
                  <a:lnTo>
                    <a:pt x="746" y="1266"/>
                  </a:lnTo>
                  <a:lnTo>
                    <a:pt x="731" y="1285"/>
                  </a:lnTo>
                  <a:lnTo>
                    <a:pt x="721" y="1306"/>
                  </a:lnTo>
                  <a:lnTo>
                    <a:pt x="715" y="1329"/>
                  </a:lnTo>
                  <a:lnTo>
                    <a:pt x="713" y="1353"/>
                  </a:lnTo>
                  <a:lnTo>
                    <a:pt x="713" y="1451"/>
                  </a:lnTo>
                  <a:lnTo>
                    <a:pt x="715" y="1475"/>
                  </a:lnTo>
                  <a:lnTo>
                    <a:pt x="722" y="1500"/>
                  </a:lnTo>
                  <a:lnTo>
                    <a:pt x="732" y="1521"/>
                  </a:lnTo>
                  <a:lnTo>
                    <a:pt x="747" y="1542"/>
                  </a:lnTo>
                  <a:lnTo>
                    <a:pt x="764" y="1559"/>
                  </a:lnTo>
                  <a:lnTo>
                    <a:pt x="784" y="1573"/>
                  </a:lnTo>
                  <a:lnTo>
                    <a:pt x="808" y="1583"/>
                  </a:lnTo>
                  <a:lnTo>
                    <a:pt x="836" y="1592"/>
                  </a:lnTo>
                  <a:lnTo>
                    <a:pt x="844" y="1622"/>
                  </a:lnTo>
                  <a:lnTo>
                    <a:pt x="861" y="1677"/>
                  </a:lnTo>
                  <a:lnTo>
                    <a:pt x="879" y="1728"/>
                  </a:lnTo>
                  <a:lnTo>
                    <a:pt x="900" y="1775"/>
                  </a:lnTo>
                  <a:lnTo>
                    <a:pt x="925" y="1819"/>
                  </a:lnTo>
                  <a:lnTo>
                    <a:pt x="952" y="1858"/>
                  </a:lnTo>
                  <a:lnTo>
                    <a:pt x="982" y="1894"/>
                  </a:lnTo>
                  <a:lnTo>
                    <a:pt x="1014" y="1926"/>
                  </a:lnTo>
                  <a:lnTo>
                    <a:pt x="1049" y="1953"/>
                  </a:lnTo>
                  <a:lnTo>
                    <a:pt x="1088" y="1976"/>
                  </a:lnTo>
                  <a:lnTo>
                    <a:pt x="1128" y="1996"/>
                  </a:lnTo>
                  <a:lnTo>
                    <a:pt x="1163" y="2010"/>
                  </a:lnTo>
                  <a:lnTo>
                    <a:pt x="1163" y="2152"/>
                  </a:lnTo>
                  <a:lnTo>
                    <a:pt x="1161" y="2176"/>
                  </a:lnTo>
                  <a:lnTo>
                    <a:pt x="1155" y="2197"/>
                  </a:lnTo>
                  <a:lnTo>
                    <a:pt x="1146" y="2219"/>
                  </a:lnTo>
                  <a:lnTo>
                    <a:pt x="1132" y="2237"/>
                  </a:lnTo>
                  <a:lnTo>
                    <a:pt x="1117" y="2254"/>
                  </a:lnTo>
                  <a:lnTo>
                    <a:pt x="1099" y="2267"/>
                  </a:lnTo>
                  <a:lnTo>
                    <a:pt x="753" y="2477"/>
                  </a:lnTo>
                  <a:lnTo>
                    <a:pt x="727" y="2496"/>
                  </a:lnTo>
                  <a:lnTo>
                    <a:pt x="703" y="2520"/>
                  </a:lnTo>
                  <a:lnTo>
                    <a:pt x="680" y="2546"/>
                  </a:lnTo>
                  <a:lnTo>
                    <a:pt x="740" y="2581"/>
                  </a:lnTo>
                  <a:lnTo>
                    <a:pt x="803" y="2613"/>
                  </a:lnTo>
                  <a:lnTo>
                    <a:pt x="805" y="2614"/>
                  </a:lnTo>
                  <a:lnTo>
                    <a:pt x="806" y="2615"/>
                  </a:lnTo>
                  <a:lnTo>
                    <a:pt x="869" y="2642"/>
                  </a:lnTo>
                  <a:lnTo>
                    <a:pt x="932" y="2663"/>
                  </a:lnTo>
                  <a:lnTo>
                    <a:pt x="997" y="2681"/>
                  </a:lnTo>
                  <a:lnTo>
                    <a:pt x="1006" y="2683"/>
                  </a:lnTo>
                  <a:lnTo>
                    <a:pt x="1059" y="2693"/>
                  </a:lnTo>
                  <a:lnTo>
                    <a:pt x="1067" y="2694"/>
                  </a:lnTo>
                  <a:lnTo>
                    <a:pt x="1075" y="2695"/>
                  </a:lnTo>
                  <a:lnTo>
                    <a:pt x="1124" y="2701"/>
                  </a:lnTo>
                  <a:lnTo>
                    <a:pt x="1141" y="2702"/>
                  </a:lnTo>
                  <a:lnTo>
                    <a:pt x="1204" y="2704"/>
                  </a:lnTo>
                  <a:lnTo>
                    <a:pt x="1248" y="2703"/>
                  </a:lnTo>
                  <a:lnTo>
                    <a:pt x="1291" y="2700"/>
                  </a:lnTo>
                  <a:lnTo>
                    <a:pt x="1297" y="2699"/>
                  </a:lnTo>
                  <a:lnTo>
                    <a:pt x="1304" y="2699"/>
                  </a:lnTo>
                  <a:lnTo>
                    <a:pt x="1346" y="2693"/>
                  </a:lnTo>
                  <a:lnTo>
                    <a:pt x="1388" y="2686"/>
                  </a:lnTo>
                  <a:lnTo>
                    <a:pt x="1396" y="2684"/>
                  </a:lnTo>
                  <a:lnTo>
                    <a:pt x="1464" y="2666"/>
                  </a:lnTo>
                  <a:lnTo>
                    <a:pt x="1532" y="2645"/>
                  </a:lnTo>
                  <a:lnTo>
                    <a:pt x="1598" y="2617"/>
                  </a:lnTo>
                  <a:lnTo>
                    <a:pt x="1662" y="2584"/>
                  </a:lnTo>
                  <a:lnTo>
                    <a:pt x="1724" y="2548"/>
                  </a:lnTo>
                  <a:lnTo>
                    <a:pt x="1784" y="2506"/>
                  </a:lnTo>
                  <a:lnTo>
                    <a:pt x="1843" y="2459"/>
                  </a:lnTo>
                  <a:lnTo>
                    <a:pt x="1899" y="2407"/>
                  </a:lnTo>
                  <a:lnTo>
                    <a:pt x="1884" y="2390"/>
                  </a:lnTo>
                  <a:lnTo>
                    <a:pt x="1868" y="2376"/>
                  </a:lnTo>
                  <a:lnTo>
                    <a:pt x="1850" y="2364"/>
                  </a:lnTo>
                  <a:lnTo>
                    <a:pt x="1849" y="2364"/>
                  </a:lnTo>
                  <a:lnTo>
                    <a:pt x="1586" y="2227"/>
                  </a:lnTo>
                  <a:lnTo>
                    <a:pt x="1567" y="2216"/>
                  </a:lnTo>
                  <a:lnTo>
                    <a:pt x="1553" y="2201"/>
                  </a:lnTo>
                  <a:lnTo>
                    <a:pt x="1541" y="2184"/>
                  </a:lnTo>
                  <a:lnTo>
                    <a:pt x="1532" y="2165"/>
                  </a:lnTo>
                  <a:lnTo>
                    <a:pt x="1527" y="2143"/>
                  </a:lnTo>
                  <a:lnTo>
                    <a:pt x="1525" y="2121"/>
                  </a:lnTo>
                  <a:lnTo>
                    <a:pt x="1525" y="1989"/>
                  </a:lnTo>
                  <a:lnTo>
                    <a:pt x="1553" y="1973"/>
                  </a:lnTo>
                  <a:lnTo>
                    <a:pt x="1590" y="1950"/>
                  </a:lnTo>
                  <a:lnTo>
                    <a:pt x="1624" y="1923"/>
                  </a:lnTo>
                  <a:lnTo>
                    <a:pt x="1655" y="1893"/>
                  </a:lnTo>
                  <a:lnTo>
                    <a:pt x="1682" y="1858"/>
                  </a:lnTo>
                  <a:lnTo>
                    <a:pt x="1708" y="1820"/>
                  </a:lnTo>
                  <a:lnTo>
                    <a:pt x="1730" y="1778"/>
                  </a:lnTo>
                  <a:lnTo>
                    <a:pt x="1750" y="1732"/>
                  </a:lnTo>
                  <a:lnTo>
                    <a:pt x="1766" y="1682"/>
                  </a:lnTo>
                  <a:lnTo>
                    <a:pt x="1780" y="1629"/>
                  </a:lnTo>
                  <a:lnTo>
                    <a:pt x="1786" y="1599"/>
                  </a:lnTo>
                  <a:lnTo>
                    <a:pt x="1815" y="1588"/>
                  </a:lnTo>
                  <a:lnTo>
                    <a:pt x="1831" y="1580"/>
                  </a:lnTo>
                  <a:lnTo>
                    <a:pt x="1845" y="1566"/>
                  </a:lnTo>
                  <a:lnTo>
                    <a:pt x="1858" y="1550"/>
                  </a:lnTo>
                  <a:lnTo>
                    <a:pt x="1866" y="1532"/>
                  </a:lnTo>
                  <a:lnTo>
                    <a:pt x="1872" y="1510"/>
                  </a:lnTo>
                  <a:lnTo>
                    <a:pt x="1874" y="1488"/>
                  </a:lnTo>
                  <a:lnTo>
                    <a:pt x="1874" y="1407"/>
                  </a:lnTo>
                  <a:lnTo>
                    <a:pt x="1872" y="1382"/>
                  </a:lnTo>
                  <a:lnTo>
                    <a:pt x="1865" y="1358"/>
                  </a:lnTo>
                  <a:lnTo>
                    <a:pt x="1854" y="1338"/>
                  </a:lnTo>
                  <a:lnTo>
                    <a:pt x="1841" y="1320"/>
                  </a:lnTo>
                  <a:lnTo>
                    <a:pt x="1825" y="1305"/>
                  </a:lnTo>
                  <a:lnTo>
                    <a:pt x="1804" y="1290"/>
                  </a:lnTo>
                  <a:lnTo>
                    <a:pt x="1802" y="1264"/>
                  </a:lnTo>
                  <a:lnTo>
                    <a:pt x="1794" y="1208"/>
                  </a:lnTo>
                  <a:lnTo>
                    <a:pt x="1783" y="1156"/>
                  </a:lnTo>
                  <a:lnTo>
                    <a:pt x="1769" y="1108"/>
                  </a:lnTo>
                  <a:lnTo>
                    <a:pt x="1750" y="1062"/>
                  </a:lnTo>
                  <a:lnTo>
                    <a:pt x="1728" y="1021"/>
                  </a:lnTo>
                  <a:lnTo>
                    <a:pt x="1702" y="985"/>
                  </a:lnTo>
                  <a:lnTo>
                    <a:pt x="1672" y="952"/>
                  </a:lnTo>
                  <a:lnTo>
                    <a:pt x="1638" y="922"/>
                  </a:lnTo>
                  <a:lnTo>
                    <a:pt x="1600" y="896"/>
                  </a:lnTo>
                  <a:lnTo>
                    <a:pt x="1557" y="873"/>
                  </a:lnTo>
                  <a:lnTo>
                    <a:pt x="1510" y="854"/>
                  </a:lnTo>
                  <a:lnTo>
                    <a:pt x="1459" y="837"/>
                  </a:lnTo>
                  <a:lnTo>
                    <a:pt x="1404" y="824"/>
                  </a:lnTo>
                  <a:lnTo>
                    <a:pt x="1344" y="815"/>
                  </a:lnTo>
                  <a:lnTo>
                    <a:pt x="1305" y="812"/>
                  </a:lnTo>
                  <a:lnTo>
                    <a:pt x="1249" y="806"/>
                  </a:lnTo>
                  <a:lnTo>
                    <a:pt x="1194" y="795"/>
                  </a:lnTo>
                  <a:lnTo>
                    <a:pt x="1140" y="780"/>
                  </a:lnTo>
                  <a:lnTo>
                    <a:pt x="1089" y="760"/>
                  </a:lnTo>
                  <a:lnTo>
                    <a:pt x="1039" y="735"/>
                  </a:lnTo>
                  <a:lnTo>
                    <a:pt x="992" y="705"/>
                  </a:lnTo>
                  <a:lnTo>
                    <a:pt x="948" y="670"/>
                  </a:lnTo>
                  <a:lnTo>
                    <a:pt x="926" y="651"/>
                  </a:lnTo>
                  <a:close/>
                  <a:moveTo>
                    <a:pt x="1204" y="113"/>
                  </a:moveTo>
                  <a:lnTo>
                    <a:pt x="1126" y="117"/>
                  </a:lnTo>
                  <a:lnTo>
                    <a:pt x="1049" y="126"/>
                  </a:lnTo>
                  <a:lnTo>
                    <a:pt x="975" y="142"/>
                  </a:lnTo>
                  <a:lnTo>
                    <a:pt x="902" y="164"/>
                  </a:lnTo>
                  <a:lnTo>
                    <a:pt x="831" y="191"/>
                  </a:lnTo>
                  <a:lnTo>
                    <a:pt x="763" y="224"/>
                  </a:lnTo>
                  <a:lnTo>
                    <a:pt x="696" y="263"/>
                  </a:lnTo>
                  <a:lnTo>
                    <a:pt x="632" y="306"/>
                  </a:lnTo>
                  <a:lnTo>
                    <a:pt x="571" y="354"/>
                  </a:lnTo>
                  <a:lnTo>
                    <a:pt x="513" y="406"/>
                  </a:lnTo>
                  <a:lnTo>
                    <a:pt x="458" y="463"/>
                  </a:lnTo>
                  <a:lnTo>
                    <a:pt x="406" y="525"/>
                  </a:lnTo>
                  <a:lnTo>
                    <a:pt x="359" y="589"/>
                  </a:lnTo>
                  <a:lnTo>
                    <a:pt x="315" y="658"/>
                  </a:lnTo>
                  <a:lnTo>
                    <a:pt x="274" y="731"/>
                  </a:lnTo>
                  <a:lnTo>
                    <a:pt x="237" y="806"/>
                  </a:lnTo>
                  <a:lnTo>
                    <a:pt x="206" y="885"/>
                  </a:lnTo>
                  <a:lnTo>
                    <a:pt x="177" y="966"/>
                  </a:lnTo>
                  <a:lnTo>
                    <a:pt x="155" y="1050"/>
                  </a:lnTo>
                  <a:lnTo>
                    <a:pt x="137" y="1137"/>
                  </a:lnTo>
                  <a:lnTo>
                    <a:pt x="123" y="1225"/>
                  </a:lnTo>
                  <a:lnTo>
                    <a:pt x="115" y="1316"/>
                  </a:lnTo>
                  <a:lnTo>
                    <a:pt x="112" y="1409"/>
                  </a:lnTo>
                  <a:lnTo>
                    <a:pt x="115" y="1503"/>
                  </a:lnTo>
                  <a:lnTo>
                    <a:pt x="123" y="1596"/>
                  </a:lnTo>
                  <a:lnTo>
                    <a:pt x="138" y="1686"/>
                  </a:lnTo>
                  <a:lnTo>
                    <a:pt x="156" y="1774"/>
                  </a:lnTo>
                  <a:lnTo>
                    <a:pt x="180" y="1860"/>
                  </a:lnTo>
                  <a:lnTo>
                    <a:pt x="210" y="1943"/>
                  </a:lnTo>
                  <a:lnTo>
                    <a:pt x="242" y="2023"/>
                  </a:lnTo>
                  <a:lnTo>
                    <a:pt x="281" y="2100"/>
                  </a:lnTo>
                  <a:lnTo>
                    <a:pt x="323" y="2174"/>
                  </a:lnTo>
                  <a:lnTo>
                    <a:pt x="369" y="2243"/>
                  </a:lnTo>
                  <a:lnTo>
                    <a:pt x="420" y="2309"/>
                  </a:lnTo>
                  <a:lnTo>
                    <a:pt x="473" y="2370"/>
                  </a:lnTo>
                  <a:lnTo>
                    <a:pt x="530" y="2428"/>
                  </a:lnTo>
                  <a:lnTo>
                    <a:pt x="590" y="2480"/>
                  </a:lnTo>
                  <a:lnTo>
                    <a:pt x="621" y="2443"/>
                  </a:lnTo>
                  <a:lnTo>
                    <a:pt x="655" y="2410"/>
                  </a:lnTo>
                  <a:lnTo>
                    <a:pt x="694" y="2382"/>
                  </a:lnTo>
                  <a:lnTo>
                    <a:pt x="1041" y="2171"/>
                  </a:lnTo>
                  <a:lnTo>
                    <a:pt x="1046" y="2166"/>
                  </a:lnTo>
                  <a:lnTo>
                    <a:pt x="1049" y="2159"/>
                  </a:lnTo>
                  <a:lnTo>
                    <a:pt x="1051" y="2152"/>
                  </a:lnTo>
                  <a:lnTo>
                    <a:pt x="1051" y="2084"/>
                  </a:lnTo>
                  <a:lnTo>
                    <a:pt x="1003" y="2057"/>
                  </a:lnTo>
                  <a:lnTo>
                    <a:pt x="958" y="2025"/>
                  </a:lnTo>
                  <a:lnTo>
                    <a:pt x="918" y="1989"/>
                  </a:lnTo>
                  <a:lnTo>
                    <a:pt x="880" y="1948"/>
                  </a:lnTo>
                  <a:lnTo>
                    <a:pt x="845" y="1903"/>
                  </a:lnTo>
                  <a:lnTo>
                    <a:pt x="815" y="1854"/>
                  </a:lnTo>
                  <a:lnTo>
                    <a:pt x="787" y="1800"/>
                  </a:lnTo>
                  <a:lnTo>
                    <a:pt x="764" y="1742"/>
                  </a:lnTo>
                  <a:lnTo>
                    <a:pt x="742" y="1678"/>
                  </a:lnTo>
                  <a:lnTo>
                    <a:pt x="712" y="1661"/>
                  </a:lnTo>
                  <a:lnTo>
                    <a:pt x="684" y="1639"/>
                  </a:lnTo>
                  <a:lnTo>
                    <a:pt x="661" y="1614"/>
                  </a:lnTo>
                  <a:lnTo>
                    <a:pt x="640" y="1585"/>
                  </a:lnTo>
                  <a:lnTo>
                    <a:pt x="623" y="1554"/>
                  </a:lnTo>
                  <a:lnTo>
                    <a:pt x="611" y="1521"/>
                  </a:lnTo>
                  <a:lnTo>
                    <a:pt x="603" y="1487"/>
                  </a:lnTo>
                  <a:lnTo>
                    <a:pt x="601" y="1451"/>
                  </a:lnTo>
                  <a:lnTo>
                    <a:pt x="601" y="1352"/>
                  </a:lnTo>
                  <a:lnTo>
                    <a:pt x="603" y="1319"/>
                  </a:lnTo>
                  <a:lnTo>
                    <a:pt x="610" y="1285"/>
                  </a:lnTo>
                  <a:lnTo>
                    <a:pt x="621" y="1254"/>
                  </a:lnTo>
                  <a:lnTo>
                    <a:pt x="637" y="1224"/>
                  </a:lnTo>
                  <a:lnTo>
                    <a:pt x="656" y="1198"/>
                  </a:lnTo>
                  <a:lnTo>
                    <a:pt x="679" y="1174"/>
                  </a:lnTo>
                  <a:lnTo>
                    <a:pt x="706" y="1154"/>
                  </a:lnTo>
                  <a:lnTo>
                    <a:pt x="716" y="1085"/>
                  </a:lnTo>
                  <a:lnTo>
                    <a:pt x="730" y="1020"/>
                  </a:lnTo>
                  <a:lnTo>
                    <a:pt x="749" y="958"/>
                  </a:lnTo>
                  <a:lnTo>
                    <a:pt x="770" y="900"/>
                  </a:lnTo>
                  <a:lnTo>
                    <a:pt x="782" y="870"/>
                  </a:lnTo>
                  <a:lnTo>
                    <a:pt x="793" y="845"/>
                  </a:lnTo>
                  <a:lnTo>
                    <a:pt x="804" y="824"/>
                  </a:lnTo>
                  <a:lnTo>
                    <a:pt x="811" y="807"/>
                  </a:lnTo>
                  <a:lnTo>
                    <a:pt x="817" y="794"/>
                  </a:lnTo>
                  <a:lnTo>
                    <a:pt x="821" y="781"/>
                  </a:lnTo>
                  <a:lnTo>
                    <a:pt x="824" y="770"/>
                  </a:lnTo>
                  <a:lnTo>
                    <a:pt x="826" y="756"/>
                  </a:lnTo>
                  <a:lnTo>
                    <a:pt x="826" y="743"/>
                  </a:lnTo>
                  <a:lnTo>
                    <a:pt x="825" y="727"/>
                  </a:lnTo>
                  <a:lnTo>
                    <a:pt x="822" y="707"/>
                  </a:lnTo>
                  <a:lnTo>
                    <a:pt x="818" y="682"/>
                  </a:lnTo>
                  <a:lnTo>
                    <a:pt x="813" y="653"/>
                  </a:lnTo>
                  <a:lnTo>
                    <a:pt x="803" y="593"/>
                  </a:lnTo>
                  <a:lnTo>
                    <a:pt x="795" y="532"/>
                  </a:lnTo>
                  <a:lnTo>
                    <a:pt x="795" y="512"/>
                  </a:lnTo>
                  <a:lnTo>
                    <a:pt x="801" y="494"/>
                  </a:lnTo>
                  <a:lnTo>
                    <a:pt x="811" y="478"/>
                  </a:lnTo>
                  <a:lnTo>
                    <a:pt x="824" y="465"/>
                  </a:lnTo>
                  <a:lnTo>
                    <a:pt x="841" y="456"/>
                  </a:lnTo>
                  <a:lnTo>
                    <a:pt x="861" y="452"/>
                  </a:lnTo>
                  <a:lnTo>
                    <a:pt x="881" y="453"/>
                  </a:lnTo>
                  <a:lnTo>
                    <a:pt x="899" y="459"/>
                  </a:lnTo>
                  <a:lnTo>
                    <a:pt x="916" y="470"/>
                  </a:lnTo>
                  <a:lnTo>
                    <a:pt x="930" y="486"/>
                  </a:lnTo>
                  <a:lnTo>
                    <a:pt x="947" y="509"/>
                  </a:lnTo>
                  <a:lnTo>
                    <a:pt x="969" y="534"/>
                  </a:lnTo>
                  <a:lnTo>
                    <a:pt x="993" y="559"/>
                  </a:lnTo>
                  <a:lnTo>
                    <a:pt x="1021" y="584"/>
                  </a:lnTo>
                  <a:lnTo>
                    <a:pt x="1060" y="615"/>
                  </a:lnTo>
                  <a:lnTo>
                    <a:pt x="1099" y="638"/>
                  </a:lnTo>
                  <a:lnTo>
                    <a:pt x="1138" y="658"/>
                  </a:lnTo>
                  <a:lnTo>
                    <a:pt x="1175" y="673"/>
                  </a:lnTo>
                  <a:lnTo>
                    <a:pt x="1212" y="685"/>
                  </a:lnTo>
                  <a:lnTo>
                    <a:pt x="1248" y="692"/>
                  </a:lnTo>
                  <a:lnTo>
                    <a:pt x="1280" y="696"/>
                  </a:lnTo>
                  <a:lnTo>
                    <a:pt x="1310" y="698"/>
                  </a:lnTo>
                  <a:lnTo>
                    <a:pt x="1359" y="703"/>
                  </a:lnTo>
                  <a:lnTo>
                    <a:pt x="1424" y="713"/>
                  </a:lnTo>
                  <a:lnTo>
                    <a:pt x="1484" y="728"/>
                  </a:lnTo>
                  <a:lnTo>
                    <a:pt x="1541" y="745"/>
                  </a:lnTo>
                  <a:lnTo>
                    <a:pt x="1593" y="765"/>
                  </a:lnTo>
                  <a:lnTo>
                    <a:pt x="1642" y="790"/>
                  </a:lnTo>
                  <a:lnTo>
                    <a:pt x="1686" y="818"/>
                  </a:lnTo>
                  <a:lnTo>
                    <a:pt x="1727" y="849"/>
                  </a:lnTo>
                  <a:lnTo>
                    <a:pt x="1764" y="884"/>
                  </a:lnTo>
                  <a:lnTo>
                    <a:pt x="1796" y="923"/>
                  </a:lnTo>
                  <a:lnTo>
                    <a:pt x="1825" y="965"/>
                  </a:lnTo>
                  <a:lnTo>
                    <a:pt x="1849" y="1010"/>
                  </a:lnTo>
                  <a:lnTo>
                    <a:pt x="1871" y="1059"/>
                  </a:lnTo>
                  <a:lnTo>
                    <a:pt x="1888" y="1113"/>
                  </a:lnTo>
                  <a:lnTo>
                    <a:pt x="1901" y="1169"/>
                  </a:lnTo>
                  <a:lnTo>
                    <a:pt x="1910" y="1229"/>
                  </a:lnTo>
                  <a:lnTo>
                    <a:pt x="1932" y="1253"/>
                  </a:lnTo>
                  <a:lnTo>
                    <a:pt x="1950" y="1280"/>
                  </a:lnTo>
                  <a:lnTo>
                    <a:pt x="1965" y="1308"/>
                  </a:lnTo>
                  <a:lnTo>
                    <a:pt x="1977" y="1340"/>
                  </a:lnTo>
                  <a:lnTo>
                    <a:pt x="1983" y="1373"/>
                  </a:lnTo>
                  <a:lnTo>
                    <a:pt x="1985" y="1407"/>
                  </a:lnTo>
                  <a:lnTo>
                    <a:pt x="1985" y="1487"/>
                  </a:lnTo>
                  <a:lnTo>
                    <a:pt x="1983" y="1521"/>
                  </a:lnTo>
                  <a:lnTo>
                    <a:pt x="1976" y="1555"/>
                  </a:lnTo>
                  <a:lnTo>
                    <a:pt x="1964" y="1586"/>
                  </a:lnTo>
                  <a:lnTo>
                    <a:pt x="1949" y="1615"/>
                  </a:lnTo>
                  <a:lnTo>
                    <a:pt x="1931" y="1640"/>
                  </a:lnTo>
                  <a:lnTo>
                    <a:pt x="1908" y="1662"/>
                  </a:lnTo>
                  <a:lnTo>
                    <a:pt x="1883" y="1680"/>
                  </a:lnTo>
                  <a:lnTo>
                    <a:pt x="1865" y="1742"/>
                  </a:lnTo>
                  <a:lnTo>
                    <a:pt x="1843" y="1800"/>
                  </a:lnTo>
                  <a:lnTo>
                    <a:pt x="1818" y="1853"/>
                  </a:lnTo>
                  <a:lnTo>
                    <a:pt x="1788" y="1902"/>
                  </a:lnTo>
                  <a:lnTo>
                    <a:pt x="1756" y="1947"/>
                  </a:lnTo>
                  <a:lnTo>
                    <a:pt x="1720" y="1987"/>
                  </a:lnTo>
                  <a:lnTo>
                    <a:pt x="1679" y="2023"/>
                  </a:lnTo>
                  <a:lnTo>
                    <a:pt x="1637" y="2054"/>
                  </a:lnTo>
                  <a:lnTo>
                    <a:pt x="1637" y="2121"/>
                  </a:lnTo>
                  <a:lnTo>
                    <a:pt x="1637" y="2124"/>
                  </a:lnTo>
                  <a:lnTo>
                    <a:pt x="1637" y="2126"/>
                  </a:lnTo>
                  <a:lnTo>
                    <a:pt x="1638" y="2128"/>
                  </a:lnTo>
                  <a:lnTo>
                    <a:pt x="1638" y="2128"/>
                  </a:lnTo>
                  <a:lnTo>
                    <a:pt x="1900" y="2264"/>
                  </a:lnTo>
                  <a:lnTo>
                    <a:pt x="1928" y="2280"/>
                  </a:lnTo>
                  <a:lnTo>
                    <a:pt x="1953" y="2301"/>
                  </a:lnTo>
                  <a:lnTo>
                    <a:pt x="1976" y="2324"/>
                  </a:lnTo>
                  <a:lnTo>
                    <a:pt x="2028" y="2259"/>
                  </a:lnTo>
                  <a:lnTo>
                    <a:pt x="2076" y="2188"/>
                  </a:lnTo>
                  <a:lnTo>
                    <a:pt x="2120" y="2113"/>
                  </a:lnTo>
                  <a:lnTo>
                    <a:pt x="2160" y="2035"/>
                  </a:lnTo>
                  <a:lnTo>
                    <a:pt x="2195" y="1955"/>
                  </a:lnTo>
                  <a:lnTo>
                    <a:pt x="2225" y="1870"/>
                  </a:lnTo>
                  <a:lnTo>
                    <a:pt x="2250" y="1783"/>
                  </a:lnTo>
                  <a:lnTo>
                    <a:pt x="2270" y="1692"/>
                  </a:lnTo>
                  <a:lnTo>
                    <a:pt x="2284" y="1600"/>
                  </a:lnTo>
                  <a:lnTo>
                    <a:pt x="2293" y="1505"/>
                  </a:lnTo>
                  <a:lnTo>
                    <a:pt x="2296" y="1409"/>
                  </a:lnTo>
                  <a:lnTo>
                    <a:pt x="2293" y="1316"/>
                  </a:lnTo>
                  <a:lnTo>
                    <a:pt x="2285" y="1225"/>
                  </a:lnTo>
                  <a:lnTo>
                    <a:pt x="2272" y="1137"/>
                  </a:lnTo>
                  <a:lnTo>
                    <a:pt x="2254" y="1050"/>
                  </a:lnTo>
                  <a:lnTo>
                    <a:pt x="2230" y="966"/>
                  </a:lnTo>
                  <a:lnTo>
                    <a:pt x="2203" y="885"/>
                  </a:lnTo>
                  <a:lnTo>
                    <a:pt x="2171" y="806"/>
                  </a:lnTo>
                  <a:lnTo>
                    <a:pt x="2135" y="731"/>
                  </a:lnTo>
                  <a:lnTo>
                    <a:pt x="2094" y="658"/>
                  </a:lnTo>
                  <a:lnTo>
                    <a:pt x="2049" y="589"/>
                  </a:lnTo>
                  <a:lnTo>
                    <a:pt x="2001" y="525"/>
                  </a:lnTo>
                  <a:lnTo>
                    <a:pt x="1950" y="463"/>
                  </a:lnTo>
                  <a:lnTo>
                    <a:pt x="1895" y="406"/>
                  </a:lnTo>
                  <a:lnTo>
                    <a:pt x="1837" y="354"/>
                  </a:lnTo>
                  <a:lnTo>
                    <a:pt x="1776" y="306"/>
                  </a:lnTo>
                  <a:lnTo>
                    <a:pt x="1712" y="263"/>
                  </a:lnTo>
                  <a:lnTo>
                    <a:pt x="1646" y="224"/>
                  </a:lnTo>
                  <a:lnTo>
                    <a:pt x="1576" y="191"/>
                  </a:lnTo>
                  <a:lnTo>
                    <a:pt x="1506" y="164"/>
                  </a:lnTo>
                  <a:lnTo>
                    <a:pt x="1433" y="142"/>
                  </a:lnTo>
                  <a:lnTo>
                    <a:pt x="1359" y="126"/>
                  </a:lnTo>
                  <a:lnTo>
                    <a:pt x="1282" y="117"/>
                  </a:lnTo>
                  <a:lnTo>
                    <a:pt x="1204" y="113"/>
                  </a:lnTo>
                  <a:close/>
                  <a:moveTo>
                    <a:pt x="1204" y="0"/>
                  </a:moveTo>
                  <a:lnTo>
                    <a:pt x="1286" y="3"/>
                  </a:lnTo>
                  <a:lnTo>
                    <a:pt x="1367" y="14"/>
                  </a:lnTo>
                  <a:lnTo>
                    <a:pt x="1446" y="29"/>
                  </a:lnTo>
                  <a:lnTo>
                    <a:pt x="1524" y="51"/>
                  </a:lnTo>
                  <a:lnTo>
                    <a:pt x="1599" y="78"/>
                  </a:lnTo>
                  <a:lnTo>
                    <a:pt x="1672" y="111"/>
                  </a:lnTo>
                  <a:lnTo>
                    <a:pt x="1743" y="150"/>
                  </a:lnTo>
                  <a:lnTo>
                    <a:pt x="1812" y="193"/>
                  </a:lnTo>
                  <a:lnTo>
                    <a:pt x="1877" y="241"/>
                  </a:lnTo>
                  <a:lnTo>
                    <a:pt x="1939" y="294"/>
                  </a:lnTo>
                  <a:lnTo>
                    <a:pt x="1999" y="352"/>
                  </a:lnTo>
                  <a:lnTo>
                    <a:pt x="2055" y="413"/>
                  </a:lnTo>
                  <a:lnTo>
                    <a:pt x="2108" y="480"/>
                  </a:lnTo>
                  <a:lnTo>
                    <a:pt x="2157" y="549"/>
                  </a:lnTo>
                  <a:lnTo>
                    <a:pt x="2202" y="622"/>
                  </a:lnTo>
                  <a:lnTo>
                    <a:pt x="2243" y="699"/>
                  </a:lnTo>
                  <a:lnTo>
                    <a:pt x="2280" y="779"/>
                  </a:lnTo>
                  <a:lnTo>
                    <a:pt x="2314" y="862"/>
                  </a:lnTo>
                  <a:lnTo>
                    <a:pt x="2341" y="947"/>
                  </a:lnTo>
                  <a:lnTo>
                    <a:pt x="2365" y="1035"/>
                  </a:lnTo>
                  <a:lnTo>
                    <a:pt x="2384" y="1125"/>
                  </a:lnTo>
                  <a:lnTo>
                    <a:pt x="2397" y="1218"/>
                  </a:lnTo>
                  <a:lnTo>
                    <a:pt x="2405" y="1312"/>
                  </a:lnTo>
                  <a:lnTo>
                    <a:pt x="2408" y="1409"/>
                  </a:lnTo>
                  <a:lnTo>
                    <a:pt x="2405" y="1508"/>
                  </a:lnTo>
                  <a:lnTo>
                    <a:pt x="2396" y="1605"/>
                  </a:lnTo>
                  <a:lnTo>
                    <a:pt x="2382" y="1701"/>
                  </a:lnTo>
                  <a:lnTo>
                    <a:pt x="2363" y="1793"/>
                  </a:lnTo>
                  <a:lnTo>
                    <a:pt x="2337" y="1884"/>
                  </a:lnTo>
                  <a:lnTo>
                    <a:pt x="2308" y="1971"/>
                  </a:lnTo>
                  <a:lnTo>
                    <a:pt x="2273" y="2056"/>
                  </a:lnTo>
                  <a:lnTo>
                    <a:pt x="2234" y="2137"/>
                  </a:lnTo>
                  <a:lnTo>
                    <a:pt x="2191" y="2216"/>
                  </a:lnTo>
                  <a:lnTo>
                    <a:pt x="2143" y="2290"/>
                  </a:lnTo>
                  <a:lnTo>
                    <a:pt x="2091" y="2360"/>
                  </a:lnTo>
                  <a:lnTo>
                    <a:pt x="2036" y="2427"/>
                  </a:lnTo>
                  <a:lnTo>
                    <a:pt x="2036" y="2427"/>
                  </a:lnTo>
                  <a:lnTo>
                    <a:pt x="2009" y="2455"/>
                  </a:lnTo>
                  <a:lnTo>
                    <a:pt x="2008" y="2456"/>
                  </a:lnTo>
                  <a:lnTo>
                    <a:pt x="2006" y="2459"/>
                  </a:lnTo>
                  <a:lnTo>
                    <a:pt x="1965" y="2498"/>
                  </a:lnTo>
                  <a:lnTo>
                    <a:pt x="1924" y="2537"/>
                  </a:lnTo>
                  <a:lnTo>
                    <a:pt x="1924" y="2537"/>
                  </a:lnTo>
                  <a:lnTo>
                    <a:pt x="1923" y="2538"/>
                  </a:lnTo>
                  <a:lnTo>
                    <a:pt x="1879" y="2574"/>
                  </a:lnTo>
                  <a:lnTo>
                    <a:pt x="1834" y="2608"/>
                  </a:lnTo>
                  <a:lnTo>
                    <a:pt x="1833" y="2609"/>
                  </a:lnTo>
                  <a:lnTo>
                    <a:pt x="1831" y="2611"/>
                  </a:lnTo>
                  <a:lnTo>
                    <a:pt x="1786" y="2642"/>
                  </a:lnTo>
                  <a:lnTo>
                    <a:pt x="1740" y="2670"/>
                  </a:lnTo>
                  <a:lnTo>
                    <a:pt x="1736" y="2672"/>
                  </a:lnTo>
                  <a:lnTo>
                    <a:pt x="1733" y="2674"/>
                  </a:lnTo>
                  <a:lnTo>
                    <a:pt x="1687" y="2698"/>
                  </a:lnTo>
                  <a:lnTo>
                    <a:pt x="1641" y="2721"/>
                  </a:lnTo>
                  <a:lnTo>
                    <a:pt x="1637" y="2723"/>
                  </a:lnTo>
                  <a:lnTo>
                    <a:pt x="1631" y="2725"/>
                  </a:lnTo>
                  <a:lnTo>
                    <a:pt x="1585" y="2745"/>
                  </a:lnTo>
                  <a:lnTo>
                    <a:pt x="1536" y="2763"/>
                  </a:lnTo>
                  <a:lnTo>
                    <a:pt x="1532" y="2764"/>
                  </a:lnTo>
                  <a:lnTo>
                    <a:pt x="1527" y="2766"/>
                  </a:lnTo>
                  <a:lnTo>
                    <a:pt x="1478" y="2780"/>
                  </a:lnTo>
                  <a:lnTo>
                    <a:pt x="1429" y="2792"/>
                  </a:lnTo>
                  <a:lnTo>
                    <a:pt x="1424" y="2793"/>
                  </a:lnTo>
                  <a:lnTo>
                    <a:pt x="1418" y="2794"/>
                  </a:lnTo>
                  <a:lnTo>
                    <a:pt x="1369" y="2804"/>
                  </a:lnTo>
                  <a:lnTo>
                    <a:pt x="1318" y="2811"/>
                  </a:lnTo>
                  <a:lnTo>
                    <a:pt x="1314" y="2811"/>
                  </a:lnTo>
                  <a:lnTo>
                    <a:pt x="1309" y="2812"/>
                  </a:lnTo>
                  <a:lnTo>
                    <a:pt x="1257" y="2816"/>
                  </a:lnTo>
                  <a:lnTo>
                    <a:pt x="1204" y="2817"/>
                  </a:lnTo>
                  <a:lnTo>
                    <a:pt x="1128" y="2814"/>
                  </a:lnTo>
                  <a:lnTo>
                    <a:pt x="1108" y="2813"/>
                  </a:lnTo>
                  <a:lnTo>
                    <a:pt x="1048" y="2805"/>
                  </a:lnTo>
                  <a:lnTo>
                    <a:pt x="1040" y="2804"/>
                  </a:lnTo>
                  <a:lnTo>
                    <a:pt x="1033" y="2803"/>
                  </a:lnTo>
                  <a:lnTo>
                    <a:pt x="956" y="2787"/>
                  </a:lnTo>
                  <a:lnTo>
                    <a:pt x="954" y="2787"/>
                  </a:lnTo>
                  <a:lnTo>
                    <a:pt x="953" y="2786"/>
                  </a:lnTo>
                  <a:lnTo>
                    <a:pt x="918" y="2777"/>
                  </a:lnTo>
                  <a:lnTo>
                    <a:pt x="882" y="2766"/>
                  </a:lnTo>
                  <a:lnTo>
                    <a:pt x="868" y="2761"/>
                  </a:lnTo>
                  <a:lnTo>
                    <a:pt x="797" y="2735"/>
                  </a:lnTo>
                  <a:lnTo>
                    <a:pt x="796" y="2734"/>
                  </a:lnTo>
                  <a:lnTo>
                    <a:pt x="795" y="2734"/>
                  </a:lnTo>
                  <a:lnTo>
                    <a:pt x="724" y="2700"/>
                  </a:lnTo>
                  <a:lnTo>
                    <a:pt x="710" y="2693"/>
                  </a:lnTo>
                  <a:lnTo>
                    <a:pt x="654" y="2660"/>
                  </a:lnTo>
                  <a:lnTo>
                    <a:pt x="646" y="2656"/>
                  </a:lnTo>
                  <a:lnTo>
                    <a:pt x="639" y="2652"/>
                  </a:lnTo>
                  <a:lnTo>
                    <a:pt x="607" y="2632"/>
                  </a:lnTo>
                  <a:lnTo>
                    <a:pt x="575" y="2609"/>
                  </a:lnTo>
                  <a:lnTo>
                    <a:pt x="571" y="2607"/>
                  </a:lnTo>
                  <a:lnTo>
                    <a:pt x="531" y="2577"/>
                  </a:lnTo>
                  <a:lnTo>
                    <a:pt x="532" y="2576"/>
                  </a:lnTo>
                  <a:lnTo>
                    <a:pt x="469" y="2524"/>
                  </a:lnTo>
                  <a:lnTo>
                    <a:pt x="409" y="2466"/>
                  </a:lnTo>
                  <a:lnTo>
                    <a:pt x="353" y="2404"/>
                  </a:lnTo>
                  <a:lnTo>
                    <a:pt x="300" y="2339"/>
                  </a:lnTo>
                  <a:lnTo>
                    <a:pt x="252" y="2269"/>
                  </a:lnTo>
                  <a:lnTo>
                    <a:pt x="206" y="2196"/>
                  </a:lnTo>
                  <a:lnTo>
                    <a:pt x="165" y="2119"/>
                  </a:lnTo>
                  <a:lnTo>
                    <a:pt x="127" y="2040"/>
                  </a:lnTo>
                  <a:lnTo>
                    <a:pt x="95" y="1957"/>
                  </a:lnTo>
                  <a:lnTo>
                    <a:pt x="66" y="1872"/>
                  </a:lnTo>
                  <a:lnTo>
                    <a:pt x="43" y="1783"/>
                  </a:lnTo>
                  <a:lnTo>
                    <a:pt x="25" y="1692"/>
                  </a:lnTo>
                  <a:lnTo>
                    <a:pt x="11" y="1600"/>
                  </a:lnTo>
                  <a:lnTo>
                    <a:pt x="2" y="1505"/>
                  </a:lnTo>
                  <a:lnTo>
                    <a:pt x="0" y="1409"/>
                  </a:lnTo>
                  <a:lnTo>
                    <a:pt x="2" y="1312"/>
                  </a:lnTo>
                  <a:lnTo>
                    <a:pt x="11" y="1218"/>
                  </a:lnTo>
                  <a:lnTo>
                    <a:pt x="25" y="1125"/>
                  </a:lnTo>
                  <a:lnTo>
                    <a:pt x="43" y="1035"/>
                  </a:lnTo>
                  <a:lnTo>
                    <a:pt x="66" y="947"/>
                  </a:lnTo>
                  <a:lnTo>
                    <a:pt x="95" y="862"/>
                  </a:lnTo>
                  <a:lnTo>
                    <a:pt x="127" y="779"/>
                  </a:lnTo>
                  <a:lnTo>
                    <a:pt x="164" y="699"/>
                  </a:lnTo>
                  <a:lnTo>
                    <a:pt x="206" y="622"/>
                  </a:lnTo>
                  <a:lnTo>
                    <a:pt x="251" y="549"/>
                  </a:lnTo>
                  <a:lnTo>
                    <a:pt x="300" y="480"/>
                  </a:lnTo>
                  <a:lnTo>
                    <a:pt x="352" y="413"/>
                  </a:lnTo>
                  <a:lnTo>
                    <a:pt x="409" y="352"/>
                  </a:lnTo>
                  <a:lnTo>
                    <a:pt x="469" y="294"/>
                  </a:lnTo>
                  <a:lnTo>
                    <a:pt x="532" y="241"/>
                  </a:lnTo>
                  <a:lnTo>
                    <a:pt x="597" y="193"/>
                  </a:lnTo>
                  <a:lnTo>
                    <a:pt x="665" y="150"/>
                  </a:lnTo>
                  <a:lnTo>
                    <a:pt x="735" y="111"/>
                  </a:lnTo>
                  <a:lnTo>
                    <a:pt x="809" y="78"/>
                  </a:lnTo>
                  <a:lnTo>
                    <a:pt x="884" y="51"/>
                  </a:lnTo>
                  <a:lnTo>
                    <a:pt x="961" y="29"/>
                  </a:lnTo>
                  <a:lnTo>
                    <a:pt x="1041" y="14"/>
                  </a:lnTo>
                  <a:lnTo>
                    <a:pt x="1121" y="3"/>
                  </a:lnTo>
                  <a:lnTo>
                    <a:pt x="1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6" name="Group 2335"/>
          <p:cNvGrpSpPr/>
          <p:nvPr/>
        </p:nvGrpSpPr>
        <p:grpSpPr>
          <a:xfrm>
            <a:off x="10973071" y="5808305"/>
            <a:ext cx="527050" cy="493712"/>
            <a:chOff x="10944225" y="5808663"/>
            <a:chExt cx="527050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3" name="Freeform 1119"/>
            <p:cNvSpPr>
              <a:spLocks noEditPoints="1"/>
            </p:cNvSpPr>
            <p:nvPr/>
          </p:nvSpPr>
          <p:spPr bwMode="auto">
            <a:xfrm>
              <a:off x="10944225" y="5818188"/>
              <a:ext cx="527050" cy="484187"/>
            </a:xfrm>
            <a:custGeom>
              <a:avLst/>
              <a:gdLst>
                <a:gd name="T0" fmla="*/ 2370 w 3324"/>
                <a:gd name="T1" fmla="*/ 2640 h 3053"/>
                <a:gd name="T2" fmla="*/ 2310 w 3324"/>
                <a:gd name="T3" fmla="*/ 2770 h 3053"/>
                <a:gd name="T4" fmla="*/ 2370 w 3324"/>
                <a:gd name="T5" fmla="*/ 2900 h 3053"/>
                <a:gd name="T6" fmla="*/ 2509 w 3324"/>
                <a:gd name="T7" fmla="*/ 2937 h 3053"/>
                <a:gd name="T8" fmla="*/ 2625 w 3324"/>
                <a:gd name="T9" fmla="*/ 2856 h 3053"/>
                <a:gd name="T10" fmla="*/ 2637 w 3324"/>
                <a:gd name="T11" fmla="*/ 2711 h 3053"/>
                <a:gd name="T12" fmla="*/ 2537 w 3324"/>
                <a:gd name="T13" fmla="*/ 2611 h 3053"/>
                <a:gd name="T14" fmla="*/ 1067 w 3324"/>
                <a:gd name="T15" fmla="*/ 2611 h 3053"/>
                <a:gd name="T16" fmla="*/ 968 w 3324"/>
                <a:gd name="T17" fmla="*/ 2711 h 3053"/>
                <a:gd name="T18" fmla="*/ 981 w 3324"/>
                <a:gd name="T19" fmla="*/ 2856 h 3053"/>
                <a:gd name="T20" fmla="*/ 1096 w 3324"/>
                <a:gd name="T21" fmla="*/ 2937 h 3053"/>
                <a:gd name="T22" fmla="*/ 1235 w 3324"/>
                <a:gd name="T23" fmla="*/ 2900 h 3053"/>
                <a:gd name="T24" fmla="*/ 1296 w 3324"/>
                <a:gd name="T25" fmla="*/ 2770 h 3053"/>
                <a:gd name="T26" fmla="*/ 1235 w 3324"/>
                <a:gd name="T27" fmla="*/ 2640 h 3053"/>
                <a:gd name="T28" fmla="*/ 225 w 3324"/>
                <a:gd name="T29" fmla="*/ 112 h 3053"/>
                <a:gd name="T30" fmla="*/ 124 w 3324"/>
                <a:gd name="T31" fmla="*/ 175 h 3053"/>
                <a:gd name="T32" fmla="*/ 137 w 3324"/>
                <a:gd name="T33" fmla="*/ 296 h 3053"/>
                <a:gd name="T34" fmla="*/ 250 w 3324"/>
                <a:gd name="T35" fmla="*/ 336 h 3053"/>
                <a:gd name="T36" fmla="*/ 282 w 3324"/>
                <a:gd name="T37" fmla="*/ 282 h 3053"/>
                <a:gd name="T38" fmla="*/ 225 w 3324"/>
                <a:gd name="T39" fmla="*/ 225 h 3053"/>
                <a:gd name="T40" fmla="*/ 282 w 3324"/>
                <a:gd name="T41" fmla="*/ 168 h 3053"/>
                <a:gd name="T42" fmla="*/ 250 w 3324"/>
                <a:gd name="T43" fmla="*/ 115 h 3053"/>
                <a:gd name="T44" fmla="*/ 323 w 3324"/>
                <a:gd name="T45" fmla="*/ 21 h 3053"/>
                <a:gd name="T46" fmla="*/ 432 w 3324"/>
                <a:gd name="T47" fmla="*/ 137 h 3053"/>
                <a:gd name="T48" fmla="*/ 608 w 3324"/>
                <a:gd name="T49" fmla="*/ 192 h 3053"/>
                <a:gd name="T50" fmla="*/ 1031 w 3324"/>
                <a:gd name="T51" fmla="*/ 680 h 3053"/>
                <a:gd name="T52" fmla="*/ 1067 w 3324"/>
                <a:gd name="T53" fmla="*/ 752 h 3053"/>
                <a:gd name="T54" fmla="*/ 620 w 3324"/>
                <a:gd name="T55" fmla="*/ 790 h 3053"/>
                <a:gd name="T56" fmla="*/ 2799 w 3324"/>
                <a:gd name="T57" fmla="*/ 788 h 3053"/>
                <a:gd name="T58" fmla="*/ 2763 w 3324"/>
                <a:gd name="T59" fmla="*/ 716 h 3053"/>
                <a:gd name="T60" fmla="*/ 3324 w 3324"/>
                <a:gd name="T61" fmla="*/ 677 h 3053"/>
                <a:gd name="T62" fmla="*/ 3003 w 3324"/>
                <a:gd name="T63" fmla="*/ 2433 h 3053"/>
                <a:gd name="T64" fmla="*/ 3039 w 3324"/>
                <a:gd name="T65" fmla="*/ 2505 h 3053"/>
                <a:gd name="T66" fmla="*/ 2646 w 3324"/>
                <a:gd name="T67" fmla="*/ 2544 h 3053"/>
                <a:gd name="T68" fmla="*/ 2750 w 3324"/>
                <a:gd name="T69" fmla="*/ 2693 h 3053"/>
                <a:gd name="T70" fmla="*/ 2734 w 3324"/>
                <a:gd name="T71" fmla="*/ 2889 h 3053"/>
                <a:gd name="T72" fmla="*/ 2597 w 3324"/>
                <a:gd name="T73" fmla="*/ 3026 h 3053"/>
                <a:gd name="T74" fmla="*/ 2398 w 3324"/>
                <a:gd name="T75" fmla="*/ 3041 h 3053"/>
                <a:gd name="T76" fmla="*/ 2242 w 3324"/>
                <a:gd name="T77" fmla="*/ 2923 h 3053"/>
                <a:gd name="T78" fmla="*/ 2200 w 3324"/>
                <a:gd name="T79" fmla="*/ 2731 h 3053"/>
                <a:gd name="T80" fmla="*/ 2283 w 3324"/>
                <a:gd name="T81" fmla="*/ 2568 h 3053"/>
                <a:gd name="T82" fmla="*/ 1368 w 3324"/>
                <a:gd name="T83" fmla="*/ 2625 h 3053"/>
                <a:gd name="T84" fmla="*/ 1405 w 3324"/>
                <a:gd name="T85" fmla="*/ 2811 h 3053"/>
                <a:gd name="T86" fmla="*/ 1311 w 3324"/>
                <a:gd name="T87" fmla="*/ 2983 h 3053"/>
                <a:gd name="T88" fmla="*/ 1127 w 3324"/>
                <a:gd name="T89" fmla="*/ 3053 h 3053"/>
                <a:gd name="T90" fmla="*/ 942 w 3324"/>
                <a:gd name="T91" fmla="*/ 2983 h 3053"/>
                <a:gd name="T92" fmla="*/ 848 w 3324"/>
                <a:gd name="T93" fmla="*/ 2811 h 3053"/>
                <a:gd name="T94" fmla="*/ 885 w 3324"/>
                <a:gd name="T95" fmla="*/ 2625 h 3053"/>
                <a:gd name="T96" fmla="*/ 546 w 3324"/>
                <a:gd name="T97" fmla="*/ 2541 h 3053"/>
                <a:gd name="T98" fmla="*/ 507 w 3324"/>
                <a:gd name="T99" fmla="*/ 282 h 3053"/>
                <a:gd name="T100" fmla="*/ 376 w 3324"/>
                <a:gd name="T101" fmla="*/ 392 h 3053"/>
                <a:gd name="T102" fmla="*/ 225 w 3324"/>
                <a:gd name="T103" fmla="*/ 451 h 3053"/>
                <a:gd name="T104" fmla="*/ 66 w 3324"/>
                <a:gd name="T105" fmla="*/ 385 h 3053"/>
                <a:gd name="T106" fmla="*/ 0 w 3324"/>
                <a:gd name="T107" fmla="*/ 225 h 3053"/>
                <a:gd name="T108" fmla="*/ 66 w 3324"/>
                <a:gd name="T109" fmla="*/ 65 h 3053"/>
                <a:gd name="T110" fmla="*/ 225 w 3324"/>
                <a:gd name="T111" fmla="*/ 0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4" h="3053">
                  <a:moveTo>
                    <a:pt x="2479" y="2601"/>
                  </a:moveTo>
                  <a:lnTo>
                    <a:pt x="2448" y="2603"/>
                  </a:lnTo>
                  <a:lnTo>
                    <a:pt x="2419" y="2611"/>
                  </a:lnTo>
                  <a:lnTo>
                    <a:pt x="2394" y="2623"/>
                  </a:lnTo>
                  <a:lnTo>
                    <a:pt x="2370" y="2640"/>
                  </a:lnTo>
                  <a:lnTo>
                    <a:pt x="2350" y="2660"/>
                  </a:lnTo>
                  <a:lnTo>
                    <a:pt x="2333" y="2684"/>
                  </a:lnTo>
                  <a:lnTo>
                    <a:pt x="2320" y="2711"/>
                  </a:lnTo>
                  <a:lnTo>
                    <a:pt x="2313" y="2739"/>
                  </a:lnTo>
                  <a:lnTo>
                    <a:pt x="2310" y="2770"/>
                  </a:lnTo>
                  <a:lnTo>
                    <a:pt x="2313" y="2800"/>
                  </a:lnTo>
                  <a:lnTo>
                    <a:pt x="2320" y="2829"/>
                  </a:lnTo>
                  <a:lnTo>
                    <a:pt x="2333" y="2856"/>
                  </a:lnTo>
                  <a:lnTo>
                    <a:pt x="2350" y="2879"/>
                  </a:lnTo>
                  <a:lnTo>
                    <a:pt x="2370" y="2900"/>
                  </a:lnTo>
                  <a:lnTo>
                    <a:pt x="2394" y="2916"/>
                  </a:lnTo>
                  <a:lnTo>
                    <a:pt x="2419" y="2929"/>
                  </a:lnTo>
                  <a:lnTo>
                    <a:pt x="2448" y="2937"/>
                  </a:lnTo>
                  <a:lnTo>
                    <a:pt x="2479" y="2939"/>
                  </a:lnTo>
                  <a:lnTo>
                    <a:pt x="2509" y="2937"/>
                  </a:lnTo>
                  <a:lnTo>
                    <a:pt x="2537" y="2929"/>
                  </a:lnTo>
                  <a:lnTo>
                    <a:pt x="2564" y="2916"/>
                  </a:lnTo>
                  <a:lnTo>
                    <a:pt x="2587" y="2900"/>
                  </a:lnTo>
                  <a:lnTo>
                    <a:pt x="2608" y="2879"/>
                  </a:lnTo>
                  <a:lnTo>
                    <a:pt x="2625" y="2856"/>
                  </a:lnTo>
                  <a:lnTo>
                    <a:pt x="2637" y="2829"/>
                  </a:lnTo>
                  <a:lnTo>
                    <a:pt x="2645" y="2800"/>
                  </a:lnTo>
                  <a:lnTo>
                    <a:pt x="2648" y="2770"/>
                  </a:lnTo>
                  <a:lnTo>
                    <a:pt x="2645" y="2739"/>
                  </a:lnTo>
                  <a:lnTo>
                    <a:pt x="2637" y="2711"/>
                  </a:lnTo>
                  <a:lnTo>
                    <a:pt x="2625" y="2684"/>
                  </a:lnTo>
                  <a:lnTo>
                    <a:pt x="2608" y="2660"/>
                  </a:lnTo>
                  <a:lnTo>
                    <a:pt x="2587" y="2640"/>
                  </a:lnTo>
                  <a:lnTo>
                    <a:pt x="2564" y="2623"/>
                  </a:lnTo>
                  <a:lnTo>
                    <a:pt x="2537" y="2611"/>
                  </a:lnTo>
                  <a:lnTo>
                    <a:pt x="2509" y="2603"/>
                  </a:lnTo>
                  <a:lnTo>
                    <a:pt x="2479" y="2601"/>
                  </a:lnTo>
                  <a:close/>
                  <a:moveTo>
                    <a:pt x="1127" y="2601"/>
                  </a:moveTo>
                  <a:lnTo>
                    <a:pt x="1096" y="2603"/>
                  </a:lnTo>
                  <a:lnTo>
                    <a:pt x="1067" y="2611"/>
                  </a:lnTo>
                  <a:lnTo>
                    <a:pt x="1042" y="2623"/>
                  </a:lnTo>
                  <a:lnTo>
                    <a:pt x="1018" y="2640"/>
                  </a:lnTo>
                  <a:lnTo>
                    <a:pt x="998" y="2660"/>
                  </a:lnTo>
                  <a:lnTo>
                    <a:pt x="981" y="2684"/>
                  </a:lnTo>
                  <a:lnTo>
                    <a:pt x="968" y="2711"/>
                  </a:lnTo>
                  <a:lnTo>
                    <a:pt x="961" y="2739"/>
                  </a:lnTo>
                  <a:lnTo>
                    <a:pt x="958" y="2770"/>
                  </a:lnTo>
                  <a:lnTo>
                    <a:pt x="961" y="2800"/>
                  </a:lnTo>
                  <a:lnTo>
                    <a:pt x="968" y="2829"/>
                  </a:lnTo>
                  <a:lnTo>
                    <a:pt x="981" y="2856"/>
                  </a:lnTo>
                  <a:lnTo>
                    <a:pt x="998" y="2879"/>
                  </a:lnTo>
                  <a:lnTo>
                    <a:pt x="1018" y="2900"/>
                  </a:lnTo>
                  <a:lnTo>
                    <a:pt x="1042" y="2916"/>
                  </a:lnTo>
                  <a:lnTo>
                    <a:pt x="1067" y="2929"/>
                  </a:lnTo>
                  <a:lnTo>
                    <a:pt x="1096" y="2937"/>
                  </a:lnTo>
                  <a:lnTo>
                    <a:pt x="1127" y="2939"/>
                  </a:lnTo>
                  <a:lnTo>
                    <a:pt x="1157" y="2937"/>
                  </a:lnTo>
                  <a:lnTo>
                    <a:pt x="1186" y="2929"/>
                  </a:lnTo>
                  <a:lnTo>
                    <a:pt x="1212" y="2916"/>
                  </a:lnTo>
                  <a:lnTo>
                    <a:pt x="1235" y="2900"/>
                  </a:lnTo>
                  <a:lnTo>
                    <a:pt x="1256" y="2879"/>
                  </a:lnTo>
                  <a:lnTo>
                    <a:pt x="1272" y="2856"/>
                  </a:lnTo>
                  <a:lnTo>
                    <a:pt x="1285" y="2829"/>
                  </a:lnTo>
                  <a:lnTo>
                    <a:pt x="1293" y="2800"/>
                  </a:lnTo>
                  <a:lnTo>
                    <a:pt x="1296" y="2770"/>
                  </a:lnTo>
                  <a:lnTo>
                    <a:pt x="1293" y="2739"/>
                  </a:lnTo>
                  <a:lnTo>
                    <a:pt x="1285" y="2711"/>
                  </a:lnTo>
                  <a:lnTo>
                    <a:pt x="1272" y="2684"/>
                  </a:lnTo>
                  <a:lnTo>
                    <a:pt x="1256" y="2660"/>
                  </a:lnTo>
                  <a:lnTo>
                    <a:pt x="1235" y="2640"/>
                  </a:lnTo>
                  <a:lnTo>
                    <a:pt x="1212" y="2623"/>
                  </a:lnTo>
                  <a:lnTo>
                    <a:pt x="1186" y="2611"/>
                  </a:lnTo>
                  <a:lnTo>
                    <a:pt x="1157" y="2603"/>
                  </a:lnTo>
                  <a:lnTo>
                    <a:pt x="1127" y="2601"/>
                  </a:lnTo>
                  <a:close/>
                  <a:moveTo>
                    <a:pt x="225" y="112"/>
                  </a:moveTo>
                  <a:lnTo>
                    <a:pt x="200" y="115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5"/>
                  </a:lnTo>
                  <a:lnTo>
                    <a:pt x="124" y="175"/>
                  </a:lnTo>
                  <a:lnTo>
                    <a:pt x="116" y="199"/>
                  </a:lnTo>
                  <a:lnTo>
                    <a:pt x="113" y="225"/>
                  </a:lnTo>
                  <a:lnTo>
                    <a:pt x="116" y="251"/>
                  </a:lnTo>
                  <a:lnTo>
                    <a:pt x="124" y="275"/>
                  </a:lnTo>
                  <a:lnTo>
                    <a:pt x="137" y="296"/>
                  </a:lnTo>
                  <a:lnTo>
                    <a:pt x="155" y="313"/>
                  </a:lnTo>
                  <a:lnTo>
                    <a:pt x="176" y="326"/>
                  </a:lnTo>
                  <a:lnTo>
                    <a:pt x="200" y="336"/>
                  </a:lnTo>
                  <a:lnTo>
                    <a:pt x="225" y="339"/>
                  </a:lnTo>
                  <a:lnTo>
                    <a:pt x="250" y="336"/>
                  </a:lnTo>
                  <a:lnTo>
                    <a:pt x="271" y="329"/>
                  </a:lnTo>
                  <a:lnTo>
                    <a:pt x="292" y="316"/>
                  </a:lnTo>
                  <a:lnTo>
                    <a:pt x="308" y="301"/>
                  </a:lnTo>
                  <a:lnTo>
                    <a:pt x="323" y="282"/>
                  </a:lnTo>
                  <a:lnTo>
                    <a:pt x="282" y="282"/>
                  </a:lnTo>
                  <a:lnTo>
                    <a:pt x="264" y="279"/>
                  </a:lnTo>
                  <a:lnTo>
                    <a:pt x="249" y="271"/>
                  </a:lnTo>
                  <a:lnTo>
                    <a:pt x="237" y="259"/>
                  </a:lnTo>
                  <a:lnTo>
                    <a:pt x="228" y="243"/>
                  </a:lnTo>
                  <a:lnTo>
                    <a:pt x="225" y="225"/>
                  </a:lnTo>
                  <a:lnTo>
                    <a:pt x="228" y="207"/>
                  </a:lnTo>
                  <a:lnTo>
                    <a:pt x="237" y="192"/>
                  </a:lnTo>
                  <a:lnTo>
                    <a:pt x="249" y="179"/>
                  </a:lnTo>
                  <a:lnTo>
                    <a:pt x="264" y="171"/>
                  </a:lnTo>
                  <a:lnTo>
                    <a:pt x="282" y="168"/>
                  </a:lnTo>
                  <a:lnTo>
                    <a:pt x="323" y="168"/>
                  </a:lnTo>
                  <a:lnTo>
                    <a:pt x="308" y="150"/>
                  </a:lnTo>
                  <a:lnTo>
                    <a:pt x="292" y="134"/>
                  </a:lnTo>
                  <a:lnTo>
                    <a:pt x="271" y="122"/>
                  </a:lnTo>
                  <a:lnTo>
                    <a:pt x="250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59" y="2"/>
                  </a:lnTo>
                  <a:lnTo>
                    <a:pt x="292" y="9"/>
                  </a:lnTo>
                  <a:lnTo>
                    <a:pt x="323" y="21"/>
                  </a:lnTo>
                  <a:lnTo>
                    <a:pt x="350" y="38"/>
                  </a:lnTo>
                  <a:lnTo>
                    <a:pt x="376" y="58"/>
                  </a:lnTo>
                  <a:lnTo>
                    <a:pt x="398" y="82"/>
                  </a:lnTo>
                  <a:lnTo>
                    <a:pt x="417" y="109"/>
                  </a:lnTo>
                  <a:lnTo>
                    <a:pt x="432" y="137"/>
                  </a:lnTo>
                  <a:lnTo>
                    <a:pt x="442" y="168"/>
                  </a:lnTo>
                  <a:lnTo>
                    <a:pt x="563" y="168"/>
                  </a:lnTo>
                  <a:lnTo>
                    <a:pt x="581" y="171"/>
                  </a:lnTo>
                  <a:lnTo>
                    <a:pt x="596" y="179"/>
                  </a:lnTo>
                  <a:lnTo>
                    <a:pt x="608" y="192"/>
                  </a:lnTo>
                  <a:lnTo>
                    <a:pt x="617" y="207"/>
                  </a:lnTo>
                  <a:lnTo>
                    <a:pt x="620" y="225"/>
                  </a:lnTo>
                  <a:lnTo>
                    <a:pt x="620" y="677"/>
                  </a:lnTo>
                  <a:lnTo>
                    <a:pt x="1014" y="677"/>
                  </a:lnTo>
                  <a:lnTo>
                    <a:pt x="1031" y="680"/>
                  </a:lnTo>
                  <a:lnTo>
                    <a:pt x="1047" y="688"/>
                  </a:lnTo>
                  <a:lnTo>
                    <a:pt x="1059" y="701"/>
                  </a:lnTo>
                  <a:lnTo>
                    <a:pt x="1067" y="716"/>
                  </a:lnTo>
                  <a:lnTo>
                    <a:pt x="1070" y="734"/>
                  </a:lnTo>
                  <a:lnTo>
                    <a:pt x="1067" y="752"/>
                  </a:lnTo>
                  <a:lnTo>
                    <a:pt x="1059" y="768"/>
                  </a:lnTo>
                  <a:lnTo>
                    <a:pt x="1047" y="780"/>
                  </a:lnTo>
                  <a:lnTo>
                    <a:pt x="1031" y="788"/>
                  </a:lnTo>
                  <a:lnTo>
                    <a:pt x="1014" y="790"/>
                  </a:lnTo>
                  <a:lnTo>
                    <a:pt x="620" y="790"/>
                  </a:lnTo>
                  <a:lnTo>
                    <a:pt x="620" y="2035"/>
                  </a:lnTo>
                  <a:lnTo>
                    <a:pt x="3211" y="2035"/>
                  </a:lnTo>
                  <a:lnTo>
                    <a:pt x="3211" y="790"/>
                  </a:lnTo>
                  <a:lnTo>
                    <a:pt x="2817" y="790"/>
                  </a:lnTo>
                  <a:lnTo>
                    <a:pt x="2799" y="788"/>
                  </a:lnTo>
                  <a:lnTo>
                    <a:pt x="2784" y="780"/>
                  </a:lnTo>
                  <a:lnTo>
                    <a:pt x="2772" y="768"/>
                  </a:lnTo>
                  <a:lnTo>
                    <a:pt x="2763" y="752"/>
                  </a:lnTo>
                  <a:lnTo>
                    <a:pt x="2760" y="734"/>
                  </a:lnTo>
                  <a:lnTo>
                    <a:pt x="2763" y="716"/>
                  </a:lnTo>
                  <a:lnTo>
                    <a:pt x="2772" y="701"/>
                  </a:lnTo>
                  <a:lnTo>
                    <a:pt x="2784" y="688"/>
                  </a:lnTo>
                  <a:lnTo>
                    <a:pt x="2799" y="680"/>
                  </a:lnTo>
                  <a:lnTo>
                    <a:pt x="2817" y="677"/>
                  </a:lnTo>
                  <a:lnTo>
                    <a:pt x="3324" y="677"/>
                  </a:lnTo>
                  <a:lnTo>
                    <a:pt x="3324" y="2147"/>
                  </a:lnTo>
                  <a:lnTo>
                    <a:pt x="620" y="2147"/>
                  </a:lnTo>
                  <a:lnTo>
                    <a:pt x="620" y="2430"/>
                  </a:lnTo>
                  <a:lnTo>
                    <a:pt x="2986" y="2430"/>
                  </a:lnTo>
                  <a:lnTo>
                    <a:pt x="3003" y="2433"/>
                  </a:lnTo>
                  <a:lnTo>
                    <a:pt x="3018" y="2441"/>
                  </a:lnTo>
                  <a:lnTo>
                    <a:pt x="3031" y="2454"/>
                  </a:lnTo>
                  <a:lnTo>
                    <a:pt x="3039" y="2469"/>
                  </a:lnTo>
                  <a:lnTo>
                    <a:pt x="3042" y="2488"/>
                  </a:lnTo>
                  <a:lnTo>
                    <a:pt x="3039" y="2505"/>
                  </a:lnTo>
                  <a:lnTo>
                    <a:pt x="3031" y="2520"/>
                  </a:lnTo>
                  <a:lnTo>
                    <a:pt x="3018" y="2533"/>
                  </a:lnTo>
                  <a:lnTo>
                    <a:pt x="3003" y="2541"/>
                  </a:lnTo>
                  <a:lnTo>
                    <a:pt x="2986" y="2544"/>
                  </a:lnTo>
                  <a:lnTo>
                    <a:pt x="2646" y="2544"/>
                  </a:lnTo>
                  <a:lnTo>
                    <a:pt x="2674" y="2568"/>
                  </a:lnTo>
                  <a:lnTo>
                    <a:pt x="2699" y="2594"/>
                  </a:lnTo>
                  <a:lnTo>
                    <a:pt x="2719" y="2625"/>
                  </a:lnTo>
                  <a:lnTo>
                    <a:pt x="2737" y="2658"/>
                  </a:lnTo>
                  <a:lnTo>
                    <a:pt x="2750" y="2693"/>
                  </a:lnTo>
                  <a:lnTo>
                    <a:pt x="2757" y="2731"/>
                  </a:lnTo>
                  <a:lnTo>
                    <a:pt x="2760" y="2770"/>
                  </a:lnTo>
                  <a:lnTo>
                    <a:pt x="2757" y="2811"/>
                  </a:lnTo>
                  <a:lnTo>
                    <a:pt x="2748" y="2851"/>
                  </a:lnTo>
                  <a:lnTo>
                    <a:pt x="2734" y="2889"/>
                  </a:lnTo>
                  <a:lnTo>
                    <a:pt x="2715" y="2923"/>
                  </a:lnTo>
                  <a:lnTo>
                    <a:pt x="2691" y="2955"/>
                  </a:lnTo>
                  <a:lnTo>
                    <a:pt x="2663" y="2983"/>
                  </a:lnTo>
                  <a:lnTo>
                    <a:pt x="2632" y="3007"/>
                  </a:lnTo>
                  <a:lnTo>
                    <a:pt x="2597" y="3026"/>
                  </a:lnTo>
                  <a:lnTo>
                    <a:pt x="2560" y="3041"/>
                  </a:lnTo>
                  <a:lnTo>
                    <a:pt x="2521" y="3050"/>
                  </a:lnTo>
                  <a:lnTo>
                    <a:pt x="2479" y="3053"/>
                  </a:lnTo>
                  <a:lnTo>
                    <a:pt x="2437" y="3050"/>
                  </a:lnTo>
                  <a:lnTo>
                    <a:pt x="2398" y="3041"/>
                  </a:lnTo>
                  <a:lnTo>
                    <a:pt x="2360" y="3026"/>
                  </a:lnTo>
                  <a:lnTo>
                    <a:pt x="2325" y="3007"/>
                  </a:lnTo>
                  <a:lnTo>
                    <a:pt x="2294" y="2983"/>
                  </a:lnTo>
                  <a:lnTo>
                    <a:pt x="2267" y="2955"/>
                  </a:lnTo>
                  <a:lnTo>
                    <a:pt x="2242" y="2923"/>
                  </a:lnTo>
                  <a:lnTo>
                    <a:pt x="2224" y="2889"/>
                  </a:lnTo>
                  <a:lnTo>
                    <a:pt x="2209" y="2851"/>
                  </a:lnTo>
                  <a:lnTo>
                    <a:pt x="2200" y="2811"/>
                  </a:lnTo>
                  <a:lnTo>
                    <a:pt x="2197" y="2770"/>
                  </a:lnTo>
                  <a:lnTo>
                    <a:pt x="2200" y="2731"/>
                  </a:lnTo>
                  <a:lnTo>
                    <a:pt x="2207" y="2693"/>
                  </a:lnTo>
                  <a:lnTo>
                    <a:pt x="2221" y="2658"/>
                  </a:lnTo>
                  <a:lnTo>
                    <a:pt x="2237" y="2625"/>
                  </a:lnTo>
                  <a:lnTo>
                    <a:pt x="2258" y="2594"/>
                  </a:lnTo>
                  <a:lnTo>
                    <a:pt x="2283" y="2568"/>
                  </a:lnTo>
                  <a:lnTo>
                    <a:pt x="2312" y="2544"/>
                  </a:lnTo>
                  <a:lnTo>
                    <a:pt x="1294" y="2544"/>
                  </a:lnTo>
                  <a:lnTo>
                    <a:pt x="1322" y="2568"/>
                  </a:lnTo>
                  <a:lnTo>
                    <a:pt x="1347" y="2594"/>
                  </a:lnTo>
                  <a:lnTo>
                    <a:pt x="1368" y="2625"/>
                  </a:lnTo>
                  <a:lnTo>
                    <a:pt x="1385" y="2658"/>
                  </a:lnTo>
                  <a:lnTo>
                    <a:pt x="1398" y="2693"/>
                  </a:lnTo>
                  <a:lnTo>
                    <a:pt x="1405" y="2731"/>
                  </a:lnTo>
                  <a:lnTo>
                    <a:pt x="1408" y="2770"/>
                  </a:lnTo>
                  <a:lnTo>
                    <a:pt x="1405" y="2811"/>
                  </a:lnTo>
                  <a:lnTo>
                    <a:pt x="1396" y="2851"/>
                  </a:lnTo>
                  <a:lnTo>
                    <a:pt x="1382" y="2889"/>
                  </a:lnTo>
                  <a:lnTo>
                    <a:pt x="1363" y="2923"/>
                  </a:lnTo>
                  <a:lnTo>
                    <a:pt x="1339" y="2955"/>
                  </a:lnTo>
                  <a:lnTo>
                    <a:pt x="1311" y="2983"/>
                  </a:lnTo>
                  <a:lnTo>
                    <a:pt x="1280" y="3007"/>
                  </a:lnTo>
                  <a:lnTo>
                    <a:pt x="1245" y="3026"/>
                  </a:lnTo>
                  <a:lnTo>
                    <a:pt x="1208" y="3041"/>
                  </a:lnTo>
                  <a:lnTo>
                    <a:pt x="1169" y="3050"/>
                  </a:lnTo>
                  <a:lnTo>
                    <a:pt x="1127" y="3053"/>
                  </a:lnTo>
                  <a:lnTo>
                    <a:pt x="1085" y="3050"/>
                  </a:lnTo>
                  <a:lnTo>
                    <a:pt x="1046" y="3041"/>
                  </a:lnTo>
                  <a:lnTo>
                    <a:pt x="1008" y="3026"/>
                  </a:lnTo>
                  <a:lnTo>
                    <a:pt x="973" y="3007"/>
                  </a:lnTo>
                  <a:lnTo>
                    <a:pt x="942" y="2983"/>
                  </a:lnTo>
                  <a:lnTo>
                    <a:pt x="915" y="2955"/>
                  </a:lnTo>
                  <a:lnTo>
                    <a:pt x="890" y="2923"/>
                  </a:lnTo>
                  <a:lnTo>
                    <a:pt x="872" y="2889"/>
                  </a:lnTo>
                  <a:lnTo>
                    <a:pt x="857" y="2851"/>
                  </a:lnTo>
                  <a:lnTo>
                    <a:pt x="848" y="2811"/>
                  </a:lnTo>
                  <a:lnTo>
                    <a:pt x="845" y="2770"/>
                  </a:lnTo>
                  <a:lnTo>
                    <a:pt x="848" y="2731"/>
                  </a:lnTo>
                  <a:lnTo>
                    <a:pt x="855" y="2693"/>
                  </a:lnTo>
                  <a:lnTo>
                    <a:pt x="869" y="2658"/>
                  </a:lnTo>
                  <a:lnTo>
                    <a:pt x="885" y="2625"/>
                  </a:lnTo>
                  <a:lnTo>
                    <a:pt x="906" y="2594"/>
                  </a:lnTo>
                  <a:lnTo>
                    <a:pt x="931" y="2568"/>
                  </a:lnTo>
                  <a:lnTo>
                    <a:pt x="960" y="2544"/>
                  </a:lnTo>
                  <a:lnTo>
                    <a:pt x="563" y="2544"/>
                  </a:lnTo>
                  <a:lnTo>
                    <a:pt x="546" y="2541"/>
                  </a:lnTo>
                  <a:lnTo>
                    <a:pt x="531" y="2533"/>
                  </a:lnTo>
                  <a:lnTo>
                    <a:pt x="518" y="2520"/>
                  </a:lnTo>
                  <a:lnTo>
                    <a:pt x="510" y="2505"/>
                  </a:lnTo>
                  <a:lnTo>
                    <a:pt x="507" y="2488"/>
                  </a:lnTo>
                  <a:lnTo>
                    <a:pt x="507" y="282"/>
                  </a:lnTo>
                  <a:lnTo>
                    <a:pt x="442" y="282"/>
                  </a:lnTo>
                  <a:lnTo>
                    <a:pt x="432" y="313"/>
                  </a:lnTo>
                  <a:lnTo>
                    <a:pt x="417" y="342"/>
                  </a:lnTo>
                  <a:lnTo>
                    <a:pt x="398" y="369"/>
                  </a:lnTo>
                  <a:lnTo>
                    <a:pt x="376" y="392"/>
                  </a:lnTo>
                  <a:lnTo>
                    <a:pt x="350" y="413"/>
                  </a:lnTo>
                  <a:lnTo>
                    <a:pt x="323" y="429"/>
                  </a:lnTo>
                  <a:lnTo>
                    <a:pt x="292" y="442"/>
                  </a:lnTo>
                  <a:lnTo>
                    <a:pt x="259" y="449"/>
                  </a:lnTo>
                  <a:lnTo>
                    <a:pt x="225" y="451"/>
                  </a:lnTo>
                  <a:lnTo>
                    <a:pt x="188" y="449"/>
                  </a:lnTo>
                  <a:lnTo>
                    <a:pt x="154" y="440"/>
                  </a:lnTo>
                  <a:lnTo>
                    <a:pt x="122" y="426"/>
                  </a:lnTo>
                  <a:lnTo>
                    <a:pt x="92" y="408"/>
                  </a:lnTo>
                  <a:lnTo>
                    <a:pt x="66" y="385"/>
                  </a:lnTo>
                  <a:lnTo>
                    <a:pt x="43" y="358"/>
                  </a:lnTo>
                  <a:lnTo>
                    <a:pt x="26" y="330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6" y="121"/>
                  </a:lnTo>
                  <a:lnTo>
                    <a:pt x="43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4" y="11"/>
                  </a:lnTo>
                  <a:lnTo>
                    <a:pt x="188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4" name="Freeform 1120"/>
            <p:cNvSpPr>
              <a:spLocks noEditPoints="1"/>
            </p:cNvSpPr>
            <p:nvPr/>
          </p:nvSpPr>
          <p:spPr bwMode="auto">
            <a:xfrm>
              <a:off x="11123613" y="5808663"/>
              <a:ext cx="249238" cy="250825"/>
            </a:xfrm>
            <a:custGeom>
              <a:avLst/>
              <a:gdLst>
                <a:gd name="T0" fmla="*/ 660 w 1577"/>
                <a:gd name="T1" fmla="*/ 126 h 1583"/>
                <a:gd name="T2" fmla="*/ 483 w 1577"/>
                <a:gd name="T3" fmla="*/ 187 h 1583"/>
                <a:gd name="T4" fmla="*/ 333 w 1577"/>
                <a:gd name="T5" fmla="*/ 291 h 1583"/>
                <a:gd name="T6" fmla="*/ 216 w 1577"/>
                <a:gd name="T7" fmla="*/ 433 h 1583"/>
                <a:gd name="T8" fmla="*/ 140 w 1577"/>
                <a:gd name="T9" fmla="*/ 601 h 1583"/>
                <a:gd name="T10" fmla="*/ 112 w 1577"/>
                <a:gd name="T11" fmla="*/ 792 h 1583"/>
                <a:gd name="T12" fmla="*/ 140 w 1577"/>
                <a:gd name="T13" fmla="*/ 983 h 1583"/>
                <a:gd name="T14" fmla="*/ 216 w 1577"/>
                <a:gd name="T15" fmla="*/ 1151 h 1583"/>
                <a:gd name="T16" fmla="*/ 333 w 1577"/>
                <a:gd name="T17" fmla="*/ 1293 h 1583"/>
                <a:gd name="T18" fmla="*/ 483 w 1577"/>
                <a:gd name="T19" fmla="*/ 1398 h 1583"/>
                <a:gd name="T20" fmla="*/ 660 w 1577"/>
                <a:gd name="T21" fmla="*/ 1459 h 1583"/>
                <a:gd name="T22" fmla="*/ 853 w 1577"/>
                <a:gd name="T23" fmla="*/ 1468 h 1583"/>
                <a:gd name="T24" fmla="*/ 1037 w 1577"/>
                <a:gd name="T25" fmla="*/ 1423 h 1583"/>
                <a:gd name="T26" fmla="*/ 1197 w 1577"/>
                <a:gd name="T27" fmla="*/ 1332 h 1583"/>
                <a:gd name="T28" fmla="*/ 1326 w 1577"/>
                <a:gd name="T29" fmla="*/ 1203 h 1583"/>
                <a:gd name="T30" fmla="*/ 1417 w 1577"/>
                <a:gd name="T31" fmla="*/ 1041 h 1583"/>
                <a:gd name="T32" fmla="*/ 1461 w 1577"/>
                <a:gd name="T33" fmla="*/ 857 h 1583"/>
                <a:gd name="T34" fmla="*/ 1452 w 1577"/>
                <a:gd name="T35" fmla="*/ 663 h 1583"/>
                <a:gd name="T36" fmla="*/ 1392 w 1577"/>
                <a:gd name="T37" fmla="*/ 486 h 1583"/>
                <a:gd name="T38" fmla="*/ 1287 w 1577"/>
                <a:gd name="T39" fmla="*/ 335 h 1583"/>
                <a:gd name="T40" fmla="*/ 1147 w 1577"/>
                <a:gd name="T41" fmla="*/ 217 h 1583"/>
                <a:gd name="T42" fmla="*/ 978 w 1577"/>
                <a:gd name="T43" fmla="*/ 141 h 1583"/>
                <a:gd name="T44" fmla="*/ 788 w 1577"/>
                <a:gd name="T45" fmla="*/ 114 h 1583"/>
                <a:gd name="T46" fmla="*/ 930 w 1577"/>
                <a:gd name="T47" fmla="*/ 13 h 1583"/>
                <a:gd name="T48" fmla="*/ 1126 w 1577"/>
                <a:gd name="T49" fmla="*/ 77 h 1583"/>
                <a:gd name="T50" fmla="*/ 1296 w 1577"/>
                <a:gd name="T51" fmla="*/ 187 h 1583"/>
                <a:gd name="T52" fmla="*/ 1433 w 1577"/>
                <a:gd name="T53" fmla="*/ 336 h 1583"/>
                <a:gd name="T54" fmla="*/ 1528 w 1577"/>
                <a:gd name="T55" fmla="*/ 516 h 1583"/>
                <a:gd name="T56" fmla="*/ 1574 w 1577"/>
                <a:gd name="T57" fmla="*/ 720 h 1583"/>
                <a:gd name="T58" fmla="*/ 1564 w 1577"/>
                <a:gd name="T59" fmla="*/ 935 h 1583"/>
                <a:gd name="T60" fmla="*/ 1501 w 1577"/>
                <a:gd name="T61" fmla="*/ 1131 h 1583"/>
                <a:gd name="T62" fmla="*/ 1392 w 1577"/>
                <a:gd name="T63" fmla="*/ 1302 h 1583"/>
                <a:gd name="T64" fmla="*/ 1243 w 1577"/>
                <a:gd name="T65" fmla="*/ 1438 h 1583"/>
                <a:gd name="T66" fmla="*/ 1063 w 1577"/>
                <a:gd name="T67" fmla="*/ 1534 h 1583"/>
                <a:gd name="T68" fmla="*/ 860 w 1577"/>
                <a:gd name="T69" fmla="*/ 1580 h 1583"/>
                <a:gd name="T70" fmla="*/ 647 w 1577"/>
                <a:gd name="T71" fmla="*/ 1571 h 1583"/>
                <a:gd name="T72" fmla="*/ 450 w 1577"/>
                <a:gd name="T73" fmla="*/ 1507 h 1583"/>
                <a:gd name="T74" fmla="*/ 280 w 1577"/>
                <a:gd name="T75" fmla="*/ 1397 h 1583"/>
                <a:gd name="T76" fmla="*/ 144 w 1577"/>
                <a:gd name="T77" fmla="*/ 1248 h 1583"/>
                <a:gd name="T78" fmla="*/ 49 w 1577"/>
                <a:gd name="T79" fmla="*/ 1068 h 1583"/>
                <a:gd name="T80" fmla="*/ 3 w 1577"/>
                <a:gd name="T81" fmla="*/ 864 h 1583"/>
                <a:gd name="T82" fmla="*/ 12 w 1577"/>
                <a:gd name="T83" fmla="*/ 650 h 1583"/>
                <a:gd name="T84" fmla="*/ 75 w 1577"/>
                <a:gd name="T85" fmla="*/ 453 h 1583"/>
                <a:gd name="T86" fmla="*/ 185 w 1577"/>
                <a:gd name="T87" fmla="*/ 283 h 1583"/>
                <a:gd name="T88" fmla="*/ 334 w 1577"/>
                <a:gd name="T89" fmla="*/ 146 h 1583"/>
                <a:gd name="T90" fmla="*/ 514 w 1577"/>
                <a:gd name="T91" fmla="*/ 50 h 1583"/>
                <a:gd name="T92" fmla="*/ 717 w 1577"/>
                <a:gd name="T93" fmla="*/ 4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7" h="1583">
                  <a:moveTo>
                    <a:pt x="788" y="114"/>
                  </a:moveTo>
                  <a:lnTo>
                    <a:pt x="723" y="117"/>
                  </a:lnTo>
                  <a:lnTo>
                    <a:pt x="660" y="126"/>
                  </a:lnTo>
                  <a:lnTo>
                    <a:pt x="599" y="141"/>
                  </a:lnTo>
                  <a:lnTo>
                    <a:pt x="539" y="161"/>
                  </a:lnTo>
                  <a:lnTo>
                    <a:pt x="483" y="187"/>
                  </a:lnTo>
                  <a:lnTo>
                    <a:pt x="430" y="217"/>
                  </a:lnTo>
                  <a:lnTo>
                    <a:pt x="380" y="252"/>
                  </a:lnTo>
                  <a:lnTo>
                    <a:pt x="333" y="291"/>
                  </a:lnTo>
                  <a:lnTo>
                    <a:pt x="290" y="335"/>
                  </a:lnTo>
                  <a:lnTo>
                    <a:pt x="251" y="381"/>
                  </a:lnTo>
                  <a:lnTo>
                    <a:pt x="216" y="433"/>
                  </a:lnTo>
                  <a:lnTo>
                    <a:pt x="185" y="486"/>
                  </a:lnTo>
                  <a:lnTo>
                    <a:pt x="159" y="543"/>
                  </a:lnTo>
                  <a:lnTo>
                    <a:pt x="140" y="601"/>
                  </a:lnTo>
                  <a:lnTo>
                    <a:pt x="125" y="663"/>
                  </a:lnTo>
                  <a:lnTo>
                    <a:pt x="115" y="727"/>
                  </a:lnTo>
                  <a:lnTo>
                    <a:pt x="112" y="792"/>
                  </a:lnTo>
                  <a:lnTo>
                    <a:pt x="115" y="857"/>
                  </a:lnTo>
                  <a:lnTo>
                    <a:pt x="125" y="921"/>
                  </a:lnTo>
                  <a:lnTo>
                    <a:pt x="140" y="983"/>
                  </a:lnTo>
                  <a:lnTo>
                    <a:pt x="159" y="1041"/>
                  </a:lnTo>
                  <a:lnTo>
                    <a:pt x="185" y="1098"/>
                  </a:lnTo>
                  <a:lnTo>
                    <a:pt x="216" y="1151"/>
                  </a:lnTo>
                  <a:lnTo>
                    <a:pt x="251" y="1203"/>
                  </a:lnTo>
                  <a:lnTo>
                    <a:pt x="290" y="1249"/>
                  </a:lnTo>
                  <a:lnTo>
                    <a:pt x="333" y="1293"/>
                  </a:lnTo>
                  <a:lnTo>
                    <a:pt x="380" y="1332"/>
                  </a:lnTo>
                  <a:lnTo>
                    <a:pt x="430" y="1367"/>
                  </a:lnTo>
                  <a:lnTo>
                    <a:pt x="483" y="1398"/>
                  </a:lnTo>
                  <a:lnTo>
                    <a:pt x="539" y="1423"/>
                  </a:lnTo>
                  <a:lnTo>
                    <a:pt x="599" y="1443"/>
                  </a:lnTo>
                  <a:lnTo>
                    <a:pt x="660" y="1459"/>
                  </a:lnTo>
                  <a:lnTo>
                    <a:pt x="723" y="1468"/>
                  </a:lnTo>
                  <a:lnTo>
                    <a:pt x="788" y="1471"/>
                  </a:lnTo>
                  <a:lnTo>
                    <a:pt x="853" y="1468"/>
                  </a:lnTo>
                  <a:lnTo>
                    <a:pt x="916" y="1459"/>
                  </a:lnTo>
                  <a:lnTo>
                    <a:pt x="978" y="1443"/>
                  </a:lnTo>
                  <a:lnTo>
                    <a:pt x="1037" y="1423"/>
                  </a:lnTo>
                  <a:lnTo>
                    <a:pt x="1094" y="1398"/>
                  </a:lnTo>
                  <a:lnTo>
                    <a:pt x="1147" y="1367"/>
                  </a:lnTo>
                  <a:lnTo>
                    <a:pt x="1197" y="1332"/>
                  </a:lnTo>
                  <a:lnTo>
                    <a:pt x="1244" y="1293"/>
                  </a:lnTo>
                  <a:lnTo>
                    <a:pt x="1287" y="1249"/>
                  </a:lnTo>
                  <a:lnTo>
                    <a:pt x="1326" y="1203"/>
                  </a:lnTo>
                  <a:lnTo>
                    <a:pt x="1361" y="1151"/>
                  </a:lnTo>
                  <a:lnTo>
                    <a:pt x="1392" y="1098"/>
                  </a:lnTo>
                  <a:lnTo>
                    <a:pt x="1417" y="1041"/>
                  </a:lnTo>
                  <a:lnTo>
                    <a:pt x="1438" y="983"/>
                  </a:lnTo>
                  <a:lnTo>
                    <a:pt x="1452" y="921"/>
                  </a:lnTo>
                  <a:lnTo>
                    <a:pt x="1461" y="857"/>
                  </a:lnTo>
                  <a:lnTo>
                    <a:pt x="1464" y="792"/>
                  </a:lnTo>
                  <a:lnTo>
                    <a:pt x="1461" y="727"/>
                  </a:lnTo>
                  <a:lnTo>
                    <a:pt x="1452" y="663"/>
                  </a:lnTo>
                  <a:lnTo>
                    <a:pt x="1438" y="601"/>
                  </a:lnTo>
                  <a:lnTo>
                    <a:pt x="1417" y="543"/>
                  </a:lnTo>
                  <a:lnTo>
                    <a:pt x="1392" y="486"/>
                  </a:lnTo>
                  <a:lnTo>
                    <a:pt x="1361" y="433"/>
                  </a:lnTo>
                  <a:lnTo>
                    <a:pt x="1326" y="381"/>
                  </a:lnTo>
                  <a:lnTo>
                    <a:pt x="1287" y="335"/>
                  </a:lnTo>
                  <a:lnTo>
                    <a:pt x="1244" y="291"/>
                  </a:lnTo>
                  <a:lnTo>
                    <a:pt x="1197" y="252"/>
                  </a:lnTo>
                  <a:lnTo>
                    <a:pt x="1147" y="217"/>
                  </a:lnTo>
                  <a:lnTo>
                    <a:pt x="1094" y="187"/>
                  </a:lnTo>
                  <a:lnTo>
                    <a:pt x="1037" y="161"/>
                  </a:lnTo>
                  <a:lnTo>
                    <a:pt x="978" y="141"/>
                  </a:lnTo>
                  <a:lnTo>
                    <a:pt x="916" y="126"/>
                  </a:lnTo>
                  <a:lnTo>
                    <a:pt x="853" y="117"/>
                  </a:lnTo>
                  <a:lnTo>
                    <a:pt x="788" y="114"/>
                  </a:lnTo>
                  <a:close/>
                  <a:moveTo>
                    <a:pt x="788" y="0"/>
                  </a:moveTo>
                  <a:lnTo>
                    <a:pt x="860" y="4"/>
                  </a:lnTo>
                  <a:lnTo>
                    <a:pt x="930" y="13"/>
                  </a:lnTo>
                  <a:lnTo>
                    <a:pt x="997" y="29"/>
                  </a:lnTo>
                  <a:lnTo>
                    <a:pt x="1063" y="50"/>
                  </a:lnTo>
                  <a:lnTo>
                    <a:pt x="1126" y="77"/>
                  </a:lnTo>
                  <a:lnTo>
                    <a:pt x="1186" y="109"/>
                  </a:lnTo>
                  <a:lnTo>
                    <a:pt x="1243" y="146"/>
                  </a:lnTo>
                  <a:lnTo>
                    <a:pt x="1296" y="187"/>
                  </a:lnTo>
                  <a:lnTo>
                    <a:pt x="1346" y="232"/>
                  </a:lnTo>
                  <a:lnTo>
                    <a:pt x="1392" y="283"/>
                  </a:lnTo>
                  <a:lnTo>
                    <a:pt x="1433" y="336"/>
                  </a:lnTo>
                  <a:lnTo>
                    <a:pt x="1469" y="393"/>
                  </a:lnTo>
                  <a:lnTo>
                    <a:pt x="1501" y="453"/>
                  </a:lnTo>
                  <a:lnTo>
                    <a:pt x="1528" y="516"/>
                  </a:lnTo>
                  <a:lnTo>
                    <a:pt x="1548" y="582"/>
                  </a:lnTo>
                  <a:lnTo>
                    <a:pt x="1564" y="650"/>
                  </a:lnTo>
                  <a:lnTo>
                    <a:pt x="1574" y="720"/>
                  </a:lnTo>
                  <a:lnTo>
                    <a:pt x="1577" y="792"/>
                  </a:lnTo>
                  <a:lnTo>
                    <a:pt x="1574" y="864"/>
                  </a:lnTo>
                  <a:lnTo>
                    <a:pt x="1564" y="935"/>
                  </a:lnTo>
                  <a:lnTo>
                    <a:pt x="1548" y="1002"/>
                  </a:lnTo>
                  <a:lnTo>
                    <a:pt x="1528" y="1068"/>
                  </a:lnTo>
                  <a:lnTo>
                    <a:pt x="1501" y="1131"/>
                  </a:lnTo>
                  <a:lnTo>
                    <a:pt x="1469" y="1192"/>
                  </a:lnTo>
                  <a:lnTo>
                    <a:pt x="1433" y="1248"/>
                  </a:lnTo>
                  <a:lnTo>
                    <a:pt x="1392" y="1302"/>
                  </a:lnTo>
                  <a:lnTo>
                    <a:pt x="1346" y="1352"/>
                  </a:lnTo>
                  <a:lnTo>
                    <a:pt x="1296" y="1397"/>
                  </a:lnTo>
                  <a:lnTo>
                    <a:pt x="1243" y="1438"/>
                  </a:lnTo>
                  <a:lnTo>
                    <a:pt x="1186" y="1475"/>
                  </a:lnTo>
                  <a:lnTo>
                    <a:pt x="1126" y="1507"/>
                  </a:lnTo>
                  <a:lnTo>
                    <a:pt x="1063" y="1534"/>
                  </a:lnTo>
                  <a:lnTo>
                    <a:pt x="997" y="1554"/>
                  </a:lnTo>
                  <a:lnTo>
                    <a:pt x="930" y="1571"/>
                  </a:lnTo>
                  <a:lnTo>
                    <a:pt x="860" y="1580"/>
                  </a:lnTo>
                  <a:lnTo>
                    <a:pt x="788" y="1583"/>
                  </a:lnTo>
                  <a:lnTo>
                    <a:pt x="717" y="1580"/>
                  </a:lnTo>
                  <a:lnTo>
                    <a:pt x="647" y="1571"/>
                  </a:lnTo>
                  <a:lnTo>
                    <a:pt x="578" y="1554"/>
                  </a:lnTo>
                  <a:lnTo>
                    <a:pt x="514" y="1534"/>
                  </a:lnTo>
                  <a:lnTo>
                    <a:pt x="450" y="1507"/>
                  </a:lnTo>
                  <a:lnTo>
                    <a:pt x="391" y="1475"/>
                  </a:lnTo>
                  <a:lnTo>
                    <a:pt x="334" y="1438"/>
                  </a:lnTo>
                  <a:lnTo>
                    <a:pt x="280" y="1397"/>
                  </a:lnTo>
                  <a:lnTo>
                    <a:pt x="231" y="1352"/>
                  </a:lnTo>
                  <a:lnTo>
                    <a:pt x="185" y="1302"/>
                  </a:lnTo>
                  <a:lnTo>
                    <a:pt x="144" y="1248"/>
                  </a:lnTo>
                  <a:lnTo>
                    <a:pt x="107" y="1192"/>
                  </a:lnTo>
                  <a:lnTo>
                    <a:pt x="75" y="1131"/>
                  </a:lnTo>
                  <a:lnTo>
                    <a:pt x="49" y="1068"/>
                  </a:lnTo>
                  <a:lnTo>
                    <a:pt x="28" y="1002"/>
                  </a:lnTo>
                  <a:lnTo>
                    <a:pt x="12" y="935"/>
                  </a:lnTo>
                  <a:lnTo>
                    <a:pt x="3" y="864"/>
                  </a:lnTo>
                  <a:lnTo>
                    <a:pt x="0" y="792"/>
                  </a:lnTo>
                  <a:lnTo>
                    <a:pt x="3" y="720"/>
                  </a:lnTo>
                  <a:lnTo>
                    <a:pt x="12" y="650"/>
                  </a:lnTo>
                  <a:lnTo>
                    <a:pt x="28" y="582"/>
                  </a:lnTo>
                  <a:lnTo>
                    <a:pt x="49" y="516"/>
                  </a:lnTo>
                  <a:lnTo>
                    <a:pt x="75" y="453"/>
                  </a:lnTo>
                  <a:lnTo>
                    <a:pt x="107" y="393"/>
                  </a:lnTo>
                  <a:lnTo>
                    <a:pt x="144" y="336"/>
                  </a:lnTo>
                  <a:lnTo>
                    <a:pt x="185" y="283"/>
                  </a:lnTo>
                  <a:lnTo>
                    <a:pt x="231" y="232"/>
                  </a:lnTo>
                  <a:lnTo>
                    <a:pt x="280" y="187"/>
                  </a:lnTo>
                  <a:lnTo>
                    <a:pt x="334" y="146"/>
                  </a:lnTo>
                  <a:lnTo>
                    <a:pt x="391" y="109"/>
                  </a:lnTo>
                  <a:lnTo>
                    <a:pt x="450" y="77"/>
                  </a:lnTo>
                  <a:lnTo>
                    <a:pt x="514" y="50"/>
                  </a:lnTo>
                  <a:lnTo>
                    <a:pt x="578" y="29"/>
                  </a:lnTo>
                  <a:lnTo>
                    <a:pt x="647" y="13"/>
                  </a:lnTo>
                  <a:lnTo>
                    <a:pt x="717" y="4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5" name="Freeform 1121"/>
            <p:cNvSpPr>
              <a:spLocks/>
            </p:cNvSpPr>
            <p:nvPr/>
          </p:nvSpPr>
          <p:spPr bwMode="auto">
            <a:xfrm>
              <a:off x="11176000" y="5853113"/>
              <a:ext cx="144463" cy="161925"/>
            </a:xfrm>
            <a:custGeom>
              <a:avLst/>
              <a:gdLst>
                <a:gd name="T0" fmla="*/ 443 w 901"/>
                <a:gd name="T1" fmla="*/ 0 h 1017"/>
                <a:gd name="T2" fmla="*/ 458 w 901"/>
                <a:gd name="T3" fmla="*/ 0 h 1017"/>
                <a:gd name="T4" fmla="*/ 472 w 901"/>
                <a:gd name="T5" fmla="*/ 4 h 1017"/>
                <a:gd name="T6" fmla="*/ 482 w 901"/>
                <a:gd name="T7" fmla="*/ 9 h 1017"/>
                <a:gd name="T8" fmla="*/ 490 w 901"/>
                <a:gd name="T9" fmla="*/ 16 h 1017"/>
                <a:gd name="T10" fmla="*/ 885 w 901"/>
                <a:gd name="T11" fmla="*/ 412 h 1017"/>
                <a:gd name="T12" fmla="*/ 894 w 901"/>
                <a:gd name="T13" fmla="*/ 423 h 1017"/>
                <a:gd name="T14" fmla="*/ 899 w 901"/>
                <a:gd name="T15" fmla="*/ 438 h 1017"/>
                <a:gd name="T16" fmla="*/ 901 w 901"/>
                <a:gd name="T17" fmla="*/ 452 h 1017"/>
                <a:gd name="T18" fmla="*/ 899 w 901"/>
                <a:gd name="T19" fmla="*/ 465 h 1017"/>
                <a:gd name="T20" fmla="*/ 894 w 901"/>
                <a:gd name="T21" fmla="*/ 480 h 1017"/>
                <a:gd name="T22" fmla="*/ 885 w 901"/>
                <a:gd name="T23" fmla="*/ 491 h 1017"/>
                <a:gd name="T24" fmla="*/ 872 w 901"/>
                <a:gd name="T25" fmla="*/ 500 h 1017"/>
                <a:gd name="T26" fmla="*/ 859 w 901"/>
                <a:gd name="T27" fmla="*/ 507 h 1017"/>
                <a:gd name="T28" fmla="*/ 845 w 901"/>
                <a:gd name="T29" fmla="*/ 508 h 1017"/>
                <a:gd name="T30" fmla="*/ 830 w 901"/>
                <a:gd name="T31" fmla="*/ 507 h 1017"/>
                <a:gd name="T32" fmla="*/ 817 w 901"/>
                <a:gd name="T33" fmla="*/ 500 h 1017"/>
                <a:gd name="T34" fmla="*/ 805 w 901"/>
                <a:gd name="T35" fmla="*/ 491 h 1017"/>
                <a:gd name="T36" fmla="*/ 507 w 901"/>
                <a:gd name="T37" fmla="*/ 192 h 1017"/>
                <a:gd name="T38" fmla="*/ 507 w 901"/>
                <a:gd name="T39" fmla="*/ 961 h 1017"/>
                <a:gd name="T40" fmla="*/ 504 w 901"/>
                <a:gd name="T41" fmla="*/ 978 h 1017"/>
                <a:gd name="T42" fmla="*/ 495 w 901"/>
                <a:gd name="T43" fmla="*/ 994 h 1017"/>
                <a:gd name="T44" fmla="*/ 483 w 901"/>
                <a:gd name="T45" fmla="*/ 1006 h 1017"/>
                <a:gd name="T46" fmla="*/ 468 w 901"/>
                <a:gd name="T47" fmla="*/ 1014 h 1017"/>
                <a:gd name="T48" fmla="*/ 450 w 901"/>
                <a:gd name="T49" fmla="*/ 1017 h 1017"/>
                <a:gd name="T50" fmla="*/ 433 w 901"/>
                <a:gd name="T51" fmla="*/ 1014 h 1017"/>
                <a:gd name="T52" fmla="*/ 417 w 901"/>
                <a:gd name="T53" fmla="*/ 1006 h 1017"/>
                <a:gd name="T54" fmla="*/ 405 w 901"/>
                <a:gd name="T55" fmla="*/ 994 h 1017"/>
                <a:gd name="T56" fmla="*/ 397 w 901"/>
                <a:gd name="T57" fmla="*/ 978 h 1017"/>
                <a:gd name="T58" fmla="*/ 394 w 901"/>
                <a:gd name="T59" fmla="*/ 961 h 1017"/>
                <a:gd name="T60" fmla="*/ 394 w 901"/>
                <a:gd name="T61" fmla="*/ 192 h 1017"/>
                <a:gd name="T62" fmla="*/ 96 w 901"/>
                <a:gd name="T63" fmla="*/ 491 h 1017"/>
                <a:gd name="T64" fmla="*/ 84 w 901"/>
                <a:gd name="T65" fmla="*/ 500 h 1017"/>
                <a:gd name="T66" fmla="*/ 70 w 901"/>
                <a:gd name="T67" fmla="*/ 507 h 1017"/>
                <a:gd name="T68" fmla="*/ 56 w 901"/>
                <a:gd name="T69" fmla="*/ 508 h 1017"/>
                <a:gd name="T70" fmla="*/ 42 w 901"/>
                <a:gd name="T71" fmla="*/ 507 h 1017"/>
                <a:gd name="T72" fmla="*/ 28 w 901"/>
                <a:gd name="T73" fmla="*/ 500 h 1017"/>
                <a:gd name="T74" fmla="*/ 16 w 901"/>
                <a:gd name="T75" fmla="*/ 491 h 1017"/>
                <a:gd name="T76" fmla="*/ 7 w 901"/>
                <a:gd name="T77" fmla="*/ 480 h 1017"/>
                <a:gd name="T78" fmla="*/ 2 w 901"/>
                <a:gd name="T79" fmla="*/ 465 h 1017"/>
                <a:gd name="T80" fmla="*/ 0 w 901"/>
                <a:gd name="T81" fmla="*/ 452 h 1017"/>
                <a:gd name="T82" fmla="*/ 2 w 901"/>
                <a:gd name="T83" fmla="*/ 438 h 1017"/>
                <a:gd name="T84" fmla="*/ 7 w 901"/>
                <a:gd name="T85" fmla="*/ 423 h 1017"/>
                <a:gd name="T86" fmla="*/ 16 w 901"/>
                <a:gd name="T87" fmla="*/ 412 h 1017"/>
                <a:gd name="T88" fmla="*/ 410 w 901"/>
                <a:gd name="T89" fmla="*/ 16 h 1017"/>
                <a:gd name="T90" fmla="*/ 419 w 901"/>
                <a:gd name="T91" fmla="*/ 9 h 1017"/>
                <a:gd name="T92" fmla="*/ 429 w 901"/>
                <a:gd name="T93" fmla="*/ 4 h 1017"/>
                <a:gd name="T94" fmla="*/ 443 w 901"/>
                <a:gd name="T95" fmla="*/ 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1" h="1017">
                  <a:moveTo>
                    <a:pt x="443" y="0"/>
                  </a:moveTo>
                  <a:lnTo>
                    <a:pt x="458" y="0"/>
                  </a:lnTo>
                  <a:lnTo>
                    <a:pt x="472" y="4"/>
                  </a:lnTo>
                  <a:lnTo>
                    <a:pt x="482" y="9"/>
                  </a:lnTo>
                  <a:lnTo>
                    <a:pt x="490" y="16"/>
                  </a:lnTo>
                  <a:lnTo>
                    <a:pt x="885" y="412"/>
                  </a:lnTo>
                  <a:lnTo>
                    <a:pt x="894" y="423"/>
                  </a:lnTo>
                  <a:lnTo>
                    <a:pt x="899" y="438"/>
                  </a:lnTo>
                  <a:lnTo>
                    <a:pt x="901" y="452"/>
                  </a:lnTo>
                  <a:lnTo>
                    <a:pt x="899" y="465"/>
                  </a:lnTo>
                  <a:lnTo>
                    <a:pt x="894" y="480"/>
                  </a:lnTo>
                  <a:lnTo>
                    <a:pt x="885" y="491"/>
                  </a:lnTo>
                  <a:lnTo>
                    <a:pt x="872" y="500"/>
                  </a:lnTo>
                  <a:lnTo>
                    <a:pt x="859" y="507"/>
                  </a:lnTo>
                  <a:lnTo>
                    <a:pt x="845" y="508"/>
                  </a:lnTo>
                  <a:lnTo>
                    <a:pt x="830" y="507"/>
                  </a:lnTo>
                  <a:lnTo>
                    <a:pt x="817" y="500"/>
                  </a:lnTo>
                  <a:lnTo>
                    <a:pt x="805" y="491"/>
                  </a:lnTo>
                  <a:lnTo>
                    <a:pt x="507" y="192"/>
                  </a:lnTo>
                  <a:lnTo>
                    <a:pt x="507" y="961"/>
                  </a:lnTo>
                  <a:lnTo>
                    <a:pt x="504" y="978"/>
                  </a:lnTo>
                  <a:lnTo>
                    <a:pt x="495" y="994"/>
                  </a:lnTo>
                  <a:lnTo>
                    <a:pt x="483" y="1006"/>
                  </a:lnTo>
                  <a:lnTo>
                    <a:pt x="468" y="1014"/>
                  </a:lnTo>
                  <a:lnTo>
                    <a:pt x="450" y="1017"/>
                  </a:lnTo>
                  <a:lnTo>
                    <a:pt x="433" y="1014"/>
                  </a:lnTo>
                  <a:lnTo>
                    <a:pt x="417" y="1006"/>
                  </a:lnTo>
                  <a:lnTo>
                    <a:pt x="405" y="994"/>
                  </a:lnTo>
                  <a:lnTo>
                    <a:pt x="397" y="978"/>
                  </a:lnTo>
                  <a:lnTo>
                    <a:pt x="394" y="961"/>
                  </a:lnTo>
                  <a:lnTo>
                    <a:pt x="394" y="192"/>
                  </a:lnTo>
                  <a:lnTo>
                    <a:pt x="96" y="491"/>
                  </a:lnTo>
                  <a:lnTo>
                    <a:pt x="84" y="500"/>
                  </a:lnTo>
                  <a:lnTo>
                    <a:pt x="70" y="507"/>
                  </a:lnTo>
                  <a:lnTo>
                    <a:pt x="56" y="508"/>
                  </a:lnTo>
                  <a:lnTo>
                    <a:pt x="42" y="507"/>
                  </a:lnTo>
                  <a:lnTo>
                    <a:pt x="28" y="500"/>
                  </a:lnTo>
                  <a:lnTo>
                    <a:pt x="16" y="491"/>
                  </a:lnTo>
                  <a:lnTo>
                    <a:pt x="7" y="480"/>
                  </a:lnTo>
                  <a:lnTo>
                    <a:pt x="2" y="465"/>
                  </a:lnTo>
                  <a:lnTo>
                    <a:pt x="0" y="452"/>
                  </a:lnTo>
                  <a:lnTo>
                    <a:pt x="2" y="438"/>
                  </a:lnTo>
                  <a:lnTo>
                    <a:pt x="7" y="423"/>
                  </a:lnTo>
                  <a:lnTo>
                    <a:pt x="16" y="412"/>
                  </a:lnTo>
                  <a:lnTo>
                    <a:pt x="410" y="16"/>
                  </a:lnTo>
                  <a:lnTo>
                    <a:pt x="419" y="9"/>
                  </a:lnTo>
                  <a:lnTo>
                    <a:pt x="429" y="4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3" name="Group 2342"/>
          <p:cNvGrpSpPr/>
          <p:nvPr/>
        </p:nvGrpSpPr>
        <p:grpSpPr>
          <a:xfrm>
            <a:off x="10037572" y="5808305"/>
            <a:ext cx="527050" cy="493712"/>
            <a:chOff x="10050463" y="5808663"/>
            <a:chExt cx="527050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0" name="Freeform 1126"/>
            <p:cNvSpPr>
              <a:spLocks noEditPoints="1"/>
            </p:cNvSpPr>
            <p:nvPr/>
          </p:nvSpPr>
          <p:spPr bwMode="auto">
            <a:xfrm>
              <a:off x="10050463" y="5818188"/>
              <a:ext cx="527050" cy="484187"/>
            </a:xfrm>
            <a:custGeom>
              <a:avLst/>
              <a:gdLst>
                <a:gd name="T0" fmla="*/ 2370 w 3324"/>
                <a:gd name="T1" fmla="*/ 2640 h 3053"/>
                <a:gd name="T2" fmla="*/ 2310 w 3324"/>
                <a:gd name="T3" fmla="*/ 2770 h 3053"/>
                <a:gd name="T4" fmla="*/ 2370 w 3324"/>
                <a:gd name="T5" fmla="*/ 2900 h 3053"/>
                <a:gd name="T6" fmla="*/ 2509 w 3324"/>
                <a:gd name="T7" fmla="*/ 2937 h 3053"/>
                <a:gd name="T8" fmla="*/ 2625 w 3324"/>
                <a:gd name="T9" fmla="*/ 2856 h 3053"/>
                <a:gd name="T10" fmla="*/ 2637 w 3324"/>
                <a:gd name="T11" fmla="*/ 2711 h 3053"/>
                <a:gd name="T12" fmla="*/ 2537 w 3324"/>
                <a:gd name="T13" fmla="*/ 2611 h 3053"/>
                <a:gd name="T14" fmla="*/ 1067 w 3324"/>
                <a:gd name="T15" fmla="*/ 2611 h 3053"/>
                <a:gd name="T16" fmla="*/ 968 w 3324"/>
                <a:gd name="T17" fmla="*/ 2711 h 3053"/>
                <a:gd name="T18" fmla="*/ 981 w 3324"/>
                <a:gd name="T19" fmla="*/ 2856 h 3053"/>
                <a:gd name="T20" fmla="*/ 1096 w 3324"/>
                <a:gd name="T21" fmla="*/ 2937 h 3053"/>
                <a:gd name="T22" fmla="*/ 1235 w 3324"/>
                <a:gd name="T23" fmla="*/ 2900 h 3053"/>
                <a:gd name="T24" fmla="*/ 1296 w 3324"/>
                <a:gd name="T25" fmla="*/ 2770 h 3053"/>
                <a:gd name="T26" fmla="*/ 1235 w 3324"/>
                <a:gd name="T27" fmla="*/ 2640 h 3053"/>
                <a:gd name="T28" fmla="*/ 225 w 3324"/>
                <a:gd name="T29" fmla="*/ 112 h 3053"/>
                <a:gd name="T30" fmla="*/ 124 w 3324"/>
                <a:gd name="T31" fmla="*/ 175 h 3053"/>
                <a:gd name="T32" fmla="*/ 137 w 3324"/>
                <a:gd name="T33" fmla="*/ 296 h 3053"/>
                <a:gd name="T34" fmla="*/ 250 w 3324"/>
                <a:gd name="T35" fmla="*/ 336 h 3053"/>
                <a:gd name="T36" fmla="*/ 282 w 3324"/>
                <a:gd name="T37" fmla="*/ 282 h 3053"/>
                <a:gd name="T38" fmla="*/ 225 w 3324"/>
                <a:gd name="T39" fmla="*/ 225 h 3053"/>
                <a:gd name="T40" fmla="*/ 282 w 3324"/>
                <a:gd name="T41" fmla="*/ 168 h 3053"/>
                <a:gd name="T42" fmla="*/ 250 w 3324"/>
                <a:gd name="T43" fmla="*/ 115 h 3053"/>
                <a:gd name="T44" fmla="*/ 323 w 3324"/>
                <a:gd name="T45" fmla="*/ 21 h 3053"/>
                <a:gd name="T46" fmla="*/ 432 w 3324"/>
                <a:gd name="T47" fmla="*/ 137 h 3053"/>
                <a:gd name="T48" fmla="*/ 608 w 3324"/>
                <a:gd name="T49" fmla="*/ 192 h 3053"/>
                <a:gd name="T50" fmla="*/ 1031 w 3324"/>
                <a:gd name="T51" fmla="*/ 680 h 3053"/>
                <a:gd name="T52" fmla="*/ 1067 w 3324"/>
                <a:gd name="T53" fmla="*/ 752 h 3053"/>
                <a:gd name="T54" fmla="*/ 620 w 3324"/>
                <a:gd name="T55" fmla="*/ 790 h 3053"/>
                <a:gd name="T56" fmla="*/ 2799 w 3324"/>
                <a:gd name="T57" fmla="*/ 788 h 3053"/>
                <a:gd name="T58" fmla="*/ 2763 w 3324"/>
                <a:gd name="T59" fmla="*/ 716 h 3053"/>
                <a:gd name="T60" fmla="*/ 3324 w 3324"/>
                <a:gd name="T61" fmla="*/ 677 h 3053"/>
                <a:gd name="T62" fmla="*/ 3003 w 3324"/>
                <a:gd name="T63" fmla="*/ 2433 h 3053"/>
                <a:gd name="T64" fmla="*/ 3039 w 3324"/>
                <a:gd name="T65" fmla="*/ 2505 h 3053"/>
                <a:gd name="T66" fmla="*/ 2646 w 3324"/>
                <a:gd name="T67" fmla="*/ 2544 h 3053"/>
                <a:gd name="T68" fmla="*/ 2750 w 3324"/>
                <a:gd name="T69" fmla="*/ 2693 h 3053"/>
                <a:gd name="T70" fmla="*/ 2734 w 3324"/>
                <a:gd name="T71" fmla="*/ 2889 h 3053"/>
                <a:gd name="T72" fmla="*/ 2597 w 3324"/>
                <a:gd name="T73" fmla="*/ 3026 h 3053"/>
                <a:gd name="T74" fmla="*/ 2398 w 3324"/>
                <a:gd name="T75" fmla="*/ 3041 h 3053"/>
                <a:gd name="T76" fmla="*/ 2242 w 3324"/>
                <a:gd name="T77" fmla="*/ 2923 h 3053"/>
                <a:gd name="T78" fmla="*/ 2200 w 3324"/>
                <a:gd name="T79" fmla="*/ 2731 h 3053"/>
                <a:gd name="T80" fmla="*/ 2283 w 3324"/>
                <a:gd name="T81" fmla="*/ 2568 h 3053"/>
                <a:gd name="T82" fmla="*/ 1368 w 3324"/>
                <a:gd name="T83" fmla="*/ 2625 h 3053"/>
                <a:gd name="T84" fmla="*/ 1405 w 3324"/>
                <a:gd name="T85" fmla="*/ 2811 h 3053"/>
                <a:gd name="T86" fmla="*/ 1311 w 3324"/>
                <a:gd name="T87" fmla="*/ 2983 h 3053"/>
                <a:gd name="T88" fmla="*/ 1127 w 3324"/>
                <a:gd name="T89" fmla="*/ 3053 h 3053"/>
                <a:gd name="T90" fmla="*/ 942 w 3324"/>
                <a:gd name="T91" fmla="*/ 2983 h 3053"/>
                <a:gd name="T92" fmla="*/ 848 w 3324"/>
                <a:gd name="T93" fmla="*/ 2811 h 3053"/>
                <a:gd name="T94" fmla="*/ 885 w 3324"/>
                <a:gd name="T95" fmla="*/ 2625 h 3053"/>
                <a:gd name="T96" fmla="*/ 546 w 3324"/>
                <a:gd name="T97" fmla="*/ 2541 h 3053"/>
                <a:gd name="T98" fmla="*/ 507 w 3324"/>
                <a:gd name="T99" fmla="*/ 282 h 3053"/>
                <a:gd name="T100" fmla="*/ 376 w 3324"/>
                <a:gd name="T101" fmla="*/ 392 h 3053"/>
                <a:gd name="T102" fmla="*/ 225 w 3324"/>
                <a:gd name="T103" fmla="*/ 451 h 3053"/>
                <a:gd name="T104" fmla="*/ 66 w 3324"/>
                <a:gd name="T105" fmla="*/ 385 h 3053"/>
                <a:gd name="T106" fmla="*/ 0 w 3324"/>
                <a:gd name="T107" fmla="*/ 225 h 3053"/>
                <a:gd name="T108" fmla="*/ 66 w 3324"/>
                <a:gd name="T109" fmla="*/ 65 h 3053"/>
                <a:gd name="T110" fmla="*/ 225 w 3324"/>
                <a:gd name="T111" fmla="*/ 0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4" h="3053">
                  <a:moveTo>
                    <a:pt x="2479" y="2601"/>
                  </a:moveTo>
                  <a:lnTo>
                    <a:pt x="2448" y="2603"/>
                  </a:lnTo>
                  <a:lnTo>
                    <a:pt x="2419" y="2611"/>
                  </a:lnTo>
                  <a:lnTo>
                    <a:pt x="2394" y="2623"/>
                  </a:lnTo>
                  <a:lnTo>
                    <a:pt x="2370" y="2640"/>
                  </a:lnTo>
                  <a:lnTo>
                    <a:pt x="2350" y="2660"/>
                  </a:lnTo>
                  <a:lnTo>
                    <a:pt x="2333" y="2684"/>
                  </a:lnTo>
                  <a:lnTo>
                    <a:pt x="2320" y="2711"/>
                  </a:lnTo>
                  <a:lnTo>
                    <a:pt x="2313" y="2739"/>
                  </a:lnTo>
                  <a:lnTo>
                    <a:pt x="2310" y="2770"/>
                  </a:lnTo>
                  <a:lnTo>
                    <a:pt x="2313" y="2800"/>
                  </a:lnTo>
                  <a:lnTo>
                    <a:pt x="2320" y="2829"/>
                  </a:lnTo>
                  <a:lnTo>
                    <a:pt x="2333" y="2856"/>
                  </a:lnTo>
                  <a:lnTo>
                    <a:pt x="2350" y="2879"/>
                  </a:lnTo>
                  <a:lnTo>
                    <a:pt x="2370" y="2900"/>
                  </a:lnTo>
                  <a:lnTo>
                    <a:pt x="2394" y="2916"/>
                  </a:lnTo>
                  <a:lnTo>
                    <a:pt x="2419" y="2929"/>
                  </a:lnTo>
                  <a:lnTo>
                    <a:pt x="2448" y="2937"/>
                  </a:lnTo>
                  <a:lnTo>
                    <a:pt x="2479" y="2939"/>
                  </a:lnTo>
                  <a:lnTo>
                    <a:pt x="2509" y="2937"/>
                  </a:lnTo>
                  <a:lnTo>
                    <a:pt x="2537" y="2929"/>
                  </a:lnTo>
                  <a:lnTo>
                    <a:pt x="2564" y="2916"/>
                  </a:lnTo>
                  <a:lnTo>
                    <a:pt x="2587" y="2900"/>
                  </a:lnTo>
                  <a:lnTo>
                    <a:pt x="2608" y="2879"/>
                  </a:lnTo>
                  <a:lnTo>
                    <a:pt x="2625" y="2856"/>
                  </a:lnTo>
                  <a:lnTo>
                    <a:pt x="2637" y="2829"/>
                  </a:lnTo>
                  <a:lnTo>
                    <a:pt x="2645" y="2800"/>
                  </a:lnTo>
                  <a:lnTo>
                    <a:pt x="2648" y="2770"/>
                  </a:lnTo>
                  <a:lnTo>
                    <a:pt x="2645" y="2739"/>
                  </a:lnTo>
                  <a:lnTo>
                    <a:pt x="2637" y="2711"/>
                  </a:lnTo>
                  <a:lnTo>
                    <a:pt x="2625" y="2684"/>
                  </a:lnTo>
                  <a:lnTo>
                    <a:pt x="2608" y="2660"/>
                  </a:lnTo>
                  <a:lnTo>
                    <a:pt x="2587" y="2640"/>
                  </a:lnTo>
                  <a:lnTo>
                    <a:pt x="2564" y="2623"/>
                  </a:lnTo>
                  <a:lnTo>
                    <a:pt x="2537" y="2611"/>
                  </a:lnTo>
                  <a:lnTo>
                    <a:pt x="2509" y="2603"/>
                  </a:lnTo>
                  <a:lnTo>
                    <a:pt x="2479" y="2601"/>
                  </a:lnTo>
                  <a:close/>
                  <a:moveTo>
                    <a:pt x="1127" y="2601"/>
                  </a:moveTo>
                  <a:lnTo>
                    <a:pt x="1096" y="2603"/>
                  </a:lnTo>
                  <a:lnTo>
                    <a:pt x="1067" y="2611"/>
                  </a:lnTo>
                  <a:lnTo>
                    <a:pt x="1042" y="2623"/>
                  </a:lnTo>
                  <a:lnTo>
                    <a:pt x="1018" y="2640"/>
                  </a:lnTo>
                  <a:lnTo>
                    <a:pt x="998" y="2660"/>
                  </a:lnTo>
                  <a:lnTo>
                    <a:pt x="981" y="2684"/>
                  </a:lnTo>
                  <a:lnTo>
                    <a:pt x="968" y="2711"/>
                  </a:lnTo>
                  <a:lnTo>
                    <a:pt x="961" y="2739"/>
                  </a:lnTo>
                  <a:lnTo>
                    <a:pt x="958" y="2770"/>
                  </a:lnTo>
                  <a:lnTo>
                    <a:pt x="961" y="2800"/>
                  </a:lnTo>
                  <a:lnTo>
                    <a:pt x="968" y="2829"/>
                  </a:lnTo>
                  <a:lnTo>
                    <a:pt x="981" y="2856"/>
                  </a:lnTo>
                  <a:lnTo>
                    <a:pt x="998" y="2879"/>
                  </a:lnTo>
                  <a:lnTo>
                    <a:pt x="1018" y="2900"/>
                  </a:lnTo>
                  <a:lnTo>
                    <a:pt x="1042" y="2916"/>
                  </a:lnTo>
                  <a:lnTo>
                    <a:pt x="1067" y="2929"/>
                  </a:lnTo>
                  <a:lnTo>
                    <a:pt x="1096" y="2937"/>
                  </a:lnTo>
                  <a:lnTo>
                    <a:pt x="1127" y="2939"/>
                  </a:lnTo>
                  <a:lnTo>
                    <a:pt x="1157" y="2937"/>
                  </a:lnTo>
                  <a:lnTo>
                    <a:pt x="1186" y="2929"/>
                  </a:lnTo>
                  <a:lnTo>
                    <a:pt x="1212" y="2916"/>
                  </a:lnTo>
                  <a:lnTo>
                    <a:pt x="1235" y="2900"/>
                  </a:lnTo>
                  <a:lnTo>
                    <a:pt x="1256" y="2879"/>
                  </a:lnTo>
                  <a:lnTo>
                    <a:pt x="1272" y="2856"/>
                  </a:lnTo>
                  <a:lnTo>
                    <a:pt x="1285" y="2829"/>
                  </a:lnTo>
                  <a:lnTo>
                    <a:pt x="1293" y="2800"/>
                  </a:lnTo>
                  <a:lnTo>
                    <a:pt x="1296" y="2770"/>
                  </a:lnTo>
                  <a:lnTo>
                    <a:pt x="1293" y="2739"/>
                  </a:lnTo>
                  <a:lnTo>
                    <a:pt x="1285" y="2711"/>
                  </a:lnTo>
                  <a:lnTo>
                    <a:pt x="1272" y="2684"/>
                  </a:lnTo>
                  <a:lnTo>
                    <a:pt x="1256" y="2660"/>
                  </a:lnTo>
                  <a:lnTo>
                    <a:pt x="1235" y="2640"/>
                  </a:lnTo>
                  <a:lnTo>
                    <a:pt x="1212" y="2623"/>
                  </a:lnTo>
                  <a:lnTo>
                    <a:pt x="1186" y="2611"/>
                  </a:lnTo>
                  <a:lnTo>
                    <a:pt x="1157" y="2603"/>
                  </a:lnTo>
                  <a:lnTo>
                    <a:pt x="1127" y="2601"/>
                  </a:lnTo>
                  <a:close/>
                  <a:moveTo>
                    <a:pt x="225" y="112"/>
                  </a:moveTo>
                  <a:lnTo>
                    <a:pt x="200" y="115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5"/>
                  </a:lnTo>
                  <a:lnTo>
                    <a:pt x="124" y="175"/>
                  </a:lnTo>
                  <a:lnTo>
                    <a:pt x="116" y="199"/>
                  </a:lnTo>
                  <a:lnTo>
                    <a:pt x="113" y="225"/>
                  </a:lnTo>
                  <a:lnTo>
                    <a:pt x="116" y="251"/>
                  </a:lnTo>
                  <a:lnTo>
                    <a:pt x="124" y="275"/>
                  </a:lnTo>
                  <a:lnTo>
                    <a:pt x="137" y="296"/>
                  </a:lnTo>
                  <a:lnTo>
                    <a:pt x="155" y="313"/>
                  </a:lnTo>
                  <a:lnTo>
                    <a:pt x="176" y="326"/>
                  </a:lnTo>
                  <a:lnTo>
                    <a:pt x="200" y="336"/>
                  </a:lnTo>
                  <a:lnTo>
                    <a:pt x="225" y="339"/>
                  </a:lnTo>
                  <a:lnTo>
                    <a:pt x="250" y="336"/>
                  </a:lnTo>
                  <a:lnTo>
                    <a:pt x="271" y="329"/>
                  </a:lnTo>
                  <a:lnTo>
                    <a:pt x="292" y="316"/>
                  </a:lnTo>
                  <a:lnTo>
                    <a:pt x="308" y="301"/>
                  </a:lnTo>
                  <a:lnTo>
                    <a:pt x="323" y="282"/>
                  </a:lnTo>
                  <a:lnTo>
                    <a:pt x="282" y="282"/>
                  </a:lnTo>
                  <a:lnTo>
                    <a:pt x="264" y="279"/>
                  </a:lnTo>
                  <a:lnTo>
                    <a:pt x="249" y="271"/>
                  </a:lnTo>
                  <a:lnTo>
                    <a:pt x="237" y="259"/>
                  </a:lnTo>
                  <a:lnTo>
                    <a:pt x="228" y="243"/>
                  </a:lnTo>
                  <a:lnTo>
                    <a:pt x="225" y="225"/>
                  </a:lnTo>
                  <a:lnTo>
                    <a:pt x="228" y="207"/>
                  </a:lnTo>
                  <a:lnTo>
                    <a:pt x="237" y="192"/>
                  </a:lnTo>
                  <a:lnTo>
                    <a:pt x="249" y="179"/>
                  </a:lnTo>
                  <a:lnTo>
                    <a:pt x="264" y="171"/>
                  </a:lnTo>
                  <a:lnTo>
                    <a:pt x="282" y="168"/>
                  </a:lnTo>
                  <a:lnTo>
                    <a:pt x="323" y="168"/>
                  </a:lnTo>
                  <a:lnTo>
                    <a:pt x="308" y="150"/>
                  </a:lnTo>
                  <a:lnTo>
                    <a:pt x="292" y="134"/>
                  </a:lnTo>
                  <a:lnTo>
                    <a:pt x="271" y="122"/>
                  </a:lnTo>
                  <a:lnTo>
                    <a:pt x="250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59" y="2"/>
                  </a:lnTo>
                  <a:lnTo>
                    <a:pt x="292" y="9"/>
                  </a:lnTo>
                  <a:lnTo>
                    <a:pt x="323" y="21"/>
                  </a:lnTo>
                  <a:lnTo>
                    <a:pt x="350" y="38"/>
                  </a:lnTo>
                  <a:lnTo>
                    <a:pt x="376" y="58"/>
                  </a:lnTo>
                  <a:lnTo>
                    <a:pt x="398" y="82"/>
                  </a:lnTo>
                  <a:lnTo>
                    <a:pt x="417" y="109"/>
                  </a:lnTo>
                  <a:lnTo>
                    <a:pt x="432" y="137"/>
                  </a:lnTo>
                  <a:lnTo>
                    <a:pt x="442" y="168"/>
                  </a:lnTo>
                  <a:lnTo>
                    <a:pt x="563" y="168"/>
                  </a:lnTo>
                  <a:lnTo>
                    <a:pt x="581" y="171"/>
                  </a:lnTo>
                  <a:lnTo>
                    <a:pt x="596" y="179"/>
                  </a:lnTo>
                  <a:lnTo>
                    <a:pt x="608" y="192"/>
                  </a:lnTo>
                  <a:lnTo>
                    <a:pt x="617" y="207"/>
                  </a:lnTo>
                  <a:lnTo>
                    <a:pt x="620" y="225"/>
                  </a:lnTo>
                  <a:lnTo>
                    <a:pt x="620" y="677"/>
                  </a:lnTo>
                  <a:lnTo>
                    <a:pt x="1014" y="677"/>
                  </a:lnTo>
                  <a:lnTo>
                    <a:pt x="1031" y="680"/>
                  </a:lnTo>
                  <a:lnTo>
                    <a:pt x="1047" y="688"/>
                  </a:lnTo>
                  <a:lnTo>
                    <a:pt x="1059" y="701"/>
                  </a:lnTo>
                  <a:lnTo>
                    <a:pt x="1067" y="716"/>
                  </a:lnTo>
                  <a:lnTo>
                    <a:pt x="1070" y="734"/>
                  </a:lnTo>
                  <a:lnTo>
                    <a:pt x="1067" y="752"/>
                  </a:lnTo>
                  <a:lnTo>
                    <a:pt x="1059" y="768"/>
                  </a:lnTo>
                  <a:lnTo>
                    <a:pt x="1047" y="780"/>
                  </a:lnTo>
                  <a:lnTo>
                    <a:pt x="1031" y="788"/>
                  </a:lnTo>
                  <a:lnTo>
                    <a:pt x="1014" y="790"/>
                  </a:lnTo>
                  <a:lnTo>
                    <a:pt x="620" y="790"/>
                  </a:lnTo>
                  <a:lnTo>
                    <a:pt x="620" y="2035"/>
                  </a:lnTo>
                  <a:lnTo>
                    <a:pt x="3211" y="2035"/>
                  </a:lnTo>
                  <a:lnTo>
                    <a:pt x="3211" y="790"/>
                  </a:lnTo>
                  <a:lnTo>
                    <a:pt x="2817" y="790"/>
                  </a:lnTo>
                  <a:lnTo>
                    <a:pt x="2799" y="788"/>
                  </a:lnTo>
                  <a:lnTo>
                    <a:pt x="2784" y="780"/>
                  </a:lnTo>
                  <a:lnTo>
                    <a:pt x="2772" y="768"/>
                  </a:lnTo>
                  <a:lnTo>
                    <a:pt x="2763" y="752"/>
                  </a:lnTo>
                  <a:lnTo>
                    <a:pt x="2760" y="734"/>
                  </a:lnTo>
                  <a:lnTo>
                    <a:pt x="2763" y="716"/>
                  </a:lnTo>
                  <a:lnTo>
                    <a:pt x="2772" y="701"/>
                  </a:lnTo>
                  <a:lnTo>
                    <a:pt x="2784" y="688"/>
                  </a:lnTo>
                  <a:lnTo>
                    <a:pt x="2799" y="680"/>
                  </a:lnTo>
                  <a:lnTo>
                    <a:pt x="2817" y="677"/>
                  </a:lnTo>
                  <a:lnTo>
                    <a:pt x="3324" y="677"/>
                  </a:lnTo>
                  <a:lnTo>
                    <a:pt x="3324" y="2147"/>
                  </a:lnTo>
                  <a:lnTo>
                    <a:pt x="620" y="2147"/>
                  </a:lnTo>
                  <a:lnTo>
                    <a:pt x="620" y="2430"/>
                  </a:lnTo>
                  <a:lnTo>
                    <a:pt x="2986" y="2430"/>
                  </a:lnTo>
                  <a:lnTo>
                    <a:pt x="3003" y="2433"/>
                  </a:lnTo>
                  <a:lnTo>
                    <a:pt x="3018" y="2441"/>
                  </a:lnTo>
                  <a:lnTo>
                    <a:pt x="3031" y="2454"/>
                  </a:lnTo>
                  <a:lnTo>
                    <a:pt x="3039" y="2469"/>
                  </a:lnTo>
                  <a:lnTo>
                    <a:pt x="3042" y="2488"/>
                  </a:lnTo>
                  <a:lnTo>
                    <a:pt x="3039" y="2505"/>
                  </a:lnTo>
                  <a:lnTo>
                    <a:pt x="3031" y="2520"/>
                  </a:lnTo>
                  <a:lnTo>
                    <a:pt x="3018" y="2533"/>
                  </a:lnTo>
                  <a:lnTo>
                    <a:pt x="3003" y="2541"/>
                  </a:lnTo>
                  <a:lnTo>
                    <a:pt x="2986" y="2544"/>
                  </a:lnTo>
                  <a:lnTo>
                    <a:pt x="2646" y="2544"/>
                  </a:lnTo>
                  <a:lnTo>
                    <a:pt x="2674" y="2568"/>
                  </a:lnTo>
                  <a:lnTo>
                    <a:pt x="2699" y="2594"/>
                  </a:lnTo>
                  <a:lnTo>
                    <a:pt x="2719" y="2625"/>
                  </a:lnTo>
                  <a:lnTo>
                    <a:pt x="2737" y="2658"/>
                  </a:lnTo>
                  <a:lnTo>
                    <a:pt x="2750" y="2693"/>
                  </a:lnTo>
                  <a:lnTo>
                    <a:pt x="2757" y="2731"/>
                  </a:lnTo>
                  <a:lnTo>
                    <a:pt x="2760" y="2770"/>
                  </a:lnTo>
                  <a:lnTo>
                    <a:pt x="2757" y="2811"/>
                  </a:lnTo>
                  <a:lnTo>
                    <a:pt x="2748" y="2851"/>
                  </a:lnTo>
                  <a:lnTo>
                    <a:pt x="2734" y="2889"/>
                  </a:lnTo>
                  <a:lnTo>
                    <a:pt x="2715" y="2923"/>
                  </a:lnTo>
                  <a:lnTo>
                    <a:pt x="2691" y="2955"/>
                  </a:lnTo>
                  <a:lnTo>
                    <a:pt x="2663" y="2983"/>
                  </a:lnTo>
                  <a:lnTo>
                    <a:pt x="2632" y="3007"/>
                  </a:lnTo>
                  <a:lnTo>
                    <a:pt x="2597" y="3026"/>
                  </a:lnTo>
                  <a:lnTo>
                    <a:pt x="2560" y="3041"/>
                  </a:lnTo>
                  <a:lnTo>
                    <a:pt x="2521" y="3050"/>
                  </a:lnTo>
                  <a:lnTo>
                    <a:pt x="2479" y="3053"/>
                  </a:lnTo>
                  <a:lnTo>
                    <a:pt x="2437" y="3050"/>
                  </a:lnTo>
                  <a:lnTo>
                    <a:pt x="2398" y="3041"/>
                  </a:lnTo>
                  <a:lnTo>
                    <a:pt x="2360" y="3026"/>
                  </a:lnTo>
                  <a:lnTo>
                    <a:pt x="2325" y="3007"/>
                  </a:lnTo>
                  <a:lnTo>
                    <a:pt x="2294" y="2983"/>
                  </a:lnTo>
                  <a:lnTo>
                    <a:pt x="2267" y="2955"/>
                  </a:lnTo>
                  <a:lnTo>
                    <a:pt x="2242" y="2923"/>
                  </a:lnTo>
                  <a:lnTo>
                    <a:pt x="2224" y="2889"/>
                  </a:lnTo>
                  <a:lnTo>
                    <a:pt x="2209" y="2851"/>
                  </a:lnTo>
                  <a:lnTo>
                    <a:pt x="2200" y="2811"/>
                  </a:lnTo>
                  <a:lnTo>
                    <a:pt x="2197" y="2770"/>
                  </a:lnTo>
                  <a:lnTo>
                    <a:pt x="2200" y="2731"/>
                  </a:lnTo>
                  <a:lnTo>
                    <a:pt x="2207" y="2693"/>
                  </a:lnTo>
                  <a:lnTo>
                    <a:pt x="2221" y="2658"/>
                  </a:lnTo>
                  <a:lnTo>
                    <a:pt x="2237" y="2625"/>
                  </a:lnTo>
                  <a:lnTo>
                    <a:pt x="2258" y="2594"/>
                  </a:lnTo>
                  <a:lnTo>
                    <a:pt x="2283" y="2568"/>
                  </a:lnTo>
                  <a:lnTo>
                    <a:pt x="2312" y="2544"/>
                  </a:lnTo>
                  <a:lnTo>
                    <a:pt x="1294" y="2544"/>
                  </a:lnTo>
                  <a:lnTo>
                    <a:pt x="1322" y="2568"/>
                  </a:lnTo>
                  <a:lnTo>
                    <a:pt x="1347" y="2594"/>
                  </a:lnTo>
                  <a:lnTo>
                    <a:pt x="1368" y="2625"/>
                  </a:lnTo>
                  <a:lnTo>
                    <a:pt x="1385" y="2658"/>
                  </a:lnTo>
                  <a:lnTo>
                    <a:pt x="1398" y="2693"/>
                  </a:lnTo>
                  <a:lnTo>
                    <a:pt x="1405" y="2731"/>
                  </a:lnTo>
                  <a:lnTo>
                    <a:pt x="1408" y="2770"/>
                  </a:lnTo>
                  <a:lnTo>
                    <a:pt x="1405" y="2811"/>
                  </a:lnTo>
                  <a:lnTo>
                    <a:pt x="1396" y="2851"/>
                  </a:lnTo>
                  <a:lnTo>
                    <a:pt x="1382" y="2889"/>
                  </a:lnTo>
                  <a:lnTo>
                    <a:pt x="1363" y="2923"/>
                  </a:lnTo>
                  <a:lnTo>
                    <a:pt x="1339" y="2955"/>
                  </a:lnTo>
                  <a:lnTo>
                    <a:pt x="1311" y="2983"/>
                  </a:lnTo>
                  <a:lnTo>
                    <a:pt x="1280" y="3007"/>
                  </a:lnTo>
                  <a:lnTo>
                    <a:pt x="1245" y="3026"/>
                  </a:lnTo>
                  <a:lnTo>
                    <a:pt x="1208" y="3041"/>
                  </a:lnTo>
                  <a:lnTo>
                    <a:pt x="1169" y="3050"/>
                  </a:lnTo>
                  <a:lnTo>
                    <a:pt x="1127" y="3053"/>
                  </a:lnTo>
                  <a:lnTo>
                    <a:pt x="1085" y="3050"/>
                  </a:lnTo>
                  <a:lnTo>
                    <a:pt x="1046" y="3041"/>
                  </a:lnTo>
                  <a:lnTo>
                    <a:pt x="1008" y="3026"/>
                  </a:lnTo>
                  <a:lnTo>
                    <a:pt x="973" y="3007"/>
                  </a:lnTo>
                  <a:lnTo>
                    <a:pt x="942" y="2983"/>
                  </a:lnTo>
                  <a:lnTo>
                    <a:pt x="915" y="2955"/>
                  </a:lnTo>
                  <a:lnTo>
                    <a:pt x="890" y="2923"/>
                  </a:lnTo>
                  <a:lnTo>
                    <a:pt x="872" y="2889"/>
                  </a:lnTo>
                  <a:lnTo>
                    <a:pt x="857" y="2851"/>
                  </a:lnTo>
                  <a:lnTo>
                    <a:pt x="848" y="2811"/>
                  </a:lnTo>
                  <a:lnTo>
                    <a:pt x="845" y="2770"/>
                  </a:lnTo>
                  <a:lnTo>
                    <a:pt x="848" y="2731"/>
                  </a:lnTo>
                  <a:lnTo>
                    <a:pt x="855" y="2693"/>
                  </a:lnTo>
                  <a:lnTo>
                    <a:pt x="869" y="2658"/>
                  </a:lnTo>
                  <a:lnTo>
                    <a:pt x="885" y="2625"/>
                  </a:lnTo>
                  <a:lnTo>
                    <a:pt x="906" y="2594"/>
                  </a:lnTo>
                  <a:lnTo>
                    <a:pt x="931" y="2568"/>
                  </a:lnTo>
                  <a:lnTo>
                    <a:pt x="960" y="2544"/>
                  </a:lnTo>
                  <a:lnTo>
                    <a:pt x="563" y="2544"/>
                  </a:lnTo>
                  <a:lnTo>
                    <a:pt x="546" y="2541"/>
                  </a:lnTo>
                  <a:lnTo>
                    <a:pt x="531" y="2533"/>
                  </a:lnTo>
                  <a:lnTo>
                    <a:pt x="518" y="2520"/>
                  </a:lnTo>
                  <a:lnTo>
                    <a:pt x="510" y="2505"/>
                  </a:lnTo>
                  <a:lnTo>
                    <a:pt x="507" y="2488"/>
                  </a:lnTo>
                  <a:lnTo>
                    <a:pt x="507" y="282"/>
                  </a:lnTo>
                  <a:lnTo>
                    <a:pt x="442" y="282"/>
                  </a:lnTo>
                  <a:lnTo>
                    <a:pt x="432" y="313"/>
                  </a:lnTo>
                  <a:lnTo>
                    <a:pt x="417" y="342"/>
                  </a:lnTo>
                  <a:lnTo>
                    <a:pt x="398" y="369"/>
                  </a:lnTo>
                  <a:lnTo>
                    <a:pt x="376" y="392"/>
                  </a:lnTo>
                  <a:lnTo>
                    <a:pt x="350" y="413"/>
                  </a:lnTo>
                  <a:lnTo>
                    <a:pt x="323" y="429"/>
                  </a:lnTo>
                  <a:lnTo>
                    <a:pt x="292" y="442"/>
                  </a:lnTo>
                  <a:lnTo>
                    <a:pt x="259" y="449"/>
                  </a:lnTo>
                  <a:lnTo>
                    <a:pt x="225" y="451"/>
                  </a:lnTo>
                  <a:lnTo>
                    <a:pt x="188" y="449"/>
                  </a:lnTo>
                  <a:lnTo>
                    <a:pt x="154" y="440"/>
                  </a:lnTo>
                  <a:lnTo>
                    <a:pt x="122" y="426"/>
                  </a:lnTo>
                  <a:lnTo>
                    <a:pt x="92" y="408"/>
                  </a:lnTo>
                  <a:lnTo>
                    <a:pt x="66" y="385"/>
                  </a:lnTo>
                  <a:lnTo>
                    <a:pt x="43" y="358"/>
                  </a:lnTo>
                  <a:lnTo>
                    <a:pt x="26" y="330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6" y="121"/>
                  </a:lnTo>
                  <a:lnTo>
                    <a:pt x="43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4" y="11"/>
                  </a:lnTo>
                  <a:lnTo>
                    <a:pt x="188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1" name="Freeform 1127"/>
            <p:cNvSpPr>
              <a:spLocks noEditPoints="1"/>
            </p:cNvSpPr>
            <p:nvPr/>
          </p:nvSpPr>
          <p:spPr bwMode="auto">
            <a:xfrm>
              <a:off x="10229851" y="5808663"/>
              <a:ext cx="249238" cy="250825"/>
            </a:xfrm>
            <a:custGeom>
              <a:avLst/>
              <a:gdLst>
                <a:gd name="T0" fmla="*/ 660 w 1577"/>
                <a:gd name="T1" fmla="*/ 126 h 1583"/>
                <a:gd name="T2" fmla="*/ 483 w 1577"/>
                <a:gd name="T3" fmla="*/ 187 h 1583"/>
                <a:gd name="T4" fmla="*/ 333 w 1577"/>
                <a:gd name="T5" fmla="*/ 291 h 1583"/>
                <a:gd name="T6" fmla="*/ 216 w 1577"/>
                <a:gd name="T7" fmla="*/ 433 h 1583"/>
                <a:gd name="T8" fmla="*/ 140 w 1577"/>
                <a:gd name="T9" fmla="*/ 601 h 1583"/>
                <a:gd name="T10" fmla="*/ 112 w 1577"/>
                <a:gd name="T11" fmla="*/ 792 h 1583"/>
                <a:gd name="T12" fmla="*/ 140 w 1577"/>
                <a:gd name="T13" fmla="*/ 983 h 1583"/>
                <a:gd name="T14" fmla="*/ 216 w 1577"/>
                <a:gd name="T15" fmla="*/ 1151 h 1583"/>
                <a:gd name="T16" fmla="*/ 333 w 1577"/>
                <a:gd name="T17" fmla="*/ 1293 h 1583"/>
                <a:gd name="T18" fmla="*/ 483 w 1577"/>
                <a:gd name="T19" fmla="*/ 1398 h 1583"/>
                <a:gd name="T20" fmla="*/ 660 w 1577"/>
                <a:gd name="T21" fmla="*/ 1459 h 1583"/>
                <a:gd name="T22" fmla="*/ 853 w 1577"/>
                <a:gd name="T23" fmla="*/ 1468 h 1583"/>
                <a:gd name="T24" fmla="*/ 1037 w 1577"/>
                <a:gd name="T25" fmla="*/ 1423 h 1583"/>
                <a:gd name="T26" fmla="*/ 1197 w 1577"/>
                <a:gd name="T27" fmla="*/ 1332 h 1583"/>
                <a:gd name="T28" fmla="*/ 1326 w 1577"/>
                <a:gd name="T29" fmla="*/ 1203 h 1583"/>
                <a:gd name="T30" fmla="*/ 1417 w 1577"/>
                <a:gd name="T31" fmla="*/ 1041 h 1583"/>
                <a:gd name="T32" fmla="*/ 1461 w 1577"/>
                <a:gd name="T33" fmla="*/ 857 h 1583"/>
                <a:gd name="T34" fmla="*/ 1452 w 1577"/>
                <a:gd name="T35" fmla="*/ 663 h 1583"/>
                <a:gd name="T36" fmla="*/ 1392 w 1577"/>
                <a:gd name="T37" fmla="*/ 486 h 1583"/>
                <a:gd name="T38" fmla="*/ 1287 w 1577"/>
                <a:gd name="T39" fmla="*/ 335 h 1583"/>
                <a:gd name="T40" fmla="*/ 1147 w 1577"/>
                <a:gd name="T41" fmla="*/ 217 h 1583"/>
                <a:gd name="T42" fmla="*/ 978 w 1577"/>
                <a:gd name="T43" fmla="*/ 141 h 1583"/>
                <a:gd name="T44" fmla="*/ 788 w 1577"/>
                <a:gd name="T45" fmla="*/ 114 h 1583"/>
                <a:gd name="T46" fmla="*/ 930 w 1577"/>
                <a:gd name="T47" fmla="*/ 13 h 1583"/>
                <a:gd name="T48" fmla="*/ 1126 w 1577"/>
                <a:gd name="T49" fmla="*/ 77 h 1583"/>
                <a:gd name="T50" fmla="*/ 1296 w 1577"/>
                <a:gd name="T51" fmla="*/ 187 h 1583"/>
                <a:gd name="T52" fmla="*/ 1433 w 1577"/>
                <a:gd name="T53" fmla="*/ 336 h 1583"/>
                <a:gd name="T54" fmla="*/ 1528 w 1577"/>
                <a:gd name="T55" fmla="*/ 516 h 1583"/>
                <a:gd name="T56" fmla="*/ 1574 w 1577"/>
                <a:gd name="T57" fmla="*/ 720 h 1583"/>
                <a:gd name="T58" fmla="*/ 1564 w 1577"/>
                <a:gd name="T59" fmla="*/ 935 h 1583"/>
                <a:gd name="T60" fmla="*/ 1501 w 1577"/>
                <a:gd name="T61" fmla="*/ 1131 h 1583"/>
                <a:gd name="T62" fmla="*/ 1392 w 1577"/>
                <a:gd name="T63" fmla="*/ 1302 h 1583"/>
                <a:gd name="T64" fmla="*/ 1243 w 1577"/>
                <a:gd name="T65" fmla="*/ 1438 h 1583"/>
                <a:gd name="T66" fmla="*/ 1063 w 1577"/>
                <a:gd name="T67" fmla="*/ 1534 h 1583"/>
                <a:gd name="T68" fmla="*/ 860 w 1577"/>
                <a:gd name="T69" fmla="*/ 1580 h 1583"/>
                <a:gd name="T70" fmla="*/ 647 w 1577"/>
                <a:gd name="T71" fmla="*/ 1571 h 1583"/>
                <a:gd name="T72" fmla="*/ 450 w 1577"/>
                <a:gd name="T73" fmla="*/ 1507 h 1583"/>
                <a:gd name="T74" fmla="*/ 280 w 1577"/>
                <a:gd name="T75" fmla="*/ 1397 h 1583"/>
                <a:gd name="T76" fmla="*/ 144 w 1577"/>
                <a:gd name="T77" fmla="*/ 1248 h 1583"/>
                <a:gd name="T78" fmla="*/ 49 w 1577"/>
                <a:gd name="T79" fmla="*/ 1068 h 1583"/>
                <a:gd name="T80" fmla="*/ 3 w 1577"/>
                <a:gd name="T81" fmla="*/ 864 h 1583"/>
                <a:gd name="T82" fmla="*/ 12 w 1577"/>
                <a:gd name="T83" fmla="*/ 650 h 1583"/>
                <a:gd name="T84" fmla="*/ 75 w 1577"/>
                <a:gd name="T85" fmla="*/ 453 h 1583"/>
                <a:gd name="T86" fmla="*/ 185 w 1577"/>
                <a:gd name="T87" fmla="*/ 283 h 1583"/>
                <a:gd name="T88" fmla="*/ 334 w 1577"/>
                <a:gd name="T89" fmla="*/ 146 h 1583"/>
                <a:gd name="T90" fmla="*/ 514 w 1577"/>
                <a:gd name="T91" fmla="*/ 50 h 1583"/>
                <a:gd name="T92" fmla="*/ 717 w 1577"/>
                <a:gd name="T93" fmla="*/ 4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7" h="1583">
                  <a:moveTo>
                    <a:pt x="788" y="114"/>
                  </a:moveTo>
                  <a:lnTo>
                    <a:pt x="723" y="117"/>
                  </a:lnTo>
                  <a:lnTo>
                    <a:pt x="660" y="126"/>
                  </a:lnTo>
                  <a:lnTo>
                    <a:pt x="599" y="141"/>
                  </a:lnTo>
                  <a:lnTo>
                    <a:pt x="539" y="161"/>
                  </a:lnTo>
                  <a:lnTo>
                    <a:pt x="483" y="187"/>
                  </a:lnTo>
                  <a:lnTo>
                    <a:pt x="430" y="217"/>
                  </a:lnTo>
                  <a:lnTo>
                    <a:pt x="380" y="252"/>
                  </a:lnTo>
                  <a:lnTo>
                    <a:pt x="333" y="291"/>
                  </a:lnTo>
                  <a:lnTo>
                    <a:pt x="290" y="335"/>
                  </a:lnTo>
                  <a:lnTo>
                    <a:pt x="251" y="381"/>
                  </a:lnTo>
                  <a:lnTo>
                    <a:pt x="216" y="433"/>
                  </a:lnTo>
                  <a:lnTo>
                    <a:pt x="185" y="486"/>
                  </a:lnTo>
                  <a:lnTo>
                    <a:pt x="159" y="543"/>
                  </a:lnTo>
                  <a:lnTo>
                    <a:pt x="140" y="601"/>
                  </a:lnTo>
                  <a:lnTo>
                    <a:pt x="125" y="663"/>
                  </a:lnTo>
                  <a:lnTo>
                    <a:pt x="115" y="727"/>
                  </a:lnTo>
                  <a:lnTo>
                    <a:pt x="112" y="792"/>
                  </a:lnTo>
                  <a:lnTo>
                    <a:pt x="115" y="857"/>
                  </a:lnTo>
                  <a:lnTo>
                    <a:pt x="125" y="921"/>
                  </a:lnTo>
                  <a:lnTo>
                    <a:pt x="140" y="983"/>
                  </a:lnTo>
                  <a:lnTo>
                    <a:pt x="159" y="1041"/>
                  </a:lnTo>
                  <a:lnTo>
                    <a:pt x="185" y="1098"/>
                  </a:lnTo>
                  <a:lnTo>
                    <a:pt x="216" y="1151"/>
                  </a:lnTo>
                  <a:lnTo>
                    <a:pt x="251" y="1203"/>
                  </a:lnTo>
                  <a:lnTo>
                    <a:pt x="290" y="1249"/>
                  </a:lnTo>
                  <a:lnTo>
                    <a:pt x="333" y="1293"/>
                  </a:lnTo>
                  <a:lnTo>
                    <a:pt x="380" y="1332"/>
                  </a:lnTo>
                  <a:lnTo>
                    <a:pt x="430" y="1367"/>
                  </a:lnTo>
                  <a:lnTo>
                    <a:pt x="483" y="1398"/>
                  </a:lnTo>
                  <a:lnTo>
                    <a:pt x="539" y="1423"/>
                  </a:lnTo>
                  <a:lnTo>
                    <a:pt x="599" y="1443"/>
                  </a:lnTo>
                  <a:lnTo>
                    <a:pt x="660" y="1459"/>
                  </a:lnTo>
                  <a:lnTo>
                    <a:pt x="723" y="1468"/>
                  </a:lnTo>
                  <a:lnTo>
                    <a:pt x="788" y="1471"/>
                  </a:lnTo>
                  <a:lnTo>
                    <a:pt x="853" y="1468"/>
                  </a:lnTo>
                  <a:lnTo>
                    <a:pt x="916" y="1459"/>
                  </a:lnTo>
                  <a:lnTo>
                    <a:pt x="978" y="1443"/>
                  </a:lnTo>
                  <a:lnTo>
                    <a:pt x="1037" y="1423"/>
                  </a:lnTo>
                  <a:lnTo>
                    <a:pt x="1094" y="1398"/>
                  </a:lnTo>
                  <a:lnTo>
                    <a:pt x="1147" y="1367"/>
                  </a:lnTo>
                  <a:lnTo>
                    <a:pt x="1197" y="1332"/>
                  </a:lnTo>
                  <a:lnTo>
                    <a:pt x="1244" y="1293"/>
                  </a:lnTo>
                  <a:lnTo>
                    <a:pt x="1287" y="1249"/>
                  </a:lnTo>
                  <a:lnTo>
                    <a:pt x="1326" y="1203"/>
                  </a:lnTo>
                  <a:lnTo>
                    <a:pt x="1361" y="1151"/>
                  </a:lnTo>
                  <a:lnTo>
                    <a:pt x="1392" y="1098"/>
                  </a:lnTo>
                  <a:lnTo>
                    <a:pt x="1417" y="1041"/>
                  </a:lnTo>
                  <a:lnTo>
                    <a:pt x="1438" y="983"/>
                  </a:lnTo>
                  <a:lnTo>
                    <a:pt x="1452" y="921"/>
                  </a:lnTo>
                  <a:lnTo>
                    <a:pt x="1461" y="857"/>
                  </a:lnTo>
                  <a:lnTo>
                    <a:pt x="1464" y="792"/>
                  </a:lnTo>
                  <a:lnTo>
                    <a:pt x="1461" y="727"/>
                  </a:lnTo>
                  <a:lnTo>
                    <a:pt x="1452" y="663"/>
                  </a:lnTo>
                  <a:lnTo>
                    <a:pt x="1438" y="601"/>
                  </a:lnTo>
                  <a:lnTo>
                    <a:pt x="1417" y="543"/>
                  </a:lnTo>
                  <a:lnTo>
                    <a:pt x="1392" y="486"/>
                  </a:lnTo>
                  <a:lnTo>
                    <a:pt x="1361" y="433"/>
                  </a:lnTo>
                  <a:lnTo>
                    <a:pt x="1326" y="381"/>
                  </a:lnTo>
                  <a:lnTo>
                    <a:pt x="1287" y="335"/>
                  </a:lnTo>
                  <a:lnTo>
                    <a:pt x="1244" y="291"/>
                  </a:lnTo>
                  <a:lnTo>
                    <a:pt x="1197" y="252"/>
                  </a:lnTo>
                  <a:lnTo>
                    <a:pt x="1147" y="217"/>
                  </a:lnTo>
                  <a:lnTo>
                    <a:pt x="1094" y="187"/>
                  </a:lnTo>
                  <a:lnTo>
                    <a:pt x="1037" y="161"/>
                  </a:lnTo>
                  <a:lnTo>
                    <a:pt x="978" y="141"/>
                  </a:lnTo>
                  <a:lnTo>
                    <a:pt x="916" y="126"/>
                  </a:lnTo>
                  <a:lnTo>
                    <a:pt x="853" y="117"/>
                  </a:lnTo>
                  <a:lnTo>
                    <a:pt x="788" y="114"/>
                  </a:lnTo>
                  <a:close/>
                  <a:moveTo>
                    <a:pt x="788" y="0"/>
                  </a:moveTo>
                  <a:lnTo>
                    <a:pt x="860" y="4"/>
                  </a:lnTo>
                  <a:lnTo>
                    <a:pt x="930" y="13"/>
                  </a:lnTo>
                  <a:lnTo>
                    <a:pt x="997" y="29"/>
                  </a:lnTo>
                  <a:lnTo>
                    <a:pt x="1063" y="50"/>
                  </a:lnTo>
                  <a:lnTo>
                    <a:pt x="1126" y="77"/>
                  </a:lnTo>
                  <a:lnTo>
                    <a:pt x="1186" y="109"/>
                  </a:lnTo>
                  <a:lnTo>
                    <a:pt x="1243" y="146"/>
                  </a:lnTo>
                  <a:lnTo>
                    <a:pt x="1296" y="187"/>
                  </a:lnTo>
                  <a:lnTo>
                    <a:pt x="1346" y="232"/>
                  </a:lnTo>
                  <a:lnTo>
                    <a:pt x="1392" y="283"/>
                  </a:lnTo>
                  <a:lnTo>
                    <a:pt x="1433" y="336"/>
                  </a:lnTo>
                  <a:lnTo>
                    <a:pt x="1469" y="393"/>
                  </a:lnTo>
                  <a:lnTo>
                    <a:pt x="1501" y="453"/>
                  </a:lnTo>
                  <a:lnTo>
                    <a:pt x="1528" y="516"/>
                  </a:lnTo>
                  <a:lnTo>
                    <a:pt x="1548" y="582"/>
                  </a:lnTo>
                  <a:lnTo>
                    <a:pt x="1564" y="650"/>
                  </a:lnTo>
                  <a:lnTo>
                    <a:pt x="1574" y="720"/>
                  </a:lnTo>
                  <a:lnTo>
                    <a:pt x="1577" y="792"/>
                  </a:lnTo>
                  <a:lnTo>
                    <a:pt x="1574" y="864"/>
                  </a:lnTo>
                  <a:lnTo>
                    <a:pt x="1564" y="935"/>
                  </a:lnTo>
                  <a:lnTo>
                    <a:pt x="1548" y="1002"/>
                  </a:lnTo>
                  <a:lnTo>
                    <a:pt x="1528" y="1068"/>
                  </a:lnTo>
                  <a:lnTo>
                    <a:pt x="1501" y="1131"/>
                  </a:lnTo>
                  <a:lnTo>
                    <a:pt x="1469" y="1192"/>
                  </a:lnTo>
                  <a:lnTo>
                    <a:pt x="1433" y="1248"/>
                  </a:lnTo>
                  <a:lnTo>
                    <a:pt x="1392" y="1302"/>
                  </a:lnTo>
                  <a:lnTo>
                    <a:pt x="1346" y="1352"/>
                  </a:lnTo>
                  <a:lnTo>
                    <a:pt x="1296" y="1397"/>
                  </a:lnTo>
                  <a:lnTo>
                    <a:pt x="1243" y="1438"/>
                  </a:lnTo>
                  <a:lnTo>
                    <a:pt x="1186" y="1475"/>
                  </a:lnTo>
                  <a:lnTo>
                    <a:pt x="1126" y="1507"/>
                  </a:lnTo>
                  <a:lnTo>
                    <a:pt x="1063" y="1534"/>
                  </a:lnTo>
                  <a:lnTo>
                    <a:pt x="997" y="1554"/>
                  </a:lnTo>
                  <a:lnTo>
                    <a:pt x="930" y="1571"/>
                  </a:lnTo>
                  <a:lnTo>
                    <a:pt x="860" y="1580"/>
                  </a:lnTo>
                  <a:lnTo>
                    <a:pt x="788" y="1583"/>
                  </a:lnTo>
                  <a:lnTo>
                    <a:pt x="717" y="1580"/>
                  </a:lnTo>
                  <a:lnTo>
                    <a:pt x="647" y="1571"/>
                  </a:lnTo>
                  <a:lnTo>
                    <a:pt x="578" y="1554"/>
                  </a:lnTo>
                  <a:lnTo>
                    <a:pt x="514" y="1534"/>
                  </a:lnTo>
                  <a:lnTo>
                    <a:pt x="450" y="1507"/>
                  </a:lnTo>
                  <a:lnTo>
                    <a:pt x="391" y="1475"/>
                  </a:lnTo>
                  <a:lnTo>
                    <a:pt x="334" y="1438"/>
                  </a:lnTo>
                  <a:lnTo>
                    <a:pt x="280" y="1397"/>
                  </a:lnTo>
                  <a:lnTo>
                    <a:pt x="231" y="1352"/>
                  </a:lnTo>
                  <a:lnTo>
                    <a:pt x="185" y="1302"/>
                  </a:lnTo>
                  <a:lnTo>
                    <a:pt x="144" y="1248"/>
                  </a:lnTo>
                  <a:lnTo>
                    <a:pt x="107" y="1192"/>
                  </a:lnTo>
                  <a:lnTo>
                    <a:pt x="75" y="1131"/>
                  </a:lnTo>
                  <a:lnTo>
                    <a:pt x="49" y="1068"/>
                  </a:lnTo>
                  <a:lnTo>
                    <a:pt x="28" y="1002"/>
                  </a:lnTo>
                  <a:lnTo>
                    <a:pt x="12" y="935"/>
                  </a:lnTo>
                  <a:lnTo>
                    <a:pt x="3" y="864"/>
                  </a:lnTo>
                  <a:lnTo>
                    <a:pt x="0" y="792"/>
                  </a:lnTo>
                  <a:lnTo>
                    <a:pt x="3" y="720"/>
                  </a:lnTo>
                  <a:lnTo>
                    <a:pt x="12" y="650"/>
                  </a:lnTo>
                  <a:lnTo>
                    <a:pt x="28" y="582"/>
                  </a:lnTo>
                  <a:lnTo>
                    <a:pt x="49" y="516"/>
                  </a:lnTo>
                  <a:lnTo>
                    <a:pt x="75" y="453"/>
                  </a:lnTo>
                  <a:lnTo>
                    <a:pt x="107" y="393"/>
                  </a:lnTo>
                  <a:lnTo>
                    <a:pt x="144" y="336"/>
                  </a:lnTo>
                  <a:lnTo>
                    <a:pt x="185" y="283"/>
                  </a:lnTo>
                  <a:lnTo>
                    <a:pt x="231" y="232"/>
                  </a:lnTo>
                  <a:lnTo>
                    <a:pt x="280" y="187"/>
                  </a:lnTo>
                  <a:lnTo>
                    <a:pt x="334" y="146"/>
                  </a:lnTo>
                  <a:lnTo>
                    <a:pt x="391" y="109"/>
                  </a:lnTo>
                  <a:lnTo>
                    <a:pt x="450" y="77"/>
                  </a:lnTo>
                  <a:lnTo>
                    <a:pt x="514" y="50"/>
                  </a:lnTo>
                  <a:lnTo>
                    <a:pt x="578" y="29"/>
                  </a:lnTo>
                  <a:lnTo>
                    <a:pt x="647" y="13"/>
                  </a:lnTo>
                  <a:lnTo>
                    <a:pt x="717" y="4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2" name="Freeform 1128"/>
            <p:cNvSpPr>
              <a:spLocks/>
            </p:cNvSpPr>
            <p:nvPr/>
          </p:nvSpPr>
          <p:spPr bwMode="auto">
            <a:xfrm>
              <a:off x="10282238" y="5889625"/>
              <a:ext cx="144463" cy="98425"/>
            </a:xfrm>
            <a:custGeom>
              <a:avLst/>
              <a:gdLst>
                <a:gd name="T0" fmla="*/ 842 w 901"/>
                <a:gd name="T1" fmla="*/ 0 h 622"/>
                <a:gd name="T2" fmla="*/ 856 w 901"/>
                <a:gd name="T3" fmla="*/ 1 h 622"/>
                <a:gd name="T4" fmla="*/ 869 w 901"/>
                <a:gd name="T5" fmla="*/ 5 h 622"/>
                <a:gd name="T6" fmla="*/ 882 w 901"/>
                <a:gd name="T7" fmla="*/ 13 h 622"/>
                <a:gd name="T8" fmla="*/ 892 w 901"/>
                <a:gd name="T9" fmla="*/ 26 h 622"/>
                <a:gd name="T10" fmla="*/ 898 w 901"/>
                <a:gd name="T11" fmla="*/ 38 h 622"/>
                <a:gd name="T12" fmla="*/ 901 w 901"/>
                <a:gd name="T13" fmla="*/ 52 h 622"/>
                <a:gd name="T14" fmla="*/ 900 w 901"/>
                <a:gd name="T15" fmla="*/ 67 h 622"/>
                <a:gd name="T16" fmla="*/ 895 w 901"/>
                <a:gd name="T17" fmla="*/ 81 h 622"/>
                <a:gd name="T18" fmla="*/ 887 w 901"/>
                <a:gd name="T19" fmla="*/ 93 h 622"/>
                <a:gd name="T20" fmla="*/ 437 w 901"/>
                <a:gd name="T21" fmla="*/ 601 h 622"/>
                <a:gd name="T22" fmla="*/ 437 w 901"/>
                <a:gd name="T23" fmla="*/ 601 h 622"/>
                <a:gd name="T24" fmla="*/ 437 w 901"/>
                <a:gd name="T25" fmla="*/ 601 h 622"/>
                <a:gd name="T26" fmla="*/ 436 w 901"/>
                <a:gd name="T27" fmla="*/ 602 h 622"/>
                <a:gd name="T28" fmla="*/ 433 w 901"/>
                <a:gd name="T29" fmla="*/ 605 h 622"/>
                <a:gd name="T30" fmla="*/ 429 w 901"/>
                <a:gd name="T31" fmla="*/ 609 h 622"/>
                <a:gd name="T32" fmla="*/ 425 w 901"/>
                <a:gd name="T33" fmla="*/ 611 h 622"/>
                <a:gd name="T34" fmla="*/ 422 w 901"/>
                <a:gd name="T35" fmla="*/ 613 h 622"/>
                <a:gd name="T36" fmla="*/ 420 w 901"/>
                <a:gd name="T37" fmla="*/ 615 h 622"/>
                <a:gd name="T38" fmla="*/ 417 w 901"/>
                <a:gd name="T39" fmla="*/ 617 h 622"/>
                <a:gd name="T40" fmla="*/ 405 w 901"/>
                <a:gd name="T41" fmla="*/ 620 h 622"/>
                <a:gd name="T42" fmla="*/ 394 w 901"/>
                <a:gd name="T43" fmla="*/ 622 h 622"/>
                <a:gd name="T44" fmla="*/ 385 w 901"/>
                <a:gd name="T45" fmla="*/ 621 h 622"/>
                <a:gd name="T46" fmla="*/ 375 w 901"/>
                <a:gd name="T47" fmla="*/ 618 h 622"/>
                <a:gd name="T48" fmla="*/ 372 w 901"/>
                <a:gd name="T49" fmla="*/ 617 h 622"/>
                <a:gd name="T50" fmla="*/ 369 w 901"/>
                <a:gd name="T51" fmla="*/ 615 h 622"/>
                <a:gd name="T52" fmla="*/ 365 w 901"/>
                <a:gd name="T53" fmla="*/ 613 h 622"/>
                <a:gd name="T54" fmla="*/ 361 w 901"/>
                <a:gd name="T55" fmla="*/ 611 h 622"/>
                <a:gd name="T56" fmla="*/ 358 w 901"/>
                <a:gd name="T57" fmla="*/ 609 h 622"/>
                <a:gd name="T58" fmla="*/ 20 w 901"/>
                <a:gd name="T59" fmla="*/ 326 h 622"/>
                <a:gd name="T60" fmla="*/ 10 w 901"/>
                <a:gd name="T61" fmla="*/ 315 h 622"/>
                <a:gd name="T62" fmla="*/ 3 w 901"/>
                <a:gd name="T63" fmla="*/ 301 h 622"/>
                <a:gd name="T64" fmla="*/ 0 w 901"/>
                <a:gd name="T65" fmla="*/ 287 h 622"/>
                <a:gd name="T66" fmla="*/ 1 w 901"/>
                <a:gd name="T67" fmla="*/ 272 h 622"/>
                <a:gd name="T68" fmla="*/ 5 w 901"/>
                <a:gd name="T69" fmla="*/ 259 h 622"/>
                <a:gd name="T70" fmla="*/ 13 w 901"/>
                <a:gd name="T71" fmla="*/ 246 h 622"/>
                <a:gd name="T72" fmla="*/ 23 w 901"/>
                <a:gd name="T73" fmla="*/ 235 h 622"/>
                <a:gd name="T74" fmla="*/ 37 w 901"/>
                <a:gd name="T75" fmla="*/ 229 h 622"/>
                <a:gd name="T76" fmla="*/ 51 w 901"/>
                <a:gd name="T77" fmla="*/ 226 h 622"/>
                <a:gd name="T78" fmla="*/ 65 w 901"/>
                <a:gd name="T79" fmla="*/ 226 h 622"/>
                <a:gd name="T80" fmla="*/ 80 w 901"/>
                <a:gd name="T81" fmla="*/ 230 h 622"/>
                <a:gd name="T82" fmla="*/ 92 w 901"/>
                <a:gd name="T83" fmla="*/ 238 h 622"/>
                <a:gd name="T84" fmla="*/ 388 w 901"/>
                <a:gd name="T85" fmla="*/ 486 h 622"/>
                <a:gd name="T86" fmla="*/ 803 w 901"/>
                <a:gd name="T87" fmla="*/ 18 h 622"/>
                <a:gd name="T88" fmla="*/ 814 w 901"/>
                <a:gd name="T89" fmla="*/ 8 h 622"/>
                <a:gd name="T90" fmla="*/ 827 w 901"/>
                <a:gd name="T91" fmla="*/ 2 h 622"/>
                <a:gd name="T92" fmla="*/ 842 w 901"/>
                <a:gd name="T93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1" h="622">
                  <a:moveTo>
                    <a:pt x="842" y="0"/>
                  </a:moveTo>
                  <a:lnTo>
                    <a:pt x="856" y="1"/>
                  </a:lnTo>
                  <a:lnTo>
                    <a:pt x="869" y="5"/>
                  </a:lnTo>
                  <a:lnTo>
                    <a:pt x="882" y="13"/>
                  </a:lnTo>
                  <a:lnTo>
                    <a:pt x="892" y="26"/>
                  </a:lnTo>
                  <a:lnTo>
                    <a:pt x="898" y="38"/>
                  </a:lnTo>
                  <a:lnTo>
                    <a:pt x="901" y="52"/>
                  </a:lnTo>
                  <a:lnTo>
                    <a:pt x="900" y="67"/>
                  </a:lnTo>
                  <a:lnTo>
                    <a:pt x="895" y="81"/>
                  </a:lnTo>
                  <a:lnTo>
                    <a:pt x="887" y="93"/>
                  </a:lnTo>
                  <a:lnTo>
                    <a:pt x="437" y="601"/>
                  </a:lnTo>
                  <a:lnTo>
                    <a:pt x="437" y="601"/>
                  </a:lnTo>
                  <a:lnTo>
                    <a:pt x="437" y="601"/>
                  </a:lnTo>
                  <a:lnTo>
                    <a:pt x="436" y="602"/>
                  </a:lnTo>
                  <a:lnTo>
                    <a:pt x="433" y="605"/>
                  </a:lnTo>
                  <a:lnTo>
                    <a:pt x="429" y="609"/>
                  </a:lnTo>
                  <a:lnTo>
                    <a:pt x="425" y="611"/>
                  </a:lnTo>
                  <a:lnTo>
                    <a:pt x="422" y="613"/>
                  </a:lnTo>
                  <a:lnTo>
                    <a:pt x="420" y="615"/>
                  </a:lnTo>
                  <a:lnTo>
                    <a:pt x="417" y="617"/>
                  </a:lnTo>
                  <a:lnTo>
                    <a:pt x="405" y="620"/>
                  </a:lnTo>
                  <a:lnTo>
                    <a:pt x="394" y="622"/>
                  </a:lnTo>
                  <a:lnTo>
                    <a:pt x="385" y="621"/>
                  </a:lnTo>
                  <a:lnTo>
                    <a:pt x="375" y="618"/>
                  </a:lnTo>
                  <a:lnTo>
                    <a:pt x="372" y="617"/>
                  </a:lnTo>
                  <a:lnTo>
                    <a:pt x="369" y="615"/>
                  </a:lnTo>
                  <a:lnTo>
                    <a:pt x="365" y="613"/>
                  </a:lnTo>
                  <a:lnTo>
                    <a:pt x="361" y="611"/>
                  </a:lnTo>
                  <a:lnTo>
                    <a:pt x="358" y="609"/>
                  </a:lnTo>
                  <a:lnTo>
                    <a:pt x="20" y="326"/>
                  </a:lnTo>
                  <a:lnTo>
                    <a:pt x="10" y="315"/>
                  </a:lnTo>
                  <a:lnTo>
                    <a:pt x="3" y="301"/>
                  </a:lnTo>
                  <a:lnTo>
                    <a:pt x="0" y="287"/>
                  </a:lnTo>
                  <a:lnTo>
                    <a:pt x="1" y="272"/>
                  </a:lnTo>
                  <a:lnTo>
                    <a:pt x="5" y="259"/>
                  </a:lnTo>
                  <a:lnTo>
                    <a:pt x="13" y="246"/>
                  </a:lnTo>
                  <a:lnTo>
                    <a:pt x="23" y="235"/>
                  </a:lnTo>
                  <a:lnTo>
                    <a:pt x="37" y="229"/>
                  </a:lnTo>
                  <a:lnTo>
                    <a:pt x="51" y="226"/>
                  </a:lnTo>
                  <a:lnTo>
                    <a:pt x="65" y="226"/>
                  </a:lnTo>
                  <a:lnTo>
                    <a:pt x="80" y="230"/>
                  </a:lnTo>
                  <a:lnTo>
                    <a:pt x="92" y="238"/>
                  </a:lnTo>
                  <a:lnTo>
                    <a:pt x="388" y="486"/>
                  </a:lnTo>
                  <a:lnTo>
                    <a:pt x="803" y="18"/>
                  </a:lnTo>
                  <a:lnTo>
                    <a:pt x="814" y="8"/>
                  </a:lnTo>
                  <a:lnTo>
                    <a:pt x="827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0" name="Group 2349"/>
          <p:cNvGrpSpPr/>
          <p:nvPr/>
        </p:nvGrpSpPr>
        <p:grpSpPr>
          <a:xfrm>
            <a:off x="9102078" y="5808305"/>
            <a:ext cx="527050" cy="493712"/>
            <a:chOff x="9121775" y="5808663"/>
            <a:chExt cx="527050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7" name="Freeform 1133"/>
            <p:cNvSpPr>
              <a:spLocks noEditPoints="1"/>
            </p:cNvSpPr>
            <p:nvPr/>
          </p:nvSpPr>
          <p:spPr bwMode="auto">
            <a:xfrm>
              <a:off x="9121775" y="5818188"/>
              <a:ext cx="527050" cy="484187"/>
            </a:xfrm>
            <a:custGeom>
              <a:avLst/>
              <a:gdLst>
                <a:gd name="T0" fmla="*/ 2370 w 3324"/>
                <a:gd name="T1" fmla="*/ 2640 h 3053"/>
                <a:gd name="T2" fmla="*/ 2310 w 3324"/>
                <a:gd name="T3" fmla="*/ 2770 h 3053"/>
                <a:gd name="T4" fmla="*/ 2370 w 3324"/>
                <a:gd name="T5" fmla="*/ 2900 h 3053"/>
                <a:gd name="T6" fmla="*/ 2509 w 3324"/>
                <a:gd name="T7" fmla="*/ 2937 h 3053"/>
                <a:gd name="T8" fmla="*/ 2625 w 3324"/>
                <a:gd name="T9" fmla="*/ 2856 h 3053"/>
                <a:gd name="T10" fmla="*/ 2637 w 3324"/>
                <a:gd name="T11" fmla="*/ 2711 h 3053"/>
                <a:gd name="T12" fmla="*/ 2537 w 3324"/>
                <a:gd name="T13" fmla="*/ 2611 h 3053"/>
                <a:gd name="T14" fmla="*/ 1067 w 3324"/>
                <a:gd name="T15" fmla="*/ 2611 h 3053"/>
                <a:gd name="T16" fmla="*/ 968 w 3324"/>
                <a:gd name="T17" fmla="*/ 2711 h 3053"/>
                <a:gd name="T18" fmla="*/ 981 w 3324"/>
                <a:gd name="T19" fmla="*/ 2856 h 3053"/>
                <a:gd name="T20" fmla="*/ 1096 w 3324"/>
                <a:gd name="T21" fmla="*/ 2937 h 3053"/>
                <a:gd name="T22" fmla="*/ 1235 w 3324"/>
                <a:gd name="T23" fmla="*/ 2900 h 3053"/>
                <a:gd name="T24" fmla="*/ 1296 w 3324"/>
                <a:gd name="T25" fmla="*/ 2770 h 3053"/>
                <a:gd name="T26" fmla="*/ 1235 w 3324"/>
                <a:gd name="T27" fmla="*/ 2640 h 3053"/>
                <a:gd name="T28" fmla="*/ 225 w 3324"/>
                <a:gd name="T29" fmla="*/ 112 h 3053"/>
                <a:gd name="T30" fmla="*/ 124 w 3324"/>
                <a:gd name="T31" fmla="*/ 175 h 3053"/>
                <a:gd name="T32" fmla="*/ 137 w 3324"/>
                <a:gd name="T33" fmla="*/ 296 h 3053"/>
                <a:gd name="T34" fmla="*/ 250 w 3324"/>
                <a:gd name="T35" fmla="*/ 336 h 3053"/>
                <a:gd name="T36" fmla="*/ 282 w 3324"/>
                <a:gd name="T37" fmla="*/ 282 h 3053"/>
                <a:gd name="T38" fmla="*/ 225 w 3324"/>
                <a:gd name="T39" fmla="*/ 225 h 3053"/>
                <a:gd name="T40" fmla="*/ 282 w 3324"/>
                <a:gd name="T41" fmla="*/ 168 h 3053"/>
                <a:gd name="T42" fmla="*/ 250 w 3324"/>
                <a:gd name="T43" fmla="*/ 115 h 3053"/>
                <a:gd name="T44" fmla="*/ 323 w 3324"/>
                <a:gd name="T45" fmla="*/ 21 h 3053"/>
                <a:gd name="T46" fmla="*/ 432 w 3324"/>
                <a:gd name="T47" fmla="*/ 137 h 3053"/>
                <a:gd name="T48" fmla="*/ 608 w 3324"/>
                <a:gd name="T49" fmla="*/ 192 h 3053"/>
                <a:gd name="T50" fmla="*/ 1031 w 3324"/>
                <a:gd name="T51" fmla="*/ 680 h 3053"/>
                <a:gd name="T52" fmla="*/ 1067 w 3324"/>
                <a:gd name="T53" fmla="*/ 752 h 3053"/>
                <a:gd name="T54" fmla="*/ 620 w 3324"/>
                <a:gd name="T55" fmla="*/ 790 h 3053"/>
                <a:gd name="T56" fmla="*/ 2799 w 3324"/>
                <a:gd name="T57" fmla="*/ 788 h 3053"/>
                <a:gd name="T58" fmla="*/ 2763 w 3324"/>
                <a:gd name="T59" fmla="*/ 716 h 3053"/>
                <a:gd name="T60" fmla="*/ 3324 w 3324"/>
                <a:gd name="T61" fmla="*/ 677 h 3053"/>
                <a:gd name="T62" fmla="*/ 3003 w 3324"/>
                <a:gd name="T63" fmla="*/ 2433 h 3053"/>
                <a:gd name="T64" fmla="*/ 3039 w 3324"/>
                <a:gd name="T65" fmla="*/ 2505 h 3053"/>
                <a:gd name="T66" fmla="*/ 2646 w 3324"/>
                <a:gd name="T67" fmla="*/ 2544 h 3053"/>
                <a:gd name="T68" fmla="*/ 2750 w 3324"/>
                <a:gd name="T69" fmla="*/ 2693 h 3053"/>
                <a:gd name="T70" fmla="*/ 2734 w 3324"/>
                <a:gd name="T71" fmla="*/ 2889 h 3053"/>
                <a:gd name="T72" fmla="*/ 2597 w 3324"/>
                <a:gd name="T73" fmla="*/ 3026 h 3053"/>
                <a:gd name="T74" fmla="*/ 2398 w 3324"/>
                <a:gd name="T75" fmla="*/ 3041 h 3053"/>
                <a:gd name="T76" fmla="*/ 2242 w 3324"/>
                <a:gd name="T77" fmla="*/ 2923 h 3053"/>
                <a:gd name="T78" fmla="*/ 2200 w 3324"/>
                <a:gd name="T79" fmla="*/ 2731 h 3053"/>
                <a:gd name="T80" fmla="*/ 2283 w 3324"/>
                <a:gd name="T81" fmla="*/ 2568 h 3053"/>
                <a:gd name="T82" fmla="*/ 1368 w 3324"/>
                <a:gd name="T83" fmla="*/ 2625 h 3053"/>
                <a:gd name="T84" fmla="*/ 1405 w 3324"/>
                <a:gd name="T85" fmla="*/ 2811 h 3053"/>
                <a:gd name="T86" fmla="*/ 1311 w 3324"/>
                <a:gd name="T87" fmla="*/ 2983 h 3053"/>
                <a:gd name="T88" fmla="*/ 1127 w 3324"/>
                <a:gd name="T89" fmla="*/ 3053 h 3053"/>
                <a:gd name="T90" fmla="*/ 942 w 3324"/>
                <a:gd name="T91" fmla="*/ 2983 h 3053"/>
                <a:gd name="T92" fmla="*/ 848 w 3324"/>
                <a:gd name="T93" fmla="*/ 2811 h 3053"/>
                <a:gd name="T94" fmla="*/ 885 w 3324"/>
                <a:gd name="T95" fmla="*/ 2625 h 3053"/>
                <a:gd name="T96" fmla="*/ 546 w 3324"/>
                <a:gd name="T97" fmla="*/ 2541 h 3053"/>
                <a:gd name="T98" fmla="*/ 507 w 3324"/>
                <a:gd name="T99" fmla="*/ 282 h 3053"/>
                <a:gd name="T100" fmla="*/ 376 w 3324"/>
                <a:gd name="T101" fmla="*/ 392 h 3053"/>
                <a:gd name="T102" fmla="*/ 225 w 3324"/>
                <a:gd name="T103" fmla="*/ 451 h 3053"/>
                <a:gd name="T104" fmla="*/ 66 w 3324"/>
                <a:gd name="T105" fmla="*/ 385 h 3053"/>
                <a:gd name="T106" fmla="*/ 0 w 3324"/>
                <a:gd name="T107" fmla="*/ 225 h 3053"/>
                <a:gd name="T108" fmla="*/ 66 w 3324"/>
                <a:gd name="T109" fmla="*/ 65 h 3053"/>
                <a:gd name="T110" fmla="*/ 225 w 3324"/>
                <a:gd name="T111" fmla="*/ 0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4" h="3053">
                  <a:moveTo>
                    <a:pt x="2479" y="2601"/>
                  </a:moveTo>
                  <a:lnTo>
                    <a:pt x="2448" y="2603"/>
                  </a:lnTo>
                  <a:lnTo>
                    <a:pt x="2419" y="2611"/>
                  </a:lnTo>
                  <a:lnTo>
                    <a:pt x="2394" y="2623"/>
                  </a:lnTo>
                  <a:lnTo>
                    <a:pt x="2370" y="2640"/>
                  </a:lnTo>
                  <a:lnTo>
                    <a:pt x="2350" y="2660"/>
                  </a:lnTo>
                  <a:lnTo>
                    <a:pt x="2333" y="2684"/>
                  </a:lnTo>
                  <a:lnTo>
                    <a:pt x="2320" y="2711"/>
                  </a:lnTo>
                  <a:lnTo>
                    <a:pt x="2313" y="2739"/>
                  </a:lnTo>
                  <a:lnTo>
                    <a:pt x="2310" y="2770"/>
                  </a:lnTo>
                  <a:lnTo>
                    <a:pt x="2313" y="2800"/>
                  </a:lnTo>
                  <a:lnTo>
                    <a:pt x="2320" y="2829"/>
                  </a:lnTo>
                  <a:lnTo>
                    <a:pt x="2333" y="2856"/>
                  </a:lnTo>
                  <a:lnTo>
                    <a:pt x="2350" y="2879"/>
                  </a:lnTo>
                  <a:lnTo>
                    <a:pt x="2370" y="2900"/>
                  </a:lnTo>
                  <a:lnTo>
                    <a:pt x="2394" y="2916"/>
                  </a:lnTo>
                  <a:lnTo>
                    <a:pt x="2419" y="2929"/>
                  </a:lnTo>
                  <a:lnTo>
                    <a:pt x="2448" y="2937"/>
                  </a:lnTo>
                  <a:lnTo>
                    <a:pt x="2479" y="2939"/>
                  </a:lnTo>
                  <a:lnTo>
                    <a:pt x="2509" y="2937"/>
                  </a:lnTo>
                  <a:lnTo>
                    <a:pt x="2537" y="2929"/>
                  </a:lnTo>
                  <a:lnTo>
                    <a:pt x="2564" y="2916"/>
                  </a:lnTo>
                  <a:lnTo>
                    <a:pt x="2587" y="2900"/>
                  </a:lnTo>
                  <a:lnTo>
                    <a:pt x="2608" y="2879"/>
                  </a:lnTo>
                  <a:lnTo>
                    <a:pt x="2625" y="2856"/>
                  </a:lnTo>
                  <a:lnTo>
                    <a:pt x="2637" y="2829"/>
                  </a:lnTo>
                  <a:lnTo>
                    <a:pt x="2645" y="2800"/>
                  </a:lnTo>
                  <a:lnTo>
                    <a:pt x="2648" y="2770"/>
                  </a:lnTo>
                  <a:lnTo>
                    <a:pt x="2645" y="2739"/>
                  </a:lnTo>
                  <a:lnTo>
                    <a:pt x="2637" y="2711"/>
                  </a:lnTo>
                  <a:lnTo>
                    <a:pt x="2625" y="2684"/>
                  </a:lnTo>
                  <a:lnTo>
                    <a:pt x="2608" y="2660"/>
                  </a:lnTo>
                  <a:lnTo>
                    <a:pt x="2587" y="2640"/>
                  </a:lnTo>
                  <a:lnTo>
                    <a:pt x="2564" y="2623"/>
                  </a:lnTo>
                  <a:lnTo>
                    <a:pt x="2537" y="2611"/>
                  </a:lnTo>
                  <a:lnTo>
                    <a:pt x="2509" y="2603"/>
                  </a:lnTo>
                  <a:lnTo>
                    <a:pt x="2479" y="2601"/>
                  </a:lnTo>
                  <a:close/>
                  <a:moveTo>
                    <a:pt x="1127" y="2601"/>
                  </a:moveTo>
                  <a:lnTo>
                    <a:pt x="1096" y="2603"/>
                  </a:lnTo>
                  <a:lnTo>
                    <a:pt x="1067" y="2611"/>
                  </a:lnTo>
                  <a:lnTo>
                    <a:pt x="1042" y="2623"/>
                  </a:lnTo>
                  <a:lnTo>
                    <a:pt x="1018" y="2640"/>
                  </a:lnTo>
                  <a:lnTo>
                    <a:pt x="998" y="2660"/>
                  </a:lnTo>
                  <a:lnTo>
                    <a:pt x="981" y="2684"/>
                  </a:lnTo>
                  <a:lnTo>
                    <a:pt x="968" y="2711"/>
                  </a:lnTo>
                  <a:lnTo>
                    <a:pt x="961" y="2739"/>
                  </a:lnTo>
                  <a:lnTo>
                    <a:pt x="958" y="2770"/>
                  </a:lnTo>
                  <a:lnTo>
                    <a:pt x="961" y="2800"/>
                  </a:lnTo>
                  <a:lnTo>
                    <a:pt x="968" y="2829"/>
                  </a:lnTo>
                  <a:lnTo>
                    <a:pt x="981" y="2856"/>
                  </a:lnTo>
                  <a:lnTo>
                    <a:pt x="998" y="2879"/>
                  </a:lnTo>
                  <a:lnTo>
                    <a:pt x="1018" y="2900"/>
                  </a:lnTo>
                  <a:lnTo>
                    <a:pt x="1042" y="2916"/>
                  </a:lnTo>
                  <a:lnTo>
                    <a:pt x="1067" y="2929"/>
                  </a:lnTo>
                  <a:lnTo>
                    <a:pt x="1096" y="2937"/>
                  </a:lnTo>
                  <a:lnTo>
                    <a:pt x="1127" y="2939"/>
                  </a:lnTo>
                  <a:lnTo>
                    <a:pt x="1157" y="2937"/>
                  </a:lnTo>
                  <a:lnTo>
                    <a:pt x="1186" y="2929"/>
                  </a:lnTo>
                  <a:lnTo>
                    <a:pt x="1212" y="2916"/>
                  </a:lnTo>
                  <a:lnTo>
                    <a:pt x="1235" y="2900"/>
                  </a:lnTo>
                  <a:lnTo>
                    <a:pt x="1256" y="2879"/>
                  </a:lnTo>
                  <a:lnTo>
                    <a:pt x="1272" y="2856"/>
                  </a:lnTo>
                  <a:lnTo>
                    <a:pt x="1285" y="2829"/>
                  </a:lnTo>
                  <a:lnTo>
                    <a:pt x="1293" y="2800"/>
                  </a:lnTo>
                  <a:lnTo>
                    <a:pt x="1296" y="2770"/>
                  </a:lnTo>
                  <a:lnTo>
                    <a:pt x="1293" y="2739"/>
                  </a:lnTo>
                  <a:lnTo>
                    <a:pt x="1285" y="2711"/>
                  </a:lnTo>
                  <a:lnTo>
                    <a:pt x="1272" y="2684"/>
                  </a:lnTo>
                  <a:lnTo>
                    <a:pt x="1256" y="2660"/>
                  </a:lnTo>
                  <a:lnTo>
                    <a:pt x="1235" y="2640"/>
                  </a:lnTo>
                  <a:lnTo>
                    <a:pt x="1212" y="2623"/>
                  </a:lnTo>
                  <a:lnTo>
                    <a:pt x="1186" y="2611"/>
                  </a:lnTo>
                  <a:lnTo>
                    <a:pt x="1157" y="2603"/>
                  </a:lnTo>
                  <a:lnTo>
                    <a:pt x="1127" y="2601"/>
                  </a:lnTo>
                  <a:close/>
                  <a:moveTo>
                    <a:pt x="225" y="112"/>
                  </a:moveTo>
                  <a:lnTo>
                    <a:pt x="200" y="115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5"/>
                  </a:lnTo>
                  <a:lnTo>
                    <a:pt x="124" y="175"/>
                  </a:lnTo>
                  <a:lnTo>
                    <a:pt x="116" y="199"/>
                  </a:lnTo>
                  <a:lnTo>
                    <a:pt x="113" y="225"/>
                  </a:lnTo>
                  <a:lnTo>
                    <a:pt x="116" y="251"/>
                  </a:lnTo>
                  <a:lnTo>
                    <a:pt x="124" y="275"/>
                  </a:lnTo>
                  <a:lnTo>
                    <a:pt x="137" y="296"/>
                  </a:lnTo>
                  <a:lnTo>
                    <a:pt x="155" y="313"/>
                  </a:lnTo>
                  <a:lnTo>
                    <a:pt x="176" y="326"/>
                  </a:lnTo>
                  <a:lnTo>
                    <a:pt x="200" y="336"/>
                  </a:lnTo>
                  <a:lnTo>
                    <a:pt x="225" y="339"/>
                  </a:lnTo>
                  <a:lnTo>
                    <a:pt x="250" y="336"/>
                  </a:lnTo>
                  <a:lnTo>
                    <a:pt x="271" y="329"/>
                  </a:lnTo>
                  <a:lnTo>
                    <a:pt x="292" y="316"/>
                  </a:lnTo>
                  <a:lnTo>
                    <a:pt x="308" y="301"/>
                  </a:lnTo>
                  <a:lnTo>
                    <a:pt x="323" y="282"/>
                  </a:lnTo>
                  <a:lnTo>
                    <a:pt x="282" y="282"/>
                  </a:lnTo>
                  <a:lnTo>
                    <a:pt x="264" y="279"/>
                  </a:lnTo>
                  <a:lnTo>
                    <a:pt x="249" y="271"/>
                  </a:lnTo>
                  <a:lnTo>
                    <a:pt x="237" y="259"/>
                  </a:lnTo>
                  <a:lnTo>
                    <a:pt x="228" y="243"/>
                  </a:lnTo>
                  <a:lnTo>
                    <a:pt x="225" y="225"/>
                  </a:lnTo>
                  <a:lnTo>
                    <a:pt x="228" y="207"/>
                  </a:lnTo>
                  <a:lnTo>
                    <a:pt x="237" y="192"/>
                  </a:lnTo>
                  <a:lnTo>
                    <a:pt x="249" y="179"/>
                  </a:lnTo>
                  <a:lnTo>
                    <a:pt x="264" y="171"/>
                  </a:lnTo>
                  <a:lnTo>
                    <a:pt x="282" y="168"/>
                  </a:lnTo>
                  <a:lnTo>
                    <a:pt x="323" y="168"/>
                  </a:lnTo>
                  <a:lnTo>
                    <a:pt x="308" y="150"/>
                  </a:lnTo>
                  <a:lnTo>
                    <a:pt x="292" y="134"/>
                  </a:lnTo>
                  <a:lnTo>
                    <a:pt x="271" y="122"/>
                  </a:lnTo>
                  <a:lnTo>
                    <a:pt x="250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59" y="2"/>
                  </a:lnTo>
                  <a:lnTo>
                    <a:pt x="292" y="9"/>
                  </a:lnTo>
                  <a:lnTo>
                    <a:pt x="323" y="21"/>
                  </a:lnTo>
                  <a:lnTo>
                    <a:pt x="350" y="38"/>
                  </a:lnTo>
                  <a:lnTo>
                    <a:pt x="376" y="58"/>
                  </a:lnTo>
                  <a:lnTo>
                    <a:pt x="398" y="82"/>
                  </a:lnTo>
                  <a:lnTo>
                    <a:pt x="417" y="109"/>
                  </a:lnTo>
                  <a:lnTo>
                    <a:pt x="432" y="137"/>
                  </a:lnTo>
                  <a:lnTo>
                    <a:pt x="442" y="168"/>
                  </a:lnTo>
                  <a:lnTo>
                    <a:pt x="563" y="168"/>
                  </a:lnTo>
                  <a:lnTo>
                    <a:pt x="581" y="171"/>
                  </a:lnTo>
                  <a:lnTo>
                    <a:pt x="596" y="179"/>
                  </a:lnTo>
                  <a:lnTo>
                    <a:pt x="608" y="192"/>
                  </a:lnTo>
                  <a:lnTo>
                    <a:pt x="617" y="207"/>
                  </a:lnTo>
                  <a:lnTo>
                    <a:pt x="620" y="225"/>
                  </a:lnTo>
                  <a:lnTo>
                    <a:pt x="620" y="677"/>
                  </a:lnTo>
                  <a:lnTo>
                    <a:pt x="1014" y="677"/>
                  </a:lnTo>
                  <a:lnTo>
                    <a:pt x="1031" y="680"/>
                  </a:lnTo>
                  <a:lnTo>
                    <a:pt x="1047" y="688"/>
                  </a:lnTo>
                  <a:lnTo>
                    <a:pt x="1059" y="701"/>
                  </a:lnTo>
                  <a:lnTo>
                    <a:pt x="1067" y="716"/>
                  </a:lnTo>
                  <a:lnTo>
                    <a:pt x="1070" y="734"/>
                  </a:lnTo>
                  <a:lnTo>
                    <a:pt x="1067" y="752"/>
                  </a:lnTo>
                  <a:lnTo>
                    <a:pt x="1059" y="768"/>
                  </a:lnTo>
                  <a:lnTo>
                    <a:pt x="1047" y="780"/>
                  </a:lnTo>
                  <a:lnTo>
                    <a:pt x="1031" y="788"/>
                  </a:lnTo>
                  <a:lnTo>
                    <a:pt x="1014" y="790"/>
                  </a:lnTo>
                  <a:lnTo>
                    <a:pt x="620" y="790"/>
                  </a:lnTo>
                  <a:lnTo>
                    <a:pt x="620" y="2035"/>
                  </a:lnTo>
                  <a:lnTo>
                    <a:pt x="3211" y="2035"/>
                  </a:lnTo>
                  <a:lnTo>
                    <a:pt x="3211" y="790"/>
                  </a:lnTo>
                  <a:lnTo>
                    <a:pt x="2817" y="790"/>
                  </a:lnTo>
                  <a:lnTo>
                    <a:pt x="2799" y="788"/>
                  </a:lnTo>
                  <a:lnTo>
                    <a:pt x="2784" y="780"/>
                  </a:lnTo>
                  <a:lnTo>
                    <a:pt x="2772" y="768"/>
                  </a:lnTo>
                  <a:lnTo>
                    <a:pt x="2763" y="752"/>
                  </a:lnTo>
                  <a:lnTo>
                    <a:pt x="2760" y="734"/>
                  </a:lnTo>
                  <a:lnTo>
                    <a:pt x="2763" y="716"/>
                  </a:lnTo>
                  <a:lnTo>
                    <a:pt x="2772" y="701"/>
                  </a:lnTo>
                  <a:lnTo>
                    <a:pt x="2784" y="688"/>
                  </a:lnTo>
                  <a:lnTo>
                    <a:pt x="2799" y="680"/>
                  </a:lnTo>
                  <a:lnTo>
                    <a:pt x="2817" y="677"/>
                  </a:lnTo>
                  <a:lnTo>
                    <a:pt x="3324" y="677"/>
                  </a:lnTo>
                  <a:lnTo>
                    <a:pt x="3324" y="2147"/>
                  </a:lnTo>
                  <a:lnTo>
                    <a:pt x="620" y="2147"/>
                  </a:lnTo>
                  <a:lnTo>
                    <a:pt x="620" y="2430"/>
                  </a:lnTo>
                  <a:lnTo>
                    <a:pt x="2986" y="2430"/>
                  </a:lnTo>
                  <a:lnTo>
                    <a:pt x="3003" y="2433"/>
                  </a:lnTo>
                  <a:lnTo>
                    <a:pt x="3018" y="2441"/>
                  </a:lnTo>
                  <a:lnTo>
                    <a:pt x="3031" y="2454"/>
                  </a:lnTo>
                  <a:lnTo>
                    <a:pt x="3039" y="2469"/>
                  </a:lnTo>
                  <a:lnTo>
                    <a:pt x="3042" y="2488"/>
                  </a:lnTo>
                  <a:lnTo>
                    <a:pt x="3039" y="2505"/>
                  </a:lnTo>
                  <a:lnTo>
                    <a:pt x="3031" y="2520"/>
                  </a:lnTo>
                  <a:lnTo>
                    <a:pt x="3018" y="2533"/>
                  </a:lnTo>
                  <a:lnTo>
                    <a:pt x="3003" y="2541"/>
                  </a:lnTo>
                  <a:lnTo>
                    <a:pt x="2986" y="2544"/>
                  </a:lnTo>
                  <a:lnTo>
                    <a:pt x="2646" y="2544"/>
                  </a:lnTo>
                  <a:lnTo>
                    <a:pt x="2674" y="2568"/>
                  </a:lnTo>
                  <a:lnTo>
                    <a:pt x="2699" y="2594"/>
                  </a:lnTo>
                  <a:lnTo>
                    <a:pt x="2719" y="2625"/>
                  </a:lnTo>
                  <a:lnTo>
                    <a:pt x="2737" y="2658"/>
                  </a:lnTo>
                  <a:lnTo>
                    <a:pt x="2750" y="2693"/>
                  </a:lnTo>
                  <a:lnTo>
                    <a:pt x="2757" y="2731"/>
                  </a:lnTo>
                  <a:lnTo>
                    <a:pt x="2760" y="2770"/>
                  </a:lnTo>
                  <a:lnTo>
                    <a:pt x="2757" y="2811"/>
                  </a:lnTo>
                  <a:lnTo>
                    <a:pt x="2748" y="2851"/>
                  </a:lnTo>
                  <a:lnTo>
                    <a:pt x="2734" y="2889"/>
                  </a:lnTo>
                  <a:lnTo>
                    <a:pt x="2715" y="2923"/>
                  </a:lnTo>
                  <a:lnTo>
                    <a:pt x="2691" y="2955"/>
                  </a:lnTo>
                  <a:lnTo>
                    <a:pt x="2663" y="2983"/>
                  </a:lnTo>
                  <a:lnTo>
                    <a:pt x="2632" y="3007"/>
                  </a:lnTo>
                  <a:lnTo>
                    <a:pt x="2597" y="3026"/>
                  </a:lnTo>
                  <a:lnTo>
                    <a:pt x="2560" y="3041"/>
                  </a:lnTo>
                  <a:lnTo>
                    <a:pt x="2521" y="3050"/>
                  </a:lnTo>
                  <a:lnTo>
                    <a:pt x="2479" y="3053"/>
                  </a:lnTo>
                  <a:lnTo>
                    <a:pt x="2437" y="3050"/>
                  </a:lnTo>
                  <a:lnTo>
                    <a:pt x="2398" y="3041"/>
                  </a:lnTo>
                  <a:lnTo>
                    <a:pt x="2360" y="3026"/>
                  </a:lnTo>
                  <a:lnTo>
                    <a:pt x="2325" y="3007"/>
                  </a:lnTo>
                  <a:lnTo>
                    <a:pt x="2294" y="2983"/>
                  </a:lnTo>
                  <a:lnTo>
                    <a:pt x="2267" y="2955"/>
                  </a:lnTo>
                  <a:lnTo>
                    <a:pt x="2242" y="2923"/>
                  </a:lnTo>
                  <a:lnTo>
                    <a:pt x="2224" y="2889"/>
                  </a:lnTo>
                  <a:lnTo>
                    <a:pt x="2209" y="2851"/>
                  </a:lnTo>
                  <a:lnTo>
                    <a:pt x="2200" y="2811"/>
                  </a:lnTo>
                  <a:lnTo>
                    <a:pt x="2197" y="2770"/>
                  </a:lnTo>
                  <a:lnTo>
                    <a:pt x="2200" y="2731"/>
                  </a:lnTo>
                  <a:lnTo>
                    <a:pt x="2207" y="2693"/>
                  </a:lnTo>
                  <a:lnTo>
                    <a:pt x="2221" y="2658"/>
                  </a:lnTo>
                  <a:lnTo>
                    <a:pt x="2237" y="2625"/>
                  </a:lnTo>
                  <a:lnTo>
                    <a:pt x="2258" y="2594"/>
                  </a:lnTo>
                  <a:lnTo>
                    <a:pt x="2283" y="2568"/>
                  </a:lnTo>
                  <a:lnTo>
                    <a:pt x="2312" y="2544"/>
                  </a:lnTo>
                  <a:lnTo>
                    <a:pt x="1294" y="2544"/>
                  </a:lnTo>
                  <a:lnTo>
                    <a:pt x="1322" y="2568"/>
                  </a:lnTo>
                  <a:lnTo>
                    <a:pt x="1347" y="2594"/>
                  </a:lnTo>
                  <a:lnTo>
                    <a:pt x="1368" y="2625"/>
                  </a:lnTo>
                  <a:lnTo>
                    <a:pt x="1385" y="2658"/>
                  </a:lnTo>
                  <a:lnTo>
                    <a:pt x="1398" y="2693"/>
                  </a:lnTo>
                  <a:lnTo>
                    <a:pt x="1405" y="2731"/>
                  </a:lnTo>
                  <a:lnTo>
                    <a:pt x="1408" y="2770"/>
                  </a:lnTo>
                  <a:lnTo>
                    <a:pt x="1405" y="2811"/>
                  </a:lnTo>
                  <a:lnTo>
                    <a:pt x="1396" y="2851"/>
                  </a:lnTo>
                  <a:lnTo>
                    <a:pt x="1382" y="2889"/>
                  </a:lnTo>
                  <a:lnTo>
                    <a:pt x="1363" y="2923"/>
                  </a:lnTo>
                  <a:lnTo>
                    <a:pt x="1339" y="2955"/>
                  </a:lnTo>
                  <a:lnTo>
                    <a:pt x="1311" y="2983"/>
                  </a:lnTo>
                  <a:lnTo>
                    <a:pt x="1280" y="3007"/>
                  </a:lnTo>
                  <a:lnTo>
                    <a:pt x="1245" y="3026"/>
                  </a:lnTo>
                  <a:lnTo>
                    <a:pt x="1208" y="3041"/>
                  </a:lnTo>
                  <a:lnTo>
                    <a:pt x="1169" y="3050"/>
                  </a:lnTo>
                  <a:lnTo>
                    <a:pt x="1127" y="3053"/>
                  </a:lnTo>
                  <a:lnTo>
                    <a:pt x="1085" y="3050"/>
                  </a:lnTo>
                  <a:lnTo>
                    <a:pt x="1046" y="3041"/>
                  </a:lnTo>
                  <a:lnTo>
                    <a:pt x="1008" y="3026"/>
                  </a:lnTo>
                  <a:lnTo>
                    <a:pt x="973" y="3007"/>
                  </a:lnTo>
                  <a:lnTo>
                    <a:pt x="942" y="2983"/>
                  </a:lnTo>
                  <a:lnTo>
                    <a:pt x="915" y="2955"/>
                  </a:lnTo>
                  <a:lnTo>
                    <a:pt x="890" y="2923"/>
                  </a:lnTo>
                  <a:lnTo>
                    <a:pt x="872" y="2889"/>
                  </a:lnTo>
                  <a:lnTo>
                    <a:pt x="857" y="2851"/>
                  </a:lnTo>
                  <a:lnTo>
                    <a:pt x="848" y="2811"/>
                  </a:lnTo>
                  <a:lnTo>
                    <a:pt x="845" y="2770"/>
                  </a:lnTo>
                  <a:lnTo>
                    <a:pt x="848" y="2731"/>
                  </a:lnTo>
                  <a:lnTo>
                    <a:pt x="855" y="2693"/>
                  </a:lnTo>
                  <a:lnTo>
                    <a:pt x="869" y="2658"/>
                  </a:lnTo>
                  <a:lnTo>
                    <a:pt x="885" y="2625"/>
                  </a:lnTo>
                  <a:lnTo>
                    <a:pt x="906" y="2594"/>
                  </a:lnTo>
                  <a:lnTo>
                    <a:pt x="931" y="2568"/>
                  </a:lnTo>
                  <a:lnTo>
                    <a:pt x="960" y="2544"/>
                  </a:lnTo>
                  <a:lnTo>
                    <a:pt x="563" y="2544"/>
                  </a:lnTo>
                  <a:lnTo>
                    <a:pt x="546" y="2541"/>
                  </a:lnTo>
                  <a:lnTo>
                    <a:pt x="531" y="2533"/>
                  </a:lnTo>
                  <a:lnTo>
                    <a:pt x="518" y="2520"/>
                  </a:lnTo>
                  <a:lnTo>
                    <a:pt x="510" y="2505"/>
                  </a:lnTo>
                  <a:lnTo>
                    <a:pt x="507" y="2488"/>
                  </a:lnTo>
                  <a:lnTo>
                    <a:pt x="507" y="282"/>
                  </a:lnTo>
                  <a:lnTo>
                    <a:pt x="442" y="282"/>
                  </a:lnTo>
                  <a:lnTo>
                    <a:pt x="432" y="313"/>
                  </a:lnTo>
                  <a:lnTo>
                    <a:pt x="417" y="342"/>
                  </a:lnTo>
                  <a:lnTo>
                    <a:pt x="398" y="369"/>
                  </a:lnTo>
                  <a:lnTo>
                    <a:pt x="376" y="392"/>
                  </a:lnTo>
                  <a:lnTo>
                    <a:pt x="350" y="413"/>
                  </a:lnTo>
                  <a:lnTo>
                    <a:pt x="323" y="429"/>
                  </a:lnTo>
                  <a:lnTo>
                    <a:pt x="292" y="442"/>
                  </a:lnTo>
                  <a:lnTo>
                    <a:pt x="259" y="449"/>
                  </a:lnTo>
                  <a:lnTo>
                    <a:pt x="225" y="451"/>
                  </a:lnTo>
                  <a:lnTo>
                    <a:pt x="188" y="449"/>
                  </a:lnTo>
                  <a:lnTo>
                    <a:pt x="154" y="440"/>
                  </a:lnTo>
                  <a:lnTo>
                    <a:pt x="122" y="426"/>
                  </a:lnTo>
                  <a:lnTo>
                    <a:pt x="92" y="408"/>
                  </a:lnTo>
                  <a:lnTo>
                    <a:pt x="66" y="385"/>
                  </a:lnTo>
                  <a:lnTo>
                    <a:pt x="43" y="358"/>
                  </a:lnTo>
                  <a:lnTo>
                    <a:pt x="26" y="330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6" y="121"/>
                  </a:lnTo>
                  <a:lnTo>
                    <a:pt x="43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4" y="11"/>
                  </a:lnTo>
                  <a:lnTo>
                    <a:pt x="188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8" name="Freeform 1134"/>
            <p:cNvSpPr>
              <a:spLocks noEditPoints="1"/>
            </p:cNvSpPr>
            <p:nvPr/>
          </p:nvSpPr>
          <p:spPr bwMode="auto">
            <a:xfrm>
              <a:off x="9301163" y="5808663"/>
              <a:ext cx="249238" cy="250825"/>
            </a:xfrm>
            <a:custGeom>
              <a:avLst/>
              <a:gdLst>
                <a:gd name="T0" fmla="*/ 660 w 1577"/>
                <a:gd name="T1" fmla="*/ 126 h 1583"/>
                <a:gd name="T2" fmla="*/ 483 w 1577"/>
                <a:gd name="T3" fmla="*/ 187 h 1583"/>
                <a:gd name="T4" fmla="*/ 333 w 1577"/>
                <a:gd name="T5" fmla="*/ 291 h 1583"/>
                <a:gd name="T6" fmla="*/ 216 w 1577"/>
                <a:gd name="T7" fmla="*/ 433 h 1583"/>
                <a:gd name="T8" fmla="*/ 140 w 1577"/>
                <a:gd name="T9" fmla="*/ 601 h 1583"/>
                <a:gd name="T10" fmla="*/ 112 w 1577"/>
                <a:gd name="T11" fmla="*/ 792 h 1583"/>
                <a:gd name="T12" fmla="*/ 140 w 1577"/>
                <a:gd name="T13" fmla="*/ 983 h 1583"/>
                <a:gd name="T14" fmla="*/ 216 w 1577"/>
                <a:gd name="T15" fmla="*/ 1151 h 1583"/>
                <a:gd name="T16" fmla="*/ 333 w 1577"/>
                <a:gd name="T17" fmla="*/ 1293 h 1583"/>
                <a:gd name="T18" fmla="*/ 483 w 1577"/>
                <a:gd name="T19" fmla="*/ 1398 h 1583"/>
                <a:gd name="T20" fmla="*/ 660 w 1577"/>
                <a:gd name="T21" fmla="*/ 1459 h 1583"/>
                <a:gd name="T22" fmla="*/ 853 w 1577"/>
                <a:gd name="T23" fmla="*/ 1468 h 1583"/>
                <a:gd name="T24" fmla="*/ 1037 w 1577"/>
                <a:gd name="T25" fmla="*/ 1423 h 1583"/>
                <a:gd name="T26" fmla="*/ 1197 w 1577"/>
                <a:gd name="T27" fmla="*/ 1332 h 1583"/>
                <a:gd name="T28" fmla="*/ 1326 w 1577"/>
                <a:gd name="T29" fmla="*/ 1203 h 1583"/>
                <a:gd name="T30" fmla="*/ 1417 w 1577"/>
                <a:gd name="T31" fmla="*/ 1041 h 1583"/>
                <a:gd name="T32" fmla="*/ 1461 w 1577"/>
                <a:gd name="T33" fmla="*/ 857 h 1583"/>
                <a:gd name="T34" fmla="*/ 1452 w 1577"/>
                <a:gd name="T35" fmla="*/ 663 h 1583"/>
                <a:gd name="T36" fmla="*/ 1392 w 1577"/>
                <a:gd name="T37" fmla="*/ 486 h 1583"/>
                <a:gd name="T38" fmla="*/ 1287 w 1577"/>
                <a:gd name="T39" fmla="*/ 335 h 1583"/>
                <a:gd name="T40" fmla="*/ 1147 w 1577"/>
                <a:gd name="T41" fmla="*/ 217 h 1583"/>
                <a:gd name="T42" fmla="*/ 978 w 1577"/>
                <a:gd name="T43" fmla="*/ 141 h 1583"/>
                <a:gd name="T44" fmla="*/ 788 w 1577"/>
                <a:gd name="T45" fmla="*/ 114 h 1583"/>
                <a:gd name="T46" fmla="*/ 930 w 1577"/>
                <a:gd name="T47" fmla="*/ 13 h 1583"/>
                <a:gd name="T48" fmla="*/ 1126 w 1577"/>
                <a:gd name="T49" fmla="*/ 77 h 1583"/>
                <a:gd name="T50" fmla="*/ 1296 w 1577"/>
                <a:gd name="T51" fmla="*/ 187 h 1583"/>
                <a:gd name="T52" fmla="*/ 1433 w 1577"/>
                <a:gd name="T53" fmla="*/ 336 h 1583"/>
                <a:gd name="T54" fmla="*/ 1528 w 1577"/>
                <a:gd name="T55" fmla="*/ 516 h 1583"/>
                <a:gd name="T56" fmla="*/ 1574 w 1577"/>
                <a:gd name="T57" fmla="*/ 720 h 1583"/>
                <a:gd name="T58" fmla="*/ 1564 w 1577"/>
                <a:gd name="T59" fmla="*/ 935 h 1583"/>
                <a:gd name="T60" fmla="*/ 1501 w 1577"/>
                <a:gd name="T61" fmla="*/ 1131 h 1583"/>
                <a:gd name="T62" fmla="*/ 1392 w 1577"/>
                <a:gd name="T63" fmla="*/ 1302 h 1583"/>
                <a:gd name="T64" fmla="*/ 1243 w 1577"/>
                <a:gd name="T65" fmla="*/ 1438 h 1583"/>
                <a:gd name="T66" fmla="*/ 1063 w 1577"/>
                <a:gd name="T67" fmla="*/ 1534 h 1583"/>
                <a:gd name="T68" fmla="*/ 860 w 1577"/>
                <a:gd name="T69" fmla="*/ 1580 h 1583"/>
                <a:gd name="T70" fmla="*/ 647 w 1577"/>
                <a:gd name="T71" fmla="*/ 1571 h 1583"/>
                <a:gd name="T72" fmla="*/ 450 w 1577"/>
                <a:gd name="T73" fmla="*/ 1507 h 1583"/>
                <a:gd name="T74" fmla="*/ 280 w 1577"/>
                <a:gd name="T75" fmla="*/ 1397 h 1583"/>
                <a:gd name="T76" fmla="*/ 144 w 1577"/>
                <a:gd name="T77" fmla="*/ 1248 h 1583"/>
                <a:gd name="T78" fmla="*/ 49 w 1577"/>
                <a:gd name="T79" fmla="*/ 1068 h 1583"/>
                <a:gd name="T80" fmla="*/ 3 w 1577"/>
                <a:gd name="T81" fmla="*/ 864 h 1583"/>
                <a:gd name="T82" fmla="*/ 12 w 1577"/>
                <a:gd name="T83" fmla="*/ 650 h 1583"/>
                <a:gd name="T84" fmla="*/ 75 w 1577"/>
                <a:gd name="T85" fmla="*/ 453 h 1583"/>
                <a:gd name="T86" fmla="*/ 185 w 1577"/>
                <a:gd name="T87" fmla="*/ 283 h 1583"/>
                <a:gd name="T88" fmla="*/ 334 w 1577"/>
                <a:gd name="T89" fmla="*/ 146 h 1583"/>
                <a:gd name="T90" fmla="*/ 514 w 1577"/>
                <a:gd name="T91" fmla="*/ 50 h 1583"/>
                <a:gd name="T92" fmla="*/ 717 w 1577"/>
                <a:gd name="T93" fmla="*/ 4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7" h="1583">
                  <a:moveTo>
                    <a:pt x="788" y="114"/>
                  </a:moveTo>
                  <a:lnTo>
                    <a:pt x="723" y="117"/>
                  </a:lnTo>
                  <a:lnTo>
                    <a:pt x="660" y="126"/>
                  </a:lnTo>
                  <a:lnTo>
                    <a:pt x="599" y="141"/>
                  </a:lnTo>
                  <a:lnTo>
                    <a:pt x="539" y="161"/>
                  </a:lnTo>
                  <a:lnTo>
                    <a:pt x="483" y="187"/>
                  </a:lnTo>
                  <a:lnTo>
                    <a:pt x="430" y="217"/>
                  </a:lnTo>
                  <a:lnTo>
                    <a:pt x="380" y="252"/>
                  </a:lnTo>
                  <a:lnTo>
                    <a:pt x="333" y="291"/>
                  </a:lnTo>
                  <a:lnTo>
                    <a:pt x="290" y="335"/>
                  </a:lnTo>
                  <a:lnTo>
                    <a:pt x="251" y="381"/>
                  </a:lnTo>
                  <a:lnTo>
                    <a:pt x="216" y="433"/>
                  </a:lnTo>
                  <a:lnTo>
                    <a:pt x="185" y="486"/>
                  </a:lnTo>
                  <a:lnTo>
                    <a:pt x="159" y="543"/>
                  </a:lnTo>
                  <a:lnTo>
                    <a:pt x="140" y="601"/>
                  </a:lnTo>
                  <a:lnTo>
                    <a:pt x="125" y="663"/>
                  </a:lnTo>
                  <a:lnTo>
                    <a:pt x="115" y="727"/>
                  </a:lnTo>
                  <a:lnTo>
                    <a:pt x="112" y="792"/>
                  </a:lnTo>
                  <a:lnTo>
                    <a:pt x="115" y="857"/>
                  </a:lnTo>
                  <a:lnTo>
                    <a:pt x="125" y="921"/>
                  </a:lnTo>
                  <a:lnTo>
                    <a:pt x="140" y="983"/>
                  </a:lnTo>
                  <a:lnTo>
                    <a:pt x="159" y="1041"/>
                  </a:lnTo>
                  <a:lnTo>
                    <a:pt x="185" y="1098"/>
                  </a:lnTo>
                  <a:lnTo>
                    <a:pt x="216" y="1151"/>
                  </a:lnTo>
                  <a:lnTo>
                    <a:pt x="251" y="1203"/>
                  </a:lnTo>
                  <a:lnTo>
                    <a:pt x="290" y="1249"/>
                  </a:lnTo>
                  <a:lnTo>
                    <a:pt x="333" y="1293"/>
                  </a:lnTo>
                  <a:lnTo>
                    <a:pt x="380" y="1332"/>
                  </a:lnTo>
                  <a:lnTo>
                    <a:pt x="430" y="1367"/>
                  </a:lnTo>
                  <a:lnTo>
                    <a:pt x="483" y="1398"/>
                  </a:lnTo>
                  <a:lnTo>
                    <a:pt x="539" y="1423"/>
                  </a:lnTo>
                  <a:lnTo>
                    <a:pt x="599" y="1443"/>
                  </a:lnTo>
                  <a:lnTo>
                    <a:pt x="660" y="1459"/>
                  </a:lnTo>
                  <a:lnTo>
                    <a:pt x="723" y="1468"/>
                  </a:lnTo>
                  <a:lnTo>
                    <a:pt x="788" y="1471"/>
                  </a:lnTo>
                  <a:lnTo>
                    <a:pt x="853" y="1468"/>
                  </a:lnTo>
                  <a:lnTo>
                    <a:pt x="916" y="1459"/>
                  </a:lnTo>
                  <a:lnTo>
                    <a:pt x="978" y="1443"/>
                  </a:lnTo>
                  <a:lnTo>
                    <a:pt x="1037" y="1423"/>
                  </a:lnTo>
                  <a:lnTo>
                    <a:pt x="1094" y="1398"/>
                  </a:lnTo>
                  <a:lnTo>
                    <a:pt x="1147" y="1367"/>
                  </a:lnTo>
                  <a:lnTo>
                    <a:pt x="1197" y="1332"/>
                  </a:lnTo>
                  <a:lnTo>
                    <a:pt x="1244" y="1293"/>
                  </a:lnTo>
                  <a:lnTo>
                    <a:pt x="1287" y="1249"/>
                  </a:lnTo>
                  <a:lnTo>
                    <a:pt x="1326" y="1203"/>
                  </a:lnTo>
                  <a:lnTo>
                    <a:pt x="1361" y="1151"/>
                  </a:lnTo>
                  <a:lnTo>
                    <a:pt x="1392" y="1098"/>
                  </a:lnTo>
                  <a:lnTo>
                    <a:pt x="1417" y="1041"/>
                  </a:lnTo>
                  <a:lnTo>
                    <a:pt x="1438" y="983"/>
                  </a:lnTo>
                  <a:lnTo>
                    <a:pt x="1452" y="921"/>
                  </a:lnTo>
                  <a:lnTo>
                    <a:pt x="1461" y="857"/>
                  </a:lnTo>
                  <a:lnTo>
                    <a:pt x="1464" y="792"/>
                  </a:lnTo>
                  <a:lnTo>
                    <a:pt x="1461" y="727"/>
                  </a:lnTo>
                  <a:lnTo>
                    <a:pt x="1452" y="663"/>
                  </a:lnTo>
                  <a:lnTo>
                    <a:pt x="1438" y="601"/>
                  </a:lnTo>
                  <a:lnTo>
                    <a:pt x="1417" y="543"/>
                  </a:lnTo>
                  <a:lnTo>
                    <a:pt x="1392" y="486"/>
                  </a:lnTo>
                  <a:lnTo>
                    <a:pt x="1361" y="433"/>
                  </a:lnTo>
                  <a:lnTo>
                    <a:pt x="1326" y="381"/>
                  </a:lnTo>
                  <a:lnTo>
                    <a:pt x="1287" y="335"/>
                  </a:lnTo>
                  <a:lnTo>
                    <a:pt x="1244" y="291"/>
                  </a:lnTo>
                  <a:lnTo>
                    <a:pt x="1197" y="252"/>
                  </a:lnTo>
                  <a:lnTo>
                    <a:pt x="1147" y="217"/>
                  </a:lnTo>
                  <a:lnTo>
                    <a:pt x="1094" y="187"/>
                  </a:lnTo>
                  <a:lnTo>
                    <a:pt x="1037" y="161"/>
                  </a:lnTo>
                  <a:lnTo>
                    <a:pt x="978" y="141"/>
                  </a:lnTo>
                  <a:lnTo>
                    <a:pt x="916" y="126"/>
                  </a:lnTo>
                  <a:lnTo>
                    <a:pt x="853" y="117"/>
                  </a:lnTo>
                  <a:lnTo>
                    <a:pt x="788" y="114"/>
                  </a:lnTo>
                  <a:close/>
                  <a:moveTo>
                    <a:pt x="788" y="0"/>
                  </a:moveTo>
                  <a:lnTo>
                    <a:pt x="860" y="4"/>
                  </a:lnTo>
                  <a:lnTo>
                    <a:pt x="930" y="13"/>
                  </a:lnTo>
                  <a:lnTo>
                    <a:pt x="997" y="29"/>
                  </a:lnTo>
                  <a:lnTo>
                    <a:pt x="1063" y="50"/>
                  </a:lnTo>
                  <a:lnTo>
                    <a:pt x="1126" y="77"/>
                  </a:lnTo>
                  <a:lnTo>
                    <a:pt x="1186" y="109"/>
                  </a:lnTo>
                  <a:lnTo>
                    <a:pt x="1243" y="146"/>
                  </a:lnTo>
                  <a:lnTo>
                    <a:pt x="1296" y="187"/>
                  </a:lnTo>
                  <a:lnTo>
                    <a:pt x="1346" y="232"/>
                  </a:lnTo>
                  <a:lnTo>
                    <a:pt x="1392" y="283"/>
                  </a:lnTo>
                  <a:lnTo>
                    <a:pt x="1433" y="336"/>
                  </a:lnTo>
                  <a:lnTo>
                    <a:pt x="1469" y="393"/>
                  </a:lnTo>
                  <a:lnTo>
                    <a:pt x="1501" y="453"/>
                  </a:lnTo>
                  <a:lnTo>
                    <a:pt x="1528" y="516"/>
                  </a:lnTo>
                  <a:lnTo>
                    <a:pt x="1548" y="582"/>
                  </a:lnTo>
                  <a:lnTo>
                    <a:pt x="1564" y="650"/>
                  </a:lnTo>
                  <a:lnTo>
                    <a:pt x="1574" y="720"/>
                  </a:lnTo>
                  <a:lnTo>
                    <a:pt x="1577" y="792"/>
                  </a:lnTo>
                  <a:lnTo>
                    <a:pt x="1574" y="864"/>
                  </a:lnTo>
                  <a:lnTo>
                    <a:pt x="1564" y="935"/>
                  </a:lnTo>
                  <a:lnTo>
                    <a:pt x="1548" y="1002"/>
                  </a:lnTo>
                  <a:lnTo>
                    <a:pt x="1528" y="1068"/>
                  </a:lnTo>
                  <a:lnTo>
                    <a:pt x="1501" y="1131"/>
                  </a:lnTo>
                  <a:lnTo>
                    <a:pt x="1469" y="1192"/>
                  </a:lnTo>
                  <a:lnTo>
                    <a:pt x="1433" y="1248"/>
                  </a:lnTo>
                  <a:lnTo>
                    <a:pt x="1392" y="1302"/>
                  </a:lnTo>
                  <a:lnTo>
                    <a:pt x="1346" y="1352"/>
                  </a:lnTo>
                  <a:lnTo>
                    <a:pt x="1296" y="1397"/>
                  </a:lnTo>
                  <a:lnTo>
                    <a:pt x="1243" y="1438"/>
                  </a:lnTo>
                  <a:lnTo>
                    <a:pt x="1186" y="1475"/>
                  </a:lnTo>
                  <a:lnTo>
                    <a:pt x="1126" y="1507"/>
                  </a:lnTo>
                  <a:lnTo>
                    <a:pt x="1063" y="1534"/>
                  </a:lnTo>
                  <a:lnTo>
                    <a:pt x="997" y="1554"/>
                  </a:lnTo>
                  <a:lnTo>
                    <a:pt x="930" y="1571"/>
                  </a:lnTo>
                  <a:lnTo>
                    <a:pt x="860" y="1580"/>
                  </a:lnTo>
                  <a:lnTo>
                    <a:pt x="788" y="1583"/>
                  </a:lnTo>
                  <a:lnTo>
                    <a:pt x="717" y="1580"/>
                  </a:lnTo>
                  <a:lnTo>
                    <a:pt x="647" y="1571"/>
                  </a:lnTo>
                  <a:lnTo>
                    <a:pt x="578" y="1554"/>
                  </a:lnTo>
                  <a:lnTo>
                    <a:pt x="514" y="1534"/>
                  </a:lnTo>
                  <a:lnTo>
                    <a:pt x="450" y="1507"/>
                  </a:lnTo>
                  <a:lnTo>
                    <a:pt x="391" y="1475"/>
                  </a:lnTo>
                  <a:lnTo>
                    <a:pt x="334" y="1438"/>
                  </a:lnTo>
                  <a:lnTo>
                    <a:pt x="280" y="1397"/>
                  </a:lnTo>
                  <a:lnTo>
                    <a:pt x="231" y="1352"/>
                  </a:lnTo>
                  <a:lnTo>
                    <a:pt x="185" y="1302"/>
                  </a:lnTo>
                  <a:lnTo>
                    <a:pt x="144" y="1248"/>
                  </a:lnTo>
                  <a:lnTo>
                    <a:pt x="107" y="1192"/>
                  </a:lnTo>
                  <a:lnTo>
                    <a:pt x="75" y="1131"/>
                  </a:lnTo>
                  <a:lnTo>
                    <a:pt x="49" y="1068"/>
                  </a:lnTo>
                  <a:lnTo>
                    <a:pt x="28" y="1002"/>
                  </a:lnTo>
                  <a:lnTo>
                    <a:pt x="12" y="935"/>
                  </a:lnTo>
                  <a:lnTo>
                    <a:pt x="3" y="864"/>
                  </a:lnTo>
                  <a:lnTo>
                    <a:pt x="0" y="792"/>
                  </a:lnTo>
                  <a:lnTo>
                    <a:pt x="3" y="720"/>
                  </a:lnTo>
                  <a:lnTo>
                    <a:pt x="12" y="650"/>
                  </a:lnTo>
                  <a:lnTo>
                    <a:pt x="28" y="582"/>
                  </a:lnTo>
                  <a:lnTo>
                    <a:pt x="49" y="516"/>
                  </a:lnTo>
                  <a:lnTo>
                    <a:pt x="75" y="453"/>
                  </a:lnTo>
                  <a:lnTo>
                    <a:pt x="107" y="393"/>
                  </a:lnTo>
                  <a:lnTo>
                    <a:pt x="144" y="336"/>
                  </a:lnTo>
                  <a:lnTo>
                    <a:pt x="185" y="283"/>
                  </a:lnTo>
                  <a:lnTo>
                    <a:pt x="231" y="232"/>
                  </a:lnTo>
                  <a:lnTo>
                    <a:pt x="280" y="187"/>
                  </a:lnTo>
                  <a:lnTo>
                    <a:pt x="334" y="146"/>
                  </a:lnTo>
                  <a:lnTo>
                    <a:pt x="391" y="109"/>
                  </a:lnTo>
                  <a:lnTo>
                    <a:pt x="450" y="77"/>
                  </a:lnTo>
                  <a:lnTo>
                    <a:pt x="514" y="50"/>
                  </a:lnTo>
                  <a:lnTo>
                    <a:pt x="578" y="29"/>
                  </a:lnTo>
                  <a:lnTo>
                    <a:pt x="647" y="13"/>
                  </a:lnTo>
                  <a:lnTo>
                    <a:pt x="717" y="4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9" name="Freeform 1135"/>
            <p:cNvSpPr>
              <a:spLocks/>
            </p:cNvSpPr>
            <p:nvPr/>
          </p:nvSpPr>
          <p:spPr bwMode="auto">
            <a:xfrm>
              <a:off x="9345613" y="5853113"/>
              <a:ext cx="160338" cy="161925"/>
            </a:xfrm>
            <a:custGeom>
              <a:avLst/>
              <a:gdLst>
                <a:gd name="T0" fmla="*/ 507 w 1014"/>
                <a:gd name="T1" fmla="*/ 0 h 1018"/>
                <a:gd name="T2" fmla="*/ 525 w 1014"/>
                <a:gd name="T3" fmla="*/ 3 h 1018"/>
                <a:gd name="T4" fmla="*/ 540 w 1014"/>
                <a:gd name="T5" fmla="*/ 11 h 1018"/>
                <a:gd name="T6" fmla="*/ 552 w 1014"/>
                <a:gd name="T7" fmla="*/ 23 h 1018"/>
                <a:gd name="T8" fmla="*/ 561 w 1014"/>
                <a:gd name="T9" fmla="*/ 39 h 1018"/>
                <a:gd name="T10" fmla="*/ 564 w 1014"/>
                <a:gd name="T11" fmla="*/ 57 h 1018"/>
                <a:gd name="T12" fmla="*/ 564 w 1014"/>
                <a:gd name="T13" fmla="*/ 452 h 1018"/>
                <a:gd name="T14" fmla="*/ 958 w 1014"/>
                <a:gd name="T15" fmla="*/ 452 h 1018"/>
                <a:gd name="T16" fmla="*/ 975 w 1014"/>
                <a:gd name="T17" fmla="*/ 455 h 1018"/>
                <a:gd name="T18" fmla="*/ 991 w 1014"/>
                <a:gd name="T19" fmla="*/ 463 h 1018"/>
                <a:gd name="T20" fmla="*/ 1003 w 1014"/>
                <a:gd name="T21" fmla="*/ 476 h 1018"/>
                <a:gd name="T22" fmla="*/ 1011 w 1014"/>
                <a:gd name="T23" fmla="*/ 491 h 1018"/>
                <a:gd name="T24" fmla="*/ 1014 w 1014"/>
                <a:gd name="T25" fmla="*/ 509 h 1018"/>
                <a:gd name="T26" fmla="*/ 1011 w 1014"/>
                <a:gd name="T27" fmla="*/ 527 h 1018"/>
                <a:gd name="T28" fmla="*/ 1003 w 1014"/>
                <a:gd name="T29" fmla="*/ 543 h 1018"/>
                <a:gd name="T30" fmla="*/ 991 w 1014"/>
                <a:gd name="T31" fmla="*/ 555 h 1018"/>
                <a:gd name="T32" fmla="*/ 975 w 1014"/>
                <a:gd name="T33" fmla="*/ 563 h 1018"/>
                <a:gd name="T34" fmla="*/ 958 w 1014"/>
                <a:gd name="T35" fmla="*/ 565 h 1018"/>
                <a:gd name="T36" fmla="*/ 564 w 1014"/>
                <a:gd name="T37" fmla="*/ 565 h 1018"/>
                <a:gd name="T38" fmla="*/ 564 w 1014"/>
                <a:gd name="T39" fmla="*/ 962 h 1018"/>
                <a:gd name="T40" fmla="*/ 561 w 1014"/>
                <a:gd name="T41" fmla="*/ 979 h 1018"/>
                <a:gd name="T42" fmla="*/ 552 w 1014"/>
                <a:gd name="T43" fmla="*/ 995 h 1018"/>
                <a:gd name="T44" fmla="*/ 540 w 1014"/>
                <a:gd name="T45" fmla="*/ 1007 h 1018"/>
                <a:gd name="T46" fmla="*/ 525 w 1014"/>
                <a:gd name="T47" fmla="*/ 1015 h 1018"/>
                <a:gd name="T48" fmla="*/ 507 w 1014"/>
                <a:gd name="T49" fmla="*/ 1018 h 1018"/>
                <a:gd name="T50" fmla="*/ 490 w 1014"/>
                <a:gd name="T51" fmla="*/ 1015 h 1018"/>
                <a:gd name="T52" fmla="*/ 474 w 1014"/>
                <a:gd name="T53" fmla="*/ 1007 h 1018"/>
                <a:gd name="T54" fmla="*/ 462 w 1014"/>
                <a:gd name="T55" fmla="*/ 995 h 1018"/>
                <a:gd name="T56" fmla="*/ 454 w 1014"/>
                <a:gd name="T57" fmla="*/ 979 h 1018"/>
                <a:gd name="T58" fmla="*/ 451 w 1014"/>
                <a:gd name="T59" fmla="*/ 962 h 1018"/>
                <a:gd name="T60" fmla="*/ 451 w 1014"/>
                <a:gd name="T61" fmla="*/ 565 h 1018"/>
                <a:gd name="T62" fmla="*/ 57 w 1014"/>
                <a:gd name="T63" fmla="*/ 565 h 1018"/>
                <a:gd name="T64" fmla="*/ 39 w 1014"/>
                <a:gd name="T65" fmla="*/ 563 h 1018"/>
                <a:gd name="T66" fmla="*/ 24 w 1014"/>
                <a:gd name="T67" fmla="*/ 555 h 1018"/>
                <a:gd name="T68" fmla="*/ 12 w 1014"/>
                <a:gd name="T69" fmla="*/ 543 h 1018"/>
                <a:gd name="T70" fmla="*/ 3 w 1014"/>
                <a:gd name="T71" fmla="*/ 527 h 1018"/>
                <a:gd name="T72" fmla="*/ 0 w 1014"/>
                <a:gd name="T73" fmla="*/ 509 h 1018"/>
                <a:gd name="T74" fmla="*/ 3 w 1014"/>
                <a:gd name="T75" fmla="*/ 491 h 1018"/>
                <a:gd name="T76" fmla="*/ 12 w 1014"/>
                <a:gd name="T77" fmla="*/ 476 h 1018"/>
                <a:gd name="T78" fmla="*/ 24 w 1014"/>
                <a:gd name="T79" fmla="*/ 463 h 1018"/>
                <a:gd name="T80" fmla="*/ 39 w 1014"/>
                <a:gd name="T81" fmla="*/ 455 h 1018"/>
                <a:gd name="T82" fmla="*/ 57 w 1014"/>
                <a:gd name="T83" fmla="*/ 452 h 1018"/>
                <a:gd name="T84" fmla="*/ 451 w 1014"/>
                <a:gd name="T85" fmla="*/ 452 h 1018"/>
                <a:gd name="T86" fmla="*/ 451 w 1014"/>
                <a:gd name="T87" fmla="*/ 57 h 1018"/>
                <a:gd name="T88" fmla="*/ 454 w 1014"/>
                <a:gd name="T89" fmla="*/ 39 h 1018"/>
                <a:gd name="T90" fmla="*/ 462 w 1014"/>
                <a:gd name="T91" fmla="*/ 23 h 1018"/>
                <a:gd name="T92" fmla="*/ 474 w 1014"/>
                <a:gd name="T93" fmla="*/ 11 h 1018"/>
                <a:gd name="T94" fmla="*/ 490 w 1014"/>
                <a:gd name="T95" fmla="*/ 3 h 1018"/>
                <a:gd name="T96" fmla="*/ 507 w 1014"/>
                <a:gd name="T97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4" h="1018">
                  <a:moveTo>
                    <a:pt x="507" y="0"/>
                  </a:moveTo>
                  <a:lnTo>
                    <a:pt x="525" y="3"/>
                  </a:lnTo>
                  <a:lnTo>
                    <a:pt x="540" y="11"/>
                  </a:lnTo>
                  <a:lnTo>
                    <a:pt x="552" y="23"/>
                  </a:lnTo>
                  <a:lnTo>
                    <a:pt x="561" y="39"/>
                  </a:lnTo>
                  <a:lnTo>
                    <a:pt x="564" y="57"/>
                  </a:lnTo>
                  <a:lnTo>
                    <a:pt x="564" y="452"/>
                  </a:lnTo>
                  <a:lnTo>
                    <a:pt x="958" y="452"/>
                  </a:lnTo>
                  <a:lnTo>
                    <a:pt x="975" y="455"/>
                  </a:lnTo>
                  <a:lnTo>
                    <a:pt x="991" y="463"/>
                  </a:lnTo>
                  <a:lnTo>
                    <a:pt x="1003" y="476"/>
                  </a:lnTo>
                  <a:lnTo>
                    <a:pt x="1011" y="491"/>
                  </a:lnTo>
                  <a:lnTo>
                    <a:pt x="1014" y="509"/>
                  </a:lnTo>
                  <a:lnTo>
                    <a:pt x="1011" y="527"/>
                  </a:lnTo>
                  <a:lnTo>
                    <a:pt x="1003" y="543"/>
                  </a:lnTo>
                  <a:lnTo>
                    <a:pt x="991" y="555"/>
                  </a:lnTo>
                  <a:lnTo>
                    <a:pt x="975" y="563"/>
                  </a:lnTo>
                  <a:lnTo>
                    <a:pt x="958" y="565"/>
                  </a:lnTo>
                  <a:lnTo>
                    <a:pt x="564" y="565"/>
                  </a:lnTo>
                  <a:lnTo>
                    <a:pt x="564" y="962"/>
                  </a:lnTo>
                  <a:lnTo>
                    <a:pt x="561" y="979"/>
                  </a:lnTo>
                  <a:lnTo>
                    <a:pt x="552" y="995"/>
                  </a:lnTo>
                  <a:lnTo>
                    <a:pt x="540" y="1007"/>
                  </a:lnTo>
                  <a:lnTo>
                    <a:pt x="525" y="1015"/>
                  </a:lnTo>
                  <a:lnTo>
                    <a:pt x="507" y="1018"/>
                  </a:lnTo>
                  <a:lnTo>
                    <a:pt x="490" y="1015"/>
                  </a:lnTo>
                  <a:lnTo>
                    <a:pt x="474" y="1007"/>
                  </a:lnTo>
                  <a:lnTo>
                    <a:pt x="462" y="995"/>
                  </a:lnTo>
                  <a:lnTo>
                    <a:pt x="454" y="979"/>
                  </a:lnTo>
                  <a:lnTo>
                    <a:pt x="451" y="962"/>
                  </a:lnTo>
                  <a:lnTo>
                    <a:pt x="451" y="565"/>
                  </a:lnTo>
                  <a:lnTo>
                    <a:pt x="57" y="565"/>
                  </a:lnTo>
                  <a:lnTo>
                    <a:pt x="39" y="563"/>
                  </a:lnTo>
                  <a:lnTo>
                    <a:pt x="24" y="555"/>
                  </a:lnTo>
                  <a:lnTo>
                    <a:pt x="12" y="543"/>
                  </a:lnTo>
                  <a:lnTo>
                    <a:pt x="3" y="527"/>
                  </a:lnTo>
                  <a:lnTo>
                    <a:pt x="0" y="509"/>
                  </a:lnTo>
                  <a:lnTo>
                    <a:pt x="3" y="491"/>
                  </a:lnTo>
                  <a:lnTo>
                    <a:pt x="12" y="476"/>
                  </a:lnTo>
                  <a:lnTo>
                    <a:pt x="24" y="463"/>
                  </a:lnTo>
                  <a:lnTo>
                    <a:pt x="39" y="455"/>
                  </a:lnTo>
                  <a:lnTo>
                    <a:pt x="57" y="452"/>
                  </a:lnTo>
                  <a:lnTo>
                    <a:pt x="451" y="452"/>
                  </a:lnTo>
                  <a:lnTo>
                    <a:pt x="451" y="57"/>
                  </a:lnTo>
                  <a:lnTo>
                    <a:pt x="454" y="39"/>
                  </a:lnTo>
                  <a:lnTo>
                    <a:pt x="462" y="23"/>
                  </a:lnTo>
                  <a:lnTo>
                    <a:pt x="474" y="11"/>
                  </a:lnTo>
                  <a:lnTo>
                    <a:pt x="490" y="3"/>
                  </a:lnTo>
                  <a:lnTo>
                    <a:pt x="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7" name="Group 2356"/>
          <p:cNvGrpSpPr/>
          <p:nvPr/>
        </p:nvGrpSpPr>
        <p:grpSpPr>
          <a:xfrm>
            <a:off x="8166584" y="5808305"/>
            <a:ext cx="527050" cy="493712"/>
            <a:chOff x="8148638" y="5808663"/>
            <a:chExt cx="527050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4" name="Freeform 1140"/>
            <p:cNvSpPr>
              <a:spLocks noEditPoints="1"/>
            </p:cNvSpPr>
            <p:nvPr/>
          </p:nvSpPr>
          <p:spPr bwMode="auto">
            <a:xfrm>
              <a:off x="8148638" y="5818188"/>
              <a:ext cx="527050" cy="484187"/>
            </a:xfrm>
            <a:custGeom>
              <a:avLst/>
              <a:gdLst>
                <a:gd name="T0" fmla="*/ 2370 w 3324"/>
                <a:gd name="T1" fmla="*/ 2640 h 3053"/>
                <a:gd name="T2" fmla="*/ 2310 w 3324"/>
                <a:gd name="T3" fmla="*/ 2770 h 3053"/>
                <a:gd name="T4" fmla="*/ 2370 w 3324"/>
                <a:gd name="T5" fmla="*/ 2900 h 3053"/>
                <a:gd name="T6" fmla="*/ 2509 w 3324"/>
                <a:gd name="T7" fmla="*/ 2937 h 3053"/>
                <a:gd name="T8" fmla="*/ 2625 w 3324"/>
                <a:gd name="T9" fmla="*/ 2856 h 3053"/>
                <a:gd name="T10" fmla="*/ 2637 w 3324"/>
                <a:gd name="T11" fmla="*/ 2711 h 3053"/>
                <a:gd name="T12" fmla="*/ 2537 w 3324"/>
                <a:gd name="T13" fmla="*/ 2611 h 3053"/>
                <a:gd name="T14" fmla="*/ 1067 w 3324"/>
                <a:gd name="T15" fmla="*/ 2611 h 3053"/>
                <a:gd name="T16" fmla="*/ 968 w 3324"/>
                <a:gd name="T17" fmla="*/ 2711 h 3053"/>
                <a:gd name="T18" fmla="*/ 981 w 3324"/>
                <a:gd name="T19" fmla="*/ 2856 h 3053"/>
                <a:gd name="T20" fmla="*/ 1096 w 3324"/>
                <a:gd name="T21" fmla="*/ 2937 h 3053"/>
                <a:gd name="T22" fmla="*/ 1235 w 3324"/>
                <a:gd name="T23" fmla="*/ 2900 h 3053"/>
                <a:gd name="T24" fmla="*/ 1296 w 3324"/>
                <a:gd name="T25" fmla="*/ 2770 h 3053"/>
                <a:gd name="T26" fmla="*/ 1235 w 3324"/>
                <a:gd name="T27" fmla="*/ 2640 h 3053"/>
                <a:gd name="T28" fmla="*/ 225 w 3324"/>
                <a:gd name="T29" fmla="*/ 112 h 3053"/>
                <a:gd name="T30" fmla="*/ 124 w 3324"/>
                <a:gd name="T31" fmla="*/ 175 h 3053"/>
                <a:gd name="T32" fmla="*/ 137 w 3324"/>
                <a:gd name="T33" fmla="*/ 296 h 3053"/>
                <a:gd name="T34" fmla="*/ 250 w 3324"/>
                <a:gd name="T35" fmla="*/ 336 h 3053"/>
                <a:gd name="T36" fmla="*/ 282 w 3324"/>
                <a:gd name="T37" fmla="*/ 282 h 3053"/>
                <a:gd name="T38" fmla="*/ 225 w 3324"/>
                <a:gd name="T39" fmla="*/ 225 h 3053"/>
                <a:gd name="T40" fmla="*/ 282 w 3324"/>
                <a:gd name="T41" fmla="*/ 168 h 3053"/>
                <a:gd name="T42" fmla="*/ 250 w 3324"/>
                <a:gd name="T43" fmla="*/ 115 h 3053"/>
                <a:gd name="T44" fmla="*/ 323 w 3324"/>
                <a:gd name="T45" fmla="*/ 21 h 3053"/>
                <a:gd name="T46" fmla="*/ 432 w 3324"/>
                <a:gd name="T47" fmla="*/ 137 h 3053"/>
                <a:gd name="T48" fmla="*/ 608 w 3324"/>
                <a:gd name="T49" fmla="*/ 192 h 3053"/>
                <a:gd name="T50" fmla="*/ 1031 w 3324"/>
                <a:gd name="T51" fmla="*/ 680 h 3053"/>
                <a:gd name="T52" fmla="*/ 1067 w 3324"/>
                <a:gd name="T53" fmla="*/ 752 h 3053"/>
                <a:gd name="T54" fmla="*/ 620 w 3324"/>
                <a:gd name="T55" fmla="*/ 790 h 3053"/>
                <a:gd name="T56" fmla="*/ 2799 w 3324"/>
                <a:gd name="T57" fmla="*/ 788 h 3053"/>
                <a:gd name="T58" fmla="*/ 2763 w 3324"/>
                <a:gd name="T59" fmla="*/ 716 h 3053"/>
                <a:gd name="T60" fmla="*/ 3324 w 3324"/>
                <a:gd name="T61" fmla="*/ 677 h 3053"/>
                <a:gd name="T62" fmla="*/ 3003 w 3324"/>
                <a:gd name="T63" fmla="*/ 2433 h 3053"/>
                <a:gd name="T64" fmla="*/ 3039 w 3324"/>
                <a:gd name="T65" fmla="*/ 2505 h 3053"/>
                <a:gd name="T66" fmla="*/ 2646 w 3324"/>
                <a:gd name="T67" fmla="*/ 2544 h 3053"/>
                <a:gd name="T68" fmla="*/ 2750 w 3324"/>
                <a:gd name="T69" fmla="*/ 2693 h 3053"/>
                <a:gd name="T70" fmla="*/ 2734 w 3324"/>
                <a:gd name="T71" fmla="*/ 2889 h 3053"/>
                <a:gd name="T72" fmla="*/ 2597 w 3324"/>
                <a:gd name="T73" fmla="*/ 3026 h 3053"/>
                <a:gd name="T74" fmla="*/ 2398 w 3324"/>
                <a:gd name="T75" fmla="*/ 3041 h 3053"/>
                <a:gd name="T76" fmla="*/ 2242 w 3324"/>
                <a:gd name="T77" fmla="*/ 2923 h 3053"/>
                <a:gd name="T78" fmla="*/ 2200 w 3324"/>
                <a:gd name="T79" fmla="*/ 2731 h 3053"/>
                <a:gd name="T80" fmla="*/ 2283 w 3324"/>
                <a:gd name="T81" fmla="*/ 2568 h 3053"/>
                <a:gd name="T82" fmla="*/ 1368 w 3324"/>
                <a:gd name="T83" fmla="*/ 2625 h 3053"/>
                <a:gd name="T84" fmla="*/ 1405 w 3324"/>
                <a:gd name="T85" fmla="*/ 2811 h 3053"/>
                <a:gd name="T86" fmla="*/ 1311 w 3324"/>
                <a:gd name="T87" fmla="*/ 2983 h 3053"/>
                <a:gd name="T88" fmla="*/ 1127 w 3324"/>
                <a:gd name="T89" fmla="*/ 3053 h 3053"/>
                <a:gd name="T90" fmla="*/ 942 w 3324"/>
                <a:gd name="T91" fmla="*/ 2983 h 3053"/>
                <a:gd name="T92" fmla="*/ 848 w 3324"/>
                <a:gd name="T93" fmla="*/ 2811 h 3053"/>
                <a:gd name="T94" fmla="*/ 885 w 3324"/>
                <a:gd name="T95" fmla="*/ 2625 h 3053"/>
                <a:gd name="T96" fmla="*/ 546 w 3324"/>
                <a:gd name="T97" fmla="*/ 2541 h 3053"/>
                <a:gd name="T98" fmla="*/ 507 w 3324"/>
                <a:gd name="T99" fmla="*/ 282 h 3053"/>
                <a:gd name="T100" fmla="*/ 376 w 3324"/>
                <a:gd name="T101" fmla="*/ 392 h 3053"/>
                <a:gd name="T102" fmla="*/ 225 w 3324"/>
                <a:gd name="T103" fmla="*/ 451 h 3053"/>
                <a:gd name="T104" fmla="*/ 66 w 3324"/>
                <a:gd name="T105" fmla="*/ 385 h 3053"/>
                <a:gd name="T106" fmla="*/ 0 w 3324"/>
                <a:gd name="T107" fmla="*/ 225 h 3053"/>
                <a:gd name="T108" fmla="*/ 66 w 3324"/>
                <a:gd name="T109" fmla="*/ 65 h 3053"/>
                <a:gd name="T110" fmla="*/ 225 w 3324"/>
                <a:gd name="T111" fmla="*/ 0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4" h="3053">
                  <a:moveTo>
                    <a:pt x="2479" y="2601"/>
                  </a:moveTo>
                  <a:lnTo>
                    <a:pt x="2448" y="2603"/>
                  </a:lnTo>
                  <a:lnTo>
                    <a:pt x="2419" y="2611"/>
                  </a:lnTo>
                  <a:lnTo>
                    <a:pt x="2394" y="2623"/>
                  </a:lnTo>
                  <a:lnTo>
                    <a:pt x="2370" y="2640"/>
                  </a:lnTo>
                  <a:lnTo>
                    <a:pt x="2350" y="2660"/>
                  </a:lnTo>
                  <a:lnTo>
                    <a:pt x="2333" y="2684"/>
                  </a:lnTo>
                  <a:lnTo>
                    <a:pt x="2320" y="2711"/>
                  </a:lnTo>
                  <a:lnTo>
                    <a:pt x="2313" y="2739"/>
                  </a:lnTo>
                  <a:lnTo>
                    <a:pt x="2310" y="2770"/>
                  </a:lnTo>
                  <a:lnTo>
                    <a:pt x="2313" y="2800"/>
                  </a:lnTo>
                  <a:lnTo>
                    <a:pt x="2320" y="2829"/>
                  </a:lnTo>
                  <a:lnTo>
                    <a:pt x="2333" y="2856"/>
                  </a:lnTo>
                  <a:lnTo>
                    <a:pt x="2350" y="2879"/>
                  </a:lnTo>
                  <a:lnTo>
                    <a:pt x="2370" y="2900"/>
                  </a:lnTo>
                  <a:lnTo>
                    <a:pt x="2394" y="2916"/>
                  </a:lnTo>
                  <a:lnTo>
                    <a:pt x="2419" y="2929"/>
                  </a:lnTo>
                  <a:lnTo>
                    <a:pt x="2448" y="2937"/>
                  </a:lnTo>
                  <a:lnTo>
                    <a:pt x="2479" y="2939"/>
                  </a:lnTo>
                  <a:lnTo>
                    <a:pt x="2509" y="2937"/>
                  </a:lnTo>
                  <a:lnTo>
                    <a:pt x="2537" y="2929"/>
                  </a:lnTo>
                  <a:lnTo>
                    <a:pt x="2564" y="2916"/>
                  </a:lnTo>
                  <a:lnTo>
                    <a:pt x="2587" y="2900"/>
                  </a:lnTo>
                  <a:lnTo>
                    <a:pt x="2608" y="2879"/>
                  </a:lnTo>
                  <a:lnTo>
                    <a:pt x="2625" y="2856"/>
                  </a:lnTo>
                  <a:lnTo>
                    <a:pt x="2637" y="2829"/>
                  </a:lnTo>
                  <a:lnTo>
                    <a:pt x="2645" y="2800"/>
                  </a:lnTo>
                  <a:lnTo>
                    <a:pt x="2648" y="2770"/>
                  </a:lnTo>
                  <a:lnTo>
                    <a:pt x="2645" y="2739"/>
                  </a:lnTo>
                  <a:lnTo>
                    <a:pt x="2637" y="2711"/>
                  </a:lnTo>
                  <a:lnTo>
                    <a:pt x="2625" y="2684"/>
                  </a:lnTo>
                  <a:lnTo>
                    <a:pt x="2608" y="2660"/>
                  </a:lnTo>
                  <a:lnTo>
                    <a:pt x="2587" y="2640"/>
                  </a:lnTo>
                  <a:lnTo>
                    <a:pt x="2564" y="2623"/>
                  </a:lnTo>
                  <a:lnTo>
                    <a:pt x="2537" y="2611"/>
                  </a:lnTo>
                  <a:lnTo>
                    <a:pt x="2509" y="2603"/>
                  </a:lnTo>
                  <a:lnTo>
                    <a:pt x="2479" y="2601"/>
                  </a:lnTo>
                  <a:close/>
                  <a:moveTo>
                    <a:pt x="1127" y="2601"/>
                  </a:moveTo>
                  <a:lnTo>
                    <a:pt x="1096" y="2603"/>
                  </a:lnTo>
                  <a:lnTo>
                    <a:pt x="1067" y="2611"/>
                  </a:lnTo>
                  <a:lnTo>
                    <a:pt x="1042" y="2623"/>
                  </a:lnTo>
                  <a:lnTo>
                    <a:pt x="1018" y="2640"/>
                  </a:lnTo>
                  <a:lnTo>
                    <a:pt x="998" y="2660"/>
                  </a:lnTo>
                  <a:lnTo>
                    <a:pt x="981" y="2684"/>
                  </a:lnTo>
                  <a:lnTo>
                    <a:pt x="968" y="2711"/>
                  </a:lnTo>
                  <a:lnTo>
                    <a:pt x="961" y="2739"/>
                  </a:lnTo>
                  <a:lnTo>
                    <a:pt x="958" y="2770"/>
                  </a:lnTo>
                  <a:lnTo>
                    <a:pt x="961" y="2800"/>
                  </a:lnTo>
                  <a:lnTo>
                    <a:pt x="968" y="2829"/>
                  </a:lnTo>
                  <a:lnTo>
                    <a:pt x="981" y="2856"/>
                  </a:lnTo>
                  <a:lnTo>
                    <a:pt x="998" y="2879"/>
                  </a:lnTo>
                  <a:lnTo>
                    <a:pt x="1018" y="2900"/>
                  </a:lnTo>
                  <a:lnTo>
                    <a:pt x="1042" y="2916"/>
                  </a:lnTo>
                  <a:lnTo>
                    <a:pt x="1067" y="2929"/>
                  </a:lnTo>
                  <a:lnTo>
                    <a:pt x="1096" y="2937"/>
                  </a:lnTo>
                  <a:lnTo>
                    <a:pt x="1127" y="2939"/>
                  </a:lnTo>
                  <a:lnTo>
                    <a:pt x="1157" y="2937"/>
                  </a:lnTo>
                  <a:lnTo>
                    <a:pt x="1186" y="2929"/>
                  </a:lnTo>
                  <a:lnTo>
                    <a:pt x="1212" y="2916"/>
                  </a:lnTo>
                  <a:lnTo>
                    <a:pt x="1235" y="2900"/>
                  </a:lnTo>
                  <a:lnTo>
                    <a:pt x="1256" y="2879"/>
                  </a:lnTo>
                  <a:lnTo>
                    <a:pt x="1272" y="2856"/>
                  </a:lnTo>
                  <a:lnTo>
                    <a:pt x="1285" y="2829"/>
                  </a:lnTo>
                  <a:lnTo>
                    <a:pt x="1293" y="2800"/>
                  </a:lnTo>
                  <a:lnTo>
                    <a:pt x="1296" y="2770"/>
                  </a:lnTo>
                  <a:lnTo>
                    <a:pt x="1293" y="2739"/>
                  </a:lnTo>
                  <a:lnTo>
                    <a:pt x="1285" y="2711"/>
                  </a:lnTo>
                  <a:lnTo>
                    <a:pt x="1272" y="2684"/>
                  </a:lnTo>
                  <a:lnTo>
                    <a:pt x="1256" y="2660"/>
                  </a:lnTo>
                  <a:lnTo>
                    <a:pt x="1235" y="2640"/>
                  </a:lnTo>
                  <a:lnTo>
                    <a:pt x="1212" y="2623"/>
                  </a:lnTo>
                  <a:lnTo>
                    <a:pt x="1186" y="2611"/>
                  </a:lnTo>
                  <a:lnTo>
                    <a:pt x="1157" y="2603"/>
                  </a:lnTo>
                  <a:lnTo>
                    <a:pt x="1127" y="2601"/>
                  </a:lnTo>
                  <a:close/>
                  <a:moveTo>
                    <a:pt x="225" y="112"/>
                  </a:moveTo>
                  <a:lnTo>
                    <a:pt x="200" y="115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5"/>
                  </a:lnTo>
                  <a:lnTo>
                    <a:pt x="124" y="175"/>
                  </a:lnTo>
                  <a:lnTo>
                    <a:pt x="116" y="199"/>
                  </a:lnTo>
                  <a:lnTo>
                    <a:pt x="113" y="225"/>
                  </a:lnTo>
                  <a:lnTo>
                    <a:pt x="116" y="251"/>
                  </a:lnTo>
                  <a:lnTo>
                    <a:pt x="124" y="275"/>
                  </a:lnTo>
                  <a:lnTo>
                    <a:pt x="137" y="296"/>
                  </a:lnTo>
                  <a:lnTo>
                    <a:pt x="155" y="313"/>
                  </a:lnTo>
                  <a:lnTo>
                    <a:pt x="176" y="326"/>
                  </a:lnTo>
                  <a:lnTo>
                    <a:pt x="200" y="336"/>
                  </a:lnTo>
                  <a:lnTo>
                    <a:pt x="225" y="339"/>
                  </a:lnTo>
                  <a:lnTo>
                    <a:pt x="250" y="336"/>
                  </a:lnTo>
                  <a:lnTo>
                    <a:pt x="271" y="329"/>
                  </a:lnTo>
                  <a:lnTo>
                    <a:pt x="292" y="316"/>
                  </a:lnTo>
                  <a:lnTo>
                    <a:pt x="308" y="301"/>
                  </a:lnTo>
                  <a:lnTo>
                    <a:pt x="323" y="282"/>
                  </a:lnTo>
                  <a:lnTo>
                    <a:pt x="282" y="282"/>
                  </a:lnTo>
                  <a:lnTo>
                    <a:pt x="264" y="279"/>
                  </a:lnTo>
                  <a:lnTo>
                    <a:pt x="249" y="271"/>
                  </a:lnTo>
                  <a:lnTo>
                    <a:pt x="237" y="259"/>
                  </a:lnTo>
                  <a:lnTo>
                    <a:pt x="228" y="243"/>
                  </a:lnTo>
                  <a:lnTo>
                    <a:pt x="225" y="225"/>
                  </a:lnTo>
                  <a:lnTo>
                    <a:pt x="228" y="207"/>
                  </a:lnTo>
                  <a:lnTo>
                    <a:pt x="237" y="192"/>
                  </a:lnTo>
                  <a:lnTo>
                    <a:pt x="249" y="179"/>
                  </a:lnTo>
                  <a:lnTo>
                    <a:pt x="264" y="171"/>
                  </a:lnTo>
                  <a:lnTo>
                    <a:pt x="282" y="168"/>
                  </a:lnTo>
                  <a:lnTo>
                    <a:pt x="323" y="168"/>
                  </a:lnTo>
                  <a:lnTo>
                    <a:pt x="308" y="150"/>
                  </a:lnTo>
                  <a:lnTo>
                    <a:pt x="292" y="134"/>
                  </a:lnTo>
                  <a:lnTo>
                    <a:pt x="271" y="122"/>
                  </a:lnTo>
                  <a:lnTo>
                    <a:pt x="250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59" y="2"/>
                  </a:lnTo>
                  <a:lnTo>
                    <a:pt x="292" y="9"/>
                  </a:lnTo>
                  <a:lnTo>
                    <a:pt x="323" y="21"/>
                  </a:lnTo>
                  <a:lnTo>
                    <a:pt x="350" y="38"/>
                  </a:lnTo>
                  <a:lnTo>
                    <a:pt x="376" y="58"/>
                  </a:lnTo>
                  <a:lnTo>
                    <a:pt x="398" y="82"/>
                  </a:lnTo>
                  <a:lnTo>
                    <a:pt x="417" y="109"/>
                  </a:lnTo>
                  <a:lnTo>
                    <a:pt x="432" y="137"/>
                  </a:lnTo>
                  <a:lnTo>
                    <a:pt x="442" y="168"/>
                  </a:lnTo>
                  <a:lnTo>
                    <a:pt x="563" y="168"/>
                  </a:lnTo>
                  <a:lnTo>
                    <a:pt x="581" y="171"/>
                  </a:lnTo>
                  <a:lnTo>
                    <a:pt x="596" y="179"/>
                  </a:lnTo>
                  <a:lnTo>
                    <a:pt x="608" y="192"/>
                  </a:lnTo>
                  <a:lnTo>
                    <a:pt x="617" y="207"/>
                  </a:lnTo>
                  <a:lnTo>
                    <a:pt x="620" y="225"/>
                  </a:lnTo>
                  <a:lnTo>
                    <a:pt x="620" y="677"/>
                  </a:lnTo>
                  <a:lnTo>
                    <a:pt x="1014" y="677"/>
                  </a:lnTo>
                  <a:lnTo>
                    <a:pt x="1031" y="680"/>
                  </a:lnTo>
                  <a:lnTo>
                    <a:pt x="1047" y="688"/>
                  </a:lnTo>
                  <a:lnTo>
                    <a:pt x="1059" y="701"/>
                  </a:lnTo>
                  <a:lnTo>
                    <a:pt x="1067" y="716"/>
                  </a:lnTo>
                  <a:lnTo>
                    <a:pt x="1070" y="734"/>
                  </a:lnTo>
                  <a:lnTo>
                    <a:pt x="1067" y="752"/>
                  </a:lnTo>
                  <a:lnTo>
                    <a:pt x="1059" y="768"/>
                  </a:lnTo>
                  <a:lnTo>
                    <a:pt x="1047" y="780"/>
                  </a:lnTo>
                  <a:lnTo>
                    <a:pt x="1031" y="788"/>
                  </a:lnTo>
                  <a:lnTo>
                    <a:pt x="1014" y="790"/>
                  </a:lnTo>
                  <a:lnTo>
                    <a:pt x="620" y="790"/>
                  </a:lnTo>
                  <a:lnTo>
                    <a:pt x="620" y="2035"/>
                  </a:lnTo>
                  <a:lnTo>
                    <a:pt x="3211" y="2035"/>
                  </a:lnTo>
                  <a:lnTo>
                    <a:pt x="3211" y="790"/>
                  </a:lnTo>
                  <a:lnTo>
                    <a:pt x="2817" y="790"/>
                  </a:lnTo>
                  <a:lnTo>
                    <a:pt x="2799" y="788"/>
                  </a:lnTo>
                  <a:lnTo>
                    <a:pt x="2784" y="780"/>
                  </a:lnTo>
                  <a:lnTo>
                    <a:pt x="2772" y="768"/>
                  </a:lnTo>
                  <a:lnTo>
                    <a:pt x="2763" y="752"/>
                  </a:lnTo>
                  <a:lnTo>
                    <a:pt x="2760" y="734"/>
                  </a:lnTo>
                  <a:lnTo>
                    <a:pt x="2763" y="716"/>
                  </a:lnTo>
                  <a:lnTo>
                    <a:pt x="2772" y="701"/>
                  </a:lnTo>
                  <a:lnTo>
                    <a:pt x="2784" y="688"/>
                  </a:lnTo>
                  <a:lnTo>
                    <a:pt x="2799" y="680"/>
                  </a:lnTo>
                  <a:lnTo>
                    <a:pt x="2817" y="677"/>
                  </a:lnTo>
                  <a:lnTo>
                    <a:pt x="3324" y="677"/>
                  </a:lnTo>
                  <a:lnTo>
                    <a:pt x="3324" y="2147"/>
                  </a:lnTo>
                  <a:lnTo>
                    <a:pt x="620" y="2147"/>
                  </a:lnTo>
                  <a:lnTo>
                    <a:pt x="620" y="2430"/>
                  </a:lnTo>
                  <a:lnTo>
                    <a:pt x="2986" y="2430"/>
                  </a:lnTo>
                  <a:lnTo>
                    <a:pt x="3003" y="2433"/>
                  </a:lnTo>
                  <a:lnTo>
                    <a:pt x="3018" y="2441"/>
                  </a:lnTo>
                  <a:lnTo>
                    <a:pt x="3031" y="2454"/>
                  </a:lnTo>
                  <a:lnTo>
                    <a:pt x="3039" y="2469"/>
                  </a:lnTo>
                  <a:lnTo>
                    <a:pt x="3042" y="2488"/>
                  </a:lnTo>
                  <a:lnTo>
                    <a:pt x="3039" y="2505"/>
                  </a:lnTo>
                  <a:lnTo>
                    <a:pt x="3031" y="2520"/>
                  </a:lnTo>
                  <a:lnTo>
                    <a:pt x="3018" y="2533"/>
                  </a:lnTo>
                  <a:lnTo>
                    <a:pt x="3003" y="2541"/>
                  </a:lnTo>
                  <a:lnTo>
                    <a:pt x="2986" y="2544"/>
                  </a:lnTo>
                  <a:lnTo>
                    <a:pt x="2646" y="2544"/>
                  </a:lnTo>
                  <a:lnTo>
                    <a:pt x="2674" y="2568"/>
                  </a:lnTo>
                  <a:lnTo>
                    <a:pt x="2699" y="2594"/>
                  </a:lnTo>
                  <a:lnTo>
                    <a:pt x="2719" y="2625"/>
                  </a:lnTo>
                  <a:lnTo>
                    <a:pt x="2737" y="2658"/>
                  </a:lnTo>
                  <a:lnTo>
                    <a:pt x="2750" y="2693"/>
                  </a:lnTo>
                  <a:lnTo>
                    <a:pt x="2757" y="2731"/>
                  </a:lnTo>
                  <a:lnTo>
                    <a:pt x="2760" y="2770"/>
                  </a:lnTo>
                  <a:lnTo>
                    <a:pt x="2757" y="2811"/>
                  </a:lnTo>
                  <a:lnTo>
                    <a:pt x="2748" y="2851"/>
                  </a:lnTo>
                  <a:lnTo>
                    <a:pt x="2734" y="2889"/>
                  </a:lnTo>
                  <a:lnTo>
                    <a:pt x="2715" y="2923"/>
                  </a:lnTo>
                  <a:lnTo>
                    <a:pt x="2691" y="2955"/>
                  </a:lnTo>
                  <a:lnTo>
                    <a:pt x="2663" y="2983"/>
                  </a:lnTo>
                  <a:lnTo>
                    <a:pt x="2632" y="3007"/>
                  </a:lnTo>
                  <a:lnTo>
                    <a:pt x="2597" y="3026"/>
                  </a:lnTo>
                  <a:lnTo>
                    <a:pt x="2560" y="3041"/>
                  </a:lnTo>
                  <a:lnTo>
                    <a:pt x="2521" y="3050"/>
                  </a:lnTo>
                  <a:lnTo>
                    <a:pt x="2479" y="3053"/>
                  </a:lnTo>
                  <a:lnTo>
                    <a:pt x="2437" y="3050"/>
                  </a:lnTo>
                  <a:lnTo>
                    <a:pt x="2398" y="3041"/>
                  </a:lnTo>
                  <a:lnTo>
                    <a:pt x="2360" y="3026"/>
                  </a:lnTo>
                  <a:lnTo>
                    <a:pt x="2325" y="3007"/>
                  </a:lnTo>
                  <a:lnTo>
                    <a:pt x="2294" y="2983"/>
                  </a:lnTo>
                  <a:lnTo>
                    <a:pt x="2267" y="2955"/>
                  </a:lnTo>
                  <a:lnTo>
                    <a:pt x="2242" y="2923"/>
                  </a:lnTo>
                  <a:lnTo>
                    <a:pt x="2224" y="2889"/>
                  </a:lnTo>
                  <a:lnTo>
                    <a:pt x="2209" y="2851"/>
                  </a:lnTo>
                  <a:lnTo>
                    <a:pt x="2200" y="2811"/>
                  </a:lnTo>
                  <a:lnTo>
                    <a:pt x="2197" y="2770"/>
                  </a:lnTo>
                  <a:lnTo>
                    <a:pt x="2200" y="2731"/>
                  </a:lnTo>
                  <a:lnTo>
                    <a:pt x="2207" y="2693"/>
                  </a:lnTo>
                  <a:lnTo>
                    <a:pt x="2221" y="2658"/>
                  </a:lnTo>
                  <a:lnTo>
                    <a:pt x="2237" y="2625"/>
                  </a:lnTo>
                  <a:lnTo>
                    <a:pt x="2258" y="2594"/>
                  </a:lnTo>
                  <a:lnTo>
                    <a:pt x="2283" y="2568"/>
                  </a:lnTo>
                  <a:lnTo>
                    <a:pt x="2312" y="2544"/>
                  </a:lnTo>
                  <a:lnTo>
                    <a:pt x="1294" y="2544"/>
                  </a:lnTo>
                  <a:lnTo>
                    <a:pt x="1322" y="2568"/>
                  </a:lnTo>
                  <a:lnTo>
                    <a:pt x="1347" y="2594"/>
                  </a:lnTo>
                  <a:lnTo>
                    <a:pt x="1368" y="2625"/>
                  </a:lnTo>
                  <a:lnTo>
                    <a:pt x="1385" y="2658"/>
                  </a:lnTo>
                  <a:lnTo>
                    <a:pt x="1398" y="2693"/>
                  </a:lnTo>
                  <a:lnTo>
                    <a:pt x="1405" y="2731"/>
                  </a:lnTo>
                  <a:lnTo>
                    <a:pt x="1408" y="2770"/>
                  </a:lnTo>
                  <a:lnTo>
                    <a:pt x="1405" y="2811"/>
                  </a:lnTo>
                  <a:lnTo>
                    <a:pt x="1396" y="2851"/>
                  </a:lnTo>
                  <a:lnTo>
                    <a:pt x="1382" y="2889"/>
                  </a:lnTo>
                  <a:lnTo>
                    <a:pt x="1363" y="2923"/>
                  </a:lnTo>
                  <a:lnTo>
                    <a:pt x="1339" y="2955"/>
                  </a:lnTo>
                  <a:lnTo>
                    <a:pt x="1311" y="2983"/>
                  </a:lnTo>
                  <a:lnTo>
                    <a:pt x="1280" y="3007"/>
                  </a:lnTo>
                  <a:lnTo>
                    <a:pt x="1245" y="3026"/>
                  </a:lnTo>
                  <a:lnTo>
                    <a:pt x="1208" y="3041"/>
                  </a:lnTo>
                  <a:lnTo>
                    <a:pt x="1169" y="3050"/>
                  </a:lnTo>
                  <a:lnTo>
                    <a:pt x="1127" y="3053"/>
                  </a:lnTo>
                  <a:lnTo>
                    <a:pt x="1085" y="3050"/>
                  </a:lnTo>
                  <a:lnTo>
                    <a:pt x="1046" y="3041"/>
                  </a:lnTo>
                  <a:lnTo>
                    <a:pt x="1008" y="3026"/>
                  </a:lnTo>
                  <a:lnTo>
                    <a:pt x="973" y="3007"/>
                  </a:lnTo>
                  <a:lnTo>
                    <a:pt x="942" y="2983"/>
                  </a:lnTo>
                  <a:lnTo>
                    <a:pt x="915" y="2955"/>
                  </a:lnTo>
                  <a:lnTo>
                    <a:pt x="890" y="2923"/>
                  </a:lnTo>
                  <a:lnTo>
                    <a:pt x="872" y="2889"/>
                  </a:lnTo>
                  <a:lnTo>
                    <a:pt x="857" y="2851"/>
                  </a:lnTo>
                  <a:lnTo>
                    <a:pt x="848" y="2811"/>
                  </a:lnTo>
                  <a:lnTo>
                    <a:pt x="845" y="2770"/>
                  </a:lnTo>
                  <a:lnTo>
                    <a:pt x="848" y="2731"/>
                  </a:lnTo>
                  <a:lnTo>
                    <a:pt x="855" y="2693"/>
                  </a:lnTo>
                  <a:lnTo>
                    <a:pt x="869" y="2658"/>
                  </a:lnTo>
                  <a:lnTo>
                    <a:pt x="885" y="2625"/>
                  </a:lnTo>
                  <a:lnTo>
                    <a:pt x="906" y="2594"/>
                  </a:lnTo>
                  <a:lnTo>
                    <a:pt x="931" y="2568"/>
                  </a:lnTo>
                  <a:lnTo>
                    <a:pt x="960" y="2544"/>
                  </a:lnTo>
                  <a:lnTo>
                    <a:pt x="563" y="2544"/>
                  </a:lnTo>
                  <a:lnTo>
                    <a:pt x="546" y="2541"/>
                  </a:lnTo>
                  <a:lnTo>
                    <a:pt x="531" y="2533"/>
                  </a:lnTo>
                  <a:lnTo>
                    <a:pt x="518" y="2520"/>
                  </a:lnTo>
                  <a:lnTo>
                    <a:pt x="510" y="2505"/>
                  </a:lnTo>
                  <a:lnTo>
                    <a:pt x="507" y="2488"/>
                  </a:lnTo>
                  <a:lnTo>
                    <a:pt x="507" y="282"/>
                  </a:lnTo>
                  <a:lnTo>
                    <a:pt x="442" y="282"/>
                  </a:lnTo>
                  <a:lnTo>
                    <a:pt x="432" y="313"/>
                  </a:lnTo>
                  <a:lnTo>
                    <a:pt x="417" y="342"/>
                  </a:lnTo>
                  <a:lnTo>
                    <a:pt x="398" y="369"/>
                  </a:lnTo>
                  <a:lnTo>
                    <a:pt x="376" y="392"/>
                  </a:lnTo>
                  <a:lnTo>
                    <a:pt x="350" y="413"/>
                  </a:lnTo>
                  <a:lnTo>
                    <a:pt x="323" y="429"/>
                  </a:lnTo>
                  <a:lnTo>
                    <a:pt x="292" y="442"/>
                  </a:lnTo>
                  <a:lnTo>
                    <a:pt x="259" y="449"/>
                  </a:lnTo>
                  <a:lnTo>
                    <a:pt x="225" y="451"/>
                  </a:lnTo>
                  <a:lnTo>
                    <a:pt x="188" y="449"/>
                  </a:lnTo>
                  <a:lnTo>
                    <a:pt x="154" y="440"/>
                  </a:lnTo>
                  <a:lnTo>
                    <a:pt x="122" y="426"/>
                  </a:lnTo>
                  <a:lnTo>
                    <a:pt x="92" y="408"/>
                  </a:lnTo>
                  <a:lnTo>
                    <a:pt x="66" y="385"/>
                  </a:lnTo>
                  <a:lnTo>
                    <a:pt x="43" y="358"/>
                  </a:lnTo>
                  <a:lnTo>
                    <a:pt x="26" y="330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6" y="121"/>
                  </a:lnTo>
                  <a:lnTo>
                    <a:pt x="43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4" y="11"/>
                  </a:lnTo>
                  <a:lnTo>
                    <a:pt x="188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" name="Freeform 1141"/>
            <p:cNvSpPr>
              <a:spLocks noEditPoints="1"/>
            </p:cNvSpPr>
            <p:nvPr/>
          </p:nvSpPr>
          <p:spPr bwMode="auto">
            <a:xfrm>
              <a:off x="8328026" y="5808663"/>
              <a:ext cx="249238" cy="250825"/>
            </a:xfrm>
            <a:custGeom>
              <a:avLst/>
              <a:gdLst>
                <a:gd name="T0" fmla="*/ 660 w 1577"/>
                <a:gd name="T1" fmla="*/ 126 h 1583"/>
                <a:gd name="T2" fmla="*/ 483 w 1577"/>
                <a:gd name="T3" fmla="*/ 187 h 1583"/>
                <a:gd name="T4" fmla="*/ 333 w 1577"/>
                <a:gd name="T5" fmla="*/ 291 h 1583"/>
                <a:gd name="T6" fmla="*/ 216 w 1577"/>
                <a:gd name="T7" fmla="*/ 433 h 1583"/>
                <a:gd name="T8" fmla="*/ 140 w 1577"/>
                <a:gd name="T9" fmla="*/ 601 h 1583"/>
                <a:gd name="T10" fmla="*/ 112 w 1577"/>
                <a:gd name="T11" fmla="*/ 792 h 1583"/>
                <a:gd name="T12" fmla="*/ 140 w 1577"/>
                <a:gd name="T13" fmla="*/ 983 h 1583"/>
                <a:gd name="T14" fmla="*/ 216 w 1577"/>
                <a:gd name="T15" fmla="*/ 1151 h 1583"/>
                <a:gd name="T16" fmla="*/ 333 w 1577"/>
                <a:gd name="T17" fmla="*/ 1293 h 1583"/>
                <a:gd name="T18" fmla="*/ 483 w 1577"/>
                <a:gd name="T19" fmla="*/ 1398 h 1583"/>
                <a:gd name="T20" fmla="*/ 660 w 1577"/>
                <a:gd name="T21" fmla="*/ 1459 h 1583"/>
                <a:gd name="T22" fmla="*/ 853 w 1577"/>
                <a:gd name="T23" fmla="*/ 1468 h 1583"/>
                <a:gd name="T24" fmla="*/ 1037 w 1577"/>
                <a:gd name="T25" fmla="*/ 1423 h 1583"/>
                <a:gd name="T26" fmla="*/ 1197 w 1577"/>
                <a:gd name="T27" fmla="*/ 1332 h 1583"/>
                <a:gd name="T28" fmla="*/ 1326 w 1577"/>
                <a:gd name="T29" fmla="*/ 1203 h 1583"/>
                <a:gd name="T30" fmla="*/ 1417 w 1577"/>
                <a:gd name="T31" fmla="*/ 1041 h 1583"/>
                <a:gd name="T32" fmla="*/ 1461 w 1577"/>
                <a:gd name="T33" fmla="*/ 857 h 1583"/>
                <a:gd name="T34" fmla="*/ 1452 w 1577"/>
                <a:gd name="T35" fmla="*/ 663 h 1583"/>
                <a:gd name="T36" fmla="*/ 1392 w 1577"/>
                <a:gd name="T37" fmla="*/ 486 h 1583"/>
                <a:gd name="T38" fmla="*/ 1287 w 1577"/>
                <a:gd name="T39" fmla="*/ 335 h 1583"/>
                <a:gd name="T40" fmla="*/ 1147 w 1577"/>
                <a:gd name="T41" fmla="*/ 217 h 1583"/>
                <a:gd name="T42" fmla="*/ 978 w 1577"/>
                <a:gd name="T43" fmla="*/ 141 h 1583"/>
                <a:gd name="T44" fmla="*/ 788 w 1577"/>
                <a:gd name="T45" fmla="*/ 114 h 1583"/>
                <a:gd name="T46" fmla="*/ 930 w 1577"/>
                <a:gd name="T47" fmla="*/ 13 h 1583"/>
                <a:gd name="T48" fmla="*/ 1126 w 1577"/>
                <a:gd name="T49" fmla="*/ 77 h 1583"/>
                <a:gd name="T50" fmla="*/ 1296 w 1577"/>
                <a:gd name="T51" fmla="*/ 187 h 1583"/>
                <a:gd name="T52" fmla="*/ 1433 w 1577"/>
                <a:gd name="T53" fmla="*/ 336 h 1583"/>
                <a:gd name="T54" fmla="*/ 1528 w 1577"/>
                <a:gd name="T55" fmla="*/ 516 h 1583"/>
                <a:gd name="T56" fmla="*/ 1574 w 1577"/>
                <a:gd name="T57" fmla="*/ 720 h 1583"/>
                <a:gd name="T58" fmla="*/ 1564 w 1577"/>
                <a:gd name="T59" fmla="*/ 935 h 1583"/>
                <a:gd name="T60" fmla="*/ 1501 w 1577"/>
                <a:gd name="T61" fmla="*/ 1131 h 1583"/>
                <a:gd name="T62" fmla="*/ 1392 w 1577"/>
                <a:gd name="T63" fmla="*/ 1302 h 1583"/>
                <a:gd name="T64" fmla="*/ 1243 w 1577"/>
                <a:gd name="T65" fmla="*/ 1438 h 1583"/>
                <a:gd name="T66" fmla="*/ 1063 w 1577"/>
                <a:gd name="T67" fmla="*/ 1534 h 1583"/>
                <a:gd name="T68" fmla="*/ 860 w 1577"/>
                <a:gd name="T69" fmla="*/ 1580 h 1583"/>
                <a:gd name="T70" fmla="*/ 647 w 1577"/>
                <a:gd name="T71" fmla="*/ 1571 h 1583"/>
                <a:gd name="T72" fmla="*/ 450 w 1577"/>
                <a:gd name="T73" fmla="*/ 1507 h 1583"/>
                <a:gd name="T74" fmla="*/ 280 w 1577"/>
                <a:gd name="T75" fmla="*/ 1397 h 1583"/>
                <a:gd name="T76" fmla="*/ 144 w 1577"/>
                <a:gd name="T77" fmla="*/ 1248 h 1583"/>
                <a:gd name="T78" fmla="*/ 49 w 1577"/>
                <a:gd name="T79" fmla="*/ 1068 h 1583"/>
                <a:gd name="T80" fmla="*/ 3 w 1577"/>
                <a:gd name="T81" fmla="*/ 864 h 1583"/>
                <a:gd name="T82" fmla="*/ 12 w 1577"/>
                <a:gd name="T83" fmla="*/ 650 h 1583"/>
                <a:gd name="T84" fmla="*/ 75 w 1577"/>
                <a:gd name="T85" fmla="*/ 453 h 1583"/>
                <a:gd name="T86" fmla="*/ 185 w 1577"/>
                <a:gd name="T87" fmla="*/ 283 h 1583"/>
                <a:gd name="T88" fmla="*/ 334 w 1577"/>
                <a:gd name="T89" fmla="*/ 146 h 1583"/>
                <a:gd name="T90" fmla="*/ 514 w 1577"/>
                <a:gd name="T91" fmla="*/ 50 h 1583"/>
                <a:gd name="T92" fmla="*/ 717 w 1577"/>
                <a:gd name="T93" fmla="*/ 4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7" h="1583">
                  <a:moveTo>
                    <a:pt x="788" y="114"/>
                  </a:moveTo>
                  <a:lnTo>
                    <a:pt x="723" y="117"/>
                  </a:lnTo>
                  <a:lnTo>
                    <a:pt x="660" y="126"/>
                  </a:lnTo>
                  <a:lnTo>
                    <a:pt x="599" y="141"/>
                  </a:lnTo>
                  <a:lnTo>
                    <a:pt x="539" y="161"/>
                  </a:lnTo>
                  <a:lnTo>
                    <a:pt x="483" y="187"/>
                  </a:lnTo>
                  <a:lnTo>
                    <a:pt x="430" y="217"/>
                  </a:lnTo>
                  <a:lnTo>
                    <a:pt x="380" y="252"/>
                  </a:lnTo>
                  <a:lnTo>
                    <a:pt x="333" y="291"/>
                  </a:lnTo>
                  <a:lnTo>
                    <a:pt x="290" y="335"/>
                  </a:lnTo>
                  <a:lnTo>
                    <a:pt x="251" y="381"/>
                  </a:lnTo>
                  <a:lnTo>
                    <a:pt x="216" y="433"/>
                  </a:lnTo>
                  <a:lnTo>
                    <a:pt x="185" y="486"/>
                  </a:lnTo>
                  <a:lnTo>
                    <a:pt x="159" y="543"/>
                  </a:lnTo>
                  <a:lnTo>
                    <a:pt x="140" y="601"/>
                  </a:lnTo>
                  <a:lnTo>
                    <a:pt x="125" y="663"/>
                  </a:lnTo>
                  <a:lnTo>
                    <a:pt x="115" y="727"/>
                  </a:lnTo>
                  <a:lnTo>
                    <a:pt x="112" y="792"/>
                  </a:lnTo>
                  <a:lnTo>
                    <a:pt x="115" y="857"/>
                  </a:lnTo>
                  <a:lnTo>
                    <a:pt x="125" y="921"/>
                  </a:lnTo>
                  <a:lnTo>
                    <a:pt x="140" y="983"/>
                  </a:lnTo>
                  <a:lnTo>
                    <a:pt x="159" y="1041"/>
                  </a:lnTo>
                  <a:lnTo>
                    <a:pt x="185" y="1098"/>
                  </a:lnTo>
                  <a:lnTo>
                    <a:pt x="216" y="1151"/>
                  </a:lnTo>
                  <a:lnTo>
                    <a:pt x="251" y="1203"/>
                  </a:lnTo>
                  <a:lnTo>
                    <a:pt x="290" y="1249"/>
                  </a:lnTo>
                  <a:lnTo>
                    <a:pt x="333" y="1293"/>
                  </a:lnTo>
                  <a:lnTo>
                    <a:pt x="380" y="1332"/>
                  </a:lnTo>
                  <a:lnTo>
                    <a:pt x="430" y="1367"/>
                  </a:lnTo>
                  <a:lnTo>
                    <a:pt x="483" y="1398"/>
                  </a:lnTo>
                  <a:lnTo>
                    <a:pt x="539" y="1423"/>
                  </a:lnTo>
                  <a:lnTo>
                    <a:pt x="599" y="1443"/>
                  </a:lnTo>
                  <a:lnTo>
                    <a:pt x="660" y="1459"/>
                  </a:lnTo>
                  <a:lnTo>
                    <a:pt x="723" y="1468"/>
                  </a:lnTo>
                  <a:lnTo>
                    <a:pt x="788" y="1471"/>
                  </a:lnTo>
                  <a:lnTo>
                    <a:pt x="853" y="1468"/>
                  </a:lnTo>
                  <a:lnTo>
                    <a:pt x="916" y="1459"/>
                  </a:lnTo>
                  <a:lnTo>
                    <a:pt x="978" y="1443"/>
                  </a:lnTo>
                  <a:lnTo>
                    <a:pt x="1037" y="1423"/>
                  </a:lnTo>
                  <a:lnTo>
                    <a:pt x="1094" y="1398"/>
                  </a:lnTo>
                  <a:lnTo>
                    <a:pt x="1147" y="1367"/>
                  </a:lnTo>
                  <a:lnTo>
                    <a:pt x="1197" y="1332"/>
                  </a:lnTo>
                  <a:lnTo>
                    <a:pt x="1244" y="1293"/>
                  </a:lnTo>
                  <a:lnTo>
                    <a:pt x="1287" y="1249"/>
                  </a:lnTo>
                  <a:lnTo>
                    <a:pt x="1326" y="1203"/>
                  </a:lnTo>
                  <a:lnTo>
                    <a:pt x="1361" y="1151"/>
                  </a:lnTo>
                  <a:lnTo>
                    <a:pt x="1392" y="1098"/>
                  </a:lnTo>
                  <a:lnTo>
                    <a:pt x="1417" y="1041"/>
                  </a:lnTo>
                  <a:lnTo>
                    <a:pt x="1438" y="983"/>
                  </a:lnTo>
                  <a:lnTo>
                    <a:pt x="1452" y="921"/>
                  </a:lnTo>
                  <a:lnTo>
                    <a:pt x="1461" y="857"/>
                  </a:lnTo>
                  <a:lnTo>
                    <a:pt x="1464" y="792"/>
                  </a:lnTo>
                  <a:lnTo>
                    <a:pt x="1461" y="727"/>
                  </a:lnTo>
                  <a:lnTo>
                    <a:pt x="1452" y="663"/>
                  </a:lnTo>
                  <a:lnTo>
                    <a:pt x="1438" y="601"/>
                  </a:lnTo>
                  <a:lnTo>
                    <a:pt x="1417" y="543"/>
                  </a:lnTo>
                  <a:lnTo>
                    <a:pt x="1392" y="486"/>
                  </a:lnTo>
                  <a:lnTo>
                    <a:pt x="1361" y="433"/>
                  </a:lnTo>
                  <a:lnTo>
                    <a:pt x="1326" y="381"/>
                  </a:lnTo>
                  <a:lnTo>
                    <a:pt x="1287" y="335"/>
                  </a:lnTo>
                  <a:lnTo>
                    <a:pt x="1244" y="291"/>
                  </a:lnTo>
                  <a:lnTo>
                    <a:pt x="1197" y="252"/>
                  </a:lnTo>
                  <a:lnTo>
                    <a:pt x="1147" y="217"/>
                  </a:lnTo>
                  <a:lnTo>
                    <a:pt x="1094" y="187"/>
                  </a:lnTo>
                  <a:lnTo>
                    <a:pt x="1037" y="161"/>
                  </a:lnTo>
                  <a:lnTo>
                    <a:pt x="978" y="141"/>
                  </a:lnTo>
                  <a:lnTo>
                    <a:pt x="916" y="126"/>
                  </a:lnTo>
                  <a:lnTo>
                    <a:pt x="853" y="117"/>
                  </a:lnTo>
                  <a:lnTo>
                    <a:pt x="788" y="114"/>
                  </a:lnTo>
                  <a:close/>
                  <a:moveTo>
                    <a:pt x="788" y="0"/>
                  </a:moveTo>
                  <a:lnTo>
                    <a:pt x="860" y="4"/>
                  </a:lnTo>
                  <a:lnTo>
                    <a:pt x="930" y="13"/>
                  </a:lnTo>
                  <a:lnTo>
                    <a:pt x="997" y="29"/>
                  </a:lnTo>
                  <a:lnTo>
                    <a:pt x="1063" y="50"/>
                  </a:lnTo>
                  <a:lnTo>
                    <a:pt x="1126" y="77"/>
                  </a:lnTo>
                  <a:lnTo>
                    <a:pt x="1186" y="109"/>
                  </a:lnTo>
                  <a:lnTo>
                    <a:pt x="1243" y="146"/>
                  </a:lnTo>
                  <a:lnTo>
                    <a:pt x="1296" y="187"/>
                  </a:lnTo>
                  <a:lnTo>
                    <a:pt x="1346" y="232"/>
                  </a:lnTo>
                  <a:lnTo>
                    <a:pt x="1392" y="283"/>
                  </a:lnTo>
                  <a:lnTo>
                    <a:pt x="1433" y="336"/>
                  </a:lnTo>
                  <a:lnTo>
                    <a:pt x="1469" y="393"/>
                  </a:lnTo>
                  <a:lnTo>
                    <a:pt x="1501" y="453"/>
                  </a:lnTo>
                  <a:lnTo>
                    <a:pt x="1528" y="516"/>
                  </a:lnTo>
                  <a:lnTo>
                    <a:pt x="1548" y="582"/>
                  </a:lnTo>
                  <a:lnTo>
                    <a:pt x="1564" y="650"/>
                  </a:lnTo>
                  <a:lnTo>
                    <a:pt x="1574" y="720"/>
                  </a:lnTo>
                  <a:lnTo>
                    <a:pt x="1577" y="792"/>
                  </a:lnTo>
                  <a:lnTo>
                    <a:pt x="1574" y="864"/>
                  </a:lnTo>
                  <a:lnTo>
                    <a:pt x="1564" y="935"/>
                  </a:lnTo>
                  <a:lnTo>
                    <a:pt x="1548" y="1002"/>
                  </a:lnTo>
                  <a:lnTo>
                    <a:pt x="1528" y="1068"/>
                  </a:lnTo>
                  <a:lnTo>
                    <a:pt x="1501" y="1131"/>
                  </a:lnTo>
                  <a:lnTo>
                    <a:pt x="1469" y="1192"/>
                  </a:lnTo>
                  <a:lnTo>
                    <a:pt x="1433" y="1248"/>
                  </a:lnTo>
                  <a:lnTo>
                    <a:pt x="1392" y="1302"/>
                  </a:lnTo>
                  <a:lnTo>
                    <a:pt x="1346" y="1352"/>
                  </a:lnTo>
                  <a:lnTo>
                    <a:pt x="1296" y="1397"/>
                  </a:lnTo>
                  <a:lnTo>
                    <a:pt x="1243" y="1438"/>
                  </a:lnTo>
                  <a:lnTo>
                    <a:pt x="1186" y="1475"/>
                  </a:lnTo>
                  <a:lnTo>
                    <a:pt x="1126" y="1507"/>
                  </a:lnTo>
                  <a:lnTo>
                    <a:pt x="1063" y="1534"/>
                  </a:lnTo>
                  <a:lnTo>
                    <a:pt x="997" y="1554"/>
                  </a:lnTo>
                  <a:lnTo>
                    <a:pt x="930" y="1571"/>
                  </a:lnTo>
                  <a:lnTo>
                    <a:pt x="860" y="1580"/>
                  </a:lnTo>
                  <a:lnTo>
                    <a:pt x="788" y="1583"/>
                  </a:lnTo>
                  <a:lnTo>
                    <a:pt x="717" y="1580"/>
                  </a:lnTo>
                  <a:lnTo>
                    <a:pt x="647" y="1571"/>
                  </a:lnTo>
                  <a:lnTo>
                    <a:pt x="578" y="1554"/>
                  </a:lnTo>
                  <a:lnTo>
                    <a:pt x="514" y="1534"/>
                  </a:lnTo>
                  <a:lnTo>
                    <a:pt x="450" y="1507"/>
                  </a:lnTo>
                  <a:lnTo>
                    <a:pt x="391" y="1475"/>
                  </a:lnTo>
                  <a:lnTo>
                    <a:pt x="334" y="1438"/>
                  </a:lnTo>
                  <a:lnTo>
                    <a:pt x="280" y="1397"/>
                  </a:lnTo>
                  <a:lnTo>
                    <a:pt x="231" y="1352"/>
                  </a:lnTo>
                  <a:lnTo>
                    <a:pt x="185" y="1302"/>
                  </a:lnTo>
                  <a:lnTo>
                    <a:pt x="144" y="1248"/>
                  </a:lnTo>
                  <a:lnTo>
                    <a:pt x="107" y="1192"/>
                  </a:lnTo>
                  <a:lnTo>
                    <a:pt x="75" y="1131"/>
                  </a:lnTo>
                  <a:lnTo>
                    <a:pt x="49" y="1068"/>
                  </a:lnTo>
                  <a:lnTo>
                    <a:pt x="28" y="1002"/>
                  </a:lnTo>
                  <a:lnTo>
                    <a:pt x="12" y="935"/>
                  </a:lnTo>
                  <a:lnTo>
                    <a:pt x="3" y="864"/>
                  </a:lnTo>
                  <a:lnTo>
                    <a:pt x="0" y="792"/>
                  </a:lnTo>
                  <a:lnTo>
                    <a:pt x="3" y="720"/>
                  </a:lnTo>
                  <a:lnTo>
                    <a:pt x="12" y="650"/>
                  </a:lnTo>
                  <a:lnTo>
                    <a:pt x="28" y="582"/>
                  </a:lnTo>
                  <a:lnTo>
                    <a:pt x="49" y="516"/>
                  </a:lnTo>
                  <a:lnTo>
                    <a:pt x="75" y="453"/>
                  </a:lnTo>
                  <a:lnTo>
                    <a:pt x="107" y="393"/>
                  </a:lnTo>
                  <a:lnTo>
                    <a:pt x="144" y="336"/>
                  </a:lnTo>
                  <a:lnTo>
                    <a:pt x="185" y="283"/>
                  </a:lnTo>
                  <a:lnTo>
                    <a:pt x="231" y="232"/>
                  </a:lnTo>
                  <a:lnTo>
                    <a:pt x="280" y="187"/>
                  </a:lnTo>
                  <a:lnTo>
                    <a:pt x="334" y="146"/>
                  </a:lnTo>
                  <a:lnTo>
                    <a:pt x="391" y="109"/>
                  </a:lnTo>
                  <a:lnTo>
                    <a:pt x="450" y="77"/>
                  </a:lnTo>
                  <a:lnTo>
                    <a:pt x="514" y="50"/>
                  </a:lnTo>
                  <a:lnTo>
                    <a:pt x="578" y="29"/>
                  </a:lnTo>
                  <a:lnTo>
                    <a:pt x="647" y="13"/>
                  </a:lnTo>
                  <a:lnTo>
                    <a:pt x="717" y="4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" name="Freeform 1142"/>
            <p:cNvSpPr>
              <a:spLocks/>
            </p:cNvSpPr>
            <p:nvPr/>
          </p:nvSpPr>
          <p:spPr bwMode="auto">
            <a:xfrm>
              <a:off x="8393113" y="5873750"/>
              <a:ext cx="119063" cy="120650"/>
            </a:xfrm>
            <a:custGeom>
              <a:avLst/>
              <a:gdLst>
                <a:gd name="T0" fmla="*/ 57 w 750"/>
                <a:gd name="T1" fmla="*/ 0 h 754"/>
                <a:gd name="T2" fmla="*/ 71 w 750"/>
                <a:gd name="T3" fmla="*/ 2 h 754"/>
                <a:gd name="T4" fmla="*/ 84 w 750"/>
                <a:gd name="T5" fmla="*/ 9 h 754"/>
                <a:gd name="T6" fmla="*/ 97 w 750"/>
                <a:gd name="T7" fmla="*/ 17 h 754"/>
                <a:gd name="T8" fmla="*/ 375 w 750"/>
                <a:gd name="T9" fmla="*/ 297 h 754"/>
                <a:gd name="T10" fmla="*/ 654 w 750"/>
                <a:gd name="T11" fmla="*/ 17 h 754"/>
                <a:gd name="T12" fmla="*/ 666 w 750"/>
                <a:gd name="T13" fmla="*/ 9 h 754"/>
                <a:gd name="T14" fmla="*/ 680 w 750"/>
                <a:gd name="T15" fmla="*/ 2 h 754"/>
                <a:gd name="T16" fmla="*/ 694 w 750"/>
                <a:gd name="T17" fmla="*/ 0 h 754"/>
                <a:gd name="T18" fmla="*/ 708 w 750"/>
                <a:gd name="T19" fmla="*/ 2 h 754"/>
                <a:gd name="T20" fmla="*/ 722 w 750"/>
                <a:gd name="T21" fmla="*/ 9 h 754"/>
                <a:gd name="T22" fmla="*/ 734 w 750"/>
                <a:gd name="T23" fmla="*/ 17 h 754"/>
                <a:gd name="T24" fmla="*/ 743 w 750"/>
                <a:gd name="T25" fmla="*/ 29 h 754"/>
                <a:gd name="T26" fmla="*/ 748 w 750"/>
                <a:gd name="T27" fmla="*/ 42 h 754"/>
                <a:gd name="T28" fmla="*/ 750 w 750"/>
                <a:gd name="T29" fmla="*/ 57 h 754"/>
                <a:gd name="T30" fmla="*/ 748 w 750"/>
                <a:gd name="T31" fmla="*/ 71 h 754"/>
                <a:gd name="T32" fmla="*/ 743 w 750"/>
                <a:gd name="T33" fmla="*/ 85 h 754"/>
                <a:gd name="T34" fmla="*/ 734 w 750"/>
                <a:gd name="T35" fmla="*/ 97 h 754"/>
                <a:gd name="T36" fmla="*/ 455 w 750"/>
                <a:gd name="T37" fmla="*/ 377 h 754"/>
                <a:gd name="T38" fmla="*/ 734 w 750"/>
                <a:gd name="T39" fmla="*/ 657 h 754"/>
                <a:gd name="T40" fmla="*/ 743 w 750"/>
                <a:gd name="T41" fmla="*/ 669 h 754"/>
                <a:gd name="T42" fmla="*/ 748 w 750"/>
                <a:gd name="T43" fmla="*/ 683 h 754"/>
                <a:gd name="T44" fmla="*/ 750 w 750"/>
                <a:gd name="T45" fmla="*/ 697 h 754"/>
                <a:gd name="T46" fmla="*/ 748 w 750"/>
                <a:gd name="T47" fmla="*/ 712 h 754"/>
                <a:gd name="T48" fmla="*/ 743 w 750"/>
                <a:gd name="T49" fmla="*/ 725 h 754"/>
                <a:gd name="T50" fmla="*/ 734 w 750"/>
                <a:gd name="T51" fmla="*/ 737 h 754"/>
                <a:gd name="T52" fmla="*/ 722 w 750"/>
                <a:gd name="T53" fmla="*/ 746 h 754"/>
                <a:gd name="T54" fmla="*/ 708 w 750"/>
                <a:gd name="T55" fmla="*/ 752 h 754"/>
                <a:gd name="T56" fmla="*/ 694 w 750"/>
                <a:gd name="T57" fmla="*/ 754 h 754"/>
                <a:gd name="T58" fmla="*/ 680 w 750"/>
                <a:gd name="T59" fmla="*/ 752 h 754"/>
                <a:gd name="T60" fmla="*/ 666 w 750"/>
                <a:gd name="T61" fmla="*/ 746 h 754"/>
                <a:gd name="T62" fmla="*/ 654 w 750"/>
                <a:gd name="T63" fmla="*/ 737 h 754"/>
                <a:gd name="T64" fmla="*/ 375 w 750"/>
                <a:gd name="T65" fmla="*/ 457 h 754"/>
                <a:gd name="T66" fmla="*/ 97 w 750"/>
                <a:gd name="T67" fmla="*/ 737 h 754"/>
                <a:gd name="T68" fmla="*/ 84 w 750"/>
                <a:gd name="T69" fmla="*/ 746 h 754"/>
                <a:gd name="T70" fmla="*/ 71 w 750"/>
                <a:gd name="T71" fmla="*/ 752 h 754"/>
                <a:gd name="T72" fmla="*/ 57 w 750"/>
                <a:gd name="T73" fmla="*/ 754 h 754"/>
                <a:gd name="T74" fmla="*/ 42 w 750"/>
                <a:gd name="T75" fmla="*/ 752 h 754"/>
                <a:gd name="T76" fmla="*/ 29 w 750"/>
                <a:gd name="T77" fmla="*/ 746 h 754"/>
                <a:gd name="T78" fmla="*/ 17 w 750"/>
                <a:gd name="T79" fmla="*/ 737 h 754"/>
                <a:gd name="T80" fmla="*/ 8 w 750"/>
                <a:gd name="T81" fmla="*/ 725 h 754"/>
                <a:gd name="T82" fmla="*/ 3 w 750"/>
                <a:gd name="T83" fmla="*/ 712 h 754"/>
                <a:gd name="T84" fmla="*/ 0 w 750"/>
                <a:gd name="T85" fmla="*/ 697 h 754"/>
                <a:gd name="T86" fmla="*/ 3 w 750"/>
                <a:gd name="T87" fmla="*/ 683 h 754"/>
                <a:gd name="T88" fmla="*/ 8 w 750"/>
                <a:gd name="T89" fmla="*/ 669 h 754"/>
                <a:gd name="T90" fmla="*/ 17 w 750"/>
                <a:gd name="T91" fmla="*/ 657 h 754"/>
                <a:gd name="T92" fmla="*/ 295 w 750"/>
                <a:gd name="T93" fmla="*/ 377 h 754"/>
                <a:gd name="T94" fmla="*/ 17 w 750"/>
                <a:gd name="T95" fmla="*/ 97 h 754"/>
                <a:gd name="T96" fmla="*/ 8 w 750"/>
                <a:gd name="T97" fmla="*/ 85 h 754"/>
                <a:gd name="T98" fmla="*/ 3 w 750"/>
                <a:gd name="T99" fmla="*/ 71 h 754"/>
                <a:gd name="T100" fmla="*/ 0 w 750"/>
                <a:gd name="T101" fmla="*/ 57 h 754"/>
                <a:gd name="T102" fmla="*/ 3 w 750"/>
                <a:gd name="T103" fmla="*/ 42 h 754"/>
                <a:gd name="T104" fmla="*/ 8 w 750"/>
                <a:gd name="T105" fmla="*/ 29 h 754"/>
                <a:gd name="T106" fmla="*/ 17 w 750"/>
                <a:gd name="T107" fmla="*/ 17 h 754"/>
                <a:gd name="T108" fmla="*/ 29 w 750"/>
                <a:gd name="T109" fmla="*/ 9 h 754"/>
                <a:gd name="T110" fmla="*/ 42 w 750"/>
                <a:gd name="T111" fmla="*/ 2 h 754"/>
                <a:gd name="T112" fmla="*/ 57 w 750"/>
                <a:gd name="T113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0" h="754">
                  <a:moveTo>
                    <a:pt x="57" y="0"/>
                  </a:moveTo>
                  <a:lnTo>
                    <a:pt x="71" y="2"/>
                  </a:lnTo>
                  <a:lnTo>
                    <a:pt x="84" y="9"/>
                  </a:lnTo>
                  <a:lnTo>
                    <a:pt x="97" y="17"/>
                  </a:lnTo>
                  <a:lnTo>
                    <a:pt x="375" y="297"/>
                  </a:lnTo>
                  <a:lnTo>
                    <a:pt x="654" y="17"/>
                  </a:lnTo>
                  <a:lnTo>
                    <a:pt x="666" y="9"/>
                  </a:lnTo>
                  <a:lnTo>
                    <a:pt x="680" y="2"/>
                  </a:lnTo>
                  <a:lnTo>
                    <a:pt x="694" y="0"/>
                  </a:lnTo>
                  <a:lnTo>
                    <a:pt x="708" y="2"/>
                  </a:lnTo>
                  <a:lnTo>
                    <a:pt x="722" y="9"/>
                  </a:lnTo>
                  <a:lnTo>
                    <a:pt x="734" y="17"/>
                  </a:lnTo>
                  <a:lnTo>
                    <a:pt x="743" y="29"/>
                  </a:lnTo>
                  <a:lnTo>
                    <a:pt x="748" y="42"/>
                  </a:lnTo>
                  <a:lnTo>
                    <a:pt x="750" y="57"/>
                  </a:lnTo>
                  <a:lnTo>
                    <a:pt x="748" y="71"/>
                  </a:lnTo>
                  <a:lnTo>
                    <a:pt x="743" y="85"/>
                  </a:lnTo>
                  <a:lnTo>
                    <a:pt x="734" y="97"/>
                  </a:lnTo>
                  <a:lnTo>
                    <a:pt x="455" y="377"/>
                  </a:lnTo>
                  <a:lnTo>
                    <a:pt x="734" y="657"/>
                  </a:lnTo>
                  <a:lnTo>
                    <a:pt x="743" y="669"/>
                  </a:lnTo>
                  <a:lnTo>
                    <a:pt x="748" y="683"/>
                  </a:lnTo>
                  <a:lnTo>
                    <a:pt x="750" y="697"/>
                  </a:lnTo>
                  <a:lnTo>
                    <a:pt x="748" y="712"/>
                  </a:lnTo>
                  <a:lnTo>
                    <a:pt x="743" y="725"/>
                  </a:lnTo>
                  <a:lnTo>
                    <a:pt x="734" y="737"/>
                  </a:lnTo>
                  <a:lnTo>
                    <a:pt x="722" y="746"/>
                  </a:lnTo>
                  <a:lnTo>
                    <a:pt x="708" y="752"/>
                  </a:lnTo>
                  <a:lnTo>
                    <a:pt x="694" y="754"/>
                  </a:lnTo>
                  <a:lnTo>
                    <a:pt x="680" y="752"/>
                  </a:lnTo>
                  <a:lnTo>
                    <a:pt x="666" y="746"/>
                  </a:lnTo>
                  <a:lnTo>
                    <a:pt x="654" y="737"/>
                  </a:lnTo>
                  <a:lnTo>
                    <a:pt x="375" y="457"/>
                  </a:lnTo>
                  <a:lnTo>
                    <a:pt x="97" y="737"/>
                  </a:lnTo>
                  <a:lnTo>
                    <a:pt x="84" y="746"/>
                  </a:lnTo>
                  <a:lnTo>
                    <a:pt x="71" y="752"/>
                  </a:lnTo>
                  <a:lnTo>
                    <a:pt x="57" y="754"/>
                  </a:lnTo>
                  <a:lnTo>
                    <a:pt x="42" y="752"/>
                  </a:lnTo>
                  <a:lnTo>
                    <a:pt x="29" y="746"/>
                  </a:lnTo>
                  <a:lnTo>
                    <a:pt x="17" y="737"/>
                  </a:lnTo>
                  <a:lnTo>
                    <a:pt x="8" y="725"/>
                  </a:lnTo>
                  <a:lnTo>
                    <a:pt x="3" y="712"/>
                  </a:lnTo>
                  <a:lnTo>
                    <a:pt x="0" y="697"/>
                  </a:lnTo>
                  <a:lnTo>
                    <a:pt x="3" y="683"/>
                  </a:lnTo>
                  <a:lnTo>
                    <a:pt x="8" y="669"/>
                  </a:lnTo>
                  <a:lnTo>
                    <a:pt x="17" y="657"/>
                  </a:lnTo>
                  <a:lnTo>
                    <a:pt x="295" y="377"/>
                  </a:lnTo>
                  <a:lnTo>
                    <a:pt x="17" y="97"/>
                  </a:lnTo>
                  <a:lnTo>
                    <a:pt x="8" y="85"/>
                  </a:lnTo>
                  <a:lnTo>
                    <a:pt x="3" y="71"/>
                  </a:lnTo>
                  <a:lnTo>
                    <a:pt x="0" y="57"/>
                  </a:lnTo>
                  <a:lnTo>
                    <a:pt x="3" y="42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9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2" name="Group 2401"/>
          <p:cNvGrpSpPr/>
          <p:nvPr/>
        </p:nvGrpSpPr>
        <p:grpSpPr>
          <a:xfrm>
            <a:off x="7227121" y="5813861"/>
            <a:ext cx="534988" cy="482600"/>
            <a:chOff x="7251700" y="5813425"/>
            <a:chExt cx="534988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1" name="Freeform 1147"/>
            <p:cNvSpPr>
              <a:spLocks noEditPoints="1"/>
            </p:cNvSpPr>
            <p:nvPr/>
          </p:nvSpPr>
          <p:spPr bwMode="auto">
            <a:xfrm>
              <a:off x="7251700" y="5813425"/>
              <a:ext cx="534988" cy="482600"/>
            </a:xfrm>
            <a:custGeom>
              <a:avLst/>
              <a:gdLst>
                <a:gd name="T0" fmla="*/ 3258 w 3370"/>
                <a:gd name="T1" fmla="*/ 2932 h 3044"/>
                <a:gd name="T2" fmla="*/ 405 w 3370"/>
                <a:gd name="T3" fmla="*/ 2199 h 3044"/>
                <a:gd name="T4" fmla="*/ 2965 w 3370"/>
                <a:gd name="T5" fmla="*/ 2199 h 3044"/>
                <a:gd name="T6" fmla="*/ 2528 w 3370"/>
                <a:gd name="T7" fmla="*/ 846 h 3044"/>
                <a:gd name="T8" fmla="*/ 2693 w 3370"/>
                <a:gd name="T9" fmla="*/ 643 h 3044"/>
                <a:gd name="T10" fmla="*/ 2657 w 3370"/>
                <a:gd name="T11" fmla="*/ 566 h 3044"/>
                <a:gd name="T12" fmla="*/ 2589 w 3370"/>
                <a:gd name="T13" fmla="*/ 518 h 3044"/>
                <a:gd name="T14" fmla="*/ 2528 w 3370"/>
                <a:gd name="T15" fmla="*/ 508 h 3044"/>
                <a:gd name="T16" fmla="*/ 781 w 3370"/>
                <a:gd name="T17" fmla="*/ 518 h 3044"/>
                <a:gd name="T18" fmla="*/ 713 w 3370"/>
                <a:gd name="T19" fmla="*/ 566 h 3044"/>
                <a:gd name="T20" fmla="*/ 677 w 3370"/>
                <a:gd name="T21" fmla="*/ 643 h 3044"/>
                <a:gd name="T22" fmla="*/ 2022 w 3370"/>
                <a:gd name="T23" fmla="*/ 846 h 3044"/>
                <a:gd name="T24" fmla="*/ 784 w 3370"/>
                <a:gd name="T25" fmla="*/ 282 h 3044"/>
                <a:gd name="T26" fmla="*/ 654 w 3370"/>
                <a:gd name="T27" fmla="*/ 309 h 3044"/>
                <a:gd name="T28" fmla="*/ 547 w 3370"/>
                <a:gd name="T29" fmla="*/ 381 h 3044"/>
                <a:gd name="T30" fmla="*/ 476 w 3370"/>
                <a:gd name="T31" fmla="*/ 487 h 3044"/>
                <a:gd name="T32" fmla="*/ 449 w 3370"/>
                <a:gd name="T33" fmla="*/ 618 h 3044"/>
                <a:gd name="T34" fmla="*/ 2921 w 3370"/>
                <a:gd name="T35" fmla="*/ 618 h 3044"/>
                <a:gd name="T36" fmla="*/ 2894 w 3370"/>
                <a:gd name="T37" fmla="*/ 487 h 3044"/>
                <a:gd name="T38" fmla="*/ 2823 w 3370"/>
                <a:gd name="T39" fmla="*/ 381 h 3044"/>
                <a:gd name="T40" fmla="*/ 2716 w 3370"/>
                <a:gd name="T41" fmla="*/ 309 h 3044"/>
                <a:gd name="T42" fmla="*/ 2586 w 3370"/>
                <a:gd name="T43" fmla="*/ 282 h 3044"/>
                <a:gd name="T44" fmla="*/ 2532 w 3370"/>
                <a:gd name="T45" fmla="*/ 395 h 3044"/>
                <a:gd name="T46" fmla="*/ 2648 w 3370"/>
                <a:gd name="T47" fmla="*/ 421 h 3044"/>
                <a:gd name="T48" fmla="*/ 2740 w 3370"/>
                <a:gd name="T49" fmla="*/ 490 h 3044"/>
                <a:gd name="T50" fmla="*/ 2796 w 3370"/>
                <a:gd name="T51" fmla="*/ 593 h 3044"/>
                <a:gd name="T52" fmla="*/ 2808 w 3370"/>
                <a:gd name="T53" fmla="*/ 959 h 3044"/>
                <a:gd name="T54" fmla="*/ 565 w 3370"/>
                <a:gd name="T55" fmla="*/ 632 h 3044"/>
                <a:gd name="T56" fmla="*/ 607 w 3370"/>
                <a:gd name="T57" fmla="*/ 522 h 3044"/>
                <a:gd name="T58" fmla="*/ 688 w 3370"/>
                <a:gd name="T59" fmla="*/ 440 h 3044"/>
                <a:gd name="T60" fmla="*/ 798 w 3370"/>
                <a:gd name="T61" fmla="*/ 398 h 3044"/>
                <a:gd name="T62" fmla="*/ 2022 w 3370"/>
                <a:gd name="T63" fmla="*/ 282 h 3044"/>
                <a:gd name="T64" fmla="*/ 2134 w 3370"/>
                <a:gd name="T65" fmla="*/ 846 h 3044"/>
                <a:gd name="T66" fmla="*/ 2134 w 3370"/>
                <a:gd name="T67" fmla="*/ 113 h 3044"/>
                <a:gd name="T68" fmla="*/ 2528 w 3370"/>
                <a:gd name="T69" fmla="*/ 169 h 3044"/>
                <a:gd name="T70" fmla="*/ 2688 w 3370"/>
                <a:gd name="T71" fmla="*/ 182 h 3044"/>
                <a:gd name="T72" fmla="*/ 2826 w 3370"/>
                <a:gd name="T73" fmla="*/ 239 h 3044"/>
                <a:gd name="T74" fmla="*/ 2935 w 3370"/>
                <a:gd name="T75" fmla="*/ 338 h 3044"/>
                <a:gd name="T76" fmla="*/ 3006 w 3370"/>
                <a:gd name="T77" fmla="*/ 467 h 3044"/>
                <a:gd name="T78" fmla="*/ 3033 w 3370"/>
                <a:gd name="T79" fmla="*/ 618 h 3044"/>
                <a:gd name="T80" fmla="*/ 3361 w 3370"/>
                <a:gd name="T81" fmla="*/ 2441 h 3044"/>
                <a:gd name="T82" fmla="*/ 3368 w 3370"/>
                <a:gd name="T83" fmla="*/ 2487 h 3044"/>
                <a:gd name="T84" fmla="*/ 3370 w 3370"/>
                <a:gd name="T85" fmla="*/ 2499 h 3044"/>
                <a:gd name="T86" fmla="*/ 3360 w 3370"/>
                <a:gd name="T87" fmla="*/ 3007 h 3044"/>
                <a:gd name="T88" fmla="*/ 3316 w 3370"/>
                <a:gd name="T89" fmla="*/ 3041 h 3044"/>
                <a:gd name="T90" fmla="*/ 54 w 3370"/>
                <a:gd name="T91" fmla="*/ 3041 h 3044"/>
                <a:gd name="T92" fmla="*/ 10 w 3370"/>
                <a:gd name="T93" fmla="*/ 3007 h 3044"/>
                <a:gd name="T94" fmla="*/ 0 w 3370"/>
                <a:gd name="T95" fmla="*/ 2499 h 3044"/>
                <a:gd name="T96" fmla="*/ 2 w 3370"/>
                <a:gd name="T97" fmla="*/ 2487 h 3044"/>
                <a:gd name="T98" fmla="*/ 9 w 3370"/>
                <a:gd name="T99" fmla="*/ 2441 h 3044"/>
                <a:gd name="T100" fmla="*/ 337 w 3370"/>
                <a:gd name="T101" fmla="*/ 618 h 3044"/>
                <a:gd name="T102" fmla="*/ 364 w 3370"/>
                <a:gd name="T103" fmla="*/ 467 h 3044"/>
                <a:gd name="T104" fmla="*/ 435 w 3370"/>
                <a:gd name="T105" fmla="*/ 338 h 3044"/>
                <a:gd name="T106" fmla="*/ 544 w 3370"/>
                <a:gd name="T107" fmla="*/ 239 h 3044"/>
                <a:gd name="T108" fmla="*/ 682 w 3370"/>
                <a:gd name="T109" fmla="*/ 182 h 3044"/>
                <a:gd name="T110" fmla="*/ 2022 w 3370"/>
                <a:gd name="T111" fmla="*/ 169 h 3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044">
                  <a:moveTo>
                    <a:pt x="112" y="2537"/>
                  </a:moveTo>
                  <a:lnTo>
                    <a:pt x="112" y="2932"/>
                  </a:lnTo>
                  <a:lnTo>
                    <a:pt x="3258" y="2932"/>
                  </a:lnTo>
                  <a:lnTo>
                    <a:pt x="3258" y="2537"/>
                  </a:lnTo>
                  <a:lnTo>
                    <a:pt x="112" y="2537"/>
                  </a:lnTo>
                  <a:close/>
                  <a:moveTo>
                    <a:pt x="405" y="2199"/>
                  </a:moveTo>
                  <a:lnTo>
                    <a:pt x="181" y="2424"/>
                  </a:lnTo>
                  <a:lnTo>
                    <a:pt x="3189" y="2424"/>
                  </a:lnTo>
                  <a:lnTo>
                    <a:pt x="2965" y="2199"/>
                  </a:lnTo>
                  <a:lnTo>
                    <a:pt x="405" y="2199"/>
                  </a:lnTo>
                  <a:close/>
                  <a:moveTo>
                    <a:pt x="2528" y="508"/>
                  </a:moveTo>
                  <a:lnTo>
                    <a:pt x="2528" y="846"/>
                  </a:lnTo>
                  <a:lnTo>
                    <a:pt x="2696" y="846"/>
                  </a:lnTo>
                  <a:lnTo>
                    <a:pt x="2696" y="673"/>
                  </a:lnTo>
                  <a:lnTo>
                    <a:pt x="2693" y="643"/>
                  </a:lnTo>
                  <a:lnTo>
                    <a:pt x="2686" y="615"/>
                  </a:lnTo>
                  <a:lnTo>
                    <a:pt x="2674" y="590"/>
                  </a:lnTo>
                  <a:lnTo>
                    <a:pt x="2657" y="566"/>
                  </a:lnTo>
                  <a:lnTo>
                    <a:pt x="2638" y="547"/>
                  </a:lnTo>
                  <a:lnTo>
                    <a:pt x="2614" y="530"/>
                  </a:lnTo>
                  <a:lnTo>
                    <a:pt x="2589" y="518"/>
                  </a:lnTo>
                  <a:lnTo>
                    <a:pt x="2561" y="511"/>
                  </a:lnTo>
                  <a:lnTo>
                    <a:pt x="2532" y="508"/>
                  </a:lnTo>
                  <a:lnTo>
                    <a:pt x="2528" y="508"/>
                  </a:lnTo>
                  <a:close/>
                  <a:moveTo>
                    <a:pt x="838" y="508"/>
                  </a:moveTo>
                  <a:lnTo>
                    <a:pt x="809" y="511"/>
                  </a:lnTo>
                  <a:lnTo>
                    <a:pt x="781" y="518"/>
                  </a:lnTo>
                  <a:lnTo>
                    <a:pt x="756" y="530"/>
                  </a:lnTo>
                  <a:lnTo>
                    <a:pt x="732" y="547"/>
                  </a:lnTo>
                  <a:lnTo>
                    <a:pt x="713" y="566"/>
                  </a:lnTo>
                  <a:lnTo>
                    <a:pt x="696" y="590"/>
                  </a:lnTo>
                  <a:lnTo>
                    <a:pt x="684" y="615"/>
                  </a:lnTo>
                  <a:lnTo>
                    <a:pt x="677" y="643"/>
                  </a:lnTo>
                  <a:lnTo>
                    <a:pt x="674" y="673"/>
                  </a:lnTo>
                  <a:lnTo>
                    <a:pt x="674" y="846"/>
                  </a:lnTo>
                  <a:lnTo>
                    <a:pt x="2022" y="846"/>
                  </a:lnTo>
                  <a:lnTo>
                    <a:pt x="2022" y="508"/>
                  </a:lnTo>
                  <a:lnTo>
                    <a:pt x="838" y="508"/>
                  </a:lnTo>
                  <a:close/>
                  <a:moveTo>
                    <a:pt x="784" y="282"/>
                  </a:moveTo>
                  <a:lnTo>
                    <a:pt x="738" y="285"/>
                  </a:lnTo>
                  <a:lnTo>
                    <a:pt x="695" y="294"/>
                  </a:lnTo>
                  <a:lnTo>
                    <a:pt x="654" y="309"/>
                  </a:lnTo>
                  <a:lnTo>
                    <a:pt x="615" y="328"/>
                  </a:lnTo>
                  <a:lnTo>
                    <a:pt x="580" y="352"/>
                  </a:lnTo>
                  <a:lnTo>
                    <a:pt x="547" y="381"/>
                  </a:lnTo>
                  <a:lnTo>
                    <a:pt x="519" y="413"/>
                  </a:lnTo>
                  <a:lnTo>
                    <a:pt x="495" y="449"/>
                  </a:lnTo>
                  <a:lnTo>
                    <a:pt x="476" y="487"/>
                  </a:lnTo>
                  <a:lnTo>
                    <a:pt x="462" y="529"/>
                  </a:lnTo>
                  <a:lnTo>
                    <a:pt x="452" y="572"/>
                  </a:lnTo>
                  <a:lnTo>
                    <a:pt x="449" y="618"/>
                  </a:lnTo>
                  <a:lnTo>
                    <a:pt x="449" y="2086"/>
                  </a:lnTo>
                  <a:lnTo>
                    <a:pt x="2921" y="2086"/>
                  </a:lnTo>
                  <a:lnTo>
                    <a:pt x="2921" y="618"/>
                  </a:lnTo>
                  <a:lnTo>
                    <a:pt x="2918" y="572"/>
                  </a:lnTo>
                  <a:lnTo>
                    <a:pt x="2908" y="529"/>
                  </a:lnTo>
                  <a:lnTo>
                    <a:pt x="2894" y="487"/>
                  </a:lnTo>
                  <a:lnTo>
                    <a:pt x="2875" y="449"/>
                  </a:lnTo>
                  <a:lnTo>
                    <a:pt x="2851" y="413"/>
                  </a:lnTo>
                  <a:lnTo>
                    <a:pt x="2823" y="381"/>
                  </a:lnTo>
                  <a:lnTo>
                    <a:pt x="2790" y="352"/>
                  </a:lnTo>
                  <a:lnTo>
                    <a:pt x="2755" y="328"/>
                  </a:lnTo>
                  <a:lnTo>
                    <a:pt x="2716" y="309"/>
                  </a:lnTo>
                  <a:lnTo>
                    <a:pt x="2675" y="294"/>
                  </a:lnTo>
                  <a:lnTo>
                    <a:pt x="2632" y="285"/>
                  </a:lnTo>
                  <a:lnTo>
                    <a:pt x="2586" y="282"/>
                  </a:lnTo>
                  <a:lnTo>
                    <a:pt x="2528" y="282"/>
                  </a:lnTo>
                  <a:lnTo>
                    <a:pt x="2528" y="395"/>
                  </a:lnTo>
                  <a:lnTo>
                    <a:pt x="2532" y="395"/>
                  </a:lnTo>
                  <a:lnTo>
                    <a:pt x="2572" y="398"/>
                  </a:lnTo>
                  <a:lnTo>
                    <a:pt x="2611" y="407"/>
                  </a:lnTo>
                  <a:lnTo>
                    <a:pt x="2648" y="421"/>
                  </a:lnTo>
                  <a:lnTo>
                    <a:pt x="2682" y="440"/>
                  </a:lnTo>
                  <a:lnTo>
                    <a:pt x="2713" y="464"/>
                  </a:lnTo>
                  <a:lnTo>
                    <a:pt x="2740" y="490"/>
                  </a:lnTo>
                  <a:lnTo>
                    <a:pt x="2763" y="522"/>
                  </a:lnTo>
                  <a:lnTo>
                    <a:pt x="2783" y="556"/>
                  </a:lnTo>
                  <a:lnTo>
                    <a:pt x="2796" y="593"/>
                  </a:lnTo>
                  <a:lnTo>
                    <a:pt x="2805" y="632"/>
                  </a:lnTo>
                  <a:lnTo>
                    <a:pt x="2808" y="673"/>
                  </a:lnTo>
                  <a:lnTo>
                    <a:pt x="2808" y="959"/>
                  </a:lnTo>
                  <a:lnTo>
                    <a:pt x="562" y="959"/>
                  </a:lnTo>
                  <a:lnTo>
                    <a:pt x="562" y="673"/>
                  </a:lnTo>
                  <a:lnTo>
                    <a:pt x="565" y="632"/>
                  </a:lnTo>
                  <a:lnTo>
                    <a:pt x="574" y="593"/>
                  </a:lnTo>
                  <a:lnTo>
                    <a:pt x="587" y="556"/>
                  </a:lnTo>
                  <a:lnTo>
                    <a:pt x="607" y="522"/>
                  </a:lnTo>
                  <a:lnTo>
                    <a:pt x="630" y="490"/>
                  </a:lnTo>
                  <a:lnTo>
                    <a:pt x="657" y="464"/>
                  </a:lnTo>
                  <a:lnTo>
                    <a:pt x="688" y="440"/>
                  </a:lnTo>
                  <a:lnTo>
                    <a:pt x="722" y="421"/>
                  </a:lnTo>
                  <a:lnTo>
                    <a:pt x="759" y="407"/>
                  </a:lnTo>
                  <a:lnTo>
                    <a:pt x="798" y="398"/>
                  </a:lnTo>
                  <a:lnTo>
                    <a:pt x="838" y="395"/>
                  </a:lnTo>
                  <a:lnTo>
                    <a:pt x="2022" y="395"/>
                  </a:lnTo>
                  <a:lnTo>
                    <a:pt x="2022" y="282"/>
                  </a:lnTo>
                  <a:lnTo>
                    <a:pt x="784" y="282"/>
                  </a:lnTo>
                  <a:close/>
                  <a:moveTo>
                    <a:pt x="2134" y="113"/>
                  </a:moveTo>
                  <a:lnTo>
                    <a:pt x="2134" y="846"/>
                  </a:lnTo>
                  <a:lnTo>
                    <a:pt x="2415" y="846"/>
                  </a:lnTo>
                  <a:lnTo>
                    <a:pt x="2415" y="113"/>
                  </a:lnTo>
                  <a:lnTo>
                    <a:pt x="2134" y="113"/>
                  </a:lnTo>
                  <a:close/>
                  <a:moveTo>
                    <a:pt x="2022" y="0"/>
                  </a:moveTo>
                  <a:lnTo>
                    <a:pt x="2528" y="0"/>
                  </a:lnTo>
                  <a:lnTo>
                    <a:pt x="2528" y="169"/>
                  </a:lnTo>
                  <a:lnTo>
                    <a:pt x="2586" y="169"/>
                  </a:lnTo>
                  <a:lnTo>
                    <a:pt x="2638" y="173"/>
                  </a:lnTo>
                  <a:lnTo>
                    <a:pt x="2688" y="182"/>
                  </a:lnTo>
                  <a:lnTo>
                    <a:pt x="2737" y="196"/>
                  </a:lnTo>
                  <a:lnTo>
                    <a:pt x="2783" y="216"/>
                  </a:lnTo>
                  <a:lnTo>
                    <a:pt x="2826" y="239"/>
                  </a:lnTo>
                  <a:lnTo>
                    <a:pt x="2866" y="268"/>
                  </a:lnTo>
                  <a:lnTo>
                    <a:pt x="2902" y="301"/>
                  </a:lnTo>
                  <a:lnTo>
                    <a:pt x="2935" y="338"/>
                  </a:lnTo>
                  <a:lnTo>
                    <a:pt x="2964" y="378"/>
                  </a:lnTo>
                  <a:lnTo>
                    <a:pt x="2987" y="422"/>
                  </a:lnTo>
                  <a:lnTo>
                    <a:pt x="3006" y="467"/>
                  </a:lnTo>
                  <a:lnTo>
                    <a:pt x="3021" y="516"/>
                  </a:lnTo>
                  <a:lnTo>
                    <a:pt x="3030" y="566"/>
                  </a:lnTo>
                  <a:lnTo>
                    <a:pt x="3033" y="618"/>
                  </a:lnTo>
                  <a:lnTo>
                    <a:pt x="3033" y="2108"/>
                  </a:lnTo>
                  <a:lnTo>
                    <a:pt x="3351" y="2427"/>
                  </a:lnTo>
                  <a:lnTo>
                    <a:pt x="3361" y="2441"/>
                  </a:lnTo>
                  <a:lnTo>
                    <a:pt x="3367" y="2455"/>
                  </a:lnTo>
                  <a:lnTo>
                    <a:pt x="3369" y="2471"/>
                  </a:lnTo>
                  <a:lnTo>
                    <a:pt x="3368" y="2487"/>
                  </a:lnTo>
                  <a:lnTo>
                    <a:pt x="3369" y="2491"/>
                  </a:lnTo>
                  <a:lnTo>
                    <a:pt x="3370" y="2495"/>
                  </a:lnTo>
                  <a:lnTo>
                    <a:pt x="3370" y="2499"/>
                  </a:lnTo>
                  <a:lnTo>
                    <a:pt x="3370" y="2970"/>
                  </a:lnTo>
                  <a:lnTo>
                    <a:pt x="3367" y="2990"/>
                  </a:lnTo>
                  <a:lnTo>
                    <a:pt x="3360" y="3007"/>
                  </a:lnTo>
                  <a:lnTo>
                    <a:pt x="3349" y="3023"/>
                  </a:lnTo>
                  <a:lnTo>
                    <a:pt x="3333" y="3034"/>
                  </a:lnTo>
                  <a:lnTo>
                    <a:pt x="3316" y="3041"/>
                  </a:lnTo>
                  <a:lnTo>
                    <a:pt x="3295" y="3044"/>
                  </a:lnTo>
                  <a:lnTo>
                    <a:pt x="75" y="3044"/>
                  </a:lnTo>
                  <a:lnTo>
                    <a:pt x="54" y="3041"/>
                  </a:lnTo>
                  <a:lnTo>
                    <a:pt x="37" y="3034"/>
                  </a:lnTo>
                  <a:lnTo>
                    <a:pt x="21" y="3023"/>
                  </a:lnTo>
                  <a:lnTo>
                    <a:pt x="10" y="3007"/>
                  </a:lnTo>
                  <a:lnTo>
                    <a:pt x="3" y="2990"/>
                  </a:lnTo>
                  <a:lnTo>
                    <a:pt x="0" y="2970"/>
                  </a:lnTo>
                  <a:lnTo>
                    <a:pt x="0" y="2499"/>
                  </a:lnTo>
                  <a:lnTo>
                    <a:pt x="0" y="2495"/>
                  </a:lnTo>
                  <a:lnTo>
                    <a:pt x="1" y="2491"/>
                  </a:lnTo>
                  <a:lnTo>
                    <a:pt x="2" y="2487"/>
                  </a:lnTo>
                  <a:lnTo>
                    <a:pt x="1" y="2471"/>
                  </a:lnTo>
                  <a:lnTo>
                    <a:pt x="3" y="2455"/>
                  </a:lnTo>
                  <a:lnTo>
                    <a:pt x="9" y="2441"/>
                  </a:lnTo>
                  <a:lnTo>
                    <a:pt x="19" y="2427"/>
                  </a:lnTo>
                  <a:lnTo>
                    <a:pt x="337" y="2108"/>
                  </a:lnTo>
                  <a:lnTo>
                    <a:pt x="337" y="618"/>
                  </a:lnTo>
                  <a:lnTo>
                    <a:pt x="340" y="566"/>
                  </a:lnTo>
                  <a:lnTo>
                    <a:pt x="349" y="516"/>
                  </a:lnTo>
                  <a:lnTo>
                    <a:pt x="364" y="467"/>
                  </a:lnTo>
                  <a:lnTo>
                    <a:pt x="383" y="422"/>
                  </a:lnTo>
                  <a:lnTo>
                    <a:pt x="406" y="378"/>
                  </a:lnTo>
                  <a:lnTo>
                    <a:pt x="435" y="338"/>
                  </a:lnTo>
                  <a:lnTo>
                    <a:pt x="468" y="301"/>
                  </a:lnTo>
                  <a:lnTo>
                    <a:pt x="504" y="268"/>
                  </a:lnTo>
                  <a:lnTo>
                    <a:pt x="544" y="239"/>
                  </a:lnTo>
                  <a:lnTo>
                    <a:pt x="587" y="216"/>
                  </a:lnTo>
                  <a:lnTo>
                    <a:pt x="633" y="196"/>
                  </a:lnTo>
                  <a:lnTo>
                    <a:pt x="682" y="182"/>
                  </a:lnTo>
                  <a:lnTo>
                    <a:pt x="732" y="173"/>
                  </a:lnTo>
                  <a:lnTo>
                    <a:pt x="784" y="169"/>
                  </a:lnTo>
                  <a:lnTo>
                    <a:pt x="2022" y="169"/>
                  </a:lnTo>
                  <a:lnTo>
                    <a:pt x="20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" name="Freeform 1148"/>
            <p:cNvSpPr>
              <a:spLocks/>
            </p:cNvSpPr>
            <p:nvPr/>
          </p:nvSpPr>
          <p:spPr bwMode="auto">
            <a:xfrm>
              <a:off x="7456488" y="6224588"/>
              <a:ext cx="125413" cy="34925"/>
            </a:xfrm>
            <a:custGeom>
              <a:avLst/>
              <a:gdLst>
                <a:gd name="T0" fmla="*/ 56 w 786"/>
                <a:gd name="T1" fmla="*/ 0 h 226"/>
                <a:gd name="T2" fmla="*/ 73 w 786"/>
                <a:gd name="T3" fmla="*/ 3 h 226"/>
                <a:gd name="T4" fmla="*/ 89 w 786"/>
                <a:gd name="T5" fmla="*/ 12 h 226"/>
                <a:gd name="T6" fmla="*/ 101 w 786"/>
                <a:gd name="T7" fmla="*/ 24 h 226"/>
                <a:gd name="T8" fmla="*/ 109 w 786"/>
                <a:gd name="T9" fmla="*/ 39 h 226"/>
                <a:gd name="T10" fmla="*/ 112 w 786"/>
                <a:gd name="T11" fmla="*/ 57 h 226"/>
                <a:gd name="T12" fmla="*/ 115 w 786"/>
                <a:gd name="T13" fmla="*/ 75 h 226"/>
                <a:gd name="T14" fmla="*/ 123 w 786"/>
                <a:gd name="T15" fmla="*/ 91 h 226"/>
                <a:gd name="T16" fmla="*/ 136 w 786"/>
                <a:gd name="T17" fmla="*/ 102 h 226"/>
                <a:gd name="T18" fmla="*/ 151 w 786"/>
                <a:gd name="T19" fmla="*/ 110 h 226"/>
                <a:gd name="T20" fmla="*/ 168 w 786"/>
                <a:gd name="T21" fmla="*/ 113 h 226"/>
                <a:gd name="T22" fmla="*/ 618 w 786"/>
                <a:gd name="T23" fmla="*/ 113 h 226"/>
                <a:gd name="T24" fmla="*/ 635 w 786"/>
                <a:gd name="T25" fmla="*/ 110 h 226"/>
                <a:gd name="T26" fmla="*/ 650 w 786"/>
                <a:gd name="T27" fmla="*/ 102 h 226"/>
                <a:gd name="T28" fmla="*/ 663 w 786"/>
                <a:gd name="T29" fmla="*/ 91 h 226"/>
                <a:gd name="T30" fmla="*/ 671 w 786"/>
                <a:gd name="T31" fmla="*/ 75 h 226"/>
                <a:gd name="T32" fmla="*/ 674 w 786"/>
                <a:gd name="T33" fmla="*/ 57 h 226"/>
                <a:gd name="T34" fmla="*/ 677 w 786"/>
                <a:gd name="T35" fmla="*/ 39 h 226"/>
                <a:gd name="T36" fmla="*/ 685 w 786"/>
                <a:gd name="T37" fmla="*/ 24 h 226"/>
                <a:gd name="T38" fmla="*/ 697 w 786"/>
                <a:gd name="T39" fmla="*/ 12 h 226"/>
                <a:gd name="T40" fmla="*/ 713 w 786"/>
                <a:gd name="T41" fmla="*/ 3 h 226"/>
                <a:gd name="T42" fmla="*/ 730 w 786"/>
                <a:gd name="T43" fmla="*/ 0 h 226"/>
                <a:gd name="T44" fmla="*/ 747 w 786"/>
                <a:gd name="T45" fmla="*/ 3 h 226"/>
                <a:gd name="T46" fmla="*/ 764 w 786"/>
                <a:gd name="T47" fmla="*/ 12 h 226"/>
                <a:gd name="T48" fmla="*/ 775 w 786"/>
                <a:gd name="T49" fmla="*/ 24 h 226"/>
                <a:gd name="T50" fmla="*/ 783 w 786"/>
                <a:gd name="T51" fmla="*/ 39 h 226"/>
                <a:gd name="T52" fmla="*/ 786 w 786"/>
                <a:gd name="T53" fmla="*/ 57 h 226"/>
                <a:gd name="T54" fmla="*/ 783 w 786"/>
                <a:gd name="T55" fmla="*/ 87 h 226"/>
                <a:gd name="T56" fmla="*/ 776 w 786"/>
                <a:gd name="T57" fmla="*/ 116 h 226"/>
                <a:gd name="T58" fmla="*/ 764 w 786"/>
                <a:gd name="T59" fmla="*/ 142 h 226"/>
                <a:gd name="T60" fmla="*/ 746 w 786"/>
                <a:gd name="T61" fmla="*/ 165 h 226"/>
                <a:gd name="T62" fmla="*/ 726 w 786"/>
                <a:gd name="T63" fmla="*/ 186 h 226"/>
                <a:gd name="T64" fmla="*/ 702 w 786"/>
                <a:gd name="T65" fmla="*/ 203 h 226"/>
                <a:gd name="T66" fmla="*/ 676 w 786"/>
                <a:gd name="T67" fmla="*/ 216 h 226"/>
                <a:gd name="T68" fmla="*/ 648 w 786"/>
                <a:gd name="T69" fmla="*/ 223 h 226"/>
                <a:gd name="T70" fmla="*/ 618 w 786"/>
                <a:gd name="T71" fmla="*/ 226 h 226"/>
                <a:gd name="T72" fmla="*/ 168 w 786"/>
                <a:gd name="T73" fmla="*/ 226 h 226"/>
                <a:gd name="T74" fmla="*/ 138 w 786"/>
                <a:gd name="T75" fmla="*/ 223 h 226"/>
                <a:gd name="T76" fmla="*/ 110 w 786"/>
                <a:gd name="T77" fmla="*/ 216 h 226"/>
                <a:gd name="T78" fmla="*/ 84 w 786"/>
                <a:gd name="T79" fmla="*/ 203 h 226"/>
                <a:gd name="T80" fmla="*/ 60 w 786"/>
                <a:gd name="T81" fmla="*/ 186 h 226"/>
                <a:gd name="T82" fmla="*/ 40 w 786"/>
                <a:gd name="T83" fmla="*/ 165 h 226"/>
                <a:gd name="T84" fmla="*/ 22 w 786"/>
                <a:gd name="T85" fmla="*/ 142 h 226"/>
                <a:gd name="T86" fmla="*/ 10 w 786"/>
                <a:gd name="T87" fmla="*/ 116 h 226"/>
                <a:gd name="T88" fmla="*/ 3 w 786"/>
                <a:gd name="T89" fmla="*/ 87 h 226"/>
                <a:gd name="T90" fmla="*/ 0 w 786"/>
                <a:gd name="T91" fmla="*/ 57 h 226"/>
                <a:gd name="T92" fmla="*/ 3 w 786"/>
                <a:gd name="T93" fmla="*/ 39 h 226"/>
                <a:gd name="T94" fmla="*/ 11 w 786"/>
                <a:gd name="T95" fmla="*/ 24 h 226"/>
                <a:gd name="T96" fmla="*/ 22 w 786"/>
                <a:gd name="T97" fmla="*/ 12 h 226"/>
                <a:gd name="T98" fmla="*/ 39 w 786"/>
                <a:gd name="T99" fmla="*/ 3 h 226"/>
                <a:gd name="T100" fmla="*/ 56 w 786"/>
                <a:gd name="T10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6" h="226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5" y="75"/>
                  </a:lnTo>
                  <a:lnTo>
                    <a:pt x="123" y="91"/>
                  </a:lnTo>
                  <a:lnTo>
                    <a:pt x="136" y="102"/>
                  </a:lnTo>
                  <a:lnTo>
                    <a:pt x="151" y="110"/>
                  </a:lnTo>
                  <a:lnTo>
                    <a:pt x="168" y="113"/>
                  </a:lnTo>
                  <a:lnTo>
                    <a:pt x="618" y="113"/>
                  </a:lnTo>
                  <a:lnTo>
                    <a:pt x="635" y="110"/>
                  </a:lnTo>
                  <a:lnTo>
                    <a:pt x="650" y="102"/>
                  </a:lnTo>
                  <a:lnTo>
                    <a:pt x="663" y="91"/>
                  </a:lnTo>
                  <a:lnTo>
                    <a:pt x="671" y="75"/>
                  </a:lnTo>
                  <a:lnTo>
                    <a:pt x="674" y="57"/>
                  </a:lnTo>
                  <a:lnTo>
                    <a:pt x="677" y="39"/>
                  </a:lnTo>
                  <a:lnTo>
                    <a:pt x="685" y="24"/>
                  </a:lnTo>
                  <a:lnTo>
                    <a:pt x="697" y="12"/>
                  </a:lnTo>
                  <a:lnTo>
                    <a:pt x="713" y="3"/>
                  </a:lnTo>
                  <a:lnTo>
                    <a:pt x="730" y="0"/>
                  </a:lnTo>
                  <a:lnTo>
                    <a:pt x="747" y="3"/>
                  </a:lnTo>
                  <a:lnTo>
                    <a:pt x="764" y="12"/>
                  </a:lnTo>
                  <a:lnTo>
                    <a:pt x="775" y="24"/>
                  </a:lnTo>
                  <a:lnTo>
                    <a:pt x="783" y="39"/>
                  </a:lnTo>
                  <a:lnTo>
                    <a:pt x="786" y="57"/>
                  </a:lnTo>
                  <a:lnTo>
                    <a:pt x="783" y="87"/>
                  </a:lnTo>
                  <a:lnTo>
                    <a:pt x="776" y="116"/>
                  </a:lnTo>
                  <a:lnTo>
                    <a:pt x="764" y="142"/>
                  </a:lnTo>
                  <a:lnTo>
                    <a:pt x="746" y="165"/>
                  </a:lnTo>
                  <a:lnTo>
                    <a:pt x="726" y="186"/>
                  </a:lnTo>
                  <a:lnTo>
                    <a:pt x="702" y="203"/>
                  </a:lnTo>
                  <a:lnTo>
                    <a:pt x="676" y="216"/>
                  </a:lnTo>
                  <a:lnTo>
                    <a:pt x="648" y="223"/>
                  </a:lnTo>
                  <a:lnTo>
                    <a:pt x="618" y="226"/>
                  </a:lnTo>
                  <a:lnTo>
                    <a:pt x="168" y="226"/>
                  </a:lnTo>
                  <a:lnTo>
                    <a:pt x="138" y="223"/>
                  </a:lnTo>
                  <a:lnTo>
                    <a:pt x="110" y="216"/>
                  </a:lnTo>
                  <a:lnTo>
                    <a:pt x="84" y="203"/>
                  </a:lnTo>
                  <a:lnTo>
                    <a:pt x="60" y="186"/>
                  </a:lnTo>
                  <a:lnTo>
                    <a:pt x="40" y="165"/>
                  </a:lnTo>
                  <a:lnTo>
                    <a:pt x="22" y="142"/>
                  </a:lnTo>
                  <a:lnTo>
                    <a:pt x="10" y="116"/>
                  </a:lnTo>
                  <a:lnTo>
                    <a:pt x="3" y="8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" name="Freeform 1149"/>
            <p:cNvSpPr>
              <a:spLocks/>
            </p:cNvSpPr>
            <p:nvPr/>
          </p:nvSpPr>
          <p:spPr bwMode="auto">
            <a:xfrm>
              <a:off x="7340600" y="5991225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5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5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5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" name="Freeform 1150"/>
            <p:cNvSpPr>
              <a:spLocks/>
            </p:cNvSpPr>
            <p:nvPr/>
          </p:nvSpPr>
          <p:spPr bwMode="auto">
            <a:xfrm>
              <a:off x="7377113" y="5991225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5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90 h 112"/>
                <a:gd name="T28" fmla="*/ 3 w 113"/>
                <a:gd name="T29" fmla="*/ 75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" name="Freeform 1151"/>
            <p:cNvSpPr>
              <a:spLocks/>
            </p:cNvSpPr>
            <p:nvPr/>
          </p:nvSpPr>
          <p:spPr bwMode="auto">
            <a:xfrm>
              <a:off x="7377113" y="60277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3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3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" name="Freeform 1152"/>
            <p:cNvSpPr>
              <a:spLocks/>
            </p:cNvSpPr>
            <p:nvPr/>
          </p:nvSpPr>
          <p:spPr bwMode="auto">
            <a:xfrm>
              <a:off x="7340600" y="60277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3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3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" name="Freeform 1153"/>
            <p:cNvSpPr>
              <a:spLocks/>
            </p:cNvSpPr>
            <p:nvPr/>
          </p:nvSpPr>
          <p:spPr bwMode="auto">
            <a:xfrm>
              <a:off x="7340600" y="60626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" name="Freeform 1154"/>
            <p:cNvSpPr>
              <a:spLocks/>
            </p:cNvSpPr>
            <p:nvPr/>
          </p:nvSpPr>
          <p:spPr bwMode="auto">
            <a:xfrm>
              <a:off x="7377113" y="6062663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" name="Freeform 1155"/>
            <p:cNvSpPr>
              <a:spLocks/>
            </p:cNvSpPr>
            <p:nvPr/>
          </p:nvSpPr>
          <p:spPr bwMode="auto">
            <a:xfrm>
              <a:off x="7377113" y="60991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3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3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" name="Freeform 1156"/>
            <p:cNvSpPr>
              <a:spLocks/>
            </p:cNvSpPr>
            <p:nvPr/>
          </p:nvSpPr>
          <p:spPr bwMode="auto">
            <a:xfrm>
              <a:off x="7340600" y="60991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3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3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" name="Freeform 1157"/>
            <p:cNvSpPr>
              <a:spLocks/>
            </p:cNvSpPr>
            <p:nvPr/>
          </p:nvSpPr>
          <p:spPr bwMode="auto">
            <a:xfrm>
              <a:off x="7412038" y="5991225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5 h 112"/>
                <a:gd name="T14" fmla="*/ 101 w 112"/>
                <a:gd name="T15" fmla="*/ 90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5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" name="Freeform 1158"/>
            <p:cNvSpPr>
              <a:spLocks/>
            </p:cNvSpPr>
            <p:nvPr/>
          </p:nvSpPr>
          <p:spPr bwMode="auto">
            <a:xfrm>
              <a:off x="7448550" y="5991225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5 h 112"/>
                <a:gd name="T14" fmla="*/ 101 w 112"/>
                <a:gd name="T15" fmla="*/ 90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5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" name="Freeform 1159"/>
            <p:cNvSpPr>
              <a:spLocks/>
            </p:cNvSpPr>
            <p:nvPr/>
          </p:nvSpPr>
          <p:spPr bwMode="auto">
            <a:xfrm>
              <a:off x="7448550" y="60277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" name="Freeform 1160"/>
            <p:cNvSpPr>
              <a:spLocks/>
            </p:cNvSpPr>
            <p:nvPr/>
          </p:nvSpPr>
          <p:spPr bwMode="auto">
            <a:xfrm>
              <a:off x="7412038" y="60277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" name="Freeform 1161"/>
            <p:cNvSpPr>
              <a:spLocks/>
            </p:cNvSpPr>
            <p:nvPr/>
          </p:nvSpPr>
          <p:spPr bwMode="auto">
            <a:xfrm>
              <a:off x="7412038" y="60626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" name="Freeform 1162"/>
            <p:cNvSpPr>
              <a:spLocks/>
            </p:cNvSpPr>
            <p:nvPr/>
          </p:nvSpPr>
          <p:spPr bwMode="auto">
            <a:xfrm>
              <a:off x="7448550" y="60626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" name="Freeform 1163"/>
            <p:cNvSpPr>
              <a:spLocks/>
            </p:cNvSpPr>
            <p:nvPr/>
          </p:nvSpPr>
          <p:spPr bwMode="auto">
            <a:xfrm>
              <a:off x="7448550" y="60991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" name="Freeform 1164"/>
            <p:cNvSpPr>
              <a:spLocks/>
            </p:cNvSpPr>
            <p:nvPr/>
          </p:nvSpPr>
          <p:spPr bwMode="auto">
            <a:xfrm>
              <a:off x="7412038" y="60991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" name="Freeform 1165"/>
            <p:cNvSpPr>
              <a:spLocks/>
            </p:cNvSpPr>
            <p:nvPr/>
          </p:nvSpPr>
          <p:spPr bwMode="auto">
            <a:xfrm>
              <a:off x="7572375" y="5991225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5 h 112"/>
                <a:gd name="T14" fmla="*/ 101 w 112"/>
                <a:gd name="T15" fmla="*/ 90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5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" name="Freeform 1166"/>
            <p:cNvSpPr>
              <a:spLocks/>
            </p:cNvSpPr>
            <p:nvPr/>
          </p:nvSpPr>
          <p:spPr bwMode="auto">
            <a:xfrm>
              <a:off x="7608888" y="5991225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5 h 112"/>
                <a:gd name="T14" fmla="*/ 101 w 112"/>
                <a:gd name="T15" fmla="*/ 90 h 112"/>
                <a:gd name="T16" fmla="*/ 90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90 h 112"/>
                <a:gd name="T28" fmla="*/ 3 w 112"/>
                <a:gd name="T29" fmla="*/ 75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5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" name="Freeform 1167"/>
            <p:cNvSpPr>
              <a:spLocks/>
            </p:cNvSpPr>
            <p:nvPr/>
          </p:nvSpPr>
          <p:spPr bwMode="auto">
            <a:xfrm>
              <a:off x="7608888" y="60277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3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3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" name="Freeform 1168"/>
            <p:cNvSpPr>
              <a:spLocks/>
            </p:cNvSpPr>
            <p:nvPr/>
          </p:nvSpPr>
          <p:spPr bwMode="auto">
            <a:xfrm>
              <a:off x="7572375" y="60277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" name="Freeform 1169"/>
            <p:cNvSpPr>
              <a:spLocks/>
            </p:cNvSpPr>
            <p:nvPr/>
          </p:nvSpPr>
          <p:spPr bwMode="auto">
            <a:xfrm>
              <a:off x="7572375" y="60626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" name="Freeform 1170"/>
            <p:cNvSpPr>
              <a:spLocks/>
            </p:cNvSpPr>
            <p:nvPr/>
          </p:nvSpPr>
          <p:spPr bwMode="auto">
            <a:xfrm>
              <a:off x="7608888" y="60626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90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" name="Freeform 1171"/>
            <p:cNvSpPr>
              <a:spLocks/>
            </p:cNvSpPr>
            <p:nvPr/>
          </p:nvSpPr>
          <p:spPr bwMode="auto">
            <a:xfrm>
              <a:off x="7608888" y="60991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90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90 w 112"/>
                <a:gd name="T17" fmla="*/ 103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3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" name="Freeform 1172"/>
            <p:cNvSpPr>
              <a:spLocks/>
            </p:cNvSpPr>
            <p:nvPr/>
          </p:nvSpPr>
          <p:spPr bwMode="auto">
            <a:xfrm>
              <a:off x="7572375" y="60991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" name="Freeform 1173"/>
            <p:cNvSpPr>
              <a:spLocks/>
            </p:cNvSpPr>
            <p:nvPr/>
          </p:nvSpPr>
          <p:spPr bwMode="auto">
            <a:xfrm>
              <a:off x="7643813" y="5991225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5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2 h 112"/>
                <a:gd name="T26" fmla="*/ 12 w 113"/>
                <a:gd name="T27" fmla="*/ 90 h 112"/>
                <a:gd name="T28" fmla="*/ 3 w 113"/>
                <a:gd name="T29" fmla="*/ 75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" name="Freeform 1174"/>
            <p:cNvSpPr>
              <a:spLocks/>
            </p:cNvSpPr>
            <p:nvPr/>
          </p:nvSpPr>
          <p:spPr bwMode="auto">
            <a:xfrm>
              <a:off x="7680325" y="5991225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5 h 112"/>
                <a:gd name="T14" fmla="*/ 101 w 112"/>
                <a:gd name="T15" fmla="*/ 90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2 h 112"/>
                <a:gd name="T26" fmla="*/ 11 w 112"/>
                <a:gd name="T27" fmla="*/ 90 h 112"/>
                <a:gd name="T28" fmla="*/ 3 w 112"/>
                <a:gd name="T29" fmla="*/ 75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" name="Freeform 1175"/>
            <p:cNvSpPr>
              <a:spLocks/>
            </p:cNvSpPr>
            <p:nvPr/>
          </p:nvSpPr>
          <p:spPr bwMode="auto">
            <a:xfrm>
              <a:off x="7680325" y="602773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" name="Freeform 1176"/>
            <p:cNvSpPr>
              <a:spLocks/>
            </p:cNvSpPr>
            <p:nvPr/>
          </p:nvSpPr>
          <p:spPr bwMode="auto">
            <a:xfrm>
              <a:off x="7643813" y="60277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3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3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" name="Freeform 1177"/>
            <p:cNvSpPr>
              <a:spLocks/>
            </p:cNvSpPr>
            <p:nvPr/>
          </p:nvSpPr>
          <p:spPr bwMode="auto">
            <a:xfrm>
              <a:off x="7643813" y="6062663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" name="Freeform 1178"/>
            <p:cNvSpPr>
              <a:spLocks/>
            </p:cNvSpPr>
            <p:nvPr/>
          </p:nvSpPr>
          <p:spPr bwMode="auto">
            <a:xfrm>
              <a:off x="7680325" y="60626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" name="Freeform 1179"/>
            <p:cNvSpPr>
              <a:spLocks/>
            </p:cNvSpPr>
            <p:nvPr/>
          </p:nvSpPr>
          <p:spPr bwMode="auto">
            <a:xfrm>
              <a:off x="7680325" y="60991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1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3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2 w 112"/>
                <a:gd name="T25" fmla="*/ 103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2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" name="Freeform 1180"/>
            <p:cNvSpPr>
              <a:spLocks/>
            </p:cNvSpPr>
            <p:nvPr/>
          </p:nvSpPr>
          <p:spPr bwMode="auto">
            <a:xfrm>
              <a:off x="7643813" y="60991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3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3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3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" name="Freeform 1181"/>
            <p:cNvSpPr>
              <a:spLocks/>
            </p:cNvSpPr>
            <p:nvPr/>
          </p:nvSpPr>
          <p:spPr bwMode="auto">
            <a:xfrm>
              <a:off x="7483475" y="5991225"/>
              <a:ext cx="71438" cy="19050"/>
            </a:xfrm>
            <a:custGeom>
              <a:avLst/>
              <a:gdLst>
                <a:gd name="T0" fmla="*/ 57 w 450"/>
                <a:gd name="T1" fmla="*/ 0 h 112"/>
                <a:gd name="T2" fmla="*/ 394 w 450"/>
                <a:gd name="T3" fmla="*/ 0 h 112"/>
                <a:gd name="T4" fmla="*/ 411 w 450"/>
                <a:gd name="T5" fmla="*/ 3 h 112"/>
                <a:gd name="T6" fmla="*/ 426 w 450"/>
                <a:gd name="T7" fmla="*/ 11 h 112"/>
                <a:gd name="T8" fmla="*/ 438 w 450"/>
                <a:gd name="T9" fmla="*/ 23 h 112"/>
                <a:gd name="T10" fmla="*/ 447 w 450"/>
                <a:gd name="T11" fmla="*/ 39 h 112"/>
                <a:gd name="T12" fmla="*/ 450 w 450"/>
                <a:gd name="T13" fmla="*/ 56 h 112"/>
                <a:gd name="T14" fmla="*/ 447 w 450"/>
                <a:gd name="T15" fmla="*/ 75 h 112"/>
                <a:gd name="T16" fmla="*/ 438 w 450"/>
                <a:gd name="T17" fmla="*/ 90 h 112"/>
                <a:gd name="T18" fmla="*/ 426 w 450"/>
                <a:gd name="T19" fmla="*/ 102 h 112"/>
                <a:gd name="T20" fmla="*/ 411 w 450"/>
                <a:gd name="T21" fmla="*/ 109 h 112"/>
                <a:gd name="T22" fmla="*/ 394 w 450"/>
                <a:gd name="T23" fmla="*/ 112 h 112"/>
                <a:gd name="T24" fmla="*/ 57 w 450"/>
                <a:gd name="T25" fmla="*/ 112 h 112"/>
                <a:gd name="T26" fmla="*/ 39 w 450"/>
                <a:gd name="T27" fmla="*/ 109 h 112"/>
                <a:gd name="T28" fmla="*/ 24 w 450"/>
                <a:gd name="T29" fmla="*/ 102 h 112"/>
                <a:gd name="T30" fmla="*/ 12 w 450"/>
                <a:gd name="T31" fmla="*/ 90 h 112"/>
                <a:gd name="T32" fmla="*/ 3 w 450"/>
                <a:gd name="T33" fmla="*/ 75 h 112"/>
                <a:gd name="T34" fmla="*/ 0 w 450"/>
                <a:gd name="T35" fmla="*/ 56 h 112"/>
                <a:gd name="T36" fmla="*/ 3 w 450"/>
                <a:gd name="T37" fmla="*/ 39 h 112"/>
                <a:gd name="T38" fmla="*/ 12 w 450"/>
                <a:gd name="T39" fmla="*/ 23 h 112"/>
                <a:gd name="T40" fmla="*/ 24 w 450"/>
                <a:gd name="T41" fmla="*/ 11 h 112"/>
                <a:gd name="T42" fmla="*/ 39 w 450"/>
                <a:gd name="T43" fmla="*/ 3 h 112"/>
                <a:gd name="T44" fmla="*/ 57 w 45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0" h="112">
                  <a:moveTo>
                    <a:pt x="57" y="0"/>
                  </a:moveTo>
                  <a:lnTo>
                    <a:pt x="394" y="0"/>
                  </a:lnTo>
                  <a:lnTo>
                    <a:pt x="411" y="3"/>
                  </a:lnTo>
                  <a:lnTo>
                    <a:pt x="426" y="11"/>
                  </a:lnTo>
                  <a:lnTo>
                    <a:pt x="438" y="23"/>
                  </a:lnTo>
                  <a:lnTo>
                    <a:pt x="447" y="39"/>
                  </a:lnTo>
                  <a:lnTo>
                    <a:pt x="450" y="56"/>
                  </a:lnTo>
                  <a:lnTo>
                    <a:pt x="447" y="75"/>
                  </a:lnTo>
                  <a:lnTo>
                    <a:pt x="438" y="90"/>
                  </a:lnTo>
                  <a:lnTo>
                    <a:pt x="426" y="102"/>
                  </a:lnTo>
                  <a:lnTo>
                    <a:pt x="411" y="109"/>
                  </a:lnTo>
                  <a:lnTo>
                    <a:pt x="394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" name="Freeform 1182"/>
            <p:cNvSpPr>
              <a:spLocks/>
            </p:cNvSpPr>
            <p:nvPr/>
          </p:nvSpPr>
          <p:spPr bwMode="auto">
            <a:xfrm>
              <a:off x="7483475" y="6027738"/>
              <a:ext cx="71438" cy="17463"/>
            </a:xfrm>
            <a:custGeom>
              <a:avLst/>
              <a:gdLst>
                <a:gd name="T0" fmla="*/ 57 w 450"/>
                <a:gd name="T1" fmla="*/ 0 h 113"/>
                <a:gd name="T2" fmla="*/ 394 w 450"/>
                <a:gd name="T3" fmla="*/ 0 h 113"/>
                <a:gd name="T4" fmla="*/ 411 w 450"/>
                <a:gd name="T5" fmla="*/ 3 h 113"/>
                <a:gd name="T6" fmla="*/ 426 w 450"/>
                <a:gd name="T7" fmla="*/ 11 h 113"/>
                <a:gd name="T8" fmla="*/ 438 w 450"/>
                <a:gd name="T9" fmla="*/ 24 h 113"/>
                <a:gd name="T10" fmla="*/ 447 w 450"/>
                <a:gd name="T11" fmla="*/ 39 h 113"/>
                <a:gd name="T12" fmla="*/ 450 w 450"/>
                <a:gd name="T13" fmla="*/ 57 h 113"/>
                <a:gd name="T14" fmla="*/ 447 w 450"/>
                <a:gd name="T15" fmla="*/ 74 h 113"/>
                <a:gd name="T16" fmla="*/ 438 w 450"/>
                <a:gd name="T17" fmla="*/ 90 h 113"/>
                <a:gd name="T18" fmla="*/ 426 w 450"/>
                <a:gd name="T19" fmla="*/ 103 h 113"/>
                <a:gd name="T20" fmla="*/ 411 w 450"/>
                <a:gd name="T21" fmla="*/ 110 h 113"/>
                <a:gd name="T22" fmla="*/ 394 w 450"/>
                <a:gd name="T23" fmla="*/ 113 h 113"/>
                <a:gd name="T24" fmla="*/ 57 w 450"/>
                <a:gd name="T25" fmla="*/ 113 h 113"/>
                <a:gd name="T26" fmla="*/ 39 w 450"/>
                <a:gd name="T27" fmla="*/ 110 h 113"/>
                <a:gd name="T28" fmla="*/ 24 w 450"/>
                <a:gd name="T29" fmla="*/ 103 h 113"/>
                <a:gd name="T30" fmla="*/ 12 w 450"/>
                <a:gd name="T31" fmla="*/ 90 h 113"/>
                <a:gd name="T32" fmla="*/ 3 w 450"/>
                <a:gd name="T33" fmla="*/ 74 h 113"/>
                <a:gd name="T34" fmla="*/ 0 w 450"/>
                <a:gd name="T35" fmla="*/ 57 h 113"/>
                <a:gd name="T36" fmla="*/ 3 w 450"/>
                <a:gd name="T37" fmla="*/ 39 h 113"/>
                <a:gd name="T38" fmla="*/ 12 w 450"/>
                <a:gd name="T39" fmla="*/ 24 h 113"/>
                <a:gd name="T40" fmla="*/ 24 w 450"/>
                <a:gd name="T41" fmla="*/ 11 h 113"/>
                <a:gd name="T42" fmla="*/ 39 w 450"/>
                <a:gd name="T43" fmla="*/ 3 h 113"/>
                <a:gd name="T44" fmla="*/ 57 w 45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0" h="113">
                  <a:moveTo>
                    <a:pt x="57" y="0"/>
                  </a:moveTo>
                  <a:lnTo>
                    <a:pt x="394" y="0"/>
                  </a:lnTo>
                  <a:lnTo>
                    <a:pt x="411" y="3"/>
                  </a:lnTo>
                  <a:lnTo>
                    <a:pt x="426" y="11"/>
                  </a:lnTo>
                  <a:lnTo>
                    <a:pt x="438" y="24"/>
                  </a:lnTo>
                  <a:lnTo>
                    <a:pt x="447" y="39"/>
                  </a:lnTo>
                  <a:lnTo>
                    <a:pt x="450" y="57"/>
                  </a:lnTo>
                  <a:lnTo>
                    <a:pt x="447" y="74"/>
                  </a:lnTo>
                  <a:lnTo>
                    <a:pt x="438" y="90"/>
                  </a:lnTo>
                  <a:lnTo>
                    <a:pt x="426" y="103"/>
                  </a:lnTo>
                  <a:lnTo>
                    <a:pt x="411" y="110"/>
                  </a:lnTo>
                  <a:lnTo>
                    <a:pt x="394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" name="Freeform 1183"/>
            <p:cNvSpPr>
              <a:spLocks/>
            </p:cNvSpPr>
            <p:nvPr/>
          </p:nvSpPr>
          <p:spPr bwMode="auto">
            <a:xfrm>
              <a:off x="7483475" y="6062663"/>
              <a:ext cx="71438" cy="19050"/>
            </a:xfrm>
            <a:custGeom>
              <a:avLst/>
              <a:gdLst>
                <a:gd name="T0" fmla="*/ 57 w 450"/>
                <a:gd name="T1" fmla="*/ 0 h 112"/>
                <a:gd name="T2" fmla="*/ 394 w 450"/>
                <a:gd name="T3" fmla="*/ 0 h 112"/>
                <a:gd name="T4" fmla="*/ 411 w 450"/>
                <a:gd name="T5" fmla="*/ 3 h 112"/>
                <a:gd name="T6" fmla="*/ 426 w 450"/>
                <a:gd name="T7" fmla="*/ 11 h 112"/>
                <a:gd name="T8" fmla="*/ 438 w 450"/>
                <a:gd name="T9" fmla="*/ 23 h 112"/>
                <a:gd name="T10" fmla="*/ 447 w 450"/>
                <a:gd name="T11" fmla="*/ 39 h 112"/>
                <a:gd name="T12" fmla="*/ 450 w 450"/>
                <a:gd name="T13" fmla="*/ 56 h 112"/>
                <a:gd name="T14" fmla="*/ 447 w 450"/>
                <a:gd name="T15" fmla="*/ 73 h 112"/>
                <a:gd name="T16" fmla="*/ 438 w 450"/>
                <a:gd name="T17" fmla="*/ 90 h 112"/>
                <a:gd name="T18" fmla="*/ 426 w 450"/>
                <a:gd name="T19" fmla="*/ 101 h 112"/>
                <a:gd name="T20" fmla="*/ 411 w 450"/>
                <a:gd name="T21" fmla="*/ 109 h 112"/>
                <a:gd name="T22" fmla="*/ 394 w 450"/>
                <a:gd name="T23" fmla="*/ 112 h 112"/>
                <a:gd name="T24" fmla="*/ 57 w 450"/>
                <a:gd name="T25" fmla="*/ 112 h 112"/>
                <a:gd name="T26" fmla="*/ 39 w 450"/>
                <a:gd name="T27" fmla="*/ 109 h 112"/>
                <a:gd name="T28" fmla="*/ 24 w 450"/>
                <a:gd name="T29" fmla="*/ 101 h 112"/>
                <a:gd name="T30" fmla="*/ 12 w 450"/>
                <a:gd name="T31" fmla="*/ 90 h 112"/>
                <a:gd name="T32" fmla="*/ 3 w 450"/>
                <a:gd name="T33" fmla="*/ 73 h 112"/>
                <a:gd name="T34" fmla="*/ 0 w 450"/>
                <a:gd name="T35" fmla="*/ 56 h 112"/>
                <a:gd name="T36" fmla="*/ 3 w 450"/>
                <a:gd name="T37" fmla="*/ 39 h 112"/>
                <a:gd name="T38" fmla="*/ 12 w 450"/>
                <a:gd name="T39" fmla="*/ 23 h 112"/>
                <a:gd name="T40" fmla="*/ 24 w 450"/>
                <a:gd name="T41" fmla="*/ 11 h 112"/>
                <a:gd name="T42" fmla="*/ 39 w 450"/>
                <a:gd name="T43" fmla="*/ 3 h 112"/>
                <a:gd name="T44" fmla="*/ 57 w 45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0" h="112">
                  <a:moveTo>
                    <a:pt x="57" y="0"/>
                  </a:moveTo>
                  <a:lnTo>
                    <a:pt x="394" y="0"/>
                  </a:lnTo>
                  <a:lnTo>
                    <a:pt x="411" y="3"/>
                  </a:lnTo>
                  <a:lnTo>
                    <a:pt x="426" y="11"/>
                  </a:lnTo>
                  <a:lnTo>
                    <a:pt x="438" y="23"/>
                  </a:lnTo>
                  <a:lnTo>
                    <a:pt x="447" y="39"/>
                  </a:lnTo>
                  <a:lnTo>
                    <a:pt x="450" y="56"/>
                  </a:lnTo>
                  <a:lnTo>
                    <a:pt x="447" y="73"/>
                  </a:lnTo>
                  <a:lnTo>
                    <a:pt x="438" y="90"/>
                  </a:lnTo>
                  <a:lnTo>
                    <a:pt x="426" y="101"/>
                  </a:lnTo>
                  <a:lnTo>
                    <a:pt x="411" y="109"/>
                  </a:lnTo>
                  <a:lnTo>
                    <a:pt x="394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" name="Freeform 1184"/>
            <p:cNvSpPr>
              <a:spLocks/>
            </p:cNvSpPr>
            <p:nvPr/>
          </p:nvSpPr>
          <p:spPr bwMode="auto">
            <a:xfrm>
              <a:off x="7483475" y="6099175"/>
              <a:ext cx="71438" cy="17463"/>
            </a:xfrm>
            <a:custGeom>
              <a:avLst/>
              <a:gdLst>
                <a:gd name="T0" fmla="*/ 57 w 450"/>
                <a:gd name="T1" fmla="*/ 0 h 113"/>
                <a:gd name="T2" fmla="*/ 394 w 450"/>
                <a:gd name="T3" fmla="*/ 0 h 113"/>
                <a:gd name="T4" fmla="*/ 411 w 450"/>
                <a:gd name="T5" fmla="*/ 3 h 113"/>
                <a:gd name="T6" fmla="*/ 426 w 450"/>
                <a:gd name="T7" fmla="*/ 11 h 113"/>
                <a:gd name="T8" fmla="*/ 438 w 450"/>
                <a:gd name="T9" fmla="*/ 24 h 113"/>
                <a:gd name="T10" fmla="*/ 447 w 450"/>
                <a:gd name="T11" fmla="*/ 39 h 113"/>
                <a:gd name="T12" fmla="*/ 450 w 450"/>
                <a:gd name="T13" fmla="*/ 57 h 113"/>
                <a:gd name="T14" fmla="*/ 447 w 450"/>
                <a:gd name="T15" fmla="*/ 74 h 113"/>
                <a:gd name="T16" fmla="*/ 438 w 450"/>
                <a:gd name="T17" fmla="*/ 90 h 113"/>
                <a:gd name="T18" fmla="*/ 426 w 450"/>
                <a:gd name="T19" fmla="*/ 103 h 113"/>
                <a:gd name="T20" fmla="*/ 411 w 450"/>
                <a:gd name="T21" fmla="*/ 110 h 113"/>
                <a:gd name="T22" fmla="*/ 394 w 450"/>
                <a:gd name="T23" fmla="*/ 113 h 113"/>
                <a:gd name="T24" fmla="*/ 57 w 450"/>
                <a:gd name="T25" fmla="*/ 113 h 113"/>
                <a:gd name="T26" fmla="*/ 39 w 450"/>
                <a:gd name="T27" fmla="*/ 110 h 113"/>
                <a:gd name="T28" fmla="*/ 24 w 450"/>
                <a:gd name="T29" fmla="*/ 103 h 113"/>
                <a:gd name="T30" fmla="*/ 12 w 450"/>
                <a:gd name="T31" fmla="*/ 90 h 113"/>
                <a:gd name="T32" fmla="*/ 3 w 450"/>
                <a:gd name="T33" fmla="*/ 74 h 113"/>
                <a:gd name="T34" fmla="*/ 0 w 450"/>
                <a:gd name="T35" fmla="*/ 57 h 113"/>
                <a:gd name="T36" fmla="*/ 3 w 450"/>
                <a:gd name="T37" fmla="*/ 39 h 113"/>
                <a:gd name="T38" fmla="*/ 12 w 450"/>
                <a:gd name="T39" fmla="*/ 24 h 113"/>
                <a:gd name="T40" fmla="*/ 24 w 450"/>
                <a:gd name="T41" fmla="*/ 11 h 113"/>
                <a:gd name="T42" fmla="*/ 39 w 450"/>
                <a:gd name="T43" fmla="*/ 3 h 113"/>
                <a:gd name="T44" fmla="*/ 57 w 45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0" h="113">
                  <a:moveTo>
                    <a:pt x="57" y="0"/>
                  </a:moveTo>
                  <a:lnTo>
                    <a:pt x="394" y="0"/>
                  </a:lnTo>
                  <a:lnTo>
                    <a:pt x="411" y="3"/>
                  </a:lnTo>
                  <a:lnTo>
                    <a:pt x="426" y="11"/>
                  </a:lnTo>
                  <a:lnTo>
                    <a:pt x="438" y="24"/>
                  </a:lnTo>
                  <a:lnTo>
                    <a:pt x="447" y="39"/>
                  </a:lnTo>
                  <a:lnTo>
                    <a:pt x="450" y="57"/>
                  </a:lnTo>
                  <a:lnTo>
                    <a:pt x="447" y="74"/>
                  </a:lnTo>
                  <a:lnTo>
                    <a:pt x="438" y="90"/>
                  </a:lnTo>
                  <a:lnTo>
                    <a:pt x="426" y="103"/>
                  </a:lnTo>
                  <a:lnTo>
                    <a:pt x="411" y="110"/>
                  </a:lnTo>
                  <a:lnTo>
                    <a:pt x="394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" name="Freeform 1185"/>
            <p:cNvSpPr>
              <a:spLocks/>
            </p:cNvSpPr>
            <p:nvPr/>
          </p:nvSpPr>
          <p:spPr bwMode="auto">
            <a:xfrm>
              <a:off x="7599363" y="5919788"/>
              <a:ext cx="26988" cy="17463"/>
            </a:xfrm>
            <a:custGeom>
              <a:avLst/>
              <a:gdLst>
                <a:gd name="T0" fmla="*/ 56 w 168"/>
                <a:gd name="T1" fmla="*/ 0 h 113"/>
                <a:gd name="T2" fmla="*/ 112 w 168"/>
                <a:gd name="T3" fmla="*/ 0 h 113"/>
                <a:gd name="T4" fmla="*/ 129 w 168"/>
                <a:gd name="T5" fmla="*/ 3 h 113"/>
                <a:gd name="T6" fmla="*/ 146 w 168"/>
                <a:gd name="T7" fmla="*/ 11 h 113"/>
                <a:gd name="T8" fmla="*/ 157 w 168"/>
                <a:gd name="T9" fmla="*/ 23 h 113"/>
                <a:gd name="T10" fmla="*/ 165 w 168"/>
                <a:gd name="T11" fmla="*/ 39 h 113"/>
                <a:gd name="T12" fmla="*/ 168 w 168"/>
                <a:gd name="T13" fmla="*/ 56 h 113"/>
                <a:gd name="T14" fmla="*/ 165 w 168"/>
                <a:gd name="T15" fmla="*/ 74 h 113"/>
                <a:gd name="T16" fmla="*/ 157 w 168"/>
                <a:gd name="T17" fmla="*/ 90 h 113"/>
                <a:gd name="T18" fmla="*/ 146 w 168"/>
                <a:gd name="T19" fmla="*/ 102 h 113"/>
                <a:gd name="T20" fmla="*/ 129 w 168"/>
                <a:gd name="T21" fmla="*/ 109 h 113"/>
                <a:gd name="T22" fmla="*/ 112 w 168"/>
                <a:gd name="T23" fmla="*/ 113 h 113"/>
                <a:gd name="T24" fmla="*/ 56 w 168"/>
                <a:gd name="T25" fmla="*/ 113 h 113"/>
                <a:gd name="T26" fmla="*/ 38 w 168"/>
                <a:gd name="T27" fmla="*/ 109 h 113"/>
                <a:gd name="T28" fmla="*/ 23 w 168"/>
                <a:gd name="T29" fmla="*/ 102 h 113"/>
                <a:gd name="T30" fmla="*/ 11 w 168"/>
                <a:gd name="T31" fmla="*/ 90 h 113"/>
                <a:gd name="T32" fmla="*/ 3 w 168"/>
                <a:gd name="T33" fmla="*/ 74 h 113"/>
                <a:gd name="T34" fmla="*/ 0 w 168"/>
                <a:gd name="T35" fmla="*/ 56 h 113"/>
                <a:gd name="T36" fmla="*/ 3 w 168"/>
                <a:gd name="T37" fmla="*/ 39 h 113"/>
                <a:gd name="T38" fmla="*/ 11 w 168"/>
                <a:gd name="T39" fmla="*/ 23 h 113"/>
                <a:gd name="T40" fmla="*/ 23 w 168"/>
                <a:gd name="T41" fmla="*/ 11 h 113"/>
                <a:gd name="T42" fmla="*/ 38 w 168"/>
                <a:gd name="T43" fmla="*/ 3 h 113"/>
                <a:gd name="T44" fmla="*/ 56 w 16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13">
                  <a:moveTo>
                    <a:pt x="56" y="0"/>
                  </a:moveTo>
                  <a:lnTo>
                    <a:pt x="112" y="0"/>
                  </a:lnTo>
                  <a:lnTo>
                    <a:pt x="129" y="3"/>
                  </a:lnTo>
                  <a:lnTo>
                    <a:pt x="146" y="11"/>
                  </a:lnTo>
                  <a:lnTo>
                    <a:pt x="157" y="23"/>
                  </a:lnTo>
                  <a:lnTo>
                    <a:pt x="165" y="39"/>
                  </a:lnTo>
                  <a:lnTo>
                    <a:pt x="168" y="56"/>
                  </a:lnTo>
                  <a:lnTo>
                    <a:pt x="165" y="74"/>
                  </a:lnTo>
                  <a:lnTo>
                    <a:pt x="157" y="90"/>
                  </a:lnTo>
                  <a:lnTo>
                    <a:pt x="146" y="102"/>
                  </a:lnTo>
                  <a:lnTo>
                    <a:pt x="129" y="109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" name="Freeform 1186"/>
            <p:cNvSpPr>
              <a:spLocks/>
            </p:cNvSpPr>
            <p:nvPr/>
          </p:nvSpPr>
          <p:spPr bwMode="auto">
            <a:xfrm>
              <a:off x="7599363" y="5884863"/>
              <a:ext cx="26988" cy="17463"/>
            </a:xfrm>
            <a:custGeom>
              <a:avLst/>
              <a:gdLst>
                <a:gd name="T0" fmla="*/ 56 w 168"/>
                <a:gd name="T1" fmla="*/ 0 h 113"/>
                <a:gd name="T2" fmla="*/ 112 w 168"/>
                <a:gd name="T3" fmla="*/ 0 h 113"/>
                <a:gd name="T4" fmla="*/ 129 w 168"/>
                <a:gd name="T5" fmla="*/ 3 h 113"/>
                <a:gd name="T6" fmla="*/ 146 w 168"/>
                <a:gd name="T7" fmla="*/ 12 h 113"/>
                <a:gd name="T8" fmla="*/ 157 w 168"/>
                <a:gd name="T9" fmla="*/ 24 h 113"/>
                <a:gd name="T10" fmla="*/ 165 w 168"/>
                <a:gd name="T11" fmla="*/ 39 h 113"/>
                <a:gd name="T12" fmla="*/ 168 w 168"/>
                <a:gd name="T13" fmla="*/ 57 h 113"/>
                <a:gd name="T14" fmla="*/ 165 w 168"/>
                <a:gd name="T15" fmla="*/ 74 h 113"/>
                <a:gd name="T16" fmla="*/ 157 w 168"/>
                <a:gd name="T17" fmla="*/ 90 h 113"/>
                <a:gd name="T18" fmla="*/ 146 w 168"/>
                <a:gd name="T19" fmla="*/ 102 h 113"/>
                <a:gd name="T20" fmla="*/ 129 w 168"/>
                <a:gd name="T21" fmla="*/ 110 h 113"/>
                <a:gd name="T22" fmla="*/ 112 w 168"/>
                <a:gd name="T23" fmla="*/ 113 h 113"/>
                <a:gd name="T24" fmla="*/ 56 w 168"/>
                <a:gd name="T25" fmla="*/ 113 h 113"/>
                <a:gd name="T26" fmla="*/ 38 w 168"/>
                <a:gd name="T27" fmla="*/ 110 h 113"/>
                <a:gd name="T28" fmla="*/ 23 w 168"/>
                <a:gd name="T29" fmla="*/ 102 h 113"/>
                <a:gd name="T30" fmla="*/ 11 w 168"/>
                <a:gd name="T31" fmla="*/ 90 h 113"/>
                <a:gd name="T32" fmla="*/ 3 w 168"/>
                <a:gd name="T33" fmla="*/ 74 h 113"/>
                <a:gd name="T34" fmla="*/ 0 w 168"/>
                <a:gd name="T35" fmla="*/ 57 h 113"/>
                <a:gd name="T36" fmla="*/ 3 w 168"/>
                <a:gd name="T37" fmla="*/ 39 h 113"/>
                <a:gd name="T38" fmla="*/ 11 w 168"/>
                <a:gd name="T39" fmla="*/ 24 h 113"/>
                <a:gd name="T40" fmla="*/ 23 w 168"/>
                <a:gd name="T41" fmla="*/ 12 h 113"/>
                <a:gd name="T42" fmla="*/ 38 w 168"/>
                <a:gd name="T43" fmla="*/ 3 h 113"/>
                <a:gd name="T44" fmla="*/ 56 w 16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13">
                  <a:moveTo>
                    <a:pt x="56" y="0"/>
                  </a:moveTo>
                  <a:lnTo>
                    <a:pt x="112" y="0"/>
                  </a:lnTo>
                  <a:lnTo>
                    <a:pt x="129" y="3"/>
                  </a:lnTo>
                  <a:lnTo>
                    <a:pt x="146" y="12"/>
                  </a:lnTo>
                  <a:lnTo>
                    <a:pt x="157" y="24"/>
                  </a:lnTo>
                  <a:lnTo>
                    <a:pt x="165" y="39"/>
                  </a:lnTo>
                  <a:lnTo>
                    <a:pt x="168" y="57"/>
                  </a:lnTo>
                  <a:lnTo>
                    <a:pt x="165" y="74"/>
                  </a:lnTo>
                  <a:lnTo>
                    <a:pt x="157" y="90"/>
                  </a:lnTo>
                  <a:lnTo>
                    <a:pt x="146" y="102"/>
                  </a:lnTo>
                  <a:lnTo>
                    <a:pt x="129" y="110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" name="Freeform 1187"/>
            <p:cNvSpPr>
              <a:spLocks/>
            </p:cNvSpPr>
            <p:nvPr/>
          </p:nvSpPr>
          <p:spPr bwMode="auto">
            <a:xfrm>
              <a:off x="7599363" y="5848350"/>
              <a:ext cx="26988" cy="17463"/>
            </a:xfrm>
            <a:custGeom>
              <a:avLst/>
              <a:gdLst>
                <a:gd name="T0" fmla="*/ 56 w 168"/>
                <a:gd name="T1" fmla="*/ 0 h 113"/>
                <a:gd name="T2" fmla="*/ 112 w 168"/>
                <a:gd name="T3" fmla="*/ 0 h 113"/>
                <a:gd name="T4" fmla="*/ 129 w 168"/>
                <a:gd name="T5" fmla="*/ 3 h 113"/>
                <a:gd name="T6" fmla="*/ 146 w 168"/>
                <a:gd name="T7" fmla="*/ 11 h 113"/>
                <a:gd name="T8" fmla="*/ 157 w 168"/>
                <a:gd name="T9" fmla="*/ 23 h 113"/>
                <a:gd name="T10" fmla="*/ 165 w 168"/>
                <a:gd name="T11" fmla="*/ 39 h 113"/>
                <a:gd name="T12" fmla="*/ 168 w 168"/>
                <a:gd name="T13" fmla="*/ 56 h 113"/>
                <a:gd name="T14" fmla="*/ 165 w 168"/>
                <a:gd name="T15" fmla="*/ 74 h 113"/>
                <a:gd name="T16" fmla="*/ 157 w 168"/>
                <a:gd name="T17" fmla="*/ 90 h 113"/>
                <a:gd name="T18" fmla="*/ 146 w 168"/>
                <a:gd name="T19" fmla="*/ 102 h 113"/>
                <a:gd name="T20" fmla="*/ 129 w 168"/>
                <a:gd name="T21" fmla="*/ 109 h 113"/>
                <a:gd name="T22" fmla="*/ 112 w 168"/>
                <a:gd name="T23" fmla="*/ 113 h 113"/>
                <a:gd name="T24" fmla="*/ 56 w 168"/>
                <a:gd name="T25" fmla="*/ 113 h 113"/>
                <a:gd name="T26" fmla="*/ 38 w 168"/>
                <a:gd name="T27" fmla="*/ 109 h 113"/>
                <a:gd name="T28" fmla="*/ 23 w 168"/>
                <a:gd name="T29" fmla="*/ 102 h 113"/>
                <a:gd name="T30" fmla="*/ 11 w 168"/>
                <a:gd name="T31" fmla="*/ 90 h 113"/>
                <a:gd name="T32" fmla="*/ 3 w 168"/>
                <a:gd name="T33" fmla="*/ 74 h 113"/>
                <a:gd name="T34" fmla="*/ 0 w 168"/>
                <a:gd name="T35" fmla="*/ 56 h 113"/>
                <a:gd name="T36" fmla="*/ 3 w 168"/>
                <a:gd name="T37" fmla="*/ 39 h 113"/>
                <a:gd name="T38" fmla="*/ 11 w 168"/>
                <a:gd name="T39" fmla="*/ 23 h 113"/>
                <a:gd name="T40" fmla="*/ 23 w 168"/>
                <a:gd name="T41" fmla="*/ 11 h 113"/>
                <a:gd name="T42" fmla="*/ 38 w 168"/>
                <a:gd name="T43" fmla="*/ 3 h 113"/>
                <a:gd name="T44" fmla="*/ 56 w 16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13">
                  <a:moveTo>
                    <a:pt x="56" y="0"/>
                  </a:moveTo>
                  <a:lnTo>
                    <a:pt x="112" y="0"/>
                  </a:lnTo>
                  <a:lnTo>
                    <a:pt x="129" y="3"/>
                  </a:lnTo>
                  <a:lnTo>
                    <a:pt x="146" y="11"/>
                  </a:lnTo>
                  <a:lnTo>
                    <a:pt x="157" y="23"/>
                  </a:lnTo>
                  <a:lnTo>
                    <a:pt x="165" y="39"/>
                  </a:lnTo>
                  <a:lnTo>
                    <a:pt x="168" y="56"/>
                  </a:lnTo>
                  <a:lnTo>
                    <a:pt x="165" y="74"/>
                  </a:lnTo>
                  <a:lnTo>
                    <a:pt x="157" y="90"/>
                  </a:lnTo>
                  <a:lnTo>
                    <a:pt x="146" y="102"/>
                  </a:lnTo>
                  <a:lnTo>
                    <a:pt x="129" y="109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2" name="Group 2431"/>
          <p:cNvGrpSpPr/>
          <p:nvPr/>
        </p:nvGrpSpPr>
        <p:grpSpPr>
          <a:xfrm>
            <a:off x="6290834" y="5786874"/>
            <a:ext cx="536575" cy="536575"/>
            <a:chOff x="6305550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06" name="Freeform 1192"/>
            <p:cNvSpPr>
              <a:spLocks noEditPoints="1"/>
            </p:cNvSpPr>
            <p:nvPr/>
          </p:nvSpPr>
          <p:spPr bwMode="auto">
            <a:xfrm>
              <a:off x="6305550" y="5786438"/>
              <a:ext cx="536575" cy="536575"/>
            </a:xfrm>
            <a:custGeom>
              <a:avLst/>
              <a:gdLst>
                <a:gd name="T0" fmla="*/ 3267 w 3380"/>
                <a:gd name="T1" fmla="*/ 2929 h 3380"/>
                <a:gd name="T2" fmla="*/ 3042 w 3380"/>
                <a:gd name="T3" fmla="*/ 2817 h 3380"/>
                <a:gd name="T4" fmla="*/ 338 w 3380"/>
                <a:gd name="T5" fmla="*/ 620 h 3380"/>
                <a:gd name="T6" fmla="*/ 777 w 3380"/>
                <a:gd name="T7" fmla="*/ 1159 h 3380"/>
                <a:gd name="T8" fmla="*/ 715 w 3380"/>
                <a:gd name="T9" fmla="*/ 1180 h 3380"/>
                <a:gd name="T10" fmla="*/ 676 w 3380"/>
                <a:gd name="T11" fmla="*/ 1127 h 3380"/>
                <a:gd name="T12" fmla="*/ 229 w 3380"/>
                <a:gd name="T13" fmla="*/ 960 h 3380"/>
                <a:gd name="T14" fmla="*/ 225 w 3380"/>
                <a:gd name="T15" fmla="*/ 2580 h 3380"/>
                <a:gd name="T16" fmla="*/ 233 w 3380"/>
                <a:gd name="T17" fmla="*/ 2591 h 3380"/>
                <a:gd name="T18" fmla="*/ 3151 w 3380"/>
                <a:gd name="T19" fmla="*/ 2589 h 3380"/>
                <a:gd name="T20" fmla="*/ 3155 w 3380"/>
                <a:gd name="T21" fmla="*/ 969 h 3380"/>
                <a:gd name="T22" fmla="*/ 3147 w 3380"/>
                <a:gd name="T23" fmla="*/ 959 h 3380"/>
                <a:gd name="T24" fmla="*/ 3004 w 3380"/>
                <a:gd name="T25" fmla="*/ 948 h 3380"/>
                <a:gd name="T26" fmla="*/ 2940 w 3380"/>
                <a:gd name="T27" fmla="*/ 883 h 3380"/>
                <a:gd name="T28" fmla="*/ 2928 w 3380"/>
                <a:gd name="T29" fmla="*/ 457 h 3380"/>
                <a:gd name="T30" fmla="*/ 1699 w 3380"/>
                <a:gd name="T31" fmla="*/ 451 h 3380"/>
                <a:gd name="T32" fmla="*/ 1690 w 3380"/>
                <a:gd name="T33" fmla="*/ 457 h 3380"/>
                <a:gd name="T34" fmla="*/ 1681 w 3380"/>
                <a:gd name="T35" fmla="*/ 883 h 3380"/>
                <a:gd name="T36" fmla="*/ 1615 w 3380"/>
                <a:gd name="T37" fmla="*/ 948 h 3380"/>
                <a:gd name="T38" fmla="*/ 1014 w 3380"/>
                <a:gd name="T39" fmla="*/ 1127 h 3380"/>
                <a:gd name="T40" fmla="*/ 975 w 3380"/>
                <a:gd name="T41" fmla="*/ 1180 h 3380"/>
                <a:gd name="T42" fmla="*/ 913 w 3380"/>
                <a:gd name="T43" fmla="*/ 1159 h 3380"/>
                <a:gd name="T44" fmla="*/ 1352 w 3380"/>
                <a:gd name="T45" fmla="*/ 620 h 3380"/>
                <a:gd name="T46" fmla="*/ 1368 w 3380"/>
                <a:gd name="T47" fmla="*/ 0 h 3380"/>
                <a:gd name="T48" fmla="*/ 1443 w 3380"/>
                <a:gd name="T49" fmla="*/ 36 h 3380"/>
                <a:gd name="T50" fmla="*/ 1465 w 3380"/>
                <a:gd name="T51" fmla="*/ 636 h 3380"/>
                <a:gd name="T52" fmla="*/ 1429 w 3380"/>
                <a:gd name="T53" fmla="*/ 711 h 3380"/>
                <a:gd name="T54" fmla="*/ 1014 w 3380"/>
                <a:gd name="T55" fmla="*/ 732 h 3380"/>
                <a:gd name="T56" fmla="*/ 1574 w 3380"/>
                <a:gd name="T57" fmla="*/ 842 h 3380"/>
                <a:gd name="T58" fmla="*/ 1579 w 3380"/>
                <a:gd name="T59" fmla="*/ 435 h 3380"/>
                <a:gd name="T60" fmla="*/ 1632 w 3380"/>
                <a:gd name="T61" fmla="*/ 358 h 3380"/>
                <a:gd name="T62" fmla="*/ 2920 w 3380"/>
                <a:gd name="T63" fmla="*/ 338 h 3380"/>
                <a:gd name="T64" fmla="*/ 3006 w 3380"/>
                <a:gd name="T65" fmla="*/ 374 h 3380"/>
                <a:gd name="T66" fmla="*/ 3042 w 3380"/>
                <a:gd name="T67" fmla="*/ 460 h 3380"/>
                <a:gd name="T68" fmla="*/ 3046 w 3380"/>
                <a:gd name="T69" fmla="*/ 843 h 3380"/>
                <a:gd name="T70" fmla="*/ 3169 w 3380"/>
                <a:gd name="T71" fmla="*/ 847 h 3380"/>
                <a:gd name="T72" fmla="*/ 3246 w 3380"/>
                <a:gd name="T73" fmla="*/ 899 h 3380"/>
                <a:gd name="T74" fmla="*/ 3267 w 3380"/>
                <a:gd name="T75" fmla="*/ 2580 h 3380"/>
                <a:gd name="T76" fmla="*/ 3225 w 3380"/>
                <a:gd name="T77" fmla="*/ 2672 h 3380"/>
                <a:gd name="T78" fmla="*/ 3155 w 3380"/>
                <a:gd name="T79" fmla="*/ 2817 h 3380"/>
                <a:gd name="T80" fmla="*/ 0 w 3380"/>
                <a:gd name="T81" fmla="*/ 2817 h 3380"/>
                <a:gd name="T82" fmla="*/ 175 w 3380"/>
                <a:gd name="T83" fmla="*/ 2688 h 3380"/>
                <a:gd name="T84" fmla="*/ 116 w 3380"/>
                <a:gd name="T85" fmla="*/ 2607 h 3380"/>
                <a:gd name="T86" fmla="*/ 123 w 3380"/>
                <a:gd name="T87" fmla="*/ 921 h 3380"/>
                <a:gd name="T88" fmla="*/ 188 w 3380"/>
                <a:gd name="T89" fmla="*/ 855 h 3380"/>
                <a:gd name="T90" fmla="*/ 676 w 3380"/>
                <a:gd name="T91" fmla="*/ 732 h 3380"/>
                <a:gd name="T92" fmla="*/ 261 w 3380"/>
                <a:gd name="T93" fmla="*/ 711 h 3380"/>
                <a:gd name="T94" fmla="*/ 225 w 3380"/>
                <a:gd name="T95" fmla="*/ 636 h 3380"/>
                <a:gd name="T96" fmla="*/ 247 w 3380"/>
                <a:gd name="T97" fmla="*/ 36 h 3380"/>
                <a:gd name="T98" fmla="*/ 322 w 3380"/>
                <a:gd name="T99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0" h="3380">
                  <a:moveTo>
                    <a:pt x="113" y="2929"/>
                  </a:moveTo>
                  <a:lnTo>
                    <a:pt x="113" y="3267"/>
                  </a:lnTo>
                  <a:lnTo>
                    <a:pt x="3267" y="3267"/>
                  </a:lnTo>
                  <a:lnTo>
                    <a:pt x="3267" y="2929"/>
                  </a:lnTo>
                  <a:lnTo>
                    <a:pt x="113" y="2929"/>
                  </a:lnTo>
                  <a:close/>
                  <a:moveTo>
                    <a:pt x="338" y="2704"/>
                  </a:moveTo>
                  <a:lnTo>
                    <a:pt x="338" y="2817"/>
                  </a:lnTo>
                  <a:lnTo>
                    <a:pt x="3042" y="2817"/>
                  </a:lnTo>
                  <a:lnTo>
                    <a:pt x="3042" y="2704"/>
                  </a:lnTo>
                  <a:lnTo>
                    <a:pt x="338" y="2704"/>
                  </a:lnTo>
                  <a:close/>
                  <a:moveTo>
                    <a:pt x="338" y="113"/>
                  </a:moveTo>
                  <a:lnTo>
                    <a:pt x="338" y="620"/>
                  </a:lnTo>
                  <a:lnTo>
                    <a:pt x="789" y="620"/>
                  </a:lnTo>
                  <a:lnTo>
                    <a:pt x="789" y="1127"/>
                  </a:lnTo>
                  <a:lnTo>
                    <a:pt x="786" y="1144"/>
                  </a:lnTo>
                  <a:lnTo>
                    <a:pt x="777" y="1159"/>
                  </a:lnTo>
                  <a:lnTo>
                    <a:pt x="765" y="1172"/>
                  </a:lnTo>
                  <a:lnTo>
                    <a:pt x="750" y="1180"/>
                  </a:lnTo>
                  <a:lnTo>
                    <a:pt x="732" y="1183"/>
                  </a:lnTo>
                  <a:lnTo>
                    <a:pt x="715" y="1180"/>
                  </a:lnTo>
                  <a:lnTo>
                    <a:pt x="700" y="1172"/>
                  </a:lnTo>
                  <a:lnTo>
                    <a:pt x="687" y="1159"/>
                  </a:lnTo>
                  <a:lnTo>
                    <a:pt x="679" y="1144"/>
                  </a:lnTo>
                  <a:lnTo>
                    <a:pt x="676" y="1127"/>
                  </a:lnTo>
                  <a:lnTo>
                    <a:pt x="676" y="958"/>
                  </a:lnTo>
                  <a:lnTo>
                    <a:pt x="237" y="958"/>
                  </a:lnTo>
                  <a:lnTo>
                    <a:pt x="233" y="959"/>
                  </a:lnTo>
                  <a:lnTo>
                    <a:pt x="229" y="960"/>
                  </a:lnTo>
                  <a:lnTo>
                    <a:pt x="227" y="963"/>
                  </a:lnTo>
                  <a:lnTo>
                    <a:pt x="225" y="965"/>
                  </a:lnTo>
                  <a:lnTo>
                    <a:pt x="225" y="969"/>
                  </a:lnTo>
                  <a:lnTo>
                    <a:pt x="225" y="2580"/>
                  </a:lnTo>
                  <a:lnTo>
                    <a:pt x="225" y="2584"/>
                  </a:lnTo>
                  <a:lnTo>
                    <a:pt x="227" y="2587"/>
                  </a:lnTo>
                  <a:lnTo>
                    <a:pt x="229" y="2589"/>
                  </a:lnTo>
                  <a:lnTo>
                    <a:pt x="233" y="2591"/>
                  </a:lnTo>
                  <a:lnTo>
                    <a:pt x="237" y="2591"/>
                  </a:lnTo>
                  <a:lnTo>
                    <a:pt x="3143" y="2591"/>
                  </a:lnTo>
                  <a:lnTo>
                    <a:pt x="3147" y="2591"/>
                  </a:lnTo>
                  <a:lnTo>
                    <a:pt x="3151" y="2589"/>
                  </a:lnTo>
                  <a:lnTo>
                    <a:pt x="3153" y="2587"/>
                  </a:lnTo>
                  <a:lnTo>
                    <a:pt x="3155" y="2584"/>
                  </a:lnTo>
                  <a:lnTo>
                    <a:pt x="3155" y="2580"/>
                  </a:lnTo>
                  <a:lnTo>
                    <a:pt x="3155" y="969"/>
                  </a:lnTo>
                  <a:lnTo>
                    <a:pt x="3155" y="965"/>
                  </a:lnTo>
                  <a:lnTo>
                    <a:pt x="3153" y="963"/>
                  </a:lnTo>
                  <a:lnTo>
                    <a:pt x="3151" y="960"/>
                  </a:lnTo>
                  <a:lnTo>
                    <a:pt x="3147" y="959"/>
                  </a:lnTo>
                  <a:lnTo>
                    <a:pt x="3143" y="958"/>
                  </a:lnTo>
                  <a:lnTo>
                    <a:pt x="3051" y="958"/>
                  </a:lnTo>
                  <a:lnTo>
                    <a:pt x="3027" y="956"/>
                  </a:lnTo>
                  <a:lnTo>
                    <a:pt x="3004" y="948"/>
                  </a:lnTo>
                  <a:lnTo>
                    <a:pt x="2984" y="937"/>
                  </a:lnTo>
                  <a:lnTo>
                    <a:pt x="2965" y="922"/>
                  </a:lnTo>
                  <a:lnTo>
                    <a:pt x="2951" y="903"/>
                  </a:lnTo>
                  <a:lnTo>
                    <a:pt x="2940" y="883"/>
                  </a:lnTo>
                  <a:lnTo>
                    <a:pt x="2932" y="860"/>
                  </a:lnTo>
                  <a:lnTo>
                    <a:pt x="2929" y="836"/>
                  </a:lnTo>
                  <a:lnTo>
                    <a:pt x="2929" y="460"/>
                  </a:lnTo>
                  <a:lnTo>
                    <a:pt x="2928" y="457"/>
                  </a:lnTo>
                  <a:lnTo>
                    <a:pt x="2926" y="454"/>
                  </a:lnTo>
                  <a:lnTo>
                    <a:pt x="2923" y="452"/>
                  </a:lnTo>
                  <a:lnTo>
                    <a:pt x="2920" y="451"/>
                  </a:lnTo>
                  <a:lnTo>
                    <a:pt x="1699" y="451"/>
                  </a:lnTo>
                  <a:lnTo>
                    <a:pt x="1696" y="451"/>
                  </a:lnTo>
                  <a:lnTo>
                    <a:pt x="1694" y="453"/>
                  </a:lnTo>
                  <a:lnTo>
                    <a:pt x="1692" y="455"/>
                  </a:lnTo>
                  <a:lnTo>
                    <a:pt x="1690" y="457"/>
                  </a:lnTo>
                  <a:lnTo>
                    <a:pt x="1690" y="460"/>
                  </a:lnTo>
                  <a:lnTo>
                    <a:pt x="1690" y="836"/>
                  </a:lnTo>
                  <a:lnTo>
                    <a:pt x="1688" y="860"/>
                  </a:lnTo>
                  <a:lnTo>
                    <a:pt x="1681" y="883"/>
                  </a:lnTo>
                  <a:lnTo>
                    <a:pt x="1670" y="903"/>
                  </a:lnTo>
                  <a:lnTo>
                    <a:pt x="1654" y="922"/>
                  </a:lnTo>
                  <a:lnTo>
                    <a:pt x="1636" y="937"/>
                  </a:lnTo>
                  <a:lnTo>
                    <a:pt x="1615" y="948"/>
                  </a:lnTo>
                  <a:lnTo>
                    <a:pt x="1593" y="956"/>
                  </a:lnTo>
                  <a:lnTo>
                    <a:pt x="1568" y="958"/>
                  </a:lnTo>
                  <a:lnTo>
                    <a:pt x="1014" y="958"/>
                  </a:lnTo>
                  <a:lnTo>
                    <a:pt x="1014" y="1127"/>
                  </a:lnTo>
                  <a:lnTo>
                    <a:pt x="1011" y="1144"/>
                  </a:lnTo>
                  <a:lnTo>
                    <a:pt x="1003" y="1159"/>
                  </a:lnTo>
                  <a:lnTo>
                    <a:pt x="990" y="1172"/>
                  </a:lnTo>
                  <a:lnTo>
                    <a:pt x="975" y="1180"/>
                  </a:lnTo>
                  <a:lnTo>
                    <a:pt x="958" y="1183"/>
                  </a:lnTo>
                  <a:lnTo>
                    <a:pt x="940" y="1180"/>
                  </a:lnTo>
                  <a:lnTo>
                    <a:pt x="925" y="1172"/>
                  </a:lnTo>
                  <a:lnTo>
                    <a:pt x="913" y="1159"/>
                  </a:lnTo>
                  <a:lnTo>
                    <a:pt x="904" y="1144"/>
                  </a:lnTo>
                  <a:lnTo>
                    <a:pt x="901" y="1127"/>
                  </a:lnTo>
                  <a:lnTo>
                    <a:pt x="901" y="620"/>
                  </a:lnTo>
                  <a:lnTo>
                    <a:pt x="1352" y="620"/>
                  </a:lnTo>
                  <a:lnTo>
                    <a:pt x="1352" y="113"/>
                  </a:lnTo>
                  <a:lnTo>
                    <a:pt x="338" y="113"/>
                  </a:lnTo>
                  <a:close/>
                  <a:moveTo>
                    <a:pt x="322" y="0"/>
                  </a:moveTo>
                  <a:lnTo>
                    <a:pt x="1368" y="0"/>
                  </a:lnTo>
                  <a:lnTo>
                    <a:pt x="1390" y="2"/>
                  </a:lnTo>
                  <a:lnTo>
                    <a:pt x="1410" y="10"/>
                  </a:lnTo>
                  <a:lnTo>
                    <a:pt x="1429" y="22"/>
                  </a:lnTo>
                  <a:lnTo>
                    <a:pt x="1443" y="36"/>
                  </a:lnTo>
                  <a:lnTo>
                    <a:pt x="1454" y="54"/>
                  </a:lnTo>
                  <a:lnTo>
                    <a:pt x="1463" y="75"/>
                  </a:lnTo>
                  <a:lnTo>
                    <a:pt x="1465" y="96"/>
                  </a:lnTo>
                  <a:lnTo>
                    <a:pt x="1465" y="636"/>
                  </a:lnTo>
                  <a:lnTo>
                    <a:pt x="1463" y="658"/>
                  </a:lnTo>
                  <a:lnTo>
                    <a:pt x="1454" y="678"/>
                  </a:lnTo>
                  <a:lnTo>
                    <a:pt x="1443" y="696"/>
                  </a:lnTo>
                  <a:lnTo>
                    <a:pt x="1429" y="711"/>
                  </a:lnTo>
                  <a:lnTo>
                    <a:pt x="1410" y="722"/>
                  </a:lnTo>
                  <a:lnTo>
                    <a:pt x="1390" y="729"/>
                  </a:lnTo>
                  <a:lnTo>
                    <a:pt x="1368" y="732"/>
                  </a:lnTo>
                  <a:lnTo>
                    <a:pt x="1014" y="732"/>
                  </a:lnTo>
                  <a:lnTo>
                    <a:pt x="1014" y="845"/>
                  </a:lnTo>
                  <a:lnTo>
                    <a:pt x="1568" y="845"/>
                  </a:lnTo>
                  <a:lnTo>
                    <a:pt x="1571" y="844"/>
                  </a:lnTo>
                  <a:lnTo>
                    <a:pt x="1574" y="842"/>
                  </a:lnTo>
                  <a:lnTo>
                    <a:pt x="1576" y="839"/>
                  </a:lnTo>
                  <a:lnTo>
                    <a:pt x="1577" y="836"/>
                  </a:lnTo>
                  <a:lnTo>
                    <a:pt x="1577" y="460"/>
                  </a:lnTo>
                  <a:lnTo>
                    <a:pt x="1579" y="435"/>
                  </a:lnTo>
                  <a:lnTo>
                    <a:pt x="1587" y="413"/>
                  </a:lnTo>
                  <a:lnTo>
                    <a:pt x="1598" y="392"/>
                  </a:lnTo>
                  <a:lnTo>
                    <a:pt x="1613" y="374"/>
                  </a:lnTo>
                  <a:lnTo>
                    <a:pt x="1632" y="358"/>
                  </a:lnTo>
                  <a:lnTo>
                    <a:pt x="1652" y="347"/>
                  </a:lnTo>
                  <a:lnTo>
                    <a:pt x="1675" y="340"/>
                  </a:lnTo>
                  <a:lnTo>
                    <a:pt x="1699" y="338"/>
                  </a:lnTo>
                  <a:lnTo>
                    <a:pt x="2920" y="338"/>
                  </a:lnTo>
                  <a:lnTo>
                    <a:pt x="2945" y="340"/>
                  </a:lnTo>
                  <a:lnTo>
                    <a:pt x="2967" y="347"/>
                  </a:lnTo>
                  <a:lnTo>
                    <a:pt x="2988" y="358"/>
                  </a:lnTo>
                  <a:lnTo>
                    <a:pt x="3006" y="374"/>
                  </a:lnTo>
                  <a:lnTo>
                    <a:pt x="3022" y="392"/>
                  </a:lnTo>
                  <a:lnTo>
                    <a:pt x="3033" y="413"/>
                  </a:lnTo>
                  <a:lnTo>
                    <a:pt x="3040" y="435"/>
                  </a:lnTo>
                  <a:lnTo>
                    <a:pt x="3042" y="460"/>
                  </a:lnTo>
                  <a:lnTo>
                    <a:pt x="3042" y="836"/>
                  </a:lnTo>
                  <a:lnTo>
                    <a:pt x="3042" y="839"/>
                  </a:lnTo>
                  <a:lnTo>
                    <a:pt x="3044" y="841"/>
                  </a:lnTo>
                  <a:lnTo>
                    <a:pt x="3046" y="843"/>
                  </a:lnTo>
                  <a:lnTo>
                    <a:pt x="3048" y="845"/>
                  </a:lnTo>
                  <a:lnTo>
                    <a:pt x="3051" y="845"/>
                  </a:lnTo>
                  <a:lnTo>
                    <a:pt x="3143" y="845"/>
                  </a:lnTo>
                  <a:lnTo>
                    <a:pt x="3169" y="847"/>
                  </a:lnTo>
                  <a:lnTo>
                    <a:pt x="3192" y="855"/>
                  </a:lnTo>
                  <a:lnTo>
                    <a:pt x="3213" y="867"/>
                  </a:lnTo>
                  <a:lnTo>
                    <a:pt x="3231" y="881"/>
                  </a:lnTo>
                  <a:lnTo>
                    <a:pt x="3246" y="899"/>
                  </a:lnTo>
                  <a:lnTo>
                    <a:pt x="3257" y="921"/>
                  </a:lnTo>
                  <a:lnTo>
                    <a:pt x="3264" y="944"/>
                  </a:lnTo>
                  <a:lnTo>
                    <a:pt x="3267" y="969"/>
                  </a:lnTo>
                  <a:lnTo>
                    <a:pt x="3267" y="2580"/>
                  </a:lnTo>
                  <a:lnTo>
                    <a:pt x="3264" y="2607"/>
                  </a:lnTo>
                  <a:lnTo>
                    <a:pt x="3256" y="2631"/>
                  </a:lnTo>
                  <a:lnTo>
                    <a:pt x="3243" y="2654"/>
                  </a:lnTo>
                  <a:lnTo>
                    <a:pt x="3225" y="2672"/>
                  </a:lnTo>
                  <a:lnTo>
                    <a:pt x="3205" y="2688"/>
                  </a:lnTo>
                  <a:lnTo>
                    <a:pt x="3181" y="2698"/>
                  </a:lnTo>
                  <a:lnTo>
                    <a:pt x="3155" y="2703"/>
                  </a:lnTo>
                  <a:lnTo>
                    <a:pt x="3155" y="2817"/>
                  </a:lnTo>
                  <a:lnTo>
                    <a:pt x="3380" y="2817"/>
                  </a:lnTo>
                  <a:lnTo>
                    <a:pt x="3380" y="3380"/>
                  </a:lnTo>
                  <a:lnTo>
                    <a:pt x="0" y="3380"/>
                  </a:lnTo>
                  <a:lnTo>
                    <a:pt x="0" y="2817"/>
                  </a:lnTo>
                  <a:lnTo>
                    <a:pt x="225" y="2817"/>
                  </a:lnTo>
                  <a:lnTo>
                    <a:pt x="225" y="2703"/>
                  </a:lnTo>
                  <a:lnTo>
                    <a:pt x="199" y="2698"/>
                  </a:lnTo>
                  <a:lnTo>
                    <a:pt x="175" y="2688"/>
                  </a:lnTo>
                  <a:lnTo>
                    <a:pt x="155" y="2672"/>
                  </a:lnTo>
                  <a:lnTo>
                    <a:pt x="137" y="2654"/>
                  </a:lnTo>
                  <a:lnTo>
                    <a:pt x="124" y="2631"/>
                  </a:lnTo>
                  <a:lnTo>
                    <a:pt x="116" y="2607"/>
                  </a:lnTo>
                  <a:lnTo>
                    <a:pt x="113" y="2580"/>
                  </a:lnTo>
                  <a:lnTo>
                    <a:pt x="113" y="969"/>
                  </a:lnTo>
                  <a:lnTo>
                    <a:pt x="116" y="944"/>
                  </a:lnTo>
                  <a:lnTo>
                    <a:pt x="123" y="921"/>
                  </a:lnTo>
                  <a:lnTo>
                    <a:pt x="134" y="899"/>
                  </a:lnTo>
                  <a:lnTo>
                    <a:pt x="149" y="881"/>
                  </a:lnTo>
                  <a:lnTo>
                    <a:pt x="167" y="867"/>
                  </a:lnTo>
                  <a:lnTo>
                    <a:pt x="188" y="855"/>
                  </a:lnTo>
                  <a:lnTo>
                    <a:pt x="211" y="847"/>
                  </a:lnTo>
                  <a:lnTo>
                    <a:pt x="237" y="845"/>
                  </a:lnTo>
                  <a:lnTo>
                    <a:pt x="676" y="845"/>
                  </a:lnTo>
                  <a:lnTo>
                    <a:pt x="676" y="732"/>
                  </a:lnTo>
                  <a:lnTo>
                    <a:pt x="322" y="732"/>
                  </a:lnTo>
                  <a:lnTo>
                    <a:pt x="300" y="729"/>
                  </a:lnTo>
                  <a:lnTo>
                    <a:pt x="280" y="722"/>
                  </a:lnTo>
                  <a:lnTo>
                    <a:pt x="261" y="711"/>
                  </a:lnTo>
                  <a:lnTo>
                    <a:pt x="247" y="696"/>
                  </a:lnTo>
                  <a:lnTo>
                    <a:pt x="236" y="678"/>
                  </a:lnTo>
                  <a:lnTo>
                    <a:pt x="227" y="658"/>
                  </a:lnTo>
                  <a:lnTo>
                    <a:pt x="225" y="636"/>
                  </a:lnTo>
                  <a:lnTo>
                    <a:pt x="225" y="96"/>
                  </a:lnTo>
                  <a:lnTo>
                    <a:pt x="227" y="75"/>
                  </a:lnTo>
                  <a:lnTo>
                    <a:pt x="236" y="54"/>
                  </a:lnTo>
                  <a:lnTo>
                    <a:pt x="247" y="36"/>
                  </a:lnTo>
                  <a:lnTo>
                    <a:pt x="261" y="22"/>
                  </a:lnTo>
                  <a:lnTo>
                    <a:pt x="280" y="10"/>
                  </a:lnTo>
                  <a:lnTo>
                    <a:pt x="300" y="2"/>
                  </a:lnTo>
                  <a:lnTo>
                    <a:pt x="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" name="Freeform 1193"/>
            <p:cNvSpPr>
              <a:spLocks/>
            </p:cNvSpPr>
            <p:nvPr/>
          </p:nvSpPr>
          <p:spPr bwMode="auto">
            <a:xfrm>
              <a:off x="6350000" y="6269038"/>
              <a:ext cx="142875" cy="17463"/>
            </a:xfrm>
            <a:custGeom>
              <a:avLst/>
              <a:gdLst>
                <a:gd name="T0" fmla="*/ 56 w 901"/>
                <a:gd name="T1" fmla="*/ 0 h 113"/>
                <a:gd name="T2" fmla="*/ 845 w 901"/>
                <a:gd name="T3" fmla="*/ 0 h 113"/>
                <a:gd name="T4" fmla="*/ 862 w 901"/>
                <a:gd name="T5" fmla="*/ 3 h 113"/>
                <a:gd name="T6" fmla="*/ 877 w 901"/>
                <a:gd name="T7" fmla="*/ 11 h 113"/>
                <a:gd name="T8" fmla="*/ 890 w 901"/>
                <a:gd name="T9" fmla="*/ 24 h 113"/>
                <a:gd name="T10" fmla="*/ 898 w 901"/>
                <a:gd name="T11" fmla="*/ 39 h 113"/>
                <a:gd name="T12" fmla="*/ 901 w 901"/>
                <a:gd name="T13" fmla="*/ 56 h 113"/>
                <a:gd name="T14" fmla="*/ 898 w 901"/>
                <a:gd name="T15" fmla="*/ 74 h 113"/>
                <a:gd name="T16" fmla="*/ 890 w 901"/>
                <a:gd name="T17" fmla="*/ 89 h 113"/>
                <a:gd name="T18" fmla="*/ 877 w 901"/>
                <a:gd name="T19" fmla="*/ 101 h 113"/>
                <a:gd name="T20" fmla="*/ 862 w 901"/>
                <a:gd name="T21" fmla="*/ 110 h 113"/>
                <a:gd name="T22" fmla="*/ 845 w 901"/>
                <a:gd name="T23" fmla="*/ 113 h 113"/>
                <a:gd name="T24" fmla="*/ 56 w 901"/>
                <a:gd name="T25" fmla="*/ 113 h 113"/>
                <a:gd name="T26" fmla="*/ 39 w 901"/>
                <a:gd name="T27" fmla="*/ 110 h 113"/>
                <a:gd name="T28" fmla="*/ 23 w 901"/>
                <a:gd name="T29" fmla="*/ 101 h 113"/>
                <a:gd name="T30" fmla="*/ 11 w 901"/>
                <a:gd name="T31" fmla="*/ 89 h 113"/>
                <a:gd name="T32" fmla="*/ 3 w 901"/>
                <a:gd name="T33" fmla="*/ 74 h 113"/>
                <a:gd name="T34" fmla="*/ 0 w 901"/>
                <a:gd name="T35" fmla="*/ 56 h 113"/>
                <a:gd name="T36" fmla="*/ 3 w 901"/>
                <a:gd name="T37" fmla="*/ 39 h 113"/>
                <a:gd name="T38" fmla="*/ 11 w 901"/>
                <a:gd name="T39" fmla="*/ 24 h 113"/>
                <a:gd name="T40" fmla="*/ 23 w 901"/>
                <a:gd name="T41" fmla="*/ 11 h 113"/>
                <a:gd name="T42" fmla="*/ 39 w 901"/>
                <a:gd name="T43" fmla="*/ 3 h 113"/>
                <a:gd name="T44" fmla="*/ 56 w 90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1" h="113">
                  <a:moveTo>
                    <a:pt x="56" y="0"/>
                  </a:moveTo>
                  <a:lnTo>
                    <a:pt x="845" y="0"/>
                  </a:lnTo>
                  <a:lnTo>
                    <a:pt x="862" y="3"/>
                  </a:lnTo>
                  <a:lnTo>
                    <a:pt x="877" y="11"/>
                  </a:lnTo>
                  <a:lnTo>
                    <a:pt x="890" y="24"/>
                  </a:lnTo>
                  <a:lnTo>
                    <a:pt x="898" y="39"/>
                  </a:lnTo>
                  <a:lnTo>
                    <a:pt x="901" y="56"/>
                  </a:lnTo>
                  <a:lnTo>
                    <a:pt x="898" y="74"/>
                  </a:lnTo>
                  <a:lnTo>
                    <a:pt x="890" y="89"/>
                  </a:lnTo>
                  <a:lnTo>
                    <a:pt x="877" y="101"/>
                  </a:lnTo>
                  <a:lnTo>
                    <a:pt x="862" y="110"/>
                  </a:lnTo>
                  <a:lnTo>
                    <a:pt x="84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" name="Freeform 1194"/>
            <p:cNvSpPr>
              <a:spLocks/>
            </p:cNvSpPr>
            <p:nvPr/>
          </p:nvSpPr>
          <p:spPr bwMode="auto">
            <a:xfrm>
              <a:off x="6780213" y="6269038"/>
              <a:ext cx="25400" cy="17463"/>
            </a:xfrm>
            <a:custGeom>
              <a:avLst/>
              <a:gdLst>
                <a:gd name="T0" fmla="*/ 56 w 169"/>
                <a:gd name="T1" fmla="*/ 0 h 113"/>
                <a:gd name="T2" fmla="*/ 112 w 169"/>
                <a:gd name="T3" fmla="*/ 0 h 113"/>
                <a:gd name="T4" fmla="*/ 130 w 169"/>
                <a:gd name="T5" fmla="*/ 3 h 113"/>
                <a:gd name="T6" fmla="*/ 145 w 169"/>
                <a:gd name="T7" fmla="*/ 11 h 113"/>
                <a:gd name="T8" fmla="*/ 157 w 169"/>
                <a:gd name="T9" fmla="*/ 24 h 113"/>
                <a:gd name="T10" fmla="*/ 166 w 169"/>
                <a:gd name="T11" fmla="*/ 39 h 113"/>
                <a:gd name="T12" fmla="*/ 169 w 169"/>
                <a:gd name="T13" fmla="*/ 56 h 113"/>
                <a:gd name="T14" fmla="*/ 166 w 169"/>
                <a:gd name="T15" fmla="*/ 74 h 113"/>
                <a:gd name="T16" fmla="*/ 157 w 169"/>
                <a:gd name="T17" fmla="*/ 89 h 113"/>
                <a:gd name="T18" fmla="*/ 145 w 169"/>
                <a:gd name="T19" fmla="*/ 101 h 113"/>
                <a:gd name="T20" fmla="*/ 130 w 169"/>
                <a:gd name="T21" fmla="*/ 110 h 113"/>
                <a:gd name="T22" fmla="*/ 112 w 169"/>
                <a:gd name="T23" fmla="*/ 113 h 113"/>
                <a:gd name="T24" fmla="*/ 56 w 169"/>
                <a:gd name="T25" fmla="*/ 113 h 113"/>
                <a:gd name="T26" fmla="*/ 39 w 169"/>
                <a:gd name="T27" fmla="*/ 110 h 113"/>
                <a:gd name="T28" fmla="*/ 22 w 169"/>
                <a:gd name="T29" fmla="*/ 101 h 113"/>
                <a:gd name="T30" fmla="*/ 11 w 169"/>
                <a:gd name="T31" fmla="*/ 89 h 113"/>
                <a:gd name="T32" fmla="*/ 3 w 169"/>
                <a:gd name="T33" fmla="*/ 74 h 113"/>
                <a:gd name="T34" fmla="*/ 0 w 169"/>
                <a:gd name="T35" fmla="*/ 56 h 113"/>
                <a:gd name="T36" fmla="*/ 3 w 169"/>
                <a:gd name="T37" fmla="*/ 39 h 113"/>
                <a:gd name="T38" fmla="*/ 11 w 169"/>
                <a:gd name="T39" fmla="*/ 24 h 113"/>
                <a:gd name="T40" fmla="*/ 22 w 169"/>
                <a:gd name="T41" fmla="*/ 11 h 113"/>
                <a:gd name="T42" fmla="*/ 39 w 169"/>
                <a:gd name="T43" fmla="*/ 3 h 113"/>
                <a:gd name="T44" fmla="*/ 56 w 16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3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4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2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" name="Freeform 1195"/>
            <p:cNvSpPr>
              <a:spLocks noEditPoints="1"/>
            </p:cNvSpPr>
            <p:nvPr/>
          </p:nvSpPr>
          <p:spPr bwMode="auto">
            <a:xfrm>
              <a:off x="6583363" y="5867401"/>
              <a:ext cx="177800" cy="115888"/>
            </a:xfrm>
            <a:custGeom>
              <a:avLst/>
              <a:gdLst>
                <a:gd name="T0" fmla="*/ 113 w 1127"/>
                <a:gd name="T1" fmla="*/ 113 h 732"/>
                <a:gd name="T2" fmla="*/ 113 w 1127"/>
                <a:gd name="T3" fmla="*/ 620 h 732"/>
                <a:gd name="T4" fmla="*/ 1014 w 1127"/>
                <a:gd name="T5" fmla="*/ 620 h 732"/>
                <a:gd name="T6" fmla="*/ 1014 w 1127"/>
                <a:gd name="T7" fmla="*/ 113 h 732"/>
                <a:gd name="T8" fmla="*/ 113 w 1127"/>
                <a:gd name="T9" fmla="*/ 113 h 732"/>
                <a:gd name="T10" fmla="*/ 0 w 1127"/>
                <a:gd name="T11" fmla="*/ 0 h 732"/>
                <a:gd name="T12" fmla="*/ 1127 w 1127"/>
                <a:gd name="T13" fmla="*/ 0 h 732"/>
                <a:gd name="T14" fmla="*/ 1127 w 1127"/>
                <a:gd name="T15" fmla="*/ 732 h 732"/>
                <a:gd name="T16" fmla="*/ 0 w 1127"/>
                <a:gd name="T17" fmla="*/ 732 h 732"/>
                <a:gd name="T18" fmla="*/ 0 w 1127"/>
                <a:gd name="T1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7" h="732">
                  <a:moveTo>
                    <a:pt x="113" y="113"/>
                  </a:moveTo>
                  <a:lnTo>
                    <a:pt x="113" y="620"/>
                  </a:lnTo>
                  <a:lnTo>
                    <a:pt x="1014" y="620"/>
                  </a:lnTo>
                  <a:lnTo>
                    <a:pt x="1014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1127" y="0"/>
                  </a:lnTo>
                  <a:lnTo>
                    <a:pt x="1127" y="732"/>
                  </a:lnTo>
                  <a:lnTo>
                    <a:pt x="0" y="7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" name="Freeform 1196"/>
            <p:cNvSpPr>
              <a:spLocks noEditPoints="1"/>
            </p:cNvSpPr>
            <p:nvPr/>
          </p:nvSpPr>
          <p:spPr bwMode="auto">
            <a:xfrm>
              <a:off x="6583363" y="6000751"/>
              <a:ext cx="52388" cy="53975"/>
            </a:xfrm>
            <a:custGeom>
              <a:avLst/>
              <a:gdLst>
                <a:gd name="T0" fmla="*/ 113 w 338"/>
                <a:gd name="T1" fmla="*/ 113 h 338"/>
                <a:gd name="T2" fmla="*/ 113 w 338"/>
                <a:gd name="T3" fmla="*/ 225 h 338"/>
                <a:gd name="T4" fmla="*/ 226 w 338"/>
                <a:gd name="T5" fmla="*/ 225 h 338"/>
                <a:gd name="T6" fmla="*/ 226 w 338"/>
                <a:gd name="T7" fmla="*/ 113 h 338"/>
                <a:gd name="T8" fmla="*/ 113 w 338"/>
                <a:gd name="T9" fmla="*/ 113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3" y="113"/>
                  </a:moveTo>
                  <a:lnTo>
                    <a:pt x="113" y="225"/>
                  </a:lnTo>
                  <a:lnTo>
                    <a:pt x="226" y="225"/>
                  </a:lnTo>
                  <a:lnTo>
                    <a:pt x="226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" name="Freeform 1197"/>
            <p:cNvSpPr>
              <a:spLocks noEditPoints="1"/>
            </p:cNvSpPr>
            <p:nvPr/>
          </p:nvSpPr>
          <p:spPr bwMode="auto">
            <a:xfrm>
              <a:off x="6645275" y="6000751"/>
              <a:ext cx="53975" cy="53975"/>
            </a:xfrm>
            <a:custGeom>
              <a:avLst/>
              <a:gdLst>
                <a:gd name="T0" fmla="*/ 112 w 338"/>
                <a:gd name="T1" fmla="*/ 113 h 338"/>
                <a:gd name="T2" fmla="*/ 112 w 338"/>
                <a:gd name="T3" fmla="*/ 225 h 338"/>
                <a:gd name="T4" fmla="*/ 225 w 338"/>
                <a:gd name="T5" fmla="*/ 225 h 338"/>
                <a:gd name="T6" fmla="*/ 225 w 338"/>
                <a:gd name="T7" fmla="*/ 113 h 338"/>
                <a:gd name="T8" fmla="*/ 112 w 338"/>
                <a:gd name="T9" fmla="*/ 113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2" y="113"/>
                  </a:moveTo>
                  <a:lnTo>
                    <a:pt x="112" y="225"/>
                  </a:lnTo>
                  <a:lnTo>
                    <a:pt x="225" y="225"/>
                  </a:lnTo>
                  <a:lnTo>
                    <a:pt x="225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" name="Freeform 1198"/>
            <p:cNvSpPr>
              <a:spLocks noEditPoints="1"/>
            </p:cNvSpPr>
            <p:nvPr/>
          </p:nvSpPr>
          <p:spPr bwMode="auto">
            <a:xfrm>
              <a:off x="6708775" y="6000751"/>
              <a:ext cx="52388" cy="53975"/>
            </a:xfrm>
            <a:custGeom>
              <a:avLst/>
              <a:gdLst>
                <a:gd name="T0" fmla="*/ 113 w 338"/>
                <a:gd name="T1" fmla="*/ 113 h 338"/>
                <a:gd name="T2" fmla="*/ 113 w 338"/>
                <a:gd name="T3" fmla="*/ 225 h 338"/>
                <a:gd name="T4" fmla="*/ 225 w 338"/>
                <a:gd name="T5" fmla="*/ 225 h 338"/>
                <a:gd name="T6" fmla="*/ 225 w 338"/>
                <a:gd name="T7" fmla="*/ 113 h 338"/>
                <a:gd name="T8" fmla="*/ 113 w 338"/>
                <a:gd name="T9" fmla="*/ 113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3" y="113"/>
                  </a:moveTo>
                  <a:lnTo>
                    <a:pt x="113" y="225"/>
                  </a:lnTo>
                  <a:lnTo>
                    <a:pt x="225" y="225"/>
                  </a:lnTo>
                  <a:lnTo>
                    <a:pt x="225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" name="Freeform 1199"/>
            <p:cNvSpPr>
              <a:spLocks noEditPoints="1"/>
            </p:cNvSpPr>
            <p:nvPr/>
          </p:nvSpPr>
          <p:spPr bwMode="auto">
            <a:xfrm>
              <a:off x="6583363" y="6064251"/>
              <a:ext cx="52388" cy="52388"/>
            </a:xfrm>
            <a:custGeom>
              <a:avLst/>
              <a:gdLst>
                <a:gd name="T0" fmla="*/ 113 w 338"/>
                <a:gd name="T1" fmla="*/ 113 h 338"/>
                <a:gd name="T2" fmla="*/ 113 w 338"/>
                <a:gd name="T3" fmla="*/ 226 h 338"/>
                <a:gd name="T4" fmla="*/ 226 w 338"/>
                <a:gd name="T5" fmla="*/ 226 h 338"/>
                <a:gd name="T6" fmla="*/ 226 w 338"/>
                <a:gd name="T7" fmla="*/ 113 h 338"/>
                <a:gd name="T8" fmla="*/ 113 w 338"/>
                <a:gd name="T9" fmla="*/ 113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3" y="113"/>
                  </a:moveTo>
                  <a:lnTo>
                    <a:pt x="113" y="226"/>
                  </a:lnTo>
                  <a:lnTo>
                    <a:pt x="226" y="226"/>
                  </a:lnTo>
                  <a:lnTo>
                    <a:pt x="226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" name="Freeform 1200"/>
            <p:cNvSpPr>
              <a:spLocks noEditPoints="1"/>
            </p:cNvSpPr>
            <p:nvPr/>
          </p:nvSpPr>
          <p:spPr bwMode="auto">
            <a:xfrm>
              <a:off x="6645275" y="6064251"/>
              <a:ext cx="53975" cy="52388"/>
            </a:xfrm>
            <a:custGeom>
              <a:avLst/>
              <a:gdLst>
                <a:gd name="T0" fmla="*/ 112 w 338"/>
                <a:gd name="T1" fmla="*/ 113 h 338"/>
                <a:gd name="T2" fmla="*/ 112 w 338"/>
                <a:gd name="T3" fmla="*/ 226 h 338"/>
                <a:gd name="T4" fmla="*/ 225 w 338"/>
                <a:gd name="T5" fmla="*/ 226 h 338"/>
                <a:gd name="T6" fmla="*/ 225 w 338"/>
                <a:gd name="T7" fmla="*/ 113 h 338"/>
                <a:gd name="T8" fmla="*/ 112 w 338"/>
                <a:gd name="T9" fmla="*/ 113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2" y="113"/>
                  </a:moveTo>
                  <a:lnTo>
                    <a:pt x="112" y="226"/>
                  </a:lnTo>
                  <a:lnTo>
                    <a:pt x="225" y="226"/>
                  </a:lnTo>
                  <a:lnTo>
                    <a:pt x="225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" name="Freeform 1201"/>
            <p:cNvSpPr>
              <a:spLocks noEditPoints="1"/>
            </p:cNvSpPr>
            <p:nvPr/>
          </p:nvSpPr>
          <p:spPr bwMode="auto">
            <a:xfrm>
              <a:off x="6708775" y="6064251"/>
              <a:ext cx="52388" cy="52388"/>
            </a:xfrm>
            <a:custGeom>
              <a:avLst/>
              <a:gdLst>
                <a:gd name="T0" fmla="*/ 113 w 338"/>
                <a:gd name="T1" fmla="*/ 113 h 338"/>
                <a:gd name="T2" fmla="*/ 113 w 338"/>
                <a:gd name="T3" fmla="*/ 226 h 338"/>
                <a:gd name="T4" fmla="*/ 225 w 338"/>
                <a:gd name="T5" fmla="*/ 226 h 338"/>
                <a:gd name="T6" fmla="*/ 225 w 338"/>
                <a:gd name="T7" fmla="*/ 113 h 338"/>
                <a:gd name="T8" fmla="*/ 113 w 338"/>
                <a:gd name="T9" fmla="*/ 113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3" y="113"/>
                  </a:moveTo>
                  <a:lnTo>
                    <a:pt x="113" y="226"/>
                  </a:lnTo>
                  <a:lnTo>
                    <a:pt x="225" y="226"/>
                  </a:lnTo>
                  <a:lnTo>
                    <a:pt x="225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6" name="Freeform 1202"/>
            <p:cNvSpPr>
              <a:spLocks noEditPoints="1"/>
            </p:cNvSpPr>
            <p:nvPr/>
          </p:nvSpPr>
          <p:spPr bwMode="auto">
            <a:xfrm>
              <a:off x="6583363" y="6126163"/>
              <a:ext cx="52388" cy="53975"/>
            </a:xfrm>
            <a:custGeom>
              <a:avLst/>
              <a:gdLst>
                <a:gd name="T0" fmla="*/ 113 w 338"/>
                <a:gd name="T1" fmla="*/ 112 h 338"/>
                <a:gd name="T2" fmla="*/ 113 w 338"/>
                <a:gd name="T3" fmla="*/ 225 h 338"/>
                <a:gd name="T4" fmla="*/ 226 w 338"/>
                <a:gd name="T5" fmla="*/ 225 h 338"/>
                <a:gd name="T6" fmla="*/ 226 w 338"/>
                <a:gd name="T7" fmla="*/ 112 h 338"/>
                <a:gd name="T8" fmla="*/ 113 w 338"/>
                <a:gd name="T9" fmla="*/ 112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3" y="112"/>
                  </a:moveTo>
                  <a:lnTo>
                    <a:pt x="113" y="225"/>
                  </a:lnTo>
                  <a:lnTo>
                    <a:pt x="226" y="225"/>
                  </a:lnTo>
                  <a:lnTo>
                    <a:pt x="226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7" name="Freeform 1203"/>
            <p:cNvSpPr>
              <a:spLocks noEditPoints="1"/>
            </p:cNvSpPr>
            <p:nvPr/>
          </p:nvSpPr>
          <p:spPr bwMode="auto">
            <a:xfrm>
              <a:off x="6645275" y="6126163"/>
              <a:ext cx="53975" cy="53975"/>
            </a:xfrm>
            <a:custGeom>
              <a:avLst/>
              <a:gdLst>
                <a:gd name="T0" fmla="*/ 112 w 338"/>
                <a:gd name="T1" fmla="*/ 112 h 338"/>
                <a:gd name="T2" fmla="*/ 112 w 338"/>
                <a:gd name="T3" fmla="*/ 225 h 338"/>
                <a:gd name="T4" fmla="*/ 225 w 338"/>
                <a:gd name="T5" fmla="*/ 225 h 338"/>
                <a:gd name="T6" fmla="*/ 225 w 338"/>
                <a:gd name="T7" fmla="*/ 112 h 338"/>
                <a:gd name="T8" fmla="*/ 112 w 338"/>
                <a:gd name="T9" fmla="*/ 112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2" y="112"/>
                  </a:moveTo>
                  <a:lnTo>
                    <a:pt x="112" y="225"/>
                  </a:lnTo>
                  <a:lnTo>
                    <a:pt x="225" y="225"/>
                  </a:lnTo>
                  <a:lnTo>
                    <a:pt x="225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8" name="Freeform 1204"/>
            <p:cNvSpPr>
              <a:spLocks noEditPoints="1"/>
            </p:cNvSpPr>
            <p:nvPr/>
          </p:nvSpPr>
          <p:spPr bwMode="auto">
            <a:xfrm>
              <a:off x="6708775" y="6126163"/>
              <a:ext cx="52388" cy="53975"/>
            </a:xfrm>
            <a:custGeom>
              <a:avLst/>
              <a:gdLst>
                <a:gd name="T0" fmla="*/ 113 w 338"/>
                <a:gd name="T1" fmla="*/ 112 h 338"/>
                <a:gd name="T2" fmla="*/ 113 w 338"/>
                <a:gd name="T3" fmla="*/ 225 h 338"/>
                <a:gd name="T4" fmla="*/ 225 w 338"/>
                <a:gd name="T5" fmla="*/ 225 h 338"/>
                <a:gd name="T6" fmla="*/ 225 w 338"/>
                <a:gd name="T7" fmla="*/ 112 h 338"/>
                <a:gd name="T8" fmla="*/ 113 w 338"/>
                <a:gd name="T9" fmla="*/ 112 h 338"/>
                <a:gd name="T10" fmla="*/ 0 w 338"/>
                <a:gd name="T11" fmla="*/ 0 h 338"/>
                <a:gd name="T12" fmla="*/ 338 w 338"/>
                <a:gd name="T13" fmla="*/ 0 h 338"/>
                <a:gd name="T14" fmla="*/ 338 w 338"/>
                <a:gd name="T15" fmla="*/ 338 h 338"/>
                <a:gd name="T16" fmla="*/ 0 w 338"/>
                <a:gd name="T17" fmla="*/ 338 h 338"/>
                <a:gd name="T18" fmla="*/ 0 w 338"/>
                <a:gd name="T1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8">
                  <a:moveTo>
                    <a:pt x="113" y="112"/>
                  </a:moveTo>
                  <a:lnTo>
                    <a:pt x="113" y="225"/>
                  </a:lnTo>
                  <a:lnTo>
                    <a:pt x="225" y="225"/>
                  </a:lnTo>
                  <a:lnTo>
                    <a:pt x="225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9" name="Freeform 1205"/>
            <p:cNvSpPr>
              <a:spLocks/>
            </p:cNvSpPr>
            <p:nvPr/>
          </p:nvSpPr>
          <p:spPr bwMode="auto">
            <a:xfrm>
              <a:off x="6367463" y="5813426"/>
              <a:ext cx="26988" cy="61913"/>
            </a:xfrm>
            <a:custGeom>
              <a:avLst/>
              <a:gdLst>
                <a:gd name="T0" fmla="*/ 106 w 169"/>
                <a:gd name="T1" fmla="*/ 0 h 394"/>
                <a:gd name="T2" fmla="*/ 120 w 169"/>
                <a:gd name="T3" fmla="*/ 0 h 394"/>
                <a:gd name="T4" fmla="*/ 135 w 169"/>
                <a:gd name="T5" fmla="*/ 4 h 394"/>
                <a:gd name="T6" fmla="*/ 148 w 169"/>
                <a:gd name="T7" fmla="*/ 11 h 394"/>
                <a:gd name="T8" fmla="*/ 158 w 169"/>
                <a:gd name="T9" fmla="*/ 23 h 394"/>
                <a:gd name="T10" fmla="*/ 165 w 169"/>
                <a:gd name="T11" fmla="*/ 35 h 394"/>
                <a:gd name="T12" fmla="*/ 168 w 169"/>
                <a:gd name="T13" fmla="*/ 45 h 394"/>
                <a:gd name="T14" fmla="*/ 169 w 169"/>
                <a:gd name="T15" fmla="*/ 56 h 394"/>
                <a:gd name="T16" fmla="*/ 169 w 169"/>
                <a:gd name="T17" fmla="*/ 338 h 394"/>
                <a:gd name="T18" fmla="*/ 166 w 169"/>
                <a:gd name="T19" fmla="*/ 355 h 394"/>
                <a:gd name="T20" fmla="*/ 158 w 169"/>
                <a:gd name="T21" fmla="*/ 371 h 394"/>
                <a:gd name="T22" fmla="*/ 146 w 169"/>
                <a:gd name="T23" fmla="*/ 383 h 394"/>
                <a:gd name="T24" fmla="*/ 130 w 169"/>
                <a:gd name="T25" fmla="*/ 391 h 394"/>
                <a:gd name="T26" fmla="*/ 113 w 169"/>
                <a:gd name="T27" fmla="*/ 394 h 394"/>
                <a:gd name="T28" fmla="*/ 96 w 169"/>
                <a:gd name="T29" fmla="*/ 391 h 394"/>
                <a:gd name="T30" fmla="*/ 79 w 169"/>
                <a:gd name="T31" fmla="*/ 383 h 394"/>
                <a:gd name="T32" fmla="*/ 68 w 169"/>
                <a:gd name="T33" fmla="*/ 371 h 394"/>
                <a:gd name="T34" fmla="*/ 60 w 169"/>
                <a:gd name="T35" fmla="*/ 355 h 394"/>
                <a:gd name="T36" fmla="*/ 57 w 169"/>
                <a:gd name="T37" fmla="*/ 338 h 394"/>
                <a:gd name="T38" fmla="*/ 57 w 169"/>
                <a:gd name="T39" fmla="*/ 169 h 394"/>
                <a:gd name="T40" fmla="*/ 42 w 169"/>
                <a:gd name="T41" fmla="*/ 167 h 394"/>
                <a:gd name="T42" fmla="*/ 29 w 169"/>
                <a:gd name="T43" fmla="*/ 162 h 394"/>
                <a:gd name="T44" fmla="*/ 17 w 169"/>
                <a:gd name="T45" fmla="*/ 153 h 394"/>
                <a:gd name="T46" fmla="*/ 8 w 169"/>
                <a:gd name="T47" fmla="*/ 140 h 394"/>
                <a:gd name="T48" fmla="*/ 2 w 169"/>
                <a:gd name="T49" fmla="*/ 127 h 394"/>
                <a:gd name="T50" fmla="*/ 0 w 169"/>
                <a:gd name="T51" fmla="*/ 113 h 394"/>
                <a:gd name="T52" fmla="*/ 2 w 169"/>
                <a:gd name="T53" fmla="*/ 98 h 394"/>
                <a:gd name="T54" fmla="*/ 8 w 169"/>
                <a:gd name="T55" fmla="*/ 85 h 394"/>
                <a:gd name="T56" fmla="*/ 17 w 169"/>
                <a:gd name="T57" fmla="*/ 73 h 394"/>
                <a:gd name="T58" fmla="*/ 73 w 169"/>
                <a:gd name="T59" fmla="*/ 16 h 394"/>
                <a:gd name="T60" fmla="*/ 81 w 169"/>
                <a:gd name="T61" fmla="*/ 9 h 394"/>
                <a:gd name="T62" fmla="*/ 91 w 169"/>
                <a:gd name="T63" fmla="*/ 4 h 394"/>
                <a:gd name="T64" fmla="*/ 106 w 169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94">
                  <a:moveTo>
                    <a:pt x="106" y="0"/>
                  </a:moveTo>
                  <a:lnTo>
                    <a:pt x="120" y="0"/>
                  </a:lnTo>
                  <a:lnTo>
                    <a:pt x="135" y="4"/>
                  </a:lnTo>
                  <a:lnTo>
                    <a:pt x="148" y="11"/>
                  </a:lnTo>
                  <a:lnTo>
                    <a:pt x="158" y="23"/>
                  </a:lnTo>
                  <a:lnTo>
                    <a:pt x="165" y="35"/>
                  </a:lnTo>
                  <a:lnTo>
                    <a:pt x="168" y="45"/>
                  </a:lnTo>
                  <a:lnTo>
                    <a:pt x="169" y="56"/>
                  </a:lnTo>
                  <a:lnTo>
                    <a:pt x="169" y="338"/>
                  </a:lnTo>
                  <a:lnTo>
                    <a:pt x="166" y="355"/>
                  </a:lnTo>
                  <a:lnTo>
                    <a:pt x="158" y="371"/>
                  </a:lnTo>
                  <a:lnTo>
                    <a:pt x="146" y="383"/>
                  </a:lnTo>
                  <a:lnTo>
                    <a:pt x="130" y="391"/>
                  </a:lnTo>
                  <a:lnTo>
                    <a:pt x="113" y="394"/>
                  </a:lnTo>
                  <a:lnTo>
                    <a:pt x="96" y="391"/>
                  </a:lnTo>
                  <a:lnTo>
                    <a:pt x="79" y="383"/>
                  </a:lnTo>
                  <a:lnTo>
                    <a:pt x="68" y="371"/>
                  </a:lnTo>
                  <a:lnTo>
                    <a:pt x="60" y="355"/>
                  </a:lnTo>
                  <a:lnTo>
                    <a:pt x="57" y="338"/>
                  </a:lnTo>
                  <a:lnTo>
                    <a:pt x="57" y="169"/>
                  </a:lnTo>
                  <a:lnTo>
                    <a:pt x="42" y="167"/>
                  </a:lnTo>
                  <a:lnTo>
                    <a:pt x="29" y="162"/>
                  </a:lnTo>
                  <a:lnTo>
                    <a:pt x="17" y="153"/>
                  </a:lnTo>
                  <a:lnTo>
                    <a:pt x="8" y="140"/>
                  </a:lnTo>
                  <a:lnTo>
                    <a:pt x="2" y="127"/>
                  </a:lnTo>
                  <a:lnTo>
                    <a:pt x="0" y="113"/>
                  </a:lnTo>
                  <a:lnTo>
                    <a:pt x="2" y="98"/>
                  </a:lnTo>
                  <a:lnTo>
                    <a:pt x="8" y="85"/>
                  </a:lnTo>
                  <a:lnTo>
                    <a:pt x="17" y="73"/>
                  </a:lnTo>
                  <a:lnTo>
                    <a:pt x="73" y="16"/>
                  </a:lnTo>
                  <a:lnTo>
                    <a:pt x="81" y="9"/>
                  </a:lnTo>
                  <a:lnTo>
                    <a:pt x="91" y="4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0" name="Freeform 1206"/>
            <p:cNvSpPr>
              <a:spLocks/>
            </p:cNvSpPr>
            <p:nvPr/>
          </p:nvSpPr>
          <p:spPr bwMode="auto">
            <a:xfrm>
              <a:off x="6413500" y="5848351"/>
              <a:ext cx="26988" cy="26988"/>
            </a:xfrm>
            <a:custGeom>
              <a:avLst/>
              <a:gdLst>
                <a:gd name="T0" fmla="*/ 113 w 169"/>
                <a:gd name="T1" fmla="*/ 0 h 169"/>
                <a:gd name="T2" fmla="*/ 127 w 169"/>
                <a:gd name="T3" fmla="*/ 2 h 169"/>
                <a:gd name="T4" fmla="*/ 140 w 169"/>
                <a:gd name="T5" fmla="*/ 8 h 169"/>
                <a:gd name="T6" fmla="*/ 153 w 169"/>
                <a:gd name="T7" fmla="*/ 17 h 169"/>
                <a:gd name="T8" fmla="*/ 162 w 169"/>
                <a:gd name="T9" fmla="*/ 29 h 169"/>
                <a:gd name="T10" fmla="*/ 167 w 169"/>
                <a:gd name="T11" fmla="*/ 42 h 169"/>
                <a:gd name="T12" fmla="*/ 169 w 169"/>
                <a:gd name="T13" fmla="*/ 57 h 169"/>
                <a:gd name="T14" fmla="*/ 167 w 169"/>
                <a:gd name="T15" fmla="*/ 71 h 169"/>
                <a:gd name="T16" fmla="*/ 162 w 169"/>
                <a:gd name="T17" fmla="*/ 84 h 169"/>
                <a:gd name="T18" fmla="*/ 153 w 169"/>
                <a:gd name="T19" fmla="*/ 97 h 169"/>
                <a:gd name="T20" fmla="*/ 96 w 169"/>
                <a:gd name="T21" fmla="*/ 153 h 169"/>
                <a:gd name="T22" fmla="*/ 84 w 169"/>
                <a:gd name="T23" fmla="*/ 162 h 169"/>
                <a:gd name="T24" fmla="*/ 71 w 169"/>
                <a:gd name="T25" fmla="*/ 167 h 169"/>
                <a:gd name="T26" fmla="*/ 56 w 169"/>
                <a:gd name="T27" fmla="*/ 169 h 169"/>
                <a:gd name="T28" fmla="*/ 42 w 169"/>
                <a:gd name="T29" fmla="*/ 167 h 169"/>
                <a:gd name="T30" fmla="*/ 29 w 169"/>
                <a:gd name="T31" fmla="*/ 162 h 169"/>
                <a:gd name="T32" fmla="*/ 16 w 169"/>
                <a:gd name="T33" fmla="*/ 153 h 169"/>
                <a:gd name="T34" fmla="*/ 7 w 169"/>
                <a:gd name="T35" fmla="*/ 141 h 169"/>
                <a:gd name="T36" fmla="*/ 2 w 169"/>
                <a:gd name="T37" fmla="*/ 127 h 169"/>
                <a:gd name="T38" fmla="*/ 0 w 169"/>
                <a:gd name="T39" fmla="*/ 113 h 169"/>
                <a:gd name="T40" fmla="*/ 2 w 169"/>
                <a:gd name="T41" fmla="*/ 99 h 169"/>
                <a:gd name="T42" fmla="*/ 7 w 169"/>
                <a:gd name="T43" fmla="*/ 85 h 169"/>
                <a:gd name="T44" fmla="*/ 16 w 169"/>
                <a:gd name="T45" fmla="*/ 73 h 169"/>
                <a:gd name="T46" fmla="*/ 73 w 169"/>
                <a:gd name="T47" fmla="*/ 17 h 169"/>
                <a:gd name="T48" fmla="*/ 85 w 169"/>
                <a:gd name="T49" fmla="*/ 8 h 169"/>
                <a:gd name="T50" fmla="*/ 98 w 169"/>
                <a:gd name="T51" fmla="*/ 2 h 169"/>
                <a:gd name="T52" fmla="*/ 113 w 169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9" h="169">
                  <a:moveTo>
                    <a:pt x="113" y="0"/>
                  </a:moveTo>
                  <a:lnTo>
                    <a:pt x="127" y="2"/>
                  </a:lnTo>
                  <a:lnTo>
                    <a:pt x="140" y="8"/>
                  </a:lnTo>
                  <a:lnTo>
                    <a:pt x="153" y="17"/>
                  </a:lnTo>
                  <a:lnTo>
                    <a:pt x="162" y="29"/>
                  </a:lnTo>
                  <a:lnTo>
                    <a:pt x="167" y="42"/>
                  </a:lnTo>
                  <a:lnTo>
                    <a:pt x="169" y="57"/>
                  </a:lnTo>
                  <a:lnTo>
                    <a:pt x="167" y="71"/>
                  </a:lnTo>
                  <a:lnTo>
                    <a:pt x="162" y="84"/>
                  </a:lnTo>
                  <a:lnTo>
                    <a:pt x="153" y="97"/>
                  </a:lnTo>
                  <a:lnTo>
                    <a:pt x="96" y="153"/>
                  </a:lnTo>
                  <a:lnTo>
                    <a:pt x="84" y="162"/>
                  </a:lnTo>
                  <a:lnTo>
                    <a:pt x="71" y="167"/>
                  </a:lnTo>
                  <a:lnTo>
                    <a:pt x="56" y="169"/>
                  </a:lnTo>
                  <a:lnTo>
                    <a:pt x="42" y="167"/>
                  </a:lnTo>
                  <a:lnTo>
                    <a:pt x="29" y="162"/>
                  </a:lnTo>
                  <a:lnTo>
                    <a:pt x="16" y="153"/>
                  </a:lnTo>
                  <a:lnTo>
                    <a:pt x="7" y="141"/>
                  </a:lnTo>
                  <a:lnTo>
                    <a:pt x="2" y="127"/>
                  </a:lnTo>
                  <a:lnTo>
                    <a:pt x="0" y="113"/>
                  </a:lnTo>
                  <a:lnTo>
                    <a:pt x="2" y="99"/>
                  </a:lnTo>
                  <a:lnTo>
                    <a:pt x="7" y="85"/>
                  </a:lnTo>
                  <a:lnTo>
                    <a:pt x="16" y="73"/>
                  </a:lnTo>
                  <a:lnTo>
                    <a:pt x="73" y="17"/>
                  </a:lnTo>
                  <a:lnTo>
                    <a:pt x="85" y="8"/>
                  </a:lnTo>
                  <a:lnTo>
                    <a:pt x="98" y="2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1" name="Freeform 1207"/>
            <p:cNvSpPr>
              <a:spLocks/>
            </p:cNvSpPr>
            <p:nvPr/>
          </p:nvSpPr>
          <p:spPr bwMode="auto">
            <a:xfrm>
              <a:off x="6448425" y="5813426"/>
              <a:ext cx="26988" cy="61913"/>
            </a:xfrm>
            <a:custGeom>
              <a:avLst/>
              <a:gdLst>
                <a:gd name="T0" fmla="*/ 106 w 169"/>
                <a:gd name="T1" fmla="*/ 0 h 394"/>
                <a:gd name="T2" fmla="*/ 120 w 169"/>
                <a:gd name="T3" fmla="*/ 0 h 394"/>
                <a:gd name="T4" fmla="*/ 135 w 169"/>
                <a:gd name="T5" fmla="*/ 4 h 394"/>
                <a:gd name="T6" fmla="*/ 148 w 169"/>
                <a:gd name="T7" fmla="*/ 11 h 394"/>
                <a:gd name="T8" fmla="*/ 158 w 169"/>
                <a:gd name="T9" fmla="*/ 23 h 394"/>
                <a:gd name="T10" fmla="*/ 165 w 169"/>
                <a:gd name="T11" fmla="*/ 35 h 394"/>
                <a:gd name="T12" fmla="*/ 168 w 169"/>
                <a:gd name="T13" fmla="*/ 45 h 394"/>
                <a:gd name="T14" fmla="*/ 169 w 169"/>
                <a:gd name="T15" fmla="*/ 56 h 394"/>
                <a:gd name="T16" fmla="*/ 169 w 169"/>
                <a:gd name="T17" fmla="*/ 338 h 394"/>
                <a:gd name="T18" fmla="*/ 166 w 169"/>
                <a:gd name="T19" fmla="*/ 355 h 394"/>
                <a:gd name="T20" fmla="*/ 158 w 169"/>
                <a:gd name="T21" fmla="*/ 371 h 394"/>
                <a:gd name="T22" fmla="*/ 146 w 169"/>
                <a:gd name="T23" fmla="*/ 383 h 394"/>
                <a:gd name="T24" fmla="*/ 130 w 169"/>
                <a:gd name="T25" fmla="*/ 391 h 394"/>
                <a:gd name="T26" fmla="*/ 113 w 169"/>
                <a:gd name="T27" fmla="*/ 394 h 394"/>
                <a:gd name="T28" fmla="*/ 96 w 169"/>
                <a:gd name="T29" fmla="*/ 391 h 394"/>
                <a:gd name="T30" fmla="*/ 80 w 169"/>
                <a:gd name="T31" fmla="*/ 383 h 394"/>
                <a:gd name="T32" fmla="*/ 68 w 169"/>
                <a:gd name="T33" fmla="*/ 371 h 394"/>
                <a:gd name="T34" fmla="*/ 60 w 169"/>
                <a:gd name="T35" fmla="*/ 355 h 394"/>
                <a:gd name="T36" fmla="*/ 57 w 169"/>
                <a:gd name="T37" fmla="*/ 338 h 394"/>
                <a:gd name="T38" fmla="*/ 57 w 169"/>
                <a:gd name="T39" fmla="*/ 169 h 394"/>
                <a:gd name="T40" fmla="*/ 42 w 169"/>
                <a:gd name="T41" fmla="*/ 167 h 394"/>
                <a:gd name="T42" fmla="*/ 29 w 169"/>
                <a:gd name="T43" fmla="*/ 162 h 394"/>
                <a:gd name="T44" fmla="*/ 17 w 169"/>
                <a:gd name="T45" fmla="*/ 153 h 394"/>
                <a:gd name="T46" fmla="*/ 8 w 169"/>
                <a:gd name="T47" fmla="*/ 140 h 394"/>
                <a:gd name="T48" fmla="*/ 2 w 169"/>
                <a:gd name="T49" fmla="*/ 127 h 394"/>
                <a:gd name="T50" fmla="*/ 0 w 169"/>
                <a:gd name="T51" fmla="*/ 113 h 394"/>
                <a:gd name="T52" fmla="*/ 2 w 169"/>
                <a:gd name="T53" fmla="*/ 98 h 394"/>
                <a:gd name="T54" fmla="*/ 8 w 169"/>
                <a:gd name="T55" fmla="*/ 85 h 394"/>
                <a:gd name="T56" fmla="*/ 17 w 169"/>
                <a:gd name="T57" fmla="*/ 73 h 394"/>
                <a:gd name="T58" fmla="*/ 73 w 169"/>
                <a:gd name="T59" fmla="*/ 16 h 394"/>
                <a:gd name="T60" fmla="*/ 81 w 169"/>
                <a:gd name="T61" fmla="*/ 9 h 394"/>
                <a:gd name="T62" fmla="*/ 91 w 169"/>
                <a:gd name="T63" fmla="*/ 4 h 394"/>
                <a:gd name="T64" fmla="*/ 106 w 169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94">
                  <a:moveTo>
                    <a:pt x="106" y="0"/>
                  </a:moveTo>
                  <a:lnTo>
                    <a:pt x="120" y="0"/>
                  </a:lnTo>
                  <a:lnTo>
                    <a:pt x="135" y="4"/>
                  </a:lnTo>
                  <a:lnTo>
                    <a:pt x="148" y="11"/>
                  </a:lnTo>
                  <a:lnTo>
                    <a:pt x="158" y="23"/>
                  </a:lnTo>
                  <a:lnTo>
                    <a:pt x="165" y="35"/>
                  </a:lnTo>
                  <a:lnTo>
                    <a:pt x="168" y="45"/>
                  </a:lnTo>
                  <a:lnTo>
                    <a:pt x="169" y="56"/>
                  </a:lnTo>
                  <a:lnTo>
                    <a:pt x="169" y="338"/>
                  </a:lnTo>
                  <a:lnTo>
                    <a:pt x="166" y="355"/>
                  </a:lnTo>
                  <a:lnTo>
                    <a:pt x="158" y="371"/>
                  </a:lnTo>
                  <a:lnTo>
                    <a:pt x="146" y="383"/>
                  </a:lnTo>
                  <a:lnTo>
                    <a:pt x="130" y="391"/>
                  </a:lnTo>
                  <a:lnTo>
                    <a:pt x="113" y="394"/>
                  </a:lnTo>
                  <a:lnTo>
                    <a:pt x="96" y="391"/>
                  </a:lnTo>
                  <a:lnTo>
                    <a:pt x="80" y="383"/>
                  </a:lnTo>
                  <a:lnTo>
                    <a:pt x="68" y="371"/>
                  </a:lnTo>
                  <a:lnTo>
                    <a:pt x="60" y="355"/>
                  </a:lnTo>
                  <a:lnTo>
                    <a:pt x="57" y="338"/>
                  </a:lnTo>
                  <a:lnTo>
                    <a:pt x="57" y="169"/>
                  </a:lnTo>
                  <a:lnTo>
                    <a:pt x="42" y="167"/>
                  </a:lnTo>
                  <a:lnTo>
                    <a:pt x="29" y="162"/>
                  </a:lnTo>
                  <a:lnTo>
                    <a:pt x="17" y="153"/>
                  </a:lnTo>
                  <a:lnTo>
                    <a:pt x="8" y="140"/>
                  </a:lnTo>
                  <a:lnTo>
                    <a:pt x="2" y="127"/>
                  </a:lnTo>
                  <a:lnTo>
                    <a:pt x="0" y="113"/>
                  </a:lnTo>
                  <a:lnTo>
                    <a:pt x="2" y="98"/>
                  </a:lnTo>
                  <a:lnTo>
                    <a:pt x="8" y="85"/>
                  </a:lnTo>
                  <a:lnTo>
                    <a:pt x="17" y="73"/>
                  </a:lnTo>
                  <a:lnTo>
                    <a:pt x="73" y="16"/>
                  </a:lnTo>
                  <a:lnTo>
                    <a:pt x="81" y="9"/>
                  </a:lnTo>
                  <a:lnTo>
                    <a:pt x="91" y="4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2" name="Freeform 1208"/>
            <p:cNvSpPr>
              <a:spLocks/>
            </p:cNvSpPr>
            <p:nvPr/>
          </p:nvSpPr>
          <p:spPr bwMode="auto">
            <a:xfrm>
              <a:off x="6484938" y="5813426"/>
              <a:ext cx="26988" cy="61913"/>
            </a:xfrm>
            <a:custGeom>
              <a:avLst/>
              <a:gdLst>
                <a:gd name="T0" fmla="*/ 105 w 169"/>
                <a:gd name="T1" fmla="*/ 0 h 394"/>
                <a:gd name="T2" fmla="*/ 120 w 169"/>
                <a:gd name="T3" fmla="*/ 0 h 394"/>
                <a:gd name="T4" fmla="*/ 134 w 169"/>
                <a:gd name="T5" fmla="*/ 4 h 394"/>
                <a:gd name="T6" fmla="*/ 147 w 169"/>
                <a:gd name="T7" fmla="*/ 11 h 394"/>
                <a:gd name="T8" fmla="*/ 157 w 169"/>
                <a:gd name="T9" fmla="*/ 23 h 394"/>
                <a:gd name="T10" fmla="*/ 165 w 169"/>
                <a:gd name="T11" fmla="*/ 35 h 394"/>
                <a:gd name="T12" fmla="*/ 168 w 169"/>
                <a:gd name="T13" fmla="*/ 45 h 394"/>
                <a:gd name="T14" fmla="*/ 169 w 169"/>
                <a:gd name="T15" fmla="*/ 56 h 394"/>
                <a:gd name="T16" fmla="*/ 169 w 169"/>
                <a:gd name="T17" fmla="*/ 338 h 394"/>
                <a:gd name="T18" fmla="*/ 166 w 169"/>
                <a:gd name="T19" fmla="*/ 355 h 394"/>
                <a:gd name="T20" fmla="*/ 157 w 169"/>
                <a:gd name="T21" fmla="*/ 371 h 394"/>
                <a:gd name="T22" fmla="*/ 145 w 169"/>
                <a:gd name="T23" fmla="*/ 383 h 394"/>
                <a:gd name="T24" fmla="*/ 130 w 169"/>
                <a:gd name="T25" fmla="*/ 391 h 394"/>
                <a:gd name="T26" fmla="*/ 112 w 169"/>
                <a:gd name="T27" fmla="*/ 394 h 394"/>
                <a:gd name="T28" fmla="*/ 95 w 169"/>
                <a:gd name="T29" fmla="*/ 391 h 394"/>
                <a:gd name="T30" fmla="*/ 80 w 169"/>
                <a:gd name="T31" fmla="*/ 383 h 394"/>
                <a:gd name="T32" fmla="*/ 67 w 169"/>
                <a:gd name="T33" fmla="*/ 371 h 394"/>
                <a:gd name="T34" fmla="*/ 59 w 169"/>
                <a:gd name="T35" fmla="*/ 355 h 394"/>
                <a:gd name="T36" fmla="*/ 56 w 169"/>
                <a:gd name="T37" fmla="*/ 338 h 394"/>
                <a:gd name="T38" fmla="*/ 56 w 169"/>
                <a:gd name="T39" fmla="*/ 169 h 394"/>
                <a:gd name="T40" fmla="*/ 42 w 169"/>
                <a:gd name="T41" fmla="*/ 167 h 394"/>
                <a:gd name="T42" fmla="*/ 28 w 169"/>
                <a:gd name="T43" fmla="*/ 162 h 394"/>
                <a:gd name="T44" fmla="*/ 16 w 169"/>
                <a:gd name="T45" fmla="*/ 153 h 394"/>
                <a:gd name="T46" fmla="*/ 7 w 169"/>
                <a:gd name="T47" fmla="*/ 140 h 394"/>
                <a:gd name="T48" fmla="*/ 2 w 169"/>
                <a:gd name="T49" fmla="*/ 127 h 394"/>
                <a:gd name="T50" fmla="*/ 0 w 169"/>
                <a:gd name="T51" fmla="*/ 113 h 394"/>
                <a:gd name="T52" fmla="*/ 2 w 169"/>
                <a:gd name="T53" fmla="*/ 98 h 394"/>
                <a:gd name="T54" fmla="*/ 7 w 169"/>
                <a:gd name="T55" fmla="*/ 85 h 394"/>
                <a:gd name="T56" fmla="*/ 16 w 169"/>
                <a:gd name="T57" fmla="*/ 73 h 394"/>
                <a:gd name="T58" fmla="*/ 72 w 169"/>
                <a:gd name="T59" fmla="*/ 16 h 394"/>
                <a:gd name="T60" fmla="*/ 81 w 169"/>
                <a:gd name="T61" fmla="*/ 9 h 394"/>
                <a:gd name="T62" fmla="*/ 91 w 169"/>
                <a:gd name="T63" fmla="*/ 4 h 394"/>
                <a:gd name="T64" fmla="*/ 105 w 169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94">
                  <a:moveTo>
                    <a:pt x="105" y="0"/>
                  </a:moveTo>
                  <a:lnTo>
                    <a:pt x="120" y="0"/>
                  </a:lnTo>
                  <a:lnTo>
                    <a:pt x="134" y="4"/>
                  </a:lnTo>
                  <a:lnTo>
                    <a:pt x="147" y="11"/>
                  </a:lnTo>
                  <a:lnTo>
                    <a:pt x="157" y="23"/>
                  </a:lnTo>
                  <a:lnTo>
                    <a:pt x="165" y="35"/>
                  </a:lnTo>
                  <a:lnTo>
                    <a:pt x="168" y="45"/>
                  </a:lnTo>
                  <a:lnTo>
                    <a:pt x="169" y="56"/>
                  </a:lnTo>
                  <a:lnTo>
                    <a:pt x="169" y="338"/>
                  </a:lnTo>
                  <a:lnTo>
                    <a:pt x="166" y="355"/>
                  </a:lnTo>
                  <a:lnTo>
                    <a:pt x="157" y="371"/>
                  </a:lnTo>
                  <a:lnTo>
                    <a:pt x="145" y="383"/>
                  </a:lnTo>
                  <a:lnTo>
                    <a:pt x="130" y="391"/>
                  </a:lnTo>
                  <a:lnTo>
                    <a:pt x="112" y="394"/>
                  </a:lnTo>
                  <a:lnTo>
                    <a:pt x="95" y="391"/>
                  </a:lnTo>
                  <a:lnTo>
                    <a:pt x="80" y="383"/>
                  </a:lnTo>
                  <a:lnTo>
                    <a:pt x="67" y="371"/>
                  </a:lnTo>
                  <a:lnTo>
                    <a:pt x="59" y="355"/>
                  </a:lnTo>
                  <a:lnTo>
                    <a:pt x="56" y="338"/>
                  </a:lnTo>
                  <a:lnTo>
                    <a:pt x="56" y="169"/>
                  </a:lnTo>
                  <a:lnTo>
                    <a:pt x="42" y="167"/>
                  </a:lnTo>
                  <a:lnTo>
                    <a:pt x="28" y="162"/>
                  </a:lnTo>
                  <a:lnTo>
                    <a:pt x="16" y="153"/>
                  </a:lnTo>
                  <a:lnTo>
                    <a:pt x="7" y="140"/>
                  </a:lnTo>
                  <a:lnTo>
                    <a:pt x="2" y="127"/>
                  </a:lnTo>
                  <a:lnTo>
                    <a:pt x="0" y="113"/>
                  </a:lnTo>
                  <a:lnTo>
                    <a:pt x="2" y="98"/>
                  </a:lnTo>
                  <a:lnTo>
                    <a:pt x="7" y="85"/>
                  </a:lnTo>
                  <a:lnTo>
                    <a:pt x="16" y="73"/>
                  </a:lnTo>
                  <a:lnTo>
                    <a:pt x="72" y="16"/>
                  </a:lnTo>
                  <a:lnTo>
                    <a:pt x="81" y="9"/>
                  </a:lnTo>
                  <a:lnTo>
                    <a:pt x="91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3" name="Freeform 1209"/>
            <p:cNvSpPr>
              <a:spLocks noEditPoints="1"/>
            </p:cNvSpPr>
            <p:nvPr/>
          </p:nvSpPr>
          <p:spPr bwMode="auto">
            <a:xfrm>
              <a:off x="6350000" y="5992813"/>
              <a:ext cx="179388" cy="177800"/>
            </a:xfrm>
            <a:custGeom>
              <a:avLst/>
              <a:gdLst>
                <a:gd name="T0" fmla="*/ 225 w 1126"/>
                <a:gd name="T1" fmla="*/ 112 h 1126"/>
                <a:gd name="T2" fmla="*/ 225 w 1126"/>
                <a:gd name="T3" fmla="*/ 1014 h 1126"/>
                <a:gd name="T4" fmla="*/ 901 w 1126"/>
                <a:gd name="T5" fmla="*/ 1014 h 1126"/>
                <a:gd name="T6" fmla="*/ 901 w 1126"/>
                <a:gd name="T7" fmla="*/ 112 h 1126"/>
                <a:gd name="T8" fmla="*/ 225 w 1126"/>
                <a:gd name="T9" fmla="*/ 112 h 1126"/>
                <a:gd name="T10" fmla="*/ 112 w 1126"/>
                <a:gd name="T11" fmla="*/ 0 h 1126"/>
                <a:gd name="T12" fmla="*/ 1014 w 1126"/>
                <a:gd name="T13" fmla="*/ 0 h 1126"/>
                <a:gd name="T14" fmla="*/ 1014 w 1126"/>
                <a:gd name="T15" fmla="*/ 1014 h 1126"/>
                <a:gd name="T16" fmla="*/ 1070 w 1126"/>
                <a:gd name="T17" fmla="*/ 1014 h 1126"/>
                <a:gd name="T18" fmla="*/ 1087 w 1126"/>
                <a:gd name="T19" fmla="*/ 1017 h 1126"/>
                <a:gd name="T20" fmla="*/ 1103 w 1126"/>
                <a:gd name="T21" fmla="*/ 1025 h 1126"/>
                <a:gd name="T22" fmla="*/ 1115 w 1126"/>
                <a:gd name="T23" fmla="*/ 1037 h 1126"/>
                <a:gd name="T24" fmla="*/ 1123 w 1126"/>
                <a:gd name="T25" fmla="*/ 1053 h 1126"/>
                <a:gd name="T26" fmla="*/ 1126 w 1126"/>
                <a:gd name="T27" fmla="*/ 1070 h 1126"/>
                <a:gd name="T28" fmla="*/ 1123 w 1126"/>
                <a:gd name="T29" fmla="*/ 1087 h 1126"/>
                <a:gd name="T30" fmla="*/ 1115 w 1126"/>
                <a:gd name="T31" fmla="*/ 1103 h 1126"/>
                <a:gd name="T32" fmla="*/ 1103 w 1126"/>
                <a:gd name="T33" fmla="*/ 1115 h 1126"/>
                <a:gd name="T34" fmla="*/ 1087 w 1126"/>
                <a:gd name="T35" fmla="*/ 1123 h 1126"/>
                <a:gd name="T36" fmla="*/ 1070 w 1126"/>
                <a:gd name="T37" fmla="*/ 1126 h 1126"/>
                <a:gd name="T38" fmla="*/ 56 w 1126"/>
                <a:gd name="T39" fmla="*/ 1126 h 1126"/>
                <a:gd name="T40" fmla="*/ 39 w 1126"/>
                <a:gd name="T41" fmla="*/ 1123 h 1126"/>
                <a:gd name="T42" fmla="*/ 23 w 1126"/>
                <a:gd name="T43" fmla="*/ 1115 h 1126"/>
                <a:gd name="T44" fmla="*/ 11 w 1126"/>
                <a:gd name="T45" fmla="*/ 1103 h 1126"/>
                <a:gd name="T46" fmla="*/ 3 w 1126"/>
                <a:gd name="T47" fmla="*/ 1087 h 1126"/>
                <a:gd name="T48" fmla="*/ 0 w 1126"/>
                <a:gd name="T49" fmla="*/ 1070 h 1126"/>
                <a:gd name="T50" fmla="*/ 3 w 1126"/>
                <a:gd name="T51" fmla="*/ 1053 h 1126"/>
                <a:gd name="T52" fmla="*/ 11 w 1126"/>
                <a:gd name="T53" fmla="*/ 1037 h 1126"/>
                <a:gd name="T54" fmla="*/ 23 w 1126"/>
                <a:gd name="T55" fmla="*/ 1025 h 1126"/>
                <a:gd name="T56" fmla="*/ 39 w 1126"/>
                <a:gd name="T57" fmla="*/ 1017 h 1126"/>
                <a:gd name="T58" fmla="*/ 56 w 1126"/>
                <a:gd name="T59" fmla="*/ 1014 h 1126"/>
                <a:gd name="T60" fmla="*/ 112 w 1126"/>
                <a:gd name="T61" fmla="*/ 1014 h 1126"/>
                <a:gd name="T62" fmla="*/ 112 w 1126"/>
                <a:gd name="T63" fmla="*/ 0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6" h="1126">
                  <a:moveTo>
                    <a:pt x="225" y="112"/>
                  </a:moveTo>
                  <a:lnTo>
                    <a:pt x="225" y="1014"/>
                  </a:lnTo>
                  <a:lnTo>
                    <a:pt x="901" y="1014"/>
                  </a:lnTo>
                  <a:lnTo>
                    <a:pt x="901" y="112"/>
                  </a:lnTo>
                  <a:lnTo>
                    <a:pt x="225" y="112"/>
                  </a:lnTo>
                  <a:close/>
                  <a:moveTo>
                    <a:pt x="112" y="0"/>
                  </a:moveTo>
                  <a:lnTo>
                    <a:pt x="1014" y="0"/>
                  </a:lnTo>
                  <a:lnTo>
                    <a:pt x="1014" y="1014"/>
                  </a:lnTo>
                  <a:lnTo>
                    <a:pt x="1070" y="1014"/>
                  </a:lnTo>
                  <a:lnTo>
                    <a:pt x="1087" y="1017"/>
                  </a:lnTo>
                  <a:lnTo>
                    <a:pt x="1103" y="1025"/>
                  </a:lnTo>
                  <a:lnTo>
                    <a:pt x="1115" y="1037"/>
                  </a:lnTo>
                  <a:lnTo>
                    <a:pt x="1123" y="1053"/>
                  </a:lnTo>
                  <a:lnTo>
                    <a:pt x="1126" y="1070"/>
                  </a:lnTo>
                  <a:lnTo>
                    <a:pt x="1123" y="1087"/>
                  </a:lnTo>
                  <a:lnTo>
                    <a:pt x="1115" y="1103"/>
                  </a:lnTo>
                  <a:lnTo>
                    <a:pt x="1103" y="1115"/>
                  </a:lnTo>
                  <a:lnTo>
                    <a:pt x="1087" y="1123"/>
                  </a:lnTo>
                  <a:lnTo>
                    <a:pt x="1070" y="1126"/>
                  </a:lnTo>
                  <a:lnTo>
                    <a:pt x="56" y="1126"/>
                  </a:lnTo>
                  <a:lnTo>
                    <a:pt x="39" y="1123"/>
                  </a:lnTo>
                  <a:lnTo>
                    <a:pt x="23" y="1115"/>
                  </a:lnTo>
                  <a:lnTo>
                    <a:pt x="11" y="1103"/>
                  </a:lnTo>
                  <a:lnTo>
                    <a:pt x="3" y="1087"/>
                  </a:lnTo>
                  <a:lnTo>
                    <a:pt x="0" y="1070"/>
                  </a:lnTo>
                  <a:lnTo>
                    <a:pt x="3" y="1053"/>
                  </a:lnTo>
                  <a:lnTo>
                    <a:pt x="11" y="1037"/>
                  </a:lnTo>
                  <a:lnTo>
                    <a:pt x="23" y="1025"/>
                  </a:lnTo>
                  <a:lnTo>
                    <a:pt x="39" y="1017"/>
                  </a:lnTo>
                  <a:lnTo>
                    <a:pt x="56" y="1014"/>
                  </a:lnTo>
                  <a:lnTo>
                    <a:pt x="112" y="1014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4" name="Freeform 1210"/>
            <p:cNvSpPr>
              <a:spLocks/>
            </p:cNvSpPr>
            <p:nvPr/>
          </p:nvSpPr>
          <p:spPr bwMode="auto">
            <a:xfrm>
              <a:off x="6546850" y="5946776"/>
              <a:ext cx="17463" cy="242888"/>
            </a:xfrm>
            <a:custGeom>
              <a:avLst/>
              <a:gdLst>
                <a:gd name="T0" fmla="*/ 56 w 113"/>
                <a:gd name="T1" fmla="*/ 0 h 1521"/>
                <a:gd name="T2" fmla="*/ 74 w 113"/>
                <a:gd name="T3" fmla="*/ 3 h 1521"/>
                <a:gd name="T4" fmla="*/ 89 w 113"/>
                <a:gd name="T5" fmla="*/ 11 h 1521"/>
                <a:gd name="T6" fmla="*/ 101 w 113"/>
                <a:gd name="T7" fmla="*/ 23 h 1521"/>
                <a:gd name="T8" fmla="*/ 110 w 113"/>
                <a:gd name="T9" fmla="*/ 39 h 1521"/>
                <a:gd name="T10" fmla="*/ 113 w 113"/>
                <a:gd name="T11" fmla="*/ 56 h 1521"/>
                <a:gd name="T12" fmla="*/ 113 w 113"/>
                <a:gd name="T13" fmla="*/ 1465 h 1521"/>
                <a:gd name="T14" fmla="*/ 110 w 113"/>
                <a:gd name="T15" fmla="*/ 1482 h 1521"/>
                <a:gd name="T16" fmla="*/ 101 w 113"/>
                <a:gd name="T17" fmla="*/ 1497 h 1521"/>
                <a:gd name="T18" fmla="*/ 89 w 113"/>
                <a:gd name="T19" fmla="*/ 1510 h 1521"/>
                <a:gd name="T20" fmla="*/ 74 w 113"/>
                <a:gd name="T21" fmla="*/ 1518 h 1521"/>
                <a:gd name="T22" fmla="*/ 56 w 113"/>
                <a:gd name="T23" fmla="*/ 1521 h 1521"/>
                <a:gd name="T24" fmla="*/ 39 w 113"/>
                <a:gd name="T25" fmla="*/ 1518 h 1521"/>
                <a:gd name="T26" fmla="*/ 24 w 113"/>
                <a:gd name="T27" fmla="*/ 1510 h 1521"/>
                <a:gd name="T28" fmla="*/ 11 w 113"/>
                <a:gd name="T29" fmla="*/ 1497 h 1521"/>
                <a:gd name="T30" fmla="*/ 3 w 113"/>
                <a:gd name="T31" fmla="*/ 1482 h 1521"/>
                <a:gd name="T32" fmla="*/ 0 w 113"/>
                <a:gd name="T33" fmla="*/ 1465 h 1521"/>
                <a:gd name="T34" fmla="*/ 0 w 113"/>
                <a:gd name="T35" fmla="*/ 56 h 1521"/>
                <a:gd name="T36" fmla="*/ 3 w 113"/>
                <a:gd name="T37" fmla="*/ 39 h 1521"/>
                <a:gd name="T38" fmla="*/ 11 w 113"/>
                <a:gd name="T39" fmla="*/ 23 h 1521"/>
                <a:gd name="T40" fmla="*/ 24 w 113"/>
                <a:gd name="T41" fmla="*/ 11 h 1521"/>
                <a:gd name="T42" fmla="*/ 39 w 113"/>
                <a:gd name="T43" fmla="*/ 3 h 1521"/>
                <a:gd name="T44" fmla="*/ 56 w 113"/>
                <a:gd name="T45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521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465"/>
                  </a:lnTo>
                  <a:lnTo>
                    <a:pt x="110" y="1482"/>
                  </a:lnTo>
                  <a:lnTo>
                    <a:pt x="101" y="1497"/>
                  </a:lnTo>
                  <a:lnTo>
                    <a:pt x="89" y="1510"/>
                  </a:lnTo>
                  <a:lnTo>
                    <a:pt x="74" y="1518"/>
                  </a:lnTo>
                  <a:lnTo>
                    <a:pt x="56" y="1521"/>
                  </a:lnTo>
                  <a:lnTo>
                    <a:pt x="39" y="1518"/>
                  </a:lnTo>
                  <a:lnTo>
                    <a:pt x="24" y="1510"/>
                  </a:lnTo>
                  <a:lnTo>
                    <a:pt x="11" y="1497"/>
                  </a:lnTo>
                  <a:lnTo>
                    <a:pt x="3" y="1482"/>
                  </a:lnTo>
                  <a:lnTo>
                    <a:pt x="0" y="146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5" name="Freeform 1211"/>
            <p:cNvSpPr>
              <a:spLocks/>
            </p:cNvSpPr>
            <p:nvPr/>
          </p:nvSpPr>
          <p:spPr bwMode="auto">
            <a:xfrm>
              <a:off x="6394450" y="6116638"/>
              <a:ext cx="63500" cy="19050"/>
            </a:xfrm>
            <a:custGeom>
              <a:avLst/>
              <a:gdLst>
                <a:gd name="T0" fmla="*/ 57 w 395"/>
                <a:gd name="T1" fmla="*/ 0 h 113"/>
                <a:gd name="T2" fmla="*/ 338 w 395"/>
                <a:gd name="T3" fmla="*/ 0 h 113"/>
                <a:gd name="T4" fmla="*/ 356 w 395"/>
                <a:gd name="T5" fmla="*/ 3 h 113"/>
                <a:gd name="T6" fmla="*/ 372 w 395"/>
                <a:gd name="T7" fmla="*/ 12 h 113"/>
                <a:gd name="T8" fmla="*/ 383 w 395"/>
                <a:gd name="T9" fmla="*/ 24 h 113"/>
                <a:gd name="T10" fmla="*/ 392 w 395"/>
                <a:gd name="T11" fmla="*/ 39 h 113"/>
                <a:gd name="T12" fmla="*/ 395 w 395"/>
                <a:gd name="T13" fmla="*/ 57 h 113"/>
                <a:gd name="T14" fmla="*/ 392 w 395"/>
                <a:gd name="T15" fmla="*/ 74 h 113"/>
                <a:gd name="T16" fmla="*/ 383 w 395"/>
                <a:gd name="T17" fmla="*/ 89 h 113"/>
                <a:gd name="T18" fmla="*/ 372 w 395"/>
                <a:gd name="T19" fmla="*/ 102 h 113"/>
                <a:gd name="T20" fmla="*/ 356 w 395"/>
                <a:gd name="T21" fmla="*/ 110 h 113"/>
                <a:gd name="T22" fmla="*/ 338 w 395"/>
                <a:gd name="T23" fmla="*/ 113 h 113"/>
                <a:gd name="T24" fmla="*/ 57 w 395"/>
                <a:gd name="T25" fmla="*/ 113 h 113"/>
                <a:gd name="T26" fmla="*/ 39 w 395"/>
                <a:gd name="T27" fmla="*/ 110 h 113"/>
                <a:gd name="T28" fmla="*/ 24 w 395"/>
                <a:gd name="T29" fmla="*/ 102 h 113"/>
                <a:gd name="T30" fmla="*/ 12 w 395"/>
                <a:gd name="T31" fmla="*/ 89 h 113"/>
                <a:gd name="T32" fmla="*/ 3 w 395"/>
                <a:gd name="T33" fmla="*/ 74 h 113"/>
                <a:gd name="T34" fmla="*/ 0 w 395"/>
                <a:gd name="T35" fmla="*/ 57 h 113"/>
                <a:gd name="T36" fmla="*/ 3 w 395"/>
                <a:gd name="T37" fmla="*/ 39 h 113"/>
                <a:gd name="T38" fmla="*/ 12 w 395"/>
                <a:gd name="T39" fmla="*/ 24 h 113"/>
                <a:gd name="T40" fmla="*/ 24 w 395"/>
                <a:gd name="T41" fmla="*/ 12 h 113"/>
                <a:gd name="T42" fmla="*/ 39 w 395"/>
                <a:gd name="T43" fmla="*/ 3 h 113"/>
                <a:gd name="T44" fmla="*/ 57 w 39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5" h="113">
                  <a:moveTo>
                    <a:pt x="57" y="0"/>
                  </a:moveTo>
                  <a:lnTo>
                    <a:pt x="338" y="0"/>
                  </a:lnTo>
                  <a:lnTo>
                    <a:pt x="356" y="3"/>
                  </a:lnTo>
                  <a:lnTo>
                    <a:pt x="372" y="12"/>
                  </a:lnTo>
                  <a:lnTo>
                    <a:pt x="383" y="24"/>
                  </a:lnTo>
                  <a:lnTo>
                    <a:pt x="392" y="39"/>
                  </a:lnTo>
                  <a:lnTo>
                    <a:pt x="395" y="57"/>
                  </a:lnTo>
                  <a:lnTo>
                    <a:pt x="392" y="74"/>
                  </a:lnTo>
                  <a:lnTo>
                    <a:pt x="383" y="89"/>
                  </a:lnTo>
                  <a:lnTo>
                    <a:pt x="372" y="102"/>
                  </a:lnTo>
                  <a:lnTo>
                    <a:pt x="356" y="110"/>
                  </a:lnTo>
                  <a:lnTo>
                    <a:pt x="338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6" name="Freeform 1212"/>
            <p:cNvSpPr>
              <a:spLocks/>
            </p:cNvSpPr>
            <p:nvPr/>
          </p:nvSpPr>
          <p:spPr bwMode="auto">
            <a:xfrm>
              <a:off x="6465888" y="6118226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2 w 113"/>
                <a:gd name="T3" fmla="*/ 1 h 112"/>
                <a:gd name="T4" fmla="*/ 85 w 113"/>
                <a:gd name="T5" fmla="*/ 7 h 112"/>
                <a:gd name="T6" fmla="*/ 96 w 113"/>
                <a:gd name="T7" fmla="*/ 16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6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6 w 113"/>
                <a:gd name="T43" fmla="*/ 16 h 112"/>
                <a:gd name="T44" fmla="*/ 29 w 113"/>
                <a:gd name="T45" fmla="*/ 7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9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7" name="Freeform 1213"/>
            <p:cNvSpPr>
              <a:spLocks/>
            </p:cNvSpPr>
            <p:nvPr/>
          </p:nvSpPr>
          <p:spPr bwMode="auto">
            <a:xfrm>
              <a:off x="6421438" y="6027738"/>
              <a:ext cx="63500" cy="17463"/>
            </a:xfrm>
            <a:custGeom>
              <a:avLst/>
              <a:gdLst>
                <a:gd name="T0" fmla="*/ 57 w 395"/>
                <a:gd name="T1" fmla="*/ 0 h 113"/>
                <a:gd name="T2" fmla="*/ 338 w 395"/>
                <a:gd name="T3" fmla="*/ 0 h 113"/>
                <a:gd name="T4" fmla="*/ 356 w 395"/>
                <a:gd name="T5" fmla="*/ 3 h 113"/>
                <a:gd name="T6" fmla="*/ 371 w 395"/>
                <a:gd name="T7" fmla="*/ 11 h 113"/>
                <a:gd name="T8" fmla="*/ 383 w 395"/>
                <a:gd name="T9" fmla="*/ 24 h 113"/>
                <a:gd name="T10" fmla="*/ 392 w 395"/>
                <a:gd name="T11" fmla="*/ 39 h 113"/>
                <a:gd name="T12" fmla="*/ 395 w 395"/>
                <a:gd name="T13" fmla="*/ 56 h 113"/>
                <a:gd name="T14" fmla="*/ 392 w 395"/>
                <a:gd name="T15" fmla="*/ 74 h 113"/>
                <a:gd name="T16" fmla="*/ 383 w 395"/>
                <a:gd name="T17" fmla="*/ 89 h 113"/>
                <a:gd name="T18" fmla="*/ 371 w 395"/>
                <a:gd name="T19" fmla="*/ 101 h 113"/>
                <a:gd name="T20" fmla="*/ 356 w 395"/>
                <a:gd name="T21" fmla="*/ 110 h 113"/>
                <a:gd name="T22" fmla="*/ 338 w 395"/>
                <a:gd name="T23" fmla="*/ 113 h 113"/>
                <a:gd name="T24" fmla="*/ 57 w 395"/>
                <a:gd name="T25" fmla="*/ 113 h 113"/>
                <a:gd name="T26" fmla="*/ 39 w 395"/>
                <a:gd name="T27" fmla="*/ 110 h 113"/>
                <a:gd name="T28" fmla="*/ 23 w 395"/>
                <a:gd name="T29" fmla="*/ 101 h 113"/>
                <a:gd name="T30" fmla="*/ 12 w 395"/>
                <a:gd name="T31" fmla="*/ 89 h 113"/>
                <a:gd name="T32" fmla="*/ 3 w 395"/>
                <a:gd name="T33" fmla="*/ 74 h 113"/>
                <a:gd name="T34" fmla="*/ 0 w 395"/>
                <a:gd name="T35" fmla="*/ 56 h 113"/>
                <a:gd name="T36" fmla="*/ 3 w 395"/>
                <a:gd name="T37" fmla="*/ 39 h 113"/>
                <a:gd name="T38" fmla="*/ 12 w 395"/>
                <a:gd name="T39" fmla="*/ 24 h 113"/>
                <a:gd name="T40" fmla="*/ 23 w 395"/>
                <a:gd name="T41" fmla="*/ 11 h 113"/>
                <a:gd name="T42" fmla="*/ 39 w 395"/>
                <a:gd name="T43" fmla="*/ 3 h 113"/>
                <a:gd name="T44" fmla="*/ 57 w 39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5" h="113">
                  <a:moveTo>
                    <a:pt x="57" y="0"/>
                  </a:moveTo>
                  <a:lnTo>
                    <a:pt x="338" y="0"/>
                  </a:lnTo>
                  <a:lnTo>
                    <a:pt x="356" y="3"/>
                  </a:lnTo>
                  <a:lnTo>
                    <a:pt x="371" y="11"/>
                  </a:lnTo>
                  <a:lnTo>
                    <a:pt x="383" y="24"/>
                  </a:lnTo>
                  <a:lnTo>
                    <a:pt x="392" y="39"/>
                  </a:lnTo>
                  <a:lnTo>
                    <a:pt x="395" y="56"/>
                  </a:lnTo>
                  <a:lnTo>
                    <a:pt x="392" y="74"/>
                  </a:lnTo>
                  <a:lnTo>
                    <a:pt x="383" y="89"/>
                  </a:lnTo>
                  <a:lnTo>
                    <a:pt x="371" y="101"/>
                  </a:lnTo>
                  <a:lnTo>
                    <a:pt x="356" y="110"/>
                  </a:lnTo>
                  <a:lnTo>
                    <a:pt x="338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8" name="Freeform 1214"/>
            <p:cNvSpPr>
              <a:spLocks/>
            </p:cNvSpPr>
            <p:nvPr/>
          </p:nvSpPr>
          <p:spPr bwMode="auto">
            <a:xfrm>
              <a:off x="6457950" y="6072188"/>
              <a:ext cx="26988" cy="19050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7 w 169"/>
                <a:gd name="T9" fmla="*/ 23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7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3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7" y="23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9" name="Freeform 1215"/>
            <p:cNvSpPr>
              <a:spLocks/>
            </p:cNvSpPr>
            <p:nvPr/>
          </p:nvSpPr>
          <p:spPr bwMode="auto">
            <a:xfrm>
              <a:off x="6394450" y="6072188"/>
              <a:ext cx="26988" cy="19050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3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2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9 h 112"/>
                <a:gd name="T38" fmla="*/ 12 w 169"/>
                <a:gd name="T39" fmla="*/ 23 h 112"/>
                <a:gd name="T40" fmla="*/ 24 w 169"/>
                <a:gd name="T41" fmla="*/ 11 h 112"/>
                <a:gd name="T42" fmla="*/ 39 w 169"/>
                <a:gd name="T43" fmla="*/ 3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3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0" name="Freeform 1216"/>
            <p:cNvSpPr>
              <a:spLocks/>
            </p:cNvSpPr>
            <p:nvPr/>
          </p:nvSpPr>
          <p:spPr bwMode="auto">
            <a:xfrm>
              <a:off x="6394450" y="6027738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4 w 113"/>
                <a:gd name="T5" fmla="*/ 6 h 112"/>
                <a:gd name="T6" fmla="*/ 97 w 113"/>
                <a:gd name="T7" fmla="*/ 15 h 112"/>
                <a:gd name="T8" fmla="*/ 106 w 113"/>
                <a:gd name="T9" fmla="*/ 28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70 h 112"/>
                <a:gd name="T16" fmla="*/ 106 w 113"/>
                <a:gd name="T17" fmla="*/ 84 h 112"/>
                <a:gd name="T18" fmla="*/ 97 w 113"/>
                <a:gd name="T19" fmla="*/ 95 h 112"/>
                <a:gd name="T20" fmla="*/ 84 w 113"/>
                <a:gd name="T21" fmla="*/ 104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9 w 113"/>
                <a:gd name="T29" fmla="*/ 104 h 112"/>
                <a:gd name="T30" fmla="*/ 17 w 113"/>
                <a:gd name="T31" fmla="*/ 95 h 112"/>
                <a:gd name="T32" fmla="*/ 8 w 113"/>
                <a:gd name="T33" fmla="*/ 84 h 112"/>
                <a:gd name="T34" fmla="*/ 2 w 113"/>
                <a:gd name="T35" fmla="*/ 70 h 112"/>
                <a:gd name="T36" fmla="*/ 0 w 113"/>
                <a:gd name="T37" fmla="*/ 55 h 112"/>
                <a:gd name="T38" fmla="*/ 2 w 113"/>
                <a:gd name="T39" fmla="*/ 41 h 112"/>
                <a:gd name="T40" fmla="*/ 8 w 113"/>
                <a:gd name="T41" fmla="*/ 28 h 112"/>
                <a:gd name="T42" fmla="*/ 17 w 113"/>
                <a:gd name="T43" fmla="*/ 15 h 112"/>
                <a:gd name="T44" fmla="*/ 28 w 113"/>
                <a:gd name="T45" fmla="*/ 6 h 112"/>
                <a:gd name="T46" fmla="*/ 41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7" y="15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4"/>
                  </a:lnTo>
                  <a:lnTo>
                    <a:pt x="97" y="95"/>
                  </a:lnTo>
                  <a:lnTo>
                    <a:pt x="84" y="104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9" y="104"/>
                  </a:lnTo>
                  <a:lnTo>
                    <a:pt x="17" y="95"/>
                  </a:lnTo>
                  <a:lnTo>
                    <a:pt x="8" y="84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1" name="Freeform 1217"/>
            <p:cNvSpPr>
              <a:spLocks/>
            </p:cNvSpPr>
            <p:nvPr/>
          </p:nvSpPr>
          <p:spPr bwMode="auto">
            <a:xfrm>
              <a:off x="6430963" y="6072188"/>
              <a:ext cx="17463" cy="19050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4 w 112"/>
                <a:gd name="T5" fmla="*/ 6 h 111"/>
                <a:gd name="T6" fmla="*/ 96 w 112"/>
                <a:gd name="T7" fmla="*/ 15 h 111"/>
                <a:gd name="T8" fmla="*/ 105 w 112"/>
                <a:gd name="T9" fmla="*/ 27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3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8 w 112"/>
                <a:gd name="T29" fmla="*/ 104 h 111"/>
                <a:gd name="T30" fmla="*/ 16 w 112"/>
                <a:gd name="T31" fmla="*/ 95 h 111"/>
                <a:gd name="T32" fmla="*/ 7 w 112"/>
                <a:gd name="T33" fmla="*/ 83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6 h 111"/>
                <a:gd name="T42" fmla="*/ 16 w 112"/>
                <a:gd name="T43" fmla="*/ 15 h 111"/>
                <a:gd name="T44" fmla="*/ 28 w 112"/>
                <a:gd name="T45" fmla="*/ 6 h 111"/>
                <a:gd name="T46" fmla="*/ 42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7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0" name="Group 2439"/>
          <p:cNvGrpSpPr/>
          <p:nvPr/>
        </p:nvGrpSpPr>
        <p:grpSpPr>
          <a:xfrm>
            <a:off x="5387883" y="5793224"/>
            <a:ext cx="471488" cy="523875"/>
            <a:chOff x="5384800" y="5792788"/>
            <a:chExt cx="471488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6" name="Freeform 1222"/>
            <p:cNvSpPr>
              <a:spLocks noEditPoints="1"/>
            </p:cNvSpPr>
            <p:nvPr/>
          </p:nvSpPr>
          <p:spPr bwMode="auto">
            <a:xfrm>
              <a:off x="5597525" y="5818188"/>
              <a:ext cx="63500" cy="63500"/>
            </a:xfrm>
            <a:custGeom>
              <a:avLst/>
              <a:gdLst>
                <a:gd name="T0" fmla="*/ 197 w 392"/>
                <a:gd name="T1" fmla="*/ 113 h 393"/>
                <a:gd name="T2" fmla="*/ 174 w 392"/>
                <a:gd name="T3" fmla="*/ 116 h 393"/>
                <a:gd name="T4" fmla="*/ 154 w 392"/>
                <a:gd name="T5" fmla="*/ 124 h 393"/>
                <a:gd name="T6" fmla="*/ 138 w 392"/>
                <a:gd name="T7" fmla="*/ 138 h 393"/>
                <a:gd name="T8" fmla="*/ 124 w 392"/>
                <a:gd name="T9" fmla="*/ 154 h 393"/>
                <a:gd name="T10" fmla="*/ 116 w 392"/>
                <a:gd name="T11" fmla="*/ 175 h 393"/>
                <a:gd name="T12" fmla="*/ 113 w 392"/>
                <a:gd name="T13" fmla="*/ 197 h 393"/>
                <a:gd name="T14" fmla="*/ 116 w 392"/>
                <a:gd name="T15" fmla="*/ 220 h 393"/>
                <a:gd name="T16" fmla="*/ 124 w 392"/>
                <a:gd name="T17" fmla="*/ 240 h 393"/>
                <a:gd name="T18" fmla="*/ 138 w 392"/>
                <a:gd name="T19" fmla="*/ 256 h 393"/>
                <a:gd name="T20" fmla="*/ 154 w 392"/>
                <a:gd name="T21" fmla="*/ 270 h 393"/>
                <a:gd name="T22" fmla="*/ 174 w 392"/>
                <a:gd name="T23" fmla="*/ 278 h 393"/>
                <a:gd name="T24" fmla="*/ 197 w 392"/>
                <a:gd name="T25" fmla="*/ 281 h 393"/>
                <a:gd name="T26" fmla="*/ 219 w 392"/>
                <a:gd name="T27" fmla="*/ 278 h 393"/>
                <a:gd name="T28" fmla="*/ 238 w 392"/>
                <a:gd name="T29" fmla="*/ 270 h 393"/>
                <a:gd name="T30" fmla="*/ 256 w 392"/>
                <a:gd name="T31" fmla="*/ 256 h 393"/>
                <a:gd name="T32" fmla="*/ 269 w 392"/>
                <a:gd name="T33" fmla="*/ 240 h 393"/>
                <a:gd name="T34" fmla="*/ 278 w 392"/>
                <a:gd name="T35" fmla="*/ 220 h 393"/>
                <a:gd name="T36" fmla="*/ 280 w 392"/>
                <a:gd name="T37" fmla="*/ 197 h 393"/>
                <a:gd name="T38" fmla="*/ 278 w 392"/>
                <a:gd name="T39" fmla="*/ 175 h 393"/>
                <a:gd name="T40" fmla="*/ 269 w 392"/>
                <a:gd name="T41" fmla="*/ 154 h 393"/>
                <a:gd name="T42" fmla="*/ 256 w 392"/>
                <a:gd name="T43" fmla="*/ 138 h 393"/>
                <a:gd name="T44" fmla="*/ 238 w 392"/>
                <a:gd name="T45" fmla="*/ 124 h 393"/>
                <a:gd name="T46" fmla="*/ 219 w 392"/>
                <a:gd name="T47" fmla="*/ 116 h 393"/>
                <a:gd name="T48" fmla="*/ 197 w 392"/>
                <a:gd name="T49" fmla="*/ 113 h 393"/>
                <a:gd name="T50" fmla="*/ 197 w 392"/>
                <a:gd name="T51" fmla="*/ 0 h 393"/>
                <a:gd name="T52" fmla="*/ 232 w 392"/>
                <a:gd name="T53" fmla="*/ 4 h 393"/>
                <a:gd name="T54" fmla="*/ 264 w 392"/>
                <a:gd name="T55" fmla="*/ 13 h 393"/>
                <a:gd name="T56" fmla="*/ 296 w 392"/>
                <a:gd name="T57" fmla="*/ 27 h 393"/>
                <a:gd name="T58" fmla="*/ 323 w 392"/>
                <a:gd name="T59" fmla="*/ 47 h 393"/>
                <a:gd name="T60" fmla="*/ 347 w 392"/>
                <a:gd name="T61" fmla="*/ 71 h 393"/>
                <a:gd name="T62" fmla="*/ 365 w 392"/>
                <a:gd name="T63" fmla="*/ 98 h 393"/>
                <a:gd name="T64" fmla="*/ 380 w 392"/>
                <a:gd name="T65" fmla="*/ 128 h 393"/>
                <a:gd name="T66" fmla="*/ 389 w 392"/>
                <a:gd name="T67" fmla="*/ 162 h 393"/>
                <a:gd name="T68" fmla="*/ 392 w 392"/>
                <a:gd name="T69" fmla="*/ 197 h 393"/>
                <a:gd name="T70" fmla="*/ 389 w 392"/>
                <a:gd name="T71" fmla="*/ 232 h 393"/>
                <a:gd name="T72" fmla="*/ 380 w 392"/>
                <a:gd name="T73" fmla="*/ 266 h 393"/>
                <a:gd name="T74" fmla="*/ 365 w 392"/>
                <a:gd name="T75" fmla="*/ 296 h 393"/>
                <a:gd name="T76" fmla="*/ 347 w 392"/>
                <a:gd name="T77" fmla="*/ 323 h 393"/>
                <a:gd name="T78" fmla="*/ 323 w 392"/>
                <a:gd name="T79" fmla="*/ 347 h 393"/>
                <a:gd name="T80" fmla="*/ 296 w 392"/>
                <a:gd name="T81" fmla="*/ 366 h 393"/>
                <a:gd name="T82" fmla="*/ 264 w 392"/>
                <a:gd name="T83" fmla="*/ 381 h 393"/>
                <a:gd name="T84" fmla="*/ 232 w 392"/>
                <a:gd name="T85" fmla="*/ 390 h 393"/>
                <a:gd name="T86" fmla="*/ 197 w 392"/>
                <a:gd name="T87" fmla="*/ 393 h 393"/>
                <a:gd name="T88" fmla="*/ 160 w 392"/>
                <a:gd name="T89" fmla="*/ 390 h 393"/>
                <a:gd name="T90" fmla="*/ 128 w 392"/>
                <a:gd name="T91" fmla="*/ 381 h 393"/>
                <a:gd name="T92" fmla="*/ 98 w 392"/>
                <a:gd name="T93" fmla="*/ 366 h 393"/>
                <a:gd name="T94" fmla="*/ 70 w 392"/>
                <a:gd name="T95" fmla="*/ 347 h 393"/>
                <a:gd name="T96" fmla="*/ 46 w 392"/>
                <a:gd name="T97" fmla="*/ 323 h 393"/>
                <a:gd name="T98" fmla="*/ 27 w 392"/>
                <a:gd name="T99" fmla="*/ 296 h 393"/>
                <a:gd name="T100" fmla="*/ 13 w 392"/>
                <a:gd name="T101" fmla="*/ 266 h 393"/>
                <a:gd name="T102" fmla="*/ 3 w 392"/>
                <a:gd name="T103" fmla="*/ 232 h 393"/>
                <a:gd name="T104" fmla="*/ 0 w 392"/>
                <a:gd name="T105" fmla="*/ 197 h 393"/>
                <a:gd name="T106" fmla="*/ 3 w 392"/>
                <a:gd name="T107" fmla="*/ 162 h 393"/>
                <a:gd name="T108" fmla="*/ 13 w 392"/>
                <a:gd name="T109" fmla="*/ 128 h 393"/>
                <a:gd name="T110" fmla="*/ 27 w 392"/>
                <a:gd name="T111" fmla="*/ 98 h 393"/>
                <a:gd name="T112" fmla="*/ 46 w 392"/>
                <a:gd name="T113" fmla="*/ 71 h 393"/>
                <a:gd name="T114" fmla="*/ 70 w 392"/>
                <a:gd name="T115" fmla="*/ 47 h 393"/>
                <a:gd name="T116" fmla="*/ 98 w 392"/>
                <a:gd name="T117" fmla="*/ 27 h 393"/>
                <a:gd name="T118" fmla="*/ 128 w 392"/>
                <a:gd name="T119" fmla="*/ 13 h 393"/>
                <a:gd name="T120" fmla="*/ 160 w 392"/>
                <a:gd name="T121" fmla="*/ 4 h 393"/>
                <a:gd name="T122" fmla="*/ 197 w 392"/>
                <a:gd name="T12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393">
                  <a:moveTo>
                    <a:pt x="197" y="113"/>
                  </a:moveTo>
                  <a:lnTo>
                    <a:pt x="174" y="116"/>
                  </a:lnTo>
                  <a:lnTo>
                    <a:pt x="154" y="124"/>
                  </a:lnTo>
                  <a:lnTo>
                    <a:pt x="138" y="138"/>
                  </a:lnTo>
                  <a:lnTo>
                    <a:pt x="124" y="154"/>
                  </a:lnTo>
                  <a:lnTo>
                    <a:pt x="116" y="175"/>
                  </a:lnTo>
                  <a:lnTo>
                    <a:pt x="113" y="197"/>
                  </a:lnTo>
                  <a:lnTo>
                    <a:pt x="116" y="220"/>
                  </a:lnTo>
                  <a:lnTo>
                    <a:pt x="124" y="240"/>
                  </a:lnTo>
                  <a:lnTo>
                    <a:pt x="138" y="256"/>
                  </a:lnTo>
                  <a:lnTo>
                    <a:pt x="154" y="270"/>
                  </a:lnTo>
                  <a:lnTo>
                    <a:pt x="174" y="278"/>
                  </a:lnTo>
                  <a:lnTo>
                    <a:pt x="197" y="281"/>
                  </a:lnTo>
                  <a:lnTo>
                    <a:pt x="219" y="278"/>
                  </a:lnTo>
                  <a:lnTo>
                    <a:pt x="238" y="270"/>
                  </a:lnTo>
                  <a:lnTo>
                    <a:pt x="256" y="256"/>
                  </a:lnTo>
                  <a:lnTo>
                    <a:pt x="269" y="240"/>
                  </a:lnTo>
                  <a:lnTo>
                    <a:pt x="278" y="220"/>
                  </a:lnTo>
                  <a:lnTo>
                    <a:pt x="280" y="197"/>
                  </a:lnTo>
                  <a:lnTo>
                    <a:pt x="278" y="175"/>
                  </a:lnTo>
                  <a:lnTo>
                    <a:pt x="269" y="154"/>
                  </a:lnTo>
                  <a:lnTo>
                    <a:pt x="256" y="138"/>
                  </a:lnTo>
                  <a:lnTo>
                    <a:pt x="238" y="124"/>
                  </a:lnTo>
                  <a:lnTo>
                    <a:pt x="219" y="116"/>
                  </a:lnTo>
                  <a:lnTo>
                    <a:pt x="197" y="113"/>
                  </a:lnTo>
                  <a:close/>
                  <a:moveTo>
                    <a:pt x="197" y="0"/>
                  </a:moveTo>
                  <a:lnTo>
                    <a:pt x="232" y="4"/>
                  </a:lnTo>
                  <a:lnTo>
                    <a:pt x="264" y="13"/>
                  </a:lnTo>
                  <a:lnTo>
                    <a:pt x="296" y="27"/>
                  </a:lnTo>
                  <a:lnTo>
                    <a:pt x="323" y="47"/>
                  </a:lnTo>
                  <a:lnTo>
                    <a:pt x="347" y="71"/>
                  </a:lnTo>
                  <a:lnTo>
                    <a:pt x="365" y="98"/>
                  </a:lnTo>
                  <a:lnTo>
                    <a:pt x="380" y="128"/>
                  </a:lnTo>
                  <a:lnTo>
                    <a:pt x="389" y="162"/>
                  </a:lnTo>
                  <a:lnTo>
                    <a:pt x="392" y="197"/>
                  </a:lnTo>
                  <a:lnTo>
                    <a:pt x="389" y="232"/>
                  </a:lnTo>
                  <a:lnTo>
                    <a:pt x="380" y="266"/>
                  </a:lnTo>
                  <a:lnTo>
                    <a:pt x="365" y="296"/>
                  </a:lnTo>
                  <a:lnTo>
                    <a:pt x="347" y="323"/>
                  </a:lnTo>
                  <a:lnTo>
                    <a:pt x="323" y="347"/>
                  </a:lnTo>
                  <a:lnTo>
                    <a:pt x="296" y="366"/>
                  </a:lnTo>
                  <a:lnTo>
                    <a:pt x="264" y="381"/>
                  </a:lnTo>
                  <a:lnTo>
                    <a:pt x="232" y="390"/>
                  </a:lnTo>
                  <a:lnTo>
                    <a:pt x="197" y="393"/>
                  </a:lnTo>
                  <a:lnTo>
                    <a:pt x="160" y="390"/>
                  </a:lnTo>
                  <a:lnTo>
                    <a:pt x="128" y="381"/>
                  </a:lnTo>
                  <a:lnTo>
                    <a:pt x="98" y="366"/>
                  </a:lnTo>
                  <a:lnTo>
                    <a:pt x="70" y="347"/>
                  </a:lnTo>
                  <a:lnTo>
                    <a:pt x="46" y="323"/>
                  </a:lnTo>
                  <a:lnTo>
                    <a:pt x="27" y="296"/>
                  </a:lnTo>
                  <a:lnTo>
                    <a:pt x="13" y="266"/>
                  </a:lnTo>
                  <a:lnTo>
                    <a:pt x="3" y="232"/>
                  </a:lnTo>
                  <a:lnTo>
                    <a:pt x="0" y="197"/>
                  </a:lnTo>
                  <a:lnTo>
                    <a:pt x="3" y="162"/>
                  </a:lnTo>
                  <a:lnTo>
                    <a:pt x="13" y="128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0" y="47"/>
                  </a:lnTo>
                  <a:lnTo>
                    <a:pt x="98" y="27"/>
                  </a:lnTo>
                  <a:lnTo>
                    <a:pt x="128" y="13"/>
                  </a:lnTo>
                  <a:lnTo>
                    <a:pt x="160" y="4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7" name="Freeform 1223"/>
            <p:cNvSpPr>
              <a:spLocks noEditPoints="1"/>
            </p:cNvSpPr>
            <p:nvPr/>
          </p:nvSpPr>
          <p:spPr bwMode="auto">
            <a:xfrm>
              <a:off x="5411788" y="5818188"/>
              <a:ext cx="61913" cy="63500"/>
            </a:xfrm>
            <a:custGeom>
              <a:avLst/>
              <a:gdLst>
                <a:gd name="T0" fmla="*/ 196 w 392"/>
                <a:gd name="T1" fmla="*/ 113 h 393"/>
                <a:gd name="T2" fmla="*/ 174 w 392"/>
                <a:gd name="T3" fmla="*/ 116 h 393"/>
                <a:gd name="T4" fmla="*/ 153 w 392"/>
                <a:gd name="T5" fmla="*/ 124 h 393"/>
                <a:gd name="T6" fmla="*/ 137 w 392"/>
                <a:gd name="T7" fmla="*/ 138 h 393"/>
                <a:gd name="T8" fmla="*/ 123 w 392"/>
                <a:gd name="T9" fmla="*/ 154 h 393"/>
                <a:gd name="T10" fmla="*/ 115 w 392"/>
                <a:gd name="T11" fmla="*/ 175 h 393"/>
                <a:gd name="T12" fmla="*/ 112 w 392"/>
                <a:gd name="T13" fmla="*/ 197 h 393"/>
                <a:gd name="T14" fmla="*/ 115 w 392"/>
                <a:gd name="T15" fmla="*/ 220 h 393"/>
                <a:gd name="T16" fmla="*/ 123 w 392"/>
                <a:gd name="T17" fmla="*/ 240 h 393"/>
                <a:gd name="T18" fmla="*/ 137 w 392"/>
                <a:gd name="T19" fmla="*/ 256 h 393"/>
                <a:gd name="T20" fmla="*/ 153 w 392"/>
                <a:gd name="T21" fmla="*/ 270 h 393"/>
                <a:gd name="T22" fmla="*/ 174 w 392"/>
                <a:gd name="T23" fmla="*/ 278 h 393"/>
                <a:gd name="T24" fmla="*/ 196 w 392"/>
                <a:gd name="T25" fmla="*/ 281 h 393"/>
                <a:gd name="T26" fmla="*/ 219 w 392"/>
                <a:gd name="T27" fmla="*/ 278 h 393"/>
                <a:gd name="T28" fmla="*/ 238 w 392"/>
                <a:gd name="T29" fmla="*/ 270 h 393"/>
                <a:gd name="T30" fmla="*/ 255 w 392"/>
                <a:gd name="T31" fmla="*/ 256 h 393"/>
                <a:gd name="T32" fmla="*/ 269 w 392"/>
                <a:gd name="T33" fmla="*/ 240 h 393"/>
                <a:gd name="T34" fmla="*/ 277 w 392"/>
                <a:gd name="T35" fmla="*/ 220 h 393"/>
                <a:gd name="T36" fmla="*/ 280 w 392"/>
                <a:gd name="T37" fmla="*/ 197 h 393"/>
                <a:gd name="T38" fmla="*/ 277 w 392"/>
                <a:gd name="T39" fmla="*/ 175 h 393"/>
                <a:gd name="T40" fmla="*/ 269 w 392"/>
                <a:gd name="T41" fmla="*/ 154 h 393"/>
                <a:gd name="T42" fmla="*/ 255 w 392"/>
                <a:gd name="T43" fmla="*/ 138 h 393"/>
                <a:gd name="T44" fmla="*/ 238 w 392"/>
                <a:gd name="T45" fmla="*/ 124 h 393"/>
                <a:gd name="T46" fmla="*/ 219 w 392"/>
                <a:gd name="T47" fmla="*/ 116 h 393"/>
                <a:gd name="T48" fmla="*/ 196 w 392"/>
                <a:gd name="T49" fmla="*/ 113 h 393"/>
                <a:gd name="T50" fmla="*/ 196 w 392"/>
                <a:gd name="T51" fmla="*/ 0 h 393"/>
                <a:gd name="T52" fmla="*/ 231 w 392"/>
                <a:gd name="T53" fmla="*/ 4 h 393"/>
                <a:gd name="T54" fmla="*/ 264 w 392"/>
                <a:gd name="T55" fmla="*/ 13 h 393"/>
                <a:gd name="T56" fmla="*/ 295 w 392"/>
                <a:gd name="T57" fmla="*/ 27 h 393"/>
                <a:gd name="T58" fmla="*/ 323 w 392"/>
                <a:gd name="T59" fmla="*/ 47 h 393"/>
                <a:gd name="T60" fmla="*/ 346 w 392"/>
                <a:gd name="T61" fmla="*/ 71 h 393"/>
                <a:gd name="T62" fmla="*/ 365 w 392"/>
                <a:gd name="T63" fmla="*/ 98 h 393"/>
                <a:gd name="T64" fmla="*/ 380 w 392"/>
                <a:gd name="T65" fmla="*/ 128 h 393"/>
                <a:gd name="T66" fmla="*/ 389 w 392"/>
                <a:gd name="T67" fmla="*/ 162 h 393"/>
                <a:gd name="T68" fmla="*/ 392 w 392"/>
                <a:gd name="T69" fmla="*/ 197 h 393"/>
                <a:gd name="T70" fmla="*/ 389 w 392"/>
                <a:gd name="T71" fmla="*/ 232 h 393"/>
                <a:gd name="T72" fmla="*/ 380 w 392"/>
                <a:gd name="T73" fmla="*/ 266 h 393"/>
                <a:gd name="T74" fmla="*/ 365 w 392"/>
                <a:gd name="T75" fmla="*/ 296 h 393"/>
                <a:gd name="T76" fmla="*/ 346 w 392"/>
                <a:gd name="T77" fmla="*/ 323 h 393"/>
                <a:gd name="T78" fmla="*/ 323 w 392"/>
                <a:gd name="T79" fmla="*/ 347 h 393"/>
                <a:gd name="T80" fmla="*/ 295 w 392"/>
                <a:gd name="T81" fmla="*/ 366 h 393"/>
                <a:gd name="T82" fmla="*/ 264 w 392"/>
                <a:gd name="T83" fmla="*/ 381 h 393"/>
                <a:gd name="T84" fmla="*/ 231 w 392"/>
                <a:gd name="T85" fmla="*/ 390 h 393"/>
                <a:gd name="T86" fmla="*/ 196 w 392"/>
                <a:gd name="T87" fmla="*/ 393 h 393"/>
                <a:gd name="T88" fmla="*/ 161 w 392"/>
                <a:gd name="T89" fmla="*/ 390 h 393"/>
                <a:gd name="T90" fmla="*/ 127 w 392"/>
                <a:gd name="T91" fmla="*/ 381 h 393"/>
                <a:gd name="T92" fmla="*/ 97 w 392"/>
                <a:gd name="T93" fmla="*/ 366 h 393"/>
                <a:gd name="T94" fmla="*/ 70 w 392"/>
                <a:gd name="T95" fmla="*/ 347 h 393"/>
                <a:gd name="T96" fmla="*/ 46 w 392"/>
                <a:gd name="T97" fmla="*/ 323 h 393"/>
                <a:gd name="T98" fmla="*/ 26 w 392"/>
                <a:gd name="T99" fmla="*/ 296 h 393"/>
                <a:gd name="T100" fmla="*/ 12 w 392"/>
                <a:gd name="T101" fmla="*/ 266 h 393"/>
                <a:gd name="T102" fmla="*/ 4 w 392"/>
                <a:gd name="T103" fmla="*/ 232 h 393"/>
                <a:gd name="T104" fmla="*/ 0 w 392"/>
                <a:gd name="T105" fmla="*/ 197 h 393"/>
                <a:gd name="T106" fmla="*/ 4 w 392"/>
                <a:gd name="T107" fmla="*/ 162 h 393"/>
                <a:gd name="T108" fmla="*/ 12 w 392"/>
                <a:gd name="T109" fmla="*/ 128 h 393"/>
                <a:gd name="T110" fmla="*/ 26 w 392"/>
                <a:gd name="T111" fmla="*/ 98 h 393"/>
                <a:gd name="T112" fmla="*/ 46 w 392"/>
                <a:gd name="T113" fmla="*/ 71 h 393"/>
                <a:gd name="T114" fmla="*/ 70 w 392"/>
                <a:gd name="T115" fmla="*/ 47 h 393"/>
                <a:gd name="T116" fmla="*/ 97 w 392"/>
                <a:gd name="T117" fmla="*/ 27 h 393"/>
                <a:gd name="T118" fmla="*/ 127 w 392"/>
                <a:gd name="T119" fmla="*/ 13 h 393"/>
                <a:gd name="T120" fmla="*/ 161 w 392"/>
                <a:gd name="T121" fmla="*/ 4 h 393"/>
                <a:gd name="T122" fmla="*/ 196 w 392"/>
                <a:gd name="T12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393">
                  <a:moveTo>
                    <a:pt x="196" y="113"/>
                  </a:moveTo>
                  <a:lnTo>
                    <a:pt x="174" y="116"/>
                  </a:lnTo>
                  <a:lnTo>
                    <a:pt x="153" y="124"/>
                  </a:lnTo>
                  <a:lnTo>
                    <a:pt x="137" y="138"/>
                  </a:lnTo>
                  <a:lnTo>
                    <a:pt x="123" y="154"/>
                  </a:lnTo>
                  <a:lnTo>
                    <a:pt x="115" y="175"/>
                  </a:lnTo>
                  <a:lnTo>
                    <a:pt x="112" y="197"/>
                  </a:lnTo>
                  <a:lnTo>
                    <a:pt x="115" y="220"/>
                  </a:lnTo>
                  <a:lnTo>
                    <a:pt x="123" y="240"/>
                  </a:lnTo>
                  <a:lnTo>
                    <a:pt x="137" y="256"/>
                  </a:lnTo>
                  <a:lnTo>
                    <a:pt x="153" y="270"/>
                  </a:lnTo>
                  <a:lnTo>
                    <a:pt x="174" y="278"/>
                  </a:lnTo>
                  <a:lnTo>
                    <a:pt x="196" y="281"/>
                  </a:lnTo>
                  <a:lnTo>
                    <a:pt x="219" y="278"/>
                  </a:lnTo>
                  <a:lnTo>
                    <a:pt x="238" y="270"/>
                  </a:lnTo>
                  <a:lnTo>
                    <a:pt x="255" y="256"/>
                  </a:lnTo>
                  <a:lnTo>
                    <a:pt x="269" y="240"/>
                  </a:lnTo>
                  <a:lnTo>
                    <a:pt x="277" y="220"/>
                  </a:lnTo>
                  <a:lnTo>
                    <a:pt x="280" y="197"/>
                  </a:lnTo>
                  <a:lnTo>
                    <a:pt x="277" y="175"/>
                  </a:lnTo>
                  <a:lnTo>
                    <a:pt x="269" y="154"/>
                  </a:lnTo>
                  <a:lnTo>
                    <a:pt x="255" y="138"/>
                  </a:lnTo>
                  <a:lnTo>
                    <a:pt x="238" y="124"/>
                  </a:lnTo>
                  <a:lnTo>
                    <a:pt x="219" y="116"/>
                  </a:lnTo>
                  <a:lnTo>
                    <a:pt x="196" y="113"/>
                  </a:lnTo>
                  <a:close/>
                  <a:moveTo>
                    <a:pt x="196" y="0"/>
                  </a:moveTo>
                  <a:lnTo>
                    <a:pt x="231" y="4"/>
                  </a:lnTo>
                  <a:lnTo>
                    <a:pt x="264" y="13"/>
                  </a:lnTo>
                  <a:lnTo>
                    <a:pt x="295" y="27"/>
                  </a:lnTo>
                  <a:lnTo>
                    <a:pt x="323" y="47"/>
                  </a:lnTo>
                  <a:lnTo>
                    <a:pt x="346" y="71"/>
                  </a:lnTo>
                  <a:lnTo>
                    <a:pt x="365" y="98"/>
                  </a:lnTo>
                  <a:lnTo>
                    <a:pt x="380" y="128"/>
                  </a:lnTo>
                  <a:lnTo>
                    <a:pt x="389" y="162"/>
                  </a:lnTo>
                  <a:lnTo>
                    <a:pt x="392" y="197"/>
                  </a:lnTo>
                  <a:lnTo>
                    <a:pt x="389" y="232"/>
                  </a:lnTo>
                  <a:lnTo>
                    <a:pt x="380" y="266"/>
                  </a:lnTo>
                  <a:lnTo>
                    <a:pt x="365" y="296"/>
                  </a:lnTo>
                  <a:lnTo>
                    <a:pt x="346" y="323"/>
                  </a:lnTo>
                  <a:lnTo>
                    <a:pt x="323" y="347"/>
                  </a:lnTo>
                  <a:lnTo>
                    <a:pt x="295" y="366"/>
                  </a:lnTo>
                  <a:lnTo>
                    <a:pt x="264" y="381"/>
                  </a:lnTo>
                  <a:lnTo>
                    <a:pt x="231" y="390"/>
                  </a:lnTo>
                  <a:lnTo>
                    <a:pt x="196" y="393"/>
                  </a:lnTo>
                  <a:lnTo>
                    <a:pt x="161" y="390"/>
                  </a:lnTo>
                  <a:lnTo>
                    <a:pt x="127" y="381"/>
                  </a:lnTo>
                  <a:lnTo>
                    <a:pt x="97" y="366"/>
                  </a:lnTo>
                  <a:lnTo>
                    <a:pt x="70" y="347"/>
                  </a:lnTo>
                  <a:lnTo>
                    <a:pt x="46" y="323"/>
                  </a:lnTo>
                  <a:lnTo>
                    <a:pt x="26" y="296"/>
                  </a:lnTo>
                  <a:lnTo>
                    <a:pt x="12" y="266"/>
                  </a:lnTo>
                  <a:lnTo>
                    <a:pt x="4" y="232"/>
                  </a:lnTo>
                  <a:lnTo>
                    <a:pt x="0" y="197"/>
                  </a:lnTo>
                  <a:lnTo>
                    <a:pt x="4" y="162"/>
                  </a:lnTo>
                  <a:lnTo>
                    <a:pt x="12" y="128"/>
                  </a:lnTo>
                  <a:lnTo>
                    <a:pt x="26" y="98"/>
                  </a:lnTo>
                  <a:lnTo>
                    <a:pt x="46" y="71"/>
                  </a:lnTo>
                  <a:lnTo>
                    <a:pt x="70" y="47"/>
                  </a:lnTo>
                  <a:lnTo>
                    <a:pt x="97" y="27"/>
                  </a:lnTo>
                  <a:lnTo>
                    <a:pt x="127" y="13"/>
                  </a:lnTo>
                  <a:lnTo>
                    <a:pt x="161" y="4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8" name="Freeform 1224"/>
            <p:cNvSpPr>
              <a:spLocks noEditPoints="1"/>
            </p:cNvSpPr>
            <p:nvPr/>
          </p:nvSpPr>
          <p:spPr bwMode="auto">
            <a:xfrm>
              <a:off x="5411788" y="6218238"/>
              <a:ext cx="61913" cy="63500"/>
            </a:xfrm>
            <a:custGeom>
              <a:avLst/>
              <a:gdLst>
                <a:gd name="T0" fmla="*/ 196 w 392"/>
                <a:gd name="T1" fmla="*/ 112 h 392"/>
                <a:gd name="T2" fmla="*/ 174 w 392"/>
                <a:gd name="T3" fmla="*/ 115 h 392"/>
                <a:gd name="T4" fmla="*/ 153 w 392"/>
                <a:gd name="T5" fmla="*/ 124 h 392"/>
                <a:gd name="T6" fmla="*/ 137 w 392"/>
                <a:gd name="T7" fmla="*/ 136 h 392"/>
                <a:gd name="T8" fmla="*/ 123 w 392"/>
                <a:gd name="T9" fmla="*/ 154 h 392"/>
                <a:gd name="T10" fmla="*/ 115 w 392"/>
                <a:gd name="T11" fmla="*/ 174 h 392"/>
                <a:gd name="T12" fmla="*/ 112 w 392"/>
                <a:gd name="T13" fmla="*/ 196 h 392"/>
                <a:gd name="T14" fmla="*/ 115 w 392"/>
                <a:gd name="T15" fmla="*/ 218 h 392"/>
                <a:gd name="T16" fmla="*/ 123 w 392"/>
                <a:gd name="T17" fmla="*/ 238 h 392"/>
                <a:gd name="T18" fmla="*/ 137 w 392"/>
                <a:gd name="T19" fmla="*/ 256 h 392"/>
                <a:gd name="T20" fmla="*/ 153 w 392"/>
                <a:gd name="T21" fmla="*/ 268 h 392"/>
                <a:gd name="T22" fmla="*/ 174 w 392"/>
                <a:gd name="T23" fmla="*/ 276 h 392"/>
                <a:gd name="T24" fmla="*/ 196 w 392"/>
                <a:gd name="T25" fmla="*/ 280 h 392"/>
                <a:gd name="T26" fmla="*/ 219 w 392"/>
                <a:gd name="T27" fmla="*/ 276 h 392"/>
                <a:gd name="T28" fmla="*/ 238 w 392"/>
                <a:gd name="T29" fmla="*/ 268 h 392"/>
                <a:gd name="T30" fmla="*/ 255 w 392"/>
                <a:gd name="T31" fmla="*/ 256 h 392"/>
                <a:gd name="T32" fmla="*/ 269 w 392"/>
                <a:gd name="T33" fmla="*/ 238 h 392"/>
                <a:gd name="T34" fmla="*/ 277 w 392"/>
                <a:gd name="T35" fmla="*/ 218 h 392"/>
                <a:gd name="T36" fmla="*/ 280 w 392"/>
                <a:gd name="T37" fmla="*/ 196 h 392"/>
                <a:gd name="T38" fmla="*/ 277 w 392"/>
                <a:gd name="T39" fmla="*/ 174 h 392"/>
                <a:gd name="T40" fmla="*/ 269 w 392"/>
                <a:gd name="T41" fmla="*/ 154 h 392"/>
                <a:gd name="T42" fmla="*/ 255 w 392"/>
                <a:gd name="T43" fmla="*/ 136 h 392"/>
                <a:gd name="T44" fmla="*/ 238 w 392"/>
                <a:gd name="T45" fmla="*/ 124 h 392"/>
                <a:gd name="T46" fmla="*/ 219 w 392"/>
                <a:gd name="T47" fmla="*/ 115 h 392"/>
                <a:gd name="T48" fmla="*/ 196 w 392"/>
                <a:gd name="T49" fmla="*/ 112 h 392"/>
                <a:gd name="T50" fmla="*/ 196 w 392"/>
                <a:gd name="T51" fmla="*/ 0 h 392"/>
                <a:gd name="T52" fmla="*/ 231 w 392"/>
                <a:gd name="T53" fmla="*/ 3 h 392"/>
                <a:gd name="T54" fmla="*/ 264 w 392"/>
                <a:gd name="T55" fmla="*/ 12 h 392"/>
                <a:gd name="T56" fmla="*/ 295 w 392"/>
                <a:gd name="T57" fmla="*/ 27 h 392"/>
                <a:gd name="T58" fmla="*/ 323 w 392"/>
                <a:gd name="T59" fmla="*/ 46 h 392"/>
                <a:gd name="T60" fmla="*/ 346 w 392"/>
                <a:gd name="T61" fmla="*/ 70 h 392"/>
                <a:gd name="T62" fmla="*/ 365 w 392"/>
                <a:gd name="T63" fmla="*/ 97 h 392"/>
                <a:gd name="T64" fmla="*/ 380 w 392"/>
                <a:gd name="T65" fmla="*/ 128 h 392"/>
                <a:gd name="T66" fmla="*/ 389 w 392"/>
                <a:gd name="T67" fmla="*/ 161 h 392"/>
                <a:gd name="T68" fmla="*/ 392 w 392"/>
                <a:gd name="T69" fmla="*/ 196 h 392"/>
                <a:gd name="T70" fmla="*/ 389 w 392"/>
                <a:gd name="T71" fmla="*/ 231 h 392"/>
                <a:gd name="T72" fmla="*/ 380 w 392"/>
                <a:gd name="T73" fmla="*/ 264 h 392"/>
                <a:gd name="T74" fmla="*/ 365 w 392"/>
                <a:gd name="T75" fmla="*/ 295 h 392"/>
                <a:gd name="T76" fmla="*/ 346 w 392"/>
                <a:gd name="T77" fmla="*/ 322 h 392"/>
                <a:gd name="T78" fmla="*/ 323 w 392"/>
                <a:gd name="T79" fmla="*/ 346 h 392"/>
                <a:gd name="T80" fmla="*/ 295 w 392"/>
                <a:gd name="T81" fmla="*/ 365 h 392"/>
                <a:gd name="T82" fmla="*/ 264 w 392"/>
                <a:gd name="T83" fmla="*/ 379 h 392"/>
                <a:gd name="T84" fmla="*/ 231 w 392"/>
                <a:gd name="T85" fmla="*/ 389 h 392"/>
                <a:gd name="T86" fmla="*/ 196 w 392"/>
                <a:gd name="T87" fmla="*/ 392 h 392"/>
                <a:gd name="T88" fmla="*/ 161 w 392"/>
                <a:gd name="T89" fmla="*/ 389 h 392"/>
                <a:gd name="T90" fmla="*/ 127 w 392"/>
                <a:gd name="T91" fmla="*/ 379 h 392"/>
                <a:gd name="T92" fmla="*/ 97 w 392"/>
                <a:gd name="T93" fmla="*/ 365 h 392"/>
                <a:gd name="T94" fmla="*/ 70 w 392"/>
                <a:gd name="T95" fmla="*/ 346 h 392"/>
                <a:gd name="T96" fmla="*/ 46 w 392"/>
                <a:gd name="T97" fmla="*/ 322 h 392"/>
                <a:gd name="T98" fmla="*/ 26 w 392"/>
                <a:gd name="T99" fmla="*/ 295 h 392"/>
                <a:gd name="T100" fmla="*/ 12 w 392"/>
                <a:gd name="T101" fmla="*/ 264 h 392"/>
                <a:gd name="T102" fmla="*/ 4 w 392"/>
                <a:gd name="T103" fmla="*/ 231 h 392"/>
                <a:gd name="T104" fmla="*/ 0 w 392"/>
                <a:gd name="T105" fmla="*/ 196 h 392"/>
                <a:gd name="T106" fmla="*/ 4 w 392"/>
                <a:gd name="T107" fmla="*/ 161 h 392"/>
                <a:gd name="T108" fmla="*/ 12 w 392"/>
                <a:gd name="T109" fmla="*/ 128 h 392"/>
                <a:gd name="T110" fmla="*/ 26 w 392"/>
                <a:gd name="T111" fmla="*/ 97 h 392"/>
                <a:gd name="T112" fmla="*/ 46 w 392"/>
                <a:gd name="T113" fmla="*/ 70 h 392"/>
                <a:gd name="T114" fmla="*/ 70 w 392"/>
                <a:gd name="T115" fmla="*/ 46 h 392"/>
                <a:gd name="T116" fmla="*/ 97 w 392"/>
                <a:gd name="T117" fmla="*/ 27 h 392"/>
                <a:gd name="T118" fmla="*/ 127 w 392"/>
                <a:gd name="T119" fmla="*/ 12 h 392"/>
                <a:gd name="T120" fmla="*/ 161 w 392"/>
                <a:gd name="T121" fmla="*/ 3 h 392"/>
                <a:gd name="T122" fmla="*/ 196 w 392"/>
                <a:gd name="T12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392">
                  <a:moveTo>
                    <a:pt x="196" y="112"/>
                  </a:moveTo>
                  <a:lnTo>
                    <a:pt x="174" y="115"/>
                  </a:lnTo>
                  <a:lnTo>
                    <a:pt x="153" y="124"/>
                  </a:lnTo>
                  <a:lnTo>
                    <a:pt x="137" y="136"/>
                  </a:lnTo>
                  <a:lnTo>
                    <a:pt x="123" y="154"/>
                  </a:lnTo>
                  <a:lnTo>
                    <a:pt x="115" y="174"/>
                  </a:lnTo>
                  <a:lnTo>
                    <a:pt x="112" y="196"/>
                  </a:lnTo>
                  <a:lnTo>
                    <a:pt x="115" y="218"/>
                  </a:lnTo>
                  <a:lnTo>
                    <a:pt x="123" y="238"/>
                  </a:lnTo>
                  <a:lnTo>
                    <a:pt x="137" y="256"/>
                  </a:lnTo>
                  <a:lnTo>
                    <a:pt x="153" y="268"/>
                  </a:lnTo>
                  <a:lnTo>
                    <a:pt x="174" y="276"/>
                  </a:lnTo>
                  <a:lnTo>
                    <a:pt x="196" y="280"/>
                  </a:lnTo>
                  <a:lnTo>
                    <a:pt x="219" y="276"/>
                  </a:lnTo>
                  <a:lnTo>
                    <a:pt x="238" y="268"/>
                  </a:lnTo>
                  <a:lnTo>
                    <a:pt x="255" y="256"/>
                  </a:lnTo>
                  <a:lnTo>
                    <a:pt x="269" y="238"/>
                  </a:lnTo>
                  <a:lnTo>
                    <a:pt x="277" y="218"/>
                  </a:lnTo>
                  <a:lnTo>
                    <a:pt x="280" y="196"/>
                  </a:lnTo>
                  <a:lnTo>
                    <a:pt x="277" y="174"/>
                  </a:lnTo>
                  <a:lnTo>
                    <a:pt x="269" y="154"/>
                  </a:lnTo>
                  <a:lnTo>
                    <a:pt x="255" y="136"/>
                  </a:lnTo>
                  <a:lnTo>
                    <a:pt x="238" y="124"/>
                  </a:lnTo>
                  <a:lnTo>
                    <a:pt x="219" y="115"/>
                  </a:lnTo>
                  <a:lnTo>
                    <a:pt x="196" y="112"/>
                  </a:lnTo>
                  <a:close/>
                  <a:moveTo>
                    <a:pt x="196" y="0"/>
                  </a:moveTo>
                  <a:lnTo>
                    <a:pt x="231" y="3"/>
                  </a:lnTo>
                  <a:lnTo>
                    <a:pt x="264" y="12"/>
                  </a:lnTo>
                  <a:lnTo>
                    <a:pt x="295" y="27"/>
                  </a:lnTo>
                  <a:lnTo>
                    <a:pt x="323" y="46"/>
                  </a:lnTo>
                  <a:lnTo>
                    <a:pt x="346" y="70"/>
                  </a:lnTo>
                  <a:lnTo>
                    <a:pt x="365" y="97"/>
                  </a:lnTo>
                  <a:lnTo>
                    <a:pt x="380" y="128"/>
                  </a:lnTo>
                  <a:lnTo>
                    <a:pt x="389" y="161"/>
                  </a:lnTo>
                  <a:lnTo>
                    <a:pt x="392" y="196"/>
                  </a:lnTo>
                  <a:lnTo>
                    <a:pt x="389" y="231"/>
                  </a:lnTo>
                  <a:lnTo>
                    <a:pt x="380" y="264"/>
                  </a:lnTo>
                  <a:lnTo>
                    <a:pt x="365" y="295"/>
                  </a:lnTo>
                  <a:lnTo>
                    <a:pt x="346" y="322"/>
                  </a:lnTo>
                  <a:lnTo>
                    <a:pt x="323" y="346"/>
                  </a:lnTo>
                  <a:lnTo>
                    <a:pt x="295" y="365"/>
                  </a:lnTo>
                  <a:lnTo>
                    <a:pt x="264" y="379"/>
                  </a:lnTo>
                  <a:lnTo>
                    <a:pt x="231" y="389"/>
                  </a:lnTo>
                  <a:lnTo>
                    <a:pt x="196" y="392"/>
                  </a:lnTo>
                  <a:lnTo>
                    <a:pt x="161" y="389"/>
                  </a:lnTo>
                  <a:lnTo>
                    <a:pt x="127" y="379"/>
                  </a:lnTo>
                  <a:lnTo>
                    <a:pt x="97" y="365"/>
                  </a:lnTo>
                  <a:lnTo>
                    <a:pt x="70" y="346"/>
                  </a:lnTo>
                  <a:lnTo>
                    <a:pt x="46" y="322"/>
                  </a:lnTo>
                  <a:lnTo>
                    <a:pt x="26" y="295"/>
                  </a:lnTo>
                  <a:lnTo>
                    <a:pt x="12" y="264"/>
                  </a:lnTo>
                  <a:lnTo>
                    <a:pt x="4" y="231"/>
                  </a:lnTo>
                  <a:lnTo>
                    <a:pt x="0" y="196"/>
                  </a:lnTo>
                  <a:lnTo>
                    <a:pt x="4" y="161"/>
                  </a:lnTo>
                  <a:lnTo>
                    <a:pt x="12" y="128"/>
                  </a:lnTo>
                  <a:lnTo>
                    <a:pt x="26" y="97"/>
                  </a:lnTo>
                  <a:lnTo>
                    <a:pt x="46" y="70"/>
                  </a:lnTo>
                  <a:lnTo>
                    <a:pt x="70" y="46"/>
                  </a:lnTo>
                  <a:lnTo>
                    <a:pt x="97" y="27"/>
                  </a:lnTo>
                  <a:lnTo>
                    <a:pt x="127" y="12"/>
                  </a:lnTo>
                  <a:lnTo>
                    <a:pt x="161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9" name="Freeform 1225"/>
            <p:cNvSpPr>
              <a:spLocks noEditPoints="1"/>
            </p:cNvSpPr>
            <p:nvPr/>
          </p:nvSpPr>
          <p:spPr bwMode="auto">
            <a:xfrm>
              <a:off x="5384800" y="5792788"/>
              <a:ext cx="471488" cy="523875"/>
            </a:xfrm>
            <a:custGeom>
              <a:avLst/>
              <a:gdLst>
                <a:gd name="T0" fmla="*/ 1470 w 2968"/>
                <a:gd name="T1" fmla="*/ 3169 h 3304"/>
                <a:gd name="T2" fmla="*/ 2078 w 2968"/>
                <a:gd name="T3" fmla="*/ 2960 h 3304"/>
                <a:gd name="T4" fmla="*/ 1321 w 2968"/>
                <a:gd name="T5" fmla="*/ 3014 h 3304"/>
                <a:gd name="T6" fmla="*/ 2449 w 2968"/>
                <a:gd name="T7" fmla="*/ 3078 h 3304"/>
                <a:gd name="T8" fmla="*/ 2838 w 2968"/>
                <a:gd name="T9" fmla="*/ 2987 h 3304"/>
                <a:gd name="T10" fmla="*/ 2252 w 2968"/>
                <a:gd name="T11" fmla="*/ 2846 h 3304"/>
                <a:gd name="T12" fmla="*/ 2713 w 2968"/>
                <a:gd name="T13" fmla="*/ 2887 h 3304"/>
                <a:gd name="T14" fmla="*/ 2852 w 2968"/>
                <a:gd name="T15" fmla="*/ 2727 h 3304"/>
                <a:gd name="T16" fmla="*/ 1256 w 2968"/>
                <a:gd name="T17" fmla="*/ 2840 h 3304"/>
                <a:gd name="T18" fmla="*/ 1707 w 2968"/>
                <a:gd name="T19" fmla="*/ 2966 h 3304"/>
                <a:gd name="T20" fmla="*/ 2077 w 2968"/>
                <a:gd name="T21" fmla="*/ 2812 h 3304"/>
                <a:gd name="T22" fmla="*/ 1984 w 2968"/>
                <a:gd name="T23" fmla="*/ 2790 h 3304"/>
                <a:gd name="T24" fmla="*/ 1272 w 2968"/>
                <a:gd name="T25" fmla="*/ 2765 h 3304"/>
                <a:gd name="T26" fmla="*/ 2415 w 2968"/>
                <a:gd name="T27" fmla="*/ 2632 h 3304"/>
                <a:gd name="T28" fmla="*/ 2695 w 2968"/>
                <a:gd name="T29" fmla="*/ 2672 h 3304"/>
                <a:gd name="T30" fmla="*/ 2850 w 2968"/>
                <a:gd name="T31" fmla="*/ 2510 h 3304"/>
                <a:gd name="T32" fmla="*/ 1250 w 2968"/>
                <a:gd name="T33" fmla="*/ 2611 h 3304"/>
                <a:gd name="T34" fmla="*/ 1707 w 2968"/>
                <a:gd name="T35" fmla="*/ 2742 h 3304"/>
                <a:gd name="T36" fmla="*/ 2083 w 2968"/>
                <a:gd name="T37" fmla="*/ 2581 h 3304"/>
                <a:gd name="T38" fmla="*/ 1983 w 2968"/>
                <a:gd name="T39" fmla="*/ 2566 h 3304"/>
                <a:gd name="T40" fmla="*/ 1257 w 2968"/>
                <a:gd name="T41" fmla="*/ 2532 h 3304"/>
                <a:gd name="T42" fmla="*/ 2381 w 2968"/>
                <a:gd name="T43" fmla="*/ 2407 h 3304"/>
                <a:gd name="T44" fmla="*/ 2720 w 2968"/>
                <a:gd name="T45" fmla="*/ 2434 h 3304"/>
                <a:gd name="T46" fmla="*/ 2855 w 2968"/>
                <a:gd name="T47" fmla="*/ 2259 h 3304"/>
                <a:gd name="T48" fmla="*/ 1283 w 2968"/>
                <a:gd name="T49" fmla="*/ 2414 h 3304"/>
                <a:gd name="T50" fmla="*/ 1790 w 2968"/>
                <a:gd name="T51" fmla="*/ 2507 h 3304"/>
                <a:gd name="T52" fmla="*/ 2096 w 2968"/>
                <a:gd name="T53" fmla="*/ 2339 h 3304"/>
                <a:gd name="T54" fmla="*/ 1911 w 2968"/>
                <a:gd name="T55" fmla="*/ 2369 h 3304"/>
                <a:gd name="T56" fmla="*/ 1185 w 2968"/>
                <a:gd name="T57" fmla="*/ 2256 h 3304"/>
                <a:gd name="T58" fmla="*/ 873 w 2968"/>
                <a:gd name="T59" fmla="*/ 2404 h 3304"/>
                <a:gd name="T60" fmla="*/ 2761 w 2968"/>
                <a:gd name="T61" fmla="*/ 2092 h 3304"/>
                <a:gd name="T62" fmla="*/ 2519 w 2968"/>
                <a:gd name="T63" fmla="*/ 2284 h 3304"/>
                <a:gd name="T64" fmla="*/ 2821 w 2968"/>
                <a:gd name="T65" fmla="*/ 2120 h 3304"/>
                <a:gd name="T66" fmla="*/ 631 w 2968"/>
                <a:gd name="T67" fmla="*/ 2214 h 3304"/>
                <a:gd name="T68" fmla="*/ 757 w 2968"/>
                <a:gd name="T69" fmla="*/ 1886 h 3304"/>
                <a:gd name="T70" fmla="*/ 2415 w 2968"/>
                <a:gd name="T71" fmla="*/ 1959 h 3304"/>
                <a:gd name="T72" fmla="*/ 2660 w 2968"/>
                <a:gd name="T73" fmla="*/ 2018 h 3304"/>
                <a:gd name="T74" fmla="*/ 2848 w 2968"/>
                <a:gd name="T75" fmla="*/ 1845 h 3304"/>
                <a:gd name="T76" fmla="*/ 1226 w 2968"/>
                <a:gd name="T77" fmla="*/ 2138 h 3304"/>
                <a:gd name="T78" fmla="*/ 2117 w 2968"/>
                <a:gd name="T79" fmla="*/ 1957 h 3304"/>
                <a:gd name="T80" fmla="*/ 1993 w 2968"/>
                <a:gd name="T81" fmla="*/ 1695 h 3304"/>
                <a:gd name="T82" fmla="*/ 2727 w 2968"/>
                <a:gd name="T83" fmla="*/ 1758 h 3304"/>
                <a:gd name="T84" fmla="*/ 2855 w 2968"/>
                <a:gd name="T85" fmla="*/ 1587 h 3304"/>
                <a:gd name="T86" fmla="*/ 2162 w 2968"/>
                <a:gd name="T87" fmla="*/ 1709 h 3304"/>
                <a:gd name="T88" fmla="*/ 293 w 2968"/>
                <a:gd name="T89" fmla="*/ 1491 h 3304"/>
                <a:gd name="T90" fmla="*/ 631 w 2968"/>
                <a:gd name="T91" fmla="*/ 1748 h 3304"/>
                <a:gd name="T92" fmla="*/ 1070 w 2968"/>
                <a:gd name="T93" fmla="*/ 1902 h 3304"/>
                <a:gd name="T94" fmla="*/ 1213 w 2968"/>
                <a:gd name="T95" fmla="*/ 1405 h 3304"/>
                <a:gd name="T96" fmla="*/ 573 w 2968"/>
                <a:gd name="T97" fmla="*/ 1467 h 3304"/>
                <a:gd name="T98" fmla="*/ 1937 w 2968"/>
                <a:gd name="T99" fmla="*/ 1245 h 3304"/>
                <a:gd name="T100" fmla="*/ 2588 w 2968"/>
                <a:gd name="T101" fmla="*/ 1595 h 3304"/>
                <a:gd name="T102" fmla="*/ 849 w 2968"/>
                <a:gd name="T103" fmla="*/ 961 h 3304"/>
                <a:gd name="T104" fmla="*/ 750 w 2968"/>
                <a:gd name="T105" fmla="*/ 1358 h 3304"/>
                <a:gd name="T106" fmla="*/ 1365 w 2968"/>
                <a:gd name="T107" fmla="*/ 1387 h 3304"/>
                <a:gd name="T108" fmla="*/ 1455 w 2968"/>
                <a:gd name="T109" fmla="*/ 1179 h 3304"/>
                <a:gd name="T110" fmla="*/ 486 w 2968"/>
                <a:gd name="T111" fmla="*/ 707 h 3304"/>
                <a:gd name="T112" fmla="*/ 1223 w 2968"/>
                <a:gd name="T113" fmla="*/ 888 h 3304"/>
                <a:gd name="T114" fmla="*/ 2241 w 2968"/>
                <a:gd name="T115" fmla="*/ 112 h 3304"/>
                <a:gd name="T116" fmla="*/ 613 w 2968"/>
                <a:gd name="T117" fmla="*/ 2847 h 3304"/>
                <a:gd name="T118" fmla="*/ 172 w 2968"/>
                <a:gd name="T119" fmla="*/ 1550 h 3304"/>
                <a:gd name="T120" fmla="*/ 1289 w 2968"/>
                <a:gd name="T121" fmla="*/ 341 h 3304"/>
                <a:gd name="T122" fmla="*/ 0 w 2968"/>
                <a:gd name="T123" fmla="*/ 0 h 3304"/>
                <a:gd name="T124" fmla="*/ 2679 w 2968"/>
                <a:gd name="T125" fmla="*/ 3251 h 3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8" h="3304">
                  <a:moveTo>
                    <a:pt x="1178" y="2922"/>
                  </a:moveTo>
                  <a:lnTo>
                    <a:pt x="1179" y="2938"/>
                  </a:lnTo>
                  <a:lnTo>
                    <a:pt x="1180" y="2943"/>
                  </a:lnTo>
                  <a:lnTo>
                    <a:pt x="1180" y="2947"/>
                  </a:lnTo>
                  <a:lnTo>
                    <a:pt x="1184" y="2961"/>
                  </a:lnTo>
                  <a:lnTo>
                    <a:pt x="1189" y="2977"/>
                  </a:lnTo>
                  <a:lnTo>
                    <a:pt x="1191" y="2980"/>
                  </a:lnTo>
                  <a:lnTo>
                    <a:pt x="1194" y="2984"/>
                  </a:lnTo>
                  <a:lnTo>
                    <a:pt x="1205" y="3005"/>
                  </a:lnTo>
                  <a:lnTo>
                    <a:pt x="1209" y="3011"/>
                  </a:lnTo>
                  <a:lnTo>
                    <a:pt x="1213" y="3016"/>
                  </a:lnTo>
                  <a:lnTo>
                    <a:pt x="1219" y="3025"/>
                  </a:lnTo>
                  <a:lnTo>
                    <a:pt x="1225" y="3032"/>
                  </a:lnTo>
                  <a:lnTo>
                    <a:pt x="1231" y="3039"/>
                  </a:lnTo>
                  <a:lnTo>
                    <a:pt x="1236" y="3046"/>
                  </a:lnTo>
                  <a:lnTo>
                    <a:pt x="1242" y="3052"/>
                  </a:lnTo>
                  <a:lnTo>
                    <a:pt x="1250" y="3058"/>
                  </a:lnTo>
                  <a:lnTo>
                    <a:pt x="1263" y="3072"/>
                  </a:lnTo>
                  <a:lnTo>
                    <a:pt x="1276" y="3080"/>
                  </a:lnTo>
                  <a:lnTo>
                    <a:pt x="1293" y="3093"/>
                  </a:lnTo>
                  <a:lnTo>
                    <a:pt x="1312" y="3106"/>
                  </a:lnTo>
                  <a:lnTo>
                    <a:pt x="1319" y="3110"/>
                  </a:lnTo>
                  <a:lnTo>
                    <a:pt x="1327" y="3113"/>
                  </a:lnTo>
                  <a:lnTo>
                    <a:pt x="1350" y="3126"/>
                  </a:lnTo>
                  <a:lnTo>
                    <a:pt x="1357" y="3130"/>
                  </a:lnTo>
                  <a:lnTo>
                    <a:pt x="1365" y="3133"/>
                  </a:lnTo>
                  <a:lnTo>
                    <a:pt x="1416" y="3154"/>
                  </a:lnTo>
                  <a:lnTo>
                    <a:pt x="1470" y="3169"/>
                  </a:lnTo>
                  <a:lnTo>
                    <a:pt x="1528" y="3182"/>
                  </a:lnTo>
                  <a:lnTo>
                    <a:pt x="1590" y="3190"/>
                  </a:lnTo>
                  <a:lnTo>
                    <a:pt x="1653" y="3192"/>
                  </a:lnTo>
                  <a:lnTo>
                    <a:pt x="1714" y="3190"/>
                  </a:lnTo>
                  <a:lnTo>
                    <a:pt x="1775" y="3183"/>
                  </a:lnTo>
                  <a:lnTo>
                    <a:pt x="1832" y="3170"/>
                  </a:lnTo>
                  <a:lnTo>
                    <a:pt x="1886" y="3155"/>
                  </a:lnTo>
                  <a:lnTo>
                    <a:pt x="1936" y="3135"/>
                  </a:lnTo>
                  <a:lnTo>
                    <a:pt x="1982" y="3112"/>
                  </a:lnTo>
                  <a:lnTo>
                    <a:pt x="1983" y="3111"/>
                  </a:lnTo>
                  <a:lnTo>
                    <a:pt x="1991" y="3107"/>
                  </a:lnTo>
                  <a:lnTo>
                    <a:pt x="2011" y="3093"/>
                  </a:lnTo>
                  <a:lnTo>
                    <a:pt x="2030" y="3080"/>
                  </a:lnTo>
                  <a:lnTo>
                    <a:pt x="2033" y="3078"/>
                  </a:lnTo>
                  <a:lnTo>
                    <a:pt x="2060" y="3054"/>
                  </a:lnTo>
                  <a:lnTo>
                    <a:pt x="2084" y="3029"/>
                  </a:lnTo>
                  <a:lnTo>
                    <a:pt x="2101" y="3002"/>
                  </a:lnTo>
                  <a:lnTo>
                    <a:pt x="2116" y="2975"/>
                  </a:lnTo>
                  <a:lnTo>
                    <a:pt x="2116" y="2975"/>
                  </a:lnTo>
                  <a:lnTo>
                    <a:pt x="2121" y="2959"/>
                  </a:lnTo>
                  <a:lnTo>
                    <a:pt x="2125" y="2944"/>
                  </a:lnTo>
                  <a:lnTo>
                    <a:pt x="2125" y="2942"/>
                  </a:lnTo>
                  <a:lnTo>
                    <a:pt x="2126" y="2940"/>
                  </a:lnTo>
                  <a:lnTo>
                    <a:pt x="2128" y="2922"/>
                  </a:lnTo>
                  <a:lnTo>
                    <a:pt x="2120" y="2928"/>
                  </a:lnTo>
                  <a:lnTo>
                    <a:pt x="2094" y="2949"/>
                  </a:lnTo>
                  <a:lnTo>
                    <a:pt x="2087" y="2955"/>
                  </a:lnTo>
                  <a:lnTo>
                    <a:pt x="2078" y="2960"/>
                  </a:lnTo>
                  <a:lnTo>
                    <a:pt x="2048" y="2980"/>
                  </a:lnTo>
                  <a:lnTo>
                    <a:pt x="2041" y="2984"/>
                  </a:lnTo>
                  <a:lnTo>
                    <a:pt x="2033" y="2989"/>
                  </a:lnTo>
                  <a:lnTo>
                    <a:pt x="1984" y="3014"/>
                  </a:lnTo>
                  <a:lnTo>
                    <a:pt x="1983" y="3014"/>
                  </a:lnTo>
                  <a:lnTo>
                    <a:pt x="1982" y="3014"/>
                  </a:lnTo>
                  <a:lnTo>
                    <a:pt x="1956" y="3026"/>
                  </a:lnTo>
                  <a:lnTo>
                    <a:pt x="1930" y="3035"/>
                  </a:lnTo>
                  <a:lnTo>
                    <a:pt x="1911" y="3041"/>
                  </a:lnTo>
                  <a:lnTo>
                    <a:pt x="1871" y="3053"/>
                  </a:lnTo>
                  <a:lnTo>
                    <a:pt x="1849" y="3058"/>
                  </a:lnTo>
                  <a:lnTo>
                    <a:pt x="1809" y="3066"/>
                  </a:lnTo>
                  <a:lnTo>
                    <a:pt x="1785" y="3070"/>
                  </a:lnTo>
                  <a:lnTo>
                    <a:pt x="1741" y="3076"/>
                  </a:lnTo>
                  <a:lnTo>
                    <a:pt x="1720" y="3078"/>
                  </a:lnTo>
                  <a:lnTo>
                    <a:pt x="1686" y="3079"/>
                  </a:lnTo>
                  <a:lnTo>
                    <a:pt x="1653" y="3080"/>
                  </a:lnTo>
                  <a:lnTo>
                    <a:pt x="1619" y="3079"/>
                  </a:lnTo>
                  <a:lnTo>
                    <a:pt x="1586" y="3078"/>
                  </a:lnTo>
                  <a:lnTo>
                    <a:pt x="1564" y="3075"/>
                  </a:lnTo>
                  <a:lnTo>
                    <a:pt x="1520" y="3069"/>
                  </a:lnTo>
                  <a:lnTo>
                    <a:pt x="1496" y="3066"/>
                  </a:lnTo>
                  <a:lnTo>
                    <a:pt x="1457" y="3058"/>
                  </a:lnTo>
                  <a:lnTo>
                    <a:pt x="1434" y="3053"/>
                  </a:lnTo>
                  <a:lnTo>
                    <a:pt x="1394" y="3040"/>
                  </a:lnTo>
                  <a:lnTo>
                    <a:pt x="1376" y="3035"/>
                  </a:lnTo>
                  <a:lnTo>
                    <a:pt x="1324" y="3014"/>
                  </a:lnTo>
                  <a:lnTo>
                    <a:pt x="1321" y="3014"/>
                  </a:lnTo>
                  <a:lnTo>
                    <a:pt x="1272" y="2989"/>
                  </a:lnTo>
                  <a:lnTo>
                    <a:pt x="1257" y="2980"/>
                  </a:lnTo>
                  <a:lnTo>
                    <a:pt x="1226" y="2960"/>
                  </a:lnTo>
                  <a:lnTo>
                    <a:pt x="1219" y="2954"/>
                  </a:lnTo>
                  <a:lnTo>
                    <a:pt x="1211" y="2949"/>
                  </a:lnTo>
                  <a:lnTo>
                    <a:pt x="1185" y="2928"/>
                  </a:lnTo>
                  <a:lnTo>
                    <a:pt x="1181" y="2925"/>
                  </a:lnTo>
                  <a:lnTo>
                    <a:pt x="1178" y="2922"/>
                  </a:lnTo>
                  <a:close/>
                  <a:moveTo>
                    <a:pt x="2857" y="2921"/>
                  </a:moveTo>
                  <a:lnTo>
                    <a:pt x="2853" y="2925"/>
                  </a:lnTo>
                  <a:lnTo>
                    <a:pt x="2848" y="2928"/>
                  </a:lnTo>
                  <a:lnTo>
                    <a:pt x="2823" y="2949"/>
                  </a:lnTo>
                  <a:lnTo>
                    <a:pt x="2814" y="2955"/>
                  </a:lnTo>
                  <a:lnTo>
                    <a:pt x="2807" y="2960"/>
                  </a:lnTo>
                  <a:lnTo>
                    <a:pt x="2776" y="2980"/>
                  </a:lnTo>
                  <a:lnTo>
                    <a:pt x="2761" y="2989"/>
                  </a:lnTo>
                  <a:lnTo>
                    <a:pt x="2712" y="3014"/>
                  </a:lnTo>
                  <a:lnTo>
                    <a:pt x="2711" y="3014"/>
                  </a:lnTo>
                  <a:lnTo>
                    <a:pt x="2709" y="3014"/>
                  </a:lnTo>
                  <a:lnTo>
                    <a:pt x="2685" y="3026"/>
                  </a:lnTo>
                  <a:lnTo>
                    <a:pt x="2657" y="3035"/>
                  </a:lnTo>
                  <a:lnTo>
                    <a:pt x="2639" y="3041"/>
                  </a:lnTo>
                  <a:lnTo>
                    <a:pt x="2599" y="3053"/>
                  </a:lnTo>
                  <a:lnTo>
                    <a:pt x="2576" y="3058"/>
                  </a:lnTo>
                  <a:lnTo>
                    <a:pt x="2537" y="3066"/>
                  </a:lnTo>
                  <a:lnTo>
                    <a:pt x="2514" y="3070"/>
                  </a:lnTo>
                  <a:lnTo>
                    <a:pt x="2469" y="3076"/>
                  </a:lnTo>
                  <a:lnTo>
                    <a:pt x="2449" y="3078"/>
                  </a:lnTo>
                  <a:lnTo>
                    <a:pt x="2415" y="3079"/>
                  </a:lnTo>
                  <a:lnTo>
                    <a:pt x="2381" y="3080"/>
                  </a:lnTo>
                  <a:lnTo>
                    <a:pt x="2339" y="3079"/>
                  </a:lnTo>
                  <a:lnTo>
                    <a:pt x="2298" y="3076"/>
                  </a:lnTo>
                  <a:lnTo>
                    <a:pt x="2280" y="3074"/>
                  </a:lnTo>
                  <a:lnTo>
                    <a:pt x="2241" y="3068"/>
                  </a:lnTo>
                  <a:lnTo>
                    <a:pt x="2201" y="3061"/>
                  </a:lnTo>
                  <a:lnTo>
                    <a:pt x="2199" y="3061"/>
                  </a:lnTo>
                  <a:lnTo>
                    <a:pt x="2198" y="3061"/>
                  </a:lnTo>
                  <a:lnTo>
                    <a:pt x="2177" y="3091"/>
                  </a:lnTo>
                  <a:lnTo>
                    <a:pt x="2153" y="3119"/>
                  </a:lnTo>
                  <a:lnTo>
                    <a:pt x="2125" y="3147"/>
                  </a:lnTo>
                  <a:lnTo>
                    <a:pt x="2173" y="3163"/>
                  </a:lnTo>
                  <a:lnTo>
                    <a:pt x="2222" y="3175"/>
                  </a:lnTo>
                  <a:lnTo>
                    <a:pt x="2274" y="3185"/>
                  </a:lnTo>
                  <a:lnTo>
                    <a:pt x="2327" y="3190"/>
                  </a:lnTo>
                  <a:lnTo>
                    <a:pt x="2381" y="3192"/>
                  </a:lnTo>
                  <a:lnTo>
                    <a:pt x="2438" y="3190"/>
                  </a:lnTo>
                  <a:lnTo>
                    <a:pt x="2494" y="3184"/>
                  </a:lnTo>
                  <a:lnTo>
                    <a:pt x="2547" y="3173"/>
                  </a:lnTo>
                  <a:lnTo>
                    <a:pt x="2598" y="3160"/>
                  </a:lnTo>
                  <a:lnTo>
                    <a:pt x="2646" y="3143"/>
                  </a:lnTo>
                  <a:lnTo>
                    <a:pt x="2690" y="3124"/>
                  </a:lnTo>
                  <a:lnTo>
                    <a:pt x="2730" y="3101"/>
                  </a:lnTo>
                  <a:lnTo>
                    <a:pt x="2765" y="3075"/>
                  </a:lnTo>
                  <a:lnTo>
                    <a:pt x="2795" y="3048"/>
                  </a:lnTo>
                  <a:lnTo>
                    <a:pt x="2820" y="3019"/>
                  </a:lnTo>
                  <a:lnTo>
                    <a:pt x="2838" y="2987"/>
                  </a:lnTo>
                  <a:lnTo>
                    <a:pt x="2851" y="2955"/>
                  </a:lnTo>
                  <a:lnTo>
                    <a:pt x="2857" y="2921"/>
                  </a:lnTo>
                  <a:close/>
                  <a:moveTo>
                    <a:pt x="2856" y="2697"/>
                  </a:moveTo>
                  <a:lnTo>
                    <a:pt x="2852" y="2700"/>
                  </a:lnTo>
                  <a:lnTo>
                    <a:pt x="2848" y="2704"/>
                  </a:lnTo>
                  <a:lnTo>
                    <a:pt x="2823" y="2725"/>
                  </a:lnTo>
                  <a:lnTo>
                    <a:pt x="2814" y="2731"/>
                  </a:lnTo>
                  <a:lnTo>
                    <a:pt x="2807" y="2736"/>
                  </a:lnTo>
                  <a:lnTo>
                    <a:pt x="2776" y="2756"/>
                  </a:lnTo>
                  <a:lnTo>
                    <a:pt x="2761" y="2765"/>
                  </a:lnTo>
                  <a:lnTo>
                    <a:pt x="2738" y="2777"/>
                  </a:lnTo>
                  <a:lnTo>
                    <a:pt x="2712" y="2790"/>
                  </a:lnTo>
                  <a:lnTo>
                    <a:pt x="2709" y="2791"/>
                  </a:lnTo>
                  <a:lnTo>
                    <a:pt x="2685" y="2801"/>
                  </a:lnTo>
                  <a:lnTo>
                    <a:pt x="2657" y="2812"/>
                  </a:lnTo>
                  <a:lnTo>
                    <a:pt x="2639" y="2817"/>
                  </a:lnTo>
                  <a:lnTo>
                    <a:pt x="2599" y="2828"/>
                  </a:lnTo>
                  <a:lnTo>
                    <a:pt x="2576" y="2835"/>
                  </a:lnTo>
                  <a:lnTo>
                    <a:pt x="2537" y="2842"/>
                  </a:lnTo>
                  <a:lnTo>
                    <a:pt x="2514" y="2846"/>
                  </a:lnTo>
                  <a:lnTo>
                    <a:pt x="2469" y="2851"/>
                  </a:lnTo>
                  <a:lnTo>
                    <a:pt x="2449" y="2853"/>
                  </a:lnTo>
                  <a:lnTo>
                    <a:pt x="2415" y="2855"/>
                  </a:lnTo>
                  <a:lnTo>
                    <a:pt x="2381" y="2856"/>
                  </a:lnTo>
                  <a:lnTo>
                    <a:pt x="2349" y="2855"/>
                  </a:lnTo>
                  <a:lnTo>
                    <a:pt x="2318" y="2853"/>
                  </a:lnTo>
                  <a:lnTo>
                    <a:pt x="2298" y="2851"/>
                  </a:lnTo>
                  <a:lnTo>
                    <a:pt x="2252" y="2846"/>
                  </a:lnTo>
                  <a:lnTo>
                    <a:pt x="2247" y="2846"/>
                  </a:lnTo>
                  <a:lnTo>
                    <a:pt x="2241" y="2845"/>
                  </a:lnTo>
                  <a:lnTo>
                    <a:pt x="2241" y="2913"/>
                  </a:lnTo>
                  <a:lnTo>
                    <a:pt x="2240" y="2933"/>
                  </a:lnTo>
                  <a:lnTo>
                    <a:pt x="2237" y="2954"/>
                  </a:lnTo>
                  <a:lnTo>
                    <a:pt x="2242" y="2955"/>
                  </a:lnTo>
                  <a:lnTo>
                    <a:pt x="2245" y="2955"/>
                  </a:lnTo>
                  <a:lnTo>
                    <a:pt x="2272" y="2960"/>
                  </a:lnTo>
                  <a:lnTo>
                    <a:pt x="2299" y="2963"/>
                  </a:lnTo>
                  <a:lnTo>
                    <a:pt x="2315" y="2964"/>
                  </a:lnTo>
                  <a:lnTo>
                    <a:pt x="2381" y="2968"/>
                  </a:lnTo>
                  <a:lnTo>
                    <a:pt x="2428" y="2967"/>
                  </a:lnTo>
                  <a:lnTo>
                    <a:pt x="2436" y="2966"/>
                  </a:lnTo>
                  <a:lnTo>
                    <a:pt x="2443" y="2966"/>
                  </a:lnTo>
                  <a:lnTo>
                    <a:pt x="2475" y="2962"/>
                  </a:lnTo>
                  <a:lnTo>
                    <a:pt x="2492" y="2959"/>
                  </a:lnTo>
                  <a:lnTo>
                    <a:pt x="2519" y="2955"/>
                  </a:lnTo>
                  <a:lnTo>
                    <a:pt x="2538" y="2951"/>
                  </a:lnTo>
                  <a:lnTo>
                    <a:pt x="2562" y="2946"/>
                  </a:lnTo>
                  <a:lnTo>
                    <a:pt x="2581" y="2941"/>
                  </a:lnTo>
                  <a:lnTo>
                    <a:pt x="2603" y="2934"/>
                  </a:lnTo>
                  <a:lnTo>
                    <a:pt x="2621" y="2928"/>
                  </a:lnTo>
                  <a:lnTo>
                    <a:pt x="2643" y="2921"/>
                  </a:lnTo>
                  <a:lnTo>
                    <a:pt x="2660" y="2913"/>
                  </a:lnTo>
                  <a:lnTo>
                    <a:pt x="2679" y="2904"/>
                  </a:lnTo>
                  <a:lnTo>
                    <a:pt x="2687" y="2900"/>
                  </a:lnTo>
                  <a:lnTo>
                    <a:pt x="2695" y="2896"/>
                  </a:lnTo>
                  <a:lnTo>
                    <a:pt x="2713" y="2887"/>
                  </a:lnTo>
                  <a:lnTo>
                    <a:pt x="2720" y="2882"/>
                  </a:lnTo>
                  <a:lnTo>
                    <a:pt x="2727" y="2877"/>
                  </a:lnTo>
                  <a:lnTo>
                    <a:pt x="2735" y="2872"/>
                  </a:lnTo>
                  <a:lnTo>
                    <a:pt x="2744" y="2867"/>
                  </a:lnTo>
                  <a:lnTo>
                    <a:pt x="2750" y="2862"/>
                  </a:lnTo>
                  <a:lnTo>
                    <a:pt x="2757" y="2856"/>
                  </a:lnTo>
                  <a:lnTo>
                    <a:pt x="2761" y="2853"/>
                  </a:lnTo>
                  <a:lnTo>
                    <a:pt x="2767" y="2849"/>
                  </a:lnTo>
                  <a:lnTo>
                    <a:pt x="2771" y="2845"/>
                  </a:lnTo>
                  <a:lnTo>
                    <a:pt x="2777" y="2840"/>
                  </a:lnTo>
                  <a:lnTo>
                    <a:pt x="2783" y="2835"/>
                  </a:lnTo>
                  <a:lnTo>
                    <a:pt x="2790" y="2828"/>
                  </a:lnTo>
                  <a:lnTo>
                    <a:pt x="2796" y="2823"/>
                  </a:lnTo>
                  <a:lnTo>
                    <a:pt x="2801" y="2817"/>
                  </a:lnTo>
                  <a:lnTo>
                    <a:pt x="2806" y="2812"/>
                  </a:lnTo>
                  <a:lnTo>
                    <a:pt x="2811" y="2805"/>
                  </a:lnTo>
                  <a:lnTo>
                    <a:pt x="2817" y="2798"/>
                  </a:lnTo>
                  <a:lnTo>
                    <a:pt x="2821" y="2793"/>
                  </a:lnTo>
                  <a:lnTo>
                    <a:pt x="2825" y="2787"/>
                  </a:lnTo>
                  <a:lnTo>
                    <a:pt x="2829" y="2781"/>
                  </a:lnTo>
                  <a:lnTo>
                    <a:pt x="2833" y="2774"/>
                  </a:lnTo>
                  <a:lnTo>
                    <a:pt x="2836" y="2767"/>
                  </a:lnTo>
                  <a:lnTo>
                    <a:pt x="2839" y="2761"/>
                  </a:lnTo>
                  <a:lnTo>
                    <a:pt x="2843" y="2755"/>
                  </a:lnTo>
                  <a:lnTo>
                    <a:pt x="2846" y="2747"/>
                  </a:lnTo>
                  <a:lnTo>
                    <a:pt x="2848" y="2741"/>
                  </a:lnTo>
                  <a:lnTo>
                    <a:pt x="2850" y="2735"/>
                  </a:lnTo>
                  <a:lnTo>
                    <a:pt x="2852" y="2727"/>
                  </a:lnTo>
                  <a:lnTo>
                    <a:pt x="2853" y="2720"/>
                  </a:lnTo>
                  <a:lnTo>
                    <a:pt x="2854" y="2714"/>
                  </a:lnTo>
                  <a:lnTo>
                    <a:pt x="2855" y="2707"/>
                  </a:lnTo>
                  <a:lnTo>
                    <a:pt x="2856" y="2697"/>
                  </a:lnTo>
                  <a:close/>
                  <a:moveTo>
                    <a:pt x="1177" y="2697"/>
                  </a:moveTo>
                  <a:lnTo>
                    <a:pt x="1177" y="2703"/>
                  </a:lnTo>
                  <a:lnTo>
                    <a:pt x="1178" y="2707"/>
                  </a:lnTo>
                  <a:lnTo>
                    <a:pt x="1179" y="2714"/>
                  </a:lnTo>
                  <a:lnTo>
                    <a:pt x="1180" y="2720"/>
                  </a:lnTo>
                  <a:lnTo>
                    <a:pt x="1182" y="2727"/>
                  </a:lnTo>
                  <a:lnTo>
                    <a:pt x="1184" y="2735"/>
                  </a:lnTo>
                  <a:lnTo>
                    <a:pt x="1185" y="2741"/>
                  </a:lnTo>
                  <a:lnTo>
                    <a:pt x="1188" y="2747"/>
                  </a:lnTo>
                  <a:lnTo>
                    <a:pt x="1190" y="2755"/>
                  </a:lnTo>
                  <a:lnTo>
                    <a:pt x="1194" y="2761"/>
                  </a:lnTo>
                  <a:lnTo>
                    <a:pt x="1197" y="2767"/>
                  </a:lnTo>
                  <a:lnTo>
                    <a:pt x="1200" y="2774"/>
                  </a:lnTo>
                  <a:lnTo>
                    <a:pt x="1204" y="2781"/>
                  </a:lnTo>
                  <a:lnTo>
                    <a:pt x="1209" y="2787"/>
                  </a:lnTo>
                  <a:lnTo>
                    <a:pt x="1212" y="2793"/>
                  </a:lnTo>
                  <a:lnTo>
                    <a:pt x="1216" y="2798"/>
                  </a:lnTo>
                  <a:lnTo>
                    <a:pt x="1222" y="2805"/>
                  </a:lnTo>
                  <a:lnTo>
                    <a:pt x="1228" y="2812"/>
                  </a:lnTo>
                  <a:lnTo>
                    <a:pt x="1232" y="2817"/>
                  </a:lnTo>
                  <a:lnTo>
                    <a:pt x="1237" y="2823"/>
                  </a:lnTo>
                  <a:lnTo>
                    <a:pt x="1243" y="2828"/>
                  </a:lnTo>
                  <a:lnTo>
                    <a:pt x="1250" y="2835"/>
                  </a:lnTo>
                  <a:lnTo>
                    <a:pt x="1256" y="2840"/>
                  </a:lnTo>
                  <a:lnTo>
                    <a:pt x="1262" y="2845"/>
                  </a:lnTo>
                  <a:lnTo>
                    <a:pt x="1268" y="2851"/>
                  </a:lnTo>
                  <a:lnTo>
                    <a:pt x="1277" y="2856"/>
                  </a:lnTo>
                  <a:lnTo>
                    <a:pt x="1283" y="2862"/>
                  </a:lnTo>
                  <a:lnTo>
                    <a:pt x="1289" y="2867"/>
                  </a:lnTo>
                  <a:lnTo>
                    <a:pt x="1298" y="2872"/>
                  </a:lnTo>
                  <a:lnTo>
                    <a:pt x="1306" y="2877"/>
                  </a:lnTo>
                  <a:lnTo>
                    <a:pt x="1313" y="2882"/>
                  </a:lnTo>
                  <a:lnTo>
                    <a:pt x="1320" y="2887"/>
                  </a:lnTo>
                  <a:lnTo>
                    <a:pt x="1338" y="2896"/>
                  </a:lnTo>
                  <a:lnTo>
                    <a:pt x="1346" y="2900"/>
                  </a:lnTo>
                  <a:lnTo>
                    <a:pt x="1355" y="2904"/>
                  </a:lnTo>
                  <a:lnTo>
                    <a:pt x="1373" y="2913"/>
                  </a:lnTo>
                  <a:lnTo>
                    <a:pt x="1391" y="2921"/>
                  </a:lnTo>
                  <a:lnTo>
                    <a:pt x="1412" y="2928"/>
                  </a:lnTo>
                  <a:lnTo>
                    <a:pt x="1430" y="2934"/>
                  </a:lnTo>
                  <a:lnTo>
                    <a:pt x="1452" y="2941"/>
                  </a:lnTo>
                  <a:lnTo>
                    <a:pt x="1471" y="2946"/>
                  </a:lnTo>
                  <a:lnTo>
                    <a:pt x="1496" y="2951"/>
                  </a:lnTo>
                  <a:lnTo>
                    <a:pt x="1514" y="2955"/>
                  </a:lnTo>
                  <a:lnTo>
                    <a:pt x="1541" y="2959"/>
                  </a:lnTo>
                  <a:lnTo>
                    <a:pt x="1559" y="2962"/>
                  </a:lnTo>
                  <a:lnTo>
                    <a:pt x="1590" y="2966"/>
                  </a:lnTo>
                  <a:lnTo>
                    <a:pt x="1597" y="2966"/>
                  </a:lnTo>
                  <a:lnTo>
                    <a:pt x="1605" y="2967"/>
                  </a:lnTo>
                  <a:lnTo>
                    <a:pt x="1653" y="2968"/>
                  </a:lnTo>
                  <a:lnTo>
                    <a:pt x="1700" y="2967"/>
                  </a:lnTo>
                  <a:lnTo>
                    <a:pt x="1707" y="2966"/>
                  </a:lnTo>
                  <a:lnTo>
                    <a:pt x="1716" y="2966"/>
                  </a:lnTo>
                  <a:lnTo>
                    <a:pt x="1747" y="2962"/>
                  </a:lnTo>
                  <a:lnTo>
                    <a:pt x="1763" y="2959"/>
                  </a:lnTo>
                  <a:lnTo>
                    <a:pt x="1790" y="2955"/>
                  </a:lnTo>
                  <a:lnTo>
                    <a:pt x="1809" y="2951"/>
                  </a:lnTo>
                  <a:lnTo>
                    <a:pt x="1834" y="2946"/>
                  </a:lnTo>
                  <a:lnTo>
                    <a:pt x="1853" y="2941"/>
                  </a:lnTo>
                  <a:lnTo>
                    <a:pt x="1876" y="2934"/>
                  </a:lnTo>
                  <a:lnTo>
                    <a:pt x="1892" y="2928"/>
                  </a:lnTo>
                  <a:lnTo>
                    <a:pt x="1914" y="2921"/>
                  </a:lnTo>
                  <a:lnTo>
                    <a:pt x="1931" y="2913"/>
                  </a:lnTo>
                  <a:lnTo>
                    <a:pt x="1950" y="2904"/>
                  </a:lnTo>
                  <a:lnTo>
                    <a:pt x="1959" y="2900"/>
                  </a:lnTo>
                  <a:lnTo>
                    <a:pt x="1967" y="2896"/>
                  </a:lnTo>
                  <a:lnTo>
                    <a:pt x="1985" y="2887"/>
                  </a:lnTo>
                  <a:lnTo>
                    <a:pt x="1992" y="2882"/>
                  </a:lnTo>
                  <a:lnTo>
                    <a:pt x="1999" y="2877"/>
                  </a:lnTo>
                  <a:lnTo>
                    <a:pt x="2008" y="2872"/>
                  </a:lnTo>
                  <a:lnTo>
                    <a:pt x="2016" y="2867"/>
                  </a:lnTo>
                  <a:lnTo>
                    <a:pt x="2028" y="2856"/>
                  </a:lnTo>
                  <a:lnTo>
                    <a:pt x="2036" y="2851"/>
                  </a:lnTo>
                  <a:lnTo>
                    <a:pt x="2043" y="2845"/>
                  </a:lnTo>
                  <a:lnTo>
                    <a:pt x="2049" y="2840"/>
                  </a:lnTo>
                  <a:lnTo>
                    <a:pt x="2054" y="2835"/>
                  </a:lnTo>
                  <a:lnTo>
                    <a:pt x="2062" y="2828"/>
                  </a:lnTo>
                  <a:lnTo>
                    <a:pt x="2068" y="2823"/>
                  </a:lnTo>
                  <a:lnTo>
                    <a:pt x="2072" y="2817"/>
                  </a:lnTo>
                  <a:lnTo>
                    <a:pt x="2077" y="2812"/>
                  </a:lnTo>
                  <a:lnTo>
                    <a:pt x="2083" y="2805"/>
                  </a:lnTo>
                  <a:lnTo>
                    <a:pt x="2088" y="2798"/>
                  </a:lnTo>
                  <a:lnTo>
                    <a:pt x="2092" y="2793"/>
                  </a:lnTo>
                  <a:lnTo>
                    <a:pt x="2096" y="2787"/>
                  </a:lnTo>
                  <a:lnTo>
                    <a:pt x="2100" y="2781"/>
                  </a:lnTo>
                  <a:lnTo>
                    <a:pt x="2104" y="2774"/>
                  </a:lnTo>
                  <a:lnTo>
                    <a:pt x="2107" y="2767"/>
                  </a:lnTo>
                  <a:lnTo>
                    <a:pt x="2111" y="2761"/>
                  </a:lnTo>
                  <a:lnTo>
                    <a:pt x="2115" y="2755"/>
                  </a:lnTo>
                  <a:lnTo>
                    <a:pt x="2117" y="2747"/>
                  </a:lnTo>
                  <a:lnTo>
                    <a:pt x="2119" y="2741"/>
                  </a:lnTo>
                  <a:lnTo>
                    <a:pt x="2121" y="2735"/>
                  </a:lnTo>
                  <a:lnTo>
                    <a:pt x="2123" y="2727"/>
                  </a:lnTo>
                  <a:lnTo>
                    <a:pt x="2125" y="2720"/>
                  </a:lnTo>
                  <a:lnTo>
                    <a:pt x="2126" y="2714"/>
                  </a:lnTo>
                  <a:lnTo>
                    <a:pt x="2127" y="2707"/>
                  </a:lnTo>
                  <a:lnTo>
                    <a:pt x="2127" y="2703"/>
                  </a:lnTo>
                  <a:lnTo>
                    <a:pt x="2128" y="2697"/>
                  </a:lnTo>
                  <a:lnTo>
                    <a:pt x="2124" y="2700"/>
                  </a:lnTo>
                  <a:lnTo>
                    <a:pt x="2120" y="2704"/>
                  </a:lnTo>
                  <a:lnTo>
                    <a:pt x="2094" y="2725"/>
                  </a:lnTo>
                  <a:lnTo>
                    <a:pt x="2087" y="2731"/>
                  </a:lnTo>
                  <a:lnTo>
                    <a:pt x="2078" y="2736"/>
                  </a:lnTo>
                  <a:lnTo>
                    <a:pt x="2048" y="2756"/>
                  </a:lnTo>
                  <a:lnTo>
                    <a:pt x="2041" y="2761"/>
                  </a:lnTo>
                  <a:lnTo>
                    <a:pt x="2033" y="2765"/>
                  </a:lnTo>
                  <a:lnTo>
                    <a:pt x="2009" y="2777"/>
                  </a:lnTo>
                  <a:lnTo>
                    <a:pt x="1984" y="2790"/>
                  </a:lnTo>
                  <a:lnTo>
                    <a:pt x="1982" y="2791"/>
                  </a:lnTo>
                  <a:lnTo>
                    <a:pt x="1956" y="2801"/>
                  </a:lnTo>
                  <a:lnTo>
                    <a:pt x="1930" y="2812"/>
                  </a:lnTo>
                  <a:lnTo>
                    <a:pt x="1911" y="2817"/>
                  </a:lnTo>
                  <a:lnTo>
                    <a:pt x="1871" y="2828"/>
                  </a:lnTo>
                  <a:lnTo>
                    <a:pt x="1849" y="2835"/>
                  </a:lnTo>
                  <a:lnTo>
                    <a:pt x="1809" y="2842"/>
                  </a:lnTo>
                  <a:lnTo>
                    <a:pt x="1785" y="2846"/>
                  </a:lnTo>
                  <a:lnTo>
                    <a:pt x="1741" y="2851"/>
                  </a:lnTo>
                  <a:lnTo>
                    <a:pt x="1720" y="2853"/>
                  </a:lnTo>
                  <a:lnTo>
                    <a:pt x="1686" y="2855"/>
                  </a:lnTo>
                  <a:lnTo>
                    <a:pt x="1653" y="2856"/>
                  </a:lnTo>
                  <a:lnTo>
                    <a:pt x="1619" y="2855"/>
                  </a:lnTo>
                  <a:lnTo>
                    <a:pt x="1584" y="2853"/>
                  </a:lnTo>
                  <a:lnTo>
                    <a:pt x="1564" y="2851"/>
                  </a:lnTo>
                  <a:lnTo>
                    <a:pt x="1519" y="2846"/>
                  </a:lnTo>
                  <a:lnTo>
                    <a:pt x="1496" y="2842"/>
                  </a:lnTo>
                  <a:lnTo>
                    <a:pt x="1457" y="2834"/>
                  </a:lnTo>
                  <a:lnTo>
                    <a:pt x="1434" y="2828"/>
                  </a:lnTo>
                  <a:lnTo>
                    <a:pt x="1414" y="2823"/>
                  </a:lnTo>
                  <a:lnTo>
                    <a:pt x="1394" y="2817"/>
                  </a:lnTo>
                  <a:lnTo>
                    <a:pt x="1376" y="2812"/>
                  </a:lnTo>
                  <a:lnTo>
                    <a:pt x="1348" y="2801"/>
                  </a:lnTo>
                  <a:lnTo>
                    <a:pt x="1324" y="2791"/>
                  </a:lnTo>
                  <a:lnTo>
                    <a:pt x="1322" y="2790"/>
                  </a:lnTo>
                  <a:lnTo>
                    <a:pt x="1321" y="2790"/>
                  </a:lnTo>
                  <a:lnTo>
                    <a:pt x="1296" y="2777"/>
                  </a:lnTo>
                  <a:lnTo>
                    <a:pt x="1272" y="2765"/>
                  </a:lnTo>
                  <a:lnTo>
                    <a:pt x="1264" y="2761"/>
                  </a:lnTo>
                  <a:lnTo>
                    <a:pt x="1257" y="2756"/>
                  </a:lnTo>
                  <a:lnTo>
                    <a:pt x="1226" y="2736"/>
                  </a:lnTo>
                  <a:lnTo>
                    <a:pt x="1219" y="2731"/>
                  </a:lnTo>
                  <a:lnTo>
                    <a:pt x="1211" y="2724"/>
                  </a:lnTo>
                  <a:lnTo>
                    <a:pt x="1185" y="2704"/>
                  </a:lnTo>
                  <a:lnTo>
                    <a:pt x="1181" y="2700"/>
                  </a:lnTo>
                  <a:lnTo>
                    <a:pt x="1177" y="2697"/>
                  </a:lnTo>
                  <a:close/>
                  <a:moveTo>
                    <a:pt x="2856" y="2474"/>
                  </a:moveTo>
                  <a:lnTo>
                    <a:pt x="2852" y="2477"/>
                  </a:lnTo>
                  <a:lnTo>
                    <a:pt x="2848" y="2480"/>
                  </a:lnTo>
                  <a:lnTo>
                    <a:pt x="2823" y="2501"/>
                  </a:lnTo>
                  <a:lnTo>
                    <a:pt x="2814" y="2506"/>
                  </a:lnTo>
                  <a:lnTo>
                    <a:pt x="2807" y="2512"/>
                  </a:lnTo>
                  <a:lnTo>
                    <a:pt x="2776" y="2532"/>
                  </a:lnTo>
                  <a:lnTo>
                    <a:pt x="2761" y="2540"/>
                  </a:lnTo>
                  <a:lnTo>
                    <a:pt x="2738" y="2554"/>
                  </a:lnTo>
                  <a:lnTo>
                    <a:pt x="2712" y="2566"/>
                  </a:lnTo>
                  <a:lnTo>
                    <a:pt x="2709" y="2566"/>
                  </a:lnTo>
                  <a:lnTo>
                    <a:pt x="2657" y="2587"/>
                  </a:lnTo>
                  <a:lnTo>
                    <a:pt x="2639" y="2593"/>
                  </a:lnTo>
                  <a:lnTo>
                    <a:pt x="2599" y="2605"/>
                  </a:lnTo>
                  <a:lnTo>
                    <a:pt x="2576" y="2610"/>
                  </a:lnTo>
                  <a:lnTo>
                    <a:pt x="2537" y="2618"/>
                  </a:lnTo>
                  <a:lnTo>
                    <a:pt x="2514" y="2621"/>
                  </a:lnTo>
                  <a:lnTo>
                    <a:pt x="2469" y="2627"/>
                  </a:lnTo>
                  <a:lnTo>
                    <a:pt x="2449" y="2630"/>
                  </a:lnTo>
                  <a:lnTo>
                    <a:pt x="2415" y="2632"/>
                  </a:lnTo>
                  <a:lnTo>
                    <a:pt x="2381" y="2632"/>
                  </a:lnTo>
                  <a:lnTo>
                    <a:pt x="2349" y="2632"/>
                  </a:lnTo>
                  <a:lnTo>
                    <a:pt x="2318" y="2630"/>
                  </a:lnTo>
                  <a:lnTo>
                    <a:pt x="2298" y="2628"/>
                  </a:lnTo>
                  <a:lnTo>
                    <a:pt x="2252" y="2623"/>
                  </a:lnTo>
                  <a:lnTo>
                    <a:pt x="2241" y="2620"/>
                  </a:lnTo>
                  <a:lnTo>
                    <a:pt x="2241" y="2730"/>
                  </a:lnTo>
                  <a:lnTo>
                    <a:pt x="2256" y="2733"/>
                  </a:lnTo>
                  <a:lnTo>
                    <a:pt x="2273" y="2736"/>
                  </a:lnTo>
                  <a:lnTo>
                    <a:pt x="2297" y="2739"/>
                  </a:lnTo>
                  <a:lnTo>
                    <a:pt x="2338" y="2743"/>
                  </a:lnTo>
                  <a:lnTo>
                    <a:pt x="2381" y="2744"/>
                  </a:lnTo>
                  <a:lnTo>
                    <a:pt x="2428" y="2743"/>
                  </a:lnTo>
                  <a:lnTo>
                    <a:pt x="2436" y="2742"/>
                  </a:lnTo>
                  <a:lnTo>
                    <a:pt x="2443" y="2741"/>
                  </a:lnTo>
                  <a:lnTo>
                    <a:pt x="2475" y="2738"/>
                  </a:lnTo>
                  <a:lnTo>
                    <a:pt x="2492" y="2736"/>
                  </a:lnTo>
                  <a:lnTo>
                    <a:pt x="2519" y="2732"/>
                  </a:lnTo>
                  <a:lnTo>
                    <a:pt x="2538" y="2727"/>
                  </a:lnTo>
                  <a:lnTo>
                    <a:pt x="2562" y="2722"/>
                  </a:lnTo>
                  <a:lnTo>
                    <a:pt x="2581" y="2717"/>
                  </a:lnTo>
                  <a:lnTo>
                    <a:pt x="2603" y="2710"/>
                  </a:lnTo>
                  <a:lnTo>
                    <a:pt x="2621" y="2704"/>
                  </a:lnTo>
                  <a:lnTo>
                    <a:pt x="2643" y="2696"/>
                  </a:lnTo>
                  <a:lnTo>
                    <a:pt x="2660" y="2689"/>
                  </a:lnTo>
                  <a:lnTo>
                    <a:pt x="2679" y="2681"/>
                  </a:lnTo>
                  <a:lnTo>
                    <a:pt x="2687" y="2677"/>
                  </a:lnTo>
                  <a:lnTo>
                    <a:pt x="2695" y="2672"/>
                  </a:lnTo>
                  <a:lnTo>
                    <a:pt x="2713" y="2662"/>
                  </a:lnTo>
                  <a:lnTo>
                    <a:pt x="2720" y="2658"/>
                  </a:lnTo>
                  <a:lnTo>
                    <a:pt x="2727" y="2654"/>
                  </a:lnTo>
                  <a:lnTo>
                    <a:pt x="2735" y="2649"/>
                  </a:lnTo>
                  <a:lnTo>
                    <a:pt x="2744" y="2642"/>
                  </a:lnTo>
                  <a:lnTo>
                    <a:pt x="2750" y="2638"/>
                  </a:lnTo>
                  <a:lnTo>
                    <a:pt x="2757" y="2633"/>
                  </a:lnTo>
                  <a:lnTo>
                    <a:pt x="2761" y="2629"/>
                  </a:lnTo>
                  <a:lnTo>
                    <a:pt x="2767" y="2626"/>
                  </a:lnTo>
                  <a:lnTo>
                    <a:pt x="2771" y="2621"/>
                  </a:lnTo>
                  <a:lnTo>
                    <a:pt x="2777" y="2616"/>
                  </a:lnTo>
                  <a:lnTo>
                    <a:pt x="2783" y="2611"/>
                  </a:lnTo>
                  <a:lnTo>
                    <a:pt x="2790" y="2605"/>
                  </a:lnTo>
                  <a:lnTo>
                    <a:pt x="2796" y="2599"/>
                  </a:lnTo>
                  <a:lnTo>
                    <a:pt x="2801" y="2593"/>
                  </a:lnTo>
                  <a:lnTo>
                    <a:pt x="2806" y="2587"/>
                  </a:lnTo>
                  <a:lnTo>
                    <a:pt x="2811" y="2581"/>
                  </a:lnTo>
                  <a:lnTo>
                    <a:pt x="2817" y="2575"/>
                  </a:lnTo>
                  <a:lnTo>
                    <a:pt x="2821" y="2568"/>
                  </a:lnTo>
                  <a:lnTo>
                    <a:pt x="2825" y="2562"/>
                  </a:lnTo>
                  <a:lnTo>
                    <a:pt x="2829" y="2556"/>
                  </a:lnTo>
                  <a:lnTo>
                    <a:pt x="2833" y="2550"/>
                  </a:lnTo>
                  <a:lnTo>
                    <a:pt x="2836" y="2544"/>
                  </a:lnTo>
                  <a:lnTo>
                    <a:pt x="2839" y="2537"/>
                  </a:lnTo>
                  <a:lnTo>
                    <a:pt x="2843" y="2530"/>
                  </a:lnTo>
                  <a:lnTo>
                    <a:pt x="2846" y="2524"/>
                  </a:lnTo>
                  <a:lnTo>
                    <a:pt x="2848" y="2517"/>
                  </a:lnTo>
                  <a:lnTo>
                    <a:pt x="2850" y="2510"/>
                  </a:lnTo>
                  <a:lnTo>
                    <a:pt x="2852" y="2503"/>
                  </a:lnTo>
                  <a:lnTo>
                    <a:pt x="2853" y="2497"/>
                  </a:lnTo>
                  <a:lnTo>
                    <a:pt x="2854" y="2489"/>
                  </a:lnTo>
                  <a:lnTo>
                    <a:pt x="2855" y="2483"/>
                  </a:lnTo>
                  <a:lnTo>
                    <a:pt x="2856" y="2474"/>
                  </a:lnTo>
                  <a:close/>
                  <a:moveTo>
                    <a:pt x="1177" y="2474"/>
                  </a:moveTo>
                  <a:lnTo>
                    <a:pt x="1177" y="2478"/>
                  </a:lnTo>
                  <a:lnTo>
                    <a:pt x="1178" y="2483"/>
                  </a:lnTo>
                  <a:lnTo>
                    <a:pt x="1179" y="2489"/>
                  </a:lnTo>
                  <a:lnTo>
                    <a:pt x="1180" y="2497"/>
                  </a:lnTo>
                  <a:lnTo>
                    <a:pt x="1182" y="2503"/>
                  </a:lnTo>
                  <a:lnTo>
                    <a:pt x="1184" y="2510"/>
                  </a:lnTo>
                  <a:lnTo>
                    <a:pt x="1185" y="2517"/>
                  </a:lnTo>
                  <a:lnTo>
                    <a:pt x="1188" y="2524"/>
                  </a:lnTo>
                  <a:lnTo>
                    <a:pt x="1190" y="2530"/>
                  </a:lnTo>
                  <a:lnTo>
                    <a:pt x="1194" y="2537"/>
                  </a:lnTo>
                  <a:lnTo>
                    <a:pt x="1197" y="2544"/>
                  </a:lnTo>
                  <a:lnTo>
                    <a:pt x="1200" y="2550"/>
                  </a:lnTo>
                  <a:lnTo>
                    <a:pt x="1204" y="2556"/>
                  </a:lnTo>
                  <a:lnTo>
                    <a:pt x="1209" y="2562"/>
                  </a:lnTo>
                  <a:lnTo>
                    <a:pt x="1212" y="2568"/>
                  </a:lnTo>
                  <a:lnTo>
                    <a:pt x="1216" y="2575"/>
                  </a:lnTo>
                  <a:lnTo>
                    <a:pt x="1222" y="2581"/>
                  </a:lnTo>
                  <a:lnTo>
                    <a:pt x="1228" y="2587"/>
                  </a:lnTo>
                  <a:lnTo>
                    <a:pt x="1232" y="2593"/>
                  </a:lnTo>
                  <a:lnTo>
                    <a:pt x="1237" y="2599"/>
                  </a:lnTo>
                  <a:lnTo>
                    <a:pt x="1243" y="2605"/>
                  </a:lnTo>
                  <a:lnTo>
                    <a:pt x="1250" y="2611"/>
                  </a:lnTo>
                  <a:lnTo>
                    <a:pt x="1256" y="2616"/>
                  </a:lnTo>
                  <a:lnTo>
                    <a:pt x="1262" y="2621"/>
                  </a:lnTo>
                  <a:lnTo>
                    <a:pt x="1277" y="2633"/>
                  </a:lnTo>
                  <a:lnTo>
                    <a:pt x="1283" y="2638"/>
                  </a:lnTo>
                  <a:lnTo>
                    <a:pt x="1289" y="2642"/>
                  </a:lnTo>
                  <a:lnTo>
                    <a:pt x="1298" y="2649"/>
                  </a:lnTo>
                  <a:lnTo>
                    <a:pt x="1306" y="2653"/>
                  </a:lnTo>
                  <a:lnTo>
                    <a:pt x="1313" y="2658"/>
                  </a:lnTo>
                  <a:lnTo>
                    <a:pt x="1320" y="2662"/>
                  </a:lnTo>
                  <a:lnTo>
                    <a:pt x="1338" y="2672"/>
                  </a:lnTo>
                  <a:lnTo>
                    <a:pt x="1346" y="2677"/>
                  </a:lnTo>
                  <a:lnTo>
                    <a:pt x="1355" y="2681"/>
                  </a:lnTo>
                  <a:lnTo>
                    <a:pt x="1373" y="2689"/>
                  </a:lnTo>
                  <a:lnTo>
                    <a:pt x="1391" y="2696"/>
                  </a:lnTo>
                  <a:lnTo>
                    <a:pt x="1412" y="2704"/>
                  </a:lnTo>
                  <a:lnTo>
                    <a:pt x="1430" y="2710"/>
                  </a:lnTo>
                  <a:lnTo>
                    <a:pt x="1452" y="2717"/>
                  </a:lnTo>
                  <a:lnTo>
                    <a:pt x="1471" y="2722"/>
                  </a:lnTo>
                  <a:lnTo>
                    <a:pt x="1496" y="2727"/>
                  </a:lnTo>
                  <a:lnTo>
                    <a:pt x="1514" y="2732"/>
                  </a:lnTo>
                  <a:lnTo>
                    <a:pt x="1541" y="2736"/>
                  </a:lnTo>
                  <a:lnTo>
                    <a:pt x="1559" y="2738"/>
                  </a:lnTo>
                  <a:lnTo>
                    <a:pt x="1590" y="2741"/>
                  </a:lnTo>
                  <a:lnTo>
                    <a:pt x="1597" y="2742"/>
                  </a:lnTo>
                  <a:lnTo>
                    <a:pt x="1605" y="2743"/>
                  </a:lnTo>
                  <a:lnTo>
                    <a:pt x="1653" y="2744"/>
                  </a:lnTo>
                  <a:lnTo>
                    <a:pt x="1700" y="2743"/>
                  </a:lnTo>
                  <a:lnTo>
                    <a:pt x="1707" y="2742"/>
                  </a:lnTo>
                  <a:lnTo>
                    <a:pt x="1716" y="2741"/>
                  </a:lnTo>
                  <a:lnTo>
                    <a:pt x="1747" y="2738"/>
                  </a:lnTo>
                  <a:lnTo>
                    <a:pt x="1763" y="2736"/>
                  </a:lnTo>
                  <a:lnTo>
                    <a:pt x="1790" y="2732"/>
                  </a:lnTo>
                  <a:lnTo>
                    <a:pt x="1809" y="2727"/>
                  </a:lnTo>
                  <a:lnTo>
                    <a:pt x="1834" y="2722"/>
                  </a:lnTo>
                  <a:lnTo>
                    <a:pt x="1853" y="2717"/>
                  </a:lnTo>
                  <a:lnTo>
                    <a:pt x="1876" y="2710"/>
                  </a:lnTo>
                  <a:lnTo>
                    <a:pt x="1892" y="2704"/>
                  </a:lnTo>
                  <a:lnTo>
                    <a:pt x="1914" y="2696"/>
                  </a:lnTo>
                  <a:lnTo>
                    <a:pt x="1931" y="2689"/>
                  </a:lnTo>
                  <a:lnTo>
                    <a:pt x="1950" y="2681"/>
                  </a:lnTo>
                  <a:lnTo>
                    <a:pt x="1959" y="2677"/>
                  </a:lnTo>
                  <a:lnTo>
                    <a:pt x="1967" y="2672"/>
                  </a:lnTo>
                  <a:lnTo>
                    <a:pt x="1985" y="2662"/>
                  </a:lnTo>
                  <a:lnTo>
                    <a:pt x="1992" y="2658"/>
                  </a:lnTo>
                  <a:lnTo>
                    <a:pt x="1999" y="2653"/>
                  </a:lnTo>
                  <a:lnTo>
                    <a:pt x="2008" y="2649"/>
                  </a:lnTo>
                  <a:lnTo>
                    <a:pt x="2016" y="2642"/>
                  </a:lnTo>
                  <a:lnTo>
                    <a:pt x="2028" y="2633"/>
                  </a:lnTo>
                  <a:lnTo>
                    <a:pt x="2043" y="2621"/>
                  </a:lnTo>
                  <a:lnTo>
                    <a:pt x="2049" y="2616"/>
                  </a:lnTo>
                  <a:lnTo>
                    <a:pt x="2054" y="2611"/>
                  </a:lnTo>
                  <a:lnTo>
                    <a:pt x="2062" y="2605"/>
                  </a:lnTo>
                  <a:lnTo>
                    <a:pt x="2068" y="2599"/>
                  </a:lnTo>
                  <a:lnTo>
                    <a:pt x="2072" y="2593"/>
                  </a:lnTo>
                  <a:lnTo>
                    <a:pt x="2077" y="2587"/>
                  </a:lnTo>
                  <a:lnTo>
                    <a:pt x="2083" y="2581"/>
                  </a:lnTo>
                  <a:lnTo>
                    <a:pt x="2088" y="2575"/>
                  </a:lnTo>
                  <a:lnTo>
                    <a:pt x="2092" y="2568"/>
                  </a:lnTo>
                  <a:lnTo>
                    <a:pt x="2096" y="2562"/>
                  </a:lnTo>
                  <a:lnTo>
                    <a:pt x="2100" y="2556"/>
                  </a:lnTo>
                  <a:lnTo>
                    <a:pt x="2104" y="2550"/>
                  </a:lnTo>
                  <a:lnTo>
                    <a:pt x="2107" y="2544"/>
                  </a:lnTo>
                  <a:lnTo>
                    <a:pt x="2111" y="2537"/>
                  </a:lnTo>
                  <a:lnTo>
                    <a:pt x="2115" y="2530"/>
                  </a:lnTo>
                  <a:lnTo>
                    <a:pt x="2117" y="2524"/>
                  </a:lnTo>
                  <a:lnTo>
                    <a:pt x="2119" y="2517"/>
                  </a:lnTo>
                  <a:lnTo>
                    <a:pt x="2121" y="2510"/>
                  </a:lnTo>
                  <a:lnTo>
                    <a:pt x="2123" y="2503"/>
                  </a:lnTo>
                  <a:lnTo>
                    <a:pt x="2125" y="2497"/>
                  </a:lnTo>
                  <a:lnTo>
                    <a:pt x="2126" y="2489"/>
                  </a:lnTo>
                  <a:lnTo>
                    <a:pt x="2127" y="2483"/>
                  </a:lnTo>
                  <a:lnTo>
                    <a:pt x="2127" y="2478"/>
                  </a:lnTo>
                  <a:lnTo>
                    <a:pt x="2128" y="2474"/>
                  </a:lnTo>
                  <a:lnTo>
                    <a:pt x="2124" y="2477"/>
                  </a:lnTo>
                  <a:lnTo>
                    <a:pt x="2120" y="2480"/>
                  </a:lnTo>
                  <a:lnTo>
                    <a:pt x="2094" y="2501"/>
                  </a:lnTo>
                  <a:lnTo>
                    <a:pt x="2087" y="2506"/>
                  </a:lnTo>
                  <a:lnTo>
                    <a:pt x="2078" y="2512"/>
                  </a:lnTo>
                  <a:lnTo>
                    <a:pt x="2048" y="2532"/>
                  </a:lnTo>
                  <a:lnTo>
                    <a:pt x="2041" y="2536"/>
                  </a:lnTo>
                  <a:lnTo>
                    <a:pt x="2033" y="2540"/>
                  </a:lnTo>
                  <a:lnTo>
                    <a:pt x="2009" y="2554"/>
                  </a:lnTo>
                  <a:lnTo>
                    <a:pt x="1984" y="2566"/>
                  </a:lnTo>
                  <a:lnTo>
                    <a:pt x="1983" y="2566"/>
                  </a:lnTo>
                  <a:lnTo>
                    <a:pt x="1982" y="2566"/>
                  </a:lnTo>
                  <a:lnTo>
                    <a:pt x="1930" y="2587"/>
                  </a:lnTo>
                  <a:lnTo>
                    <a:pt x="1911" y="2593"/>
                  </a:lnTo>
                  <a:lnTo>
                    <a:pt x="1871" y="2605"/>
                  </a:lnTo>
                  <a:lnTo>
                    <a:pt x="1849" y="2610"/>
                  </a:lnTo>
                  <a:lnTo>
                    <a:pt x="1809" y="2618"/>
                  </a:lnTo>
                  <a:lnTo>
                    <a:pt x="1785" y="2621"/>
                  </a:lnTo>
                  <a:lnTo>
                    <a:pt x="1741" y="2627"/>
                  </a:lnTo>
                  <a:lnTo>
                    <a:pt x="1720" y="2630"/>
                  </a:lnTo>
                  <a:lnTo>
                    <a:pt x="1686" y="2632"/>
                  </a:lnTo>
                  <a:lnTo>
                    <a:pt x="1653" y="2632"/>
                  </a:lnTo>
                  <a:lnTo>
                    <a:pt x="1619" y="2632"/>
                  </a:lnTo>
                  <a:lnTo>
                    <a:pt x="1584" y="2630"/>
                  </a:lnTo>
                  <a:lnTo>
                    <a:pt x="1564" y="2627"/>
                  </a:lnTo>
                  <a:lnTo>
                    <a:pt x="1519" y="2621"/>
                  </a:lnTo>
                  <a:lnTo>
                    <a:pt x="1496" y="2618"/>
                  </a:lnTo>
                  <a:lnTo>
                    <a:pt x="1457" y="2610"/>
                  </a:lnTo>
                  <a:lnTo>
                    <a:pt x="1434" y="2605"/>
                  </a:lnTo>
                  <a:lnTo>
                    <a:pt x="1394" y="2593"/>
                  </a:lnTo>
                  <a:lnTo>
                    <a:pt x="1376" y="2587"/>
                  </a:lnTo>
                  <a:lnTo>
                    <a:pt x="1348" y="2578"/>
                  </a:lnTo>
                  <a:lnTo>
                    <a:pt x="1324" y="2566"/>
                  </a:lnTo>
                  <a:lnTo>
                    <a:pt x="1322" y="2566"/>
                  </a:lnTo>
                  <a:lnTo>
                    <a:pt x="1321" y="2566"/>
                  </a:lnTo>
                  <a:lnTo>
                    <a:pt x="1296" y="2554"/>
                  </a:lnTo>
                  <a:lnTo>
                    <a:pt x="1272" y="2540"/>
                  </a:lnTo>
                  <a:lnTo>
                    <a:pt x="1264" y="2536"/>
                  </a:lnTo>
                  <a:lnTo>
                    <a:pt x="1257" y="2532"/>
                  </a:lnTo>
                  <a:lnTo>
                    <a:pt x="1241" y="2523"/>
                  </a:lnTo>
                  <a:lnTo>
                    <a:pt x="1226" y="2512"/>
                  </a:lnTo>
                  <a:lnTo>
                    <a:pt x="1219" y="2506"/>
                  </a:lnTo>
                  <a:lnTo>
                    <a:pt x="1211" y="2501"/>
                  </a:lnTo>
                  <a:lnTo>
                    <a:pt x="1185" y="2480"/>
                  </a:lnTo>
                  <a:lnTo>
                    <a:pt x="1181" y="2477"/>
                  </a:lnTo>
                  <a:lnTo>
                    <a:pt x="1177" y="2474"/>
                  </a:lnTo>
                  <a:close/>
                  <a:moveTo>
                    <a:pt x="2856" y="2249"/>
                  </a:moveTo>
                  <a:lnTo>
                    <a:pt x="2852" y="2252"/>
                  </a:lnTo>
                  <a:lnTo>
                    <a:pt x="2848" y="2256"/>
                  </a:lnTo>
                  <a:lnTo>
                    <a:pt x="2823" y="2276"/>
                  </a:lnTo>
                  <a:lnTo>
                    <a:pt x="2814" y="2283"/>
                  </a:lnTo>
                  <a:lnTo>
                    <a:pt x="2807" y="2288"/>
                  </a:lnTo>
                  <a:lnTo>
                    <a:pt x="2776" y="2309"/>
                  </a:lnTo>
                  <a:lnTo>
                    <a:pt x="2761" y="2317"/>
                  </a:lnTo>
                  <a:lnTo>
                    <a:pt x="2738" y="2330"/>
                  </a:lnTo>
                  <a:lnTo>
                    <a:pt x="2712" y="2342"/>
                  </a:lnTo>
                  <a:lnTo>
                    <a:pt x="2709" y="2343"/>
                  </a:lnTo>
                  <a:lnTo>
                    <a:pt x="2685" y="2353"/>
                  </a:lnTo>
                  <a:lnTo>
                    <a:pt x="2657" y="2363"/>
                  </a:lnTo>
                  <a:lnTo>
                    <a:pt x="2639" y="2369"/>
                  </a:lnTo>
                  <a:lnTo>
                    <a:pt x="2599" y="2380"/>
                  </a:lnTo>
                  <a:lnTo>
                    <a:pt x="2576" y="2386"/>
                  </a:lnTo>
                  <a:lnTo>
                    <a:pt x="2537" y="2394"/>
                  </a:lnTo>
                  <a:lnTo>
                    <a:pt x="2514" y="2398"/>
                  </a:lnTo>
                  <a:lnTo>
                    <a:pt x="2469" y="2403"/>
                  </a:lnTo>
                  <a:lnTo>
                    <a:pt x="2449" y="2405"/>
                  </a:lnTo>
                  <a:lnTo>
                    <a:pt x="2381" y="2407"/>
                  </a:lnTo>
                  <a:lnTo>
                    <a:pt x="2318" y="2405"/>
                  </a:lnTo>
                  <a:lnTo>
                    <a:pt x="2298" y="2404"/>
                  </a:lnTo>
                  <a:lnTo>
                    <a:pt x="2252" y="2398"/>
                  </a:lnTo>
                  <a:lnTo>
                    <a:pt x="2247" y="2398"/>
                  </a:lnTo>
                  <a:lnTo>
                    <a:pt x="2241" y="2397"/>
                  </a:lnTo>
                  <a:lnTo>
                    <a:pt x="2241" y="2506"/>
                  </a:lnTo>
                  <a:lnTo>
                    <a:pt x="2273" y="2511"/>
                  </a:lnTo>
                  <a:lnTo>
                    <a:pt x="2297" y="2515"/>
                  </a:lnTo>
                  <a:lnTo>
                    <a:pt x="2338" y="2519"/>
                  </a:lnTo>
                  <a:lnTo>
                    <a:pt x="2381" y="2520"/>
                  </a:lnTo>
                  <a:lnTo>
                    <a:pt x="2428" y="2519"/>
                  </a:lnTo>
                  <a:lnTo>
                    <a:pt x="2436" y="2518"/>
                  </a:lnTo>
                  <a:lnTo>
                    <a:pt x="2443" y="2518"/>
                  </a:lnTo>
                  <a:lnTo>
                    <a:pt x="2475" y="2514"/>
                  </a:lnTo>
                  <a:lnTo>
                    <a:pt x="2492" y="2511"/>
                  </a:lnTo>
                  <a:lnTo>
                    <a:pt x="2519" y="2507"/>
                  </a:lnTo>
                  <a:lnTo>
                    <a:pt x="2538" y="2503"/>
                  </a:lnTo>
                  <a:lnTo>
                    <a:pt x="2562" y="2498"/>
                  </a:lnTo>
                  <a:lnTo>
                    <a:pt x="2581" y="2493"/>
                  </a:lnTo>
                  <a:lnTo>
                    <a:pt x="2603" y="2486"/>
                  </a:lnTo>
                  <a:lnTo>
                    <a:pt x="2621" y="2480"/>
                  </a:lnTo>
                  <a:lnTo>
                    <a:pt x="2643" y="2473"/>
                  </a:lnTo>
                  <a:lnTo>
                    <a:pt x="2660" y="2466"/>
                  </a:lnTo>
                  <a:lnTo>
                    <a:pt x="2679" y="2456"/>
                  </a:lnTo>
                  <a:lnTo>
                    <a:pt x="2687" y="2452"/>
                  </a:lnTo>
                  <a:lnTo>
                    <a:pt x="2695" y="2448"/>
                  </a:lnTo>
                  <a:lnTo>
                    <a:pt x="2713" y="2439"/>
                  </a:lnTo>
                  <a:lnTo>
                    <a:pt x="2720" y="2434"/>
                  </a:lnTo>
                  <a:lnTo>
                    <a:pt x="2727" y="2429"/>
                  </a:lnTo>
                  <a:lnTo>
                    <a:pt x="2735" y="2424"/>
                  </a:lnTo>
                  <a:lnTo>
                    <a:pt x="2744" y="2419"/>
                  </a:lnTo>
                  <a:lnTo>
                    <a:pt x="2750" y="2414"/>
                  </a:lnTo>
                  <a:lnTo>
                    <a:pt x="2757" y="2409"/>
                  </a:lnTo>
                  <a:lnTo>
                    <a:pt x="2765" y="2403"/>
                  </a:lnTo>
                  <a:lnTo>
                    <a:pt x="2771" y="2398"/>
                  </a:lnTo>
                  <a:lnTo>
                    <a:pt x="2777" y="2392"/>
                  </a:lnTo>
                  <a:lnTo>
                    <a:pt x="2783" y="2387"/>
                  </a:lnTo>
                  <a:lnTo>
                    <a:pt x="2790" y="2381"/>
                  </a:lnTo>
                  <a:lnTo>
                    <a:pt x="2796" y="2375"/>
                  </a:lnTo>
                  <a:lnTo>
                    <a:pt x="2801" y="2369"/>
                  </a:lnTo>
                  <a:lnTo>
                    <a:pt x="2806" y="2364"/>
                  </a:lnTo>
                  <a:lnTo>
                    <a:pt x="2811" y="2357"/>
                  </a:lnTo>
                  <a:lnTo>
                    <a:pt x="2817" y="2351"/>
                  </a:lnTo>
                  <a:lnTo>
                    <a:pt x="2821" y="2345"/>
                  </a:lnTo>
                  <a:lnTo>
                    <a:pt x="2825" y="2339"/>
                  </a:lnTo>
                  <a:lnTo>
                    <a:pt x="2829" y="2333"/>
                  </a:lnTo>
                  <a:lnTo>
                    <a:pt x="2833" y="2325"/>
                  </a:lnTo>
                  <a:lnTo>
                    <a:pt x="2836" y="2319"/>
                  </a:lnTo>
                  <a:lnTo>
                    <a:pt x="2839" y="2313"/>
                  </a:lnTo>
                  <a:lnTo>
                    <a:pt x="2846" y="2299"/>
                  </a:lnTo>
                  <a:lnTo>
                    <a:pt x="2848" y="2293"/>
                  </a:lnTo>
                  <a:lnTo>
                    <a:pt x="2850" y="2287"/>
                  </a:lnTo>
                  <a:lnTo>
                    <a:pt x="2852" y="2280"/>
                  </a:lnTo>
                  <a:lnTo>
                    <a:pt x="2853" y="2272"/>
                  </a:lnTo>
                  <a:lnTo>
                    <a:pt x="2854" y="2266"/>
                  </a:lnTo>
                  <a:lnTo>
                    <a:pt x="2855" y="2259"/>
                  </a:lnTo>
                  <a:lnTo>
                    <a:pt x="2856" y="2249"/>
                  </a:lnTo>
                  <a:close/>
                  <a:moveTo>
                    <a:pt x="1177" y="2249"/>
                  </a:moveTo>
                  <a:lnTo>
                    <a:pt x="1177" y="2255"/>
                  </a:lnTo>
                  <a:lnTo>
                    <a:pt x="1178" y="2259"/>
                  </a:lnTo>
                  <a:lnTo>
                    <a:pt x="1179" y="2266"/>
                  </a:lnTo>
                  <a:lnTo>
                    <a:pt x="1180" y="2272"/>
                  </a:lnTo>
                  <a:lnTo>
                    <a:pt x="1182" y="2280"/>
                  </a:lnTo>
                  <a:lnTo>
                    <a:pt x="1184" y="2287"/>
                  </a:lnTo>
                  <a:lnTo>
                    <a:pt x="1185" y="2293"/>
                  </a:lnTo>
                  <a:lnTo>
                    <a:pt x="1188" y="2299"/>
                  </a:lnTo>
                  <a:lnTo>
                    <a:pt x="1190" y="2307"/>
                  </a:lnTo>
                  <a:lnTo>
                    <a:pt x="1194" y="2313"/>
                  </a:lnTo>
                  <a:lnTo>
                    <a:pt x="1197" y="2319"/>
                  </a:lnTo>
                  <a:lnTo>
                    <a:pt x="1200" y="2325"/>
                  </a:lnTo>
                  <a:lnTo>
                    <a:pt x="1204" y="2333"/>
                  </a:lnTo>
                  <a:lnTo>
                    <a:pt x="1209" y="2339"/>
                  </a:lnTo>
                  <a:lnTo>
                    <a:pt x="1212" y="2345"/>
                  </a:lnTo>
                  <a:lnTo>
                    <a:pt x="1216" y="2351"/>
                  </a:lnTo>
                  <a:lnTo>
                    <a:pt x="1222" y="2357"/>
                  </a:lnTo>
                  <a:lnTo>
                    <a:pt x="1228" y="2364"/>
                  </a:lnTo>
                  <a:lnTo>
                    <a:pt x="1232" y="2369"/>
                  </a:lnTo>
                  <a:lnTo>
                    <a:pt x="1237" y="2375"/>
                  </a:lnTo>
                  <a:lnTo>
                    <a:pt x="1243" y="2380"/>
                  </a:lnTo>
                  <a:lnTo>
                    <a:pt x="1250" y="2387"/>
                  </a:lnTo>
                  <a:lnTo>
                    <a:pt x="1262" y="2398"/>
                  </a:lnTo>
                  <a:lnTo>
                    <a:pt x="1268" y="2403"/>
                  </a:lnTo>
                  <a:lnTo>
                    <a:pt x="1277" y="2408"/>
                  </a:lnTo>
                  <a:lnTo>
                    <a:pt x="1283" y="2414"/>
                  </a:lnTo>
                  <a:lnTo>
                    <a:pt x="1289" y="2419"/>
                  </a:lnTo>
                  <a:lnTo>
                    <a:pt x="1298" y="2424"/>
                  </a:lnTo>
                  <a:lnTo>
                    <a:pt x="1306" y="2429"/>
                  </a:lnTo>
                  <a:lnTo>
                    <a:pt x="1313" y="2433"/>
                  </a:lnTo>
                  <a:lnTo>
                    <a:pt x="1320" y="2439"/>
                  </a:lnTo>
                  <a:lnTo>
                    <a:pt x="1338" y="2448"/>
                  </a:lnTo>
                  <a:lnTo>
                    <a:pt x="1346" y="2452"/>
                  </a:lnTo>
                  <a:lnTo>
                    <a:pt x="1355" y="2456"/>
                  </a:lnTo>
                  <a:lnTo>
                    <a:pt x="1373" y="2466"/>
                  </a:lnTo>
                  <a:lnTo>
                    <a:pt x="1391" y="2473"/>
                  </a:lnTo>
                  <a:lnTo>
                    <a:pt x="1412" y="2480"/>
                  </a:lnTo>
                  <a:lnTo>
                    <a:pt x="1430" y="2486"/>
                  </a:lnTo>
                  <a:lnTo>
                    <a:pt x="1452" y="2493"/>
                  </a:lnTo>
                  <a:lnTo>
                    <a:pt x="1471" y="2498"/>
                  </a:lnTo>
                  <a:lnTo>
                    <a:pt x="1496" y="2503"/>
                  </a:lnTo>
                  <a:lnTo>
                    <a:pt x="1514" y="2507"/>
                  </a:lnTo>
                  <a:lnTo>
                    <a:pt x="1541" y="2511"/>
                  </a:lnTo>
                  <a:lnTo>
                    <a:pt x="1559" y="2514"/>
                  </a:lnTo>
                  <a:lnTo>
                    <a:pt x="1590" y="2518"/>
                  </a:lnTo>
                  <a:lnTo>
                    <a:pt x="1597" y="2518"/>
                  </a:lnTo>
                  <a:lnTo>
                    <a:pt x="1605" y="2519"/>
                  </a:lnTo>
                  <a:lnTo>
                    <a:pt x="1653" y="2520"/>
                  </a:lnTo>
                  <a:lnTo>
                    <a:pt x="1700" y="2519"/>
                  </a:lnTo>
                  <a:lnTo>
                    <a:pt x="1707" y="2518"/>
                  </a:lnTo>
                  <a:lnTo>
                    <a:pt x="1716" y="2518"/>
                  </a:lnTo>
                  <a:lnTo>
                    <a:pt x="1747" y="2514"/>
                  </a:lnTo>
                  <a:lnTo>
                    <a:pt x="1763" y="2511"/>
                  </a:lnTo>
                  <a:lnTo>
                    <a:pt x="1790" y="2507"/>
                  </a:lnTo>
                  <a:lnTo>
                    <a:pt x="1809" y="2504"/>
                  </a:lnTo>
                  <a:lnTo>
                    <a:pt x="1834" y="2498"/>
                  </a:lnTo>
                  <a:lnTo>
                    <a:pt x="1853" y="2493"/>
                  </a:lnTo>
                  <a:lnTo>
                    <a:pt x="1876" y="2486"/>
                  </a:lnTo>
                  <a:lnTo>
                    <a:pt x="1892" y="2480"/>
                  </a:lnTo>
                  <a:lnTo>
                    <a:pt x="1914" y="2473"/>
                  </a:lnTo>
                  <a:lnTo>
                    <a:pt x="1931" y="2466"/>
                  </a:lnTo>
                  <a:lnTo>
                    <a:pt x="1950" y="2456"/>
                  </a:lnTo>
                  <a:lnTo>
                    <a:pt x="1959" y="2452"/>
                  </a:lnTo>
                  <a:lnTo>
                    <a:pt x="1967" y="2448"/>
                  </a:lnTo>
                  <a:lnTo>
                    <a:pt x="1985" y="2439"/>
                  </a:lnTo>
                  <a:lnTo>
                    <a:pt x="1992" y="2434"/>
                  </a:lnTo>
                  <a:lnTo>
                    <a:pt x="1999" y="2429"/>
                  </a:lnTo>
                  <a:lnTo>
                    <a:pt x="2008" y="2424"/>
                  </a:lnTo>
                  <a:lnTo>
                    <a:pt x="2016" y="2419"/>
                  </a:lnTo>
                  <a:lnTo>
                    <a:pt x="2028" y="2409"/>
                  </a:lnTo>
                  <a:lnTo>
                    <a:pt x="2036" y="2403"/>
                  </a:lnTo>
                  <a:lnTo>
                    <a:pt x="2043" y="2398"/>
                  </a:lnTo>
                  <a:lnTo>
                    <a:pt x="2049" y="2393"/>
                  </a:lnTo>
                  <a:lnTo>
                    <a:pt x="2054" y="2387"/>
                  </a:lnTo>
                  <a:lnTo>
                    <a:pt x="2062" y="2381"/>
                  </a:lnTo>
                  <a:lnTo>
                    <a:pt x="2068" y="2375"/>
                  </a:lnTo>
                  <a:lnTo>
                    <a:pt x="2072" y="2369"/>
                  </a:lnTo>
                  <a:lnTo>
                    <a:pt x="2077" y="2364"/>
                  </a:lnTo>
                  <a:lnTo>
                    <a:pt x="2083" y="2357"/>
                  </a:lnTo>
                  <a:lnTo>
                    <a:pt x="2088" y="2351"/>
                  </a:lnTo>
                  <a:lnTo>
                    <a:pt x="2092" y="2345"/>
                  </a:lnTo>
                  <a:lnTo>
                    <a:pt x="2096" y="2339"/>
                  </a:lnTo>
                  <a:lnTo>
                    <a:pt x="2100" y="2333"/>
                  </a:lnTo>
                  <a:lnTo>
                    <a:pt x="2104" y="2326"/>
                  </a:lnTo>
                  <a:lnTo>
                    <a:pt x="2107" y="2319"/>
                  </a:lnTo>
                  <a:lnTo>
                    <a:pt x="2111" y="2313"/>
                  </a:lnTo>
                  <a:lnTo>
                    <a:pt x="2115" y="2307"/>
                  </a:lnTo>
                  <a:lnTo>
                    <a:pt x="2117" y="2299"/>
                  </a:lnTo>
                  <a:lnTo>
                    <a:pt x="2119" y="2293"/>
                  </a:lnTo>
                  <a:lnTo>
                    <a:pt x="2121" y="2287"/>
                  </a:lnTo>
                  <a:lnTo>
                    <a:pt x="2123" y="2280"/>
                  </a:lnTo>
                  <a:lnTo>
                    <a:pt x="2125" y="2272"/>
                  </a:lnTo>
                  <a:lnTo>
                    <a:pt x="2126" y="2266"/>
                  </a:lnTo>
                  <a:lnTo>
                    <a:pt x="2127" y="2259"/>
                  </a:lnTo>
                  <a:lnTo>
                    <a:pt x="2127" y="2255"/>
                  </a:lnTo>
                  <a:lnTo>
                    <a:pt x="2128" y="2249"/>
                  </a:lnTo>
                  <a:lnTo>
                    <a:pt x="2124" y="2252"/>
                  </a:lnTo>
                  <a:lnTo>
                    <a:pt x="2120" y="2256"/>
                  </a:lnTo>
                  <a:lnTo>
                    <a:pt x="2094" y="2276"/>
                  </a:lnTo>
                  <a:lnTo>
                    <a:pt x="2078" y="2289"/>
                  </a:lnTo>
                  <a:lnTo>
                    <a:pt x="2048" y="2309"/>
                  </a:lnTo>
                  <a:lnTo>
                    <a:pt x="2041" y="2313"/>
                  </a:lnTo>
                  <a:lnTo>
                    <a:pt x="2033" y="2317"/>
                  </a:lnTo>
                  <a:lnTo>
                    <a:pt x="2009" y="2330"/>
                  </a:lnTo>
                  <a:lnTo>
                    <a:pt x="1984" y="2342"/>
                  </a:lnTo>
                  <a:lnTo>
                    <a:pt x="1983" y="2343"/>
                  </a:lnTo>
                  <a:lnTo>
                    <a:pt x="1982" y="2343"/>
                  </a:lnTo>
                  <a:lnTo>
                    <a:pt x="1956" y="2353"/>
                  </a:lnTo>
                  <a:lnTo>
                    <a:pt x="1930" y="2363"/>
                  </a:lnTo>
                  <a:lnTo>
                    <a:pt x="1911" y="2369"/>
                  </a:lnTo>
                  <a:lnTo>
                    <a:pt x="1871" y="2380"/>
                  </a:lnTo>
                  <a:lnTo>
                    <a:pt x="1849" y="2386"/>
                  </a:lnTo>
                  <a:lnTo>
                    <a:pt x="1809" y="2394"/>
                  </a:lnTo>
                  <a:lnTo>
                    <a:pt x="1785" y="2398"/>
                  </a:lnTo>
                  <a:lnTo>
                    <a:pt x="1741" y="2403"/>
                  </a:lnTo>
                  <a:lnTo>
                    <a:pt x="1720" y="2405"/>
                  </a:lnTo>
                  <a:lnTo>
                    <a:pt x="1653" y="2407"/>
                  </a:lnTo>
                  <a:lnTo>
                    <a:pt x="1619" y="2407"/>
                  </a:lnTo>
                  <a:lnTo>
                    <a:pt x="1586" y="2405"/>
                  </a:lnTo>
                  <a:lnTo>
                    <a:pt x="1564" y="2403"/>
                  </a:lnTo>
                  <a:lnTo>
                    <a:pt x="1520" y="2398"/>
                  </a:lnTo>
                  <a:lnTo>
                    <a:pt x="1496" y="2394"/>
                  </a:lnTo>
                  <a:lnTo>
                    <a:pt x="1457" y="2386"/>
                  </a:lnTo>
                  <a:lnTo>
                    <a:pt x="1434" y="2380"/>
                  </a:lnTo>
                  <a:lnTo>
                    <a:pt x="1394" y="2369"/>
                  </a:lnTo>
                  <a:lnTo>
                    <a:pt x="1376" y="2363"/>
                  </a:lnTo>
                  <a:lnTo>
                    <a:pt x="1350" y="2353"/>
                  </a:lnTo>
                  <a:lnTo>
                    <a:pt x="1324" y="2343"/>
                  </a:lnTo>
                  <a:lnTo>
                    <a:pt x="1322" y="2342"/>
                  </a:lnTo>
                  <a:lnTo>
                    <a:pt x="1321" y="2342"/>
                  </a:lnTo>
                  <a:lnTo>
                    <a:pt x="1296" y="2329"/>
                  </a:lnTo>
                  <a:lnTo>
                    <a:pt x="1272" y="2317"/>
                  </a:lnTo>
                  <a:lnTo>
                    <a:pt x="1264" y="2313"/>
                  </a:lnTo>
                  <a:lnTo>
                    <a:pt x="1257" y="2308"/>
                  </a:lnTo>
                  <a:lnTo>
                    <a:pt x="1226" y="2288"/>
                  </a:lnTo>
                  <a:lnTo>
                    <a:pt x="1219" y="2283"/>
                  </a:lnTo>
                  <a:lnTo>
                    <a:pt x="1211" y="2276"/>
                  </a:lnTo>
                  <a:lnTo>
                    <a:pt x="1185" y="2256"/>
                  </a:lnTo>
                  <a:lnTo>
                    <a:pt x="1181" y="2252"/>
                  </a:lnTo>
                  <a:lnTo>
                    <a:pt x="1177" y="2249"/>
                  </a:lnTo>
                  <a:close/>
                  <a:moveTo>
                    <a:pt x="392" y="2172"/>
                  </a:moveTo>
                  <a:lnTo>
                    <a:pt x="392" y="2521"/>
                  </a:lnTo>
                  <a:lnTo>
                    <a:pt x="440" y="2528"/>
                  </a:lnTo>
                  <a:lnTo>
                    <a:pt x="486" y="2540"/>
                  </a:lnTo>
                  <a:lnTo>
                    <a:pt x="528" y="2559"/>
                  </a:lnTo>
                  <a:lnTo>
                    <a:pt x="569" y="2583"/>
                  </a:lnTo>
                  <a:lnTo>
                    <a:pt x="605" y="2611"/>
                  </a:lnTo>
                  <a:lnTo>
                    <a:pt x="637" y="2643"/>
                  </a:lnTo>
                  <a:lnTo>
                    <a:pt x="665" y="2680"/>
                  </a:lnTo>
                  <a:lnTo>
                    <a:pt x="689" y="2720"/>
                  </a:lnTo>
                  <a:lnTo>
                    <a:pt x="708" y="2763"/>
                  </a:lnTo>
                  <a:lnTo>
                    <a:pt x="720" y="2809"/>
                  </a:lnTo>
                  <a:lnTo>
                    <a:pt x="728" y="2856"/>
                  </a:lnTo>
                  <a:lnTo>
                    <a:pt x="1065" y="2856"/>
                  </a:lnTo>
                  <a:lnTo>
                    <a:pt x="1065" y="2400"/>
                  </a:lnTo>
                  <a:lnTo>
                    <a:pt x="1057" y="2400"/>
                  </a:lnTo>
                  <a:lnTo>
                    <a:pt x="1051" y="2401"/>
                  </a:lnTo>
                  <a:lnTo>
                    <a:pt x="1029" y="2403"/>
                  </a:lnTo>
                  <a:lnTo>
                    <a:pt x="1007" y="2404"/>
                  </a:lnTo>
                  <a:lnTo>
                    <a:pt x="984" y="2406"/>
                  </a:lnTo>
                  <a:lnTo>
                    <a:pt x="961" y="2407"/>
                  </a:lnTo>
                  <a:lnTo>
                    <a:pt x="957" y="2407"/>
                  </a:lnTo>
                  <a:lnTo>
                    <a:pt x="952" y="2407"/>
                  </a:lnTo>
                  <a:lnTo>
                    <a:pt x="926" y="2407"/>
                  </a:lnTo>
                  <a:lnTo>
                    <a:pt x="901" y="2405"/>
                  </a:lnTo>
                  <a:lnTo>
                    <a:pt x="873" y="2404"/>
                  </a:lnTo>
                  <a:lnTo>
                    <a:pt x="832" y="2399"/>
                  </a:lnTo>
                  <a:lnTo>
                    <a:pt x="791" y="2391"/>
                  </a:lnTo>
                  <a:lnTo>
                    <a:pt x="776" y="2388"/>
                  </a:lnTo>
                  <a:lnTo>
                    <a:pt x="760" y="2383"/>
                  </a:lnTo>
                  <a:lnTo>
                    <a:pt x="734" y="2376"/>
                  </a:lnTo>
                  <a:lnTo>
                    <a:pt x="709" y="2369"/>
                  </a:lnTo>
                  <a:lnTo>
                    <a:pt x="675" y="2356"/>
                  </a:lnTo>
                  <a:lnTo>
                    <a:pt x="631" y="2338"/>
                  </a:lnTo>
                  <a:lnTo>
                    <a:pt x="597" y="2322"/>
                  </a:lnTo>
                  <a:lnTo>
                    <a:pt x="555" y="2299"/>
                  </a:lnTo>
                  <a:lnTo>
                    <a:pt x="524" y="2280"/>
                  </a:lnTo>
                  <a:lnTo>
                    <a:pt x="501" y="2264"/>
                  </a:lnTo>
                  <a:lnTo>
                    <a:pt x="480" y="2248"/>
                  </a:lnTo>
                  <a:lnTo>
                    <a:pt x="468" y="2240"/>
                  </a:lnTo>
                  <a:lnTo>
                    <a:pt x="456" y="2231"/>
                  </a:lnTo>
                  <a:lnTo>
                    <a:pt x="424" y="2204"/>
                  </a:lnTo>
                  <a:lnTo>
                    <a:pt x="394" y="2175"/>
                  </a:lnTo>
                  <a:lnTo>
                    <a:pt x="393" y="2174"/>
                  </a:lnTo>
                  <a:lnTo>
                    <a:pt x="392" y="2172"/>
                  </a:lnTo>
                  <a:close/>
                  <a:moveTo>
                    <a:pt x="2856" y="2026"/>
                  </a:moveTo>
                  <a:lnTo>
                    <a:pt x="2852" y="2029"/>
                  </a:lnTo>
                  <a:lnTo>
                    <a:pt x="2848" y="2032"/>
                  </a:lnTo>
                  <a:lnTo>
                    <a:pt x="2823" y="2053"/>
                  </a:lnTo>
                  <a:lnTo>
                    <a:pt x="2814" y="2059"/>
                  </a:lnTo>
                  <a:lnTo>
                    <a:pt x="2807" y="2064"/>
                  </a:lnTo>
                  <a:lnTo>
                    <a:pt x="2776" y="2084"/>
                  </a:lnTo>
                  <a:lnTo>
                    <a:pt x="2769" y="2088"/>
                  </a:lnTo>
                  <a:lnTo>
                    <a:pt x="2761" y="2092"/>
                  </a:lnTo>
                  <a:lnTo>
                    <a:pt x="2738" y="2106"/>
                  </a:lnTo>
                  <a:lnTo>
                    <a:pt x="2712" y="2118"/>
                  </a:lnTo>
                  <a:lnTo>
                    <a:pt x="2709" y="2118"/>
                  </a:lnTo>
                  <a:lnTo>
                    <a:pt x="2685" y="2130"/>
                  </a:lnTo>
                  <a:lnTo>
                    <a:pt x="2657" y="2139"/>
                  </a:lnTo>
                  <a:lnTo>
                    <a:pt x="2639" y="2145"/>
                  </a:lnTo>
                  <a:lnTo>
                    <a:pt x="2599" y="2157"/>
                  </a:lnTo>
                  <a:lnTo>
                    <a:pt x="2576" y="2162"/>
                  </a:lnTo>
                  <a:lnTo>
                    <a:pt x="2537" y="2170"/>
                  </a:lnTo>
                  <a:lnTo>
                    <a:pt x="2514" y="2175"/>
                  </a:lnTo>
                  <a:lnTo>
                    <a:pt x="2469" y="2180"/>
                  </a:lnTo>
                  <a:lnTo>
                    <a:pt x="2449" y="2182"/>
                  </a:lnTo>
                  <a:lnTo>
                    <a:pt x="2415" y="2183"/>
                  </a:lnTo>
                  <a:lnTo>
                    <a:pt x="2381" y="2184"/>
                  </a:lnTo>
                  <a:lnTo>
                    <a:pt x="2318" y="2182"/>
                  </a:lnTo>
                  <a:lnTo>
                    <a:pt x="2298" y="2180"/>
                  </a:lnTo>
                  <a:lnTo>
                    <a:pt x="2252" y="2175"/>
                  </a:lnTo>
                  <a:lnTo>
                    <a:pt x="2241" y="2172"/>
                  </a:lnTo>
                  <a:lnTo>
                    <a:pt x="2241" y="2282"/>
                  </a:lnTo>
                  <a:lnTo>
                    <a:pt x="2273" y="2288"/>
                  </a:lnTo>
                  <a:lnTo>
                    <a:pt x="2297" y="2291"/>
                  </a:lnTo>
                  <a:lnTo>
                    <a:pt x="2338" y="2295"/>
                  </a:lnTo>
                  <a:lnTo>
                    <a:pt x="2381" y="2296"/>
                  </a:lnTo>
                  <a:lnTo>
                    <a:pt x="2428" y="2294"/>
                  </a:lnTo>
                  <a:lnTo>
                    <a:pt x="2443" y="2293"/>
                  </a:lnTo>
                  <a:lnTo>
                    <a:pt x="2475" y="2290"/>
                  </a:lnTo>
                  <a:lnTo>
                    <a:pt x="2492" y="2288"/>
                  </a:lnTo>
                  <a:lnTo>
                    <a:pt x="2519" y="2284"/>
                  </a:lnTo>
                  <a:lnTo>
                    <a:pt x="2538" y="2280"/>
                  </a:lnTo>
                  <a:lnTo>
                    <a:pt x="2562" y="2274"/>
                  </a:lnTo>
                  <a:lnTo>
                    <a:pt x="2581" y="2269"/>
                  </a:lnTo>
                  <a:lnTo>
                    <a:pt x="2603" y="2263"/>
                  </a:lnTo>
                  <a:lnTo>
                    <a:pt x="2621" y="2256"/>
                  </a:lnTo>
                  <a:lnTo>
                    <a:pt x="2643" y="2248"/>
                  </a:lnTo>
                  <a:lnTo>
                    <a:pt x="2660" y="2241"/>
                  </a:lnTo>
                  <a:lnTo>
                    <a:pt x="2679" y="2233"/>
                  </a:lnTo>
                  <a:lnTo>
                    <a:pt x="2687" y="2229"/>
                  </a:lnTo>
                  <a:lnTo>
                    <a:pt x="2695" y="2224"/>
                  </a:lnTo>
                  <a:lnTo>
                    <a:pt x="2713" y="2215"/>
                  </a:lnTo>
                  <a:lnTo>
                    <a:pt x="2720" y="2210"/>
                  </a:lnTo>
                  <a:lnTo>
                    <a:pt x="2727" y="2206"/>
                  </a:lnTo>
                  <a:lnTo>
                    <a:pt x="2735" y="2201"/>
                  </a:lnTo>
                  <a:lnTo>
                    <a:pt x="2744" y="2195"/>
                  </a:lnTo>
                  <a:lnTo>
                    <a:pt x="2750" y="2190"/>
                  </a:lnTo>
                  <a:lnTo>
                    <a:pt x="2757" y="2185"/>
                  </a:lnTo>
                  <a:lnTo>
                    <a:pt x="2765" y="2180"/>
                  </a:lnTo>
                  <a:lnTo>
                    <a:pt x="2771" y="2174"/>
                  </a:lnTo>
                  <a:lnTo>
                    <a:pt x="2777" y="2168"/>
                  </a:lnTo>
                  <a:lnTo>
                    <a:pt x="2783" y="2163"/>
                  </a:lnTo>
                  <a:lnTo>
                    <a:pt x="2790" y="2157"/>
                  </a:lnTo>
                  <a:lnTo>
                    <a:pt x="2796" y="2151"/>
                  </a:lnTo>
                  <a:lnTo>
                    <a:pt x="2801" y="2145"/>
                  </a:lnTo>
                  <a:lnTo>
                    <a:pt x="2806" y="2139"/>
                  </a:lnTo>
                  <a:lnTo>
                    <a:pt x="2811" y="2133"/>
                  </a:lnTo>
                  <a:lnTo>
                    <a:pt x="2817" y="2127"/>
                  </a:lnTo>
                  <a:lnTo>
                    <a:pt x="2821" y="2120"/>
                  </a:lnTo>
                  <a:lnTo>
                    <a:pt x="2825" y="2114"/>
                  </a:lnTo>
                  <a:lnTo>
                    <a:pt x="2829" y="2108"/>
                  </a:lnTo>
                  <a:lnTo>
                    <a:pt x="2833" y="2102"/>
                  </a:lnTo>
                  <a:lnTo>
                    <a:pt x="2836" y="2096"/>
                  </a:lnTo>
                  <a:lnTo>
                    <a:pt x="2839" y="2089"/>
                  </a:lnTo>
                  <a:lnTo>
                    <a:pt x="2846" y="2076"/>
                  </a:lnTo>
                  <a:lnTo>
                    <a:pt x="2848" y="2070"/>
                  </a:lnTo>
                  <a:lnTo>
                    <a:pt x="2850" y="2062"/>
                  </a:lnTo>
                  <a:lnTo>
                    <a:pt x="2852" y="2055"/>
                  </a:lnTo>
                  <a:lnTo>
                    <a:pt x="2853" y="2049"/>
                  </a:lnTo>
                  <a:lnTo>
                    <a:pt x="2854" y="2041"/>
                  </a:lnTo>
                  <a:lnTo>
                    <a:pt x="2855" y="2035"/>
                  </a:lnTo>
                  <a:lnTo>
                    <a:pt x="2856" y="2026"/>
                  </a:lnTo>
                  <a:close/>
                  <a:moveTo>
                    <a:pt x="693" y="1848"/>
                  </a:moveTo>
                  <a:lnTo>
                    <a:pt x="677" y="1851"/>
                  </a:lnTo>
                  <a:lnTo>
                    <a:pt x="659" y="1859"/>
                  </a:lnTo>
                  <a:lnTo>
                    <a:pt x="643" y="1869"/>
                  </a:lnTo>
                  <a:lnTo>
                    <a:pt x="628" y="1884"/>
                  </a:lnTo>
                  <a:lnTo>
                    <a:pt x="455" y="2073"/>
                  </a:lnTo>
                  <a:lnTo>
                    <a:pt x="471" y="2091"/>
                  </a:lnTo>
                  <a:lnTo>
                    <a:pt x="488" y="2108"/>
                  </a:lnTo>
                  <a:lnTo>
                    <a:pt x="503" y="2123"/>
                  </a:lnTo>
                  <a:lnTo>
                    <a:pt x="523" y="2140"/>
                  </a:lnTo>
                  <a:lnTo>
                    <a:pt x="545" y="2157"/>
                  </a:lnTo>
                  <a:lnTo>
                    <a:pt x="567" y="2174"/>
                  </a:lnTo>
                  <a:lnTo>
                    <a:pt x="589" y="2188"/>
                  </a:lnTo>
                  <a:lnTo>
                    <a:pt x="612" y="2203"/>
                  </a:lnTo>
                  <a:lnTo>
                    <a:pt x="631" y="2214"/>
                  </a:lnTo>
                  <a:lnTo>
                    <a:pt x="663" y="2231"/>
                  </a:lnTo>
                  <a:lnTo>
                    <a:pt x="697" y="2245"/>
                  </a:lnTo>
                  <a:lnTo>
                    <a:pt x="722" y="2255"/>
                  </a:lnTo>
                  <a:lnTo>
                    <a:pt x="769" y="2270"/>
                  </a:lnTo>
                  <a:lnTo>
                    <a:pt x="797" y="2277"/>
                  </a:lnTo>
                  <a:lnTo>
                    <a:pt x="849" y="2288"/>
                  </a:lnTo>
                  <a:lnTo>
                    <a:pt x="874" y="2291"/>
                  </a:lnTo>
                  <a:lnTo>
                    <a:pt x="913" y="2295"/>
                  </a:lnTo>
                  <a:lnTo>
                    <a:pt x="952" y="2296"/>
                  </a:lnTo>
                  <a:lnTo>
                    <a:pt x="986" y="2295"/>
                  </a:lnTo>
                  <a:lnTo>
                    <a:pt x="1019" y="2292"/>
                  </a:lnTo>
                  <a:lnTo>
                    <a:pt x="1046" y="2289"/>
                  </a:lnTo>
                  <a:lnTo>
                    <a:pt x="1065" y="2285"/>
                  </a:lnTo>
                  <a:lnTo>
                    <a:pt x="1065" y="2028"/>
                  </a:lnTo>
                  <a:lnTo>
                    <a:pt x="1028" y="2038"/>
                  </a:lnTo>
                  <a:lnTo>
                    <a:pt x="995" y="2044"/>
                  </a:lnTo>
                  <a:lnTo>
                    <a:pt x="963" y="2043"/>
                  </a:lnTo>
                  <a:lnTo>
                    <a:pt x="933" y="2037"/>
                  </a:lnTo>
                  <a:lnTo>
                    <a:pt x="915" y="2031"/>
                  </a:lnTo>
                  <a:lnTo>
                    <a:pt x="897" y="2022"/>
                  </a:lnTo>
                  <a:lnTo>
                    <a:pt x="877" y="2009"/>
                  </a:lnTo>
                  <a:lnTo>
                    <a:pt x="859" y="1993"/>
                  </a:lnTo>
                  <a:lnTo>
                    <a:pt x="841" y="1970"/>
                  </a:lnTo>
                  <a:lnTo>
                    <a:pt x="824" y="1943"/>
                  </a:lnTo>
                  <a:lnTo>
                    <a:pt x="811" y="1933"/>
                  </a:lnTo>
                  <a:lnTo>
                    <a:pt x="796" y="1921"/>
                  </a:lnTo>
                  <a:lnTo>
                    <a:pt x="779" y="1905"/>
                  </a:lnTo>
                  <a:lnTo>
                    <a:pt x="757" y="1886"/>
                  </a:lnTo>
                  <a:lnTo>
                    <a:pt x="748" y="1876"/>
                  </a:lnTo>
                  <a:lnTo>
                    <a:pt x="736" y="1867"/>
                  </a:lnTo>
                  <a:lnTo>
                    <a:pt x="727" y="1858"/>
                  </a:lnTo>
                  <a:lnTo>
                    <a:pt x="718" y="1851"/>
                  </a:lnTo>
                  <a:lnTo>
                    <a:pt x="714" y="1850"/>
                  </a:lnTo>
                  <a:lnTo>
                    <a:pt x="710" y="1849"/>
                  </a:lnTo>
                  <a:lnTo>
                    <a:pt x="693" y="1848"/>
                  </a:lnTo>
                  <a:close/>
                  <a:moveTo>
                    <a:pt x="2856" y="1801"/>
                  </a:moveTo>
                  <a:lnTo>
                    <a:pt x="2852" y="1805"/>
                  </a:lnTo>
                  <a:lnTo>
                    <a:pt x="2848" y="1808"/>
                  </a:lnTo>
                  <a:lnTo>
                    <a:pt x="2823" y="1829"/>
                  </a:lnTo>
                  <a:lnTo>
                    <a:pt x="2814" y="1835"/>
                  </a:lnTo>
                  <a:lnTo>
                    <a:pt x="2807" y="1840"/>
                  </a:lnTo>
                  <a:lnTo>
                    <a:pt x="2776" y="1860"/>
                  </a:lnTo>
                  <a:lnTo>
                    <a:pt x="2761" y="1869"/>
                  </a:lnTo>
                  <a:lnTo>
                    <a:pt x="2712" y="1894"/>
                  </a:lnTo>
                  <a:lnTo>
                    <a:pt x="2711" y="1894"/>
                  </a:lnTo>
                  <a:lnTo>
                    <a:pt x="2709" y="1895"/>
                  </a:lnTo>
                  <a:lnTo>
                    <a:pt x="2685" y="1905"/>
                  </a:lnTo>
                  <a:lnTo>
                    <a:pt x="2657" y="1915"/>
                  </a:lnTo>
                  <a:lnTo>
                    <a:pt x="2639" y="1921"/>
                  </a:lnTo>
                  <a:lnTo>
                    <a:pt x="2599" y="1932"/>
                  </a:lnTo>
                  <a:lnTo>
                    <a:pt x="2576" y="1939"/>
                  </a:lnTo>
                  <a:lnTo>
                    <a:pt x="2537" y="1946"/>
                  </a:lnTo>
                  <a:lnTo>
                    <a:pt x="2514" y="1950"/>
                  </a:lnTo>
                  <a:lnTo>
                    <a:pt x="2469" y="1955"/>
                  </a:lnTo>
                  <a:lnTo>
                    <a:pt x="2449" y="1957"/>
                  </a:lnTo>
                  <a:lnTo>
                    <a:pt x="2415" y="1959"/>
                  </a:lnTo>
                  <a:lnTo>
                    <a:pt x="2381" y="1960"/>
                  </a:lnTo>
                  <a:lnTo>
                    <a:pt x="2343" y="1959"/>
                  </a:lnTo>
                  <a:lnTo>
                    <a:pt x="2307" y="1957"/>
                  </a:lnTo>
                  <a:lnTo>
                    <a:pt x="2283" y="1954"/>
                  </a:lnTo>
                  <a:lnTo>
                    <a:pt x="2235" y="1948"/>
                  </a:lnTo>
                  <a:lnTo>
                    <a:pt x="2233" y="1948"/>
                  </a:lnTo>
                  <a:lnTo>
                    <a:pt x="2231" y="1947"/>
                  </a:lnTo>
                  <a:lnTo>
                    <a:pt x="2232" y="1952"/>
                  </a:lnTo>
                  <a:lnTo>
                    <a:pt x="2233" y="1956"/>
                  </a:lnTo>
                  <a:lnTo>
                    <a:pt x="2238" y="1979"/>
                  </a:lnTo>
                  <a:lnTo>
                    <a:pt x="2241" y="2017"/>
                  </a:lnTo>
                  <a:lnTo>
                    <a:pt x="2241" y="2058"/>
                  </a:lnTo>
                  <a:lnTo>
                    <a:pt x="2273" y="2063"/>
                  </a:lnTo>
                  <a:lnTo>
                    <a:pt x="2297" y="2066"/>
                  </a:lnTo>
                  <a:lnTo>
                    <a:pt x="2338" y="2071"/>
                  </a:lnTo>
                  <a:lnTo>
                    <a:pt x="2381" y="2072"/>
                  </a:lnTo>
                  <a:lnTo>
                    <a:pt x="2428" y="2071"/>
                  </a:lnTo>
                  <a:lnTo>
                    <a:pt x="2443" y="2070"/>
                  </a:lnTo>
                  <a:lnTo>
                    <a:pt x="2475" y="2066"/>
                  </a:lnTo>
                  <a:lnTo>
                    <a:pt x="2492" y="2063"/>
                  </a:lnTo>
                  <a:lnTo>
                    <a:pt x="2519" y="2059"/>
                  </a:lnTo>
                  <a:lnTo>
                    <a:pt x="2538" y="2055"/>
                  </a:lnTo>
                  <a:lnTo>
                    <a:pt x="2562" y="2050"/>
                  </a:lnTo>
                  <a:lnTo>
                    <a:pt x="2581" y="2045"/>
                  </a:lnTo>
                  <a:lnTo>
                    <a:pt x="2603" y="2038"/>
                  </a:lnTo>
                  <a:lnTo>
                    <a:pt x="2621" y="2032"/>
                  </a:lnTo>
                  <a:lnTo>
                    <a:pt x="2643" y="2024"/>
                  </a:lnTo>
                  <a:lnTo>
                    <a:pt x="2660" y="2018"/>
                  </a:lnTo>
                  <a:lnTo>
                    <a:pt x="2679" y="2008"/>
                  </a:lnTo>
                  <a:lnTo>
                    <a:pt x="2695" y="2000"/>
                  </a:lnTo>
                  <a:lnTo>
                    <a:pt x="2713" y="1991"/>
                  </a:lnTo>
                  <a:lnTo>
                    <a:pt x="2720" y="1986"/>
                  </a:lnTo>
                  <a:lnTo>
                    <a:pt x="2727" y="1981"/>
                  </a:lnTo>
                  <a:lnTo>
                    <a:pt x="2735" y="1976"/>
                  </a:lnTo>
                  <a:lnTo>
                    <a:pt x="2744" y="1971"/>
                  </a:lnTo>
                  <a:lnTo>
                    <a:pt x="2750" y="1966"/>
                  </a:lnTo>
                  <a:lnTo>
                    <a:pt x="2757" y="1960"/>
                  </a:lnTo>
                  <a:lnTo>
                    <a:pt x="2765" y="1955"/>
                  </a:lnTo>
                  <a:lnTo>
                    <a:pt x="2771" y="1950"/>
                  </a:lnTo>
                  <a:lnTo>
                    <a:pt x="2777" y="1944"/>
                  </a:lnTo>
                  <a:lnTo>
                    <a:pt x="2783" y="1939"/>
                  </a:lnTo>
                  <a:lnTo>
                    <a:pt x="2790" y="1933"/>
                  </a:lnTo>
                  <a:lnTo>
                    <a:pt x="2796" y="1927"/>
                  </a:lnTo>
                  <a:lnTo>
                    <a:pt x="2801" y="1921"/>
                  </a:lnTo>
                  <a:lnTo>
                    <a:pt x="2806" y="1916"/>
                  </a:lnTo>
                  <a:lnTo>
                    <a:pt x="2811" y="1909"/>
                  </a:lnTo>
                  <a:lnTo>
                    <a:pt x="2817" y="1903"/>
                  </a:lnTo>
                  <a:lnTo>
                    <a:pt x="2821" y="1897"/>
                  </a:lnTo>
                  <a:lnTo>
                    <a:pt x="2825" y="1891"/>
                  </a:lnTo>
                  <a:lnTo>
                    <a:pt x="2829" y="1885"/>
                  </a:lnTo>
                  <a:lnTo>
                    <a:pt x="2833" y="1877"/>
                  </a:lnTo>
                  <a:lnTo>
                    <a:pt x="2836" y="1871"/>
                  </a:lnTo>
                  <a:lnTo>
                    <a:pt x="2839" y="1865"/>
                  </a:lnTo>
                  <a:lnTo>
                    <a:pt x="2843" y="1859"/>
                  </a:lnTo>
                  <a:lnTo>
                    <a:pt x="2846" y="1851"/>
                  </a:lnTo>
                  <a:lnTo>
                    <a:pt x="2848" y="1845"/>
                  </a:lnTo>
                  <a:lnTo>
                    <a:pt x="2850" y="1839"/>
                  </a:lnTo>
                  <a:lnTo>
                    <a:pt x="2852" y="1832"/>
                  </a:lnTo>
                  <a:lnTo>
                    <a:pt x="2853" y="1824"/>
                  </a:lnTo>
                  <a:lnTo>
                    <a:pt x="2854" y="1818"/>
                  </a:lnTo>
                  <a:lnTo>
                    <a:pt x="2855" y="1811"/>
                  </a:lnTo>
                  <a:lnTo>
                    <a:pt x="2856" y="1801"/>
                  </a:lnTo>
                  <a:close/>
                  <a:moveTo>
                    <a:pt x="1653" y="1736"/>
                  </a:moveTo>
                  <a:lnTo>
                    <a:pt x="1596" y="1738"/>
                  </a:lnTo>
                  <a:lnTo>
                    <a:pt x="1541" y="1744"/>
                  </a:lnTo>
                  <a:lnTo>
                    <a:pt x="1488" y="1754"/>
                  </a:lnTo>
                  <a:lnTo>
                    <a:pt x="1438" y="1767"/>
                  </a:lnTo>
                  <a:lnTo>
                    <a:pt x="1391" y="1784"/>
                  </a:lnTo>
                  <a:lnTo>
                    <a:pt x="1347" y="1803"/>
                  </a:lnTo>
                  <a:lnTo>
                    <a:pt x="1308" y="1825"/>
                  </a:lnTo>
                  <a:lnTo>
                    <a:pt x="1277" y="1847"/>
                  </a:lnTo>
                  <a:lnTo>
                    <a:pt x="1273" y="1849"/>
                  </a:lnTo>
                  <a:lnTo>
                    <a:pt x="1269" y="1852"/>
                  </a:lnTo>
                  <a:lnTo>
                    <a:pt x="1246" y="1874"/>
                  </a:lnTo>
                  <a:lnTo>
                    <a:pt x="1224" y="1897"/>
                  </a:lnTo>
                  <a:lnTo>
                    <a:pt x="1207" y="1921"/>
                  </a:lnTo>
                  <a:lnTo>
                    <a:pt x="1194" y="1945"/>
                  </a:lnTo>
                  <a:lnTo>
                    <a:pt x="1184" y="1969"/>
                  </a:lnTo>
                  <a:lnTo>
                    <a:pt x="1178" y="1992"/>
                  </a:lnTo>
                  <a:lnTo>
                    <a:pt x="1177" y="2017"/>
                  </a:lnTo>
                  <a:lnTo>
                    <a:pt x="1180" y="2048"/>
                  </a:lnTo>
                  <a:lnTo>
                    <a:pt x="1189" y="2079"/>
                  </a:lnTo>
                  <a:lnTo>
                    <a:pt x="1205" y="2109"/>
                  </a:lnTo>
                  <a:lnTo>
                    <a:pt x="1226" y="2138"/>
                  </a:lnTo>
                  <a:lnTo>
                    <a:pt x="1252" y="2165"/>
                  </a:lnTo>
                  <a:lnTo>
                    <a:pt x="1283" y="2190"/>
                  </a:lnTo>
                  <a:lnTo>
                    <a:pt x="1317" y="2213"/>
                  </a:lnTo>
                  <a:lnTo>
                    <a:pt x="1357" y="2234"/>
                  </a:lnTo>
                  <a:lnTo>
                    <a:pt x="1399" y="2251"/>
                  </a:lnTo>
                  <a:lnTo>
                    <a:pt x="1445" y="2267"/>
                  </a:lnTo>
                  <a:lnTo>
                    <a:pt x="1494" y="2280"/>
                  </a:lnTo>
                  <a:lnTo>
                    <a:pt x="1545" y="2289"/>
                  </a:lnTo>
                  <a:lnTo>
                    <a:pt x="1598" y="2294"/>
                  </a:lnTo>
                  <a:lnTo>
                    <a:pt x="1653" y="2296"/>
                  </a:lnTo>
                  <a:lnTo>
                    <a:pt x="1707" y="2294"/>
                  </a:lnTo>
                  <a:lnTo>
                    <a:pt x="1760" y="2289"/>
                  </a:lnTo>
                  <a:lnTo>
                    <a:pt x="1811" y="2280"/>
                  </a:lnTo>
                  <a:lnTo>
                    <a:pt x="1860" y="2267"/>
                  </a:lnTo>
                  <a:lnTo>
                    <a:pt x="1906" y="2251"/>
                  </a:lnTo>
                  <a:lnTo>
                    <a:pt x="1948" y="2234"/>
                  </a:lnTo>
                  <a:lnTo>
                    <a:pt x="1987" y="2213"/>
                  </a:lnTo>
                  <a:lnTo>
                    <a:pt x="2022" y="2190"/>
                  </a:lnTo>
                  <a:lnTo>
                    <a:pt x="2053" y="2165"/>
                  </a:lnTo>
                  <a:lnTo>
                    <a:pt x="2079" y="2138"/>
                  </a:lnTo>
                  <a:lnTo>
                    <a:pt x="2100" y="2109"/>
                  </a:lnTo>
                  <a:lnTo>
                    <a:pt x="2116" y="2079"/>
                  </a:lnTo>
                  <a:lnTo>
                    <a:pt x="2125" y="2048"/>
                  </a:lnTo>
                  <a:lnTo>
                    <a:pt x="2128" y="2017"/>
                  </a:lnTo>
                  <a:lnTo>
                    <a:pt x="2126" y="1986"/>
                  </a:lnTo>
                  <a:lnTo>
                    <a:pt x="2125" y="1983"/>
                  </a:lnTo>
                  <a:lnTo>
                    <a:pt x="2124" y="1980"/>
                  </a:lnTo>
                  <a:lnTo>
                    <a:pt x="2117" y="1957"/>
                  </a:lnTo>
                  <a:lnTo>
                    <a:pt x="2115" y="1952"/>
                  </a:lnTo>
                  <a:lnTo>
                    <a:pt x="2103" y="1928"/>
                  </a:lnTo>
                  <a:lnTo>
                    <a:pt x="2102" y="1926"/>
                  </a:lnTo>
                  <a:lnTo>
                    <a:pt x="2101" y="1925"/>
                  </a:lnTo>
                  <a:lnTo>
                    <a:pt x="2084" y="1899"/>
                  </a:lnTo>
                  <a:lnTo>
                    <a:pt x="2083" y="1898"/>
                  </a:lnTo>
                  <a:lnTo>
                    <a:pt x="2081" y="1897"/>
                  </a:lnTo>
                  <a:lnTo>
                    <a:pt x="2060" y="1874"/>
                  </a:lnTo>
                  <a:lnTo>
                    <a:pt x="2034" y="1851"/>
                  </a:lnTo>
                  <a:lnTo>
                    <a:pt x="2006" y="1831"/>
                  </a:lnTo>
                  <a:lnTo>
                    <a:pt x="2000" y="1827"/>
                  </a:lnTo>
                  <a:lnTo>
                    <a:pt x="1996" y="1824"/>
                  </a:lnTo>
                  <a:lnTo>
                    <a:pt x="1974" y="1812"/>
                  </a:lnTo>
                  <a:lnTo>
                    <a:pt x="1953" y="1800"/>
                  </a:lnTo>
                  <a:lnTo>
                    <a:pt x="1935" y="1793"/>
                  </a:lnTo>
                  <a:lnTo>
                    <a:pt x="1904" y="1780"/>
                  </a:lnTo>
                  <a:lnTo>
                    <a:pt x="1868" y="1768"/>
                  </a:lnTo>
                  <a:lnTo>
                    <a:pt x="1833" y="1758"/>
                  </a:lnTo>
                  <a:lnTo>
                    <a:pt x="1789" y="1748"/>
                  </a:lnTo>
                  <a:lnTo>
                    <a:pt x="1746" y="1741"/>
                  </a:lnTo>
                  <a:lnTo>
                    <a:pt x="1744" y="1741"/>
                  </a:lnTo>
                  <a:lnTo>
                    <a:pt x="1698" y="1737"/>
                  </a:lnTo>
                  <a:lnTo>
                    <a:pt x="1653" y="1736"/>
                  </a:lnTo>
                  <a:close/>
                  <a:moveTo>
                    <a:pt x="1905" y="1577"/>
                  </a:moveTo>
                  <a:lnTo>
                    <a:pt x="1910" y="1610"/>
                  </a:lnTo>
                  <a:lnTo>
                    <a:pt x="1922" y="1641"/>
                  </a:lnTo>
                  <a:lnTo>
                    <a:pt x="1941" y="1674"/>
                  </a:lnTo>
                  <a:lnTo>
                    <a:pt x="1993" y="1695"/>
                  </a:lnTo>
                  <a:lnTo>
                    <a:pt x="2042" y="1720"/>
                  </a:lnTo>
                  <a:lnTo>
                    <a:pt x="2086" y="1748"/>
                  </a:lnTo>
                  <a:lnTo>
                    <a:pt x="2125" y="1781"/>
                  </a:lnTo>
                  <a:lnTo>
                    <a:pt x="2158" y="1814"/>
                  </a:lnTo>
                  <a:lnTo>
                    <a:pt x="2183" y="1821"/>
                  </a:lnTo>
                  <a:lnTo>
                    <a:pt x="2205" y="1827"/>
                  </a:lnTo>
                  <a:lnTo>
                    <a:pt x="2241" y="1835"/>
                  </a:lnTo>
                  <a:lnTo>
                    <a:pt x="2262" y="1839"/>
                  </a:lnTo>
                  <a:lnTo>
                    <a:pt x="2302" y="1844"/>
                  </a:lnTo>
                  <a:lnTo>
                    <a:pt x="2321" y="1846"/>
                  </a:lnTo>
                  <a:lnTo>
                    <a:pt x="2381" y="1848"/>
                  </a:lnTo>
                  <a:lnTo>
                    <a:pt x="2428" y="1846"/>
                  </a:lnTo>
                  <a:lnTo>
                    <a:pt x="2443" y="1845"/>
                  </a:lnTo>
                  <a:lnTo>
                    <a:pt x="2475" y="1842"/>
                  </a:lnTo>
                  <a:lnTo>
                    <a:pt x="2492" y="1840"/>
                  </a:lnTo>
                  <a:lnTo>
                    <a:pt x="2519" y="1836"/>
                  </a:lnTo>
                  <a:lnTo>
                    <a:pt x="2538" y="1832"/>
                  </a:lnTo>
                  <a:lnTo>
                    <a:pt x="2562" y="1826"/>
                  </a:lnTo>
                  <a:lnTo>
                    <a:pt x="2581" y="1821"/>
                  </a:lnTo>
                  <a:lnTo>
                    <a:pt x="2603" y="1814"/>
                  </a:lnTo>
                  <a:lnTo>
                    <a:pt x="2621" y="1809"/>
                  </a:lnTo>
                  <a:lnTo>
                    <a:pt x="2643" y="1800"/>
                  </a:lnTo>
                  <a:lnTo>
                    <a:pt x="2660" y="1793"/>
                  </a:lnTo>
                  <a:lnTo>
                    <a:pt x="2679" y="1785"/>
                  </a:lnTo>
                  <a:lnTo>
                    <a:pt x="2695" y="1776"/>
                  </a:lnTo>
                  <a:lnTo>
                    <a:pt x="2713" y="1766"/>
                  </a:lnTo>
                  <a:lnTo>
                    <a:pt x="2720" y="1762"/>
                  </a:lnTo>
                  <a:lnTo>
                    <a:pt x="2727" y="1758"/>
                  </a:lnTo>
                  <a:lnTo>
                    <a:pt x="2735" y="1753"/>
                  </a:lnTo>
                  <a:lnTo>
                    <a:pt x="2744" y="1747"/>
                  </a:lnTo>
                  <a:lnTo>
                    <a:pt x="2750" y="1742"/>
                  </a:lnTo>
                  <a:lnTo>
                    <a:pt x="2757" y="1737"/>
                  </a:lnTo>
                  <a:lnTo>
                    <a:pt x="2765" y="1732"/>
                  </a:lnTo>
                  <a:lnTo>
                    <a:pt x="2771" y="1726"/>
                  </a:lnTo>
                  <a:lnTo>
                    <a:pt x="2777" y="1720"/>
                  </a:lnTo>
                  <a:lnTo>
                    <a:pt x="2783" y="1715"/>
                  </a:lnTo>
                  <a:lnTo>
                    <a:pt x="2790" y="1709"/>
                  </a:lnTo>
                  <a:lnTo>
                    <a:pt x="2796" y="1703"/>
                  </a:lnTo>
                  <a:lnTo>
                    <a:pt x="2801" y="1697"/>
                  </a:lnTo>
                  <a:lnTo>
                    <a:pt x="2806" y="1691"/>
                  </a:lnTo>
                  <a:lnTo>
                    <a:pt x="2811" y="1685"/>
                  </a:lnTo>
                  <a:lnTo>
                    <a:pt x="2817" y="1679"/>
                  </a:lnTo>
                  <a:lnTo>
                    <a:pt x="2821" y="1673"/>
                  </a:lnTo>
                  <a:lnTo>
                    <a:pt x="2825" y="1667"/>
                  </a:lnTo>
                  <a:lnTo>
                    <a:pt x="2829" y="1660"/>
                  </a:lnTo>
                  <a:lnTo>
                    <a:pt x="2833" y="1654"/>
                  </a:lnTo>
                  <a:lnTo>
                    <a:pt x="2836" y="1648"/>
                  </a:lnTo>
                  <a:lnTo>
                    <a:pt x="2839" y="1641"/>
                  </a:lnTo>
                  <a:lnTo>
                    <a:pt x="2843" y="1634"/>
                  </a:lnTo>
                  <a:lnTo>
                    <a:pt x="2846" y="1628"/>
                  </a:lnTo>
                  <a:lnTo>
                    <a:pt x="2848" y="1622"/>
                  </a:lnTo>
                  <a:lnTo>
                    <a:pt x="2850" y="1614"/>
                  </a:lnTo>
                  <a:lnTo>
                    <a:pt x="2852" y="1607"/>
                  </a:lnTo>
                  <a:lnTo>
                    <a:pt x="2853" y="1601"/>
                  </a:lnTo>
                  <a:lnTo>
                    <a:pt x="2854" y="1594"/>
                  </a:lnTo>
                  <a:lnTo>
                    <a:pt x="2855" y="1587"/>
                  </a:lnTo>
                  <a:lnTo>
                    <a:pt x="2856" y="1578"/>
                  </a:lnTo>
                  <a:lnTo>
                    <a:pt x="2848" y="1584"/>
                  </a:lnTo>
                  <a:lnTo>
                    <a:pt x="2823" y="1605"/>
                  </a:lnTo>
                  <a:lnTo>
                    <a:pt x="2814" y="1610"/>
                  </a:lnTo>
                  <a:lnTo>
                    <a:pt x="2807" y="1616"/>
                  </a:lnTo>
                  <a:lnTo>
                    <a:pt x="2776" y="1636"/>
                  </a:lnTo>
                  <a:lnTo>
                    <a:pt x="2761" y="1645"/>
                  </a:lnTo>
                  <a:lnTo>
                    <a:pt x="2738" y="1658"/>
                  </a:lnTo>
                  <a:lnTo>
                    <a:pt x="2712" y="1669"/>
                  </a:lnTo>
                  <a:lnTo>
                    <a:pt x="2709" y="1670"/>
                  </a:lnTo>
                  <a:lnTo>
                    <a:pt x="2685" y="1682"/>
                  </a:lnTo>
                  <a:lnTo>
                    <a:pt x="2657" y="1691"/>
                  </a:lnTo>
                  <a:lnTo>
                    <a:pt x="2639" y="1697"/>
                  </a:lnTo>
                  <a:lnTo>
                    <a:pt x="2599" y="1709"/>
                  </a:lnTo>
                  <a:lnTo>
                    <a:pt x="2576" y="1714"/>
                  </a:lnTo>
                  <a:lnTo>
                    <a:pt x="2537" y="1722"/>
                  </a:lnTo>
                  <a:lnTo>
                    <a:pt x="2514" y="1726"/>
                  </a:lnTo>
                  <a:lnTo>
                    <a:pt x="2469" y="1732"/>
                  </a:lnTo>
                  <a:lnTo>
                    <a:pt x="2449" y="1734"/>
                  </a:lnTo>
                  <a:lnTo>
                    <a:pt x="2415" y="1735"/>
                  </a:lnTo>
                  <a:lnTo>
                    <a:pt x="2381" y="1736"/>
                  </a:lnTo>
                  <a:lnTo>
                    <a:pt x="2347" y="1735"/>
                  </a:lnTo>
                  <a:lnTo>
                    <a:pt x="2313" y="1734"/>
                  </a:lnTo>
                  <a:lnTo>
                    <a:pt x="2293" y="1731"/>
                  </a:lnTo>
                  <a:lnTo>
                    <a:pt x="2248" y="1726"/>
                  </a:lnTo>
                  <a:lnTo>
                    <a:pt x="2224" y="1722"/>
                  </a:lnTo>
                  <a:lnTo>
                    <a:pt x="2184" y="1714"/>
                  </a:lnTo>
                  <a:lnTo>
                    <a:pt x="2162" y="1709"/>
                  </a:lnTo>
                  <a:lnTo>
                    <a:pt x="2122" y="1697"/>
                  </a:lnTo>
                  <a:lnTo>
                    <a:pt x="2104" y="1691"/>
                  </a:lnTo>
                  <a:lnTo>
                    <a:pt x="2077" y="1682"/>
                  </a:lnTo>
                  <a:lnTo>
                    <a:pt x="2051" y="1670"/>
                  </a:lnTo>
                  <a:lnTo>
                    <a:pt x="2049" y="1669"/>
                  </a:lnTo>
                  <a:lnTo>
                    <a:pt x="2024" y="1658"/>
                  </a:lnTo>
                  <a:lnTo>
                    <a:pt x="2000" y="1644"/>
                  </a:lnTo>
                  <a:lnTo>
                    <a:pt x="1993" y="1640"/>
                  </a:lnTo>
                  <a:lnTo>
                    <a:pt x="1986" y="1636"/>
                  </a:lnTo>
                  <a:lnTo>
                    <a:pt x="1955" y="1616"/>
                  </a:lnTo>
                  <a:lnTo>
                    <a:pt x="1946" y="1610"/>
                  </a:lnTo>
                  <a:lnTo>
                    <a:pt x="1939" y="1605"/>
                  </a:lnTo>
                  <a:lnTo>
                    <a:pt x="1913" y="1584"/>
                  </a:lnTo>
                  <a:lnTo>
                    <a:pt x="1909" y="1581"/>
                  </a:lnTo>
                  <a:lnTo>
                    <a:pt x="1905" y="1577"/>
                  </a:lnTo>
                  <a:close/>
                  <a:moveTo>
                    <a:pt x="386" y="1265"/>
                  </a:moveTo>
                  <a:lnTo>
                    <a:pt x="385" y="1265"/>
                  </a:lnTo>
                  <a:lnTo>
                    <a:pt x="385" y="1265"/>
                  </a:lnTo>
                  <a:lnTo>
                    <a:pt x="370" y="1289"/>
                  </a:lnTo>
                  <a:lnTo>
                    <a:pt x="358" y="1312"/>
                  </a:lnTo>
                  <a:lnTo>
                    <a:pt x="336" y="1357"/>
                  </a:lnTo>
                  <a:lnTo>
                    <a:pt x="333" y="1364"/>
                  </a:lnTo>
                  <a:lnTo>
                    <a:pt x="330" y="1372"/>
                  </a:lnTo>
                  <a:lnTo>
                    <a:pt x="313" y="1416"/>
                  </a:lnTo>
                  <a:lnTo>
                    <a:pt x="311" y="1422"/>
                  </a:lnTo>
                  <a:lnTo>
                    <a:pt x="310" y="1428"/>
                  </a:lnTo>
                  <a:lnTo>
                    <a:pt x="294" y="1486"/>
                  </a:lnTo>
                  <a:lnTo>
                    <a:pt x="293" y="1491"/>
                  </a:lnTo>
                  <a:lnTo>
                    <a:pt x="293" y="1495"/>
                  </a:lnTo>
                  <a:lnTo>
                    <a:pt x="288" y="1521"/>
                  </a:lnTo>
                  <a:lnTo>
                    <a:pt x="285" y="1547"/>
                  </a:lnTo>
                  <a:lnTo>
                    <a:pt x="284" y="1555"/>
                  </a:lnTo>
                  <a:lnTo>
                    <a:pt x="283" y="1562"/>
                  </a:lnTo>
                  <a:lnTo>
                    <a:pt x="281" y="1592"/>
                  </a:lnTo>
                  <a:lnTo>
                    <a:pt x="280" y="1624"/>
                  </a:lnTo>
                  <a:lnTo>
                    <a:pt x="281" y="1655"/>
                  </a:lnTo>
                  <a:lnTo>
                    <a:pt x="283" y="1685"/>
                  </a:lnTo>
                  <a:lnTo>
                    <a:pt x="284" y="1693"/>
                  </a:lnTo>
                  <a:lnTo>
                    <a:pt x="285" y="1701"/>
                  </a:lnTo>
                  <a:lnTo>
                    <a:pt x="288" y="1728"/>
                  </a:lnTo>
                  <a:lnTo>
                    <a:pt x="293" y="1754"/>
                  </a:lnTo>
                  <a:lnTo>
                    <a:pt x="293" y="1758"/>
                  </a:lnTo>
                  <a:lnTo>
                    <a:pt x="294" y="1761"/>
                  </a:lnTo>
                  <a:lnTo>
                    <a:pt x="310" y="1820"/>
                  </a:lnTo>
                  <a:lnTo>
                    <a:pt x="314" y="1832"/>
                  </a:lnTo>
                  <a:lnTo>
                    <a:pt x="330" y="1875"/>
                  </a:lnTo>
                  <a:lnTo>
                    <a:pt x="336" y="1892"/>
                  </a:lnTo>
                  <a:lnTo>
                    <a:pt x="357" y="1935"/>
                  </a:lnTo>
                  <a:lnTo>
                    <a:pt x="371" y="1960"/>
                  </a:lnTo>
                  <a:lnTo>
                    <a:pt x="385" y="1982"/>
                  </a:lnTo>
                  <a:lnTo>
                    <a:pt x="385" y="1983"/>
                  </a:lnTo>
                  <a:lnTo>
                    <a:pt x="386" y="1983"/>
                  </a:lnTo>
                  <a:lnTo>
                    <a:pt x="545" y="1808"/>
                  </a:lnTo>
                  <a:lnTo>
                    <a:pt x="572" y="1783"/>
                  </a:lnTo>
                  <a:lnTo>
                    <a:pt x="600" y="1763"/>
                  </a:lnTo>
                  <a:lnTo>
                    <a:pt x="631" y="1748"/>
                  </a:lnTo>
                  <a:lnTo>
                    <a:pt x="663" y="1739"/>
                  </a:lnTo>
                  <a:lnTo>
                    <a:pt x="697" y="1736"/>
                  </a:lnTo>
                  <a:lnTo>
                    <a:pt x="730" y="1739"/>
                  </a:lnTo>
                  <a:lnTo>
                    <a:pt x="759" y="1746"/>
                  </a:lnTo>
                  <a:lnTo>
                    <a:pt x="768" y="1750"/>
                  </a:lnTo>
                  <a:lnTo>
                    <a:pt x="778" y="1756"/>
                  </a:lnTo>
                  <a:lnTo>
                    <a:pt x="788" y="1764"/>
                  </a:lnTo>
                  <a:lnTo>
                    <a:pt x="801" y="1774"/>
                  </a:lnTo>
                  <a:lnTo>
                    <a:pt x="815" y="1787"/>
                  </a:lnTo>
                  <a:lnTo>
                    <a:pt x="834" y="1803"/>
                  </a:lnTo>
                  <a:lnTo>
                    <a:pt x="843" y="1812"/>
                  </a:lnTo>
                  <a:lnTo>
                    <a:pt x="854" y="1822"/>
                  </a:lnTo>
                  <a:lnTo>
                    <a:pt x="865" y="1832"/>
                  </a:lnTo>
                  <a:lnTo>
                    <a:pt x="874" y="1841"/>
                  </a:lnTo>
                  <a:lnTo>
                    <a:pt x="883" y="1847"/>
                  </a:lnTo>
                  <a:lnTo>
                    <a:pt x="906" y="1849"/>
                  </a:lnTo>
                  <a:lnTo>
                    <a:pt x="918" y="1879"/>
                  </a:lnTo>
                  <a:lnTo>
                    <a:pt x="927" y="1898"/>
                  </a:lnTo>
                  <a:lnTo>
                    <a:pt x="937" y="1911"/>
                  </a:lnTo>
                  <a:lnTo>
                    <a:pt x="945" y="1920"/>
                  </a:lnTo>
                  <a:lnTo>
                    <a:pt x="952" y="1925"/>
                  </a:lnTo>
                  <a:lnTo>
                    <a:pt x="959" y="1928"/>
                  </a:lnTo>
                  <a:lnTo>
                    <a:pt x="964" y="1929"/>
                  </a:lnTo>
                  <a:lnTo>
                    <a:pt x="979" y="1931"/>
                  </a:lnTo>
                  <a:lnTo>
                    <a:pt x="999" y="1930"/>
                  </a:lnTo>
                  <a:lnTo>
                    <a:pt x="1020" y="1924"/>
                  </a:lnTo>
                  <a:lnTo>
                    <a:pt x="1044" y="1915"/>
                  </a:lnTo>
                  <a:lnTo>
                    <a:pt x="1070" y="1902"/>
                  </a:lnTo>
                  <a:lnTo>
                    <a:pt x="1097" y="1886"/>
                  </a:lnTo>
                  <a:lnTo>
                    <a:pt x="1098" y="1885"/>
                  </a:lnTo>
                  <a:lnTo>
                    <a:pt x="1109" y="1864"/>
                  </a:lnTo>
                  <a:lnTo>
                    <a:pt x="1114" y="1856"/>
                  </a:lnTo>
                  <a:lnTo>
                    <a:pt x="1120" y="1849"/>
                  </a:lnTo>
                  <a:lnTo>
                    <a:pt x="1132" y="1831"/>
                  </a:lnTo>
                  <a:lnTo>
                    <a:pt x="1136" y="1825"/>
                  </a:lnTo>
                  <a:lnTo>
                    <a:pt x="1142" y="1820"/>
                  </a:lnTo>
                  <a:lnTo>
                    <a:pt x="1146" y="1815"/>
                  </a:lnTo>
                  <a:lnTo>
                    <a:pt x="1161" y="1798"/>
                  </a:lnTo>
                  <a:lnTo>
                    <a:pt x="1169" y="1791"/>
                  </a:lnTo>
                  <a:lnTo>
                    <a:pt x="1176" y="1784"/>
                  </a:lnTo>
                  <a:lnTo>
                    <a:pt x="1194" y="1768"/>
                  </a:lnTo>
                  <a:lnTo>
                    <a:pt x="1210" y="1756"/>
                  </a:lnTo>
                  <a:lnTo>
                    <a:pt x="1231" y="1741"/>
                  </a:lnTo>
                  <a:lnTo>
                    <a:pt x="1242" y="1733"/>
                  </a:lnTo>
                  <a:lnTo>
                    <a:pt x="1259" y="1692"/>
                  </a:lnTo>
                  <a:lnTo>
                    <a:pt x="1272" y="1652"/>
                  </a:lnTo>
                  <a:lnTo>
                    <a:pt x="1278" y="1612"/>
                  </a:lnTo>
                  <a:lnTo>
                    <a:pt x="1281" y="1573"/>
                  </a:lnTo>
                  <a:lnTo>
                    <a:pt x="1280" y="1536"/>
                  </a:lnTo>
                  <a:lnTo>
                    <a:pt x="1277" y="1502"/>
                  </a:lnTo>
                  <a:lnTo>
                    <a:pt x="1272" y="1470"/>
                  </a:lnTo>
                  <a:lnTo>
                    <a:pt x="1264" y="1442"/>
                  </a:lnTo>
                  <a:lnTo>
                    <a:pt x="1257" y="1418"/>
                  </a:lnTo>
                  <a:lnTo>
                    <a:pt x="1251" y="1397"/>
                  </a:lnTo>
                  <a:lnTo>
                    <a:pt x="1232" y="1400"/>
                  </a:lnTo>
                  <a:lnTo>
                    <a:pt x="1213" y="1405"/>
                  </a:lnTo>
                  <a:lnTo>
                    <a:pt x="1193" y="1412"/>
                  </a:lnTo>
                  <a:lnTo>
                    <a:pt x="1174" y="1418"/>
                  </a:lnTo>
                  <a:lnTo>
                    <a:pt x="1157" y="1425"/>
                  </a:lnTo>
                  <a:lnTo>
                    <a:pt x="1144" y="1433"/>
                  </a:lnTo>
                  <a:lnTo>
                    <a:pt x="1135" y="1441"/>
                  </a:lnTo>
                  <a:lnTo>
                    <a:pt x="1107" y="1521"/>
                  </a:lnTo>
                  <a:lnTo>
                    <a:pt x="1047" y="1458"/>
                  </a:lnTo>
                  <a:lnTo>
                    <a:pt x="1021" y="1438"/>
                  </a:lnTo>
                  <a:lnTo>
                    <a:pt x="992" y="1422"/>
                  </a:lnTo>
                  <a:lnTo>
                    <a:pt x="962" y="1410"/>
                  </a:lnTo>
                  <a:lnTo>
                    <a:pt x="929" y="1402"/>
                  </a:lnTo>
                  <a:lnTo>
                    <a:pt x="896" y="1400"/>
                  </a:lnTo>
                  <a:lnTo>
                    <a:pt x="881" y="1402"/>
                  </a:lnTo>
                  <a:lnTo>
                    <a:pt x="866" y="1407"/>
                  </a:lnTo>
                  <a:lnTo>
                    <a:pt x="853" y="1416"/>
                  </a:lnTo>
                  <a:lnTo>
                    <a:pt x="839" y="1427"/>
                  </a:lnTo>
                  <a:lnTo>
                    <a:pt x="827" y="1441"/>
                  </a:lnTo>
                  <a:lnTo>
                    <a:pt x="813" y="1455"/>
                  </a:lnTo>
                  <a:lnTo>
                    <a:pt x="801" y="1470"/>
                  </a:lnTo>
                  <a:lnTo>
                    <a:pt x="788" y="1483"/>
                  </a:lnTo>
                  <a:lnTo>
                    <a:pt x="774" y="1494"/>
                  </a:lnTo>
                  <a:lnTo>
                    <a:pt x="757" y="1502"/>
                  </a:lnTo>
                  <a:lnTo>
                    <a:pt x="729" y="1509"/>
                  </a:lnTo>
                  <a:lnTo>
                    <a:pt x="698" y="1511"/>
                  </a:lnTo>
                  <a:lnTo>
                    <a:pt x="665" y="1509"/>
                  </a:lnTo>
                  <a:lnTo>
                    <a:pt x="633" y="1500"/>
                  </a:lnTo>
                  <a:lnTo>
                    <a:pt x="602" y="1486"/>
                  </a:lnTo>
                  <a:lnTo>
                    <a:pt x="573" y="1467"/>
                  </a:lnTo>
                  <a:lnTo>
                    <a:pt x="547" y="1442"/>
                  </a:lnTo>
                  <a:lnTo>
                    <a:pt x="386" y="1265"/>
                  </a:lnTo>
                  <a:close/>
                  <a:moveTo>
                    <a:pt x="2381" y="1063"/>
                  </a:moveTo>
                  <a:lnTo>
                    <a:pt x="2355" y="1066"/>
                  </a:lnTo>
                  <a:lnTo>
                    <a:pt x="2314" y="1068"/>
                  </a:lnTo>
                  <a:lnTo>
                    <a:pt x="2276" y="1072"/>
                  </a:lnTo>
                  <a:lnTo>
                    <a:pt x="2274" y="1072"/>
                  </a:lnTo>
                  <a:lnTo>
                    <a:pt x="2273" y="1072"/>
                  </a:lnTo>
                  <a:lnTo>
                    <a:pt x="2236" y="1078"/>
                  </a:lnTo>
                  <a:lnTo>
                    <a:pt x="2201" y="1086"/>
                  </a:lnTo>
                  <a:lnTo>
                    <a:pt x="2199" y="1086"/>
                  </a:lnTo>
                  <a:lnTo>
                    <a:pt x="2198" y="1086"/>
                  </a:lnTo>
                  <a:lnTo>
                    <a:pt x="2158" y="1098"/>
                  </a:lnTo>
                  <a:lnTo>
                    <a:pt x="2120" y="1111"/>
                  </a:lnTo>
                  <a:lnTo>
                    <a:pt x="2118" y="1112"/>
                  </a:lnTo>
                  <a:lnTo>
                    <a:pt x="2116" y="1113"/>
                  </a:lnTo>
                  <a:lnTo>
                    <a:pt x="2079" y="1129"/>
                  </a:lnTo>
                  <a:lnTo>
                    <a:pt x="2045" y="1148"/>
                  </a:lnTo>
                  <a:lnTo>
                    <a:pt x="2014" y="1168"/>
                  </a:lnTo>
                  <a:lnTo>
                    <a:pt x="1986" y="1190"/>
                  </a:lnTo>
                  <a:lnTo>
                    <a:pt x="1983" y="1193"/>
                  </a:lnTo>
                  <a:lnTo>
                    <a:pt x="1980" y="1195"/>
                  </a:lnTo>
                  <a:lnTo>
                    <a:pt x="1962" y="1213"/>
                  </a:lnTo>
                  <a:lnTo>
                    <a:pt x="1957" y="1219"/>
                  </a:lnTo>
                  <a:lnTo>
                    <a:pt x="1953" y="1225"/>
                  </a:lnTo>
                  <a:lnTo>
                    <a:pt x="1947" y="1231"/>
                  </a:lnTo>
                  <a:lnTo>
                    <a:pt x="1942" y="1237"/>
                  </a:lnTo>
                  <a:lnTo>
                    <a:pt x="1937" y="1245"/>
                  </a:lnTo>
                  <a:lnTo>
                    <a:pt x="1932" y="1254"/>
                  </a:lnTo>
                  <a:lnTo>
                    <a:pt x="1929" y="1258"/>
                  </a:lnTo>
                  <a:lnTo>
                    <a:pt x="1927" y="1263"/>
                  </a:lnTo>
                  <a:lnTo>
                    <a:pt x="1918" y="1281"/>
                  </a:lnTo>
                  <a:lnTo>
                    <a:pt x="1916" y="1285"/>
                  </a:lnTo>
                  <a:lnTo>
                    <a:pt x="1914" y="1289"/>
                  </a:lnTo>
                  <a:lnTo>
                    <a:pt x="1909" y="1309"/>
                  </a:lnTo>
                  <a:lnTo>
                    <a:pt x="1908" y="1312"/>
                  </a:lnTo>
                  <a:lnTo>
                    <a:pt x="1907" y="1316"/>
                  </a:lnTo>
                  <a:lnTo>
                    <a:pt x="1905" y="1344"/>
                  </a:lnTo>
                  <a:lnTo>
                    <a:pt x="1908" y="1376"/>
                  </a:lnTo>
                  <a:lnTo>
                    <a:pt x="1917" y="1407"/>
                  </a:lnTo>
                  <a:lnTo>
                    <a:pt x="1933" y="1438"/>
                  </a:lnTo>
                  <a:lnTo>
                    <a:pt x="1954" y="1466"/>
                  </a:lnTo>
                  <a:lnTo>
                    <a:pt x="1980" y="1493"/>
                  </a:lnTo>
                  <a:lnTo>
                    <a:pt x="2011" y="1518"/>
                  </a:lnTo>
                  <a:lnTo>
                    <a:pt x="2046" y="1541"/>
                  </a:lnTo>
                  <a:lnTo>
                    <a:pt x="2085" y="1561"/>
                  </a:lnTo>
                  <a:lnTo>
                    <a:pt x="2127" y="1580"/>
                  </a:lnTo>
                  <a:lnTo>
                    <a:pt x="2173" y="1595"/>
                  </a:lnTo>
                  <a:lnTo>
                    <a:pt x="2222" y="1607"/>
                  </a:lnTo>
                  <a:lnTo>
                    <a:pt x="2273" y="1616"/>
                  </a:lnTo>
                  <a:lnTo>
                    <a:pt x="2326" y="1622"/>
                  </a:lnTo>
                  <a:lnTo>
                    <a:pt x="2381" y="1624"/>
                  </a:lnTo>
                  <a:lnTo>
                    <a:pt x="2435" y="1622"/>
                  </a:lnTo>
                  <a:lnTo>
                    <a:pt x="2488" y="1616"/>
                  </a:lnTo>
                  <a:lnTo>
                    <a:pt x="2539" y="1607"/>
                  </a:lnTo>
                  <a:lnTo>
                    <a:pt x="2588" y="1595"/>
                  </a:lnTo>
                  <a:lnTo>
                    <a:pt x="2634" y="1580"/>
                  </a:lnTo>
                  <a:lnTo>
                    <a:pt x="2676" y="1561"/>
                  </a:lnTo>
                  <a:lnTo>
                    <a:pt x="2716" y="1541"/>
                  </a:lnTo>
                  <a:lnTo>
                    <a:pt x="2751" y="1518"/>
                  </a:lnTo>
                  <a:lnTo>
                    <a:pt x="2781" y="1493"/>
                  </a:lnTo>
                  <a:lnTo>
                    <a:pt x="2808" y="1466"/>
                  </a:lnTo>
                  <a:lnTo>
                    <a:pt x="2829" y="1438"/>
                  </a:lnTo>
                  <a:lnTo>
                    <a:pt x="2845" y="1407"/>
                  </a:lnTo>
                  <a:lnTo>
                    <a:pt x="2854" y="1376"/>
                  </a:lnTo>
                  <a:lnTo>
                    <a:pt x="2857" y="1344"/>
                  </a:lnTo>
                  <a:lnTo>
                    <a:pt x="2854" y="1312"/>
                  </a:lnTo>
                  <a:lnTo>
                    <a:pt x="2845" y="1281"/>
                  </a:lnTo>
                  <a:lnTo>
                    <a:pt x="2829" y="1251"/>
                  </a:lnTo>
                  <a:lnTo>
                    <a:pt x="2808" y="1222"/>
                  </a:lnTo>
                  <a:lnTo>
                    <a:pt x="2781" y="1195"/>
                  </a:lnTo>
                  <a:lnTo>
                    <a:pt x="2751" y="1170"/>
                  </a:lnTo>
                  <a:lnTo>
                    <a:pt x="2716" y="1148"/>
                  </a:lnTo>
                  <a:lnTo>
                    <a:pt x="2676" y="1127"/>
                  </a:lnTo>
                  <a:lnTo>
                    <a:pt x="2634" y="1108"/>
                  </a:lnTo>
                  <a:lnTo>
                    <a:pt x="2588" y="1093"/>
                  </a:lnTo>
                  <a:lnTo>
                    <a:pt x="2540" y="1081"/>
                  </a:lnTo>
                  <a:lnTo>
                    <a:pt x="2489" y="1072"/>
                  </a:lnTo>
                  <a:lnTo>
                    <a:pt x="2436" y="1066"/>
                  </a:lnTo>
                  <a:lnTo>
                    <a:pt x="2381" y="1063"/>
                  </a:lnTo>
                  <a:close/>
                  <a:moveTo>
                    <a:pt x="952" y="952"/>
                  </a:moveTo>
                  <a:lnTo>
                    <a:pt x="913" y="953"/>
                  </a:lnTo>
                  <a:lnTo>
                    <a:pt x="874" y="957"/>
                  </a:lnTo>
                  <a:lnTo>
                    <a:pt x="849" y="961"/>
                  </a:lnTo>
                  <a:lnTo>
                    <a:pt x="797" y="971"/>
                  </a:lnTo>
                  <a:lnTo>
                    <a:pt x="769" y="978"/>
                  </a:lnTo>
                  <a:lnTo>
                    <a:pt x="722" y="994"/>
                  </a:lnTo>
                  <a:lnTo>
                    <a:pt x="697" y="1003"/>
                  </a:lnTo>
                  <a:lnTo>
                    <a:pt x="663" y="1018"/>
                  </a:lnTo>
                  <a:lnTo>
                    <a:pt x="631" y="1034"/>
                  </a:lnTo>
                  <a:lnTo>
                    <a:pt x="612" y="1046"/>
                  </a:lnTo>
                  <a:lnTo>
                    <a:pt x="589" y="1059"/>
                  </a:lnTo>
                  <a:lnTo>
                    <a:pt x="567" y="1075"/>
                  </a:lnTo>
                  <a:lnTo>
                    <a:pt x="545" y="1091"/>
                  </a:lnTo>
                  <a:lnTo>
                    <a:pt x="523" y="1108"/>
                  </a:lnTo>
                  <a:lnTo>
                    <a:pt x="503" y="1126"/>
                  </a:lnTo>
                  <a:lnTo>
                    <a:pt x="495" y="1133"/>
                  </a:lnTo>
                  <a:lnTo>
                    <a:pt x="488" y="1140"/>
                  </a:lnTo>
                  <a:lnTo>
                    <a:pt x="471" y="1157"/>
                  </a:lnTo>
                  <a:lnTo>
                    <a:pt x="455" y="1175"/>
                  </a:lnTo>
                  <a:lnTo>
                    <a:pt x="630" y="1367"/>
                  </a:lnTo>
                  <a:lnTo>
                    <a:pt x="645" y="1380"/>
                  </a:lnTo>
                  <a:lnTo>
                    <a:pt x="661" y="1391"/>
                  </a:lnTo>
                  <a:lnTo>
                    <a:pt x="679" y="1397"/>
                  </a:lnTo>
                  <a:lnTo>
                    <a:pt x="697" y="1400"/>
                  </a:lnTo>
                  <a:lnTo>
                    <a:pt x="706" y="1399"/>
                  </a:lnTo>
                  <a:lnTo>
                    <a:pt x="715" y="1397"/>
                  </a:lnTo>
                  <a:lnTo>
                    <a:pt x="718" y="1393"/>
                  </a:lnTo>
                  <a:lnTo>
                    <a:pt x="723" y="1389"/>
                  </a:lnTo>
                  <a:lnTo>
                    <a:pt x="728" y="1384"/>
                  </a:lnTo>
                  <a:lnTo>
                    <a:pt x="737" y="1371"/>
                  </a:lnTo>
                  <a:lnTo>
                    <a:pt x="750" y="1358"/>
                  </a:lnTo>
                  <a:lnTo>
                    <a:pt x="764" y="1344"/>
                  </a:lnTo>
                  <a:lnTo>
                    <a:pt x="781" y="1330"/>
                  </a:lnTo>
                  <a:lnTo>
                    <a:pt x="798" y="1317"/>
                  </a:lnTo>
                  <a:lnTo>
                    <a:pt x="819" y="1306"/>
                  </a:lnTo>
                  <a:lnTo>
                    <a:pt x="843" y="1296"/>
                  </a:lnTo>
                  <a:lnTo>
                    <a:pt x="868" y="1290"/>
                  </a:lnTo>
                  <a:lnTo>
                    <a:pt x="896" y="1288"/>
                  </a:lnTo>
                  <a:lnTo>
                    <a:pt x="936" y="1290"/>
                  </a:lnTo>
                  <a:lnTo>
                    <a:pt x="973" y="1297"/>
                  </a:lnTo>
                  <a:lnTo>
                    <a:pt x="1011" y="1308"/>
                  </a:lnTo>
                  <a:lnTo>
                    <a:pt x="1046" y="1323"/>
                  </a:lnTo>
                  <a:lnTo>
                    <a:pt x="1079" y="1343"/>
                  </a:lnTo>
                  <a:lnTo>
                    <a:pt x="1103" y="1328"/>
                  </a:lnTo>
                  <a:lnTo>
                    <a:pt x="1129" y="1316"/>
                  </a:lnTo>
                  <a:lnTo>
                    <a:pt x="1156" y="1306"/>
                  </a:lnTo>
                  <a:lnTo>
                    <a:pt x="1184" y="1297"/>
                  </a:lnTo>
                  <a:lnTo>
                    <a:pt x="1212" y="1291"/>
                  </a:lnTo>
                  <a:lnTo>
                    <a:pt x="1239" y="1287"/>
                  </a:lnTo>
                  <a:lnTo>
                    <a:pt x="1264" y="1286"/>
                  </a:lnTo>
                  <a:lnTo>
                    <a:pt x="1286" y="1287"/>
                  </a:lnTo>
                  <a:lnTo>
                    <a:pt x="1304" y="1290"/>
                  </a:lnTo>
                  <a:lnTo>
                    <a:pt x="1327" y="1297"/>
                  </a:lnTo>
                  <a:lnTo>
                    <a:pt x="1338" y="1318"/>
                  </a:lnTo>
                  <a:lnTo>
                    <a:pt x="1340" y="1323"/>
                  </a:lnTo>
                  <a:lnTo>
                    <a:pt x="1344" y="1333"/>
                  </a:lnTo>
                  <a:lnTo>
                    <a:pt x="1351" y="1346"/>
                  </a:lnTo>
                  <a:lnTo>
                    <a:pt x="1358" y="1365"/>
                  </a:lnTo>
                  <a:lnTo>
                    <a:pt x="1365" y="1387"/>
                  </a:lnTo>
                  <a:lnTo>
                    <a:pt x="1372" y="1413"/>
                  </a:lnTo>
                  <a:lnTo>
                    <a:pt x="1380" y="1442"/>
                  </a:lnTo>
                  <a:lnTo>
                    <a:pt x="1386" y="1474"/>
                  </a:lnTo>
                  <a:lnTo>
                    <a:pt x="1390" y="1508"/>
                  </a:lnTo>
                  <a:lnTo>
                    <a:pt x="1393" y="1546"/>
                  </a:lnTo>
                  <a:lnTo>
                    <a:pt x="1393" y="1584"/>
                  </a:lnTo>
                  <a:lnTo>
                    <a:pt x="1390" y="1625"/>
                  </a:lnTo>
                  <a:lnTo>
                    <a:pt x="1383" y="1666"/>
                  </a:lnTo>
                  <a:lnTo>
                    <a:pt x="1385" y="1666"/>
                  </a:lnTo>
                  <a:lnTo>
                    <a:pt x="1386" y="1665"/>
                  </a:lnTo>
                  <a:lnTo>
                    <a:pt x="1413" y="1657"/>
                  </a:lnTo>
                  <a:lnTo>
                    <a:pt x="1438" y="1651"/>
                  </a:lnTo>
                  <a:lnTo>
                    <a:pt x="1466" y="1643"/>
                  </a:lnTo>
                  <a:lnTo>
                    <a:pt x="1492" y="1638"/>
                  </a:lnTo>
                  <a:lnTo>
                    <a:pt x="1521" y="1633"/>
                  </a:lnTo>
                  <a:lnTo>
                    <a:pt x="1548" y="1630"/>
                  </a:lnTo>
                  <a:lnTo>
                    <a:pt x="1579" y="1627"/>
                  </a:lnTo>
                  <a:lnTo>
                    <a:pt x="1607" y="1626"/>
                  </a:lnTo>
                  <a:lnTo>
                    <a:pt x="1624" y="1625"/>
                  </a:lnTo>
                  <a:lnTo>
                    <a:pt x="1624" y="1624"/>
                  </a:lnTo>
                  <a:lnTo>
                    <a:pt x="1621" y="1559"/>
                  </a:lnTo>
                  <a:lnTo>
                    <a:pt x="1612" y="1496"/>
                  </a:lnTo>
                  <a:lnTo>
                    <a:pt x="1597" y="1434"/>
                  </a:lnTo>
                  <a:lnTo>
                    <a:pt x="1576" y="1375"/>
                  </a:lnTo>
                  <a:lnTo>
                    <a:pt x="1550" y="1319"/>
                  </a:lnTo>
                  <a:lnTo>
                    <a:pt x="1520" y="1265"/>
                  </a:lnTo>
                  <a:lnTo>
                    <a:pt x="1489" y="1220"/>
                  </a:lnTo>
                  <a:lnTo>
                    <a:pt x="1455" y="1179"/>
                  </a:lnTo>
                  <a:lnTo>
                    <a:pt x="1417" y="1140"/>
                  </a:lnTo>
                  <a:lnTo>
                    <a:pt x="1410" y="1133"/>
                  </a:lnTo>
                  <a:lnTo>
                    <a:pt x="1403" y="1126"/>
                  </a:lnTo>
                  <a:lnTo>
                    <a:pt x="1382" y="1108"/>
                  </a:lnTo>
                  <a:lnTo>
                    <a:pt x="1360" y="1091"/>
                  </a:lnTo>
                  <a:lnTo>
                    <a:pt x="1338" y="1075"/>
                  </a:lnTo>
                  <a:lnTo>
                    <a:pt x="1292" y="1046"/>
                  </a:lnTo>
                  <a:lnTo>
                    <a:pt x="1274" y="1034"/>
                  </a:lnTo>
                  <a:lnTo>
                    <a:pt x="1241" y="1018"/>
                  </a:lnTo>
                  <a:lnTo>
                    <a:pt x="1208" y="1003"/>
                  </a:lnTo>
                  <a:lnTo>
                    <a:pt x="1196" y="998"/>
                  </a:lnTo>
                  <a:lnTo>
                    <a:pt x="1183" y="994"/>
                  </a:lnTo>
                  <a:lnTo>
                    <a:pt x="1135" y="978"/>
                  </a:lnTo>
                  <a:lnTo>
                    <a:pt x="1107" y="971"/>
                  </a:lnTo>
                  <a:lnTo>
                    <a:pt x="1055" y="961"/>
                  </a:lnTo>
                  <a:lnTo>
                    <a:pt x="1030" y="957"/>
                  </a:lnTo>
                  <a:lnTo>
                    <a:pt x="992" y="953"/>
                  </a:lnTo>
                  <a:lnTo>
                    <a:pt x="952" y="952"/>
                  </a:lnTo>
                  <a:close/>
                  <a:moveTo>
                    <a:pt x="728" y="392"/>
                  </a:moveTo>
                  <a:lnTo>
                    <a:pt x="720" y="440"/>
                  </a:lnTo>
                  <a:lnTo>
                    <a:pt x="708" y="486"/>
                  </a:lnTo>
                  <a:lnTo>
                    <a:pt x="689" y="528"/>
                  </a:lnTo>
                  <a:lnTo>
                    <a:pt x="665" y="568"/>
                  </a:lnTo>
                  <a:lnTo>
                    <a:pt x="637" y="604"/>
                  </a:lnTo>
                  <a:lnTo>
                    <a:pt x="605" y="637"/>
                  </a:lnTo>
                  <a:lnTo>
                    <a:pt x="569" y="665"/>
                  </a:lnTo>
                  <a:lnTo>
                    <a:pt x="528" y="689"/>
                  </a:lnTo>
                  <a:lnTo>
                    <a:pt x="486" y="707"/>
                  </a:lnTo>
                  <a:lnTo>
                    <a:pt x="440" y="720"/>
                  </a:lnTo>
                  <a:lnTo>
                    <a:pt x="392" y="727"/>
                  </a:lnTo>
                  <a:lnTo>
                    <a:pt x="392" y="1076"/>
                  </a:lnTo>
                  <a:lnTo>
                    <a:pt x="395" y="1074"/>
                  </a:lnTo>
                  <a:lnTo>
                    <a:pt x="410" y="1059"/>
                  </a:lnTo>
                  <a:lnTo>
                    <a:pt x="424" y="1046"/>
                  </a:lnTo>
                  <a:lnTo>
                    <a:pt x="439" y="1033"/>
                  </a:lnTo>
                  <a:lnTo>
                    <a:pt x="453" y="1020"/>
                  </a:lnTo>
                  <a:lnTo>
                    <a:pt x="458" y="1016"/>
                  </a:lnTo>
                  <a:lnTo>
                    <a:pt x="464" y="1011"/>
                  </a:lnTo>
                  <a:lnTo>
                    <a:pt x="515" y="974"/>
                  </a:lnTo>
                  <a:lnTo>
                    <a:pt x="569" y="941"/>
                  </a:lnTo>
                  <a:lnTo>
                    <a:pt x="624" y="913"/>
                  </a:lnTo>
                  <a:lnTo>
                    <a:pt x="682" y="888"/>
                  </a:lnTo>
                  <a:lnTo>
                    <a:pt x="742" y="869"/>
                  </a:lnTo>
                  <a:lnTo>
                    <a:pt x="804" y="855"/>
                  </a:lnTo>
                  <a:lnTo>
                    <a:pt x="867" y="845"/>
                  </a:lnTo>
                  <a:lnTo>
                    <a:pt x="869" y="844"/>
                  </a:lnTo>
                  <a:lnTo>
                    <a:pt x="872" y="844"/>
                  </a:lnTo>
                  <a:lnTo>
                    <a:pt x="912" y="841"/>
                  </a:lnTo>
                  <a:lnTo>
                    <a:pt x="952" y="840"/>
                  </a:lnTo>
                  <a:lnTo>
                    <a:pt x="993" y="841"/>
                  </a:lnTo>
                  <a:lnTo>
                    <a:pt x="1032" y="844"/>
                  </a:lnTo>
                  <a:lnTo>
                    <a:pt x="1036" y="844"/>
                  </a:lnTo>
                  <a:lnTo>
                    <a:pt x="1038" y="845"/>
                  </a:lnTo>
                  <a:lnTo>
                    <a:pt x="1101" y="855"/>
                  </a:lnTo>
                  <a:lnTo>
                    <a:pt x="1162" y="869"/>
                  </a:lnTo>
                  <a:lnTo>
                    <a:pt x="1223" y="888"/>
                  </a:lnTo>
                  <a:lnTo>
                    <a:pt x="1281" y="913"/>
                  </a:lnTo>
                  <a:lnTo>
                    <a:pt x="1336" y="941"/>
                  </a:lnTo>
                  <a:lnTo>
                    <a:pt x="1390" y="974"/>
                  </a:lnTo>
                  <a:lnTo>
                    <a:pt x="1440" y="1011"/>
                  </a:lnTo>
                  <a:lnTo>
                    <a:pt x="1446" y="1016"/>
                  </a:lnTo>
                  <a:lnTo>
                    <a:pt x="1451" y="1020"/>
                  </a:lnTo>
                  <a:lnTo>
                    <a:pt x="1481" y="1046"/>
                  </a:lnTo>
                  <a:lnTo>
                    <a:pt x="1495" y="1059"/>
                  </a:lnTo>
                  <a:lnTo>
                    <a:pt x="1510" y="1074"/>
                  </a:lnTo>
                  <a:lnTo>
                    <a:pt x="1513" y="1076"/>
                  </a:lnTo>
                  <a:lnTo>
                    <a:pt x="1513" y="727"/>
                  </a:lnTo>
                  <a:lnTo>
                    <a:pt x="1465" y="720"/>
                  </a:lnTo>
                  <a:lnTo>
                    <a:pt x="1419" y="707"/>
                  </a:lnTo>
                  <a:lnTo>
                    <a:pt x="1377" y="689"/>
                  </a:lnTo>
                  <a:lnTo>
                    <a:pt x="1336" y="665"/>
                  </a:lnTo>
                  <a:lnTo>
                    <a:pt x="1300" y="637"/>
                  </a:lnTo>
                  <a:lnTo>
                    <a:pt x="1267" y="604"/>
                  </a:lnTo>
                  <a:lnTo>
                    <a:pt x="1239" y="568"/>
                  </a:lnTo>
                  <a:lnTo>
                    <a:pt x="1215" y="528"/>
                  </a:lnTo>
                  <a:lnTo>
                    <a:pt x="1197" y="486"/>
                  </a:lnTo>
                  <a:lnTo>
                    <a:pt x="1184" y="440"/>
                  </a:lnTo>
                  <a:lnTo>
                    <a:pt x="1177" y="392"/>
                  </a:lnTo>
                  <a:lnTo>
                    <a:pt x="728" y="392"/>
                  </a:lnTo>
                  <a:close/>
                  <a:moveTo>
                    <a:pt x="2241" y="112"/>
                  </a:moveTo>
                  <a:lnTo>
                    <a:pt x="2241" y="964"/>
                  </a:lnTo>
                  <a:lnTo>
                    <a:pt x="2297" y="956"/>
                  </a:lnTo>
                  <a:lnTo>
                    <a:pt x="2297" y="112"/>
                  </a:lnTo>
                  <a:lnTo>
                    <a:pt x="2241" y="112"/>
                  </a:lnTo>
                  <a:close/>
                  <a:moveTo>
                    <a:pt x="2073" y="112"/>
                  </a:moveTo>
                  <a:lnTo>
                    <a:pt x="2073" y="1009"/>
                  </a:lnTo>
                  <a:lnTo>
                    <a:pt x="2100" y="999"/>
                  </a:lnTo>
                  <a:lnTo>
                    <a:pt x="2128" y="989"/>
                  </a:lnTo>
                  <a:lnTo>
                    <a:pt x="2128" y="112"/>
                  </a:lnTo>
                  <a:lnTo>
                    <a:pt x="2073" y="112"/>
                  </a:lnTo>
                  <a:close/>
                  <a:moveTo>
                    <a:pt x="1905" y="112"/>
                  </a:moveTo>
                  <a:lnTo>
                    <a:pt x="1905" y="1112"/>
                  </a:lnTo>
                  <a:lnTo>
                    <a:pt x="1932" y="1088"/>
                  </a:lnTo>
                  <a:lnTo>
                    <a:pt x="1961" y="1068"/>
                  </a:lnTo>
                  <a:lnTo>
                    <a:pt x="1961" y="112"/>
                  </a:lnTo>
                  <a:lnTo>
                    <a:pt x="1905" y="112"/>
                  </a:lnTo>
                  <a:close/>
                  <a:moveTo>
                    <a:pt x="112" y="112"/>
                  </a:moveTo>
                  <a:lnTo>
                    <a:pt x="112" y="3136"/>
                  </a:lnTo>
                  <a:lnTo>
                    <a:pt x="1168" y="3136"/>
                  </a:lnTo>
                  <a:lnTo>
                    <a:pt x="1141" y="3108"/>
                  </a:lnTo>
                  <a:lnTo>
                    <a:pt x="1118" y="3077"/>
                  </a:lnTo>
                  <a:lnTo>
                    <a:pt x="1099" y="3046"/>
                  </a:lnTo>
                  <a:lnTo>
                    <a:pt x="1083" y="3012"/>
                  </a:lnTo>
                  <a:lnTo>
                    <a:pt x="1081" y="3006"/>
                  </a:lnTo>
                  <a:lnTo>
                    <a:pt x="1079" y="2999"/>
                  </a:lnTo>
                  <a:lnTo>
                    <a:pt x="1074" y="2982"/>
                  </a:lnTo>
                  <a:lnTo>
                    <a:pt x="1072" y="2975"/>
                  </a:lnTo>
                  <a:lnTo>
                    <a:pt x="1070" y="2968"/>
                  </a:lnTo>
                  <a:lnTo>
                    <a:pt x="609" y="2968"/>
                  </a:lnTo>
                  <a:lnTo>
                    <a:pt x="614" y="2907"/>
                  </a:lnTo>
                  <a:lnTo>
                    <a:pt x="617" y="2884"/>
                  </a:lnTo>
                  <a:lnTo>
                    <a:pt x="613" y="2847"/>
                  </a:lnTo>
                  <a:lnTo>
                    <a:pt x="605" y="2812"/>
                  </a:lnTo>
                  <a:lnTo>
                    <a:pt x="593" y="2777"/>
                  </a:lnTo>
                  <a:lnTo>
                    <a:pt x="576" y="2747"/>
                  </a:lnTo>
                  <a:lnTo>
                    <a:pt x="554" y="2719"/>
                  </a:lnTo>
                  <a:lnTo>
                    <a:pt x="529" y="2694"/>
                  </a:lnTo>
                  <a:lnTo>
                    <a:pt x="501" y="2672"/>
                  </a:lnTo>
                  <a:lnTo>
                    <a:pt x="470" y="2656"/>
                  </a:lnTo>
                  <a:lnTo>
                    <a:pt x="437" y="2643"/>
                  </a:lnTo>
                  <a:lnTo>
                    <a:pt x="401" y="2635"/>
                  </a:lnTo>
                  <a:lnTo>
                    <a:pt x="364" y="2632"/>
                  </a:lnTo>
                  <a:lnTo>
                    <a:pt x="341" y="2633"/>
                  </a:lnTo>
                  <a:lnTo>
                    <a:pt x="280" y="2639"/>
                  </a:lnTo>
                  <a:lnTo>
                    <a:pt x="280" y="2026"/>
                  </a:lnTo>
                  <a:lnTo>
                    <a:pt x="279" y="2024"/>
                  </a:lnTo>
                  <a:lnTo>
                    <a:pt x="278" y="2022"/>
                  </a:lnTo>
                  <a:lnTo>
                    <a:pt x="257" y="1983"/>
                  </a:lnTo>
                  <a:lnTo>
                    <a:pt x="232" y="1933"/>
                  </a:lnTo>
                  <a:lnTo>
                    <a:pt x="225" y="1915"/>
                  </a:lnTo>
                  <a:lnTo>
                    <a:pt x="206" y="1865"/>
                  </a:lnTo>
                  <a:lnTo>
                    <a:pt x="200" y="1844"/>
                  </a:lnTo>
                  <a:lnTo>
                    <a:pt x="187" y="1794"/>
                  </a:lnTo>
                  <a:lnTo>
                    <a:pt x="182" y="1771"/>
                  </a:lnTo>
                  <a:lnTo>
                    <a:pt x="175" y="1719"/>
                  </a:lnTo>
                  <a:lnTo>
                    <a:pt x="172" y="1698"/>
                  </a:lnTo>
                  <a:lnTo>
                    <a:pt x="169" y="1661"/>
                  </a:lnTo>
                  <a:lnTo>
                    <a:pt x="168" y="1624"/>
                  </a:lnTo>
                  <a:lnTo>
                    <a:pt x="169" y="1587"/>
                  </a:lnTo>
                  <a:lnTo>
                    <a:pt x="172" y="1550"/>
                  </a:lnTo>
                  <a:lnTo>
                    <a:pt x="175" y="1529"/>
                  </a:lnTo>
                  <a:lnTo>
                    <a:pt x="182" y="1476"/>
                  </a:lnTo>
                  <a:lnTo>
                    <a:pt x="187" y="1454"/>
                  </a:lnTo>
                  <a:lnTo>
                    <a:pt x="200" y="1404"/>
                  </a:lnTo>
                  <a:lnTo>
                    <a:pt x="206" y="1384"/>
                  </a:lnTo>
                  <a:lnTo>
                    <a:pt x="225" y="1334"/>
                  </a:lnTo>
                  <a:lnTo>
                    <a:pt x="232" y="1314"/>
                  </a:lnTo>
                  <a:lnTo>
                    <a:pt x="257" y="1264"/>
                  </a:lnTo>
                  <a:lnTo>
                    <a:pt x="278" y="1227"/>
                  </a:lnTo>
                  <a:lnTo>
                    <a:pt x="280" y="1222"/>
                  </a:lnTo>
                  <a:lnTo>
                    <a:pt x="280" y="609"/>
                  </a:lnTo>
                  <a:lnTo>
                    <a:pt x="341" y="614"/>
                  </a:lnTo>
                  <a:lnTo>
                    <a:pt x="364" y="616"/>
                  </a:lnTo>
                  <a:lnTo>
                    <a:pt x="401" y="613"/>
                  </a:lnTo>
                  <a:lnTo>
                    <a:pt x="437" y="605"/>
                  </a:lnTo>
                  <a:lnTo>
                    <a:pt x="470" y="593"/>
                  </a:lnTo>
                  <a:lnTo>
                    <a:pt x="501" y="575"/>
                  </a:lnTo>
                  <a:lnTo>
                    <a:pt x="529" y="554"/>
                  </a:lnTo>
                  <a:lnTo>
                    <a:pt x="554" y="529"/>
                  </a:lnTo>
                  <a:lnTo>
                    <a:pt x="576" y="501"/>
                  </a:lnTo>
                  <a:lnTo>
                    <a:pt x="593" y="470"/>
                  </a:lnTo>
                  <a:lnTo>
                    <a:pt x="605" y="437"/>
                  </a:lnTo>
                  <a:lnTo>
                    <a:pt x="613" y="401"/>
                  </a:lnTo>
                  <a:lnTo>
                    <a:pt x="617" y="364"/>
                  </a:lnTo>
                  <a:lnTo>
                    <a:pt x="614" y="341"/>
                  </a:lnTo>
                  <a:lnTo>
                    <a:pt x="609" y="280"/>
                  </a:lnTo>
                  <a:lnTo>
                    <a:pt x="1295" y="280"/>
                  </a:lnTo>
                  <a:lnTo>
                    <a:pt x="1289" y="341"/>
                  </a:lnTo>
                  <a:lnTo>
                    <a:pt x="1288" y="364"/>
                  </a:lnTo>
                  <a:lnTo>
                    <a:pt x="1291" y="401"/>
                  </a:lnTo>
                  <a:lnTo>
                    <a:pt x="1299" y="437"/>
                  </a:lnTo>
                  <a:lnTo>
                    <a:pt x="1312" y="470"/>
                  </a:lnTo>
                  <a:lnTo>
                    <a:pt x="1329" y="501"/>
                  </a:lnTo>
                  <a:lnTo>
                    <a:pt x="1351" y="529"/>
                  </a:lnTo>
                  <a:lnTo>
                    <a:pt x="1376" y="554"/>
                  </a:lnTo>
                  <a:lnTo>
                    <a:pt x="1404" y="575"/>
                  </a:lnTo>
                  <a:lnTo>
                    <a:pt x="1435" y="593"/>
                  </a:lnTo>
                  <a:lnTo>
                    <a:pt x="1468" y="605"/>
                  </a:lnTo>
                  <a:lnTo>
                    <a:pt x="1503" y="613"/>
                  </a:lnTo>
                  <a:lnTo>
                    <a:pt x="1541" y="616"/>
                  </a:lnTo>
                  <a:lnTo>
                    <a:pt x="1564" y="614"/>
                  </a:lnTo>
                  <a:lnTo>
                    <a:pt x="1624" y="609"/>
                  </a:lnTo>
                  <a:lnTo>
                    <a:pt x="1624" y="1222"/>
                  </a:lnTo>
                  <a:lnTo>
                    <a:pt x="1653" y="1273"/>
                  </a:lnTo>
                  <a:lnTo>
                    <a:pt x="1677" y="1327"/>
                  </a:lnTo>
                  <a:lnTo>
                    <a:pt x="1698" y="1384"/>
                  </a:lnTo>
                  <a:lnTo>
                    <a:pt x="1714" y="1441"/>
                  </a:lnTo>
                  <a:lnTo>
                    <a:pt x="1727" y="1501"/>
                  </a:lnTo>
                  <a:lnTo>
                    <a:pt x="1734" y="1561"/>
                  </a:lnTo>
                  <a:lnTo>
                    <a:pt x="1736" y="1624"/>
                  </a:lnTo>
                  <a:lnTo>
                    <a:pt x="1736" y="1629"/>
                  </a:lnTo>
                  <a:lnTo>
                    <a:pt x="1792" y="1635"/>
                  </a:lnTo>
                  <a:lnTo>
                    <a:pt x="1792" y="1635"/>
                  </a:lnTo>
                  <a:lnTo>
                    <a:pt x="1792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2409" y="0"/>
                  </a:lnTo>
                  <a:lnTo>
                    <a:pt x="2409" y="953"/>
                  </a:lnTo>
                  <a:lnTo>
                    <a:pt x="2470" y="957"/>
                  </a:lnTo>
                  <a:lnTo>
                    <a:pt x="2531" y="965"/>
                  </a:lnTo>
                  <a:lnTo>
                    <a:pt x="2588" y="977"/>
                  </a:lnTo>
                  <a:lnTo>
                    <a:pt x="2643" y="992"/>
                  </a:lnTo>
                  <a:lnTo>
                    <a:pt x="2694" y="1011"/>
                  </a:lnTo>
                  <a:lnTo>
                    <a:pt x="2743" y="1033"/>
                  </a:lnTo>
                  <a:lnTo>
                    <a:pt x="2786" y="1058"/>
                  </a:lnTo>
                  <a:lnTo>
                    <a:pt x="2827" y="1086"/>
                  </a:lnTo>
                  <a:lnTo>
                    <a:pt x="2862" y="1116"/>
                  </a:lnTo>
                  <a:lnTo>
                    <a:pt x="2894" y="1150"/>
                  </a:lnTo>
                  <a:lnTo>
                    <a:pt x="2920" y="1185"/>
                  </a:lnTo>
                  <a:lnTo>
                    <a:pt x="2941" y="1222"/>
                  </a:lnTo>
                  <a:lnTo>
                    <a:pt x="2956" y="1261"/>
                  </a:lnTo>
                  <a:lnTo>
                    <a:pt x="2965" y="1301"/>
                  </a:lnTo>
                  <a:lnTo>
                    <a:pt x="2968" y="1344"/>
                  </a:lnTo>
                  <a:lnTo>
                    <a:pt x="2968" y="2913"/>
                  </a:lnTo>
                  <a:lnTo>
                    <a:pt x="2965" y="2955"/>
                  </a:lnTo>
                  <a:lnTo>
                    <a:pt x="2956" y="2997"/>
                  </a:lnTo>
                  <a:lnTo>
                    <a:pt x="2939" y="3037"/>
                  </a:lnTo>
                  <a:lnTo>
                    <a:pt x="2917" y="3076"/>
                  </a:lnTo>
                  <a:lnTo>
                    <a:pt x="2889" y="3111"/>
                  </a:lnTo>
                  <a:lnTo>
                    <a:pt x="2857" y="3145"/>
                  </a:lnTo>
                  <a:lnTo>
                    <a:pt x="2819" y="3175"/>
                  </a:lnTo>
                  <a:lnTo>
                    <a:pt x="2777" y="3205"/>
                  </a:lnTo>
                  <a:lnTo>
                    <a:pt x="2730" y="3230"/>
                  </a:lnTo>
                  <a:lnTo>
                    <a:pt x="2679" y="3251"/>
                  </a:lnTo>
                  <a:lnTo>
                    <a:pt x="2626" y="3270"/>
                  </a:lnTo>
                  <a:lnTo>
                    <a:pt x="2568" y="3285"/>
                  </a:lnTo>
                  <a:lnTo>
                    <a:pt x="2509" y="3295"/>
                  </a:lnTo>
                  <a:lnTo>
                    <a:pt x="2445" y="3301"/>
                  </a:lnTo>
                  <a:lnTo>
                    <a:pt x="2381" y="3304"/>
                  </a:lnTo>
                  <a:lnTo>
                    <a:pt x="2315" y="3301"/>
                  </a:lnTo>
                  <a:lnTo>
                    <a:pt x="2251" y="3294"/>
                  </a:lnTo>
                  <a:lnTo>
                    <a:pt x="2189" y="3283"/>
                  </a:lnTo>
                  <a:lnTo>
                    <a:pt x="2128" y="3266"/>
                  </a:lnTo>
                  <a:lnTo>
                    <a:pt x="2071" y="3245"/>
                  </a:lnTo>
                  <a:lnTo>
                    <a:pt x="2018" y="3221"/>
                  </a:lnTo>
                  <a:lnTo>
                    <a:pt x="1966" y="3245"/>
                  </a:lnTo>
                  <a:lnTo>
                    <a:pt x="1910" y="3266"/>
                  </a:lnTo>
                  <a:lnTo>
                    <a:pt x="1850" y="3281"/>
                  </a:lnTo>
                  <a:lnTo>
                    <a:pt x="1787" y="3294"/>
                  </a:lnTo>
                  <a:lnTo>
                    <a:pt x="1721" y="3301"/>
                  </a:lnTo>
                  <a:lnTo>
                    <a:pt x="1653" y="3304"/>
                  </a:lnTo>
                  <a:lnTo>
                    <a:pt x="1586" y="3301"/>
                  </a:lnTo>
                  <a:lnTo>
                    <a:pt x="1522" y="3294"/>
                  </a:lnTo>
                  <a:lnTo>
                    <a:pt x="1460" y="3283"/>
                  </a:lnTo>
                  <a:lnTo>
                    <a:pt x="1402" y="3267"/>
                  </a:lnTo>
                  <a:lnTo>
                    <a:pt x="1346" y="3248"/>
                  </a:lnTo>
                  <a:lnTo>
                    <a:pt x="0" y="32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5" name="Group 2454"/>
          <p:cNvGrpSpPr/>
          <p:nvPr/>
        </p:nvGrpSpPr>
        <p:grpSpPr>
          <a:xfrm>
            <a:off x="4419846" y="5786874"/>
            <a:ext cx="536575" cy="536575"/>
            <a:chOff x="4419600" y="5786438"/>
            <a:chExt cx="5365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44" name="Freeform 1230"/>
            <p:cNvSpPr>
              <a:spLocks noEditPoints="1"/>
            </p:cNvSpPr>
            <p:nvPr/>
          </p:nvSpPr>
          <p:spPr bwMode="auto">
            <a:xfrm>
              <a:off x="4419600" y="5786438"/>
              <a:ext cx="536575" cy="536575"/>
            </a:xfrm>
            <a:custGeom>
              <a:avLst/>
              <a:gdLst>
                <a:gd name="T0" fmla="*/ 2873 w 3380"/>
                <a:gd name="T1" fmla="*/ 3097 h 3380"/>
                <a:gd name="T2" fmla="*/ 2745 w 3380"/>
                <a:gd name="T3" fmla="*/ 2873 h 3380"/>
                <a:gd name="T4" fmla="*/ 3155 w 3380"/>
                <a:gd name="T5" fmla="*/ 2591 h 3380"/>
                <a:gd name="T6" fmla="*/ 3267 w 3380"/>
                <a:gd name="T7" fmla="*/ 958 h 3380"/>
                <a:gd name="T8" fmla="*/ 113 w 3380"/>
                <a:gd name="T9" fmla="*/ 958 h 3380"/>
                <a:gd name="T10" fmla="*/ 2591 w 3380"/>
                <a:gd name="T11" fmla="*/ 2591 h 3380"/>
                <a:gd name="T12" fmla="*/ 113 w 3380"/>
                <a:gd name="T13" fmla="*/ 958 h 3380"/>
                <a:gd name="T14" fmla="*/ 2704 w 3380"/>
                <a:gd name="T15" fmla="*/ 2760 h 3380"/>
                <a:gd name="T16" fmla="*/ 3042 w 3380"/>
                <a:gd name="T17" fmla="*/ 732 h 3380"/>
                <a:gd name="T18" fmla="*/ 2704 w 3380"/>
                <a:gd name="T19" fmla="*/ 507 h 3380"/>
                <a:gd name="T20" fmla="*/ 3042 w 3380"/>
                <a:gd name="T21" fmla="*/ 620 h 3380"/>
                <a:gd name="T22" fmla="*/ 2704 w 3380"/>
                <a:gd name="T23" fmla="*/ 507 h 3380"/>
                <a:gd name="T24" fmla="*/ 2742 w 3380"/>
                <a:gd name="T25" fmla="*/ 116 h 3380"/>
                <a:gd name="T26" fmla="*/ 2714 w 3380"/>
                <a:gd name="T27" fmla="*/ 135 h 3380"/>
                <a:gd name="T28" fmla="*/ 2704 w 3380"/>
                <a:gd name="T29" fmla="*/ 168 h 3380"/>
                <a:gd name="T30" fmla="*/ 3042 w 3380"/>
                <a:gd name="T31" fmla="*/ 394 h 3380"/>
                <a:gd name="T32" fmla="*/ 3039 w 3380"/>
                <a:gd name="T33" fmla="*/ 151 h 3380"/>
                <a:gd name="T34" fmla="*/ 3019 w 3380"/>
                <a:gd name="T35" fmla="*/ 124 h 3380"/>
                <a:gd name="T36" fmla="*/ 2987 w 3380"/>
                <a:gd name="T37" fmla="*/ 113 h 3380"/>
                <a:gd name="T38" fmla="*/ 2759 w 3380"/>
                <a:gd name="T39" fmla="*/ 0 h 3380"/>
                <a:gd name="T40" fmla="*/ 3016 w 3380"/>
                <a:gd name="T41" fmla="*/ 3 h 3380"/>
                <a:gd name="T42" fmla="*/ 3072 w 3380"/>
                <a:gd name="T43" fmla="*/ 23 h 3380"/>
                <a:gd name="T44" fmla="*/ 3115 w 3380"/>
                <a:gd name="T45" fmla="*/ 59 h 3380"/>
                <a:gd name="T46" fmla="*/ 3144 w 3380"/>
                <a:gd name="T47" fmla="*/ 110 h 3380"/>
                <a:gd name="T48" fmla="*/ 3155 w 3380"/>
                <a:gd name="T49" fmla="*/ 168 h 3380"/>
                <a:gd name="T50" fmla="*/ 3380 w 3380"/>
                <a:gd name="T51" fmla="*/ 845 h 3380"/>
                <a:gd name="T52" fmla="*/ 3155 w 3380"/>
                <a:gd name="T53" fmla="*/ 2704 h 3380"/>
                <a:gd name="T54" fmla="*/ 2929 w 3380"/>
                <a:gd name="T55" fmla="*/ 3226 h 3380"/>
                <a:gd name="T56" fmla="*/ 2926 w 3380"/>
                <a:gd name="T57" fmla="*/ 3341 h 3380"/>
                <a:gd name="T58" fmla="*/ 2907 w 3380"/>
                <a:gd name="T59" fmla="*/ 3369 h 3380"/>
                <a:gd name="T60" fmla="*/ 2873 w 3380"/>
                <a:gd name="T61" fmla="*/ 3380 h 3380"/>
                <a:gd name="T62" fmla="*/ 2840 w 3380"/>
                <a:gd name="T63" fmla="*/ 3369 h 3380"/>
                <a:gd name="T64" fmla="*/ 2820 w 3380"/>
                <a:gd name="T65" fmla="*/ 3341 h 3380"/>
                <a:gd name="T66" fmla="*/ 2817 w 3380"/>
                <a:gd name="T67" fmla="*/ 3226 h 3380"/>
                <a:gd name="T68" fmla="*/ 2591 w 3380"/>
                <a:gd name="T69" fmla="*/ 2704 h 3380"/>
                <a:gd name="T70" fmla="*/ 0 w 3380"/>
                <a:gd name="T71" fmla="*/ 845 h 3380"/>
                <a:gd name="T72" fmla="*/ 2591 w 3380"/>
                <a:gd name="T73" fmla="*/ 168 h 3380"/>
                <a:gd name="T74" fmla="*/ 2602 w 3380"/>
                <a:gd name="T75" fmla="*/ 110 h 3380"/>
                <a:gd name="T76" fmla="*/ 2631 w 3380"/>
                <a:gd name="T77" fmla="*/ 59 h 3380"/>
                <a:gd name="T78" fmla="*/ 2674 w 3380"/>
                <a:gd name="T79" fmla="*/ 23 h 3380"/>
                <a:gd name="T80" fmla="*/ 2730 w 3380"/>
                <a:gd name="T81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0" h="3380">
                  <a:moveTo>
                    <a:pt x="2745" y="2873"/>
                  </a:moveTo>
                  <a:lnTo>
                    <a:pt x="2873" y="3097"/>
                  </a:lnTo>
                  <a:lnTo>
                    <a:pt x="3001" y="2873"/>
                  </a:lnTo>
                  <a:lnTo>
                    <a:pt x="2745" y="2873"/>
                  </a:lnTo>
                  <a:close/>
                  <a:moveTo>
                    <a:pt x="3155" y="958"/>
                  </a:moveTo>
                  <a:lnTo>
                    <a:pt x="3155" y="2591"/>
                  </a:lnTo>
                  <a:lnTo>
                    <a:pt x="3267" y="2591"/>
                  </a:lnTo>
                  <a:lnTo>
                    <a:pt x="3267" y="958"/>
                  </a:lnTo>
                  <a:lnTo>
                    <a:pt x="3155" y="958"/>
                  </a:lnTo>
                  <a:close/>
                  <a:moveTo>
                    <a:pt x="113" y="958"/>
                  </a:moveTo>
                  <a:lnTo>
                    <a:pt x="113" y="2591"/>
                  </a:lnTo>
                  <a:lnTo>
                    <a:pt x="2591" y="2591"/>
                  </a:lnTo>
                  <a:lnTo>
                    <a:pt x="2591" y="958"/>
                  </a:lnTo>
                  <a:lnTo>
                    <a:pt x="113" y="958"/>
                  </a:lnTo>
                  <a:close/>
                  <a:moveTo>
                    <a:pt x="2704" y="732"/>
                  </a:moveTo>
                  <a:lnTo>
                    <a:pt x="2704" y="2760"/>
                  </a:lnTo>
                  <a:lnTo>
                    <a:pt x="3042" y="2760"/>
                  </a:lnTo>
                  <a:lnTo>
                    <a:pt x="3042" y="732"/>
                  </a:lnTo>
                  <a:lnTo>
                    <a:pt x="2704" y="732"/>
                  </a:lnTo>
                  <a:close/>
                  <a:moveTo>
                    <a:pt x="2704" y="507"/>
                  </a:moveTo>
                  <a:lnTo>
                    <a:pt x="2704" y="620"/>
                  </a:lnTo>
                  <a:lnTo>
                    <a:pt x="3042" y="620"/>
                  </a:lnTo>
                  <a:lnTo>
                    <a:pt x="3042" y="507"/>
                  </a:lnTo>
                  <a:lnTo>
                    <a:pt x="2704" y="507"/>
                  </a:lnTo>
                  <a:close/>
                  <a:moveTo>
                    <a:pt x="2759" y="113"/>
                  </a:moveTo>
                  <a:lnTo>
                    <a:pt x="2742" y="116"/>
                  </a:lnTo>
                  <a:lnTo>
                    <a:pt x="2727" y="124"/>
                  </a:lnTo>
                  <a:lnTo>
                    <a:pt x="2714" y="135"/>
                  </a:lnTo>
                  <a:lnTo>
                    <a:pt x="2707" y="151"/>
                  </a:lnTo>
                  <a:lnTo>
                    <a:pt x="2704" y="168"/>
                  </a:lnTo>
                  <a:lnTo>
                    <a:pt x="2704" y="394"/>
                  </a:lnTo>
                  <a:lnTo>
                    <a:pt x="3042" y="394"/>
                  </a:lnTo>
                  <a:lnTo>
                    <a:pt x="3042" y="168"/>
                  </a:lnTo>
                  <a:lnTo>
                    <a:pt x="3039" y="151"/>
                  </a:lnTo>
                  <a:lnTo>
                    <a:pt x="3032" y="135"/>
                  </a:lnTo>
                  <a:lnTo>
                    <a:pt x="3019" y="124"/>
                  </a:lnTo>
                  <a:lnTo>
                    <a:pt x="3004" y="116"/>
                  </a:lnTo>
                  <a:lnTo>
                    <a:pt x="2987" y="113"/>
                  </a:lnTo>
                  <a:lnTo>
                    <a:pt x="2759" y="113"/>
                  </a:lnTo>
                  <a:close/>
                  <a:moveTo>
                    <a:pt x="2759" y="0"/>
                  </a:moveTo>
                  <a:lnTo>
                    <a:pt x="2987" y="0"/>
                  </a:lnTo>
                  <a:lnTo>
                    <a:pt x="3016" y="3"/>
                  </a:lnTo>
                  <a:lnTo>
                    <a:pt x="3045" y="10"/>
                  </a:lnTo>
                  <a:lnTo>
                    <a:pt x="3072" y="23"/>
                  </a:lnTo>
                  <a:lnTo>
                    <a:pt x="3095" y="40"/>
                  </a:lnTo>
                  <a:lnTo>
                    <a:pt x="3115" y="59"/>
                  </a:lnTo>
                  <a:lnTo>
                    <a:pt x="3132" y="83"/>
                  </a:lnTo>
                  <a:lnTo>
                    <a:pt x="3144" y="110"/>
                  </a:lnTo>
                  <a:lnTo>
                    <a:pt x="3152" y="138"/>
                  </a:lnTo>
                  <a:lnTo>
                    <a:pt x="3155" y="168"/>
                  </a:lnTo>
                  <a:lnTo>
                    <a:pt x="3155" y="845"/>
                  </a:lnTo>
                  <a:lnTo>
                    <a:pt x="3380" y="845"/>
                  </a:lnTo>
                  <a:lnTo>
                    <a:pt x="3380" y="2704"/>
                  </a:lnTo>
                  <a:lnTo>
                    <a:pt x="3155" y="2704"/>
                  </a:lnTo>
                  <a:lnTo>
                    <a:pt x="3155" y="2832"/>
                  </a:lnTo>
                  <a:lnTo>
                    <a:pt x="2929" y="3226"/>
                  </a:lnTo>
                  <a:lnTo>
                    <a:pt x="2929" y="3324"/>
                  </a:lnTo>
                  <a:lnTo>
                    <a:pt x="2926" y="3341"/>
                  </a:lnTo>
                  <a:lnTo>
                    <a:pt x="2918" y="3356"/>
                  </a:lnTo>
                  <a:lnTo>
                    <a:pt x="2907" y="3369"/>
                  </a:lnTo>
                  <a:lnTo>
                    <a:pt x="2890" y="3377"/>
                  </a:lnTo>
                  <a:lnTo>
                    <a:pt x="2873" y="3380"/>
                  </a:lnTo>
                  <a:lnTo>
                    <a:pt x="2856" y="3377"/>
                  </a:lnTo>
                  <a:lnTo>
                    <a:pt x="2840" y="3369"/>
                  </a:lnTo>
                  <a:lnTo>
                    <a:pt x="2828" y="3356"/>
                  </a:lnTo>
                  <a:lnTo>
                    <a:pt x="2820" y="3341"/>
                  </a:lnTo>
                  <a:lnTo>
                    <a:pt x="2817" y="3324"/>
                  </a:lnTo>
                  <a:lnTo>
                    <a:pt x="2817" y="3226"/>
                  </a:lnTo>
                  <a:lnTo>
                    <a:pt x="2591" y="2832"/>
                  </a:lnTo>
                  <a:lnTo>
                    <a:pt x="2591" y="2704"/>
                  </a:lnTo>
                  <a:lnTo>
                    <a:pt x="0" y="2704"/>
                  </a:lnTo>
                  <a:lnTo>
                    <a:pt x="0" y="845"/>
                  </a:lnTo>
                  <a:lnTo>
                    <a:pt x="2591" y="845"/>
                  </a:lnTo>
                  <a:lnTo>
                    <a:pt x="2591" y="168"/>
                  </a:lnTo>
                  <a:lnTo>
                    <a:pt x="2594" y="138"/>
                  </a:lnTo>
                  <a:lnTo>
                    <a:pt x="2602" y="110"/>
                  </a:lnTo>
                  <a:lnTo>
                    <a:pt x="2614" y="83"/>
                  </a:lnTo>
                  <a:lnTo>
                    <a:pt x="2631" y="59"/>
                  </a:lnTo>
                  <a:lnTo>
                    <a:pt x="2651" y="40"/>
                  </a:lnTo>
                  <a:lnTo>
                    <a:pt x="2674" y="23"/>
                  </a:lnTo>
                  <a:lnTo>
                    <a:pt x="2701" y="10"/>
                  </a:lnTo>
                  <a:lnTo>
                    <a:pt x="2730" y="3"/>
                  </a:lnTo>
                  <a:lnTo>
                    <a:pt x="2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5" name="Freeform 1231"/>
            <p:cNvSpPr>
              <a:spLocks/>
            </p:cNvSpPr>
            <p:nvPr/>
          </p:nvSpPr>
          <p:spPr bwMode="auto">
            <a:xfrm>
              <a:off x="4732338" y="6018213"/>
              <a:ext cx="44450" cy="19050"/>
            </a:xfrm>
            <a:custGeom>
              <a:avLst/>
              <a:gdLst>
                <a:gd name="T0" fmla="*/ 56 w 281"/>
                <a:gd name="T1" fmla="*/ 0 h 112"/>
                <a:gd name="T2" fmla="*/ 225 w 281"/>
                <a:gd name="T3" fmla="*/ 0 h 112"/>
                <a:gd name="T4" fmla="*/ 242 w 281"/>
                <a:gd name="T5" fmla="*/ 3 h 112"/>
                <a:gd name="T6" fmla="*/ 258 w 281"/>
                <a:gd name="T7" fmla="*/ 11 h 112"/>
                <a:gd name="T8" fmla="*/ 270 w 281"/>
                <a:gd name="T9" fmla="*/ 23 h 112"/>
                <a:gd name="T10" fmla="*/ 278 w 281"/>
                <a:gd name="T11" fmla="*/ 39 h 112"/>
                <a:gd name="T12" fmla="*/ 281 w 281"/>
                <a:gd name="T13" fmla="*/ 56 h 112"/>
                <a:gd name="T14" fmla="*/ 278 w 281"/>
                <a:gd name="T15" fmla="*/ 73 h 112"/>
                <a:gd name="T16" fmla="*/ 270 w 281"/>
                <a:gd name="T17" fmla="*/ 89 h 112"/>
                <a:gd name="T18" fmla="*/ 258 w 281"/>
                <a:gd name="T19" fmla="*/ 101 h 112"/>
                <a:gd name="T20" fmla="*/ 242 w 281"/>
                <a:gd name="T21" fmla="*/ 109 h 112"/>
                <a:gd name="T22" fmla="*/ 225 w 281"/>
                <a:gd name="T23" fmla="*/ 112 h 112"/>
                <a:gd name="T24" fmla="*/ 56 w 281"/>
                <a:gd name="T25" fmla="*/ 112 h 112"/>
                <a:gd name="T26" fmla="*/ 39 w 281"/>
                <a:gd name="T27" fmla="*/ 109 h 112"/>
                <a:gd name="T28" fmla="*/ 23 w 281"/>
                <a:gd name="T29" fmla="*/ 101 h 112"/>
                <a:gd name="T30" fmla="*/ 11 w 281"/>
                <a:gd name="T31" fmla="*/ 89 h 112"/>
                <a:gd name="T32" fmla="*/ 3 w 281"/>
                <a:gd name="T33" fmla="*/ 73 h 112"/>
                <a:gd name="T34" fmla="*/ 0 w 281"/>
                <a:gd name="T35" fmla="*/ 56 h 112"/>
                <a:gd name="T36" fmla="*/ 3 w 281"/>
                <a:gd name="T37" fmla="*/ 39 h 112"/>
                <a:gd name="T38" fmla="*/ 11 w 281"/>
                <a:gd name="T39" fmla="*/ 23 h 112"/>
                <a:gd name="T40" fmla="*/ 23 w 281"/>
                <a:gd name="T41" fmla="*/ 11 h 112"/>
                <a:gd name="T42" fmla="*/ 39 w 281"/>
                <a:gd name="T43" fmla="*/ 3 h 112"/>
                <a:gd name="T44" fmla="*/ 56 w 28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112">
                  <a:moveTo>
                    <a:pt x="56" y="0"/>
                  </a:moveTo>
                  <a:lnTo>
                    <a:pt x="225" y="0"/>
                  </a:lnTo>
                  <a:lnTo>
                    <a:pt x="242" y="3"/>
                  </a:lnTo>
                  <a:lnTo>
                    <a:pt x="258" y="11"/>
                  </a:lnTo>
                  <a:lnTo>
                    <a:pt x="270" y="23"/>
                  </a:lnTo>
                  <a:lnTo>
                    <a:pt x="278" y="39"/>
                  </a:lnTo>
                  <a:lnTo>
                    <a:pt x="281" y="56"/>
                  </a:lnTo>
                  <a:lnTo>
                    <a:pt x="278" y="73"/>
                  </a:lnTo>
                  <a:lnTo>
                    <a:pt x="270" y="89"/>
                  </a:lnTo>
                  <a:lnTo>
                    <a:pt x="258" y="101"/>
                  </a:lnTo>
                  <a:lnTo>
                    <a:pt x="242" y="109"/>
                  </a:lnTo>
                  <a:lnTo>
                    <a:pt x="225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6" name="Freeform 1232"/>
            <p:cNvSpPr>
              <a:spLocks/>
            </p:cNvSpPr>
            <p:nvPr/>
          </p:nvSpPr>
          <p:spPr bwMode="auto">
            <a:xfrm>
              <a:off x="4598988" y="5983288"/>
              <a:ext cx="44450" cy="17463"/>
            </a:xfrm>
            <a:custGeom>
              <a:avLst/>
              <a:gdLst>
                <a:gd name="T0" fmla="*/ 56 w 281"/>
                <a:gd name="T1" fmla="*/ 0 h 113"/>
                <a:gd name="T2" fmla="*/ 225 w 281"/>
                <a:gd name="T3" fmla="*/ 0 h 113"/>
                <a:gd name="T4" fmla="*/ 242 w 281"/>
                <a:gd name="T5" fmla="*/ 3 h 113"/>
                <a:gd name="T6" fmla="*/ 258 w 281"/>
                <a:gd name="T7" fmla="*/ 12 h 113"/>
                <a:gd name="T8" fmla="*/ 270 w 281"/>
                <a:gd name="T9" fmla="*/ 24 h 113"/>
                <a:gd name="T10" fmla="*/ 278 w 281"/>
                <a:gd name="T11" fmla="*/ 39 h 113"/>
                <a:gd name="T12" fmla="*/ 281 w 281"/>
                <a:gd name="T13" fmla="*/ 57 h 113"/>
                <a:gd name="T14" fmla="*/ 278 w 281"/>
                <a:gd name="T15" fmla="*/ 74 h 113"/>
                <a:gd name="T16" fmla="*/ 270 w 281"/>
                <a:gd name="T17" fmla="*/ 89 h 113"/>
                <a:gd name="T18" fmla="*/ 258 w 281"/>
                <a:gd name="T19" fmla="*/ 102 h 113"/>
                <a:gd name="T20" fmla="*/ 242 w 281"/>
                <a:gd name="T21" fmla="*/ 110 h 113"/>
                <a:gd name="T22" fmla="*/ 225 w 281"/>
                <a:gd name="T23" fmla="*/ 113 h 113"/>
                <a:gd name="T24" fmla="*/ 56 w 281"/>
                <a:gd name="T25" fmla="*/ 113 h 113"/>
                <a:gd name="T26" fmla="*/ 39 w 281"/>
                <a:gd name="T27" fmla="*/ 110 h 113"/>
                <a:gd name="T28" fmla="*/ 23 w 281"/>
                <a:gd name="T29" fmla="*/ 102 h 113"/>
                <a:gd name="T30" fmla="*/ 11 w 281"/>
                <a:gd name="T31" fmla="*/ 89 h 113"/>
                <a:gd name="T32" fmla="*/ 3 w 281"/>
                <a:gd name="T33" fmla="*/ 74 h 113"/>
                <a:gd name="T34" fmla="*/ 0 w 281"/>
                <a:gd name="T35" fmla="*/ 57 h 113"/>
                <a:gd name="T36" fmla="*/ 3 w 281"/>
                <a:gd name="T37" fmla="*/ 39 h 113"/>
                <a:gd name="T38" fmla="*/ 11 w 281"/>
                <a:gd name="T39" fmla="*/ 24 h 113"/>
                <a:gd name="T40" fmla="*/ 23 w 281"/>
                <a:gd name="T41" fmla="*/ 12 h 113"/>
                <a:gd name="T42" fmla="*/ 39 w 281"/>
                <a:gd name="T43" fmla="*/ 3 h 113"/>
                <a:gd name="T44" fmla="*/ 56 w 28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113">
                  <a:moveTo>
                    <a:pt x="56" y="0"/>
                  </a:moveTo>
                  <a:lnTo>
                    <a:pt x="225" y="0"/>
                  </a:lnTo>
                  <a:lnTo>
                    <a:pt x="242" y="3"/>
                  </a:lnTo>
                  <a:lnTo>
                    <a:pt x="258" y="12"/>
                  </a:lnTo>
                  <a:lnTo>
                    <a:pt x="270" y="24"/>
                  </a:lnTo>
                  <a:lnTo>
                    <a:pt x="278" y="39"/>
                  </a:lnTo>
                  <a:lnTo>
                    <a:pt x="281" y="57"/>
                  </a:lnTo>
                  <a:lnTo>
                    <a:pt x="278" y="74"/>
                  </a:lnTo>
                  <a:lnTo>
                    <a:pt x="270" y="89"/>
                  </a:lnTo>
                  <a:lnTo>
                    <a:pt x="258" y="102"/>
                  </a:lnTo>
                  <a:lnTo>
                    <a:pt x="242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7" name="Freeform 1233"/>
            <p:cNvSpPr>
              <a:spLocks/>
            </p:cNvSpPr>
            <p:nvPr/>
          </p:nvSpPr>
          <p:spPr bwMode="auto">
            <a:xfrm>
              <a:off x="4697413" y="5983288"/>
              <a:ext cx="79375" cy="17463"/>
            </a:xfrm>
            <a:custGeom>
              <a:avLst/>
              <a:gdLst>
                <a:gd name="T0" fmla="*/ 57 w 507"/>
                <a:gd name="T1" fmla="*/ 0 h 113"/>
                <a:gd name="T2" fmla="*/ 451 w 507"/>
                <a:gd name="T3" fmla="*/ 0 h 113"/>
                <a:gd name="T4" fmla="*/ 468 w 507"/>
                <a:gd name="T5" fmla="*/ 3 h 113"/>
                <a:gd name="T6" fmla="*/ 484 w 507"/>
                <a:gd name="T7" fmla="*/ 12 h 113"/>
                <a:gd name="T8" fmla="*/ 496 w 507"/>
                <a:gd name="T9" fmla="*/ 24 h 113"/>
                <a:gd name="T10" fmla="*/ 504 w 507"/>
                <a:gd name="T11" fmla="*/ 39 h 113"/>
                <a:gd name="T12" fmla="*/ 507 w 507"/>
                <a:gd name="T13" fmla="*/ 57 h 113"/>
                <a:gd name="T14" fmla="*/ 504 w 507"/>
                <a:gd name="T15" fmla="*/ 74 h 113"/>
                <a:gd name="T16" fmla="*/ 496 w 507"/>
                <a:gd name="T17" fmla="*/ 89 h 113"/>
                <a:gd name="T18" fmla="*/ 484 w 507"/>
                <a:gd name="T19" fmla="*/ 102 h 113"/>
                <a:gd name="T20" fmla="*/ 468 w 507"/>
                <a:gd name="T21" fmla="*/ 110 h 113"/>
                <a:gd name="T22" fmla="*/ 451 w 507"/>
                <a:gd name="T23" fmla="*/ 113 h 113"/>
                <a:gd name="T24" fmla="*/ 57 w 507"/>
                <a:gd name="T25" fmla="*/ 113 h 113"/>
                <a:gd name="T26" fmla="*/ 39 w 507"/>
                <a:gd name="T27" fmla="*/ 110 h 113"/>
                <a:gd name="T28" fmla="*/ 24 w 507"/>
                <a:gd name="T29" fmla="*/ 102 h 113"/>
                <a:gd name="T30" fmla="*/ 12 w 507"/>
                <a:gd name="T31" fmla="*/ 89 h 113"/>
                <a:gd name="T32" fmla="*/ 3 w 507"/>
                <a:gd name="T33" fmla="*/ 74 h 113"/>
                <a:gd name="T34" fmla="*/ 0 w 507"/>
                <a:gd name="T35" fmla="*/ 57 h 113"/>
                <a:gd name="T36" fmla="*/ 3 w 507"/>
                <a:gd name="T37" fmla="*/ 39 h 113"/>
                <a:gd name="T38" fmla="*/ 12 w 507"/>
                <a:gd name="T39" fmla="*/ 24 h 113"/>
                <a:gd name="T40" fmla="*/ 24 w 507"/>
                <a:gd name="T41" fmla="*/ 12 h 113"/>
                <a:gd name="T42" fmla="*/ 39 w 507"/>
                <a:gd name="T43" fmla="*/ 3 h 113"/>
                <a:gd name="T44" fmla="*/ 57 w 50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7" h="113">
                  <a:moveTo>
                    <a:pt x="57" y="0"/>
                  </a:moveTo>
                  <a:lnTo>
                    <a:pt x="451" y="0"/>
                  </a:lnTo>
                  <a:lnTo>
                    <a:pt x="468" y="3"/>
                  </a:lnTo>
                  <a:lnTo>
                    <a:pt x="484" y="12"/>
                  </a:lnTo>
                  <a:lnTo>
                    <a:pt x="496" y="24"/>
                  </a:lnTo>
                  <a:lnTo>
                    <a:pt x="504" y="39"/>
                  </a:lnTo>
                  <a:lnTo>
                    <a:pt x="507" y="57"/>
                  </a:lnTo>
                  <a:lnTo>
                    <a:pt x="504" y="74"/>
                  </a:lnTo>
                  <a:lnTo>
                    <a:pt x="496" y="89"/>
                  </a:lnTo>
                  <a:lnTo>
                    <a:pt x="484" y="102"/>
                  </a:lnTo>
                  <a:lnTo>
                    <a:pt x="468" y="110"/>
                  </a:lnTo>
                  <a:lnTo>
                    <a:pt x="451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8" name="Freeform 1234"/>
            <p:cNvSpPr>
              <a:spLocks/>
            </p:cNvSpPr>
            <p:nvPr/>
          </p:nvSpPr>
          <p:spPr bwMode="auto">
            <a:xfrm>
              <a:off x="4660900" y="598328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1 h 112"/>
                <a:gd name="T4" fmla="*/ 84 w 113"/>
                <a:gd name="T5" fmla="*/ 7 h 112"/>
                <a:gd name="T6" fmla="*/ 96 w 113"/>
                <a:gd name="T7" fmla="*/ 16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6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8 w 113"/>
                <a:gd name="T29" fmla="*/ 105 h 112"/>
                <a:gd name="T30" fmla="*/ 16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6 w 113"/>
                <a:gd name="T43" fmla="*/ 16 h 112"/>
                <a:gd name="T44" fmla="*/ 28 w 113"/>
                <a:gd name="T45" fmla="*/ 7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1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6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9" name="Freeform 1235"/>
            <p:cNvSpPr>
              <a:spLocks/>
            </p:cNvSpPr>
            <p:nvPr/>
          </p:nvSpPr>
          <p:spPr bwMode="auto">
            <a:xfrm>
              <a:off x="4633913" y="6018213"/>
              <a:ext cx="80963" cy="19050"/>
            </a:xfrm>
            <a:custGeom>
              <a:avLst/>
              <a:gdLst>
                <a:gd name="T0" fmla="*/ 56 w 507"/>
                <a:gd name="T1" fmla="*/ 0 h 112"/>
                <a:gd name="T2" fmla="*/ 451 w 507"/>
                <a:gd name="T3" fmla="*/ 0 h 112"/>
                <a:gd name="T4" fmla="*/ 468 w 507"/>
                <a:gd name="T5" fmla="*/ 3 h 112"/>
                <a:gd name="T6" fmla="*/ 483 w 507"/>
                <a:gd name="T7" fmla="*/ 11 h 112"/>
                <a:gd name="T8" fmla="*/ 496 w 507"/>
                <a:gd name="T9" fmla="*/ 23 h 112"/>
                <a:gd name="T10" fmla="*/ 504 w 507"/>
                <a:gd name="T11" fmla="*/ 39 h 112"/>
                <a:gd name="T12" fmla="*/ 507 w 507"/>
                <a:gd name="T13" fmla="*/ 56 h 112"/>
                <a:gd name="T14" fmla="*/ 504 w 507"/>
                <a:gd name="T15" fmla="*/ 73 h 112"/>
                <a:gd name="T16" fmla="*/ 496 w 507"/>
                <a:gd name="T17" fmla="*/ 89 h 112"/>
                <a:gd name="T18" fmla="*/ 483 w 507"/>
                <a:gd name="T19" fmla="*/ 101 h 112"/>
                <a:gd name="T20" fmla="*/ 468 w 507"/>
                <a:gd name="T21" fmla="*/ 109 h 112"/>
                <a:gd name="T22" fmla="*/ 451 w 507"/>
                <a:gd name="T23" fmla="*/ 112 h 112"/>
                <a:gd name="T24" fmla="*/ 56 w 507"/>
                <a:gd name="T25" fmla="*/ 112 h 112"/>
                <a:gd name="T26" fmla="*/ 39 w 507"/>
                <a:gd name="T27" fmla="*/ 109 h 112"/>
                <a:gd name="T28" fmla="*/ 24 w 507"/>
                <a:gd name="T29" fmla="*/ 101 h 112"/>
                <a:gd name="T30" fmla="*/ 11 w 507"/>
                <a:gd name="T31" fmla="*/ 89 h 112"/>
                <a:gd name="T32" fmla="*/ 3 w 507"/>
                <a:gd name="T33" fmla="*/ 73 h 112"/>
                <a:gd name="T34" fmla="*/ 0 w 507"/>
                <a:gd name="T35" fmla="*/ 56 h 112"/>
                <a:gd name="T36" fmla="*/ 3 w 507"/>
                <a:gd name="T37" fmla="*/ 39 h 112"/>
                <a:gd name="T38" fmla="*/ 11 w 507"/>
                <a:gd name="T39" fmla="*/ 23 h 112"/>
                <a:gd name="T40" fmla="*/ 24 w 507"/>
                <a:gd name="T41" fmla="*/ 11 h 112"/>
                <a:gd name="T42" fmla="*/ 39 w 507"/>
                <a:gd name="T43" fmla="*/ 3 h 112"/>
                <a:gd name="T44" fmla="*/ 56 w 50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7" h="112">
                  <a:moveTo>
                    <a:pt x="56" y="0"/>
                  </a:moveTo>
                  <a:lnTo>
                    <a:pt x="451" y="0"/>
                  </a:lnTo>
                  <a:lnTo>
                    <a:pt x="468" y="3"/>
                  </a:lnTo>
                  <a:lnTo>
                    <a:pt x="483" y="11"/>
                  </a:lnTo>
                  <a:lnTo>
                    <a:pt x="496" y="23"/>
                  </a:lnTo>
                  <a:lnTo>
                    <a:pt x="504" y="39"/>
                  </a:lnTo>
                  <a:lnTo>
                    <a:pt x="507" y="56"/>
                  </a:lnTo>
                  <a:lnTo>
                    <a:pt x="504" y="73"/>
                  </a:lnTo>
                  <a:lnTo>
                    <a:pt x="496" y="89"/>
                  </a:lnTo>
                  <a:lnTo>
                    <a:pt x="483" y="101"/>
                  </a:lnTo>
                  <a:lnTo>
                    <a:pt x="468" y="109"/>
                  </a:lnTo>
                  <a:lnTo>
                    <a:pt x="451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0" name="Freeform 1236"/>
            <p:cNvSpPr>
              <a:spLocks/>
            </p:cNvSpPr>
            <p:nvPr/>
          </p:nvSpPr>
          <p:spPr bwMode="auto">
            <a:xfrm>
              <a:off x="4598988" y="6019801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0 w 112"/>
                <a:gd name="T3" fmla="*/ 1 h 111"/>
                <a:gd name="T4" fmla="*/ 84 w 112"/>
                <a:gd name="T5" fmla="*/ 6 h 111"/>
                <a:gd name="T6" fmla="*/ 96 w 112"/>
                <a:gd name="T7" fmla="*/ 15 h 111"/>
                <a:gd name="T8" fmla="*/ 105 w 112"/>
                <a:gd name="T9" fmla="*/ 26 h 111"/>
                <a:gd name="T10" fmla="*/ 110 w 112"/>
                <a:gd name="T11" fmla="*/ 41 h 111"/>
                <a:gd name="T12" fmla="*/ 112 w 112"/>
                <a:gd name="T13" fmla="*/ 55 h 111"/>
                <a:gd name="T14" fmla="*/ 110 w 112"/>
                <a:gd name="T15" fmla="*/ 69 h 111"/>
                <a:gd name="T16" fmla="*/ 105 w 112"/>
                <a:gd name="T17" fmla="*/ 83 h 111"/>
                <a:gd name="T18" fmla="*/ 96 w 112"/>
                <a:gd name="T19" fmla="*/ 95 h 111"/>
                <a:gd name="T20" fmla="*/ 84 w 112"/>
                <a:gd name="T21" fmla="*/ 104 h 111"/>
                <a:gd name="T22" fmla="*/ 70 w 112"/>
                <a:gd name="T23" fmla="*/ 109 h 111"/>
                <a:gd name="T24" fmla="*/ 56 w 112"/>
                <a:gd name="T25" fmla="*/ 111 h 111"/>
                <a:gd name="T26" fmla="*/ 42 w 112"/>
                <a:gd name="T27" fmla="*/ 109 h 111"/>
                <a:gd name="T28" fmla="*/ 27 w 112"/>
                <a:gd name="T29" fmla="*/ 104 h 111"/>
                <a:gd name="T30" fmla="*/ 16 w 112"/>
                <a:gd name="T31" fmla="*/ 95 h 111"/>
                <a:gd name="T32" fmla="*/ 7 w 112"/>
                <a:gd name="T33" fmla="*/ 83 h 111"/>
                <a:gd name="T34" fmla="*/ 2 w 112"/>
                <a:gd name="T35" fmla="*/ 69 h 111"/>
                <a:gd name="T36" fmla="*/ 0 w 112"/>
                <a:gd name="T37" fmla="*/ 55 h 111"/>
                <a:gd name="T38" fmla="*/ 2 w 112"/>
                <a:gd name="T39" fmla="*/ 41 h 111"/>
                <a:gd name="T40" fmla="*/ 7 w 112"/>
                <a:gd name="T41" fmla="*/ 26 h 111"/>
                <a:gd name="T42" fmla="*/ 16 w 112"/>
                <a:gd name="T43" fmla="*/ 15 h 111"/>
                <a:gd name="T44" fmla="*/ 27 w 112"/>
                <a:gd name="T45" fmla="*/ 6 h 111"/>
                <a:gd name="T46" fmla="*/ 41 w 112"/>
                <a:gd name="T47" fmla="*/ 1 h 111"/>
                <a:gd name="T48" fmla="*/ 56 w 112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0" y="1"/>
                  </a:lnTo>
                  <a:lnTo>
                    <a:pt x="84" y="6"/>
                  </a:lnTo>
                  <a:lnTo>
                    <a:pt x="96" y="15"/>
                  </a:lnTo>
                  <a:lnTo>
                    <a:pt x="105" y="26"/>
                  </a:lnTo>
                  <a:lnTo>
                    <a:pt x="110" y="41"/>
                  </a:lnTo>
                  <a:lnTo>
                    <a:pt x="112" y="55"/>
                  </a:lnTo>
                  <a:lnTo>
                    <a:pt x="110" y="69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4"/>
                  </a:lnTo>
                  <a:lnTo>
                    <a:pt x="70" y="109"/>
                  </a:lnTo>
                  <a:lnTo>
                    <a:pt x="56" y="111"/>
                  </a:lnTo>
                  <a:lnTo>
                    <a:pt x="42" y="109"/>
                  </a:lnTo>
                  <a:lnTo>
                    <a:pt x="27" y="104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1" name="Freeform 1237"/>
            <p:cNvSpPr>
              <a:spLocks noEditPoints="1"/>
            </p:cNvSpPr>
            <p:nvPr/>
          </p:nvSpPr>
          <p:spPr bwMode="auto">
            <a:xfrm>
              <a:off x="4464050" y="5973763"/>
              <a:ext cx="90488" cy="179388"/>
            </a:xfrm>
            <a:custGeom>
              <a:avLst/>
              <a:gdLst>
                <a:gd name="T0" fmla="*/ 358 w 563"/>
                <a:gd name="T1" fmla="*/ 894 h 1127"/>
                <a:gd name="T2" fmla="*/ 410 w 563"/>
                <a:gd name="T3" fmla="*/ 854 h 1127"/>
                <a:gd name="T4" fmla="*/ 429 w 563"/>
                <a:gd name="T5" fmla="*/ 809 h 1127"/>
                <a:gd name="T6" fmla="*/ 418 w 563"/>
                <a:gd name="T7" fmla="*/ 757 h 1127"/>
                <a:gd name="T8" fmla="*/ 338 w 563"/>
                <a:gd name="T9" fmla="*/ 684 h 1127"/>
                <a:gd name="T10" fmla="*/ 185 w 563"/>
                <a:gd name="T11" fmla="*/ 256 h 1127"/>
                <a:gd name="T12" fmla="*/ 143 w 563"/>
                <a:gd name="T13" fmla="*/ 299 h 1127"/>
                <a:gd name="T14" fmla="*/ 134 w 563"/>
                <a:gd name="T15" fmla="*/ 347 h 1127"/>
                <a:gd name="T16" fmla="*/ 155 w 563"/>
                <a:gd name="T17" fmla="*/ 397 h 1127"/>
                <a:gd name="T18" fmla="*/ 225 w 563"/>
                <a:gd name="T19" fmla="*/ 236 h 1127"/>
                <a:gd name="T20" fmla="*/ 314 w 563"/>
                <a:gd name="T21" fmla="*/ 11 h 1127"/>
                <a:gd name="T22" fmla="*/ 338 w 563"/>
                <a:gd name="T23" fmla="*/ 56 h 1127"/>
                <a:gd name="T24" fmla="*/ 410 w 563"/>
                <a:gd name="T25" fmla="*/ 144 h 1127"/>
                <a:gd name="T26" fmla="*/ 498 w 563"/>
                <a:gd name="T27" fmla="*/ 215 h 1127"/>
                <a:gd name="T28" fmla="*/ 552 w 563"/>
                <a:gd name="T29" fmla="*/ 315 h 1127"/>
                <a:gd name="T30" fmla="*/ 560 w 563"/>
                <a:gd name="T31" fmla="*/ 412 h 1127"/>
                <a:gd name="T32" fmla="*/ 524 w 563"/>
                <a:gd name="T33" fmla="*/ 448 h 1127"/>
                <a:gd name="T34" fmla="*/ 473 w 563"/>
                <a:gd name="T35" fmla="*/ 439 h 1127"/>
                <a:gd name="T36" fmla="*/ 450 w 563"/>
                <a:gd name="T37" fmla="*/ 394 h 1127"/>
                <a:gd name="T38" fmla="*/ 427 w 563"/>
                <a:gd name="T39" fmla="*/ 308 h 1127"/>
                <a:gd name="T40" fmla="*/ 364 w 563"/>
                <a:gd name="T41" fmla="*/ 248 h 1127"/>
                <a:gd name="T42" fmla="*/ 464 w 563"/>
                <a:gd name="T43" fmla="*/ 640 h 1127"/>
                <a:gd name="T44" fmla="*/ 524 w 563"/>
                <a:gd name="T45" fmla="*/ 717 h 1127"/>
                <a:gd name="T46" fmla="*/ 543 w 563"/>
                <a:gd name="T47" fmla="*/ 812 h 1127"/>
                <a:gd name="T48" fmla="*/ 515 w 563"/>
                <a:gd name="T49" fmla="*/ 901 h 1127"/>
                <a:gd name="T50" fmla="*/ 440 w 563"/>
                <a:gd name="T51" fmla="*/ 977 h 1127"/>
                <a:gd name="T52" fmla="*/ 338 w 563"/>
                <a:gd name="T53" fmla="*/ 1020 h 1127"/>
                <a:gd name="T54" fmla="*/ 326 w 563"/>
                <a:gd name="T55" fmla="*/ 1103 h 1127"/>
                <a:gd name="T56" fmla="*/ 281 w 563"/>
                <a:gd name="T57" fmla="*/ 1127 h 1127"/>
                <a:gd name="T58" fmla="*/ 236 w 563"/>
                <a:gd name="T59" fmla="*/ 1103 h 1127"/>
                <a:gd name="T60" fmla="*/ 225 w 563"/>
                <a:gd name="T61" fmla="*/ 1021 h 1127"/>
                <a:gd name="T62" fmla="*/ 120 w 563"/>
                <a:gd name="T63" fmla="*/ 975 h 1127"/>
                <a:gd name="T64" fmla="*/ 42 w 563"/>
                <a:gd name="T65" fmla="*/ 893 h 1127"/>
                <a:gd name="T66" fmla="*/ 3 w 563"/>
                <a:gd name="T67" fmla="*/ 785 h 1127"/>
                <a:gd name="T68" fmla="*/ 11 w 563"/>
                <a:gd name="T69" fmla="*/ 712 h 1127"/>
                <a:gd name="T70" fmla="*/ 56 w 563"/>
                <a:gd name="T71" fmla="*/ 688 h 1127"/>
                <a:gd name="T72" fmla="*/ 101 w 563"/>
                <a:gd name="T73" fmla="*/ 712 h 1127"/>
                <a:gd name="T74" fmla="*/ 115 w 563"/>
                <a:gd name="T75" fmla="*/ 775 h 1127"/>
                <a:gd name="T76" fmla="*/ 153 w 563"/>
                <a:gd name="T77" fmla="*/ 854 h 1127"/>
                <a:gd name="T78" fmla="*/ 225 w 563"/>
                <a:gd name="T79" fmla="*/ 903 h 1127"/>
                <a:gd name="T80" fmla="*/ 75 w 563"/>
                <a:gd name="T81" fmla="*/ 477 h 1127"/>
                <a:gd name="T82" fmla="*/ 27 w 563"/>
                <a:gd name="T83" fmla="*/ 391 h 1127"/>
                <a:gd name="T84" fmla="*/ 25 w 563"/>
                <a:gd name="T85" fmla="*/ 296 h 1127"/>
                <a:gd name="T86" fmla="*/ 66 w 563"/>
                <a:gd name="T87" fmla="*/ 213 h 1127"/>
                <a:gd name="T88" fmla="*/ 154 w 563"/>
                <a:gd name="T89" fmla="*/ 143 h 1127"/>
                <a:gd name="T90" fmla="*/ 225 w 563"/>
                <a:gd name="T91" fmla="*/ 56 h 1127"/>
                <a:gd name="T92" fmla="*/ 249 w 563"/>
                <a:gd name="T93" fmla="*/ 1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1127">
                  <a:moveTo>
                    <a:pt x="338" y="684"/>
                  </a:moveTo>
                  <a:lnTo>
                    <a:pt x="338" y="903"/>
                  </a:lnTo>
                  <a:lnTo>
                    <a:pt x="358" y="894"/>
                  </a:lnTo>
                  <a:lnTo>
                    <a:pt x="378" y="884"/>
                  </a:lnTo>
                  <a:lnTo>
                    <a:pt x="395" y="870"/>
                  </a:lnTo>
                  <a:lnTo>
                    <a:pt x="410" y="854"/>
                  </a:lnTo>
                  <a:lnTo>
                    <a:pt x="420" y="840"/>
                  </a:lnTo>
                  <a:lnTo>
                    <a:pt x="426" y="826"/>
                  </a:lnTo>
                  <a:lnTo>
                    <a:pt x="429" y="809"/>
                  </a:lnTo>
                  <a:lnTo>
                    <a:pt x="429" y="792"/>
                  </a:lnTo>
                  <a:lnTo>
                    <a:pt x="426" y="773"/>
                  </a:lnTo>
                  <a:lnTo>
                    <a:pt x="418" y="757"/>
                  </a:lnTo>
                  <a:lnTo>
                    <a:pt x="407" y="742"/>
                  </a:lnTo>
                  <a:lnTo>
                    <a:pt x="394" y="728"/>
                  </a:lnTo>
                  <a:lnTo>
                    <a:pt x="338" y="684"/>
                  </a:lnTo>
                  <a:close/>
                  <a:moveTo>
                    <a:pt x="225" y="236"/>
                  </a:moveTo>
                  <a:lnTo>
                    <a:pt x="205" y="245"/>
                  </a:lnTo>
                  <a:lnTo>
                    <a:pt x="185" y="256"/>
                  </a:lnTo>
                  <a:lnTo>
                    <a:pt x="168" y="269"/>
                  </a:lnTo>
                  <a:lnTo>
                    <a:pt x="152" y="286"/>
                  </a:lnTo>
                  <a:lnTo>
                    <a:pt x="143" y="299"/>
                  </a:lnTo>
                  <a:lnTo>
                    <a:pt x="137" y="314"/>
                  </a:lnTo>
                  <a:lnTo>
                    <a:pt x="134" y="331"/>
                  </a:lnTo>
                  <a:lnTo>
                    <a:pt x="134" y="347"/>
                  </a:lnTo>
                  <a:lnTo>
                    <a:pt x="137" y="366"/>
                  </a:lnTo>
                  <a:lnTo>
                    <a:pt x="145" y="383"/>
                  </a:lnTo>
                  <a:lnTo>
                    <a:pt x="155" y="397"/>
                  </a:lnTo>
                  <a:lnTo>
                    <a:pt x="169" y="411"/>
                  </a:lnTo>
                  <a:lnTo>
                    <a:pt x="225" y="455"/>
                  </a:lnTo>
                  <a:lnTo>
                    <a:pt x="225" y="236"/>
                  </a:lnTo>
                  <a:close/>
                  <a:moveTo>
                    <a:pt x="281" y="0"/>
                  </a:moveTo>
                  <a:lnTo>
                    <a:pt x="299" y="3"/>
                  </a:lnTo>
                  <a:lnTo>
                    <a:pt x="314" y="11"/>
                  </a:lnTo>
                  <a:lnTo>
                    <a:pt x="326" y="24"/>
                  </a:lnTo>
                  <a:lnTo>
                    <a:pt x="335" y="39"/>
                  </a:lnTo>
                  <a:lnTo>
                    <a:pt x="338" y="56"/>
                  </a:lnTo>
                  <a:lnTo>
                    <a:pt x="338" y="119"/>
                  </a:lnTo>
                  <a:lnTo>
                    <a:pt x="376" y="129"/>
                  </a:lnTo>
                  <a:lnTo>
                    <a:pt x="410" y="144"/>
                  </a:lnTo>
                  <a:lnTo>
                    <a:pt x="443" y="164"/>
                  </a:lnTo>
                  <a:lnTo>
                    <a:pt x="473" y="187"/>
                  </a:lnTo>
                  <a:lnTo>
                    <a:pt x="498" y="215"/>
                  </a:lnTo>
                  <a:lnTo>
                    <a:pt x="521" y="246"/>
                  </a:lnTo>
                  <a:lnTo>
                    <a:pt x="538" y="280"/>
                  </a:lnTo>
                  <a:lnTo>
                    <a:pt x="552" y="315"/>
                  </a:lnTo>
                  <a:lnTo>
                    <a:pt x="560" y="354"/>
                  </a:lnTo>
                  <a:lnTo>
                    <a:pt x="563" y="394"/>
                  </a:lnTo>
                  <a:lnTo>
                    <a:pt x="560" y="412"/>
                  </a:lnTo>
                  <a:lnTo>
                    <a:pt x="552" y="427"/>
                  </a:lnTo>
                  <a:lnTo>
                    <a:pt x="539" y="439"/>
                  </a:lnTo>
                  <a:lnTo>
                    <a:pt x="524" y="448"/>
                  </a:lnTo>
                  <a:lnTo>
                    <a:pt x="507" y="451"/>
                  </a:lnTo>
                  <a:lnTo>
                    <a:pt x="489" y="448"/>
                  </a:lnTo>
                  <a:lnTo>
                    <a:pt x="473" y="439"/>
                  </a:lnTo>
                  <a:lnTo>
                    <a:pt x="462" y="427"/>
                  </a:lnTo>
                  <a:lnTo>
                    <a:pt x="453" y="412"/>
                  </a:lnTo>
                  <a:lnTo>
                    <a:pt x="450" y="394"/>
                  </a:lnTo>
                  <a:lnTo>
                    <a:pt x="447" y="364"/>
                  </a:lnTo>
                  <a:lnTo>
                    <a:pt x="439" y="335"/>
                  </a:lnTo>
                  <a:lnTo>
                    <a:pt x="427" y="308"/>
                  </a:lnTo>
                  <a:lnTo>
                    <a:pt x="409" y="285"/>
                  </a:lnTo>
                  <a:lnTo>
                    <a:pt x="389" y="264"/>
                  </a:lnTo>
                  <a:lnTo>
                    <a:pt x="364" y="248"/>
                  </a:lnTo>
                  <a:lnTo>
                    <a:pt x="338" y="236"/>
                  </a:lnTo>
                  <a:lnTo>
                    <a:pt x="338" y="542"/>
                  </a:lnTo>
                  <a:lnTo>
                    <a:pt x="464" y="640"/>
                  </a:lnTo>
                  <a:lnTo>
                    <a:pt x="487" y="662"/>
                  </a:lnTo>
                  <a:lnTo>
                    <a:pt x="508" y="688"/>
                  </a:lnTo>
                  <a:lnTo>
                    <a:pt x="524" y="717"/>
                  </a:lnTo>
                  <a:lnTo>
                    <a:pt x="535" y="748"/>
                  </a:lnTo>
                  <a:lnTo>
                    <a:pt x="541" y="779"/>
                  </a:lnTo>
                  <a:lnTo>
                    <a:pt x="543" y="812"/>
                  </a:lnTo>
                  <a:lnTo>
                    <a:pt x="537" y="843"/>
                  </a:lnTo>
                  <a:lnTo>
                    <a:pt x="528" y="873"/>
                  </a:lnTo>
                  <a:lnTo>
                    <a:pt x="515" y="901"/>
                  </a:lnTo>
                  <a:lnTo>
                    <a:pt x="496" y="927"/>
                  </a:lnTo>
                  <a:lnTo>
                    <a:pt x="470" y="954"/>
                  </a:lnTo>
                  <a:lnTo>
                    <a:pt x="440" y="977"/>
                  </a:lnTo>
                  <a:lnTo>
                    <a:pt x="408" y="997"/>
                  </a:lnTo>
                  <a:lnTo>
                    <a:pt x="374" y="1011"/>
                  </a:lnTo>
                  <a:lnTo>
                    <a:pt x="338" y="1020"/>
                  </a:lnTo>
                  <a:lnTo>
                    <a:pt x="338" y="1070"/>
                  </a:lnTo>
                  <a:lnTo>
                    <a:pt x="335" y="1088"/>
                  </a:lnTo>
                  <a:lnTo>
                    <a:pt x="326" y="1103"/>
                  </a:lnTo>
                  <a:lnTo>
                    <a:pt x="314" y="1115"/>
                  </a:lnTo>
                  <a:lnTo>
                    <a:pt x="299" y="1124"/>
                  </a:lnTo>
                  <a:lnTo>
                    <a:pt x="281" y="1127"/>
                  </a:lnTo>
                  <a:lnTo>
                    <a:pt x="264" y="1124"/>
                  </a:lnTo>
                  <a:lnTo>
                    <a:pt x="249" y="1115"/>
                  </a:lnTo>
                  <a:lnTo>
                    <a:pt x="236" y="1103"/>
                  </a:lnTo>
                  <a:lnTo>
                    <a:pt x="228" y="1088"/>
                  </a:lnTo>
                  <a:lnTo>
                    <a:pt x="225" y="1070"/>
                  </a:lnTo>
                  <a:lnTo>
                    <a:pt x="225" y="1021"/>
                  </a:lnTo>
                  <a:lnTo>
                    <a:pt x="187" y="1011"/>
                  </a:lnTo>
                  <a:lnTo>
                    <a:pt x="152" y="996"/>
                  </a:lnTo>
                  <a:lnTo>
                    <a:pt x="120" y="975"/>
                  </a:lnTo>
                  <a:lnTo>
                    <a:pt x="90" y="952"/>
                  </a:lnTo>
                  <a:lnTo>
                    <a:pt x="64" y="924"/>
                  </a:lnTo>
                  <a:lnTo>
                    <a:pt x="42" y="893"/>
                  </a:lnTo>
                  <a:lnTo>
                    <a:pt x="24" y="859"/>
                  </a:lnTo>
                  <a:lnTo>
                    <a:pt x="11" y="823"/>
                  </a:lnTo>
                  <a:lnTo>
                    <a:pt x="3" y="785"/>
                  </a:lnTo>
                  <a:lnTo>
                    <a:pt x="0" y="745"/>
                  </a:lnTo>
                  <a:lnTo>
                    <a:pt x="3" y="727"/>
                  </a:lnTo>
                  <a:lnTo>
                    <a:pt x="11" y="712"/>
                  </a:lnTo>
                  <a:lnTo>
                    <a:pt x="23" y="700"/>
                  </a:lnTo>
                  <a:lnTo>
                    <a:pt x="39" y="691"/>
                  </a:lnTo>
                  <a:lnTo>
                    <a:pt x="56" y="688"/>
                  </a:lnTo>
                  <a:lnTo>
                    <a:pt x="73" y="691"/>
                  </a:lnTo>
                  <a:lnTo>
                    <a:pt x="90" y="700"/>
                  </a:lnTo>
                  <a:lnTo>
                    <a:pt x="101" y="712"/>
                  </a:lnTo>
                  <a:lnTo>
                    <a:pt x="109" y="727"/>
                  </a:lnTo>
                  <a:lnTo>
                    <a:pt x="112" y="745"/>
                  </a:lnTo>
                  <a:lnTo>
                    <a:pt x="115" y="775"/>
                  </a:lnTo>
                  <a:lnTo>
                    <a:pt x="124" y="804"/>
                  </a:lnTo>
                  <a:lnTo>
                    <a:pt x="136" y="831"/>
                  </a:lnTo>
                  <a:lnTo>
                    <a:pt x="153" y="854"/>
                  </a:lnTo>
                  <a:lnTo>
                    <a:pt x="174" y="875"/>
                  </a:lnTo>
                  <a:lnTo>
                    <a:pt x="198" y="891"/>
                  </a:lnTo>
                  <a:lnTo>
                    <a:pt x="225" y="903"/>
                  </a:lnTo>
                  <a:lnTo>
                    <a:pt x="225" y="597"/>
                  </a:lnTo>
                  <a:lnTo>
                    <a:pt x="99" y="500"/>
                  </a:lnTo>
                  <a:lnTo>
                    <a:pt x="75" y="477"/>
                  </a:lnTo>
                  <a:lnTo>
                    <a:pt x="55" y="452"/>
                  </a:lnTo>
                  <a:lnTo>
                    <a:pt x="39" y="423"/>
                  </a:lnTo>
                  <a:lnTo>
                    <a:pt x="27" y="391"/>
                  </a:lnTo>
                  <a:lnTo>
                    <a:pt x="21" y="360"/>
                  </a:lnTo>
                  <a:lnTo>
                    <a:pt x="20" y="327"/>
                  </a:lnTo>
                  <a:lnTo>
                    <a:pt x="25" y="296"/>
                  </a:lnTo>
                  <a:lnTo>
                    <a:pt x="34" y="266"/>
                  </a:lnTo>
                  <a:lnTo>
                    <a:pt x="48" y="239"/>
                  </a:lnTo>
                  <a:lnTo>
                    <a:pt x="66" y="213"/>
                  </a:lnTo>
                  <a:lnTo>
                    <a:pt x="93" y="185"/>
                  </a:lnTo>
                  <a:lnTo>
                    <a:pt x="123" y="162"/>
                  </a:lnTo>
                  <a:lnTo>
                    <a:pt x="154" y="143"/>
                  </a:lnTo>
                  <a:lnTo>
                    <a:pt x="189" y="128"/>
                  </a:lnTo>
                  <a:lnTo>
                    <a:pt x="225" y="119"/>
                  </a:lnTo>
                  <a:lnTo>
                    <a:pt x="225" y="56"/>
                  </a:lnTo>
                  <a:lnTo>
                    <a:pt x="228" y="39"/>
                  </a:lnTo>
                  <a:lnTo>
                    <a:pt x="236" y="24"/>
                  </a:lnTo>
                  <a:lnTo>
                    <a:pt x="249" y="11"/>
                  </a:lnTo>
                  <a:lnTo>
                    <a:pt x="264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2" name="Freeform 1238"/>
            <p:cNvSpPr>
              <a:spLocks/>
            </p:cNvSpPr>
            <p:nvPr/>
          </p:nvSpPr>
          <p:spPr bwMode="auto">
            <a:xfrm>
              <a:off x="4579938" y="6083301"/>
              <a:ext cx="69850" cy="77788"/>
            </a:xfrm>
            <a:custGeom>
              <a:avLst/>
              <a:gdLst>
                <a:gd name="T0" fmla="*/ 379 w 433"/>
                <a:gd name="T1" fmla="*/ 0 h 490"/>
                <a:gd name="T2" fmla="*/ 393 w 433"/>
                <a:gd name="T3" fmla="*/ 3 h 490"/>
                <a:gd name="T4" fmla="*/ 406 w 433"/>
                <a:gd name="T5" fmla="*/ 11 h 490"/>
                <a:gd name="T6" fmla="*/ 417 w 433"/>
                <a:gd name="T7" fmla="*/ 20 h 490"/>
                <a:gd name="T8" fmla="*/ 425 w 433"/>
                <a:gd name="T9" fmla="*/ 31 h 490"/>
                <a:gd name="T10" fmla="*/ 430 w 433"/>
                <a:gd name="T11" fmla="*/ 43 h 490"/>
                <a:gd name="T12" fmla="*/ 433 w 433"/>
                <a:gd name="T13" fmla="*/ 58 h 490"/>
                <a:gd name="T14" fmla="*/ 432 w 433"/>
                <a:gd name="T15" fmla="*/ 71 h 490"/>
                <a:gd name="T16" fmla="*/ 428 w 433"/>
                <a:gd name="T17" fmla="*/ 83 h 490"/>
                <a:gd name="T18" fmla="*/ 419 w 433"/>
                <a:gd name="T19" fmla="*/ 96 h 490"/>
                <a:gd name="T20" fmla="*/ 406 w 433"/>
                <a:gd name="T21" fmla="*/ 105 h 490"/>
                <a:gd name="T22" fmla="*/ 379 w 433"/>
                <a:gd name="T23" fmla="*/ 121 h 490"/>
                <a:gd name="T24" fmla="*/ 356 w 433"/>
                <a:gd name="T25" fmla="*/ 140 h 490"/>
                <a:gd name="T26" fmla="*/ 338 w 433"/>
                <a:gd name="T27" fmla="*/ 161 h 490"/>
                <a:gd name="T28" fmla="*/ 322 w 433"/>
                <a:gd name="T29" fmla="*/ 184 h 490"/>
                <a:gd name="T30" fmla="*/ 309 w 433"/>
                <a:gd name="T31" fmla="*/ 208 h 490"/>
                <a:gd name="T32" fmla="*/ 299 w 433"/>
                <a:gd name="T33" fmla="*/ 235 h 490"/>
                <a:gd name="T34" fmla="*/ 291 w 433"/>
                <a:gd name="T35" fmla="*/ 263 h 490"/>
                <a:gd name="T36" fmla="*/ 285 w 433"/>
                <a:gd name="T37" fmla="*/ 290 h 490"/>
                <a:gd name="T38" fmla="*/ 281 w 433"/>
                <a:gd name="T39" fmla="*/ 320 h 490"/>
                <a:gd name="T40" fmla="*/ 278 w 433"/>
                <a:gd name="T41" fmla="*/ 349 h 490"/>
                <a:gd name="T42" fmla="*/ 275 w 433"/>
                <a:gd name="T43" fmla="*/ 378 h 490"/>
                <a:gd name="T44" fmla="*/ 273 w 433"/>
                <a:gd name="T45" fmla="*/ 407 h 490"/>
                <a:gd name="T46" fmla="*/ 272 w 433"/>
                <a:gd name="T47" fmla="*/ 436 h 490"/>
                <a:gd name="T48" fmla="*/ 269 w 433"/>
                <a:gd name="T49" fmla="*/ 453 h 490"/>
                <a:gd name="T50" fmla="*/ 262 w 433"/>
                <a:gd name="T51" fmla="*/ 467 h 490"/>
                <a:gd name="T52" fmla="*/ 252 w 433"/>
                <a:gd name="T53" fmla="*/ 479 h 490"/>
                <a:gd name="T54" fmla="*/ 238 w 433"/>
                <a:gd name="T55" fmla="*/ 487 h 490"/>
                <a:gd name="T56" fmla="*/ 223 w 433"/>
                <a:gd name="T57" fmla="*/ 490 h 490"/>
                <a:gd name="T58" fmla="*/ 207 w 433"/>
                <a:gd name="T59" fmla="*/ 490 h 490"/>
                <a:gd name="T60" fmla="*/ 191 w 433"/>
                <a:gd name="T61" fmla="*/ 485 h 490"/>
                <a:gd name="T62" fmla="*/ 176 w 433"/>
                <a:gd name="T63" fmla="*/ 476 h 490"/>
                <a:gd name="T64" fmla="*/ 18 w 433"/>
                <a:gd name="T65" fmla="*/ 343 h 490"/>
                <a:gd name="T66" fmla="*/ 7 w 433"/>
                <a:gd name="T67" fmla="*/ 331 h 490"/>
                <a:gd name="T68" fmla="*/ 1 w 433"/>
                <a:gd name="T69" fmla="*/ 318 h 490"/>
                <a:gd name="T70" fmla="*/ 0 w 433"/>
                <a:gd name="T71" fmla="*/ 305 h 490"/>
                <a:gd name="T72" fmla="*/ 2 w 433"/>
                <a:gd name="T73" fmla="*/ 291 h 490"/>
                <a:gd name="T74" fmla="*/ 8 w 433"/>
                <a:gd name="T75" fmla="*/ 279 h 490"/>
                <a:gd name="T76" fmla="*/ 16 w 433"/>
                <a:gd name="T77" fmla="*/ 269 h 490"/>
                <a:gd name="T78" fmla="*/ 28 w 433"/>
                <a:gd name="T79" fmla="*/ 259 h 490"/>
                <a:gd name="T80" fmla="*/ 41 w 433"/>
                <a:gd name="T81" fmla="*/ 253 h 490"/>
                <a:gd name="T82" fmla="*/ 54 w 433"/>
                <a:gd name="T83" fmla="*/ 250 h 490"/>
                <a:gd name="T84" fmla="*/ 70 w 433"/>
                <a:gd name="T85" fmla="*/ 250 h 490"/>
                <a:gd name="T86" fmla="*/ 84 w 433"/>
                <a:gd name="T87" fmla="*/ 254 h 490"/>
                <a:gd name="T88" fmla="*/ 98 w 433"/>
                <a:gd name="T89" fmla="*/ 264 h 490"/>
                <a:gd name="T90" fmla="*/ 168 w 433"/>
                <a:gd name="T91" fmla="*/ 322 h 490"/>
                <a:gd name="T92" fmla="*/ 173 w 433"/>
                <a:gd name="T93" fmla="*/ 287 h 490"/>
                <a:gd name="T94" fmla="*/ 179 w 433"/>
                <a:gd name="T95" fmla="*/ 253 h 490"/>
                <a:gd name="T96" fmla="*/ 187 w 433"/>
                <a:gd name="T97" fmla="*/ 220 h 490"/>
                <a:gd name="T98" fmla="*/ 198 w 433"/>
                <a:gd name="T99" fmla="*/ 188 h 490"/>
                <a:gd name="T100" fmla="*/ 210 w 433"/>
                <a:gd name="T101" fmla="*/ 156 h 490"/>
                <a:gd name="T102" fmla="*/ 225 w 433"/>
                <a:gd name="T103" fmla="*/ 126 h 490"/>
                <a:gd name="T104" fmla="*/ 244 w 433"/>
                <a:gd name="T105" fmla="*/ 99 h 490"/>
                <a:gd name="T106" fmla="*/ 264 w 433"/>
                <a:gd name="T107" fmla="*/ 72 h 490"/>
                <a:gd name="T108" fmla="*/ 289 w 433"/>
                <a:gd name="T109" fmla="*/ 49 h 490"/>
                <a:gd name="T110" fmla="*/ 316 w 433"/>
                <a:gd name="T111" fmla="*/ 26 h 490"/>
                <a:gd name="T112" fmla="*/ 348 w 433"/>
                <a:gd name="T113" fmla="*/ 8 h 490"/>
                <a:gd name="T114" fmla="*/ 364 w 433"/>
                <a:gd name="T115" fmla="*/ 1 h 490"/>
                <a:gd name="T116" fmla="*/ 379 w 433"/>
                <a:gd name="T117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3" h="490">
                  <a:moveTo>
                    <a:pt x="379" y="0"/>
                  </a:moveTo>
                  <a:lnTo>
                    <a:pt x="393" y="3"/>
                  </a:lnTo>
                  <a:lnTo>
                    <a:pt x="406" y="11"/>
                  </a:lnTo>
                  <a:lnTo>
                    <a:pt x="417" y="20"/>
                  </a:lnTo>
                  <a:lnTo>
                    <a:pt x="425" y="31"/>
                  </a:lnTo>
                  <a:lnTo>
                    <a:pt x="430" y="43"/>
                  </a:lnTo>
                  <a:lnTo>
                    <a:pt x="433" y="58"/>
                  </a:lnTo>
                  <a:lnTo>
                    <a:pt x="432" y="71"/>
                  </a:lnTo>
                  <a:lnTo>
                    <a:pt x="428" y="83"/>
                  </a:lnTo>
                  <a:lnTo>
                    <a:pt x="419" y="96"/>
                  </a:lnTo>
                  <a:lnTo>
                    <a:pt x="406" y="105"/>
                  </a:lnTo>
                  <a:lnTo>
                    <a:pt x="379" y="121"/>
                  </a:lnTo>
                  <a:lnTo>
                    <a:pt x="356" y="140"/>
                  </a:lnTo>
                  <a:lnTo>
                    <a:pt x="338" y="161"/>
                  </a:lnTo>
                  <a:lnTo>
                    <a:pt x="322" y="184"/>
                  </a:lnTo>
                  <a:lnTo>
                    <a:pt x="309" y="208"/>
                  </a:lnTo>
                  <a:lnTo>
                    <a:pt x="299" y="235"/>
                  </a:lnTo>
                  <a:lnTo>
                    <a:pt x="291" y="263"/>
                  </a:lnTo>
                  <a:lnTo>
                    <a:pt x="285" y="290"/>
                  </a:lnTo>
                  <a:lnTo>
                    <a:pt x="281" y="320"/>
                  </a:lnTo>
                  <a:lnTo>
                    <a:pt x="278" y="349"/>
                  </a:lnTo>
                  <a:lnTo>
                    <a:pt x="275" y="378"/>
                  </a:lnTo>
                  <a:lnTo>
                    <a:pt x="273" y="407"/>
                  </a:lnTo>
                  <a:lnTo>
                    <a:pt x="272" y="436"/>
                  </a:lnTo>
                  <a:lnTo>
                    <a:pt x="269" y="453"/>
                  </a:lnTo>
                  <a:lnTo>
                    <a:pt x="262" y="467"/>
                  </a:lnTo>
                  <a:lnTo>
                    <a:pt x="252" y="479"/>
                  </a:lnTo>
                  <a:lnTo>
                    <a:pt x="238" y="487"/>
                  </a:lnTo>
                  <a:lnTo>
                    <a:pt x="223" y="490"/>
                  </a:lnTo>
                  <a:lnTo>
                    <a:pt x="207" y="490"/>
                  </a:lnTo>
                  <a:lnTo>
                    <a:pt x="191" y="485"/>
                  </a:lnTo>
                  <a:lnTo>
                    <a:pt x="176" y="476"/>
                  </a:lnTo>
                  <a:lnTo>
                    <a:pt x="18" y="343"/>
                  </a:lnTo>
                  <a:lnTo>
                    <a:pt x="7" y="331"/>
                  </a:lnTo>
                  <a:lnTo>
                    <a:pt x="1" y="318"/>
                  </a:lnTo>
                  <a:lnTo>
                    <a:pt x="0" y="305"/>
                  </a:lnTo>
                  <a:lnTo>
                    <a:pt x="2" y="291"/>
                  </a:lnTo>
                  <a:lnTo>
                    <a:pt x="8" y="279"/>
                  </a:lnTo>
                  <a:lnTo>
                    <a:pt x="16" y="269"/>
                  </a:lnTo>
                  <a:lnTo>
                    <a:pt x="28" y="259"/>
                  </a:lnTo>
                  <a:lnTo>
                    <a:pt x="41" y="253"/>
                  </a:lnTo>
                  <a:lnTo>
                    <a:pt x="54" y="250"/>
                  </a:lnTo>
                  <a:lnTo>
                    <a:pt x="70" y="250"/>
                  </a:lnTo>
                  <a:lnTo>
                    <a:pt x="84" y="254"/>
                  </a:lnTo>
                  <a:lnTo>
                    <a:pt x="98" y="264"/>
                  </a:lnTo>
                  <a:lnTo>
                    <a:pt x="168" y="322"/>
                  </a:lnTo>
                  <a:lnTo>
                    <a:pt x="173" y="287"/>
                  </a:lnTo>
                  <a:lnTo>
                    <a:pt x="179" y="253"/>
                  </a:lnTo>
                  <a:lnTo>
                    <a:pt x="187" y="220"/>
                  </a:lnTo>
                  <a:lnTo>
                    <a:pt x="198" y="188"/>
                  </a:lnTo>
                  <a:lnTo>
                    <a:pt x="210" y="156"/>
                  </a:lnTo>
                  <a:lnTo>
                    <a:pt x="225" y="126"/>
                  </a:lnTo>
                  <a:lnTo>
                    <a:pt x="244" y="99"/>
                  </a:lnTo>
                  <a:lnTo>
                    <a:pt x="264" y="72"/>
                  </a:lnTo>
                  <a:lnTo>
                    <a:pt x="289" y="49"/>
                  </a:lnTo>
                  <a:lnTo>
                    <a:pt x="316" y="26"/>
                  </a:lnTo>
                  <a:lnTo>
                    <a:pt x="348" y="8"/>
                  </a:lnTo>
                  <a:lnTo>
                    <a:pt x="364" y="1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3" name="Freeform 1239"/>
            <p:cNvSpPr>
              <a:spLocks/>
            </p:cNvSpPr>
            <p:nvPr/>
          </p:nvSpPr>
          <p:spPr bwMode="auto">
            <a:xfrm>
              <a:off x="4643438" y="6116638"/>
              <a:ext cx="76200" cy="31750"/>
            </a:xfrm>
            <a:custGeom>
              <a:avLst/>
              <a:gdLst>
                <a:gd name="T0" fmla="*/ 71 w 485"/>
                <a:gd name="T1" fmla="*/ 1 h 196"/>
                <a:gd name="T2" fmla="*/ 95 w 485"/>
                <a:gd name="T3" fmla="*/ 16 h 196"/>
                <a:gd name="T4" fmla="*/ 116 w 485"/>
                <a:gd name="T5" fmla="*/ 49 h 196"/>
                <a:gd name="T6" fmla="*/ 144 w 485"/>
                <a:gd name="T7" fmla="*/ 75 h 196"/>
                <a:gd name="T8" fmla="*/ 173 w 485"/>
                <a:gd name="T9" fmla="*/ 81 h 196"/>
                <a:gd name="T10" fmla="*/ 206 w 485"/>
                <a:gd name="T11" fmla="*/ 75 h 196"/>
                <a:gd name="T12" fmla="*/ 240 w 485"/>
                <a:gd name="T13" fmla="*/ 61 h 196"/>
                <a:gd name="T14" fmla="*/ 275 w 485"/>
                <a:gd name="T15" fmla="*/ 43 h 196"/>
                <a:gd name="T16" fmla="*/ 309 w 485"/>
                <a:gd name="T17" fmla="*/ 28 h 196"/>
                <a:gd name="T18" fmla="*/ 352 w 485"/>
                <a:gd name="T19" fmla="*/ 20 h 196"/>
                <a:gd name="T20" fmla="*/ 401 w 485"/>
                <a:gd name="T21" fmla="*/ 25 h 196"/>
                <a:gd name="T22" fmla="*/ 444 w 485"/>
                <a:gd name="T23" fmla="*/ 46 h 196"/>
                <a:gd name="T24" fmla="*/ 477 w 485"/>
                <a:gd name="T25" fmla="*/ 84 h 196"/>
                <a:gd name="T26" fmla="*/ 485 w 485"/>
                <a:gd name="T27" fmla="*/ 115 h 196"/>
                <a:gd name="T28" fmla="*/ 476 w 485"/>
                <a:gd name="T29" fmla="*/ 142 h 196"/>
                <a:gd name="T30" fmla="*/ 455 w 485"/>
                <a:gd name="T31" fmla="*/ 161 h 196"/>
                <a:gd name="T32" fmla="*/ 428 w 485"/>
                <a:gd name="T33" fmla="*/ 169 h 196"/>
                <a:gd name="T34" fmla="*/ 402 w 485"/>
                <a:gd name="T35" fmla="*/ 164 h 196"/>
                <a:gd name="T36" fmla="*/ 380 w 485"/>
                <a:gd name="T37" fmla="*/ 142 h 196"/>
                <a:gd name="T38" fmla="*/ 366 w 485"/>
                <a:gd name="T39" fmla="*/ 132 h 196"/>
                <a:gd name="T40" fmla="*/ 343 w 485"/>
                <a:gd name="T41" fmla="*/ 136 h 196"/>
                <a:gd name="T42" fmla="*/ 318 w 485"/>
                <a:gd name="T43" fmla="*/ 146 h 196"/>
                <a:gd name="T44" fmla="*/ 291 w 485"/>
                <a:gd name="T45" fmla="*/ 160 h 196"/>
                <a:gd name="T46" fmla="*/ 269 w 485"/>
                <a:gd name="T47" fmla="*/ 173 h 196"/>
                <a:gd name="T48" fmla="*/ 252 w 485"/>
                <a:gd name="T49" fmla="*/ 183 h 196"/>
                <a:gd name="T50" fmla="*/ 190 w 485"/>
                <a:gd name="T51" fmla="*/ 196 h 196"/>
                <a:gd name="T52" fmla="*/ 125 w 485"/>
                <a:gd name="T53" fmla="*/ 188 h 196"/>
                <a:gd name="T54" fmla="*/ 68 w 485"/>
                <a:gd name="T55" fmla="*/ 159 h 196"/>
                <a:gd name="T56" fmla="*/ 24 w 485"/>
                <a:gd name="T57" fmla="*/ 114 h 196"/>
                <a:gd name="T58" fmla="*/ 1 w 485"/>
                <a:gd name="T59" fmla="*/ 70 h 196"/>
                <a:gd name="T60" fmla="*/ 4 w 485"/>
                <a:gd name="T61" fmla="*/ 40 h 196"/>
                <a:gd name="T62" fmla="*/ 20 w 485"/>
                <a:gd name="T63" fmla="*/ 18 h 196"/>
                <a:gd name="T64" fmla="*/ 44 w 485"/>
                <a:gd name="T65" fmla="*/ 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5" h="196">
                  <a:moveTo>
                    <a:pt x="58" y="0"/>
                  </a:moveTo>
                  <a:lnTo>
                    <a:pt x="71" y="1"/>
                  </a:lnTo>
                  <a:lnTo>
                    <a:pt x="83" y="6"/>
                  </a:lnTo>
                  <a:lnTo>
                    <a:pt x="95" y="16"/>
                  </a:lnTo>
                  <a:lnTo>
                    <a:pt x="104" y="29"/>
                  </a:lnTo>
                  <a:lnTo>
                    <a:pt x="116" y="49"/>
                  </a:lnTo>
                  <a:lnTo>
                    <a:pt x="129" y="65"/>
                  </a:lnTo>
                  <a:lnTo>
                    <a:pt x="144" y="75"/>
                  </a:lnTo>
                  <a:lnTo>
                    <a:pt x="158" y="80"/>
                  </a:lnTo>
                  <a:lnTo>
                    <a:pt x="173" y="81"/>
                  </a:lnTo>
                  <a:lnTo>
                    <a:pt x="190" y="79"/>
                  </a:lnTo>
                  <a:lnTo>
                    <a:pt x="206" y="75"/>
                  </a:lnTo>
                  <a:lnTo>
                    <a:pt x="223" y="68"/>
                  </a:lnTo>
                  <a:lnTo>
                    <a:pt x="240" y="61"/>
                  </a:lnTo>
                  <a:lnTo>
                    <a:pt x="257" y="52"/>
                  </a:lnTo>
                  <a:lnTo>
                    <a:pt x="275" y="43"/>
                  </a:lnTo>
                  <a:lnTo>
                    <a:pt x="292" y="35"/>
                  </a:lnTo>
                  <a:lnTo>
                    <a:pt x="309" y="28"/>
                  </a:lnTo>
                  <a:lnTo>
                    <a:pt x="326" y="23"/>
                  </a:lnTo>
                  <a:lnTo>
                    <a:pt x="352" y="20"/>
                  </a:lnTo>
                  <a:lnTo>
                    <a:pt x="376" y="20"/>
                  </a:lnTo>
                  <a:lnTo>
                    <a:pt x="401" y="25"/>
                  </a:lnTo>
                  <a:lnTo>
                    <a:pt x="423" y="33"/>
                  </a:lnTo>
                  <a:lnTo>
                    <a:pt x="444" y="46"/>
                  </a:lnTo>
                  <a:lnTo>
                    <a:pt x="462" y="64"/>
                  </a:lnTo>
                  <a:lnTo>
                    <a:pt x="477" y="84"/>
                  </a:lnTo>
                  <a:lnTo>
                    <a:pt x="484" y="101"/>
                  </a:lnTo>
                  <a:lnTo>
                    <a:pt x="485" y="115"/>
                  </a:lnTo>
                  <a:lnTo>
                    <a:pt x="482" y="129"/>
                  </a:lnTo>
                  <a:lnTo>
                    <a:pt x="476" y="142"/>
                  </a:lnTo>
                  <a:lnTo>
                    <a:pt x="466" y="153"/>
                  </a:lnTo>
                  <a:lnTo>
                    <a:pt x="455" y="161"/>
                  </a:lnTo>
                  <a:lnTo>
                    <a:pt x="442" y="166"/>
                  </a:lnTo>
                  <a:lnTo>
                    <a:pt x="428" y="169"/>
                  </a:lnTo>
                  <a:lnTo>
                    <a:pt x="415" y="168"/>
                  </a:lnTo>
                  <a:lnTo>
                    <a:pt x="402" y="164"/>
                  </a:lnTo>
                  <a:lnTo>
                    <a:pt x="390" y="155"/>
                  </a:lnTo>
                  <a:lnTo>
                    <a:pt x="380" y="142"/>
                  </a:lnTo>
                  <a:lnTo>
                    <a:pt x="374" y="136"/>
                  </a:lnTo>
                  <a:lnTo>
                    <a:pt x="366" y="132"/>
                  </a:lnTo>
                  <a:lnTo>
                    <a:pt x="356" y="132"/>
                  </a:lnTo>
                  <a:lnTo>
                    <a:pt x="343" y="136"/>
                  </a:lnTo>
                  <a:lnTo>
                    <a:pt x="331" y="140"/>
                  </a:lnTo>
                  <a:lnTo>
                    <a:pt x="318" y="146"/>
                  </a:lnTo>
                  <a:lnTo>
                    <a:pt x="305" y="153"/>
                  </a:lnTo>
                  <a:lnTo>
                    <a:pt x="291" y="160"/>
                  </a:lnTo>
                  <a:lnTo>
                    <a:pt x="279" y="167"/>
                  </a:lnTo>
                  <a:lnTo>
                    <a:pt x="269" y="173"/>
                  </a:lnTo>
                  <a:lnTo>
                    <a:pt x="259" y="179"/>
                  </a:lnTo>
                  <a:lnTo>
                    <a:pt x="252" y="183"/>
                  </a:lnTo>
                  <a:lnTo>
                    <a:pt x="221" y="192"/>
                  </a:lnTo>
                  <a:lnTo>
                    <a:pt x="190" y="196"/>
                  </a:lnTo>
                  <a:lnTo>
                    <a:pt x="157" y="195"/>
                  </a:lnTo>
                  <a:lnTo>
                    <a:pt x="125" y="188"/>
                  </a:lnTo>
                  <a:lnTo>
                    <a:pt x="96" y="176"/>
                  </a:lnTo>
                  <a:lnTo>
                    <a:pt x="68" y="159"/>
                  </a:lnTo>
                  <a:lnTo>
                    <a:pt x="44" y="139"/>
                  </a:lnTo>
                  <a:lnTo>
                    <a:pt x="24" y="114"/>
                  </a:lnTo>
                  <a:lnTo>
                    <a:pt x="7" y="86"/>
                  </a:lnTo>
                  <a:lnTo>
                    <a:pt x="1" y="70"/>
                  </a:lnTo>
                  <a:lnTo>
                    <a:pt x="0" y="55"/>
                  </a:lnTo>
                  <a:lnTo>
                    <a:pt x="4" y="40"/>
                  </a:lnTo>
                  <a:lnTo>
                    <a:pt x="11" y="28"/>
                  </a:lnTo>
                  <a:lnTo>
                    <a:pt x="20" y="18"/>
                  </a:lnTo>
                  <a:lnTo>
                    <a:pt x="31" y="9"/>
                  </a:lnTo>
                  <a:lnTo>
                    <a:pt x="44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1" name="Group 2460"/>
          <p:cNvGrpSpPr/>
          <p:nvPr/>
        </p:nvGrpSpPr>
        <p:grpSpPr>
          <a:xfrm>
            <a:off x="3484352" y="5881330"/>
            <a:ext cx="536575" cy="347663"/>
            <a:chOff x="3503613" y="5880100"/>
            <a:chExt cx="536575" cy="347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59" name="Freeform 1244"/>
            <p:cNvSpPr>
              <a:spLocks noEditPoints="1"/>
            </p:cNvSpPr>
            <p:nvPr/>
          </p:nvSpPr>
          <p:spPr bwMode="auto">
            <a:xfrm>
              <a:off x="3503613" y="5880100"/>
              <a:ext cx="536575" cy="347663"/>
            </a:xfrm>
            <a:custGeom>
              <a:avLst/>
              <a:gdLst>
                <a:gd name="T0" fmla="*/ 1803 w 3380"/>
                <a:gd name="T1" fmla="*/ 2080 h 2194"/>
                <a:gd name="T2" fmla="*/ 2084 w 3380"/>
                <a:gd name="T3" fmla="*/ 1666 h 2194"/>
                <a:gd name="T4" fmla="*/ 1915 w 3380"/>
                <a:gd name="T5" fmla="*/ 1680 h 2194"/>
                <a:gd name="T6" fmla="*/ 1296 w 3380"/>
                <a:gd name="T7" fmla="*/ 2057 h 2194"/>
                <a:gd name="T8" fmla="*/ 1414 w 3380"/>
                <a:gd name="T9" fmla="*/ 1677 h 2194"/>
                <a:gd name="T10" fmla="*/ 2316 w 3380"/>
                <a:gd name="T11" fmla="*/ 1630 h 2194"/>
                <a:gd name="T12" fmla="*/ 2283 w 3380"/>
                <a:gd name="T13" fmla="*/ 2026 h 2194"/>
                <a:gd name="T14" fmla="*/ 1183 w 3380"/>
                <a:gd name="T15" fmla="*/ 2041 h 2194"/>
                <a:gd name="T16" fmla="*/ 1042 w 3380"/>
                <a:gd name="T17" fmla="*/ 1626 h 2194"/>
                <a:gd name="T18" fmla="*/ 2479 w 3380"/>
                <a:gd name="T19" fmla="*/ 1980 h 2194"/>
                <a:gd name="T20" fmla="*/ 844 w 3380"/>
                <a:gd name="T21" fmla="*/ 1963 h 2194"/>
                <a:gd name="T22" fmla="*/ 2817 w 3380"/>
                <a:gd name="T23" fmla="*/ 1477 h 2194"/>
                <a:gd name="T24" fmla="*/ 2817 w 3380"/>
                <a:gd name="T25" fmla="*/ 1856 h 2194"/>
                <a:gd name="T26" fmla="*/ 676 w 3380"/>
                <a:gd name="T27" fmla="*/ 1523 h 2194"/>
                <a:gd name="T28" fmla="*/ 3029 w 3380"/>
                <a:gd name="T29" fmla="*/ 1365 h 2194"/>
                <a:gd name="T30" fmla="*/ 2932 w 3380"/>
                <a:gd name="T31" fmla="*/ 1421 h 2194"/>
                <a:gd name="T32" fmla="*/ 338 w 3380"/>
                <a:gd name="T33" fmla="*/ 1356 h 2194"/>
                <a:gd name="T34" fmla="*/ 445 w 3380"/>
                <a:gd name="T35" fmla="*/ 1419 h 2194"/>
                <a:gd name="T36" fmla="*/ 344 w 3380"/>
                <a:gd name="T37" fmla="*/ 1360 h 2194"/>
                <a:gd name="T38" fmla="*/ 3218 w 3380"/>
                <a:gd name="T39" fmla="*/ 1209 h 2194"/>
                <a:gd name="T40" fmla="*/ 3155 w 3380"/>
                <a:gd name="T41" fmla="*/ 1616 h 2194"/>
                <a:gd name="T42" fmla="*/ 3267 w 3380"/>
                <a:gd name="T43" fmla="*/ 1351 h 2194"/>
                <a:gd name="T44" fmla="*/ 142 w 3380"/>
                <a:gd name="T45" fmla="*/ 1487 h 2194"/>
                <a:gd name="T46" fmla="*/ 214 w 3380"/>
                <a:gd name="T47" fmla="*/ 1261 h 2194"/>
                <a:gd name="T48" fmla="*/ 118 w 3380"/>
                <a:gd name="T49" fmla="*/ 1159 h 2194"/>
                <a:gd name="T50" fmla="*/ 1377 w 3380"/>
                <a:gd name="T51" fmla="*/ 128 h 2194"/>
                <a:gd name="T52" fmla="*/ 815 w 3380"/>
                <a:gd name="T53" fmla="*/ 240 h 2194"/>
                <a:gd name="T54" fmla="*/ 386 w 3380"/>
                <a:gd name="T55" fmla="*/ 438 h 2194"/>
                <a:gd name="T56" fmla="*/ 145 w 3380"/>
                <a:gd name="T57" fmla="*/ 699 h 2194"/>
                <a:gd name="T58" fmla="*/ 145 w 3380"/>
                <a:gd name="T59" fmla="*/ 989 h 2194"/>
                <a:gd name="T60" fmla="*/ 386 w 3380"/>
                <a:gd name="T61" fmla="*/ 1249 h 2194"/>
                <a:gd name="T62" fmla="*/ 815 w 3380"/>
                <a:gd name="T63" fmla="*/ 1448 h 2194"/>
                <a:gd name="T64" fmla="*/ 1377 w 3380"/>
                <a:gd name="T65" fmla="*/ 1560 h 2194"/>
                <a:gd name="T66" fmla="*/ 2003 w 3380"/>
                <a:gd name="T67" fmla="*/ 1560 h 2194"/>
                <a:gd name="T68" fmla="*/ 2565 w 3380"/>
                <a:gd name="T69" fmla="*/ 1448 h 2194"/>
                <a:gd name="T70" fmla="*/ 2994 w 3380"/>
                <a:gd name="T71" fmla="*/ 1249 h 2194"/>
                <a:gd name="T72" fmla="*/ 3235 w 3380"/>
                <a:gd name="T73" fmla="*/ 989 h 2194"/>
                <a:gd name="T74" fmla="*/ 3235 w 3380"/>
                <a:gd name="T75" fmla="*/ 699 h 2194"/>
                <a:gd name="T76" fmla="*/ 2994 w 3380"/>
                <a:gd name="T77" fmla="*/ 438 h 2194"/>
                <a:gd name="T78" fmla="*/ 2565 w 3380"/>
                <a:gd name="T79" fmla="*/ 240 h 2194"/>
                <a:gd name="T80" fmla="*/ 2003 w 3380"/>
                <a:gd name="T81" fmla="*/ 128 h 2194"/>
                <a:gd name="T82" fmla="*/ 1913 w 3380"/>
                <a:gd name="T83" fmla="*/ 6 h 2194"/>
                <a:gd name="T84" fmla="*/ 2519 w 3380"/>
                <a:gd name="T85" fmla="*/ 105 h 2194"/>
                <a:gd name="T86" fmla="*/ 2995 w 3380"/>
                <a:gd name="T87" fmla="*/ 301 h 2194"/>
                <a:gd name="T88" fmla="*/ 3295 w 3380"/>
                <a:gd name="T89" fmla="*/ 574 h 2194"/>
                <a:gd name="T90" fmla="*/ 3380 w 3380"/>
                <a:gd name="T91" fmla="*/ 1351 h 2194"/>
                <a:gd name="T92" fmla="*/ 3259 w 3380"/>
                <a:gd name="T93" fmla="*/ 1670 h 2194"/>
                <a:gd name="T94" fmla="*/ 2926 w 3380"/>
                <a:gd name="T95" fmla="*/ 1932 h 2194"/>
                <a:gd name="T96" fmla="*/ 2426 w 3380"/>
                <a:gd name="T97" fmla="*/ 2113 h 2194"/>
                <a:gd name="T98" fmla="*/ 1803 w 3380"/>
                <a:gd name="T99" fmla="*/ 2192 h 2194"/>
                <a:gd name="T100" fmla="*/ 1150 w 3380"/>
                <a:gd name="T101" fmla="*/ 2151 h 2194"/>
                <a:gd name="T102" fmla="*/ 604 w 3380"/>
                <a:gd name="T103" fmla="*/ 2001 h 2194"/>
                <a:gd name="T104" fmla="*/ 210 w 3380"/>
                <a:gd name="T105" fmla="*/ 1764 h 2194"/>
                <a:gd name="T106" fmla="*/ 14 w 3380"/>
                <a:gd name="T107" fmla="*/ 1462 h 2194"/>
                <a:gd name="T108" fmla="*/ 31 w 3380"/>
                <a:gd name="T109" fmla="*/ 678 h 2194"/>
                <a:gd name="T110" fmla="*/ 263 w 3380"/>
                <a:gd name="T111" fmla="*/ 385 h 2194"/>
                <a:gd name="T112" fmla="*/ 686 w 3380"/>
                <a:gd name="T113" fmla="*/ 161 h 2194"/>
                <a:gd name="T114" fmla="*/ 1253 w 3380"/>
                <a:gd name="T115" fmla="*/ 27 h 2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0" h="2194">
                  <a:moveTo>
                    <a:pt x="1577" y="1686"/>
                  </a:moveTo>
                  <a:lnTo>
                    <a:pt x="1577" y="2080"/>
                  </a:lnTo>
                  <a:lnTo>
                    <a:pt x="1634" y="2081"/>
                  </a:lnTo>
                  <a:lnTo>
                    <a:pt x="1690" y="2082"/>
                  </a:lnTo>
                  <a:lnTo>
                    <a:pt x="1746" y="2081"/>
                  </a:lnTo>
                  <a:lnTo>
                    <a:pt x="1803" y="2080"/>
                  </a:lnTo>
                  <a:lnTo>
                    <a:pt x="1803" y="1686"/>
                  </a:lnTo>
                  <a:lnTo>
                    <a:pt x="1746" y="1687"/>
                  </a:lnTo>
                  <a:lnTo>
                    <a:pt x="1690" y="1688"/>
                  </a:lnTo>
                  <a:lnTo>
                    <a:pt x="1634" y="1687"/>
                  </a:lnTo>
                  <a:lnTo>
                    <a:pt x="1577" y="1686"/>
                  </a:lnTo>
                  <a:close/>
                  <a:moveTo>
                    <a:pt x="2084" y="1666"/>
                  </a:moveTo>
                  <a:lnTo>
                    <a:pt x="2077" y="1667"/>
                  </a:lnTo>
                  <a:lnTo>
                    <a:pt x="2070" y="1667"/>
                  </a:lnTo>
                  <a:lnTo>
                    <a:pt x="1966" y="1677"/>
                  </a:lnTo>
                  <a:lnTo>
                    <a:pt x="1959" y="1678"/>
                  </a:lnTo>
                  <a:lnTo>
                    <a:pt x="1954" y="1678"/>
                  </a:lnTo>
                  <a:lnTo>
                    <a:pt x="1915" y="1680"/>
                  </a:lnTo>
                  <a:lnTo>
                    <a:pt x="1915" y="2074"/>
                  </a:lnTo>
                  <a:lnTo>
                    <a:pt x="2000" y="2067"/>
                  </a:lnTo>
                  <a:lnTo>
                    <a:pt x="2084" y="2057"/>
                  </a:lnTo>
                  <a:lnTo>
                    <a:pt x="2084" y="1666"/>
                  </a:lnTo>
                  <a:close/>
                  <a:moveTo>
                    <a:pt x="1296" y="1666"/>
                  </a:moveTo>
                  <a:lnTo>
                    <a:pt x="1296" y="2057"/>
                  </a:lnTo>
                  <a:lnTo>
                    <a:pt x="1380" y="2067"/>
                  </a:lnTo>
                  <a:lnTo>
                    <a:pt x="1465" y="2074"/>
                  </a:lnTo>
                  <a:lnTo>
                    <a:pt x="1465" y="1680"/>
                  </a:lnTo>
                  <a:lnTo>
                    <a:pt x="1426" y="1678"/>
                  </a:lnTo>
                  <a:lnTo>
                    <a:pt x="1421" y="1677"/>
                  </a:lnTo>
                  <a:lnTo>
                    <a:pt x="1414" y="1677"/>
                  </a:lnTo>
                  <a:lnTo>
                    <a:pt x="1310" y="1667"/>
                  </a:lnTo>
                  <a:lnTo>
                    <a:pt x="1303" y="1667"/>
                  </a:lnTo>
                  <a:lnTo>
                    <a:pt x="1296" y="1666"/>
                  </a:lnTo>
                  <a:close/>
                  <a:moveTo>
                    <a:pt x="2366" y="1620"/>
                  </a:moveTo>
                  <a:lnTo>
                    <a:pt x="2338" y="1626"/>
                  </a:lnTo>
                  <a:lnTo>
                    <a:pt x="2316" y="1630"/>
                  </a:lnTo>
                  <a:lnTo>
                    <a:pt x="2222" y="1646"/>
                  </a:lnTo>
                  <a:lnTo>
                    <a:pt x="2205" y="1649"/>
                  </a:lnTo>
                  <a:lnTo>
                    <a:pt x="2201" y="1650"/>
                  </a:lnTo>
                  <a:lnTo>
                    <a:pt x="2197" y="1650"/>
                  </a:lnTo>
                  <a:lnTo>
                    <a:pt x="2197" y="2041"/>
                  </a:lnTo>
                  <a:lnTo>
                    <a:pt x="2283" y="2026"/>
                  </a:lnTo>
                  <a:lnTo>
                    <a:pt x="2366" y="2008"/>
                  </a:lnTo>
                  <a:lnTo>
                    <a:pt x="2366" y="1620"/>
                  </a:lnTo>
                  <a:close/>
                  <a:moveTo>
                    <a:pt x="1014" y="1620"/>
                  </a:moveTo>
                  <a:lnTo>
                    <a:pt x="1014" y="2008"/>
                  </a:lnTo>
                  <a:lnTo>
                    <a:pt x="1097" y="2026"/>
                  </a:lnTo>
                  <a:lnTo>
                    <a:pt x="1183" y="2041"/>
                  </a:lnTo>
                  <a:lnTo>
                    <a:pt x="1183" y="1650"/>
                  </a:lnTo>
                  <a:lnTo>
                    <a:pt x="1179" y="1650"/>
                  </a:lnTo>
                  <a:lnTo>
                    <a:pt x="1175" y="1649"/>
                  </a:lnTo>
                  <a:lnTo>
                    <a:pt x="1158" y="1646"/>
                  </a:lnTo>
                  <a:lnTo>
                    <a:pt x="1064" y="1630"/>
                  </a:lnTo>
                  <a:lnTo>
                    <a:pt x="1042" y="1626"/>
                  </a:lnTo>
                  <a:lnTo>
                    <a:pt x="1014" y="1620"/>
                  </a:lnTo>
                  <a:close/>
                  <a:moveTo>
                    <a:pt x="2591" y="1561"/>
                  </a:moveTo>
                  <a:lnTo>
                    <a:pt x="2562" y="1570"/>
                  </a:lnTo>
                  <a:lnTo>
                    <a:pt x="2544" y="1576"/>
                  </a:lnTo>
                  <a:lnTo>
                    <a:pt x="2479" y="1593"/>
                  </a:lnTo>
                  <a:lnTo>
                    <a:pt x="2479" y="1980"/>
                  </a:lnTo>
                  <a:lnTo>
                    <a:pt x="2536" y="1963"/>
                  </a:lnTo>
                  <a:lnTo>
                    <a:pt x="2591" y="1946"/>
                  </a:lnTo>
                  <a:lnTo>
                    <a:pt x="2591" y="1561"/>
                  </a:lnTo>
                  <a:close/>
                  <a:moveTo>
                    <a:pt x="789" y="1561"/>
                  </a:moveTo>
                  <a:lnTo>
                    <a:pt x="789" y="1946"/>
                  </a:lnTo>
                  <a:lnTo>
                    <a:pt x="844" y="1963"/>
                  </a:lnTo>
                  <a:lnTo>
                    <a:pt x="901" y="1980"/>
                  </a:lnTo>
                  <a:lnTo>
                    <a:pt x="901" y="1593"/>
                  </a:lnTo>
                  <a:lnTo>
                    <a:pt x="836" y="1576"/>
                  </a:lnTo>
                  <a:lnTo>
                    <a:pt x="818" y="1570"/>
                  </a:lnTo>
                  <a:lnTo>
                    <a:pt x="789" y="1561"/>
                  </a:lnTo>
                  <a:close/>
                  <a:moveTo>
                    <a:pt x="2817" y="1477"/>
                  </a:moveTo>
                  <a:lnTo>
                    <a:pt x="2763" y="1500"/>
                  </a:lnTo>
                  <a:lnTo>
                    <a:pt x="2751" y="1505"/>
                  </a:lnTo>
                  <a:lnTo>
                    <a:pt x="2704" y="1523"/>
                  </a:lnTo>
                  <a:lnTo>
                    <a:pt x="2704" y="1905"/>
                  </a:lnTo>
                  <a:lnTo>
                    <a:pt x="2761" y="1881"/>
                  </a:lnTo>
                  <a:lnTo>
                    <a:pt x="2817" y="1856"/>
                  </a:lnTo>
                  <a:lnTo>
                    <a:pt x="2817" y="1477"/>
                  </a:lnTo>
                  <a:close/>
                  <a:moveTo>
                    <a:pt x="563" y="1477"/>
                  </a:moveTo>
                  <a:lnTo>
                    <a:pt x="563" y="1856"/>
                  </a:lnTo>
                  <a:lnTo>
                    <a:pt x="619" y="1881"/>
                  </a:lnTo>
                  <a:lnTo>
                    <a:pt x="676" y="1905"/>
                  </a:lnTo>
                  <a:lnTo>
                    <a:pt x="676" y="1523"/>
                  </a:lnTo>
                  <a:lnTo>
                    <a:pt x="629" y="1505"/>
                  </a:lnTo>
                  <a:lnTo>
                    <a:pt x="617" y="1500"/>
                  </a:lnTo>
                  <a:lnTo>
                    <a:pt x="563" y="1477"/>
                  </a:lnTo>
                  <a:close/>
                  <a:moveTo>
                    <a:pt x="3042" y="1356"/>
                  </a:moveTo>
                  <a:lnTo>
                    <a:pt x="3036" y="1360"/>
                  </a:lnTo>
                  <a:lnTo>
                    <a:pt x="3029" y="1365"/>
                  </a:lnTo>
                  <a:lnTo>
                    <a:pt x="3022" y="1369"/>
                  </a:lnTo>
                  <a:lnTo>
                    <a:pt x="3014" y="1374"/>
                  </a:lnTo>
                  <a:lnTo>
                    <a:pt x="2943" y="1416"/>
                  </a:lnTo>
                  <a:lnTo>
                    <a:pt x="2939" y="1418"/>
                  </a:lnTo>
                  <a:lnTo>
                    <a:pt x="2935" y="1419"/>
                  </a:lnTo>
                  <a:lnTo>
                    <a:pt x="2932" y="1421"/>
                  </a:lnTo>
                  <a:lnTo>
                    <a:pt x="2929" y="1423"/>
                  </a:lnTo>
                  <a:lnTo>
                    <a:pt x="2929" y="1797"/>
                  </a:lnTo>
                  <a:lnTo>
                    <a:pt x="2988" y="1760"/>
                  </a:lnTo>
                  <a:lnTo>
                    <a:pt x="3042" y="1721"/>
                  </a:lnTo>
                  <a:lnTo>
                    <a:pt x="3042" y="1356"/>
                  </a:lnTo>
                  <a:close/>
                  <a:moveTo>
                    <a:pt x="338" y="1356"/>
                  </a:moveTo>
                  <a:lnTo>
                    <a:pt x="338" y="1721"/>
                  </a:lnTo>
                  <a:lnTo>
                    <a:pt x="392" y="1760"/>
                  </a:lnTo>
                  <a:lnTo>
                    <a:pt x="451" y="1797"/>
                  </a:lnTo>
                  <a:lnTo>
                    <a:pt x="451" y="1423"/>
                  </a:lnTo>
                  <a:lnTo>
                    <a:pt x="448" y="1421"/>
                  </a:lnTo>
                  <a:lnTo>
                    <a:pt x="445" y="1419"/>
                  </a:lnTo>
                  <a:lnTo>
                    <a:pt x="441" y="1418"/>
                  </a:lnTo>
                  <a:lnTo>
                    <a:pt x="437" y="1416"/>
                  </a:lnTo>
                  <a:lnTo>
                    <a:pt x="366" y="1374"/>
                  </a:lnTo>
                  <a:lnTo>
                    <a:pt x="358" y="1369"/>
                  </a:lnTo>
                  <a:lnTo>
                    <a:pt x="351" y="1365"/>
                  </a:lnTo>
                  <a:lnTo>
                    <a:pt x="344" y="1360"/>
                  </a:lnTo>
                  <a:lnTo>
                    <a:pt x="338" y="1356"/>
                  </a:lnTo>
                  <a:close/>
                  <a:moveTo>
                    <a:pt x="3267" y="1153"/>
                  </a:moveTo>
                  <a:lnTo>
                    <a:pt x="3264" y="1156"/>
                  </a:lnTo>
                  <a:lnTo>
                    <a:pt x="3262" y="1159"/>
                  </a:lnTo>
                  <a:lnTo>
                    <a:pt x="3220" y="1208"/>
                  </a:lnTo>
                  <a:lnTo>
                    <a:pt x="3218" y="1209"/>
                  </a:lnTo>
                  <a:lnTo>
                    <a:pt x="3217" y="1211"/>
                  </a:lnTo>
                  <a:lnTo>
                    <a:pt x="3193" y="1236"/>
                  </a:lnTo>
                  <a:lnTo>
                    <a:pt x="3166" y="1261"/>
                  </a:lnTo>
                  <a:lnTo>
                    <a:pt x="3160" y="1266"/>
                  </a:lnTo>
                  <a:lnTo>
                    <a:pt x="3155" y="1271"/>
                  </a:lnTo>
                  <a:lnTo>
                    <a:pt x="3155" y="1616"/>
                  </a:lnTo>
                  <a:lnTo>
                    <a:pt x="3188" y="1574"/>
                  </a:lnTo>
                  <a:lnTo>
                    <a:pt x="3216" y="1531"/>
                  </a:lnTo>
                  <a:lnTo>
                    <a:pt x="3238" y="1487"/>
                  </a:lnTo>
                  <a:lnTo>
                    <a:pt x="3254" y="1443"/>
                  </a:lnTo>
                  <a:lnTo>
                    <a:pt x="3264" y="1397"/>
                  </a:lnTo>
                  <a:lnTo>
                    <a:pt x="3267" y="1351"/>
                  </a:lnTo>
                  <a:lnTo>
                    <a:pt x="3267" y="1153"/>
                  </a:lnTo>
                  <a:close/>
                  <a:moveTo>
                    <a:pt x="113" y="1153"/>
                  </a:moveTo>
                  <a:lnTo>
                    <a:pt x="113" y="1351"/>
                  </a:lnTo>
                  <a:lnTo>
                    <a:pt x="116" y="1397"/>
                  </a:lnTo>
                  <a:lnTo>
                    <a:pt x="126" y="1443"/>
                  </a:lnTo>
                  <a:lnTo>
                    <a:pt x="142" y="1487"/>
                  </a:lnTo>
                  <a:lnTo>
                    <a:pt x="164" y="1531"/>
                  </a:lnTo>
                  <a:lnTo>
                    <a:pt x="192" y="1574"/>
                  </a:lnTo>
                  <a:lnTo>
                    <a:pt x="225" y="1616"/>
                  </a:lnTo>
                  <a:lnTo>
                    <a:pt x="225" y="1271"/>
                  </a:lnTo>
                  <a:lnTo>
                    <a:pt x="220" y="1266"/>
                  </a:lnTo>
                  <a:lnTo>
                    <a:pt x="214" y="1261"/>
                  </a:lnTo>
                  <a:lnTo>
                    <a:pt x="187" y="1237"/>
                  </a:lnTo>
                  <a:lnTo>
                    <a:pt x="163" y="1211"/>
                  </a:lnTo>
                  <a:lnTo>
                    <a:pt x="162" y="1209"/>
                  </a:lnTo>
                  <a:lnTo>
                    <a:pt x="160" y="1208"/>
                  </a:lnTo>
                  <a:lnTo>
                    <a:pt x="138" y="1184"/>
                  </a:lnTo>
                  <a:lnTo>
                    <a:pt x="118" y="1159"/>
                  </a:lnTo>
                  <a:lnTo>
                    <a:pt x="116" y="1156"/>
                  </a:lnTo>
                  <a:lnTo>
                    <a:pt x="113" y="1153"/>
                  </a:lnTo>
                  <a:close/>
                  <a:moveTo>
                    <a:pt x="1690" y="113"/>
                  </a:moveTo>
                  <a:lnTo>
                    <a:pt x="1583" y="114"/>
                  </a:lnTo>
                  <a:lnTo>
                    <a:pt x="1479" y="119"/>
                  </a:lnTo>
                  <a:lnTo>
                    <a:pt x="1377" y="128"/>
                  </a:lnTo>
                  <a:lnTo>
                    <a:pt x="1276" y="139"/>
                  </a:lnTo>
                  <a:lnTo>
                    <a:pt x="1178" y="154"/>
                  </a:lnTo>
                  <a:lnTo>
                    <a:pt x="1083" y="171"/>
                  </a:lnTo>
                  <a:lnTo>
                    <a:pt x="990" y="192"/>
                  </a:lnTo>
                  <a:lnTo>
                    <a:pt x="901" y="214"/>
                  </a:lnTo>
                  <a:lnTo>
                    <a:pt x="815" y="240"/>
                  </a:lnTo>
                  <a:lnTo>
                    <a:pt x="733" y="267"/>
                  </a:lnTo>
                  <a:lnTo>
                    <a:pt x="654" y="297"/>
                  </a:lnTo>
                  <a:lnTo>
                    <a:pt x="581" y="330"/>
                  </a:lnTo>
                  <a:lnTo>
                    <a:pt x="511" y="363"/>
                  </a:lnTo>
                  <a:lnTo>
                    <a:pt x="447" y="400"/>
                  </a:lnTo>
                  <a:lnTo>
                    <a:pt x="386" y="438"/>
                  </a:lnTo>
                  <a:lnTo>
                    <a:pt x="332" y="478"/>
                  </a:lnTo>
                  <a:lnTo>
                    <a:pt x="283" y="520"/>
                  </a:lnTo>
                  <a:lnTo>
                    <a:pt x="239" y="562"/>
                  </a:lnTo>
                  <a:lnTo>
                    <a:pt x="202" y="607"/>
                  </a:lnTo>
                  <a:lnTo>
                    <a:pt x="170" y="652"/>
                  </a:lnTo>
                  <a:lnTo>
                    <a:pt x="145" y="699"/>
                  </a:lnTo>
                  <a:lnTo>
                    <a:pt x="127" y="746"/>
                  </a:lnTo>
                  <a:lnTo>
                    <a:pt x="117" y="795"/>
                  </a:lnTo>
                  <a:lnTo>
                    <a:pt x="113" y="844"/>
                  </a:lnTo>
                  <a:lnTo>
                    <a:pt x="117" y="893"/>
                  </a:lnTo>
                  <a:lnTo>
                    <a:pt x="127" y="941"/>
                  </a:lnTo>
                  <a:lnTo>
                    <a:pt x="145" y="989"/>
                  </a:lnTo>
                  <a:lnTo>
                    <a:pt x="170" y="1035"/>
                  </a:lnTo>
                  <a:lnTo>
                    <a:pt x="202" y="1081"/>
                  </a:lnTo>
                  <a:lnTo>
                    <a:pt x="239" y="1125"/>
                  </a:lnTo>
                  <a:lnTo>
                    <a:pt x="283" y="1168"/>
                  </a:lnTo>
                  <a:lnTo>
                    <a:pt x="332" y="1209"/>
                  </a:lnTo>
                  <a:lnTo>
                    <a:pt x="386" y="1249"/>
                  </a:lnTo>
                  <a:lnTo>
                    <a:pt x="447" y="1287"/>
                  </a:lnTo>
                  <a:lnTo>
                    <a:pt x="511" y="1324"/>
                  </a:lnTo>
                  <a:lnTo>
                    <a:pt x="581" y="1358"/>
                  </a:lnTo>
                  <a:lnTo>
                    <a:pt x="654" y="1390"/>
                  </a:lnTo>
                  <a:lnTo>
                    <a:pt x="733" y="1420"/>
                  </a:lnTo>
                  <a:lnTo>
                    <a:pt x="815" y="1448"/>
                  </a:lnTo>
                  <a:lnTo>
                    <a:pt x="901" y="1473"/>
                  </a:lnTo>
                  <a:lnTo>
                    <a:pt x="990" y="1497"/>
                  </a:lnTo>
                  <a:lnTo>
                    <a:pt x="1083" y="1516"/>
                  </a:lnTo>
                  <a:lnTo>
                    <a:pt x="1178" y="1534"/>
                  </a:lnTo>
                  <a:lnTo>
                    <a:pt x="1276" y="1548"/>
                  </a:lnTo>
                  <a:lnTo>
                    <a:pt x="1377" y="1560"/>
                  </a:lnTo>
                  <a:lnTo>
                    <a:pt x="1479" y="1568"/>
                  </a:lnTo>
                  <a:lnTo>
                    <a:pt x="1583" y="1574"/>
                  </a:lnTo>
                  <a:lnTo>
                    <a:pt x="1690" y="1575"/>
                  </a:lnTo>
                  <a:lnTo>
                    <a:pt x="1797" y="1574"/>
                  </a:lnTo>
                  <a:lnTo>
                    <a:pt x="1901" y="1568"/>
                  </a:lnTo>
                  <a:lnTo>
                    <a:pt x="2003" y="1560"/>
                  </a:lnTo>
                  <a:lnTo>
                    <a:pt x="2104" y="1548"/>
                  </a:lnTo>
                  <a:lnTo>
                    <a:pt x="2202" y="1534"/>
                  </a:lnTo>
                  <a:lnTo>
                    <a:pt x="2297" y="1516"/>
                  </a:lnTo>
                  <a:lnTo>
                    <a:pt x="2390" y="1497"/>
                  </a:lnTo>
                  <a:lnTo>
                    <a:pt x="2479" y="1473"/>
                  </a:lnTo>
                  <a:lnTo>
                    <a:pt x="2565" y="1448"/>
                  </a:lnTo>
                  <a:lnTo>
                    <a:pt x="2647" y="1420"/>
                  </a:lnTo>
                  <a:lnTo>
                    <a:pt x="2726" y="1390"/>
                  </a:lnTo>
                  <a:lnTo>
                    <a:pt x="2799" y="1358"/>
                  </a:lnTo>
                  <a:lnTo>
                    <a:pt x="2869" y="1324"/>
                  </a:lnTo>
                  <a:lnTo>
                    <a:pt x="2933" y="1287"/>
                  </a:lnTo>
                  <a:lnTo>
                    <a:pt x="2994" y="1249"/>
                  </a:lnTo>
                  <a:lnTo>
                    <a:pt x="3048" y="1209"/>
                  </a:lnTo>
                  <a:lnTo>
                    <a:pt x="3097" y="1168"/>
                  </a:lnTo>
                  <a:lnTo>
                    <a:pt x="3141" y="1125"/>
                  </a:lnTo>
                  <a:lnTo>
                    <a:pt x="3178" y="1081"/>
                  </a:lnTo>
                  <a:lnTo>
                    <a:pt x="3210" y="1035"/>
                  </a:lnTo>
                  <a:lnTo>
                    <a:pt x="3235" y="989"/>
                  </a:lnTo>
                  <a:lnTo>
                    <a:pt x="3253" y="941"/>
                  </a:lnTo>
                  <a:lnTo>
                    <a:pt x="3263" y="893"/>
                  </a:lnTo>
                  <a:lnTo>
                    <a:pt x="3267" y="844"/>
                  </a:lnTo>
                  <a:lnTo>
                    <a:pt x="3263" y="795"/>
                  </a:lnTo>
                  <a:lnTo>
                    <a:pt x="3253" y="746"/>
                  </a:lnTo>
                  <a:lnTo>
                    <a:pt x="3235" y="699"/>
                  </a:lnTo>
                  <a:lnTo>
                    <a:pt x="3210" y="652"/>
                  </a:lnTo>
                  <a:lnTo>
                    <a:pt x="3178" y="607"/>
                  </a:lnTo>
                  <a:lnTo>
                    <a:pt x="3141" y="562"/>
                  </a:lnTo>
                  <a:lnTo>
                    <a:pt x="3097" y="520"/>
                  </a:lnTo>
                  <a:lnTo>
                    <a:pt x="3048" y="478"/>
                  </a:lnTo>
                  <a:lnTo>
                    <a:pt x="2994" y="438"/>
                  </a:lnTo>
                  <a:lnTo>
                    <a:pt x="2933" y="400"/>
                  </a:lnTo>
                  <a:lnTo>
                    <a:pt x="2869" y="363"/>
                  </a:lnTo>
                  <a:lnTo>
                    <a:pt x="2799" y="330"/>
                  </a:lnTo>
                  <a:lnTo>
                    <a:pt x="2726" y="297"/>
                  </a:lnTo>
                  <a:lnTo>
                    <a:pt x="2647" y="267"/>
                  </a:lnTo>
                  <a:lnTo>
                    <a:pt x="2565" y="240"/>
                  </a:lnTo>
                  <a:lnTo>
                    <a:pt x="2479" y="214"/>
                  </a:lnTo>
                  <a:lnTo>
                    <a:pt x="2390" y="192"/>
                  </a:lnTo>
                  <a:lnTo>
                    <a:pt x="2297" y="171"/>
                  </a:lnTo>
                  <a:lnTo>
                    <a:pt x="2202" y="154"/>
                  </a:lnTo>
                  <a:lnTo>
                    <a:pt x="2104" y="139"/>
                  </a:lnTo>
                  <a:lnTo>
                    <a:pt x="2003" y="128"/>
                  </a:lnTo>
                  <a:lnTo>
                    <a:pt x="1901" y="119"/>
                  </a:lnTo>
                  <a:lnTo>
                    <a:pt x="1797" y="114"/>
                  </a:lnTo>
                  <a:lnTo>
                    <a:pt x="1690" y="113"/>
                  </a:lnTo>
                  <a:close/>
                  <a:moveTo>
                    <a:pt x="1690" y="0"/>
                  </a:moveTo>
                  <a:lnTo>
                    <a:pt x="1803" y="1"/>
                  </a:lnTo>
                  <a:lnTo>
                    <a:pt x="1913" y="6"/>
                  </a:lnTo>
                  <a:lnTo>
                    <a:pt x="2021" y="16"/>
                  </a:lnTo>
                  <a:lnTo>
                    <a:pt x="2127" y="27"/>
                  </a:lnTo>
                  <a:lnTo>
                    <a:pt x="2230" y="42"/>
                  </a:lnTo>
                  <a:lnTo>
                    <a:pt x="2329" y="61"/>
                  </a:lnTo>
                  <a:lnTo>
                    <a:pt x="2426" y="81"/>
                  </a:lnTo>
                  <a:lnTo>
                    <a:pt x="2519" y="105"/>
                  </a:lnTo>
                  <a:lnTo>
                    <a:pt x="2609" y="131"/>
                  </a:lnTo>
                  <a:lnTo>
                    <a:pt x="2694" y="161"/>
                  </a:lnTo>
                  <a:lnTo>
                    <a:pt x="2776" y="193"/>
                  </a:lnTo>
                  <a:lnTo>
                    <a:pt x="2854" y="226"/>
                  </a:lnTo>
                  <a:lnTo>
                    <a:pt x="2926" y="263"/>
                  </a:lnTo>
                  <a:lnTo>
                    <a:pt x="2995" y="301"/>
                  </a:lnTo>
                  <a:lnTo>
                    <a:pt x="3058" y="342"/>
                  </a:lnTo>
                  <a:lnTo>
                    <a:pt x="3117" y="385"/>
                  </a:lnTo>
                  <a:lnTo>
                    <a:pt x="3170" y="430"/>
                  </a:lnTo>
                  <a:lnTo>
                    <a:pt x="3217" y="476"/>
                  </a:lnTo>
                  <a:lnTo>
                    <a:pt x="3259" y="524"/>
                  </a:lnTo>
                  <a:lnTo>
                    <a:pt x="3295" y="574"/>
                  </a:lnTo>
                  <a:lnTo>
                    <a:pt x="3325" y="625"/>
                  </a:lnTo>
                  <a:lnTo>
                    <a:pt x="3349" y="678"/>
                  </a:lnTo>
                  <a:lnTo>
                    <a:pt x="3366" y="733"/>
                  </a:lnTo>
                  <a:lnTo>
                    <a:pt x="3377" y="788"/>
                  </a:lnTo>
                  <a:lnTo>
                    <a:pt x="3380" y="844"/>
                  </a:lnTo>
                  <a:lnTo>
                    <a:pt x="3380" y="1351"/>
                  </a:lnTo>
                  <a:lnTo>
                    <a:pt x="3377" y="1407"/>
                  </a:lnTo>
                  <a:lnTo>
                    <a:pt x="3366" y="1462"/>
                  </a:lnTo>
                  <a:lnTo>
                    <a:pt x="3349" y="1515"/>
                  </a:lnTo>
                  <a:lnTo>
                    <a:pt x="3325" y="1568"/>
                  </a:lnTo>
                  <a:lnTo>
                    <a:pt x="3295" y="1620"/>
                  </a:lnTo>
                  <a:lnTo>
                    <a:pt x="3259" y="1670"/>
                  </a:lnTo>
                  <a:lnTo>
                    <a:pt x="3217" y="1718"/>
                  </a:lnTo>
                  <a:lnTo>
                    <a:pt x="3170" y="1764"/>
                  </a:lnTo>
                  <a:lnTo>
                    <a:pt x="3117" y="1809"/>
                  </a:lnTo>
                  <a:lnTo>
                    <a:pt x="3058" y="1852"/>
                  </a:lnTo>
                  <a:lnTo>
                    <a:pt x="2995" y="1893"/>
                  </a:lnTo>
                  <a:lnTo>
                    <a:pt x="2926" y="1932"/>
                  </a:lnTo>
                  <a:lnTo>
                    <a:pt x="2854" y="1967"/>
                  </a:lnTo>
                  <a:lnTo>
                    <a:pt x="2776" y="2001"/>
                  </a:lnTo>
                  <a:lnTo>
                    <a:pt x="2694" y="2033"/>
                  </a:lnTo>
                  <a:lnTo>
                    <a:pt x="2609" y="2062"/>
                  </a:lnTo>
                  <a:lnTo>
                    <a:pt x="2519" y="2089"/>
                  </a:lnTo>
                  <a:lnTo>
                    <a:pt x="2426" y="2113"/>
                  </a:lnTo>
                  <a:lnTo>
                    <a:pt x="2329" y="2134"/>
                  </a:lnTo>
                  <a:lnTo>
                    <a:pt x="2230" y="2151"/>
                  </a:lnTo>
                  <a:lnTo>
                    <a:pt x="2127" y="2167"/>
                  </a:lnTo>
                  <a:lnTo>
                    <a:pt x="2021" y="2178"/>
                  </a:lnTo>
                  <a:lnTo>
                    <a:pt x="1913" y="2187"/>
                  </a:lnTo>
                  <a:lnTo>
                    <a:pt x="1803" y="2192"/>
                  </a:lnTo>
                  <a:lnTo>
                    <a:pt x="1690" y="2194"/>
                  </a:lnTo>
                  <a:lnTo>
                    <a:pt x="1577" y="2192"/>
                  </a:lnTo>
                  <a:lnTo>
                    <a:pt x="1467" y="2187"/>
                  </a:lnTo>
                  <a:lnTo>
                    <a:pt x="1359" y="2178"/>
                  </a:lnTo>
                  <a:lnTo>
                    <a:pt x="1253" y="2167"/>
                  </a:lnTo>
                  <a:lnTo>
                    <a:pt x="1150" y="2151"/>
                  </a:lnTo>
                  <a:lnTo>
                    <a:pt x="1051" y="2134"/>
                  </a:lnTo>
                  <a:lnTo>
                    <a:pt x="954" y="2113"/>
                  </a:lnTo>
                  <a:lnTo>
                    <a:pt x="861" y="2089"/>
                  </a:lnTo>
                  <a:lnTo>
                    <a:pt x="771" y="2062"/>
                  </a:lnTo>
                  <a:lnTo>
                    <a:pt x="686" y="2033"/>
                  </a:lnTo>
                  <a:lnTo>
                    <a:pt x="604" y="2001"/>
                  </a:lnTo>
                  <a:lnTo>
                    <a:pt x="526" y="1967"/>
                  </a:lnTo>
                  <a:lnTo>
                    <a:pt x="454" y="1932"/>
                  </a:lnTo>
                  <a:lnTo>
                    <a:pt x="385" y="1893"/>
                  </a:lnTo>
                  <a:lnTo>
                    <a:pt x="322" y="1852"/>
                  </a:lnTo>
                  <a:lnTo>
                    <a:pt x="263" y="1809"/>
                  </a:lnTo>
                  <a:lnTo>
                    <a:pt x="210" y="1764"/>
                  </a:lnTo>
                  <a:lnTo>
                    <a:pt x="163" y="1718"/>
                  </a:lnTo>
                  <a:lnTo>
                    <a:pt x="121" y="1670"/>
                  </a:lnTo>
                  <a:lnTo>
                    <a:pt x="85" y="1620"/>
                  </a:lnTo>
                  <a:lnTo>
                    <a:pt x="55" y="1568"/>
                  </a:lnTo>
                  <a:lnTo>
                    <a:pt x="31" y="1515"/>
                  </a:lnTo>
                  <a:lnTo>
                    <a:pt x="14" y="1462"/>
                  </a:lnTo>
                  <a:lnTo>
                    <a:pt x="3" y="1407"/>
                  </a:lnTo>
                  <a:lnTo>
                    <a:pt x="0" y="1351"/>
                  </a:lnTo>
                  <a:lnTo>
                    <a:pt x="0" y="844"/>
                  </a:lnTo>
                  <a:lnTo>
                    <a:pt x="3" y="788"/>
                  </a:lnTo>
                  <a:lnTo>
                    <a:pt x="14" y="733"/>
                  </a:lnTo>
                  <a:lnTo>
                    <a:pt x="31" y="678"/>
                  </a:lnTo>
                  <a:lnTo>
                    <a:pt x="55" y="625"/>
                  </a:lnTo>
                  <a:lnTo>
                    <a:pt x="85" y="574"/>
                  </a:lnTo>
                  <a:lnTo>
                    <a:pt x="121" y="524"/>
                  </a:lnTo>
                  <a:lnTo>
                    <a:pt x="163" y="476"/>
                  </a:lnTo>
                  <a:lnTo>
                    <a:pt x="210" y="430"/>
                  </a:lnTo>
                  <a:lnTo>
                    <a:pt x="263" y="385"/>
                  </a:lnTo>
                  <a:lnTo>
                    <a:pt x="322" y="342"/>
                  </a:lnTo>
                  <a:lnTo>
                    <a:pt x="385" y="301"/>
                  </a:lnTo>
                  <a:lnTo>
                    <a:pt x="454" y="263"/>
                  </a:lnTo>
                  <a:lnTo>
                    <a:pt x="526" y="226"/>
                  </a:lnTo>
                  <a:lnTo>
                    <a:pt x="604" y="193"/>
                  </a:lnTo>
                  <a:lnTo>
                    <a:pt x="686" y="161"/>
                  </a:lnTo>
                  <a:lnTo>
                    <a:pt x="771" y="131"/>
                  </a:lnTo>
                  <a:lnTo>
                    <a:pt x="861" y="105"/>
                  </a:lnTo>
                  <a:lnTo>
                    <a:pt x="954" y="81"/>
                  </a:lnTo>
                  <a:lnTo>
                    <a:pt x="1051" y="61"/>
                  </a:lnTo>
                  <a:lnTo>
                    <a:pt x="1150" y="42"/>
                  </a:lnTo>
                  <a:lnTo>
                    <a:pt x="1253" y="27"/>
                  </a:lnTo>
                  <a:lnTo>
                    <a:pt x="1359" y="16"/>
                  </a:lnTo>
                  <a:lnTo>
                    <a:pt x="1467" y="6"/>
                  </a:lnTo>
                  <a:lnTo>
                    <a:pt x="1577" y="1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0" name="Freeform 1245"/>
            <p:cNvSpPr>
              <a:spLocks noEditPoints="1"/>
            </p:cNvSpPr>
            <p:nvPr/>
          </p:nvSpPr>
          <p:spPr bwMode="auto">
            <a:xfrm>
              <a:off x="3540126" y="5915025"/>
              <a:ext cx="463550" cy="196850"/>
            </a:xfrm>
            <a:custGeom>
              <a:avLst/>
              <a:gdLst>
                <a:gd name="T0" fmla="*/ 1121 w 2930"/>
                <a:gd name="T1" fmla="*/ 399 h 1238"/>
                <a:gd name="T2" fmla="*/ 993 w 2930"/>
                <a:gd name="T3" fmla="*/ 529 h 1238"/>
                <a:gd name="T4" fmla="*/ 980 w 2930"/>
                <a:gd name="T5" fmla="*/ 600 h 1238"/>
                <a:gd name="T6" fmla="*/ 1099 w 2930"/>
                <a:gd name="T7" fmla="*/ 766 h 1238"/>
                <a:gd name="T8" fmla="*/ 1260 w 2930"/>
                <a:gd name="T9" fmla="*/ 999 h 1238"/>
                <a:gd name="T10" fmla="*/ 1236 w 2930"/>
                <a:gd name="T11" fmla="*/ 1115 h 1238"/>
                <a:gd name="T12" fmla="*/ 1804 w 2930"/>
                <a:gd name="T13" fmla="*/ 1106 h 1238"/>
                <a:gd name="T14" fmla="*/ 1664 w 2930"/>
                <a:gd name="T15" fmla="*/ 975 h 1238"/>
                <a:gd name="T16" fmla="*/ 1852 w 2930"/>
                <a:gd name="T17" fmla="*/ 741 h 1238"/>
                <a:gd name="T18" fmla="*/ 1961 w 2930"/>
                <a:gd name="T19" fmla="*/ 595 h 1238"/>
                <a:gd name="T20" fmla="*/ 1922 w 2930"/>
                <a:gd name="T21" fmla="*/ 522 h 1238"/>
                <a:gd name="T22" fmla="*/ 1783 w 2930"/>
                <a:gd name="T23" fmla="*/ 396 h 1238"/>
                <a:gd name="T24" fmla="*/ 1465 w 2930"/>
                <a:gd name="T25" fmla="*/ 338 h 1238"/>
                <a:gd name="T26" fmla="*/ 1192 w 2930"/>
                <a:gd name="T27" fmla="*/ 308 h 1238"/>
                <a:gd name="T28" fmla="*/ 1058 w 2930"/>
                <a:gd name="T29" fmla="*/ 139 h 1238"/>
                <a:gd name="T30" fmla="*/ 505 w 2930"/>
                <a:gd name="T31" fmla="*/ 286 h 1238"/>
                <a:gd name="T32" fmla="*/ 184 w 2930"/>
                <a:gd name="T33" fmla="*/ 486 h 1238"/>
                <a:gd name="T34" fmla="*/ 124 w 2930"/>
                <a:gd name="T35" fmla="*/ 668 h 1238"/>
                <a:gd name="T36" fmla="*/ 333 w 2930"/>
                <a:gd name="T37" fmla="*/ 866 h 1238"/>
                <a:gd name="T38" fmla="*/ 782 w 2930"/>
                <a:gd name="T39" fmla="*/ 1044 h 1238"/>
                <a:gd name="T40" fmla="*/ 1082 w 2930"/>
                <a:gd name="T41" fmla="*/ 895 h 1238"/>
                <a:gd name="T42" fmla="*/ 943 w 2930"/>
                <a:gd name="T43" fmla="*/ 728 h 1238"/>
                <a:gd name="T44" fmla="*/ 848 w 2930"/>
                <a:gd name="T45" fmla="*/ 602 h 1238"/>
                <a:gd name="T46" fmla="*/ 941 w 2930"/>
                <a:gd name="T47" fmla="*/ 430 h 1238"/>
                <a:gd name="T48" fmla="*/ 1075 w 2930"/>
                <a:gd name="T49" fmla="*/ 288 h 1238"/>
                <a:gd name="T50" fmla="*/ 1083 w 2930"/>
                <a:gd name="T51" fmla="*/ 199 h 1238"/>
                <a:gd name="T52" fmla="*/ 1184 w 2930"/>
                <a:gd name="T53" fmla="*/ 181 h 1238"/>
                <a:gd name="T54" fmla="*/ 1340 w 2930"/>
                <a:gd name="T55" fmla="*/ 224 h 1238"/>
                <a:gd name="T56" fmla="*/ 1608 w 2930"/>
                <a:gd name="T57" fmla="*/ 233 h 1238"/>
                <a:gd name="T58" fmla="*/ 1855 w 2930"/>
                <a:gd name="T59" fmla="*/ 309 h 1238"/>
                <a:gd name="T60" fmla="*/ 2037 w 2930"/>
                <a:gd name="T61" fmla="*/ 467 h 1238"/>
                <a:gd name="T62" fmla="*/ 2066 w 2930"/>
                <a:gd name="T63" fmla="*/ 644 h 1238"/>
                <a:gd name="T64" fmla="*/ 1964 w 2930"/>
                <a:gd name="T65" fmla="*/ 777 h 1238"/>
                <a:gd name="T66" fmla="*/ 1773 w 2930"/>
                <a:gd name="T67" fmla="*/ 934 h 1238"/>
                <a:gd name="T68" fmla="*/ 2294 w 2930"/>
                <a:gd name="T69" fmla="*/ 1001 h 1238"/>
                <a:gd name="T70" fmla="*/ 2681 w 2930"/>
                <a:gd name="T71" fmla="*/ 808 h 1238"/>
                <a:gd name="T72" fmla="*/ 2817 w 2930"/>
                <a:gd name="T73" fmla="*/ 619 h 1238"/>
                <a:gd name="T74" fmla="*/ 2680 w 2930"/>
                <a:gd name="T75" fmla="*/ 428 h 1238"/>
                <a:gd name="T76" fmla="*/ 2288 w 2930"/>
                <a:gd name="T77" fmla="*/ 235 h 1238"/>
                <a:gd name="T78" fmla="*/ 1676 w 2930"/>
                <a:gd name="T79" fmla="*/ 120 h 1238"/>
                <a:gd name="T80" fmla="*/ 1881 w 2930"/>
                <a:gd name="T81" fmla="*/ 28 h 1238"/>
                <a:gd name="T82" fmla="*/ 2477 w 2930"/>
                <a:gd name="T83" fmla="*/ 184 h 1238"/>
                <a:gd name="T84" fmla="*/ 2846 w 2930"/>
                <a:gd name="T85" fmla="*/ 427 h 1238"/>
                <a:gd name="T86" fmla="*/ 2915 w 2930"/>
                <a:gd name="T87" fmla="*/ 696 h 1238"/>
                <a:gd name="T88" fmla="*/ 2666 w 2930"/>
                <a:gd name="T89" fmla="*/ 956 h 1238"/>
                <a:gd name="T90" fmla="*/ 2260 w 2930"/>
                <a:gd name="T91" fmla="*/ 1140 h 1238"/>
                <a:gd name="T92" fmla="*/ 1813 w 2930"/>
                <a:gd name="T93" fmla="*/ 1219 h 1238"/>
                <a:gd name="T94" fmla="*/ 1388 w 2930"/>
                <a:gd name="T95" fmla="*/ 1237 h 1238"/>
                <a:gd name="T96" fmla="*/ 945 w 2930"/>
                <a:gd name="T97" fmla="*/ 1194 h 1238"/>
                <a:gd name="T98" fmla="*/ 519 w 2930"/>
                <a:gd name="T99" fmla="*/ 1078 h 1238"/>
                <a:gd name="T100" fmla="*/ 119 w 2930"/>
                <a:gd name="T101" fmla="*/ 846 h 1238"/>
                <a:gd name="T102" fmla="*/ 3 w 2930"/>
                <a:gd name="T103" fmla="*/ 580 h 1238"/>
                <a:gd name="T104" fmla="*/ 210 w 2930"/>
                <a:gd name="T105" fmla="*/ 316 h 1238"/>
                <a:gd name="T106" fmla="*/ 685 w 2930"/>
                <a:gd name="T107" fmla="*/ 104 h 1238"/>
                <a:gd name="T108" fmla="*/ 1356 w 2930"/>
                <a:gd name="T109" fmla="*/ 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30" h="1238">
                  <a:moveTo>
                    <a:pt x="1191" y="307"/>
                  </a:moveTo>
                  <a:lnTo>
                    <a:pt x="1185" y="327"/>
                  </a:lnTo>
                  <a:lnTo>
                    <a:pt x="1176" y="343"/>
                  </a:lnTo>
                  <a:lnTo>
                    <a:pt x="1163" y="358"/>
                  </a:lnTo>
                  <a:lnTo>
                    <a:pt x="1147" y="375"/>
                  </a:lnTo>
                  <a:lnTo>
                    <a:pt x="1135" y="385"/>
                  </a:lnTo>
                  <a:lnTo>
                    <a:pt x="1121" y="399"/>
                  </a:lnTo>
                  <a:lnTo>
                    <a:pt x="1098" y="425"/>
                  </a:lnTo>
                  <a:lnTo>
                    <a:pt x="1079" y="453"/>
                  </a:lnTo>
                  <a:lnTo>
                    <a:pt x="1062" y="484"/>
                  </a:lnTo>
                  <a:lnTo>
                    <a:pt x="1052" y="508"/>
                  </a:lnTo>
                  <a:lnTo>
                    <a:pt x="1027" y="515"/>
                  </a:lnTo>
                  <a:lnTo>
                    <a:pt x="1007" y="522"/>
                  </a:lnTo>
                  <a:lnTo>
                    <a:pt x="993" y="529"/>
                  </a:lnTo>
                  <a:lnTo>
                    <a:pt x="983" y="537"/>
                  </a:lnTo>
                  <a:lnTo>
                    <a:pt x="976" y="543"/>
                  </a:lnTo>
                  <a:lnTo>
                    <a:pt x="973" y="548"/>
                  </a:lnTo>
                  <a:lnTo>
                    <a:pt x="961" y="590"/>
                  </a:lnTo>
                  <a:lnTo>
                    <a:pt x="963" y="592"/>
                  </a:lnTo>
                  <a:lnTo>
                    <a:pt x="969" y="595"/>
                  </a:lnTo>
                  <a:lnTo>
                    <a:pt x="980" y="600"/>
                  </a:lnTo>
                  <a:lnTo>
                    <a:pt x="996" y="604"/>
                  </a:lnTo>
                  <a:lnTo>
                    <a:pt x="1034" y="612"/>
                  </a:lnTo>
                  <a:lnTo>
                    <a:pt x="1040" y="650"/>
                  </a:lnTo>
                  <a:lnTo>
                    <a:pt x="1047" y="683"/>
                  </a:lnTo>
                  <a:lnTo>
                    <a:pt x="1059" y="713"/>
                  </a:lnTo>
                  <a:lnTo>
                    <a:pt x="1077" y="741"/>
                  </a:lnTo>
                  <a:lnTo>
                    <a:pt x="1099" y="766"/>
                  </a:lnTo>
                  <a:lnTo>
                    <a:pt x="1126" y="790"/>
                  </a:lnTo>
                  <a:lnTo>
                    <a:pt x="1158" y="810"/>
                  </a:lnTo>
                  <a:lnTo>
                    <a:pt x="1195" y="828"/>
                  </a:lnTo>
                  <a:lnTo>
                    <a:pt x="1236" y="844"/>
                  </a:lnTo>
                  <a:lnTo>
                    <a:pt x="1280" y="859"/>
                  </a:lnTo>
                  <a:lnTo>
                    <a:pt x="1266" y="975"/>
                  </a:lnTo>
                  <a:lnTo>
                    <a:pt x="1260" y="999"/>
                  </a:lnTo>
                  <a:lnTo>
                    <a:pt x="1249" y="1020"/>
                  </a:lnTo>
                  <a:lnTo>
                    <a:pt x="1232" y="1039"/>
                  </a:lnTo>
                  <a:lnTo>
                    <a:pt x="1212" y="1055"/>
                  </a:lnTo>
                  <a:lnTo>
                    <a:pt x="1187" y="1066"/>
                  </a:lnTo>
                  <a:lnTo>
                    <a:pt x="1089" y="1101"/>
                  </a:lnTo>
                  <a:lnTo>
                    <a:pt x="1123" y="1105"/>
                  </a:lnTo>
                  <a:lnTo>
                    <a:pt x="1236" y="1115"/>
                  </a:lnTo>
                  <a:lnTo>
                    <a:pt x="1290" y="1119"/>
                  </a:lnTo>
                  <a:lnTo>
                    <a:pt x="1406" y="1125"/>
                  </a:lnTo>
                  <a:lnTo>
                    <a:pt x="1522" y="1125"/>
                  </a:lnTo>
                  <a:lnTo>
                    <a:pt x="1638" y="1119"/>
                  </a:lnTo>
                  <a:lnTo>
                    <a:pt x="1665" y="1118"/>
                  </a:lnTo>
                  <a:lnTo>
                    <a:pt x="1691" y="1116"/>
                  </a:lnTo>
                  <a:lnTo>
                    <a:pt x="1804" y="1106"/>
                  </a:lnTo>
                  <a:lnTo>
                    <a:pt x="1837" y="1102"/>
                  </a:lnTo>
                  <a:lnTo>
                    <a:pt x="1742" y="1066"/>
                  </a:lnTo>
                  <a:lnTo>
                    <a:pt x="1717" y="1054"/>
                  </a:lnTo>
                  <a:lnTo>
                    <a:pt x="1696" y="1039"/>
                  </a:lnTo>
                  <a:lnTo>
                    <a:pt x="1681" y="1020"/>
                  </a:lnTo>
                  <a:lnTo>
                    <a:pt x="1670" y="999"/>
                  </a:lnTo>
                  <a:lnTo>
                    <a:pt x="1664" y="975"/>
                  </a:lnTo>
                  <a:lnTo>
                    <a:pt x="1650" y="859"/>
                  </a:lnTo>
                  <a:lnTo>
                    <a:pt x="1694" y="844"/>
                  </a:lnTo>
                  <a:lnTo>
                    <a:pt x="1735" y="828"/>
                  </a:lnTo>
                  <a:lnTo>
                    <a:pt x="1771" y="810"/>
                  </a:lnTo>
                  <a:lnTo>
                    <a:pt x="1803" y="790"/>
                  </a:lnTo>
                  <a:lnTo>
                    <a:pt x="1831" y="766"/>
                  </a:lnTo>
                  <a:lnTo>
                    <a:pt x="1852" y="741"/>
                  </a:lnTo>
                  <a:lnTo>
                    <a:pt x="1870" y="713"/>
                  </a:lnTo>
                  <a:lnTo>
                    <a:pt x="1883" y="683"/>
                  </a:lnTo>
                  <a:lnTo>
                    <a:pt x="1890" y="650"/>
                  </a:lnTo>
                  <a:lnTo>
                    <a:pt x="1896" y="612"/>
                  </a:lnTo>
                  <a:lnTo>
                    <a:pt x="1934" y="604"/>
                  </a:lnTo>
                  <a:lnTo>
                    <a:pt x="1950" y="600"/>
                  </a:lnTo>
                  <a:lnTo>
                    <a:pt x="1961" y="595"/>
                  </a:lnTo>
                  <a:lnTo>
                    <a:pt x="1967" y="590"/>
                  </a:lnTo>
                  <a:lnTo>
                    <a:pt x="1970" y="586"/>
                  </a:lnTo>
                  <a:lnTo>
                    <a:pt x="1957" y="548"/>
                  </a:lnTo>
                  <a:lnTo>
                    <a:pt x="1954" y="543"/>
                  </a:lnTo>
                  <a:lnTo>
                    <a:pt x="1947" y="537"/>
                  </a:lnTo>
                  <a:lnTo>
                    <a:pt x="1937" y="529"/>
                  </a:lnTo>
                  <a:lnTo>
                    <a:pt x="1922" y="522"/>
                  </a:lnTo>
                  <a:lnTo>
                    <a:pt x="1903" y="515"/>
                  </a:lnTo>
                  <a:lnTo>
                    <a:pt x="1878" y="509"/>
                  </a:lnTo>
                  <a:lnTo>
                    <a:pt x="1868" y="485"/>
                  </a:lnTo>
                  <a:lnTo>
                    <a:pt x="1852" y="459"/>
                  </a:lnTo>
                  <a:lnTo>
                    <a:pt x="1834" y="436"/>
                  </a:lnTo>
                  <a:lnTo>
                    <a:pt x="1810" y="415"/>
                  </a:lnTo>
                  <a:lnTo>
                    <a:pt x="1783" y="396"/>
                  </a:lnTo>
                  <a:lnTo>
                    <a:pt x="1751" y="381"/>
                  </a:lnTo>
                  <a:lnTo>
                    <a:pt x="1715" y="368"/>
                  </a:lnTo>
                  <a:lnTo>
                    <a:pt x="1675" y="356"/>
                  </a:lnTo>
                  <a:lnTo>
                    <a:pt x="1629" y="348"/>
                  </a:lnTo>
                  <a:lnTo>
                    <a:pt x="1580" y="342"/>
                  </a:lnTo>
                  <a:lnTo>
                    <a:pt x="1524" y="339"/>
                  </a:lnTo>
                  <a:lnTo>
                    <a:pt x="1465" y="338"/>
                  </a:lnTo>
                  <a:lnTo>
                    <a:pt x="1434" y="339"/>
                  </a:lnTo>
                  <a:lnTo>
                    <a:pt x="1399" y="339"/>
                  </a:lnTo>
                  <a:lnTo>
                    <a:pt x="1361" y="339"/>
                  </a:lnTo>
                  <a:lnTo>
                    <a:pt x="1320" y="336"/>
                  </a:lnTo>
                  <a:lnTo>
                    <a:pt x="1277" y="330"/>
                  </a:lnTo>
                  <a:lnTo>
                    <a:pt x="1234" y="320"/>
                  </a:lnTo>
                  <a:lnTo>
                    <a:pt x="1192" y="308"/>
                  </a:lnTo>
                  <a:lnTo>
                    <a:pt x="1191" y="308"/>
                  </a:lnTo>
                  <a:lnTo>
                    <a:pt x="1191" y="307"/>
                  </a:lnTo>
                  <a:close/>
                  <a:moveTo>
                    <a:pt x="1465" y="113"/>
                  </a:moveTo>
                  <a:lnTo>
                    <a:pt x="1357" y="114"/>
                  </a:lnTo>
                  <a:lnTo>
                    <a:pt x="1254" y="120"/>
                  </a:lnTo>
                  <a:lnTo>
                    <a:pt x="1154" y="128"/>
                  </a:lnTo>
                  <a:lnTo>
                    <a:pt x="1058" y="139"/>
                  </a:lnTo>
                  <a:lnTo>
                    <a:pt x="966" y="154"/>
                  </a:lnTo>
                  <a:lnTo>
                    <a:pt x="878" y="171"/>
                  </a:lnTo>
                  <a:lnTo>
                    <a:pt x="795" y="191"/>
                  </a:lnTo>
                  <a:lnTo>
                    <a:pt x="716" y="211"/>
                  </a:lnTo>
                  <a:lnTo>
                    <a:pt x="642" y="235"/>
                  </a:lnTo>
                  <a:lnTo>
                    <a:pt x="571" y="259"/>
                  </a:lnTo>
                  <a:lnTo>
                    <a:pt x="505" y="286"/>
                  </a:lnTo>
                  <a:lnTo>
                    <a:pt x="445" y="312"/>
                  </a:lnTo>
                  <a:lnTo>
                    <a:pt x="389" y="341"/>
                  </a:lnTo>
                  <a:lnTo>
                    <a:pt x="337" y="370"/>
                  </a:lnTo>
                  <a:lnTo>
                    <a:pt x="291" y="398"/>
                  </a:lnTo>
                  <a:lnTo>
                    <a:pt x="250" y="428"/>
                  </a:lnTo>
                  <a:lnTo>
                    <a:pt x="214" y="458"/>
                  </a:lnTo>
                  <a:lnTo>
                    <a:pt x="184" y="486"/>
                  </a:lnTo>
                  <a:lnTo>
                    <a:pt x="159" y="515"/>
                  </a:lnTo>
                  <a:lnTo>
                    <a:pt x="139" y="542"/>
                  </a:lnTo>
                  <a:lnTo>
                    <a:pt x="124" y="569"/>
                  </a:lnTo>
                  <a:lnTo>
                    <a:pt x="116" y="595"/>
                  </a:lnTo>
                  <a:lnTo>
                    <a:pt x="113" y="619"/>
                  </a:lnTo>
                  <a:lnTo>
                    <a:pt x="116" y="643"/>
                  </a:lnTo>
                  <a:lnTo>
                    <a:pt x="124" y="668"/>
                  </a:lnTo>
                  <a:lnTo>
                    <a:pt x="139" y="694"/>
                  </a:lnTo>
                  <a:lnTo>
                    <a:pt x="158" y="721"/>
                  </a:lnTo>
                  <a:lnTo>
                    <a:pt x="183" y="750"/>
                  </a:lnTo>
                  <a:lnTo>
                    <a:pt x="212" y="779"/>
                  </a:lnTo>
                  <a:lnTo>
                    <a:pt x="248" y="807"/>
                  </a:lnTo>
                  <a:lnTo>
                    <a:pt x="288" y="836"/>
                  </a:lnTo>
                  <a:lnTo>
                    <a:pt x="333" y="866"/>
                  </a:lnTo>
                  <a:lnTo>
                    <a:pt x="383" y="893"/>
                  </a:lnTo>
                  <a:lnTo>
                    <a:pt x="439" y="922"/>
                  </a:lnTo>
                  <a:lnTo>
                    <a:pt x="498" y="949"/>
                  </a:lnTo>
                  <a:lnTo>
                    <a:pt x="563" y="974"/>
                  </a:lnTo>
                  <a:lnTo>
                    <a:pt x="631" y="999"/>
                  </a:lnTo>
                  <a:lnTo>
                    <a:pt x="705" y="1022"/>
                  </a:lnTo>
                  <a:lnTo>
                    <a:pt x="782" y="1044"/>
                  </a:lnTo>
                  <a:lnTo>
                    <a:pt x="864" y="1063"/>
                  </a:lnTo>
                  <a:lnTo>
                    <a:pt x="1149" y="960"/>
                  </a:lnTo>
                  <a:lnTo>
                    <a:pt x="1152" y="959"/>
                  </a:lnTo>
                  <a:lnTo>
                    <a:pt x="1155" y="957"/>
                  </a:lnTo>
                  <a:lnTo>
                    <a:pt x="1157" y="934"/>
                  </a:lnTo>
                  <a:lnTo>
                    <a:pt x="1117" y="916"/>
                  </a:lnTo>
                  <a:lnTo>
                    <a:pt x="1082" y="895"/>
                  </a:lnTo>
                  <a:lnTo>
                    <a:pt x="1051" y="874"/>
                  </a:lnTo>
                  <a:lnTo>
                    <a:pt x="1024" y="850"/>
                  </a:lnTo>
                  <a:lnTo>
                    <a:pt x="1001" y="827"/>
                  </a:lnTo>
                  <a:lnTo>
                    <a:pt x="982" y="802"/>
                  </a:lnTo>
                  <a:lnTo>
                    <a:pt x="966" y="777"/>
                  </a:lnTo>
                  <a:lnTo>
                    <a:pt x="953" y="752"/>
                  </a:lnTo>
                  <a:lnTo>
                    <a:pt x="943" y="728"/>
                  </a:lnTo>
                  <a:lnTo>
                    <a:pt x="935" y="703"/>
                  </a:lnTo>
                  <a:lnTo>
                    <a:pt x="913" y="692"/>
                  </a:lnTo>
                  <a:lnTo>
                    <a:pt x="892" y="679"/>
                  </a:lnTo>
                  <a:lnTo>
                    <a:pt x="876" y="662"/>
                  </a:lnTo>
                  <a:lnTo>
                    <a:pt x="863" y="644"/>
                  </a:lnTo>
                  <a:lnTo>
                    <a:pt x="854" y="623"/>
                  </a:lnTo>
                  <a:lnTo>
                    <a:pt x="848" y="602"/>
                  </a:lnTo>
                  <a:lnTo>
                    <a:pt x="848" y="579"/>
                  </a:lnTo>
                  <a:lnTo>
                    <a:pt x="853" y="557"/>
                  </a:lnTo>
                  <a:lnTo>
                    <a:pt x="866" y="514"/>
                  </a:lnTo>
                  <a:lnTo>
                    <a:pt x="877" y="490"/>
                  </a:lnTo>
                  <a:lnTo>
                    <a:pt x="892" y="468"/>
                  </a:lnTo>
                  <a:lnTo>
                    <a:pt x="914" y="447"/>
                  </a:lnTo>
                  <a:lnTo>
                    <a:pt x="941" y="430"/>
                  </a:lnTo>
                  <a:lnTo>
                    <a:pt x="970" y="416"/>
                  </a:lnTo>
                  <a:lnTo>
                    <a:pt x="991" y="382"/>
                  </a:lnTo>
                  <a:lnTo>
                    <a:pt x="1014" y="349"/>
                  </a:lnTo>
                  <a:lnTo>
                    <a:pt x="1041" y="319"/>
                  </a:lnTo>
                  <a:lnTo>
                    <a:pt x="1057" y="304"/>
                  </a:lnTo>
                  <a:lnTo>
                    <a:pt x="1071" y="292"/>
                  </a:lnTo>
                  <a:lnTo>
                    <a:pt x="1075" y="288"/>
                  </a:lnTo>
                  <a:lnTo>
                    <a:pt x="1079" y="285"/>
                  </a:lnTo>
                  <a:lnTo>
                    <a:pt x="1078" y="280"/>
                  </a:lnTo>
                  <a:lnTo>
                    <a:pt x="1078" y="274"/>
                  </a:lnTo>
                  <a:lnTo>
                    <a:pt x="1075" y="251"/>
                  </a:lnTo>
                  <a:lnTo>
                    <a:pt x="1074" y="230"/>
                  </a:lnTo>
                  <a:lnTo>
                    <a:pt x="1076" y="213"/>
                  </a:lnTo>
                  <a:lnTo>
                    <a:pt x="1083" y="199"/>
                  </a:lnTo>
                  <a:lnTo>
                    <a:pt x="1094" y="185"/>
                  </a:lnTo>
                  <a:lnTo>
                    <a:pt x="1109" y="175"/>
                  </a:lnTo>
                  <a:lnTo>
                    <a:pt x="1122" y="170"/>
                  </a:lnTo>
                  <a:lnTo>
                    <a:pt x="1137" y="168"/>
                  </a:lnTo>
                  <a:lnTo>
                    <a:pt x="1153" y="168"/>
                  </a:lnTo>
                  <a:lnTo>
                    <a:pt x="1169" y="172"/>
                  </a:lnTo>
                  <a:lnTo>
                    <a:pt x="1184" y="181"/>
                  </a:lnTo>
                  <a:lnTo>
                    <a:pt x="1189" y="184"/>
                  </a:lnTo>
                  <a:lnTo>
                    <a:pt x="1199" y="190"/>
                  </a:lnTo>
                  <a:lnTo>
                    <a:pt x="1212" y="195"/>
                  </a:lnTo>
                  <a:lnTo>
                    <a:pt x="1230" y="202"/>
                  </a:lnTo>
                  <a:lnTo>
                    <a:pt x="1263" y="212"/>
                  </a:lnTo>
                  <a:lnTo>
                    <a:pt x="1300" y="219"/>
                  </a:lnTo>
                  <a:lnTo>
                    <a:pt x="1340" y="224"/>
                  </a:lnTo>
                  <a:lnTo>
                    <a:pt x="1384" y="226"/>
                  </a:lnTo>
                  <a:lnTo>
                    <a:pt x="1430" y="226"/>
                  </a:lnTo>
                  <a:lnTo>
                    <a:pt x="1465" y="225"/>
                  </a:lnTo>
                  <a:lnTo>
                    <a:pt x="1499" y="225"/>
                  </a:lnTo>
                  <a:lnTo>
                    <a:pt x="1535" y="226"/>
                  </a:lnTo>
                  <a:lnTo>
                    <a:pt x="1570" y="228"/>
                  </a:lnTo>
                  <a:lnTo>
                    <a:pt x="1608" y="233"/>
                  </a:lnTo>
                  <a:lnTo>
                    <a:pt x="1645" y="237"/>
                  </a:lnTo>
                  <a:lnTo>
                    <a:pt x="1682" y="244"/>
                  </a:lnTo>
                  <a:lnTo>
                    <a:pt x="1719" y="252"/>
                  </a:lnTo>
                  <a:lnTo>
                    <a:pt x="1756" y="262"/>
                  </a:lnTo>
                  <a:lnTo>
                    <a:pt x="1791" y="275"/>
                  </a:lnTo>
                  <a:lnTo>
                    <a:pt x="1823" y="291"/>
                  </a:lnTo>
                  <a:lnTo>
                    <a:pt x="1855" y="309"/>
                  </a:lnTo>
                  <a:lnTo>
                    <a:pt x="1885" y="330"/>
                  </a:lnTo>
                  <a:lnTo>
                    <a:pt x="1913" y="355"/>
                  </a:lnTo>
                  <a:lnTo>
                    <a:pt x="1936" y="383"/>
                  </a:lnTo>
                  <a:lnTo>
                    <a:pt x="1958" y="415"/>
                  </a:lnTo>
                  <a:lnTo>
                    <a:pt x="1988" y="429"/>
                  </a:lnTo>
                  <a:lnTo>
                    <a:pt x="2015" y="447"/>
                  </a:lnTo>
                  <a:lnTo>
                    <a:pt x="2037" y="467"/>
                  </a:lnTo>
                  <a:lnTo>
                    <a:pt x="2053" y="490"/>
                  </a:lnTo>
                  <a:lnTo>
                    <a:pt x="2064" y="515"/>
                  </a:lnTo>
                  <a:lnTo>
                    <a:pt x="2076" y="557"/>
                  </a:lnTo>
                  <a:lnTo>
                    <a:pt x="2082" y="579"/>
                  </a:lnTo>
                  <a:lnTo>
                    <a:pt x="2082" y="602"/>
                  </a:lnTo>
                  <a:lnTo>
                    <a:pt x="2076" y="623"/>
                  </a:lnTo>
                  <a:lnTo>
                    <a:pt x="2066" y="644"/>
                  </a:lnTo>
                  <a:lnTo>
                    <a:pt x="2054" y="662"/>
                  </a:lnTo>
                  <a:lnTo>
                    <a:pt x="2037" y="679"/>
                  </a:lnTo>
                  <a:lnTo>
                    <a:pt x="2017" y="692"/>
                  </a:lnTo>
                  <a:lnTo>
                    <a:pt x="1995" y="703"/>
                  </a:lnTo>
                  <a:lnTo>
                    <a:pt x="1986" y="728"/>
                  </a:lnTo>
                  <a:lnTo>
                    <a:pt x="1976" y="752"/>
                  </a:lnTo>
                  <a:lnTo>
                    <a:pt x="1964" y="777"/>
                  </a:lnTo>
                  <a:lnTo>
                    <a:pt x="1947" y="802"/>
                  </a:lnTo>
                  <a:lnTo>
                    <a:pt x="1929" y="827"/>
                  </a:lnTo>
                  <a:lnTo>
                    <a:pt x="1905" y="850"/>
                  </a:lnTo>
                  <a:lnTo>
                    <a:pt x="1879" y="874"/>
                  </a:lnTo>
                  <a:lnTo>
                    <a:pt x="1848" y="895"/>
                  </a:lnTo>
                  <a:lnTo>
                    <a:pt x="1813" y="916"/>
                  </a:lnTo>
                  <a:lnTo>
                    <a:pt x="1773" y="934"/>
                  </a:lnTo>
                  <a:lnTo>
                    <a:pt x="1775" y="958"/>
                  </a:lnTo>
                  <a:lnTo>
                    <a:pt x="1777" y="959"/>
                  </a:lnTo>
                  <a:lnTo>
                    <a:pt x="1781" y="961"/>
                  </a:lnTo>
                  <a:lnTo>
                    <a:pt x="2059" y="1064"/>
                  </a:lnTo>
                  <a:lnTo>
                    <a:pt x="2142" y="1045"/>
                  </a:lnTo>
                  <a:lnTo>
                    <a:pt x="2220" y="1024"/>
                  </a:lnTo>
                  <a:lnTo>
                    <a:pt x="2294" y="1001"/>
                  </a:lnTo>
                  <a:lnTo>
                    <a:pt x="2363" y="976"/>
                  </a:lnTo>
                  <a:lnTo>
                    <a:pt x="2428" y="951"/>
                  </a:lnTo>
                  <a:lnTo>
                    <a:pt x="2488" y="923"/>
                  </a:lnTo>
                  <a:lnTo>
                    <a:pt x="2544" y="895"/>
                  </a:lnTo>
                  <a:lnTo>
                    <a:pt x="2595" y="867"/>
                  </a:lnTo>
                  <a:lnTo>
                    <a:pt x="2640" y="838"/>
                  </a:lnTo>
                  <a:lnTo>
                    <a:pt x="2681" y="808"/>
                  </a:lnTo>
                  <a:lnTo>
                    <a:pt x="2717" y="780"/>
                  </a:lnTo>
                  <a:lnTo>
                    <a:pt x="2746" y="750"/>
                  </a:lnTo>
                  <a:lnTo>
                    <a:pt x="2772" y="722"/>
                  </a:lnTo>
                  <a:lnTo>
                    <a:pt x="2791" y="695"/>
                  </a:lnTo>
                  <a:lnTo>
                    <a:pt x="2806" y="668"/>
                  </a:lnTo>
                  <a:lnTo>
                    <a:pt x="2814" y="643"/>
                  </a:lnTo>
                  <a:lnTo>
                    <a:pt x="2817" y="619"/>
                  </a:lnTo>
                  <a:lnTo>
                    <a:pt x="2814" y="595"/>
                  </a:lnTo>
                  <a:lnTo>
                    <a:pt x="2806" y="569"/>
                  </a:lnTo>
                  <a:lnTo>
                    <a:pt x="2791" y="542"/>
                  </a:lnTo>
                  <a:lnTo>
                    <a:pt x="2771" y="515"/>
                  </a:lnTo>
                  <a:lnTo>
                    <a:pt x="2746" y="486"/>
                  </a:lnTo>
                  <a:lnTo>
                    <a:pt x="2716" y="458"/>
                  </a:lnTo>
                  <a:lnTo>
                    <a:pt x="2680" y="428"/>
                  </a:lnTo>
                  <a:lnTo>
                    <a:pt x="2639" y="398"/>
                  </a:lnTo>
                  <a:lnTo>
                    <a:pt x="2593" y="370"/>
                  </a:lnTo>
                  <a:lnTo>
                    <a:pt x="2541" y="341"/>
                  </a:lnTo>
                  <a:lnTo>
                    <a:pt x="2485" y="312"/>
                  </a:lnTo>
                  <a:lnTo>
                    <a:pt x="2425" y="286"/>
                  </a:lnTo>
                  <a:lnTo>
                    <a:pt x="2359" y="259"/>
                  </a:lnTo>
                  <a:lnTo>
                    <a:pt x="2288" y="235"/>
                  </a:lnTo>
                  <a:lnTo>
                    <a:pt x="2214" y="211"/>
                  </a:lnTo>
                  <a:lnTo>
                    <a:pt x="2135" y="191"/>
                  </a:lnTo>
                  <a:lnTo>
                    <a:pt x="2052" y="171"/>
                  </a:lnTo>
                  <a:lnTo>
                    <a:pt x="1964" y="154"/>
                  </a:lnTo>
                  <a:lnTo>
                    <a:pt x="1872" y="139"/>
                  </a:lnTo>
                  <a:lnTo>
                    <a:pt x="1776" y="128"/>
                  </a:lnTo>
                  <a:lnTo>
                    <a:pt x="1676" y="120"/>
                  </a:lnTo>
                  <a:lnTo>
                    <a:pt x="1573" y="114"/>
                  </a:lnTo>
                  <a:lnTo>
                    <a:pt x="1465" y="113"/>
                  </a:lnTo>
                  <a:close/>
                  <a:moveTo>
                    <a:pt x="1465" y="0"/>
                  </a:moveTo>
                  <a:lnTo>
                    <a:pt x="1574" y="1"/>
                  </a:lnTo>
                  <a:lnTo>
                    <a:pt x="1679" y="7"/>
                  </a:lnTo>
                  <a:lnTo>
                    <a:pt x="1781" y="16"/>
                  </a:lnTo>
                  <a:lnTo>
                    <a:pt x="1881" y="28"/>
                  </a:lnTo>
                  <a:lnTo>
                    <a:pt x="1977" y="42"/>
                  </a:lnTo>
                  <a:lnTo>
                    <a:pt x="2070" y="61"/>
                  </a:lnTo>
                  <a:lnTo>
                    <a:pt x="2159" y="80"/>
                  </a:lnTo>
                  <a:lnTo>
                    <a:pt x="2245" y="104"/>
                  </a:lnTo>
                  <a:lnTo>
                    <a:pt x="2327" y="128"/>
                  </a:lnTo>
                  <a:lnTo>
                    <a:pt x="2404" y="156"/>
                  </a:lnTo>
                  <a:lnTo>
                    <a:pt x="2477" y="184"/>
                  </a:lnTo>
                  <a:lnTo>
                    <a:pt x="2546" y="215"/>
                  </a:lnTo>
                  <a:lnTo>
                    <a:pt x="2609" y="248"/>
                  </a:lnTo>
                  <a:lnTo>
                    <a:pt x="2666" y="282"/>
                  </a:lnTo>
                  <a:lnTo>
                    <a:pt x="2720" y="316"/>
                  </a:lnTo>
                  <a:lnTo>
                    <a:pt x="2768" y="352"/>
                  </a:lnTo>
                  <a:lnTo>
                    <a:pt x="2809" y="390"/>
                  </a:lnTo>
                  <a:lnTo>
                    <a:pt x="2846" y="427"/>
                  </a:lnTo>
                  <a:lnTo>
                    <a:pt x="2875" y="465"/>
                  </a:lnTo>
                  <a:lnTo>
                    <a:pt x="2899" y="504"/>
                  </a:lnTo>
                  <a:lnTo>
                    <a:pt x="2915" y="542"/>
                  </a:lnTo>
                  <a:lnTo>
                    <a:pt x="2927" y="580"/>
                  </a:lnTo>
                  <a:lnTo>
                    <a:pt x="2930" y="619"/>
                  </a:lnTo>
                  <a:lnTo>
                    <a:pt x="2927" y="657"/>
                  </a:lnTo>
                  <a:lnTo>
                    <a:pt x="2915" y="696"/>
                  </a:lnTo>
                  <a:lnTo>
                    <a:pt x="2899" y="734"/>
                  </a:lnTo>
                  <a:lnTo>
                    <a:pt x="2875" y="773"/>
                  </a:lnTo>
                  <a:lnTo>
                    <a:pt x="2846" y="810"/>
                  </a:lnTo>
                  <a:lnTo>
                    <a:pt x="2809" y="848"/>
                  </a:lnTo>
                  <a:lnTo>
                    <a:pt x="2768" y="885"/>
                  </a:lnTo>
                  <a:lnTo>
                    <a:pt x="2720" y="921"/>
                  </a:lnTo>
                  <a:lnTo>
                    <a:pt x="2666" y="956"/>
                  </a:lnTo>
                  <a:lnTo>
                    <a:pt x="2609" y="989"/>
                  </a:lnTo>
                  <a:lnTo>
                    <a:pt x="2546" y="1022"/>
                  </a:lnTo>
                  <a:lnTo>
                    <a:pt x="2477" y="1053"/>
                  </a:lnTo>
                  <a:lnTo>
                    <a:pt x="2404" y="1082"/>
                  </a:lnTo>
                  <a:lnTo>
                    <a:pt x="2327" y="1109"/>
                  </a:lnTo>
                  <a:lnTo>
                    <a:pt x="2245" y="1134"/>
                  </a:lnTo>
                  <a:lnTo>
                    <a:pt x="2260" y="1140"/>
                  </a:lnTo>
                  <a:lnTo>
                    <a:pt x="2068" y="1179"/>
                  </a:lnTo>
                  <a:lnTo>
                    <a:pt x="2028" y="1187"/>
                  </a:lnTo>
                  <a:lnTo>
                    <a:pt x="1987" y="1193"/>
                  </a:lnTo>
                  <a:lnTo>
                    <a:pt x="1982" y="1194"/>
                  </a:lnTo>
                  <a:lnTo>
                    <a:pt x="1977" y="1195"/>
                  </a:lnTo>
                  <a:lnTo>
                    <a:pt x="1873" y="1210"/>
                  </a:lnTo>
                  <a:lnTo>
                    <a:pt x="1813" y="1219"/>
                  </a:lnTo>
                  <a:lnTo>
                    <a:pt x="1747" y="1225"/>
                  </a:lnTo>
                  <a:lnTo>
                    <a:pt x="1691" y="1229"/>
                  </a:lnTo>
                  <a:lnTo>
                    <a:pt x="1636" y="1233"/>
                  </a:lnTo>
                  <a:lnTo>
                    <a:pt x="1614" y="1234"/>
                  </a:lnTo>
                  <a:lnTo>
                    <a:pt x="1540" y="1237"/>
                  </a:lnTo>
                  <a:lnTo>
                    <a:pt x="1465" y="1238"/>
                  </a:lnTo>
                  <a:lnTo>
                    <a:pt x="1388" y="1237"/>
                  </a:lnTo>
                  <a:lnTo>
                    <a:pt x="1313" y="1234"/>
                  </a:lnTo>
                  <a:lnTo>
                    <a:pt x="1292" y="1233"/>
                  </a:lnTo>
                  <a:lnTo>
                    <a:pt x="1176" y="1224"/>
                  </a:lnTo>
                  <a:lnTo>
                    <a:pt x="1116" y="1218"/>
                  </a:lnTo>
                  <a:lnTo>
                    <a:pt x="1048" y="1209"/>
                  </a:lnTo>
                  <a:lnTo>
                    <a:pt x="953" y="1195"/>
                  </a:lnTo>
                  <a:lnTo>
                    <a:pt x="945" y="1194"/>
                  </a:lnTo>
                  <a:lnTo>
                    <a:pt x="938" y="1192"/>
                  </a:lnTo>
                  <a:lnTo>
                    <a:pt x="896" y="1185"/>
                  </a:lnTo>
                  <a:lnTo>
                    <a:pt x="855" y="1178"/>
                  </a:lnTo>
                  <a:lnTo>
                    <a:pt x="660" y="1137"/>
                  </a:lnTo>
                  <a:lnTo>
                    <a:pt x="674" y="1131"/>
                  </a:lnTo>
                  <a:lnTo>
                    <a:pt x="594" y="1106"/>
                  </a:lnTo>
                  <a:lnTo>
                    <a:pt x="519" y="1078"/>
                  </a:lnTo>
                  <a:lnTo>
                    <a:pt x="446" y="1050"/>
                  </a:lnTo>
                  <a:lnTo>
                    <a:pt x="379" y="1019"/>
                  </a:lnTo>
                  <a:lnTo>
                    <a:pt x="317" y="987"/>
                  </a:lnTo>
                  <a:lnTo>
                    <a:pt x="259" y="954"/>
                  </a:lnTo>
                  <a:lnTo>
                    <a:pt x="207" y="919"/>
                  </a:lnTo>
                  <a:lnTo>
                    <a:pt x="160" y="883"/>
                  </a:lnTo>
                  <a:lnTo>
                    <a:pt x="119" y="846"/>
                  </a:lnTo>
                  <a:lnTo>
                    <a:pt x="83" y="808"/>
                  </a:lnTo>
                  <a:lnTo>
                    <a:pt x="55" y="772"/>
                  </a:lnTo>
                  <a:lnTo>
                    <a:pt x="31" y="733"/>
                  </a:lnTo>
                  <a:lnTo>
                    <a:pt x="14" y="695"/>
                  </a:lnTo>
                  <a:lnTo>
                    <a:pt x="3" y="657"/>
                  </a:lnTo>
                  <a:lnTo>
                    <a:pt x="0" y="619"/>
                  </a:lnTo>
                  <a:lnTo>
                    <a:pt x="3" y="580"/>
                  </a:lnTo>
                  <a:lnTo>
                    <a:pt x="15" y="542"/>
                  </a:lnTo>
                  <a:lnTo>
                    <a:pt x="31" y="504"/>
                  </a:lnTo>
                  <a:lnTo>
                    <a:pt x="55" y="465"/>
                  </a:lnTo>
                  <a:lnTo>
                    <a:pt x="84" y="427"/>
                  </a:lnTo>
                  <a:lnTo>
                    <a:pt x="121" y="390"/>
                  </a:lnTo>
                  <a:lnTo>
                    <a:pt x="162" y="352"/>
                  </a:lnTo>
                  <a:lnTo>
                    <a:pt x="210" y="316"/>
                  </a:lnTo>
                  <a:lnTo>
                    <a:pt x="264" y="282"/>
                  </a:lnTo>
                  <a:lnTo>
                    <a:pt x="321" y="248"/>
                  </a:lnTo>
                  <a:lnTo>
                    <a:pt x="384" y="215"/>
                  </a:lnTo>
                  <a:lnTo>
                    <a:pt x="453" y="184"/>
                  </a:lnTo>
                  <a:lnTo>
                    <a:pt x="526" y="156"/>
                  </a:lnTo>
                  <a:lnTo>
                    <a:pt x="603" y="128"/>
                  </a:lnTo>
                  <a:lnTo>
                    <a:pt x="685" y="104"/>
                  </a:lnTo>
                  <a:lnTo>
                    <a:pt x="771" y="80"/>
                  </a:lnTo>
                  <a:lnTo>
                    <a:pt x="860" y="61"/>
                  </a:lnTo>
                  <a:lnTo>
                    <a:pt x="953" y="42"/>
                  </a:lnTo>
                  <a:lnTo>
                    <a:pt x="1049" y="28"/>
                  </a:lnTo>
                  <a:lnTo>
                    <a:pt x="1149" y="16"/>
                  </a:lnTo>
                  <a:lnTo>
                    <a:pt x="1251" y="7"/>
                  </a:lnTo>
                  <a:lnTo>
                    <a:pt x="1356" y="1"/>
                  </a:lnTo>
                  <a:lnTo>
                    <a:pt x="1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86" name="Group 2485"/>
          <p:cNvGrpSpPr/>
          <p:nvPr/>
        </p:nvGrpSpPr>
        <p:grpSpPr>
          <a:xfrm>
            <a:off x="2554414" y="5794018"/>
            <a:ext cx="525463" cy="522287"/>
            <a:chOff x="2562225" y="5794375"/>
            <a:chExt cx="525463" cy="522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5" name="Freeform 1250"/>
            <p:cNvSpPr>
              <a:spLocks noEditPoints="1"/>
            </p:cNvSpPr>
            <p:nvPr/>
          </p:nvSpPr>
          <p:spPr bwMode="auto">
            <a:xfrm>
              <a:off x="2562225" y="5794375"/>
              <a:ext cx="525463" cy="522287"/>
            </a:xfrm>
            <a:custGeom>
              <a:avLst/>
              <a:gdLst>
                <a:gd name="T0" fmla="*/ 1239 w 3314"/>
                <a:gd name="T1" fmla="*/ 3053 h 3295"/>
                <a:gd name="T2" fmla="*/ 946 w 3314"/>
                <a:gd name="T3" fmla="*/ 3022 h 3295"/>
                <a:gd name="T4" fmla="*/ 929 w 3314"/>
                <a:gd name="T5" fmla="*/ 2998 h 3295"/>
                <a:gd name="T6" fmla="*/ 1651 w 3314"/>
                <a:gd name="T7" fmla="*/ 3026 h 3295"/>
                <a:gd name="T8" fmla="*/ 2145 w 3314"/>
                <a:gd name="T9" fmla="*/ 2845 h 3295"/>
                <a:gd name="T10" fmla="*/ 2145 w 3314"/>
                <a:gd name="T11" fmla="*/ 2845 h 3295"/>
                <a:gd name="T12" fmla="*/ 2270 w 3314"/>
                <a:gd name="T13" fmla="*/ 2769 h 3295"/>
                <a:gd name="T14" fmla="*/ 2593 w 3314"/>
                <a:gd name="T15" fmla="*/ 2498 h 3295"/>
                <a:gd name="T16" fmla="*/ 2630 w 3314"/>
                <a:gd name="T17" fmla="*/ 2774 h 3295"/>
                <a:gd name="T18" fmla="*/ 2743 w 3314"/>
                <a:gd name="T19" fmla="*/ 2317 h 3295"/>
                <a:gd name="T20" fmla="*/ 2770 w 3314"/>
                <a:gd name="T21" fmla="*/ 2279 h 3295"/>
                <a:gd name="T22" fmla="*/ 2844 w 3314"/>
                <a:gd name="T23" fmla="*/ 2165 h 3295"/>
                <a:gd name="T24" fmla="*/ 3023 w 3314"/>
                <a:gd name="T25" fmla="*/ 1730 h 3295"/>
                <a:gd name="T26" fmla="*/ 3162 w 3314"/>
                <a:gd name="T27" fmla="*/ 1899 h 3295"/>
                <a:gd name="T28" fmla="*/ 3065 w 3314"/>
                <a:gd name="T29" fmla="*/ 1508 h 3295"/>
                <a:gd name="T30" fmla="*/ 3004 w 3314"/>
                <a:gd name="T31" fmla="*/ 883 h 3295"/>
                <a:gd name="T32" fmla="*/ 3063 w 3314"/>
                <a:gd name="T33" fmla="*/ 1145 h 3295"/>
                <a:gd name="T34" fmla="*/ 1735 w 3314"/>
                <a:gd name="T35" fmla="*/ 112 h 3295"/>
                <a:gd name="T36" fmla="*/ 1142 w 3314"/>
                <a:gd name="T37" fmla="*/ 234 h 3295"/>
                <a:gd name="T38" fmla="*/ 601 w 3314"/>
                <a:gd name="T39" fmla="*/ 598 h 3295"/>
                <a:gd name="T40" fmla="*/ 248 w 3314"/>
                <a:gd name="T41" fmla="*/ 1106 h 3295"/>
                <a:gd name="T42" fmla="*/ 113 w 3314"/>
                <a:gd name="T43" fmla="*/ 1667 h 3295"/>
                <a:gd name="T44" fmla="*/ 203 w 3314"/>
                <a:gd name="T45" fmla="*/ 2207 h 3295"/>
                <a:gd name="T46" fmla="*/ 510 w 3314"/>
                <a:gd name="T47" fmla="*/ 2644 h 3295"/>
                <a:gd name="T48" fmla="*/ 688 w 3314"/>
                <a:gd name="T49" fmla="*/ 2773 h 3295"/>
                <a:gd name="T50" fmla="*/ 907 w 3314"/>
                <a:gd name="T51" fmla="*/ 2874 h 3295"/>
                <a:gd name="T52" fmla="*/ 1132 w 3314"/>
                <a:gd name="T53" fmla="*/ 2929 h 3295"/>
                <a:gd name="T54" fmla="*/ 1418 w 3314"/>
                <a:gd name="T55" fmla="*/ 2943 h 3295"/>
                <a:gd name="T56" fmla="*/ 1718 w 3314"/>
                <a:gd name="T57" fmla="*/ 2896 h 3295"/>
                <a:gd name="T58" fmla="*/ 1906 w 3314"/>
                <a:gd name="T59" fmla="*/ 2834 h 3295"/>
                <a:gd name="T60" fmla="*/ 2150 w 3314"/>
                <a:gd name="T61" fmla="*/ 2712 h 3295"/>
                <a:gd name="T62" fmla="*/ 2375 w 3314"/>
                <a:gd name="T63" fmla="*/ 2550 h 3295"/>
                <a:gd name="T64" fmla="*/ 2612 w 3314"/>
                <a:gd name="T65" fmla="*/ 2303 h 3295"/>
                <a:gd name="T66" fmla="*/ 2794 w 3314"/>
                <a:gd name="T67" fmla="*/ 2020 h 3295"/>
                <a:gd name="T68" fmla="*/ 2895 w 3314"/>
                <a:gd name="T69" fmla="*/ 1773 h 3295"/>
                <a:gd name="T70" fmla="*/ 2952 w 3314"/>
                <a:gd name="T71" fmla="*/ 1504 h 3295"/>
                <a:gd name="T72" fmla="*/ 2951 w 3314"/>
                <a:gd name="T73" fmla="*/ 1156 h 3295"/>
                <a:gd name="T74" fmla="*/ 2893 w 3314"/>
                <a:gd name="T75" fmla="*/ 906 h 3295"/>
                <a:gd name="T76" fmla="*/ 2789 w 3314"/>
                <a:gd name="T77" fmla="*/ 685 h 3295"/>
                <a:gd name="T78" fmla="*/ 2659 w 3314"/>
                <a:gd name="T79" fmla="*/ 508 h 3295"/>
                <a:gd name="T80" fmla="*/ 2210 w 3314"/>
                <a:gd name="T81" fmla="*/ 199 h 3295"/>
                <a:gd name="T82" fmla="*/ 1720 w 3314"/>
                <a:gd name="T83" fmla="*/ 0 h 3295"/>
                <a:gd name="T84" fmla="*/ 2283 w 3314"/>
                <a:gd name="T85" fmla="*/ 108 h 3295"/>
                <a:gd name="T86" fmla="*/ 2733 w 3314"/>
                <a:gd name="T87" fmla="*/ 421 h 3295"/>
                <a:gd name="T88" fmla="*/ 3040 w 3314"/>
                <a:gd name="T89" fmla="*/ 741 h 3295"/>
                <a:gd name="T90" fmla="*/ 3276 w 3314"/>
                <a:gd name="T91" fmla="*/ 1242 h 3295"/>
                <a:gd name="T92" fmla="*/ 3314 w 3314"/>
                <a:gd name="T93" fmla="*/ 1602 h 3295"/>
                <a:gd name="T94" fmla="*/ 3225 w 3314"/>
                <a:gd name="T95" fmla="*/ 2092 h 3295"/>
                <a:gd name="T96" fmla="*/ 3022 w 3314"/>
                <a:gd name="T97" fmla="*/ 2497 h 3295"/>
                <a:gd name="T98" fmla="*/ 2667 w 3314"/>
                <a:gd name="T99" fmla="*/ 2890 h 3295"/>
                <a:gd name="T100" fmla="*/ 2413 w 3314"/>
                <a:gd name="T101" fmla="*/ 3067 h 3295"/>
                <a:gd name="T102" fmla="*/ 1943 w 3314"/>
                <a:gd name="T103" fmla="*/ 3253 h 3295"/>
                <a:gd name="T104" fmla="*/ 1657 w 3314"/>
                <a:gd name="T105" fmla="*/ 3293 h 3295"/>
                <a:gd name="T106" fmla="*/ 1312 w 3314"/>
                <a:gd name="T107" fmla="*/ 3270 h 3295"/>
                <a:gd name="T108" fmla="*/ 1007 w 3314"/>
                <a:gd name="T109" fmla="*/ 3177 h 3295"/>
                <a:gd name="T110" fmla="*/ 583 w 3314"/>
                <a:gd name="T111" fmla="*/ 2874 h 3295"/>
                <a:gd name="T112" fmla="*/ 272 w 3314"/>
                <a:gd name="T113" fmla="*/ 2552 h 3295"/>
                <a:gd name="T114" fmla="*/ 33 w 3314"/>
                <a:gd name="T115" fmla="*/ 2038 h 3295"/>
                <a:gd name="T116" fmla="*/ 23 w 3314"/>
                <a:gd name="T117" fmla="*/ 1459 h 3295"/>
                <a:gd name="T118" fmla="*/ 235 w 3314"/>
                <a:gd name="T119" fmla="*/ 886 h 3295"/>
                <a:gd name="T120" fmla="*/ 663 w 3314"/>
                <a:gd name="T121" fmla="*/ 392 h 3295"/>
                <a:gd name="T122" fmla="*/ 1215 w 3314"/>
                <a:gd name="T123" fmla="*/ 8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4" h="3295">
                  <a:moveTo>
                    <a:pt x="1476" y="3051"/>
                  </a:moveTo>
                  <a:lnTo>
                    <a:pt x="1457" y="3052"/>
                  </a:lnTo>
                  <a:lnTo>
                    <a:pt x="1378" y="3056"/>
                  </a:lnTo>
                  <a:lnTo>
                    <a:pt x="1340" y="3057"/>
                  </a:lnTo>
                  <a:lnTo>
                    <a:pt x="1334" y="3057"/>
                  </a:lnTo>
                  <a:lnTo>
                    <a:pt x="1286" y="3056"/>
                  </a:lnTo>
                  <a:lnTo>
                    <a:pt x="1239" y="3053"/>
                  </a:lnTo>
                  <a:lnTo>
                    <a:pt x="1349" y="3163"/>
                  </a:lnTo>
                  <a:lnTo>
                    <a:pt x="1434" y="3175"/>
                  </a:lnTo>
                  <a:lnTo>
                    <a:pt x="1520" y="3181"/>
                  </a:lnTo>
                  <a:lnTo>
                    <a:pt x="1607" y="3182"/>
                  </a:lnTo>
                  <a:lnTo>
                    <a:pt x="1476" y="3051"/>
                  </a:lnTo>
                  <a:close/>
                  <a:moveTo>
                    <a:pt x="888" y="2987"/>
                  </a:moveTo>
                  <a:lnTo>
                    <a:pt x="946" y="3022"/>
                  </a:lnTo>
                  <a:lnTo>
                    <a:pt x="1007" y="3053"/>
                  </a:lnTo>
                  <a:lnTo>
                    <a:pt x="1069" y="3081"/>
                  </a:lnTo>
                  <a:lnTo>
                    <a:pt x="1132" y="3106"/>
                  </a:lnTo>
                  <a:lnTo>
                    <a:pt x="1055" y="3029"/>
                  </a:lnTo>
                  <a:lnTo>
                    <a:pt x="1008" y="3019"/>
                  </a:lnTo>
                  <a:lnTo>
                    <a:pt x="961" y="3007"/>
                  </a:lnTo>
                  <a:lnTo>
                    <a:pt x="929" y="2998"/>
                  </a:lnTo>
                  <a:lnTo>
                    <a:pt x="908" y="2993"/>
                  </a:lnTo>
                  <a:lnTo>
                    <a:pt x="888" y="2987"/>
                  </a:lnTo>
                  <a:close/>
                  <a:moveTo>
                    <a:pt x="1869" y="2967"/>
                  </a:moveTo>
                  <a:lnTo>
                    <a:pt x="1841" y="2976"/>
                  </a:lnTo>
                  <a:lnTo>
                    <a:pt x="1768" y="2998"/>
                  </a:lnTo>
                  <a:lnTo>
                    <a:pt x="1741" y="3005"/>
                  </a:lnTo>
                  <a:lnTo>
                    <a:pt x="1651" y="3026"/>
                  </a:lnTo>
                  <a:lnTo>
                    <a:pt x="1616" y="3032"/>
                  </a:lnTo>
                  <a:lnTo>
                    <a:pt x="1756" y="3172"/>
                  </a:lnTo>
                  <a:lnTo>
                    <a:pt x="1844" y="3158"/>
                  </a:lnTo>
                  <a:lnTo>
                    <a:pt x="1932" y="3139"/>
                  </a:lnTo>
                  <a:lnTo>
                    <a:pt x="2018" y="3116"/>
                  </a:lnTo>
                  <a:lnTo>
                    <a:pt x="1869" y="2967"/>
                  </a:lnTo>
                  <a:close/>
                  <a:moveTo>
                    <a:pt x="2145" y="2845"/>
                  </a:moveTo>
                  <a:lnTo>
                    <a:pt x="2082" y="2878"/>
                  </a:lnTo>
                  <a:lnTo>
                    <a:pt x="2063" y="2887"/>
                  </a:lnTo>
                  <a:lnTo>
                    <a:pt x="1984" y="2923"/>
                  </a:lnTo>
                  <a:lnTo>
                    <a:pt x="2137" y="3075"/>
                  </a:lnTo>
                  <a:lnTo>
                    <a:pt x="2219" y="3040"/>
                  </a:lnTo>
                  <a:lnTo>
                    <a:pt x="2300" y="3000"/>
                  </a:lnTo>
                  <a:lnTo>
                    <a:pt x="2145" y="2845"/>
                  </a:lnTo>
                  <a:close/>
                  <a:moveTo>
                    <a:pt x="2384" y="2687"/>
                  </a:moveTo>
                  <a:lnTo>
                    <a:pt x="2383" y="2687"/>
                  </a:lnTo>
                  <a:lnTo>
                    <a:pt x="2383" y="2687"/>
                  </a:lnTo>
                  <a:lnTo>
                    <a:pt x="2362" y="2704"/>
                  </a:lnTo>
                  <a:lnTo>
                    <a:pt x="2319" y="2736"/>
                  </a:lnTo>
                  <a:lnTo>
                    <a:pt x="2274" y="2767"/>
                  </a:lnTo>
                  <a:lnTo>
                    <a:pt x="2270" y="2769"/>
                  </a:lnTo>
                  <a:lnTo>
                    <a:pt x="2266" y="2772"/>
                  </a:lnTo>
                  <a:lnTo>
                    <a:pt x="2244" y="2786"/>
                  </a:lnTo>
                  <a:lnTo>
                    <a:pt x="2402" y="2942"/>
                  </a:lnTo>
                  <a:lnTo>
                    <a:pt x="2473" y="2895"/>
                  </a:lnTo>
                  <a:lnTo>
                    <a:pt x="2542" y="2844"/>
                  </a:lnTo>
                  <a:lnTo>
                    <a:pt x="2384" y="2687"/>
                  </a:lnTo>
                  <a:close/>
                  <a:moveTo>
                    <a:pt x="2593" y="2498"/>
                  </a:moveTo>
                  <a:lnTo>
                    <a:pt x="2573" y="2519"/>
                  </a:lnTo>
                  <a:lnTo>
                    <a:pt x="2554" y="2539"/>
                  </a:lnTo>
                  <a:lnTo>
                    <a:pt x="2513" y="2577"/>
                  </a:lnTo>
                  <a:lnTo>
                    <a:pt x="2472" y="2615"/>
                  </a:lnTo>
                  <a:lnTo>
                    <a:pt x="2472" y="2615"/>
                  </a:lnTo>
                  <a:lnTo>
                    <a:pt x="2471" y="2616"/>
                  </a:lnTo>
                  <a:lnTo>
                    <a:pt x="2630" y="2774"/>
                  </a:lnTo>
                  <a:lnTo>
                    <a:pt x="2672" y="2736"/>
                  </a:lnTo>
                  <a:lnTo>
                    <a:pt x="2713" y="2698"/>
                  </a:lnTo>
                  <a:lnTo>
                    <a:pt x="2733" y="2677"/>
                  </a:lnTo>
                  <a:lnTo>
                    <a:pt x="2751" y="2656"/>
                  </a:lnTo>
                  <a:lnTo>
                    <a:pt x="2593" y="2498"/>
                  </a:lnTo>
                  <a:close/>
                  <a:moveTo>
                    <a:pt x="2770" y="2279"/>
                  </a:moveTo>
                  <a:lnTo>
                    <a:pt x="2743" y="2317"/>
                  </a:lnTo>
                  <a:lnTo>
                    <a:pt x="2715" y="2355"/>
                  </a:lnTo>
                  <a:lnTo>
                    <a:pt x="2712" y="2359"/>
                  </a:lnTo>
                  <a:lnTo>
                    <a:pt x="2668" y="2415"/>
                  </a:lnTo>
                  <a:lnTo>
                    <a:pt x="2826" y="2572"/>
                  </a:lnTo>
                  <a:lnTo>
                    <a:pt x="2879" y="2504"/>
                  </a:lnTo>
                  <a:lnTo>
                    <a:pt x="2928" y="2436"/>
                  </a:lnTo>
                  <a:lnTo>
                    <a:pt x="2770" y="2279"/>
                  </a:lnTo>
                  <a:close/>
                  <a:moveTo>
                    <a:pt x="2916" y="2027"/>
                  </a:moveTo>
                  <a:lnTo>
                    <a:pt x="2907" y="2045"/>
                  </a:lnTo>
                  <a:lnTo>
                    <a:pt x="2898" y="2065"/>
                  </a:lnTo>
                  <a:lnTo>
                    <a:pt x="2874" y="2111"/>
                  </a:lnTo>
                  <a:lnTo>
                    <a:pt x="2848" y="2158"/>
                  </a:lnTo>
                  <a:lnTo>
                    <a:pt x="2846" y="2161"/>
                  </a:lnTo>
                  <a:lnTo>
                    <a:pt x="2844" y="2165"/>
                  </a:lnTo>
                  <a:lnTo>
                    <a:pt x="2833" y="2182"/>
                  </a:lnTo>
                  <a:lnTo>
                    <a:pt x="2989" y="2338"/>
                  </a:lnTo>
                  <a:lnTo>
                    <a:pt x="3032" y="2259"/>
                  </a:lnTo>
                  <a:lnTo>
                    <a:pt x="3069" y="2180"/>
                  </a:lnTo>
                  <a:lnTo>
                    <a:pt x="2916" y="2027"/>
                  </a:lnTo>
                  <a:close/>
                  <a:moveTo>
                    <a:pt x="3037" y="1673"/>
                  </a:moveTo>
                  <a:lnTo>
                    <a:pt x="3023" y="1730"/>
                  </a:lnTo>
                  <a:lnTo>
                    <a:pt x="3016" y="1757"/>
                  </a:lnTo>
                  <a:lnTo>
                    <a:pt x="2994" y="1829"/>
                  </a:lnTo>
                  <a:lnTo>
                    <a:pt x="2986" y="1856"/>
                  </a:lnTo>
                  <a:lnTo>
                    <a:pt x="2963" y="1916"/>
                  </a:lnTo>
                  <a:lnTo>
                    <a:pt x="3114" y="2067"/>
                  </a:lnTo>
                  <a:lnTo>
                    <a:pt x="3141" y="1983"/>
                  </a:lnTo>
                  <a:lnTo>
                    <a:pt x="3162" y="1899"/>
                  </a:lnTo>
                  <a:lnTo>
                    <a:pt x="3180" y="1815"/>
                  </a:lnTo>
                  <a:lnTo>
                    <a:pt x="3037" y="1673"/>
                  </a:lnTo>
                  <a:close/>
                  <a:moveTo>
                    <a:pt x="3076" y="1315"/>
                  </a:moveTo>
                  <a:lnTo>
                    <a:pt x="3075" y="1335"/>
                  </a:lnTo>
                  <a:lnTo>
                    <a:pt x="3075" y="1381"/>
                  </a:lnTo>
                  <a:lnTo>
                    <a:pt x="3073" y="1428"/>
                  </a:lnTo>
                  <a:lnTo>
                    <a:pt x="3065" y="1508"/>
                  </a:lnTo>
                  <a:lnTo>
                    <a:pt x="3061" y="1539"/>
                  </a:lnTo>
                  <a:lnTo>
                    <a:pt x="3198" y="1675"/>
                  </a:lnTo>
                  <a:lnTo>
                    <a:pt x="3201" y="1594"/>
                  </a:lnTo>
                  <a:lnTo>
                    <a:pt x="3201" y="1514"/>
                  </a:lnTo>
                  <a:lnTo>
                    <a:pt x="3195" y="1434"/>
                  </a:lnTo>
                  <a:lnTo>
                    <a:pt x="3076" y="1315"/>
                  </a:lnTo>
                  <a:close/>
                  <a:moveTo>
                    <a:pt x="3004" y="883"/>
                  </a:moveTo>
                  <a:lnTo>
                    <a:pt x="3010" y="903"/>
                  </a:lnTo>
                  <a:lnTo>
                    <a:pt x="3028" y="962"/>
                  </a:lnTo>
                  <a:lnTo>
                    <a:pt x="3036" y="997"/>
                  </a:lnTo>
                  <a:lnTo>
                    <a:pt x="3045" y="1036"/>
                  </a:lnTo>
                  <a:lnTo>
                    <a:pt x="3053" y="1075"/>
                  </a:lnTo>
                  <a:lnTo>
                    <a:pt x="3060" y="1119"/>
                  </a:lnTo>
                  <a:lnTo>
                    <a:pt x="3063" y="1145"/>
                  </a:lnTo>
                  <a:lnTo>
                    <a:pt x="3159" y="1240"/>
                  </a:lnTo>
                  <a:lnTo>
                    <a:pt x="3137" y="1166"/>
                  </a:lnTo>
                  <a:lnTo>
                    <a:pt x="3111" y="1092"/>
                  </a:lnTo>
                  <a:lnTo>
                    <a:pt x="3081" y="1020"/>
                  </a:lnTo>
                  <a:lnTo>
                    <a:pt x="3044" y="950"/>
                  </a:lnTo>
                  <a:lnTo>
                    <a:pt x="3004" y="883"/>
                  </a:lnTo>
                  <a:close/>
                  <a:moveTo>
                    <a:pt x="1735" y="112"/>
                  </a:moveTo>
                  <a:lnTo>
                    <a:pt x="1650" y="115"/>
                  </a:lnTo>
                  <a:lnTo>
                    <a:pt x="1565" y="122"/>
                  </a:lnTo>
                  <a:lnTo>
                    <a:pt x="1480" y="135"/>
                  </a:lnTo>
                  <a:lnTo>
                    <a:pt x="1394" y="152"/>
                  </a:lnTo>
                  <a:lnTo>
                    <a:pt x="1309" y="175"/>
                  </a:lnTo>
                  <a:lnTo>
                    <a:pt x="1225" y="202"/>
                  </a:lnTo>
                  <a:lnTo>
                    <a:pt x="1142" y="234"/>
                  </a:lnTo>
                  <a:lnTo>
                    <a:pt x="1059" y="272"/>
                  </a:lnTo>
                  <a:lnTo>
                    <a:pt x="978" y="314"/>
                  </a:lnTo>
                  <a:lnTo>
                    <a:pt x="898" y="361"/>
                  </a:lnTo>
                  <a:lnTo>
                    <a:pt x="821" y="413"/>
                  </a:lnTo>
                  <a:lnTo>
                    <a:pt x="746" y="470"/>
                  </a:lnTo>
                  <a:lnTo>
                    <a:pt x="672" y="532"/>
                  </a:lnTo>
                  <a:lnTo>
                    <a:pt x="601" y="598"/>
                  </a:lnTo>
                  <a:lnTo>
                    <a:pt x="538" y="665"/>
                  </a:lnTo>
                  <a:lnTo>
                    <a:pt x="478" y="734"/>
                  </a:lnTo>
                  <a:lnTo>
                    <a:pt x="424" y="805"/>
                  </a:lnTo>
                  <a:lnTo>
                    <a:pt x="372" y="879"/>
                  </a:lnTo>
                  <a:lnTo>
                    <a:pt x="326" y="954"/>
                  </a:lnTo>
                  <a:lnTo>
                    <a:pt x="286" y="1029"/>
                  </a:lnTo>
                  <a:lnTo>
                    <a:pt x="248" y="1106"/>
                  </a:lnTo>
                  <a:lnTo>
                    <a:pt x="215" y="1185"/>
                  </a:lnTo>
                  <a:lnTo>
                    <a:pt x="187" y="1264"/>
                  </a:lnTo>
                  <a:lnTo>
                    <a:pt x="163" y="1344"/>
                  </a:lnTo>
                  <a:lnTo>
                    <a:pt x="143" y="1425"/>
                  </a:lnTo>
                  <a:lnTo>
                    <a:pt x="129" y="1506"/>
                  </a:lnTo>
                  <a:lnTo>
                    <a:pt x="119" y="1587"/>
                  </a:lnTo>
                  <a:lnTo>
                    <a:pt x="113" y="1667"/>
                  </a:lnTo>
                  <a:lnTo>
                    <a:pt x="112" y="1747"/>
                  </a:lnTo>
                  <a:lnTo>
                    <a:pt x="116" y="1827"/>
                  </a:lnTo>
                  <a:lnTo>
                    <a:pt x="123" y="1905"/>
                  </a:lnTo>
                  <a:lnTo>
                    <a:pt x="137" y="1983"/>
                  </a:lnTo>
                  <a:lnTo>
                    <a:pt x="154" y="2058"/>
                  </a:lnTo>
                  <a:lnTo>
                    <a:pt x="176" y="2133"/>
                  </a:lnTo>
                  <a:lnTo>
                    <a:pt x="203" y="2207"/>
                  </a:lnTo>
                  <a:lnTo>
                    <a:pt x="234" y="2278"/>
                  </a:lnTo>
                  <a:lnTo>
                    <a:pt x="270" y="2347"/>
                  </a:lnTo>
                  <a:lnTo>
                    <a:pt x="311" y="2414"/>
                  </a:lnTo>
                  <a:lnTo>
                    <a:pt x="357" y="2478"/>
                  </a:lnTo>
                  <a:lnTo>
                    <a:pt x="407" y="2540"/>
                  </a:lnTo>
                  <a:lnTo>
                    <a:pt x="462" y="2598"/>
                  </a:lnTo>
                  <a:lnTo>
                    <a:pt x="510" y="2644"/>
                  </a:lnTo>
                  <a:lnTo>
                    <a:pt x="561" y="2686"/>
                  </a:lnTo>
                  <a:lnTo>
                    <a:pt x="580" y="2701"/>
                  </a:lnTo>
                  <a:lnTo>
                    <a:pt x="583" y="2702"/>
                  </a:lnTo>
                  <a:lnTo>
                    <a:pt x="585" y="2704"/>
                  </a:lnTo>
                  <a:lnTo>
                    <a:pt x="635" y="2739"/>
                  </a:lnTo>
                  <a:lnTo>
                    <a:pt x="687" y="2772"/>
                  </a:lnTo>
                  <a:lnTo>
                    <a:pt x="688" y="2773"/>
                  </a:lnTo>
                  <a:lnTo>
                    <a:pt x="688" y="2773"/>
                  </a:lnTo>
                  <a:lnTo>
                    <a:pt x="741" y="2803"/>
                  </a:lnTo>
                  <a:lnTo>
                    <a:pt x="795" y="2830"/>
                  </a:lnTo>
                  <a:lnTo>
                    <a:pt x="797" y="2830"/>
                  </a:lnTo>
                  <a:lnTo>
                    <a:pt x="799" y="2831"/>
                  </a:lnTo>
                  <a:lnTo>
                    <a:pt x="852" y="2854"/>
                  </a:lnTo>
                  <a:lnTo>
                    <a:pt x="907" y="2874"/>
                  </a:lnTo>
                  <a:lnTo>
                    <a:pt x="910" y="2875"/>
                  </a:lnTo>
                  <a:lnTo>
                    <a:pt x="914" y="2876"/>
                  </a:lnTo>
                  <a:lnTo>
                    <a:pt x="963" y="2892"/>
                  </a:lnTo>
                  <a:lnTo>
                    <a:pt x="1014" y="2906"/>
                  </a:lnTo>
                  <a:lnTo>
                    <a:pt x="1035" y="2912"/>
                  </a:lnTo>
                  <a:lnTo>
                    <a:pt x="1083" y="2921"/>
                  </a:lnTo>
                  <a:lnTo>
                    <a:pt x="1132" y="2929"/>
                  </a:lnTo>
                  <a:lnTo>
                    <a:pt x="1162" y="2934"/>
                  </a:lnTo>
                  <a:lnTo>
                    <a:pt x="1208" y="2939"/>
                  </a:lnTo>
                  <a:lnTo>
                    <a:pt x="1255" y="2943"/>
                  </a:lnTo>
                  <a:lnTo>
                    <a:pt x="1291" y="2945"/>
                  </a:lnTo>
                  <a:lnTo>
                    <a:pt x="1337" y="2945"/>
                  </a:lnTo>
                  <a:lnTo>
                    <a:pt x="1384" y="2945"/>
                  </a:lnTo>
                  <a:lnTo>
                    <a:pt x="1418" y="2943"/>
                  </a:lnTo>
                  <a:lnTo>
                    <a:pt x="1466" y="2940"/>
                  </a:lnTo>
                  <a:lnTo>
                    <a:pt x="1514" y="2935"/>
                  </a:lnTo>
                  <a:lnTo>
                    <a:pt x="1544" y="2931"/>
                  </a:lnTo>
                  <a:lnTo>
                    <a:pt x="1595" y="2923"/>
                  </a:lnTo>
                  <a:lnTo>
                    <a:pt x="1646" y="2913"/>
                  </a:lnTo>
                  <a:lnTo>
                    <a:pt x="1666" y="2909"/>
                  </a:lnTo>
                  <a:lnTo>
                    <a:pt x="1718" y="2896"/>
                  </a:lnTo>
                  <a:lnTo>
                    <a:pt x="1771" y="2882"/>
                  </a:lnTo>
                  <a:lnTo>
                    <a:pt x="1776" y="2880"/>
                  </a:lnTo>
                  <a:lnTo>
                    <a:pt x="1780" y="2879"/>
                  </a:lnTo>
                  <a:lnTo>
                    <a:pt x="1837" y="2860"/>
                  </a:lnTo>
                  <a:lnTo>
                    <a:pt x="1893" y="2839"/>
                  </a:lnTo>
                  <a:lnTo>
                    <a:pt x="1900" y="2836"/>
                  </a:lnTo>
                  <a:lnTo>
                    <a:pt x="1906" y="2834"/>
                  </a:lnTo>
                  <a:lnTo>
                    <a:pt x="1962" y="2811"/>
                  </a:lnTo>
                  <a:lnTo>
                    <a:pt x="2016" y="2785"/>
                  </a:lnTo>
                  <a:lnTo>
                    <a:pt x="2024" y="2782"/>
                  </a:lnTo>
                  <a:lnTo>
                    <a:pt x="2030" y="2779"/>
                  </a:lnTo>
                  <a:lnTo>
                    <a:pt x="2084" y="2751"/>
                  </a:lnTo>
                  <a:lnTo>
                    <a:pt x="2137" y="2721"/>
                  </a:lnTo>
                  <a:lnTo>
                    <a:pt x="2150" y="2712"/>
                  </a:lnTo>
                  <a:lnTo>
                    <a:pt x="2202" y="2680"/>
                  </a:lnTo>
                  <a:lnTo>
                    <a:pt x="2254" y="2645"/>
                  </a:lnTo>
                  <a:lnTo>
                    <a:pt x="2266" y="2635"/>
                  </a:lnTo>
                  <a:lnTo>
                    <a:pt x="2316" y="2598"/>
                  </a:lnTo>
                  <a:lnTo>
                    <a:pt x="2366" y="2557"/>
                  </a:lnTo>
                  <a:lnTo>
                    <a:pt x="2371" y="2554"/>
                  </a:lnTo>
                  <a:lnTo>
                    <a:pt x="2375" y="2550"/>
                  </a:lnTo>
                  <a:lnTo>
                    <a:pt x="2425" y="2505"/>
                  </a:lnTo>
                  <a:lnTo>
                    <a:pt x="2474" y="2460"/>
                  </a:lnTo>
                  <a:lnTo>
                    <a:pt x="2520" y="2411"/>
                  </a:lnTo>
                  <a:lnTo>
                    <a:pt x="2564" y="2362"/>
                  </a:lnTo>
                  <a:lnTo>
                    <a:pt x="2568" y="2357"/>
                  </a:lnTo>
                  <a:lnTo>
                    <a:pt x="2573" y="2353"/>
                  </a:lnTo>
                  <a:lnTo>
                    <a:pt x="2612" y="2303"/>
                  </a:lnTo>
                  <a:lnTo>
                    <a:pt x="2651" y="2254"/>
                  </a:lnTo>
                  <a:lnTo>
                    <a:pt x="2660" y="2239"/>
                  </a:lnTo>
                  <a:lnTo>
                    <a:pt x="2695" y="2189"/>
                  </a:lnTo>
                  <a:lnTo>
                    <a:pt x="2727" y="2139"/>
                  </a:lnTo>
                  <a:lnTo>
                    <a:pt x="2737" y="2123"/>
                  </a:lnTo>
                  <a:lnTo>
                    <a:pt x="2767" y="2072"/>
                  </a:lnTo>
                  <a:lnTo>
                    <a:pt x="2794" y="2020"/>
                  </a:lnTo>
                  <a:lnTo>
                    <a:pt x="2803" y="2003"/>
                  </a:lnTo>
                  <a:lnTo>
                    <a:pt x="2827" y="1950"/>
                  </a:lnTo>
                  <a:lnTo>
                    <a:pt x="2850" y="1897"/>
                  </a:lnTo>
                  <a:lnTo>
                    <a:pt x="2853" y="1889"/>
                  </a:lnTo>
                  <a:lnTo>
                    <a:pt x="2856" y="1881"/>
                  </a:lnTo>
                  <a:lnTo>
                    <a:pt x="2877" y="1827"/>
                  </a:lnTo>
                  <a:lnTo>
                    <a:pt x="2895" y="1773"/>
                  </a:lnTo>
                  <a:lnTo>
                    <a:pt x="2899" y="1758"/>
                  </a:lnTo>
                  <a:lnTo>
                    <a:pt x="2913" y="1708"/>
                  </a:lnTo>
                  <a:lnTo>
                    <a:pt x="2925" y="1659"/>
                  </a:lnTo>
                  <a:lnTo>
                    <a:pt x="2930" y="1636"/>
                  </a:lnTo>
                  <a:lnTo>
                    <a:pt x="2940" y="1587"/>
                  </a:lnTo>
                  <a:lnTo>
                    <a:pt x="2948" y="1538"/>
                  </a:lnTo>
                  <a:lnTo>
                    <a:pt x="2952" y="1504"/>
                  </a:lnTo>
                  <a:lnTo>
                    <a:pt x="2958" y="1458"/>
                  </a:lnTo>
                  <a:lnTo>
                    <a:pt x="2961" y="1412"/>
                  </a:lnTo>
                  <a:lnTo>
                    <a:pt x="2962" y="1375"/>
                  </a:lnTo>
                  <a:lnTo>
                    <a:pt x="2962" y="1284"/>
                  </a:lnTo>
                  <a:lnTo>
                    <a:pt x="2960" y="1247"/>
                  </a:lnTo>
                  <a:lnTo>
                    <a:pt x="2956" y="1202"/>
                  </a:lnTo>
                  <a:lnTo>
                    <a:pt x="2951" y="1156"/>
                  </a:lnTo>
                  <a:lnTo>
                    <a:pt x="2946" y="1124"/>
                  </a:lnTo>
                  <a:lnTo>
                    <a:pt x="2939" y="1077"/>
                  </a:lnTo>
                  <a:lnTo>
                    <a:pt x="2928" y="1031"/>
                  </a:lnTo>
                  <a:lnTo>
                    <a:pt x="2923" y="1008"/>
                  </a:lnTo>
                  <a:lnTo>
                    <a:pt x="2909" y="959"/>
                  </a:lnTo>
                  <a:lnTo>
                    <a:pt x="2894" y="911"/>
                  </a:lnTo>
                  <a:lnTo>
                    <a:pt x="2893" y="906"/>
                  </a:lnTo>
                  <a:lnTo>
                    <a:pt x="2891" y="901"/>
                  </a:lnTo>
                  <a:lnTo>
                    <a:pt x="2871" y="849"/>
                  </a:lnTo>
                  <a:lnTo>
                    <a:pt x="2848" y="796"/>
                  </a:lnTo>
                  <a:lnTo>
                    <a:pt x="2847" y="794"/>
                  </a:lnTo>
                  <a:lnTo>
                    <a:pt x="2846" y="791"/>
                  </a:lnTo>
                  <a:lnTo>
                    <a:pt x="2819" y="737"/>
                  </a:lnTo>
                  <a:lnTo>
                    <a:pt x="2789" y="685"/>
                  </a:lnTo>
                  <a:lnTo>
                    <a:pt x="2788" y="683"/>
                  </a:lnTo>
                  <a:lnTo>
                    <a:pt x="2756" y="631"/>
                  </a:lnTo>
                  <a:lnTo>
                    <a:pt x="2719" y="582"/>
                  </a:lnTo>
                  <a:lnTo>
                    <a:pt x="2718" y="579"/>
                  </a:lnTo>
                  <a:lnTo>
                    <a:pt x="2716" y="577"/>
                  </a:lnTo>
                  <a:lnTo>
                    <a:pt x="2701" y="559"/>
                  </a:lnTo>
                  <a:lnTo>
                    <a:pt x="2659" y="508"/>
                  </a:lnTo>
                  <a:lnTo>
                    <a:pt x="2613" y="460"/>
                  </a:lnTo>
                  <a:lnTo>
                    <a:pt x="2553" y="404"/>
                  </a:lnTo>
                  <a:lnTo>
                    <a:pt x="2490" y="353"/>
                  </a:lnTo>
                  <a:lnTo>
                    <a:pt x="2423" y="307"/>
                  </a:lnTo>
                  <a:lnTo>
                    <a:pt x="2354" y="267"/>
                  </a:lnTo>
                  <a:lnTo>
                    <a:pt x="2283" y="230"/>
                  </a:lnTo>
                  <a:lnTo>
                    <a:pt x="2210" y="199"/>
                  </a:lnTo>
                  <a:lnTo>
                    <a:pt x="2134" y="172"/>
                  </a:lnTo>
                  <a:lnTo>
                    <a:pt x="2057" y="150"/>
                  </a:lnTo>
                  <a:lnTo>
                    <a:pt x="1978" y="134"/>
                  </a:lnTo>
                  <a:lnTo>
                    <a:pt x="1898" y="122"/>
                  </a:lnTo>
                  <a:lnTo>
                    <a:pt x="1817" y="115"/>
                  </a:lnTo>
                  <a:lnTo>
                    <a:pt x="1735" y="112"/>
                  </a:lnTo>
                  <a:close/>
                  <a:moveTo>
                    <a:pt x="1720" y="0"/>
                  </a:moveTo>
                  <a:lnTo>
                    <a:pt x="1804" y="3"/>
                  </a:lnTo>
                  <a:lnTo>
                    <a:pt x="1887" y="8"/>
                  </a:lnTo>
                  <a:lnTo>
                    <a:pt x="1968" y="19"/>
                  </a:lnTo>
                  <a:lnTo>
                    <a:pt x="2050" y="34"/>
                  </a:lnTo>
                  <a:lnTo>
                    <a:pt x="2129" y="53"/>
                  </a:lnTo>
                  <a:lnTo>
                    <a:pt x="2207" y="78"/>
                  </a:lnTo>
                  <a:lnTo>
                    <a:pt x="2283" y="108"/>
                  </a:lnTo>
                  <a:lnTo>
                    <a:pt x="2357" y="142"/>
                  </a:lnTo>
                  <a:lnTo>
                    <a:pt x="2429" y="180"/>
                  </a:lnTo>
                  <a:lnTo>
                    <a:pt x="2499" y="223"/>
                  </a:lnTo>
                  <a:lnTo>
                    <a:pt x="2566" y="271"/>
                  </a:lnTo>
                  <a:lnTo>
                    <a:pt x="2631" y="324"/>
                  </a:lnTo>
                  <a:lnTo>
                    <a:pt x="2693" y="381"/>
                  </a:lnTo>
                  <a:lnTo>
                    <a:pt x="2733" y="421"/>
                  </a:lnTo>
                  <a:lnTo>
                    <a:pt x="2769" y="464"/>
                  </a:lnTo>
                  <a:lnTo>
                    <a:pt x="2805" y="509"/>
                  </a:lnTo>
                  <a:lnTo>
                    <a:pt x="2850" y="544"/>
                  </a:lnTo>
                  <a:lnTo>
                    <a:pt x="2892" y="580"/>
                  </a:lnTo>
                  <a:lnTo>
                    <a:pt x="2932" y="618"/>
                  </a:lnTo>
                  <a:lnTo>
                    <a:pt x="2988" y="678"/>
                  </a:lnTo>
                  <a:lnTo>
                    <a:pt x="3040" y="741"/>
                  </a:lnTo>
                  <a:lnTo>
                    <a:pt x="3087" y="806"/>
                  </a:lnTo>
                  <a:lnTo>
                    <a:pt x="3130" y="874"/>
                  </a:lnTo>
                  <a:lnTo>
                    <a:pt x="3169" y="943"/>
                  </a:lnTo>
                  <a:lnTo>
                    <a:pt x="3202" y="1016"/>
                  </a:lnTo>
                  <a:lnTo>
                    <a:pt x="3231" y="1090"/>
                  </a:lnTo>
                  <a:lnTo>
                    <a:pt x="3257" y="1165"/>
                  </a:lnTo>
                  <a:lnTo>
                    <a:pt x="3276" y="1242"/>
                  </a:lnTo>
                  <a:lnTo>
                    <a:pt x="3292" y="1321"/>
                  </a:lnTo>
                  <a:lnTo>
                    <a:pt x="3304" y="1400"/>
                  </a:lnTo>
                  <a:lnTo>
                    <a:pt x="3305" y="1404"/>
                  </a:lnTo>
                  <a:lnTo>
                    <a:pt x="3306" y="1408"/>
                  </a:lnTo>
                  <a:lnTo>
                    <a:pt x="3306" y="1412"/>
                  </a:lnTo>
                  <a:lnTo>
                    <a:pt x="3313" y="1507"/>
                  </a:lnTo>
                  <a:lnTo>
                    <a:pt x="3314" y="1602"/>
                  </a:lnTo>
                  <a:lnTo>
                    <a:pt x="3309" y="1699"/>
                  </a:lnTo>
                  <a:lnTo>
                    <a:pt x="3297" y="1796"/>
                  </a:lnTo>
                  <a:lnTo>
                    <a:pt x="3297" y="1801"/>
                  </a:lnTo>
                  <a:lnTo>
                    <a:pt x="3296" y="1806"/>
                  </a:lnTo>
                  <a:lnTo>
                    <a:pt x="3279" y="1902"/>
                  </a:lnTo>
                  <a:lnTo>
                    <a:pt x="3255" y="1997"/>
                  </a:lnTo>
                  <a:lnTo>
                    <a:pt x="3225" y="2092"/>
                  </a:lnTo>
                  <a:lnTo>
                    <a:pt x="3190" y="2186"/>
                  </a:lnTo>
                  <a:lnTo>
                    <a:pt x="3189" y="2189"/>
                  </a:lnTo>
                  <a:lnTo>
                    <a:pt x="3187" y="2193"/>
                  </a:lnTo>
                  <a:lnTo>
                    <a:pt x="3152" y="2271"/>
                  </a:lnTo>
                  <a:lnTo>
                    <a:pt x="3113" y="2347"/>
                  </a:lnTo>
                  <a:lnTo>
                    <a:pt x="3069" y="2423"/>
                  </a:lnTo>
                  <a:lnTo>
                    <a:pt x="3022" y="2497"/>
                  </a:lnTo>
                  <a:lnTo>
                    <a:pt x="2971" y="2570"/>
                  </a:lnTo>
                  <a:lnTo>
                    <a:pt x="2916" y="2641"/>
                  </a:lnTo>
                  <a:lnTo>
                    <a:pt x="2856" y="2710"/>
                  </a:lnTo>
                  <a:lnTo>
                    <a:pt x="2792" y="2777"/>
                  </a:lnTo>
                  <a:lnTo>
                    <a:pt x="2731" y="2835"/>
                  </a:lnTo>
                  <a:lnTo>
                    <a:pt x="2668" y="2890"/>
                  </a:lnTo>
                  <a:lnTo>
                    <a:pt x="2667" y="2890"/>
                  </a:lnTo>
                  <a:lnTo>
                    <a:pt x="2667" y="2890"/>
                  </a:lnTo>
                  <a:lnTo>
                    <a:pt x="2589" y="2950"/>
                  </a:lnTo>
                  <a:lnTo>
                    <a:pt x="2510" y="3006"/>
                  </a:lnTo>
                  <a:lnTo>
                    <a:pt x="2427" y="3057"/>
                  </a:lnTo>
                  <a:lnTo>
                    <a:pt x="2423" y="3061"/>
                  </a:lnTo>
                  <a:lnTo>
                    <a:pt x="2418" y="3064"/>
                  </a:lnTo>
                  <a:lnTo>
                    <a:pt x="2413" y="3067"/>
                  </a:lnTo>
                  <a:lnTo>
                    <a:pt x="2326" y="3113"/>
                  </a:lnTo>
                  <a:lnTo>
                    <a:pt x="2237" y="3155"/>
                  </a:lnTo>
                  <a:lnTo>
                    <a:pt x="2147" y="3190"/>
                  </a:lnTo>
                  <a:lnTo>
                    <a:pt x="2144" y="3192"/>
                  </a:lnTo>
                  <a:lnTo>
                    <a:pt x="2141" y="3194"/>
                  </a:lnTo>
                  <a:lnTo>
                    <a:pt x="2042" y="3226"/>
                  </a:lnTo>
                  <a:lnTo>
                    <a:pt x="1943" y="3253"/>
                  </a:lnTo>
                  <a:lnTo>
                    <a:pt x="1844" y="3272"/>
                  </a:lnTo>
                  <a:lnTo>
                    <a:pt x="1744" y="3286"/>
                  </a:lnTo>
                  <a:lnTo>
                    <a:pt x="1740" y="3287"/>
                  </a:lnTo>
                  <a:lnTo>
                    <a:pt x="1736" y="3288"/>
                  </a:lnTo>
                  <a:lnTo>
                    <a:pt x="1735" y="3287"/>
                  </a:lnTo>
                  <a:lnTo>
                    <a:pt x="1734" y="3287"/>
                  </a:lnTo>
                  <a:lnTo>
                    <a:pt x="1657" y="3293"/>
                  </a:lnTo>
                  <a:lnTo>
                    <a:pt x="1579" y="3295"/>
                  </a:lnTo>
                  <a:lnTo>
                    <a:pt x="1493" y="3292"/>
                  </a:lnTo>
                  <a:lnTo>
                    <a:pt x="1408" y="3285"/>
                  </a:lnTo>
                  <a:lnTo>
                    <a:pt x="1324" y="3272"/>
                  </a:lnTo>
                  <a:lnTo>
                    <a:pt x="1323" y="3272"/>
                  </a:lnTo>
                  <a:lnTo>
                    <a:pt x="1320" y="3272"/>
                  </a:lnTo>
                  <a:lnTo>
                    <a:pt x="1312" y="3270"/>
                  </a:lnTo>
                  <a:lnTo>
                    <a:pt x="1305" y="3269"/>
                  </a:lnTo>
                  <a:lnTo>
                    <a:pt x="1304" y="3269"/>
                  </a:lnTo>
                  <a:lnTo>
                    <a:pt x="1302" y="3268"/>
                  </a:lnTo>
                  <a:lnTo>
                    <a:pt x="1226" y="3252"/>
                  </a:lnTo>
                  <a:lnTo>
                    <a:pt x="1151" y="3231"/>
                  </a:lnTo>
                  <a:lnTo>
                    <a:pt x="1078" y="3206"/>
                  </a:lnTo>
                  <a:lnTo>
                    <a:pt x="1007" y="3177"/>
                  </a:lnTo>
                  <a:lnTo>
                    <a:pt x="937" y="3145"/>
                  </a:lnTo>
                  <a:lnTo>
                    <a:pt x="869" y="3107"/>
                  </a:lnTo>
                  <a:lnTo>
                    <a:pt x="803" y="3065"/>
                  </a:lnTo>
                  <a:lnTo>
                    <a:pt x="740" y="3019"/>
                  </a:lnTo>
                  <a:lnTo>
                    <a:pt x="680" y="2969"/>
                  </a:lnTo>
                  <a:lnTo>
                    <a:pt x="621" y="2915"/>
                  </a:lnTo>
                  <a:lnTo>
                    <a:pt x="583" y="2874"/>
                  </a:lnTo>
                  <a:lnTo>
                    <a:pt x="545" y="2832"/>
                  </a:lnTo>
                  <a:lnTo>
                    <a:pt x="508" y="2786"/>
                  </a:lnTo>
                  <a:lnTo>
                    <a:pt x="465" y="2752"/>
                  </a:lnTo>
                  <a:lnTo>
                    <a:pt x="423" y="2715"/>
                  </a:lnTo>
                  <a:lnTo>
                    <a:pt x="382" y="2677"/>
                  </a:lnTo>
                  <a:lnTo>
                    <a:pt x="324" y="2617"/>
                  </a:lnTo>
                  <a:lnTo>
                    <a:pt x="272" y="2552"/>
                  </a:lnTo>
                  <a:lnTo>
                    <a:pt x="224" y="2485"/>
                  </a:lnTo>
                  <a:lnTo>
                    <a:pt x="180" y="2416"/>
                  </a:lnTo>
                  <a:lnTo>
                    <a:pt x="141" y="2344"/>
                  </a:lnTo>
                  <a:lnTo>
                    <a:pt x="108" y="2271"/>
                  </a:lnTo>
                  <a:lnTo>
                    <a:pt x="78" y="2195"/>
                  </a:lnTo>
                  <a:lnTo>
                    <a:pt x="53" y="2117"/>
                  </a:lnTo>
                  <a:lnTo>
                    <a:pt x="33" y="2038"/>
                  </a:lnTo>
                  <a:lnTo>
                    <a:pt x="18" y="1958"/>
                  </a:lnTo>
                  <a:lnTo>
                    <a:pt x="7" y="1876"/>
                  </a:lnTo>
                  <a:lnTo>
                    <a:pt x="1" y="1793"/>
                  </a:lnTo>
                  <a:lnTo>
                    <a:pt x="0" y="1710"/>
                  </a:lnTo>
                  <a:lnTo>
                    <a:pt x="3" y="1627"/>
                  </a:lnTo>
                  <a:lnTo>
                    <a:pt x="10" y="1543"/>
                  </a:lnTo>
                  <a:lnTo>
                    <a:pt x="23" y="1459"/>
                  </a:lnTo>
                  <a:lnTo>
                    <a:pt x="40" y="1376"/>
                  </a:lnTo>
                  <a:lnTo>
                    <a:pt x="61" y="1291"/>
                  </a:lnTo>
                  <a:lnTo>
                    <a:pt x="87" y="1209"/>
                  </a:lnTo>
                  <a:lnTo>
                    <a:pt x="117" y="1126"/>
                  </a:lnTo>
                  <a:lnTo>
                    <a:pt x="153" y="1045"/>
                  </a:lnTo>
                  <a:lnTo>
                    <a:pt x="191" y="965"/>
                  </a:lnTo>
                  <a:lnTo>
                    <a:pt x="235" y="886"/>
                  </a:lnTo>
                  <a:lnTo>
                    <a:pt x="283" y="809"/>
                  </a:lnTo>
                  <a:lnTo>
                    <a:pt x="337" y="733"/>
                  </a:lnTo>
                  <a:lnTo>
                    <a:pt x="394" y="659"/>
                  </a:lnTo>
                  <a:lnTo>
                    <a:pt x="456" y="589"/>
                  </a:lnTo>
                  <a:lnTo>
                    <a:pt x="522" y="519"/>
                  </a:lnTo>
                  <a:lnTo>
                    <a:pt x="591" y="454"/>
                  </a:lnTo>
                  <a:lnTo>
                    <a:pt x="663" y="392"/>
                  </a:lnTo>
                  <a:lnTo>
                    <a:pt x="737" y="335"/>
                  </a:lnTo>
                  <a:lnTo>
                    <a:pt x="813" y="283"/>
                  </a:lnTo>
                  <a:lnTo>
                    <a:pt x="891" y="235"/>
                  </a:lnTo>
                  <a:lnTo>
                    <a:pt x="970" y="192"/>
                  </a:lnTo>
                  <a:lnTo>
                    <a:pt x="1051" y="152"/>
                  </a:lnTo>
                  <a:lnTo>
                    <a:pt x="1133" y="118"/>
                  </a:lnTo>
                  <a:lnTo>
                    <a:pt x="1215" y="88"/>
                  </a:lnTo>
                  <a:lnTo>
                    <a:pt x="1299" y="62"/>
                  </a:lnTo>
                  <a:lnTo>
                    <a:pt x="1383" y="40"/>
                  </a:lnTo>
                  <a:lnTo>
                    <a:pt x="1467" y="23"/>
                  </a:lnTo>
                  <a:lnTo>
                    <a:pt x="1552" y="12"/>
                  </a:lnTo>
                  <a:lnTo>
                    <a:pt x="1636" y="4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6" name="Freeform 1251"/>
            <p:cNvSpPr>
              <a:spLocks/>
            </p:cNvSpPr>
            <p:nvPr/>
          </p:nvSpPr>
          <p:spPr bwMode="auto">
            <a:xfrm>
              <a:off x="2636838" y="5951538"/>
              <a:ext cx="26988" cy="31750"/>
            </a:xfrm>
            <a:custGeom>
              <a:avLst/>
              <a:gdLst>
                <a:gd name="T0" fmla="*/ 110 w 166"/>
                <a:gd name="T1" fmla="*/ 0 h 209"/>
                <a:gd name="T2" fmla="*/ 125 w 166"/>
                <a:gd name="T3" fmla="*/ 2 h 209"/>
                <a:gd name="T4" fmla="*/ 139 w 166"/>
                <a:gd name="T5" fmla="*/ 8 h 209"/>
                <a:gd name="T6" fmla="*/ 150 w 166"/>
                <a:gd name="T7" fmla="*/ 18 h 209"/>
                <a:gd name="T8" fmla="*/ 159 w 166"/>
                <a:gd name="T9" fmla="*/ 29 h 209"/>
                <a:gd name="T10" fmla="*/ 164 w 166"/>
                <a:gd name="T11" fmla="*/ 43 h 209"/>
                <a:gd name="T12" fmla="*/ 166 w 166"/>
                <a:gd name="T13" fmla="*/ 56 h 209"/>
                <a:gd name="T14" fmla="*/ 164 w 166"/>
                <a:gd name="T15" fmla="*/ 71 h 209"/>
                <a:gd name="T16" fmla="*/ 157 w 166"/>
                <a:gd name="T17" fmla="*/ 85 h 209"/>
                <a:gd name="T18" fmla="*/ 131 w 166"/>
                <a:gd name="T19" fmla="*/ 131 h 209"/>
                <a:gd name="T20" fmla="*/ 107 w 166"/>
                <a:gd name="T21" fmla="*/ 178 h 209"/>
                <a:gd name="T22" fmla="*/ 98 w 166"/>
                <a:gd name="T23" fmla="*/ 191 h 209"/>
                <a:gd name="T24" fmla="*/ 85 w 166"/>
                <a:gd name="T25" fmla="*/ 202 h 209"/>
                <a:gd name="T26" fmla="*/ 72 w 166"/>
                <a:gd name="T27" fmla="*/ 207 h 209"/>
                <a:gd name="T28" fmla="*/ 56 w 166"/>
                <a:gd name="T29" fmla="*/ 209 h 209"/>
                <a:gd name="T30" fmla="*/ 43 w 166"/>
                <a:gd name="T31" fmla="*/ 208 h 209"/>
                <a:gd name="T32" fmla="*/ 32 w 166"/>
                <a:gd name="T33" fmla="*/ 204 h 209"/>
                <a:gd name="T34" fmla="*/ 18 w 166"/>
                <a:gd name="T35" fmla="*/ 195 h 209"/>
                <a:gd name="T36" fmla="*/ 9 w 166"/>
                <a:gd name="T37" fmla="*/ 184 h 209"/>
                <a:gd name="T38" fmla="*/ 3 w 166"/>
                <a:gd name="T39" fmla="*/ 172 h 209"/>
                <a:gd name="T40" fmla="*/ 0 w 166"/>
                <a:gd name="T41" fmla="*/ 158 h 209"/>
                <a:gd name="T42" fmla="*/ 1 w 166"/>
                <a:gd name="T43" fmla="*/ 143 h 209"/>
                <a:gd name="T44" fmla="*/ 6 w 166"/>
                <a:gd name="T45" fmla="*/ 129 h 209"/>
                <a:gd name="T46" fmla="*/ 32 w 166"/>
                <a:gd name="T47" fmla="*/ 77 h 209"/>
                <a:gd name="T48" fmla="*/ 61 w 166"/>
                <a:gd name="T49" fmla="*/ 27 h 209"/>
                <a:gd name="T50" fmla="*/ 71 w 166"/>
                <a:gd name="T51" fmla="*/ 16 h 209"/>
                <a:gd name="T52" fmla="*/ 82 w 166"/>
                <a:gd name="T53" fmla="*/ 7 h 209"/>
                <a:gd name="T54" fmla="*/ 96 w 166"/>
                <a:gd name="T55" fmla="*/ 2 h 209"/>
                <a:gd name="T56" fmla="*/ 110 w 166"/>
                <a:gd name="T5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209">
                  <a:moveTo>
                    <a:pt x="110" y="0"/>
                  </a:moveTo>
                  <a:lnTo>
                    <a:pt x="125" y="2"/>
                  </a:lnTo>
                  <a:lnTo>
                    <a:pt x="139" y="8"/>
                  </a:lnTo>
                  <a:lnTo>
                    <a:pt x="150" y="18"/>
                  </a:lnTo>
                  <a:lnTo>
                    <a:pt x="159" y="29"/>
                  </a:lnTo>
                  <a:lnTo>
                    <a:pt x="164" y="43"/>
                  </a:lnTo>
                  <a:lnTo>
                    <a:pt x="166" y="56"/>
                  </a:lnTo>
                  <a:lnTo>
                    <a:pt x="164" y="71"/>
                  </a:lnTo>
                  <a:lnTo>
                    <a:pt x="157" y="85"/>
                  </a:lnTo>
                  <a:lnTo>
                    <a:pt x="131" y="131"/>
                  </a:lnTo>
                  <a:lnTo>
                    <a:pt x="107" y="178"/>
                  </a:lnTo>
                  <a:lnTo>
                    <a:pt x="98" y="191"/>
                  </a:lnTo>
                  <a:lnTo>
                    <a:pt x="85" y="202"/>
                  </a:lnTo>
                  <a:lnTo>
                    <a:pt x="72" y="207"/>
                  </a:lnTo>
                  <a:lnTo>
                    <a:pt x="56" y="209"/>
                  </a:lnTo>
                  <a:lnTo>
                    <a:pt x="43" y="208"/>
                  </a:lnTo>
                  <a:lnTo>
                    <a:pt x="32" y="204"/>
                  </a:lnTo>
                  <a:lnTo>
                    <a:pt x="18" y="195"/>
                  </a:lnTo>
                  <a:lnTo>
                    <a:pt x="9" y="184"/>
                  </a:lnTo>
                  <a:lnTo>
                    <a:pt x="3" y="172"/>
                  </a:lnTo>
                  <a:lnTo>
                    <a:pt x="0" y="158"/>
                  </a:lnTo>
                  <a:lnTo>
                    <a:pt x="1" y="143"/>
                  </a:lnTo>
                  <a:lnTo>
                    <a:pt x="6" y="129"/>
                  </a:lnTo>
                  <a:lnTo>
                    <a:pt x="32" y="77"/>
                  </a:lnTo>
                  <a:lnTo>
                    <a:pt x="61" y="27"/>
                  </a:lnTo>
                  <a:lnTo>
                    <a:pt x="71" y="16"/>
                  </a:lnTo>
                  <a:lnTo>
                    <a:pt x="82" y="7"/>
                  </a:lnTo>
                  <a:lnTo>
                    <a:pt x="96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7" name="Freeform 1252"/>
            <p:cNvSpPr>
              <a:spLocks/>
            </p:cNvSpPr>
            <p:nvPr/>
          </p:nvSpPr>
          <p:spPr bwMode="auto">
            <a:xfrm>
              <a:off x="2678113" y="5897563"/>
              <a:ext cx="30163" cy="30162"/>
            </a:xfrm>
            <a:custGeom>
              <a:avLst/>
              <a:gdLst>
                <a:gd name="T0" fmla="*/ 142 w 194"/>
                <a:gd name="T1" fmla="*/ 0 h 186"/>
                <a:gd name="T2" fmla="*/ 157 w 194"/>
                <a:gd name="T3" fmla="*/ 2 h 186"/>
                <a:gd name="T4" fmla="*/ 169 w 194"/>
                <a:gd name="T5" fmla="*/ 10 h 186"/>
                <a:gd name="T6" fmla="*/ 181 w 194"/>
                <a:gd name="T7" fmla="*/ 19 h 186"/>
                <a:gd name="T8" fmla="*/ 189 w 194"/>
                <a:gd name="T9" fmla="*/ 31 h 186"/>
                <a:gd name="T10" fmla="*/ 193 w 194"/>
                <a:gd name="T11" fmla="*/ 46 h 186"/>
                <a:gd name="T12" fmla="*/ 194 w 194"/>
                <a:gd name="T13" fmla="*/ 61 h 186"/>
                <a:gd name="T14" fmla="*/ 191 w 194"/>
                <a:gd name="T15" fmla="*/ 74 h 186"/>
                <a:gd name="T16" fmla="*/ 185 w 194"/>
                <a:gd name="T17" fmla="*/ 88 h 186"/>
                <a:gd name="T18" fmla="*/ 175 w 194"/>
                <a:gd name="T19" fmla="*/ 98 h 186"/>
                <a:gd name="T20" fmla="*/ 136 w 194"/>
                <a:gd name="T21" fmla="*/ 132 h 186"/>
                <a:gd name="T22" fmla="*/ 98 w 194"/>
                <a:gd name="T23" fmla="*/ 169 h 186"/>
                <a:gd name="T24" fmla="*/ 86 w 194"/>
                <a:gd name="T25" fmla="*/ 178 h 186"/>
                <a:gd name="T26" fmla="*/ 72 w 194"/>
                <a:gd name="T27" fmla="*/ 184 h 186"/>
                <a:gd name="T28" fmla="*/ 56 w 194"/>
                <a:gd name="T29" fmla="*/ 186 h 186"/>
                <a:gd name="T30" fmla="*/ 43 w 194"/>
                <a:gd name="T31" fmla="*/ 184 h 186"/>
                <a:gd name="T32" fmla="*/ 29 w 194"/>
                <a:gd name="T33" fmla="*/ 179 h 186"/>
                <a:gd name="T34" fmla="*/ 18 w 194"/>
                <a:gd name="T35" fmla="*/ 170 h 186"/>
                <a:gd name="T36" fmla="*/ 8 w 194"/>
                <a:gd name="T37" fmla="*/ 158 h 186"/>
                <a:gd name="T38" fmla="*/ 2 w 194"/>
                <a:gd name="T39" fmla="*/ 145 h 186"/>
                <a:gd name="T40" fmla="*/ 0 w 194"/>
                <a:gd name="T41" fmla="*/ 130 h 186"/>
                <a:gd name="T42" fmla="*/ 2 w 194"/>
                <a:gd name="T43" fmla="*/ 117 h 186"/>
                <a:gd name="T44" fmla="*/ 7 w 194"/>
                <a:gd name="T45" fmla="*/ 103 h 186"/>
                <a:gd name="T46" fmla="*/ 17 w 194"/>
                <a:gd name="T47" fmla="*/ 92 h 186"/>
                <a:gd name="T48" fmla="*/ 56 w 194"/>
                <a:gd name="T49" fmla="*/ 131 h 186"/>
                <a:gd name="T50" fmla="*/ 18 w 194"/>
                <a:gd name="T51" fmla="*/ 91 h 186"/>
                <a:gd name="T52" fmla="*/ 60 w 194"/>
                <a:gd name="T53" fmla="*/ 50 h 186"/>
                <a:gd name="T54" fmla="*/ 101 w 194"/>
                <a:gd name="T55" fmla="*/ 13 h 186"/>
                <a:gd name="T56" fmla="*/ 114 w 194"/>
                <a:gd name="T57" fmla="*/ 4 h 186"/>
                <a:gd name="T58" fmla="*/ 129 w 194"/>
                <a:gd name="T59" fmla="*/ 0 h 186"/>
                <a:gd name="T60" fmla="*/ 142 w 194"/>
                <a:gd name="T6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186">
                  <a:moveTo>
                    <a:pt x="142" y="0"/>
                  </a:moveTo>
                  <a:lnTo>
                    <a:pt x="157" y="2"/>
                  </a:lnTo>
                  <a:lnTo>
                    <a:pt x="169" y="10"/>
                  </a:lnTo>
                  <a:lnTo>
                    <a:pt x="181" y="19"/>
                  </a:lnTo>
                  <a:lnTo>
                    <a:pt x="189" y="31"/>
                  </a:lnTo>
                  <a:lnTo>
                    <a:pt x="193" y="46"/>
                  </a:lnTo>
                  <a:lnTo>
                    <a:pt x="194" y="61"/>
                  </a:lnTo>
                  <a:lnTo>
                    <a:pt x="191" y="74"/>
                  </a:lnTo>
                  <a:lnTo>
                    <a:pt x="185" y="88"/>
                  </a:lnTo>
                  <a:lnTo>
                    <a:pt x="175" y="98"/>
                  </a:lnTo>
                  <a:lnTo>
                    <a:pt x="136" y="132"/>
                  </a:lnTo>
                  <a:lnTo>
                    <a:pt x="98" y="169"/>
                  </a:lnTo>
                  <a:lnTo>
                    <a:pt x="86" y="178"/>
                  </a:lnTo>
                  <a:lnTo>
                    <a:pt x="72" y="184"/>
                  </a:lnTo>
                  <a:lnTo>
                    <a:pt x="56" y="186"/>
                  </a:lnTo>
                  <a:lnTo>
                    <a:pt x="43" y="184"/>
                  </a:lnTo>
                  <a:lnTo>
                    <a:pt x="29" y="179"/>
                  </a:lnTo>
                  <a:lnTo>
                    <a:pt x="18" y="170"/>
                  </a:lnTo>
                  <a:lnTo>
                    <a:pt x="8" y="158"/>
                  </a:lnTo>
                  <a:lnTo>
                    <a:pt x="2" y="145"/>
                  </a:lnTo>
                  <a:lnTo>
                    <a:pt x="0" y="130"/>
                  </a:lnTo>
                  <a:lnTo>
                    <a:pt x="2" y="117"/>
                  </a:lnTo>
                  <a:lnTo>
                    <a:pt x="7" y="103"/>
                  </a:lnTo>
                  <a:lnTo>
                    <a:pt x="17" y="92"/>
                  </a:lnTo>
                  <a:lnTo>
                    <a:pt x="56" y="131"/>
                  </a:lnTo>
                  <a:lnTo>
                    <a:pt x="18" y="91"/>
                  </a:lnTo>
                  <a:lnTo>
                    <a:pt x="60" y="50"/>
                  </a:lnTo>
                  <a:lnTo>
                    <a:pt x="101" y="13"/>
                  </a:lnTo>
                  <a:lnTo>
                    <a:pt x="114" y="4"/>
                  </a:lnTo>
                  <a:lnTo>
                    <a:pt x="129" y="0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8" name="Freeform 1253"/>
            <p:cNvSpPr>
              <a:spLocks/>
            </p:cNvSpPr>
            <p:nvPr/>
          </p:nvSpPr>
          <p:spPr bwMode="auto">
            <a:xfrm>
              <a:off x="2649538" y="6149975"/>
              <a:ext cx="30163" cy="30162"/>
            </a:xfrm>
            <a:custGeom>
              <a:avLst/>
              <a:gdLst>
                <a:gd name="T0" fmla="*/ 63 w 185"/>
                <a:gd name="T1" fmla="*/ 0 h 195"/>
                <a:gd name="T2" fmla="*/ 76 w 185"/>
                <a:gd name="T3" fmla="*/ 5 h 195"/>
                <a:gd name="T4" fmla="*/ 89 w 185"/>
                <a:gd name="T5" fmla="*/ 12 h 195"/>
                <a:gd name="T6" fmla="*/ 101 w 185"/>
                <a:gd name="T7" fmla="*/ 22 h 195"/>
                <a:gd name="T8" fmla="*/ 133 w 185"/>
                <a:gd name="T9" fmla="*/ 61 h 195"/>
                <a:gd name="T10" fmla="*/ 169 w 185"/>
                <a:gd name="T11" fmla="*/ 99 h 195"/>
                <a:gd name="T12" fmla="*/ 178 w 185"/>
                <a:gd name="T13" fmla="*/ 111 h 195"/>
                <a:gd name="T14" fmla="*/ 183 w 185"/>
                <a:gd name="T15" fmla="*/ 124 h 195"/>
                <a:gd name="T16" fmla="*/ 185 w 185"/>
                <a:gd name="T17" fmla="*/ 138 h 195"/>
                <a:gd name="T18" fmla="*/ 184 w 185"/>
                <a:gd name="T19" fmla="*/ 152 h 195"/>
                <a:gd name="T20" fmla="*/ 179 w 185"/>
                <a:gd name="T21" fmla="*/ 166 h 195"/>
                <a:gd name="T22" fmla="*/ 170 w 185"/>
                <a:gd name="T23" fmla="*/ 178 h 195"/>
                <a:gd name="T24" fmla="*/ 158 w 185"/>
                <a:gd name="T25" fmla="*/ 188 h 195"/>
                <a:gd name="T26" fmla="*/ 144 w 185"/>
                <a:gd name="T27" fmla="*/ 194 h 195"/>
                <a:gd name="T28" fmla="*/ 130 w 185"/>
                <a:gd name="T29" fmla="*/ 195 h 195"/>
                <a:gd name="T30" fmla="*/ 116 w 185"/>
                <a:gd name="T31" fmla="*/ 194 h 195"/>
                <a:gd name="T32" fmla="*/ 104 w 185"/>
                <a:gd name="T33" fmla="*/ 189 h 195"/>
                <a:gd name="T34" fmla="*/ 92 w 185"/>
                <a:gd name="T35" fmla="*/ 180 h 195"/>
                <a:gd name="T36" fmla="*/ 90 w 185"/>
                <a:gd name="T37" fmla="*/ 179 h 195"/>
                <a:gd name="T38" fmla="*/ 88 w 185"/>
                <a:gd name="T39" fmla="*/ 177 h 195"/>
                <a:gd name="T40" fmla="*/ 87 w 185"/>
                <a:gd name="T41" fmla="*/ 175 h 195"/>
                <a:gd name="T42" fmla="*/ 48 w 185"/>
                <a:gd name="T43" fmla="*/ 136 h 195"/>
                <a:gd name="T44" fmla="*/ 12 w 185"/>
                <a:gd name="T45" fmla="*/ 91 h 195"/>
                <a:gd name="T46" fmla="*/ 4 w 185"/>
                <a:gd name="T47" fmla="*/ 78 h 195"/>
                <a:gd name="T48" fmla="*/ 0 w 185"/>
                <a:gd name="T49" fmla="*/ 65 h 195"/>
                <a:gd name="T50" fmla="*/ 0 w 185"/>
                <a:gd name="T51" fmla="*/ 50 h 195"/>
                <a:gd name="T52" fmla="*/ 3 w 185"/>
                <a:gd name="T53" fmla="*/ 36 h 195"/>
                <a:gd name="T54" fmla="*/ 11 w 185"/>
                <a:gd name="T55" fmla="*/ 23 h 195"/>
                <a:gd name="T56" fmla="*/ 21 w 185"/>
                <a:gd name="T57" fmla="*/ 13 h 195"/>
                <a:gd name="T58" fmla="*/ 34 w 185"/>
                <a:gd name="T59" fmla="*/ 5 h 195"/>
                <a:gd name="T60" fmla="*/ 48 w 185"/>
                <a:gd name="T61" fmla="*/ 2 h 195"/>
                <a:gd name="T62" fmla="*/ 63 w 185"/>
                <a:gd name="T6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" h="195">
                  <a:moveTo>
                    <a:pt x="63" y="0"/>
                  </a:moveTo>
                  <a:lnTo>
                    <a:pt x="76" y="5"/>
                  </a:lnTo>
                  <a:lnTo>
                    <a:pt x="89" y="12"/>
                  </a:lnTo>
                  <a:lnTo>
                    <a:pt x="101" y="22"/>
                  </a:lnTo>
                  <a:lnTo>
                    <a:pt x="133" y="61"/>
                  </a:lnTo>
                  <a:lnTo>
                    <a:pt x="169" y="99"/>
                  </a:lnTo>
                  <a:lnTo>
                    <a:pt x="178" y="111"/>
                  </a:lnTo>
                  <a:lnTo>
                    <a:pt x="183" y="124"/>
                  </a:lnTo>
                  <a:lnTo>
                    <a:pt x="185" y="138"/>
                  </a:lnTo>
                  <a:lnTo>
                    <a:pt x="184" y="152"/>
                  </a:lnTo>
                  <a:lnTo>
                    <a:pt x="179" y="166"/>
                  </a:lnTo>
                  <a:lnTo>
                    <a:pt x="170" y="178"/>
                  </a:lnTo>
                  <a:lnTo>
                    <a:pt x="158" y="188"/>
                  </a:lnTo>
                  <a:lnTo>
                    <a:pt x="144" y="194"/>
                  </a:lnTo>
                  <a:lnTo>
                    <a:pt x="130" y="195"/>
                  </a:lnTo>
                  <a:lnTo>
                    <a:pt x="116" y="194"/>
                  </a:lnTo>
                  <a:lnTo>
                    <a:pt x="104" y="189"/>
                  </a:lnTo>
                  <a:lnTo>
                    <a:pt x="92" y="180"/>
                  </a:lnTo>
                  <a:lnTo>
                    <a:pt x="90" y="179"/>
                  </a:lnTo>
                  <a:lnTo>
                    <a:pt x="88" y="177"/>
                  </a:lnTo>
                  <a:lnTo>
                    <a:pt x="87" y="175"/>
                  </a:lnTo>
                  <a:lnTo>
                    <a:pt x="48" y="136"/>
                  </a:lnTo>
                  <a:lnTo>
                    <a:pt x="12" y="91"/>
                  </a:lnTo>
                  <a:lnTo>
                    <a:pt x="4" y="78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3"/>
                  </a:lnTo>
                  <a:lnTo>
                    <a:pt x="21" y="13"/>
                  </a:lnTo>
                  <a:lnTo>
                    <a:pt x="34" y="5"/>
                  </a:lnTo>
                  <a:lnTo>
                    <a:pt x="48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9" name="Freeform 1254"/>
            <p:cNvSpPr>
              <a:spLocks/>
            </p:cNvSpPr>
            <p:nvPr/>
          </p:nvSpPr>
          <p:spPr bwMode="auto">
            <a:xfrm>
              <a:off x="2974975" y="6021388"/>
              <a:ext cx="20638" cy="34925"/>
            </a:xfrm>
            <a:custGeom>
              <a:avLst/>
              <a:gdLst>
                <a:gd name="T0" fmla="*/ 78 w 128"/>
                <a:gd name="T1" fmla="*/ 0 h 221"/>
                <a:gd name="T2" fmla="*/ 95 w 128"/>
                <a:gd name="T3" fmla="*/ 5 h 221"/>
                <a:gd name="T4" fmla="*/ 110 w 128"/>
                <a:gd name="T5" fmla="*/ 14 h 221"/>
                <a:gd name="T6" fmla="*/ 121 w 128"/>
                <a:gd name="T7" fmla="*/ 27 h 221"/>
                <a:gd name="T8" fmla="*/ 127 w 128"/>
                <a:gd name="T9" fmla="*/ 44 h 221"/>
                <a:gd name="T10" fmla="*/ 128 w 128"/>
                <a:gd name="T11" fmla="*/ 61 h 221"/>
                <a:gd name="T12" fmla="*/ 121 w 128"/>
                <a:gd name="T13" fmla="*/ 118 h 221"/>
                <a:gd name="T14" fmla="*/ 112 w 128"/>
                <a:gd name="T15" fmla="*/ 177 h 221"/>
                <a:gd name="T16" fmla="*/ 106 w 128"/>
                <a:gd name="T17" fmla="*/ 191 h 221"/>
                <a:gd name="T18" fmla="*/ 97 w 128"/>
                <a:gd name="T19" fmla="*/ 204 h 221"/>
                <a:gd name="T20" fmla="*/ 86 w 128"/>
                <a:gd name="T21" fmla="*/ 213 h 221"/>
                <a:gd name="T22" fmla="*/ 72 w 128"/>
                <a:gd name="T23" fmla="*/ 219 h 221"/>
                <a:gd name="T24" fmla="*/ 56 w 128"/>
                <a:gd name="T25" fmla="*/ 221 h 221"/>
                <a:gd name="T26" fmla="*/ 51 w 128"/>
                <a:gd name="T27" fmla="*/ 221 h 221"/>
                <a:gd name="T28" fmla="*/ 46 w 128"/>
                <a:gd name="T29" fmla="*/ 220 h 221"/>
                <a:gd name="T30" fmla="*/ 28 w 128"/>
                <a:gd name="T31" fmla="*/ 214 h 221"/>
                <a:gd name="T32" fmla="*/ 14 w 128"/>
                <a:gd name="T33" fmla="*/ 204 h 221"/>
                <a:gd name="T34" fmla="*/ 5 w 128"/>
                <a:gd name="T35" fmla="*/ 189 h 221"/>
                <a:gd name="T36" fmla="*/ 0 w 128"/>
                <a:gd name="T37" fmla="*/ 172 h 221"/>
                <a:gd name="T38" fmla="*/ 1 w 128"/>
                <a:gd name="T39" fmla="*/ 155 h 221"/>
                <a:gd name="T40" fmla="*/ 10 w 128"/>
                <a:gd name="T41" fmla="*/ 103 h 221"/>
                <a:gd name="T42" fmla="*/ 17 w 128"/>
                <a:gd name="T43" fmla="*/ 50 h 221"/>
                <a:gd name="T44" fmla="*/ 21 w 128"/>
                <a:gd name="T45" fmla="*/ 33 h 221"/>
                <a:gd name="T46" fmla="*/ 30 w 128"/>
                <a:gd name="T47" fmla="*/ 19 h 221"/>
                <a:gd name="T48" fmla="*/ 44 w 128"/>
                <a:gd name="T49" fmla="*/ 7 h 221"/>
                <a:gd name="T50" fmla="*/ 59 w 128"/>
                <a:gd name="T51" fmla="*/ 1 h 221"/>
                <a:gd name="T52" fmla="*/ 78 w 128"/>
                <a:gd name="T5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221">
                  <a:moveTo>
                    <a:pt x="78" y="0"/>
                  </a:moveTo>
                  <a:lnTo>
                    <a:pt x="95" y="5"/>
                  </a:lnTo>
                  <a:lnTo>
                    <a:pt x="110" y="14"/>
                  </a:lnTo>
                  <a:lnTo>
                    <a:pt x="121" y="27"/>
                  </a:lnTo>
                  <a:lnTo>
                    <a:pt x="127" y="44"/>
                  </a:lnTo>
                  <a:lnTo>
                    <a:pt x="128" y="61"/>
                  </a:lnTo>
                  <a:lnTo>
                    <a:pt x="121" y="118"/>
                  </a:lnTo>
                  <a:lnTo>
                    <a:pt x="112" y="177"/>
                  </a:lnTo>
                  <a:lnTo>
                    <a:pt x="106" y="191"/>
                  </a:lnTo>
                  <a:lnTo>
                    <a:pt x="97" y="204"/>
                  </a:lnTo>
                  <a:lnTo>
                    <a:pt x="86" y="213"/>
                  </a:lnTo>
                  <a:lnTo>
                    <a:pt x="72" y="219"/>
                  </a:lnTo>
                  <a:lnTo>
                    <a:pt x="56" y="221"/>
                  </a:lnTo>
                  <a:lnTo>
                    <a:pt x="51" y="221"/>
                  </a:lnTo>
                  <a:lnTo>
                    <a:pt x="46" y="220"/>
                  </a:lnTo>
                  <a:lnTo>
                    <a:pt x="28" y="214"/>
                  </a:lnTo>
                  <a:lnTo>
                    <a:pt x="14" y="204"/>
                  </a:lnTo>
                  <a:lnTo>
                    <a:pt x="5" y="189"/>
                  </a:lnTo>
                  <a:lnTo>
                    <a:pt x="0" y="172"/>
                  </a:lnTo>
                  <a:lnTo>
                    <a:pt x="1" y="155"/>
                  </a:lnTo>
                  <a:lnTo>
                    <a:pt x="10" y="103"/>
                  </a:lnTo>
                  <a:lnTo>
                    <a:pt x="17" y="50"/>
                  </a:lnTo>
                  <a:lnTo>
                    <a:pt x="21" y="33"/>
                  </a:lnTo>
                  <a:lnTo>
                    <a:pt x="30" y="19"/>
                  </a:lnTo>
                  <a:lnTo>
                    <a:pt x="44" y="7"/>
                  </a:lnTo>
                  <a:lnTo>
                    <a:pt x="59" y="1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0" name="Freeform 1255"/>
            <p:cNvSpPr>
              <a:spLocks/>
            </p:cNvSpPr>
            <p:nvPr/>
          </p:nvSpPr>
          <p:spPr bwMode="auto">
            <a:xfrm>
              <a:off x="2705100" y="6192838"/>
              <a:ext cx="34925" cy="23812"/>
            </a:xfrm>
            <a:custGeom>
              <a:avLst/>
              <a:gdLst>
                <a:gd name="T0" fmla="*/ 51 w 217"/>
                <a:gd name="T1" fmla="*/ 0 h 153"/>
                <a:gd name="T2" fmla="*/ 65 w 217"/>
                <a:gd name="T3" fmla="*/ 1 h 153"/>
                <a:gd name="T4" fmla="*/ 80 w 217"/>
                <a:gd name="T5" fmla="*/ 5 h 153"/>
                <a:gd name="T6" fmla="*/ 128 w 217"/>
                <a:gd name="T7" fmla="*/ 26 h 153"/>
                <a:gd name="T8" fmla="*/ 178 w 217"/>
                <a:gd name="T9" fmla="*/ 42 h 153"/>
                <a:gd name="T10" fmla="*/ 192 w 217"/>
                <a:gd name="T11" fmla="*/ 50 h 153"/>
                <a:gd name="T12" fmla="*/ 202 w 217"/>
                <a:gd name="T13" fmla="*/ 59 h 153"/>
                <a:gd name="T14" fmla="*/ 211 w 217"/>
                <a:gd name="T15" fmla="*/ 70 h 153"/>
                <a:gd name="T16" fmla="*/ 215 w 217"/>
                <a:gd name="T17" fmla="*/ 84 h 153"/>
                <a:gd name="T18" fmla="*/ 217 w 217"/>
                <a:gd name="T19" fmla="*/ 99 h 153"/>
                <a:gd name="T20" fmla="*/ 214 w 217"/>
                <a:gd name="T21" fmla="*/ 113 h 153"/>
                <a:gd name="T22" fmla="*/ 207 w 217"/>
                <a:gd name="T23" fmla="*/ 127 h 153"/>
                <a:gd name="T24" fmla="*/ 198 w 217"/>
                <a:gd name="T25" fmla="*/ 137 h 153"/>
                <a:gd name="T26" fmla="*/ 188 w 217"/>
                <a:gd name="T27" fmla="*/ 145 h 153"/>
                <a:gd name="T28" fmla="*/ 174 w 217"/>
                <a:gd name="T29" fmla="*/ 150 h 153"/>
                <a:gd name="T30" fmla="*/ 160 w 217"/>
                <a:gd name="T31" fmla="*/ 153 h 153"/>
                <a:gd name="T32" fmla="*/ 143 w 217"/>
                <a:gd name="T33" fmla="*/ 149 h 153"/>
                <a:gd name="T34" fmla="*/ 87 w 217"/>
                <a:gd name="T35" fmla="*/ 130 h 153"/>
                <a:gd name="T36" fmla="*/ 33 w 217"/>
                <a:gd name="T37" fmla="*/ 107 h 153"/>
                <a:gd name="T38" fmla="*/ 20 w 217"/>
                <a:gd name="T39" fmla="*/ 100 h 153"/>
                <a:gd name="T40" fmla="*/ 10 w 217"/>
                <a:gd name="T41" fmla="*/ 88 h 153"/>
                <a:gd name="T42" fmla="*/ 4 w 217"/>
                <a:gd name="T43" fmla="*/ 76 h 153"/>
                <a:gd name="T44" fmla="*/ 0 w 217"/>
                <a:gd name="T45" fmla="*/ 62 h 153"/>
                <a:gd name="T46" fmla="*/ 0 w 217"/>
                <a:gd name="T47" fmla="*/ 48 h 153"/>
                <a:gd name="T48" fmla="*/ 5 w 217"/>
                <a:gd name="T49" fmla="*/ 33 h 153"/>
                <a:gd name="T50" fmla="*/ 13 w 217"/>
                <a:gd name="T51" fmla="*/ 20 h 153"/>
                <a:gd name="T52" fmla="*/ 23 w 217"/>
                <a:gd name="T53" fmla="*/ 10 h 153"/>
                <a:gd name="T54" fmla="*/ 37 w 217"/>
                <a:gd name="T55" fmla="*/ 4 h 153"/>
                <a:gd name="T56" fmla="*/ 51 w 217"/>
                <a:gd name="T5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153">
                  <a:moveTo>
                    <a:pt x="51" y="0"/>
                  </a:moveTo>
                  <a:lnTo>
                    <a:pt x="65" y="1"/>
                  </a:lnTo>
                  <a:lnTo>
                    <a:pt x="80" y="5"/>
                  </a:lnTo>
                  <a:lnTo>
                    <a:pt x="128" y="26"/>
                  </a:lnTo>
                  <a:lnTo>
                    <a:pt x="178" y="42"/>
                  </a:lnTo>
                  <a:lnTo>
                    <a:pt x="192" y="50"/>
                  </a:lnTo>
                  <a:lnTo>
                    <a:pt x="202" y="59"/>
                  </a:lnTo>
                  <a:lnTo>
                    <a:pt x="211" y="70"/>
                  </a:lnTo>
                  <a:lnTo>
                    <a:pt x="215" y="84"/>
                  </a:lnTo>
                  <a:lnTo>
                    <a:pt x="217" y="99"/>
                  </a:lnTo>
                  <a:lnTo>
                    <a:pt x="214" y="113"/>
                  </a:lnTo>
                  <a:lnTo>
                    <a:pt x="207" y="127"/>
                  </a:lnTo>
                  <a:lnTo>
                    <a:pt x="198" y="137"/>
                  </a:lnTo>
                  <a:lnTo>
                    <a:pt x="188" y="145"/>
                  </a:lnTo>
                  <a:lnTo>
                    <a:pt x="174" y="150"/>
                  </a:lnTo>
                  <a:lnTo>
                    <a:pt x="160" y="153"/>
                  </a:lnTo>
                  <a:lnTo>
                    <a:pt x="143" y="149"/>
                  </a:lnTo>
                  <a:lnTo>
                    <a:pt x="87" y="130"/>
                  </a:lnTo>
                  <a:lnTo>
                    <a:pt x="33" y="107"/>
                  </a:lnTo>
                  <a:lnTo>
                    <a:pt x="20" y="100"/>
                  </a:lnTo>
                  <a:lnTo>
                    <a:pt x="10" y="88"/>
                  </a:lnTo>
                  <a:lnTo>
                    <a:pt x="4" y="76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13" y="20"/>
                  </a:lnTo>
                  <a:lnTo>
                    <a:pt x="23" y="10"/>
                  </a:lnTo>
                  <a:lnTo>
                    <a:pt x="37" y="4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1" name="Freeform 1256"/>
            <p:cNvSpPr>
              <a:spLocks/>
            </p:cNvSpPr>
            <p:nvPr/>
          </p:nvSpPr>
          <p:spPr bwMode="auto">
            <a:xfrm>
              <a:off x="2970213" y="5951538"/>
              <a:ext cx="22225" cy="34925"/>
            </a:xfrm>
            <a:custGeom>
              <a:avLst/>
              <a:gdLst>
                <a:gd name="T0" fmla="*/ 53 w 141"/>
                <a:gd name="T1" fmla="*/ 0 h 220"/>
                <a:gd name="T2" fmla="*/ 67 w 141"/>
                <a:gd name="T3" fmla="*/ 1 h 220"/>
                <a:gd name="T4" fmla="*/ 81 w 141"/>
                <a:gd name="T5" fmla="*/ 6 h 220"/>
                <a:gd name="T6" fmla="*/ 94 w 141"/>
                <a:gd name="T7" fmla="*/ 15 h 220"/>
                <a:gd name="T8" fmla="*/ 103 w 141"/>
                <a:gd name="T9" fmla="*/ 25 h 220"/>
                <a:gd name="T10" fmla="*/ 109 w 141"/>
                <a:gd name="T11" fmla="*/ 39 h 220"/>
                <a:gd name="T12" fmla="*/ 126 w 141"/>
                <a:gd name="T13" fmla="*/ 95 h 220"/>
                <a:gd name="T14" fmla="*/ 140 w 141"/>
                <a:gd name="T15" fmla="*/ 152 h 220"/>
                <a:gd name="T16" fmla="*/ 141 w 141"/>
                <a:gd name="T17" fmla="*/ 170 h 220"/>
                <a:gd name="T18" fmla="*/ 135 w 141"/>
                <a:gd name="T19" fmla="*/ 186 h 220"/>
                <a:gd name="T20" fmla="*/ 126 w 141"/>
                <a:gd name="T21" fmla="*/ 201 h 220"/>
                <a:gd name="T22" fmla="*/ 114 w 141"/>
                <a:gd name="T23" fmla="*/ 212 h 220"/>
                <a:gd name="T24" fmla="*/ 96 w 141"/>
                <a:gd name="T25" fmla="*/ 218 h 220"/>
                <a:gd name="T26" fmla="*/ 90 w 141"/>
                <a:gd name="T27" fmla="*/ 218 h 220"/>
                <a:gd name="T28" fmla="*/ 84 w 141"/>
                <a:gd name="T29" fmla="*/ 220 h 220"/>
                <a:gd name="T30" fmla="*/ 70 w 141"/>
                <a:gd name="T31" fmla="*/ 217 h 220"/>
                <a:gd name="T32" fmla="*/ 56 w 141"/>
                <a:gd name="T33" fmla="*/ 211 h 220"/>
                <a:gd name="T34" fmla="*/ 43 w 141"/>
                <a:gd name="T35" fmla="*/ 202 h 220"/>
                <a:gd name="T36" fmla="*/ 35 w 141"/>
                <a:gd name="T37" fmla="*/ 189 h 220"/>
                <a:gd name="T38" fmla="*/ 30 w 141"/>
                <a:gd name="T39" fmla="*/ 175 h 220"/>
                <a:gd name="T40" fmla="*/ 17 w 141"/>
                <a:gd name="T41" fmla="*/ 124 h 220"/>
                <a:gd name="T42" fmla="*/ 3 w 141"/>
                <a:gd name="T43" fmla="*/ 73 h 220"/>
                <a:gd name="T44" fmla="*/ 0 w 141"/>
                <a:gd name="T45" fmla="*/ 58 h 220"/>
                <a:gd name="T46" fmla="*/ 1 w 141"/>
                <a:gd name="T47" fmla="*/ 44 h 220"/>
                <a:gd name="T48" fmla="*/ 6 w 141"/>
                <a:gd name="T49" fmla="*/ 30 h 220"/>
                <a:gd name="T50" fmla="*/ 14 w 141"/>
                <a:gd name="T51" fmla="*/ 19 h 220"/>
                <a:gd name="T52" fmla="*/ 25 w 141"/>
                <a:gd name="T53" fmla="*/ 10 h 220"/>
                <a:gd name="T54" fmla="*/ 38 w 141"/>
                <a:gd name="T55" fmla="*/ 3 h 220"/>
                <a:gd name="T56" fmla="*/ 53 w 141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1" h="220">
                  <a:moveTo>
                    <a:pt x="53" y="0"/>
                  </a:moveTo>
                  <a:lnTo>
                    <a:pt x="67" y="1"/>
                  </a:lnTo>
                  <a:lnTo>
                    <a:pt x="81" y="6"/>
                  </a:lnTo>
                  <a:lnTo>
                    <a:pt x="94" y="15"/>
                  </a:lnTo>
                  <a:lnTo>
                    <a:pt x="103" y="25"/>
                  </a:lnTo>
                  <a:lnTo>
                    <a:pt x="109" y="39"/>
                  </a:lnTo>
                  <a:lnTo>
                    <a:pt x="126" y="95"/>
                  </a:lnTo>
                  <a:lnTo>
                    <a:pt x="140" y="152"/>
                  </a:lnTo>
                  <a:lnTo>
                    <a:pt x="141" y="170"/>
                  </a:lnTo>
                  <a:lnTo>
                    <a:pt x="135" y="186"/>
                  </a:lnTo>
                  <a:lnTo>
                    <a:pt x="126" y="201"/>
                  </a:lnTo>
                  <a:lnTo>
                    <a:pt x="114" y="212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4" y="220"/>
                  </a:lnTo>
                  <a:lnTo>
                    <a:pt x="70" y="217"/>
                  </a:lnTo>
                  <a:lnTo>
                    <a:pt x="56" y="211"/>
                  </a:lnTo>
                  <a:lnTo>
                    <a:pt x="43" y="202"/>
                  </a:lnTo>
                  <a:lnTo>
                    <a:pt x="35" y="189"/>
                  </a:lnTo>
                  <a:lnTo>
                    <a:pt x="30" y="175"/>
                  </a:lnTo>
                  <a:lnTo>
                    <a:pt x="17" y="124"/>
                  </a:lnTo>
                  <a:lnTo>
                    <a:pt x="3" y="73"/>
                  </a:lnTo>
                  <a:lnTo>
                    <a:pt x="0" y="58"/>
                  </a:lnTo>
                  <a:lnTo>
                    <a:pt x="1" y="44"/>
                  </a:lnTo>
                  <a:lnTo>
                    <a:pt x="6" y="30"/>
                  </a:lnTo>
                  <a:lnTo>
                    <a:pt x="14" y="19"/>
                  </a:lnTo>
                  <a:lnTo>
                    <a:pt x="25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2" name="Freeform 1257"/>
            <p:cNvSpPr>
              <a:spLocks/>
            </p:cNvSpPr>
            <p:nvPr/>
          </p:nvSpPr>
          <p:spPr bwMode="auto">
            <a:xfrm>
              <a:off x="2619375" y="6086475"/>
              <a:ext cx="23813" cy="34925"/>
            </a:xfrm>
            <a:custGeom>
              <a:avLst/>
              <a:gdLst>
                <a:gd name="T0" fmla="*/ 63 w 141"/>
                <a:gd name="T1" fmla="*/ 0 h 220"/>
                <a:gd name="T2" fmla="*/ 79 w 141"/>
                <a:gd name="T3" fmla="*/ 6 h 220"/>
                <a:gd name="T4" fmla="*/ 93 w 141"/>
                <a:gd name="T5" fmla="*/ 15 h 220"/>
                <a:gd name="T6" fmla="*/ 105 w 141"/>
                <a:gd name="T7" fmla="*/ 28 h 220"/>
                <a:gd name="T8" fmla="*/ 111 w 141"/>
                <a:gd name="T9" fmla="*/ 45 h 220"/>
                <a:gd name="T10" fmla="*/ 123 w 141"/>
                <a:gd name="T11" fmla="*/ 96 h 220"/>
                <a:gd name="T12" fmla="*/ 138 w 141"/>
                <a:gd name="T13" fmla="*/ 146 h 220"/>
                <a:gd name="T14" fmla="*/ 141 w 141"/>
                <a:gd name="T15" fmla="*/ 160 h 220"/>
                <a:gd name="T16" fmla="*/ 140 w 141"/>
                <a:gd name="T17" fmla="*/ 175 h 220"/>
                <a:gd name="T18" fmla="*/ 135 w 141"/>
                <a:gd name="T19" fmla="*/ 188 h 220"/>
                <a:gd name="T20" fmla="*/ 127 w 141"/>
                <a:gd name="T21" fmla="*/ 201 h 220"/>
                <a:gd name="T22" fmla="*/ 116 w 141"/>
                <a:gd name="T23" fmla="*/ 210 h 220"/>
                <a:gd name="T24" fmla="*/ 102 w 141"/>
                <a:gd name="T25" fmla="*/ 217 h 220"/>
                <a:gd name="T26" fmla="*/ 85 w 141"/>
                <a:gd name="T27" fmla="*/ 220 h 220"/>
                <a:gd name="T28" fmla="*/ 71 w 141"/>
                <a:gd name="T29" fmla="*/ 218 h 220"/>
                <a:gd name="T30" fmla="*/ 58 w 141"/>
                <a:gd name="T31" fmla="*/ 212 h 220"/>
                <a:gd name="T32" fmla="*/ 46 w 141"/>
                <a:gd name="T33" fmla="*/ 204 h 220"/>
                <a:gd name="T34" fmla="*/ 38 w 141"/>
                <a:gd name="T35" fmla="*/ 194 h 220"/>
                <a:gd name="T36" fmla="*/ 31 w 141"/>
                <a:gd name="T37" fmla="*/ 181 h 220"/>
                <a:gd name="T38" fmla="*/ 15 w 141"/>
                <a:gd name="T39" fmla="*/ 125 h 220"/>
                <a:gd name="T40" fmla="*/ 1 w 141"/>
                <a:gd name="T41" fmla="*/ 68 h 220"/>
                <a:gd name="T42" fmla="*/ 0 w 141"/>
                <a:gd name="T43" fmla="*/ 50 h 220"/>
                <a:gd name="T44" fmla="*/ 4 w 141"/>
                <a:gd name="T45" fmla="*/ 34 h 220"/>
                <a:gd name="T46" fmla="*/ 14 w 141"/>
                <a:gd name="T47" fmla="*/ 19 h 220"/>
                <a:gd name="T48" fmla="*/ 27 w 141"/>
                <a:gd name="T49" fmla="*/ 8 h 220"/>
                <a:gd name="T50" fmla="*/ 44 w 141"/>
                <a:gd name="T51" fmla="*/ 1 h 220"/>
                <a:gd name="T52" fmla="*/ 63 w 141"/>
                <a:gd name="T5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20">
                  <a:moveTo>
                    <a:pt x="63" y="0"/>
                  </a:moveTo>
                  <a:lnTo>
                    <a:pt x="79" y="6"/>
                  </a:lnTo>
                  <a:lnTo>
                    <a:pt x="93" y="15"/>
                  </a:lnTo>
                  <a:lnTo>
                    <a:pt x="105" y="28"/>
                  </a:lnTo>
                  <a:lnTo>
                    <a:pt x="111" y="45"/>
                  </a:lnTo>
                  <a:lnTo>
                    <a:pt x="123" y="96"/>
                  </a:lnTo>
                  <a:lnTo>
                    <a:pt x="138" y="146"/>
                  </a:lnTo>
                  <a:lnTo>
                    <a:pt x="141" y="160"/>
                  </a:lnTo>
                  <a:lnTo>
                    <a:pt x="140" y="175"/>
                  </a:lnTo>
                  <a:lnTo>
                    <a:pt x="135" y="188"/>
                  </a:lnTo>
                  <a:lnTo>
                    <a:pt x="127" y="201"/>
                  </a:lnTo>
                  <a:lnTo>
                    <a:pt x="116" y="210"/>
                  </a:lnTo>
                  <a:lnTo>
                    <a:pt x="102" y="217"/>
                  </a:lnTo>
                  <a:lnTo>
                    <a:pt x="85" y="220"/>
                  </a:lnTo>
                  <a:lnTo>
                    <a:pt x="71" y="218"/>
                  </a:lnTo>
                  <a:lnTo>
                    <a:pt x="58" y="212"/>
                  </a:lnTo>
                  <a:lnTo>
                    <a:pt x="46" y="204"/>
                  </a:lnTo>
                  <a:lnTo>
                    <a:pt x="38" y="194"/>
                  </a:lnTo>
                  <a:lnTo>
                    <a:pt x="31" y="181"/>
                  </a:lnTo>
                  <a:lnTo>
                    <a:pt x="15" y="125"/>
                  </a:lnTo>
                  <a:lnTo>
                    <a:pt x="1" y="68"/>
                  </a:lnTo>
                  <a:lnTo>
                    <a:pt x="0" y="50"/>
                  </a:lnTo>
                  <a:lnTo>
                    <a:pt x="4" y="34"/>
                  </a:lnTo>
                  <a:lnTo>
                    <a:pt x="14" y="19"/>
                  </a:lnTo>
                  <a:lnTo>
                    <a:pt x="27" y="8"/>
                  </a:lnTo>
                  <a:lnTo>
                    <a:pt x="44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3" name="Freeform 1258"/>
            <p:cNvSpPr>
              <a:spLocks/>
            </p:cNvSpPr>
            <p:nvPr/>
          </p:nvSpPr>
          <p:spPr bwMode="auto">
            <a:xfrm>
              <a:off x="2617788" y="6016625"/>
              <a:ext cx="20638" cy="34925"/>
            </a:xfrm>
            <a:custGeom>
              <a:avLst/>
              <a:gdLst>
                <a:gd name="T0" fmla="*/ 65 w 129"/>
                <a:gd name="T1" fmla="*/ 0 h 221"/>
                <a:gd name="T2" fmla="*/ 83 w 129"/>
                <a:gd name="T3" fmla="*/ 0 h 221"/>
                <a:gd name="T4" fmla="*/ 101 w 129"/>
                <a:gd name="T5" fmla="*/ 6 h 221"/>
                <a:gd name="T6" fmla="*/ 114 w 129"/>
                <a:gd name="T7" fmla="*/ 17 h 221"/>
                <a:gd name="T8" fmla="*/ 124 w 129"/>
                <a:gd name="T9" fmla="*/ 31 h 221"/>
                <a:gd name="T10" fmla="*/ 129 w 129"/>
                <a:gd name="T11" fmla="*/ 47 h 221"/>
                <a:gd name="T12" fmla="*/ 128 w 129"/>
                <a:gd name="T13" fmla="*/ 66 h 221"/>
                <a:gd name="T14" fmla="*/ 119 w 129"/>
                <a:gd name="T15" fmla="*/ 118 h 221"/>
                <a:gd name="T16" fmla="*/ 113 w 129"/>
                <a:gd name="T17" fmla="*/ 170 h 221"/>
                <a:gd name="T18" fmla="*/ 108 w 129"/>
                <a:gd name="T19" fmla="*/ 187 h 221"/>
                <a:gd name="T20" fmla="*/ 100 w 129"/>
                <a:gd name="T21" fmla="*/ 200 h 221"/>
                <a:gd name="T22" fmla="*/ 88 w 129"/>
                <a:gd name="T23" fmla="*/ 212 h 221"/>
                <a:gd name="T24" fmla="*/ 73 w 129"/>
                <a:gd name="T25" fmla="*/ 218 h 221"/>
                <a:gd name="T26" fmla="*/ 57 w 129"/>
                <a:gd name="T27" fmla="*/ 221 h 221"/>
                <a:gd name="T28" fmla="*/ 54 w 129"/>
                <a:gd name="T29" fmla="*/ 221 h 221"/>
                <a:gd name="T30" fmla="*/ 51 w 129"/>
                <a:gd name="T31" fmla="*/ 221 h 221"/>
                <a:gd name="T32" fmla="*/ 34 w 129"/>
                <a:gd name="T33" fmla="*/ 216 h 221"/>
                <a:gd name="T34" fmla="*/ 19 w 129"/>
                <a:gd name="T35" fmla="*/ 207 h 221"/>
                <a:gd name="T36" fmla="*/ 9 w 129"/>
                <a:gd name="T37" fmla="*/ 193 h 221"/>
                <a:gd name="T38" fmla="*/ 1 w 129"/>
                <a:gd name="T39" fmla="*/ 177 h 221"/>
                <a:gd name="T40" fmla="*/ 0 w 129"/>
                <a:gd name="T41" fmla="*/ 160 h 221"/>
                <a:gd name="T42" fmla="*/ 8 w 129"/>
                <a:gd name="T43" fmla="*/ 103 h 221"/>
                <a:gd name="T44" fmla="*/ 17 w 129"/>
                <a:gd name="T45" fmla="*/ 44 h 221"/>
                <a:gd name="T46" fmla="*/ 23 w 129"/>
                <a:gd name="T47" fmla="*/ 28 h 221"/>
                <a:gd name="T48" fmla="*/ 35 w 129"/>
                <a:gd name="T49" fmla="*/ 14 h 221"/>
                <a:gd name="T50" fmla="*/ 48 w 129"/>
                <a:gd name="T51" fmla="*/ 5 h 221"/>
                <a:gd name="T52" fmla="*/ 65 w 129"/>
                <a:gd name="T5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" h="221">
                  <a:moveTo>
                    <a:pt x="65" y="0"/>
                  </a:moveTo>
                  <a:lnTo>
                    <a:pt x="83" y="0"/>
                  </a:lnTo>
                  <a:lnTo>
                    <a:pt x="101" y="6"/>
                  </a:lnTo>
                  <a:lnTo>
                    <a:pt x="114" y="17"/>
                  </a:lnTo>
                  <a:lnTo>
                    <a:pt x="124" y="31"/>
                  </a:lnTo>
                  <a:lnTo>
                    <a:pt x="129" y="47"/>
                  </a:lnTo>
                  <a:lnTo>
                    <a:pt x="128" y="66"/>
                  </a:lnTo>
                  <a:lnTo>
                    <a:pt x="119" y="118"/>
                  </a:lnTo>
                  <a:lnTo>
                    <a:pt x="113" y="170"/>
                  </a:lnTo>
                  <a:lnTo>
                    <a:pt x="108" y="187"/>
                  </a:lnTo>
                  <a:lnTo>
                    <a:pt x="100" y="200"/>
                  </a:lnTo>
                  <a:lnTo>
                    <a:pt x="88" y="212"/>
                  </a:lnTo>
                  <a:lnTo>
                    <a:pt x="73" y="218"/>
                  </a:lnTo>
                  <a:lnTo>
                    <a:pt x="57" y="221"/>
                  </a:lnTo>
                  <a:lnTo>
                    <a:pt x="54" y="221"/>
                  </a:lnTo>
                  <a:lnTo>
                    <a:pt x="51" y="221"/>
                  </a:lnTo>
                  <a:lnTo>
                    <a:pt x="34" y="216"/>
                  </a:lnTo>
                  <a:lnTo>
                    <a:pt x="19" y="207"/>
                  </a:lnTo>
                  <a:lnTo>
                    <a:pt x="9" y="193"/>
                  </a:lnTo>
                  <a:lnTo>
                    <a:pt x="1" y="177"/>
                  </a:lnTo>
                  <a:lnTo>
                    <a:pt x="0" y="160"/>
                  </a:lnTo>
                  <a:lnTo>
                    <a:pt x="8" y="103"/>
                  </a:lnTo>
                  <a:lnTo>
                    <a:pt x="17" y="44"/>
                  </a:lnTo>
                  <a:lnTo>
                    <a:pt x="23" y="28"/>
                  </a:lnTo>
                  <a:lnTo>
                    <a:pt x="35" y="14"/>
                  </a:lnTo>
                  <a:lnTo>
                    <a:pt x="48" y="5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4" name="Freeform 1259"/>
            <p:cNvSpPr>
              <a:spLocks/>
            </p:cNvSpPr>
            <p:nvPr/>
          </p:nvSpPr>
          <p:spPr bwMode="auto">
            <a:xfrm>
              <a:off x="2773363" y="6207125"/>
              <a:ext cx="36513" cy="17462"/>
            </a:xfrm>
            <a:custGeom>
              <a:avLst/>
              <a:gdLst>
                <a:gd name="T0" fmla="*/ 162 w 224"/>
                <a:gd name="T1" fmla="*/ 0 h 117"/>
                <a:gd name="T2" fmla="*/ 180 w 224"/>
                <a:gd name="T3" fmla="*/ 1 h 117"/>
                <a:gd name="T4" fmla="*/ 196 w 224"/>
                <a:gd name="T5" fmla="*/ 7 h 117"/>
                <a:gd name="T6" fmla="*/ 210 w 224"/>
                <a:gd name="T7" fmla="*/ 19 h 117"/>
                <a:gd name="T8" fmla="*/ 219 w 224"/>
                <a:gd name="T9" fmla="*/ 33 h 117"/>
                <a:gd name="T10" fmla="*/ 224 w 224"/>
                <a:gd name="T11" fmla="*/ 50 h 117"/>
                <a:gd name="T12" fmla="*/ 223 w 224"/>
                <a:gd name="T13" fmla="*/ 68 h 117"/>
                <a:gd name="T14" fmla="*/ 216 w 224"/>
                <a:gd name="T15" fmla="*/ 84 h 117"/>
                <a:gd name="T16" fmla="*/ 205 w 224"/>
                <a:gd name="T17" fmla="*/ 98 h 117"/>
                <a:gd name="T18" fmla="*/ 191 w 224"/>
                <a:gd name="T19" fmla="*/ 107 h 117"/>
                <a:gd name="T20" fmla="*/ 173 w 224"/>
                <a:gd name="T21" fmla="*/ 111 h 117"/>
                <a:gd name="T22" fmla="*/ 114 w 224"/>
                <a:gd name="T23" fmla="*/ 116 h 117"/>
                <a:gd name="T24" fmla="*/ 56 w 224"/>
                <a:gd name="T25" fmla="*/ 117 h 117"/>
                <a:gd name="T26" fmla="*/ 56 w 224"/>
                <a:gd name="T27" fmla="*/ 117 h 117"/>
                <a:gd name="T28" fmla="*/ 38 w 224"/>
                <a:gd name="T29" fmla="*/ 114 h 117"/>
                <a:gd name="T30" fmla="*/ 23 w 224"/>
                <a:gd name="T31" fmla="*/ 107 h 117"/>
                <a:gd name="T32" fmla="*/ 11 w 224"/>
                <a:gd name="T33" fmla="*/ 95 h 117"/>
                <a:gd name="T34" fmla="*/ 2 w 224"/>
                <a:gd name="T35" fmla="*/ 79 h 117"/>
                <a:gd name="T36" fmla="*/ 0 w 224"/>
                <a:gd name="T37" fmla="*/ 61 h 117"/>
                <a:gd name="T38" fmla="*/ 2 w 224"/>
                <a:gd name="T39" fmla="*/ 44 h 117"/>
                <a:gd name="T40" fmla="*/ 11 w 224"/>
                <a:gd name="T41" fmla="*/ 29 h 117"/>
                <a:gd name="T42" fmla="*/ 22 w 224"/>
                <a:gd name="T43" fmla="*/ 17 h 117"/>
                <a:gd name="T44" fmla="*/ 38 w 224"/>
                <a:gd name="T45" fmla="*/ 8 h 117"/>
                <a:gd name="T46" fmla="*/ 56 w 224"/>
                <a:gd name="T47" fmla="*/ 5 h 117"/>
                <a:gd name="T48" fmla="*/ 109 w 224"/>
                <a:gd name="T49" fmla="*/ 4 h 117"/>
                <a:gd name="T50" fmla="*/ 162 w 224"/>
                <a:gd name="T5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17">
                  <a:moveTo>
                    <a:pt x="162" y="0"/>
                  </a:moveTo>
                  <a:lnTo>
                    <a:pt x="180" y="1"/>
                  </a:lnTo>
                  <a:lnTo>
                    <a:pt x="196" y="7"/>
                  </a:lnTo>
                  <a:lnTo>
                    <a:pt x="210" y="19"/>
                  </a:lnTo>
                  <a:lnTo>
                    <a:pt x="219" y="33"/>
                  </a:lnTo>
                  <a:lnTo>
                    <a:pt x="224" y="50"/>
                  </a:lnTo>
                  <a:lnTo>
                    <a:pt x="223" y="68"/>
                  </a:lnTo>
                  <a:lnTo>
                    <a:pt x="216" y="84"/>
                  </a:lnTo>
                  <a:lnTo>
                    <a:pt x="205" y="98"/>
                  </a:lnTo>
                  <a:lnTo>
                    <a:pt x="191" y="107"/>
                  </a:lnTo>
                  <a:lnTo>
                    <a:pt x="173" y="111"/>
                  </a:lnTo>
                  <a:lnTo>
                    <a:pt x="114" y="116"/>
                  </a:lnTo>
                  <a:lnTo>
                    <a:pt x="56" y="117"/>
                  </a:lnTo>
                  <a:lnTo>
                    <a:pt x="56" y="117"/>
                  </a:lnTo>
                  <a:lnTo>
                    <a:pt x="38" y="114"/>
                  </a:lnTo>
                  <a:lnTo>
                    <a:pt x="23" y="107"/>
                  </a:lnTo>
                  <a:lnTo>
                    <a:pt x="11" y="95"/>
                  </a:lnTo>
                  <a:lnTo>
                    <a:pt x="2" y="79"/>
                  </a:lnTo>
                  <a:lnTo>
                    <a:pt x="0" y="61"/>
                  </a:lnTo>
                  <a:lnTo>
                    <a:pt x="2" y="44"/>
                  </a:lnTo>
                  <a:lnTo>
                    <a:pt x="11" y="29"/>
                  </a:lnTo>
                  <a:lnTo>
                    <a:pt x="22" y="17"/>
                  </a:lnTo>
                  <a:lnTo>
                    <a:pt x="38" y="8"/>
                  </a:lnTo>
                  <a:lnTo>
                    <a:pt x="56" y="5"/>
                  </a:lnTo>
                  <a:lnTo>
                    <a:pt x="109" y="4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5" name="Freeform 1260"/>
            <p:cNvSpPr>
              <a:spLocks/>
            </p:cNvSpPr>
            <p:nvPr/>
          </p:nvSpPr>
          <p:spPr bwMode="auto">
            <a:xfrm>
              <a:off x="2843213" y="6186488"/>
              <a:ext cx="33338" cy="25400"/>
            </a:xfrm>
            <a:custGeom>
              <a:avLst/>
              <a:gdLst>
                <a:gd name="T0" fmla="*/ 163 w 215"/>
                <a:gd name="T1" fmla="*/ 0 h 157"/>
                <a:gd name="T2" fmla="*/ 177 w 215"/>
                <a:gd name="T3" fmla="*/ 3 h 157"/>
                <a:gd name="T4" fmla="*/ 190 w 215"/>
                <a:gd name="T5" fmla="*/ 10 h 157"/>
                <a:gd name="T6" fmla="*/ 200 w 215"/>
                <a:gd name="T7" fmla="*/ 19 h 157"/>
                <a:gd name="T8" fmla="*/ 209 w 215"/>
                <a:gd name="T9" fmla="*/ 32 h 157"/>
                <a:gd name="T10" fmla="*/ 214 w 215"/>
                <a:gd name="T11" fmla="*/ 46 h 157"/>
                <a:gd name="T12" fmla="*/ 215 w 215"/>
                <a:gd name="T13" fmla="*/ 61 h 157"/>
                <a:gd name="T14" fmla="*/ 212 w 215"/>
                <a:gd name="T15" fmla="*/ 74 h 157"/>
                <a:gd name="T16" fmla="*/ 205 w 215"/>
                <a:gd name="T17" fmla="*/ 88 h 157"/>
                <a:gd name="T18" fmla="*/ 196 w 215"/>
                <a:gd name="T19" fmla="*/ 98 h 157"/>
                <a:gd name="T20" fmla="*/ 183 w 215"/>
                <a:gd name="T21" fmla="*/ 106 h 157"/>
                <a:gd name="T22" fmla="*/ 130 w 215"/>
                <a:gd name="T23" fmla="*/ 131 h 157"/>
                <a:gd name="T24" fmla="*/ 77 w 215"/>
                <a:gd name="T25" fmla="*/ 153 h 157"/>
                <a:gd name="T26" fmla="*/ 66 w 215"/>
                <a:gd name="T27" fmla="*/ 156 h 157"/>
                <a:gd name="T28" fmla="*/ 56 w 215"/>
                <a:gd name="T29" fmla="*/ 157 h 157"/>
                <a:gd name="T30" fmla="*/ 40 w 215"/>
                <a:gd name="T31" fmla="*/ 155 h 157"/>
                <a:gd name="T32" fmla="*/ 25 w 215"/>
                <a:gd name="T33" fmla="*/ 148 h 157"/>
                <a:gd name="T34" fmla="*/ 13 w 215"/>
                <a:gd name="T35" fmla="*/ 136 h 157"/>
                <a:gd name="T36" fmla="*/ 4 w 215"/>
                <a:gd name="T37" fmla="*/ 122 h 157"/>
                <a:gd name="T38" fmla="*/ 0 w 215"/>
                <a:gd name="T39" fmla="*/ 107 h 157"/>
                <a:gd name="T40" fmla="*/ 0 w 215"/>
                <a:gd name="T41" fmla="*/ 93 h 157"/>
                <a:gd name="T42" fmla="*/ 5 w 215"/>
                <a:gd name="T43" fmla="*/ 79 h 157"/>
                <a:gd name="T44" fmla="*/ 12 w 215"/>
                <a:gd name="T45" fmla="*/ 67 h 157"/>
                <a:gd name="T46" fmla="*/ 22 w 215"/>
                <a:gd name="T47" fmla="*/ 56 h 157"/>
                <a:gd name="T48" fmla="*/ 36 w 215"/>
                <a:gd name="T49" fmla="*/ 49 h 157"/>
                <a:gd name="T50" fmla="*/ 85 w 215"/>
                <a:gd name="T51" fmla="*/ 28 h 157"/>
                <a:gd name="T52" fmla="*/ 133 w 215"/>
                <a:gd name="T53" fmla="*/ 7 h 157"/>
                <a:gd name="T54" fmla="*/ 148 w 215"/>
                <a:gd name="T55" fmla="*/ 1 h 157"/>
                <a:gd name="T56" fmla="*/ 163 w 215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" h="157">
                  <a:moveTo>
                    <a:pt x="163" y="0"/>
                  </a:moveTo>
                  <a:lnTo>
                    <a:pt x="177" y="3"/>
                  </a:lnTo>
                  <a:lnTo>
                    <a:pt x="190" y="10"/>
                  </a:lnTo>
                  <a:lnTo>
                    <a:pt x="200" y="19"/>
                  </a:lnTo>
                  <a:lnTo>
                    <a:pt x="209" y="32"/>
                  </a:lnTo>
                  <a:lnTo>
                    <a:pt x="214" y="46"/>
                  </a:lnTo>
                  <a:lnTo>
                    <a:pt x="215" y="61"/>
                  </a:lnTo>
                  <a:lnTo>
                    <a:pt x="212" y="74"/>
                  </a:lnTo>
                  <a:lnTo>
                    <a:pt x="205" y="88"/>
                  </a:lnTo>
                  <a:lnTo>
                    <a:pt x="196" y="98"/>
                  </a:lnTo>
                  <a:lnTo>
                    <a:pt x="183" y="106"/>
                  </a:lnTo>
                  <a:lnTo>
                    <a:pt x="130" y="131"/>
                  </a:lnTo>
                  <a:lnTo>
                    <a:pt x="77" y="153"/>
                  </a:lnTo>
                  <a:lnTo>
                    <a:pt x="66" y="156"/>
                  </a:lnTo>
                  <a:lnTo>
                    <a:pt x="56" y="157"/>
                  </a:lnTo>
                  <a:lnTo>
                    <a:pt x="40" y="155"/>
                  </a:lnTo>
                  <a:lnTo>
                    <a:pt x="25" y="148"/>
                  </a:lnTo>
                  <a:lnTo>
                    <a:pt x="13" y="136"/>
                  </a:lnTo>
                  <a:lnTo>
                    <a:pt x="4" y="122"/>
                  </a:lnTo>
                  <a:lnTo>
                    <a:pt x="0" y="107"/>
                  </a:lnTo>
                  <a:lnTo>
                    <a:pt x="0" y="93"/>
                  </a:lnTo>
                  <a:lnTo>
                    <a:pt x="5" y="79"/>
                  </a:lnTo>
                  <a:lnTo>
                    <a:pt x="12" y="67"/>
                  </a:lnTo>
                  <a:lnTo>
                    <a:pt x="22" y="56"/>
                  </a:lnTo>
                  <a:lnTo>
                    <a:pt x="36" y="49"/>
                  </a:lnTo>
                  <a:lnTo>
                    <a:pt x="85" y="28"/>
                  </a:lnTo>
                  <a:lnTo>
                    <a:pt x="133" y="7"/>
                  </a:lnTo>
                  <a:lnTo>
                    <a:pt x="148" y="1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6" name="Freeform 1261"/>
            <p:cNvSpPr>
              <a:spLocks/>
            </p:cNvSpPr>
            <p:nvPr/>
          </p:nvSpPr>
          <p:spPr bwMode="auto">
            <a:xfrm>
              <a:off x="2803525" y="5848350"/>
              <a:ext cx="34925" cy="17462"/>
            </a:xfrm>
            <a:custGeom>
              <a:avLst/>
              <a:gdLst>
                <a:gd name="T0" fmla="*/ 168 w 224"/>
                <a:gd name="T1" fmla="*/ 0 h 119"/>
                <a:gd name="T2" fmla="*/ 168 w 224"/>
                <a:gd name="T3" fmla="*/ 0 h 119"/>
                <a:gd name="T4" fmla="*/ 186 w 224"/>
                <a:gd name="T5" fmla="*/ 3 h 119"/>
                <a:gd name="T6" fmla="*/ 201 w 224"/>
                <a:gd name="T7" fmla="*/ 11 h 119"/>
                <a:gd name="T8" fmla="*/ 214 w 224"/>
                <a:gd name="T9" fmla="*/ 23 h 119"/>
                <a:gd name="T10" fmla="*/ 222 w 224"/>
                <a:gd name="T11" fmla="*/ 39 h 119"/>
                <a:gd name="T12" fmla="*/ 224 w 224"/>
                <a:gd name="T13" fmla="*/ 56 h 119"/>
                <a:gd name="T14" fmla="*/ 222 w 224"/>
                <a:gd name="T15" fmla="*/ 74 h 119"/>
                <a:gd name="T16" fmla="*/ 214 w 224"/>
                <a:gd name="T17" fmla="*/ 90 h 119"/>
                <a:gd name="T18" fmla="*/ 201 w 224"/>
                <a:gd name="T19" fmla="*/ 101 h 119"/>
                <a:gd name="T20" fmla="*/ 187 w 224"/>
                <a:gd name="T21" fmla="*/ 110 h 119"/>
                <a:gd name="T22" fmla="*/ 169 w 224"/>
                <a:gd name="T23" fmla="*/ 113 h 119"/>
                <a:gd name="T24" fmla="*/ 115 w 224"/>
                <a:gd name="T25" fmla="*/ 114 h 119"/>
                <a:gd name="T26" fmla="*/ 62 w 224"/>
                <a:gd name="T27" fmla="*/ 118 h 119"/>
                <a:gd name="T28" fmla="*/ 59 w 224"/>
                <a:gd name="T29" fmla="*/ 119 h 119"/>
                <a:gd name="T30" fmla="*/ 57 w 224"/>
                <a:gd name="T31" fmla="*/ 119 h 119"/>
                <a:gd name="T32" fmla="*/ 40 w 224"/>
                <a:gd name="T33" fmla="*/ 116 h 119"/>
                <a:gd name="T34" fmla="*/ 25 w 224"/>
                <a:gd name="T35" fmla="*/ 110 h 119"/>
                <a:gd name="T36" fmla="*/ 13 w 224"/>
                <a:gd name="T37" fmla="*/ 98 h 119"/>
                <a:gd name="T38" fmla="*/ 5 w 224"/>
                <a:gd name="T39" fmla="*/ 85 h 119"/>
                <a:gd name="T40" fmla="*/ 0 w 224"/>
                <a:gd name="T41" fmla="*/ 68 h 119"/>
                <a:gd name="T42" fmla="*/ 1 w 224"/>
                <a:gd name="T43" fmla="*/ 50 h 119"/>
                <a:gd name="T44" fmla="*/ 8 w 224"/>
                <a:gd name="T45" fmla="*/ 34 h 119"/>
                <a:gd name="T46" fmla="*/ 19 w 224"/>
                <a:gd name="T47" fmla="*/ 21 h 119"/>
                <a:gd name="T48" fmla="*/ 34 w 224"/>
                <a:gd name="T49" fmla="*/ 12 h 119"/>
                <a:gd name="T50" fmla="*/ 51 w 224"/>
                <a:gd name="T51" fmla="*/ 7 h 119"/>
                <a:gd name="T52" fmla="*/ 109 w 224"/>
                <a:gd name="T53" fmla="*/ 2 h 119"/>
                <a:gd name="T54" fmla="*/ 168 w 224"/>
                <a:gd name="T5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4" h="119">
                  <a:moveTo>
                    <a:pt x="168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4" y="56"/>
                  </a:lnTo>
                  <a:lnTo>
                    <a:pt x="222" y="74"/>
                  </a:lnTo>
                  <a:lnTo>
                    <a:pt x="214" y="90"/>
                  </a:lnTo>
                  <a:lnTo>
                    <a:pt x="201" y="101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115" y="114"/>
                  </a:lnTo>
                  <a:lnTo>
                    <a:pt x="62" y="118"/>
                  </a:lnTo>
                  <a:lnTo>
                    <a:pt x="59" y="119"/>
                  </a:lnTo>
                  <a:lnTo>
                    <a:pt x="57" y="119"/>
                  </a:lnTo>
                  <a:lnTo>
                    <a:pt x="40" y="116"/>
                  </a:lnTo>
                  <a:lnTo>
                    <a:pt x="25" y="110"/>
                  </a:lnTo>
                  <a:lnTo>
                    <a:pt x="13" y="98"/>
                  </a:lnTo>
                  <a:lnTo>
                    <a:pt x="5" y="85"/>
                  </a:lnTo>
                  <a:lnTo>
                    <a:pt x="0" y="68"/>
                  </a:lnTo>
                  <a:lnTo>
                    <a:pt x="1" y="50"/>
                  </a:lnTo>
                  <a:lnTo>
                    <a:pt x="8" y="34"/>
                  </a:lnTo>
                  <a:lnTo>
                    <a:pt x="19" y="21"/>
                  </a:lnTo>
                  <a:lnTo>
                    <a:pt x="34" y="12"/>
                  </a:lnTo>
                  <a:lnTo>
                    <a:pt x="51" y="7"/>
                  </a:lnTo>
                  <a:lnTo>
                    <a:pt x="109" y="2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7" name="Freeform 1262"/>
            <p:cNvSpPr>
              <a:spLocks/>
            </p:cNvSpPr>
            <p:nvPr/>
          </p:nvSpPr>
          <p:spPr bwMode="auto">
            <a:xfrm>
              <a:off x="2735263" y="5861050"/>
              <a:ext cx="33338" cy="25400"/>
            </a:xfrm>
            <a:custGeom>
              <a:avLst/>
              <a:gdLst>
                <a:gd name="T0" fmla="*/ 152 w 214"/>
                <a:gd name="T1" fmla="*/ 0 h 157"/>
                <a:gd name="T2" fmla="*/ 167 w 214"/>
                <a:gd name="T3" fmla="*/ 0 h 157"/>
                <a:gd name="T4" fmla="*/ 181 w 214"/>
                <a:gd name="T5" fmla="*/ 4 h 157"/>
                <a:gd name="T6" fmla="*/ 193 w 214"/>
                <a:gd name="T7" fmla="*/ 11 h 157"/>
                <a:gd name="T8" fmla="*/ 204 w 214"/>
                <a:gd name="T9" fmla="*/ 21 h 157"/>
                <a:gd name="T10" fmla="*/ 211 w 214"/>
                <a:gd name="T11" fmla="*/ 35 h 157"/>
                <a:gd name="T12" fmla="*/ 214 w 214"/>
                <a:gd name="T13" fmla="*/ 49 h 157"/>
                <a:gd name="T14" fmla="*/ 214 w 214"/>
                <a:gd name="T15" fmla="*/ 64 h 157"/>
                <a:gd name="T16" fmla="*/ 210 w 214"/>
                <a:gd name="T17" fmla="*/ 78 h 157"/>
                <a:gd name="T18" fmla="*/ 203 w 214"/>
                <a:gd name="T19" fmla="*/ 90 h 157"/>
                <a:gd name="T20" fmla="*/ 192 w 214"/>
                <a:gd name="T21" fmla="*/ 100 h 157"/>
                <a:gd name="T22" fmla="*/ 179 w 214"/>
                <a:gd name="T23" fmla="*/ 108 h 157"/>
                <a:gd name="T24" fmla="*/ 129 w 214"/>
                <a:gd name="T25" fmla="*/ 127 h 157"/>
                <a:gd name="T26" fmla="*/ 81 w 214"/>
                <a:gd name="T27" fmla="*/ 150 h 157"/>
                <a:gd name="T28" fmla="*/ 69 w 214"/>
                <a:gd name="T29" fmla="*/ 154 h 157"/>
                <a:gd name="T30" fmla="*/ 56 w 214"/>
                <a:gd name="T31" fmla="*/ 157 h 157"/>
                <a:gd name="T32" fmla="*/ 41 w 214"/>
                <a:gd name="T33" fmla="*/ 154 h 157"/>
                <a:gd name="T34" fmla="*/ 27 w 214"/>
                <a:gd name="T35" fmla="*/ 148 h 157"/>
                <a:gd name="T36" fmla="*/ 14 w 214"/>
                <a:gd name="T37" fmla="*/ 138 h 157"/>
                <a:gd name="T38" fmla="*/ 5 w 214"/>
                <a:gd name="T39" fmla="*/ 125 h 157"/>
                <a:gd name="T40" fmla="*/ 1 w 214"/>
                <a:gd name="T41" fmla="*/ 111 h 157"/>
                <a:gd name="T42" fmla="*/ 0 w 214"/>
                <a:gd name="T43" fmla="*/ 96 h 157"/>
                <a:gd name="T44" fmla="*/ 3 w 214"/>
                <a:gd name="T45" fmla="*/ 83 h 157"/>
                <a:gd name="T46" fmla="*/ 9 w 214"/>
                <a:gd name="T47" fmla="*/ 69 h 157"/>
                <a:gd name="T48" fmla="*/ 19 w 214"/>
                <a:gd name="T49" fmla="*/ 59 h 157"/>
                <a:gd name="T50" fmla="*/ 31 w 214"/>
                <a:gd name="T51" fmla="*/ 51 h 157"/>
                <a:gd name="T52" fmla="*/ 83 w 214"/>
                <a:gd name="T53" fmla="*/ 26 h 157"/>
                <a:gd name="T54" fmla="*/ 138 w 214"/>
                <a:gd name="T55" fmla="*/ 3 h 157"/>
                <a:gd name="T56" fmla="*/ 152 w 214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7">
                  <a:moveTo>
                    <a:pt x="152" y="0"/>
                  </a:moveTo>
                  <a:lnTo>
                    <a:pt x="167" y="0"/>
                  </a:lnTo>
                  <a:lnTo>
                    <a:pt x="181" y="4"/>
                  </a:lnTo>
                  <a:lnTo>
                    <a:pt x="193" y="11"/>
                  </a:lnTo>
                  <a:lnTo>
                    <a:pt x="204" y="21"/>
                  </a:lnTo>
                  <a:lnTo>
                    <a:pt x="211" y="35"/>
                  </a:lnTo>
                  <a:lnTo>
                    <a:pt x="214" y="49"/>
                  </a:lnTo>
                  <a:lnTo>
                    <a:pt x="214" y="64"/>
                  </a:lnTo>
                  <a:lnTo>
                    <a:pt x="210" y="78"/>
                  </a:lnTo>
                  <a:lnTo>
                    <a:pt x="203" y="90"/>
                  </a:lnTo>
                  <a:lnTo>
                    <a:pt x="192" y="100"/>
                  </a:lnTo>
                  <a:lnTo>
                    <a:pt x="179" y="108"/>
                  </a:lnTo>
                  <a:lnTo>
                    <a:pt x="129" y="127"/>
                  </a:lnTo>
                  <a:lnTo>
                    <a:pt x="81" y="150"/>
                  </a:lnTo>
                  <a:lnTo>
                    <a:pt x="69" y="154"/>
                  </a:lnTo>
                  <a:lnTo>
                    <a:pt x="56" y="157"/>
                  </a:lnTo>
                  <a:lnTo>
                    <a:pt x="41" y="154"/>
                  </a:lnTo>
                  <a:lnTo>
                    <a:pt x="27" y="148"/>
                  </a:lnTo>
                  <a:lnTo>
                    <a:pt x="14" y="138"/>
                  </a:lnTo>
                  <a:lnTo>
                    <a:pt x="5" y="125"/>
                  </a:lnTo>
                  <a:lnTo>
                    <a:pt x="1" y="111"/>
                  </a:lnTo>
                  <a:lnTo>
                    <a:pt x="0" y="96"/>
                  </a:lnTo>
                  <a:lnTo>
                    <a:pt x="3" y="83"/>
                  </a:lnTo>
                  <a:lnTo>
                    <a:pt x="9" y="69"/>
                  </a:lnTo>
                  <a:lnTo>
                    <a:pt x="19" y="59"/>
                  </a:lnTo>
                  <a:lnTo>
                    <a:pt x="31" y="51"/>
                  </a:lnTo>
                  <a:lnTo>
                    <a:pt x="83" y="26"/>
                  </a:lnTo>
                  <a:lnTo>
                    <a:pt x="138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8" name="Freeform 1263"/>
            <p:cNvSpPr>
              <a:spLocks/>
            </p:cNvSpPr>
            <p:nvPr/>
          </p:nvSpPr>
          <p:spPr bwMode="auto">
            <a:xfrm>
              <a:off x="2933700" y="5891213"/>
              <a:ext cx="30163" cy="31750"/>
            </a:xfrm>
            <a:custGeom>
              <a:avLst/>
              <a:gdLst>
                <a:gd name="T0" fmla="*/ 56 w 188"/>
                <a:gd name="T1" fmla="*/ 0 h 196"/>
                <a:gd name="T2" fmla="*/ 69 w 188"/>
                <a:gd name="T3" fmla="*/ 1 h 196"/>
                <a:gd name="T4" fmla="*/ 83 w 188"/>
                <a:gd name="T5" fmla="*/ 7 h 196"/>
                <a:gd name="T6" fmla="*/ 95 w 188"/>
                <a:gd name="T7" fmla="*/ 16 h 196"/>
                <a:gd name="T8" fmla="*/ 55 w 188"/>
                <a:gd name="T9" fmla="*/ 55 h 196"/>
                <a:gd name="T10" fmla="*/ 97 w 188"/>
                <a:gd name="T11" fmla="*/ 18 h 196"/>
                <a:gd name="T12" fmla="*/ 137 w 188"/>
                <a:gd name="T13" fmla="*/ 61 h 196"/>
                <a:gd name="T14" fmla="*/ 175 w 188"/>
                <a:gd name="T15" fmla="*/ 106 h 196"/>
                <a:gd name="T16" fmla="*/ 183 w 188"/>
                <a:gd name="T17" fmla="*/ 119 h 196"/>
                <a:gd name="T18" fmla="*/ 187 w 188"/>
                <a:gd name="T19" fmla="*/ 133 h 196"/>
                <a:gd name="T20" fmla="*/ 188 w 188"/>
                <a:gd name="T21" fmla="*/ 148 h 196"/>
                <a:gd name="T22" fmla="*/ 183 w 188"/>
                <a:gd name="T23" fmla="*/ 161 h 196"/>
                <a:gd name="T24" fmla="*/ 177 w 188"/>
                <a:gd name="T25" fmla="*/ 174 h 196"/>
                <a:gd name="T26" fmla="*/ 166 w 188"/>
                <a:gd name="T27" fmla="*/ 185 h 196"/>
                <a:gd name="T28" fmla="*/ 155 w 188"/>
                <a:gd name="T29" fmla="*/ 191 h 196"/>
                <a:gd name="T30" fmla="*/ 144 w 188"/>
                <a:gd name="T31" fmla="*/ 195 h 196"/>
                <a:gd name="T32" fmla="*/ 131 w 188"/>
                <a:gd name="T33" fmla="*/ 196 h 196"/>
                <a:gd name="T34" fmla="*/ 114 w 188"/>
                <a:gd name="T35" fmla="*/ 194 h 196"/>
                <a:gd name="T36" fmla="*/ 100 w 188"/>
                <a:gd name="T37" fmla="*/ 187 h 196"/>
                <a:gd name="T38" fmla="*/ 87 w 188"/>
                <a:gd name="T39" fmla="*/ 176 h 196"/>
                <a:gd name="T40" fmla="*/ 54 w 188"/>
                <a:gd name="T41" fmla="*/ 135 h 196"/>
                <a:gd name="T42" fmla="*/ 17 w 188"/>
                <a:gd name="T43" fmla="*/ 98 h 196"/>
                <a:gd name="T44" fmla="*/ 8 w 188"/>
                <a:gd name="T45" fmla="*/ 85 h 196"/>
                <a:gd name="T46" fmla="*/ 2 w 188"/>
                <a:gd name="T47" fmla="*/ 72 h 196"/>
                <a:gd name="T48" fmla="*/ 0 w 188"/>
                <a:gd name="T49" fmla="*/ 57 h 196"/>
                <a:gd name="T50" fmla="*/ 1 w 188"/>
                <a:gd name="T51" fmla="*/ 43 h 196"/>
                <a:gd name="T52" fmla="*/ 7 w 188"/>
                <a:gd name="T53" fmla="*/ 29 h 196"/>
                <a:gd name="T54" fmla="*/ 16 w 188"/>
                <a:gd name="T55" fmla="*/ 17 h 196"/>
                <a:gd name="T56" fmla="*/ 28 w 188"/>
                <a:gd name="T57" fmla="*/ 7 h 196"/>
                <a:gd name="T58" fmla="*/ 41 w 188"/>
                <a:gd name="T59" fmla="*/ 2 h 196"/>
                <a:gd name="T60" fmla="*/ 56 w 188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8" h="196">
                  <a:moveTo>
                    <a:pt x="56" y="0"/>
                  </a:moveTo>
                  <a:lnTo>
                    <a:pt x="69" y="1"/>
                  </a:lnTo>
                  <a:lnTo>
                    <a:pt x="83" y="7"/>
                  </a:lnTo>
                  <a:lnTo>
                    <a:pt x="95" y="16"/>
                  </a:lnTo>
                  <a:lnTo>
                    <a:pt x="55" y="55"/>
                  </a:lnTo>
                  <a:lnTo>
                    <a:pt x="97" y="18"/>
                  </a:lnTo>
                  <a:lnTo>
                    <a:pt x="137" y="61"/>
                  </a:lnTo>
                  <a:lnTo>
                    <a:pt x="175" y="106"/>
                  </a:lnTo>
                  <a:lnTo>
                    <a:pt x="183" y="119"/>
                  </a:lnTo>
                  <a:lnTo>
                    <a:pt x="187" y="133"/>
                  </a:lnTo>
                  <a:lnTo>
                    <a:pt x="188" y="148"/>
                  </a:lnTo>
                  <a:lnTo>
                    <a:pt x="183" y="161"/>
                  </a:lnTo>
                  <a:lnTo>
                    <a:pt x="177" y="174"/>
                  </a:lnTo>
                  <a:lnTo>
                    <a:pt x="166" y="185"/>
                  </a:lnTo>
                  <a:lnTo>
                    <a:pt x="155" y="191"/>
                  </a:lnTo>
                  <a:lnTo>
                    <a:pt x="144" y="195"/>
                  </a:lnTo>
                  <a:lnTo>
                    <a:pt x="131" y="196"/>
                  </a:lnTo>
                  <a:lnTo>
                    <a:pt x="114" y="194"/>
                  </a:lnTo>
                  <a:lnTo>
                    <a:pt x="100" y="187"/>
                  </a:lnTo>
                  <a:lnTo>
                    <a:pt x="87" y="176"/>
                  </a:lnTo>
                  <a:lnTo>
                    <a:pt x="54" y="135"/>
                  </a:lnTo>
                  <a:lnTo>
                    <a:pt x="17" y="98"/>
                  </a:lnTo>
                  <a:lnTo>
                    <a:pt x="8" y="85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9" name="Freeform 1264"/>
            <p:cNvSpPr>
              <a:spLocks/>
            </p:cNvSpPr>
            <p:nvPr/>
          </p:nvSpPr>
          <p:spPr bwMode="auto">
            <a:xfrm>
              <a:off x="2949575" y="6088063"/>
              <a:ext cx="25400" cy="33337"/>
            </a:xfrm>
            <a:custGeom>
              <a:avLst/>
              <a:gdLst>
                <a:gd name="T0" fmla="*/ 105 w 165"/>
                <a:gd name="T1" fmla="*/ 0 h 210"/>
                <a:gd name="T2" fmla="*/ 120 w 165"/>
                <a:gd name="T3" fmla="*/ 1 h 210"/>
                <a:gd name="T4" fmla="*/ 134 w 165"/>
                <a:gd name="T5" fmla="*/ 5 h 210"/>
                <a:gd name="T6" fmla="*/ 146 w 165"/>
                <a:gd name="T7" fmla="*/ 14 h 210"/>
                <a:gd name="T8" fmla="*/ 156 w 165"/>
                <a:gd name="T9" fmla="*/ 25 h 210"/>
                <a:gd name="T10" fmla="*/ 162 w 165"/>
                <a:gd name="T11" fmla="*/ 38 h 210"/>
                <a:gd name="T12" fmla="*/ 165 w 165"/>
                <a:gd name="T13" fmla="*/ 52 h 210"/>
                <a:gd name="T14" fmla="*/ 164 w 165"/>
                <a:gd name="T15" fmla="*/ 66 h 210"/>
                <a:gd name="T16" fmla="*/ 160 w 165"/>
                <a:gd name="T17" fmla="*/ 81 h 210"/>
                <a:gd name="T18" fmla="*/ 133 w 165"/>
                <a:gd name="T19" fmla="*/ 132 h 210"/>
                <a:gd name="T20" fmla="*/ 104 w 165"/>
                <a:gd name="T21" fmla="*/ 182 h 210"/>
                <a:gd name="T22" fmla="*/ 95 w 165"/>
                <a:gd name="T23" fmla="*/ 194 h 210"/>
                <a:gd name="T24" fmla="*/ 82 w 165"/>
                <a:gd name="T25" fmla="*/ 203 h 210"/>
                <a:gd name="T26" fmla="*/ 70 w 165"/>
                <a:gd name="T27" fmla="*/ 208 h 210"/>
                <a:gd name="T28" fmla="*/ 55 w 165"/>
                <a:gd name="T29" fmla="*/ 210 h 210"/>
                <a:gd name="T30" fmla="*/ 41 w 165"/>
                <a:gd name="T31" fmla="*/ 208 h 210"/>
                <a:gd name="T32" fmla="*/ 27 w 165"/>
                <a:gd name="T33" fmla="*/ 202 h 210"/>
                <a:gd name="T34" fmla="*/ 14 w 165"/>
                <a:gd name="T35" fmla="*/ 192 h 210"/>
                <a:gd name="T36" fmla="*/ 6 w 165"/>
                <a:gd name="T37" fmla="*/ 181 h 210"/>
                <a:gd name="T38" fmla="*/ 1 w 165"/>
                <a:gd name="T39" fmla="*/ 167 h 210"/>
                <a:gd name="T40" fmla="*/ 0 w 165"/>
                <a:gd name="T41" fmla="*/ 153 h 210"/>
                <a:gd name="T42" fmla="*/ 1 w 165"/>
                <a:gd name="T43" fmla="*/ 138 h 210"/>
                <a:gd name="T44" fmla="*/ 7 w 165"/>
                <a:gd name="T45" fmla="*/ 125 h 210"/>
                <a:gd name="T46" fmla="*/ 34 w 165"/>
                <a:gd name="T47" fmla="*/ 79 h 210"/>
                <a:gd name="T48" fmla="*/ 58 w 165"/>
                <a:gd name="T49" fmla="*/ 31 h 210"/>
                <a:gd name="T50" fmla="*/ 67 w 165"/>
                <a:gd name="T51" fmla="*/ 19 h 210"/>
                <a:gd name="T52" fmla="*/ 78 w 165"/>
                <a:gd name="T53" fmla="*/ 9 h 210"/>
                <a:gd name="T54" fmla="*/ 91 w 165"/>
                <a:gd name="T55" fmla="*/ 3 h 210"/>
                <a:gd name="T56" fmla="*/ 105 w 165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10">
                  <a:moveTo>
                    <a:pt x="105" y="0"/>
                  </a:moveTo>
                  <a:lnTo>
                    <a:pt x="120" y="1"/>
                  </a:lnTo>
                  <a:lnTo>
                    <a:pt x="134" y="5"/>
                  </a:lnTo>
                  <a:lnTo>
                    <a:pt x="146" y="14"/>
                  </a:lnTo>
                  <a:lnTo>
                    <a:pt x="156" y="25"/>
                  </a:lnTo>
                  <a:lnTo>
                    <a:pt x="162" y="38"/>
                  </a:lnTo>
                  <a:lnTo>
                    <a:pt x="165" y="52"/>
                  </a:lnTo>
                  <a:lnTo>
                    <a:pt x="164" y="66"/>
                  </a:lnTo>
                  <a:lnTo>
                    <a:pt x="160" y="81"/>
                  </a:lnTo>
                  <a:lnTo>
                    <a:pt x="133" y="132"/>
                  </a:lnTo>
                  <a:lnTo>
                    <a:pt x="104" y="182"/>
                  </a:lnTo>
                  <a:lnTo>
                    <a:pt x="95" y="194"/>
                  </a:lnTo>
                  <a:lnTo>
                    <a:pt x="82" y="203"/>
                  </a:lnTo>
                  <a:lnTo>
                    <a:pt x="70" y="208"/>
                  </a:lnTo>
                  <a:lnTo>
                    <a:pt x="55" y="210"/>
                  </a:lnTo>
                  <a:lnTo>
                    <a:pt x="41" y="208"/>
                  </a:lnTo>
                  <a:lnTo>
                    <a:pt x="27" y="202"/>
                  </a:lnTo>
                  <a:lnTo>
                    <a:pt x="14" y="192"/>
                  </a:lnTo>
                  <a:lnTo>
                    <a:pt x="6" y="181"/>
                  </a:lnTo>
                  <a:lnTo>
                    <a:pt x="1" y="167"/>
                  </a:lnTo>
                  <a:lnTo>
                    <a:pt x="0" y="153"/>
                  </a:lnTo>
                  <a:lnTo>
                    <a:pt x="1" y="138"/>
                  </a:lnTo>
                  <a:lnTo>
                    <a:pt x="7" y="125"/>
                  </a:lnTo>
                  <a:lnTo>
                    <a:pt x="34" y="79"/>
                  </a:lnTo>
                  <a:lnTo>
                    <a:pt x="58" y="31"/>
                  </a:lnTo>
                  <a:lnTo>
                    <a:pt x="67" y="19"/>
                  </a:lnTo>
                  <a:lnTo>
                    <a:pt x="78" y="9"/>
                  </a:lnTo>
                  <a:lnTo>
                    <a:pt x="91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0" name="Freeform 1265"/>
            <p:cNvSpPr>
              <a:spLocks/>
            </p:cNvSpPr>
            <p:nvPr/>
          </p:nvSpPr>
          <p:spPr bwMode="auto">
            <a:xfrm>
              <a:off x="2873375" y="5856288"/>
              <a:ext cx="33338" cy="23812"/>
            </a:xfrm>
            <a:custGeom>
              <a:avLst/>
              <a:gdLst>
                <a:gd name="T0" fmla="*/ 58 w 216"/>
                <a:gd name="T1" fmla="*/ 0 h 152"/>
                <a:gd name="T2" fmla="*/ 73 w 216"/>
                <a:gd name="T3" fmla="*/ 3 h 152"/>
                <a:gd name="T4" fmla="*/ 129 w 216"/>
                <a:gd name="T5" fmla="*/ 23 h 152"/>
                <a:gd name="T6" fmla="*/ 184 w 216"/>
                <a:gd name="T7" fmla="*/ 45 h 152"/>
                <a:gd name="T8" fmla="*/ 196 w 216"/>
                <a:gd name="T9" fmla="*/ 53 h 152"/>
                <a:gd name="T10" fmla="*/ 206 w 216"/>
                <a:gd name="T11" fmla="*/ 64 h 152"/>
                <a:gd name="T12" fmla="*/ 213 w 216"/>
                <a:gd name="T13" fmla="*/ 76 h 152"/>
                <a:gd name="T14" fmla="*/ 216 w 216"/>
                <a:gd name="T15" fmla="*/ 91 h 152"/>
                <a:gd name="T16" fmla="*/ 216 w 216"/>
                <a:gd name="T17" fmla="*/ 105 h 152"/>
                <a:gd name="T18" fmla="*/ 212 w 216"/>
                <a:gd name="T19" fmla="*/ 120 h 152"/>
                <a:gd name="T20" fmla="*/ 203 w 216"/>
                <a:gd name="T21" fmla="*/ 133 h 152"/>
                <a:gd name="T22" fmla="*/ 190 w 216"/>
                <a:gd name="T23" fmla="*/ 144 h 152"/>
                <a:gd name="T24" fmla="*/ 175 w 216"/>
                <a:gd name="T25" fmla="*/ 150 h 152"/>
                <a:gd name="T26" fmla="*/ 160 w 216"/>
                <a:gd name="T27" fmla="*/ 152 h 152"/>
                <a:gd name="T28" fmla="*/ 148 w 216"/>
                <a:gd name="T29" fmla="*/ 151 h 152"/>
                <a:gd name="T30" fmla="*/ 137 w 216"/>
                <a:gd name="T31" fmla="*/ 147 h 152"/>
                <a:gd name="T32" fmla="*/ 89 w 216"/>
                <a:gd name="T33" fmla="*/ 127 h 152"/>
                <a:gd name="T34" fmla="*/ 38 w 216"/>
                <a:gd name="T35" fmla="*/ 109 h 152"/>
                <a:gd name="T36" fmla="*/ 25 w 216"/>
                <a:gd name="T37" fmla="*/ 103 h 152"/>
                <a:gd name="T38" fmla="*/ 14 w 216"/>
                <a:gd name="T39" fmla="*/ 94 h 152"/>
                <a:gd name="T40" fmla="*/ 6 w 216"/>
                <a:gd name="T41" fmla="*/ 82 h 152"/>
                <a:gd name="T42" fmla="*/ 1 w 216"/>
                <a:gd name="T43" fmla="*/ 69 h 152"/>
                <a:gd name="T44" fmla="*/ 0 w 216"/>
                <a:gd name="T45" fmla="*/ 54 h 152"/>
                <a:gd name="T46" fmla="*/ 3 w 216"/>
                <a:gd name="T47" fmla="*/ 39 h 152"/>
                <a:gd name="T48" fmla="*/ 9 w 216"/>
                <a:gd name="T49" fmla="*/ 25 h 152"/>
                <a:gd name="T50" fmla="*/ 19 w 216"/>
                <a:gd name="T51" fmla="*/ 15 h 152"/>
                <a:gd name="T52" fmla="*/ 30 w 216"/>
                <a:gd name="T53" fmla="*/ 6 h 152"/>
                <a:gd name="T54" fmla="*/ 44 w 216"/>
                <a:gd name="T55" fmla="*/ 1 h 152"/>
                <a:gd name="T56" fmla="*/ 58 w 216"/>
                <a:gd name="T5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" h="152">
                  <a:moveTo>
                    <a:pt x="58" y="0"/>
                  </a:moveTo>
                  <a:lnTo>
                    <a:pt x="73" y="3"/>
                  </a:lnTo>
                  <a:lnTo>
                    <a:pt x="129" y="23"/>
                  </a:lnTo>
                  <a:lnTo>
                    <a:pt x="184" y="45"/>
                  </a:lnTo>
                  <a:lnTo>
                    <a:pt x="196" y="53"/>
                  </a:lnTo>
                  <a:lnTo>
                    <a:pt x="206" y="64"/>
                  </a:lnTo>
                  <a:lnTo>
                    <a:pt x="213" y="76"/>
                  </a:lnTo>
                  <a:lnTo>
                    <a:pt x="216" y="91"/>
                  </a:lnTo>
                  <a:lnTo>
                    <a:pt x="216" y="105"/>
                  </a:lnTo>
                  <a:lnTo>
                    <a:pt x="212" y="120"/>
                  </a:lnTo>
                  <a:lnTo>
                    <a:pt x="203" y="133"/>
                  </a:lnTo>
                  <a:lnTo>
                    <a:pt x="190" y="144"/>
                  </a:lnTo>
                  <a:lnTo>
                    <a:pt x="175" y="150"/>
                  </a:lnTo>
                  <a:lnTo>
                    <a:pt x="160" y="152"/>
                  </a:lnTo>
                  <a:lnTo>
                    <a:pt x="148" y="151"/>
                  </a:lnTo>
                  <a:lnTo>
                    <a:pt x="137" y="147"/>
                  </a:lnTo>
                  <a:lnTo>
                    <a:pt x="89" y="127"/>
                  </a:lnTo>
                  <a:lnTo>
                    <a:pt x="38" y="109"/>
                  </a:lnTo>
                  <a:lnTo>
                    <a:pt x="25" y="103"/>
                  </a:lnTo>
                  <a:lnTo>
                    <a:pt x="14" y="94"/>
                  </a:lnTo>
                  <a:lnTo>
                    <a:pt x="6" y="82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5"/>
                  </a:lnTo>
                  <a:lnTo>
                    <a:pt x="19" y="15"/>
                  </a:lnTo>
                  <a:lnTo>
                    <a:pt x="30" y="6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1" name="Freeform 1266"/>
            <p:cNvSpPr>
              <a:spLocks/>
            </p:cNvSpPr>
            <p:nvPr/>
          </p:nvSpPr>
          <p:spPr bwMode="auto">
            <a:xfrm>
              <a:off x="2903538" y="6145213"/>
              <a:ext cx="30163" cy="30162"/>
            </a:xfrm>
            <a:custGeom>
              <a:avLst/>
              <a:gdLst>
                <a:gd name="T0" fmla="*/ 138 w 195"/>
                <a:gd name="T1" fmla="*/ 0 h 187"/>
                <a:gd name="T2" fmla="*/ 153 w 195"/>
                <a:gd name="T3" fmla="*/ 2 h 187"/>
                <a:gd name="T4" fmla="*/ 166 w 195"/>
                <a:gd name="T5" fmla="*/ 7 h 187"/>
                <a:gd name="T6" fmla="*/ 178 w 195"/>
                <a:gd name="T7" fmla="*/ 16 h 187"/>
                <a:gd name="T8" fmla="*/ 187 w 195"/>
                <a:gd name="T9" fmla="*/ 28 h 187"/>
                <a:gd name="T10" fmla="*/ 193 w 195"/>
                <a:gd name="T11" fmla="*/ 41 h 187"/>
                <a:gd name="T12" fmla="*/ 195 w 195"/>
                <a:gd name="T13" fmla="*/ 56 h 187"/>
                <a:gd name="T14" fmla="*/ 193 w 195"/>
                <a:gd name="T15" fmla="*/ 69 h 187"/>
                <a:gd name="T16" fmla="*/ 187 w 195"/>
                <a:gd name="T17" fmla="*/ 83 h 187"/>
                <a:gd name="T18" fmla="*/ 178 w 195"/>
                <a:gd name="T19" fmla="*/ 95 h 187"/>
                <a:gd name="T20" fmla="*/ 178 w 195"/>
                <a:gd name="T21" fmla="*/ 95 h 187"/>
                <a:gd name="T22" fmla="*/ 136 w 195"/>
                <a:gd name="T23" fmla="*/ 135 h 187"/>
                <a:gd name="T24" fmla="*/ 93 w 195"/>
                <a:gd name="T25" fmla="*/ 173 h 187"/>
                <a:gd name="T26" fmla="*/ 82 w 195"/>
                <a:gd name="T27" fmla="*/ 180 h 187"/>
                <a:gd name="T28" fmla="*/ 69 w 195"/>
                <a:gd name="T29" fmla="*/ 185 h 187"/>
                <a:gd name="T30" fmla="*/ 57 w 195"/>
                <a:gd name="T31" fmla="*/ 187 h 187"/>
                <a:gd name="T32" fmla="*/ 41 w 195"/>
                <a:gd name="T33" fmla="*/ 185 h 187"/>
                <a:gd name="T34" fmla="*/ 26 w 195"/>
                <a:gd name="T35" fmla="*/ 177 h 187"/>
                <a:gd name="T36" fmla="*/ 14 w 195"/>
                <a:gd name="T37" fmla="*/ 167 h 187"/>
                <a:gd name="T38" fmla="*/ 5 w 195"/>
                <a:gd name="T39" fmla="*/ 154 h 187"/>
                <a:gd name="T40" fmla="*/ 1 w 195"/>
                <a:gd name="T41" fmla="*/ 141 h 187"/>
                <a:gd name="T42" fmla="*/ 0 w 195"/>
                <a:gd name="T43" fmla="*/ 126 h 187"/>
                <a:gd name="T44" fmla="*/ 3 w 195"/>
                <a:gd name="T45" fmla="*/ 112 h 187"/>
                <a:gd name="T46" fmla="*/ 10 w 195"/>
                <a:gd name="T47" fmla="*/ 99 h 187"/>
                <a:gd name="T48" fmla="*/ 20 w 195"/>
                <a:gd name="T49" fmla="*/ 88 h 187"/>
                <a:gd name="T50" fmla="*/ 60 w 195"/>
                <a:gd name="T51" fmla="*/ 53 h 187"/>
                <a:gd name="T52" fmla="*/ 98 w 195"/>
                <a:gd name="T53" fmla="*/ 16 h 187"/>
                <a:gd name="T54" fmla="*/ 110 w 195"/>
                <a:gd name="T55" fmla="*/ 7 h 187"/>
                <a:gd name="T56" fmla="*/ 124 w 195"/>
                <a:gd name="T57" fmla="*/ 2 h 187"/>
                <a:gd name="T58" fmla="*/ 138 w 195"/>
                <a:gd name="T5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5" h="187">
                  <a:moveTo>
                    <a:pt x="138" y="0"/>
                  </a:moveTo>
                  <a:lnTo>
                    <a:pt x="153" y="2"/>
                  </a:lnTo>
                  <a:lnTo>
                    <a:pt x="166" y="7"/>
                  </a:lnTo>
                  <a:lnTo>
                    <a:pt x="178" y="16"/>
                  </a:lnTo>
                  <a:lnTo>
                    <a:pt x="187" y="28"/>
                  </a:lnTo>
                  <a:lnTo>
                    <a:pt x="193" y="41"/>
                  </a:lnTo>
                  <a:lnTo>
                    <a:pt x="195" y="56"/>
                  </a:lnTo>
                  <a:lnTo>
                    <a:pt x="193" y="69"/>
                  </a:lnTo>
                  <a:lnTo>
                    <a:pt x="187" y="83"/>
                  </a:lnTo>
                  <a:lnTo>
                    <a:pt x="178" y="95"/>
                  </a:lnTo>
                  <a:lnTo>
                    <a:pt x="178" y="95"/>
                  </a:lnTo>
                  <a:lnTo>
                    <a:pt x="136" y="135"/>
                  </a:lnTo>
                  <a:lnTo>
                    <a:pt x="93" y="173"/>
                  </a:lnTo>
                  <a:lnTo>
                    <a:pt x="82" y="180"/>
                  </a:lnTo>
                  <a:lnTo>
                    <a:pt x="69" y="185"/>
                  </a:lnTo>
                  <a:lnTo>
                    <a:pt x="57" y="187"/>
                  </a:lnTo>
                  <a:lnTo>
                    <a:pt x="41" y="185"/>
                  </a:lnTo>
                  <a:lnTo>
                    <a:pt x="26" y="177"/>
                  </a:lnTo>
                  <a:lnTo>
                    <a:pt x="14" y="167"/>
                  </a:lnTo>
                  <a:lnTo>
                    <a:pt x="5" y="154"/>
                  </a:lnTo>
                  <a:lnTo>
                    <a:pt x="1" y="141"/>
                  </a:lnTo>
                  <a:lnTo>
                    <a:pt x="0" y="126"/>
                  </a:lnTo>
                  <a:lnTo>
                    <a:pt x="3" y="112"/>
                  </a:lnTo>
                  <a:lnTo>
                    <a:pt x="10" y="99"/>
                  </a:lnTo>
                  <a:lnTo>
                    <a:pt x="20" y="88"/>
                  </a:lnTo>
                  <a:lnTo>
                    <a:pt x="60" y="53"/>
                  </a:lnTo>
                  <a:lnTo>
                    <a:pt x="98" y="16"/>
                  </a:lnTo>
                  <a:lnTo>
                    <a:pt x="110" y="7"/>
                  </a:lnTo>
                  <a:lnTo>
                    <a:pt x="124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2" name="Freeform 1267"/>
            <p:cNvSpPr>
              <a:spLocks/>
            </p:cNvSpPr>
            <p:nvPr/>
          </p:nvSpPr>
          <p:spPr bwMode="auto">
            <a:xfrm>
              <a:off x="2574925" y="6249988"/>
              <a:ext cx="53975" cy="53975"/>
            </a:xfrm>
            <a:custGeom>
              <a:avLst/>
              <a:gdLst>
                <a:gd name="T0" fmla="*/ 57 w 338"/>
                <a:gd name="T1" fmla="*/ 0 h 335"/>
                <a:gd name="T2" fmla="*/ 75 w 338"/>
                <a:gd name="T3" fmla="*/ 3 h 335"/>
                <a:gd name="T4" fmla="*/ 90 w 338"/>
                <a:gd name="T5" fmla="*/ 10 h 335"/>
                <a:gd name="T6" fmla="*/ 102 w 338"/>
                <a:gd name="T7" fmla="*/ 22 h 335"/>
                <a:gd name="T8" fmla="*/ 110 w 338"/>
                <a:gd name="T9" fmla="*/ 38 h 335"/>
                <a:gd name="T10" fmla="*/ 113 w 338"/>
                <a:gd name="T11" fmla="*/ 56 h 335"/>
                <a:gd name="T12" fmla="*/ 116 w 338"/>
                <a:gd name="T13" fmla="*/ 86 h 335"/>
                <a:gd name="T14" fmla="*/ 124 w 338"/>
                <a:gd name="T15" fmla="*/ 114 h 335"/>
                <a:gd name="T16" fmla="*/ 136 w 338"/>
                <a:gd name="T17" fmla="*/ 141 h 335"/>
                <a:gd name="T18" fmla="*/ 153 w 338"/>
                <a:gd name="T19" fmla="*/ 164 h 335"/>
                <a:gd name="T20" fmla="*/ 173 w 338"/>
                <a:gd name="T21" fmla="*/ 185 h 335"/>
                <a:gd name="T22" fmla="*/ 197 w 338"/>
                <a:gd name="T23" fmla="*/ 201 h 335"/>
                <a:gd name="T24" fmla="*/ 223 w 338"/>
                <a:gd name="T25" fmla="*/ 214 h 335"/>
                <a:gd name="T26" fmla="*/ 251 w 338"/>
                <a:gd name="T27" fmla="*/ 221 h 335"/>
                <a:gd name="T28" fmla="*/ 282 w 338"/>
                <a:gd name="T29" fmla="*/ 224 h 335"/>
                <a:gd name="T30" fmla="*/ 300 w 338"/>
                <a:gd name="T31" fmla="*/ 226 h 335"/>
                <a:gd name="T32" fmla="*/ 315 w 338"/>
                <a:gd name="T33" fmla="*/ 235 h 335"/>
                <a:gd name="T34" fmla="*/ 328 w 338"/>
                <a:gd name="T35" fmla="*/ 247 h 335"/>
                <a:gd name="T36" fmla="*/ 336 w 338"/>
                <a:gd name="T37" fmla="*/ 262 h 335"/>
                <a:gd name="T38" fmla="*/ 338 w 338"/>
                <a:gd name="T39" fmla="*/ 279 h 335"/>
                <a:gd name="T40" fmla="*/ 336 w 338"/>
                <a:gd name="T41" fmla="*/ 297 h 335"/>
                <a:gd name="T42" fmla="*/ 328 w 338"/>
                <a:gd name="T43" fmla="*/ 312 h 335"/>
                <a:gd name="T44" fmla="*/ 315 w 338"/>
                <a:gd name="T45" fmla="*/ 325 h 335"/>
                <a:gd name="T46" fmla="*/ 300 w 338"/>
                <a:gd name="T47" fmla="*/ 333 h 335"/>
                <a:gd name="T48" fmla="*/ 282 w 338"/>
                <a:gd name="T49" fmla="*/ 335 h 335"/>
                <a:gd name="T50" fmla="*/ 241 w 338"/>
                <a:gd name="T51" fmla="*/ 332 h 335"/>
                <a:gd name="T52" fmla="*/ 201 w 338"/>
                <a:gd name="T53" fmla="*/ 324 h 335"/>
                <a:gd name="T54" fmla="*/ 164 w 338"/>
                <a:gd name="T55" fmla="*/ 309 h 335"/>
                <a:gd name="T56" fmla="*/ 129 w 338"/>
                <a:gd name="T57" fmla="*/ 291 h 335"/>
                <a:gd name="T58" fmla="*/ 98 w 338"/>
                <a:gd name="T59" fmla="*/ 267 h 335"/>
                <a:gd name="T60" fmla="*/ 70 w 338"/>
                <a:gd name="T61" fmla="*/ 240 h 335"/>
                <a:gd name="T62" fmla="*/ 45 w 338"/>
                <a:gd name="T63" fmla="*/ 209 h 335"/>
                <a:gd name="T64" fmla="*/ 27 w 338"/>
                <a:gd name="T65" fmla="*/ 173 h 335"/>
                <a:gd name="T66" fmla="*/ 12 w 338"/>
                <a:gd name="T67" fmla="*/ 137 h 335"/>
                <a:gd name="T68" fmla="*/ 4 w 338"/>
                <a:gd name="T69" fmla="*/ 97 h 335"/>
                <a:gd name="T70" fmla="*/ 0 w 338"/>
                <a:gd name="T71" fmla="*/ 56 h 335"/>
                <a:gd name="T72" fmla="*/ 4 w 338"/>
                <a:gd name="T73" fmla="*/ 38 h 335"/>
                <a:gd name="T74" fmla="*/ 11 w 338"/>
                <a:gd name="T75" fmla="*/ 22 h 335"/>
                <a:gd name="T76" fmla="*/ 23 w 338"/>
                <a:gd name="T77" fmla="*/ 10 h 335"/>
                <a:gd name="T78" fmla="*/ 39 w 338"/>
                <a:gd name="T79" fmla="*/ 3 h 335"/>
                <a:gd name="T80" fmla="*/ 57 w 338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" h="335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6" y="86"/>
                  </a:lnTo>
                  <a:lnTo>
                    <a:pt x="124" y="114"/>
                  </a:lnTo>
                  <a:lnTo>
                    <a:pt x="136" y="141"/>
                  </a:lnTo>
                  <a:lnTo>
                    <a:pt x="153" y="164"/>
                  </a:lnTo>
                  <a:lnTo>
                    <a:pt x="173" y="185"/>
                  </a:lnTo>
                  <a:lnTo>
                    <a:pt x="197" y="201"/>
                  </a:lnTo>
                  <a:lnTo>
                    <a:pt x="223" y="214"/>
                  </a:lnTo>
                  <a:lnTo>
                    <a:pt x="251" y="221"/>
                  </a:lnTo>
                  <a:lnTo>
                    <a:pt x="282" y="224"/>
                  </a:lnTo>
                  <a:lnTo>
                    <a:pt x="300" y="226"/>
                  </a:lnTo>
                  <a:lnTo>
                    <a:pt x="315" y="235"/>
                  </a:lnTo>
                  <a:lnTo>
                    <a:pt x="328" y="247"/>
                  </a:lnTo>
                  <a:lnTo>
                    <a:pt x="336" y="262"/>
                  </a:lnTo>
                  <a:lnTo>
                    <a:pt x="338" y="279"/>
                  </a:lnTo>
                  <a:lnTo>
                    <a:pt x="336" y="297"/>
                  </a:lnTo>
                  <a:lnTo>
                    <a:pt x="328" y="312"/>
                  </a:lnTo>
                  <a:lnTo>
                    <a:pt x="315" y="325"/>
                  </a:lnTo>
                  <a:lnTo>
                    <a:pt x="300" y="333"/>
                  </a:lnTo>
                  <a:lnTo>
                    <a:pt x="282" y="335"/>
                  </a:lnTo>
                  <a:lnTo>
                    <a:pt x="241" y="332"/>
                  </a:lnTo>
                  <a:lnTo>
                    <a:pt x="201" y="324"/>
                  </a:lnTo>
                  <a:lnTo>
                    <a:pt x="164" y="309"/>
                  </a:lnTo>
                  <a:lnTo>
                    <a:pt x="129" y="291"/>
                  </a:lnTo>
                  <a:lnTo>
                    <a:pt x="98" y="267"/>
                  </a:lnTo>
                  <a:lnTo>
                    <a:pt x="70" y="240"/>
                  </a:lnTo>
                  <a:lnTo>
                    <a:pt x="45" y="209"/>
                  </a:lnTo>
                  <a:lnTo>
                    <a:pt x="27" y="173"/>
                  </a:lnTo>
                  <a:lnTo>
                    <a:pt x="12" y="137"/>
                  </a:lnTo>
                  <a:lnTo>
                    <a:pt x="4" y="97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3" name="Freeform 1268"/>
            <p:cNvSpPr>
              <a:spLocks/>
            </p:cNvSpPr>
            <p:nvPr/>
          </p:nvSpPr>
          <p:spPr bwMode="auto">
            <a:xfrm>
              <a:off x="3022600" y="5797550"/>
              <a:ext cx="52388" cy="61912"/>
            </a:xfrm>
            <a:custGeom>
              <a:avLst/>
              <a:gdLst>
                <a:gd name="T0" fmla="*/ 56 w 338"/>
                <a:gd name="T1" fmla="*/ 0 h 392"/>
                <a:gd name="T2" fmla="*/ 94 w 338"/>
                <a:gd name="T3" fmla="*/ 3 h 392"/>
                <a:gd name="T4" fmla="*/ 131 w 338"/>
                <a:gd name="T5" fmla="*/ 13 h 392"/>
                <a:gd name="T6" fmla="*/ 165 w 338"/>
                <a:gd name="T7" fmla="*/ 27 h 392"/>
                <a:gd name="T8" fmla="*/ 199 w 338"/>
                <a:gd name="T9" fmla="*/ 47 h 392"/>
                <a:gd name="T10" fmla="*/ 228 w 338"/>
                <a:gd name="T11" fmla="*/ 71 h 392"/>
                <a:gd name="T12" fmla="*/ 255 w 338"/>
                <a:gd name="T13" fmla="*/ 99 h 392"/>
                <a:gd name="T14" fmla="*/ 279 w 338"/>
                <a:gd name="T15" fmla="*/ 131 h 392"/>
                <a:gd name="T16" fmla="*/ 299 w 338"/>
                <a:gd name="T17" fmla="*/ 168 h 392"/>
                <a:gd name="T18" fmla="*/ 316 w 338"/>
                <a:gd name="T19" fmla="*/ 206 h 392"/>
                <a:gd name="T20" fmla="*/ 328 w 338"/>
                <a:gd name="T21" fmla="*/ 248 h 392"/>
                <a:gd name="T22" fmla="*/ 336 w 338"/>
                <a:gd name="T23" fmla="*/ 291 h 392"/>
                <a:gd name="T24" fmla="*/ 338 w 338"/>
                <a:gd name="T25" fmla="*/ 337 h 392"/>
                <a:gd name="T26" fmla="*/ 334 w 338"/>
                <a:gd name="T27" fmla="*/ 355 h 392"/>
                <a:gd name="T28" fmla="*/ 327 w 338"/>
                <a:gd name="T29" fmla="*/ 369 h 392"/>
                <a:gd name="T30" fmla="*/ 315 w 338"/>
                <a:gd name="T31" fmla="*/ 382 h 392"/>
                <a:gd name="T32" fmla="*/ 299 w 338"/>
                <a:gd name="T33" fmla="*/ 390 h 392"/>
                <a:gd name="T34" fmla="*/ 281 w 338"/>
                <a:gd name="T35" fmla="*/ 392 h 392"/>
                <a:gd name="T36" fmla="*/ 263 w 338"/>
                <a:gd name="T37" fmla="*/ 390 h 392"/>
                <a:gd name="T38" fmla="*/ 248 w 338"/>
                <a:gd name="T39" fmla="*/ 382 h 392"/>
                <a:gd name="T40" fmla="*/ 236 w 338"/>
                <a:gd name="T41" fmla="*/ 369 h 392"/>
                <a:gd name="T42" fmla="*/ 228 w 338"/>
                <a:gd name="T43" fmla="*/ 355 h 392"/>
                <a:gd name="T44" fmla="*/ 225 w 338"/>
                <a:gd name="T45" fmla="*/ 337 h 392"/>
                <a:gd name="T46" fmla="*/ 223 w 338"/>
                <a:gd name="T47" fmla="*/ 301 h 392"/>
                <a:gd name="T48" fmla="*/ 216 w 338"/>
                <a:gd name="T49" fmla="*/ 266 h 392"/>
                <a:gd name="T50" fmla="*/ 206 w 338"/>
                <a:gd name="T51" fmla="*/ 234 h 392"/>
                <a:gd name="T52" fmla="*/ 192 w 338"/>
                <a:gd name="T53" fmla="*/ 204 h 392"/>
                <a:gd name="T54" fmla="*/ 176 w 338"/>
                <a:gd name="T55" fmla="*/ 178 h 392"/>
                <a:gd name="T56" fmla="*/ 156 w 338"/>
                <a:gd name="T57" fmla="*/ 156 h 392"/>
                <a:gd name="T58" fmla="*/ 134 w 338"/>
                <a:gd name="T59" fmla="*/ 138 h 392"/>
                <a:gd name="T60" fmla="*/ 110 w 338"/>
                <a:gd name="T61" fmla="*/ 124 h 392"/>
                <a:gd name="T62" fmla="*/ 84 w 338"/>
                <a:gd name="T63" fmla="*/ 116 h 392"/>
                <a:gd name="T64" fmla="*/ 56 w 338"/>
                <a:gd name="T65" fmla="*/ 113 h 392"/>
                <a:gd name="T66" fmla="*/ 39 w 338"/>
                <a:gd name="T67" fmla="*/ 109 h 392"/>
                <a:gd name="T68" fmla="*/ 23 w 338"/>
                <a:gd name="T69" fmla="*/ 102 h 392"/>
                <a:gd name="T70" fmla="*/ 10 w 338"/>
                <a:gd name="T71" fmla="*/ 90 h 392"/>
                <a:gd name="T72" fmla="*/ 3 w 338"/>
                <a:gd name="T73" fmla="*/ 74 h 392"/>
                <a:gd name="T74" fmla="*/ 0 w 338"/>
                <a:gd name="T75" fmla="*/ 56 h 392"/>
                <a:gd name="T76" fmla="*/ 3 w 338"/>
                <a:gd name="T77" fmla="*/ 39 h 392"/>
                <a:gd name="T78" fmla="*/ 10 w 338"/>
                <a:gd name="T79" fmla="*/ 23 h 392"/>
                <a:gd name="T80" fmla="*/ 23 w 338"/>
                <a:gd name="T81" fmla="*/ 12 h 392"/>
                <a:gd name="T82" fmla="*/ 39 w 338"/>
                <a:gd name="T83" fmla="*/ 3 h 392"/>
                <a:gd name="T84" fmla="*/ 56 w 338"/>
                <a:gd name="T8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8" h="392">
                  <a:moveTo>
                    <a:pt x="56" y="0"/>
                  </a:moveTo>
                  <a:lnTo>
                    <a:pt x="94" y="3"/>
                  </a:lnTo>
                  <a:lnTo>
                    <a:pt x="131" y="13"/>
                  </a:lnTo>
                  <a:lnTo>
                    <a:pt x="165" y="27"/>
                  </a:lnTo>
                  <a:lnTo>
                    <a:pt x="199" y="47"/>
                  </a:lnTo>
                  <a:lnTo>
                    <a:pt x="228" y="71"/>
                  </a:lnTo>
                  <a:lnTo>
                    <a:pt x="255" y="99"/>
                  </a:lnTo>
                  <a:lnTo>
                    <a:pt x="279" y="131"/>
                  </a:lnTo>
                  <a:lnTo>
                    <a:pt x="299" y="168"/>
                  </a:lnTo>
                  <a:lnTo>
                    <a:pt x="316" y="206"/>
                  </a:lnTo>
                  <a:lnTo>
                    <a:pt x="328" y="248"/>
                  </a:lnTo>
                  <a:lnTo>
                    <a:pt x="336" y="291"/>
                  </a:lnTo>
                  <a:lnTo>
                    <a:pt x="338" y="337"/>
                  </a:lnTo>
                  <a:lnTo>
                    <a:pt x="334" y="355"/>
                  </a:lnTo>
                  <a:lnTo>
                    <a:pt x="327" y="369"/>
                  </a:lnTo>
                  <a:lnTo>
                    <a:pt x="315" y="382"/>
                  </a:lnTo>
                  <a:lnTo>
                    <a:pt x="299" y="390"/>
                  </a:lnTo>
                  <a:lnTo>
                    <a:pt x="281" y="392"/>
                  </a:lnTo>
                  <a:lnTo>
                    <a:pt x="263" y="390"/>
                  </a:lnTo>
                  <a:lnTo>
                    <a:pt x="248" y="382"/>
                  </a:lnTo>
                  <a:lnTo>
                    <a:pt x="236" y="369"/>
                  </a:lnTo>
                  <a:lnTo>
                    <a:pt x="228" y="355"/>
                  </a:lnTo>
                  <a:lnTo>
                    <a:pt x="225" y="337"/>
                  </a:lnTo>
                  <a:lnTo>
                    <a:pt x="223" y="301"/>
                  </a:lnTo>
                  <a:lnTo>
                    <a:pt x="216" y="266"/>
                  </a:lnTo>
                  <a:lnTo>
                    <a:pt x="206" y="234"/>
                  </a:lnTo>
                  <a:lnTo>
                    <a:pt x="192" y="204"/>
                  </a:lnTo>
                  <a:lnTo>
                    <a:pt x="176" y="178"/>
                  </a:lnTo>
                  <a:lnTo>
                    <a:pt x="156" y="156"/>
                  </a:lnTo>
                  <a:lnTo>
                    <a:pt x="134" y="138"/>
                  </a:lnTo>
                  <a:lnTo>
                    <a:pt x="110" y="124"/>
                  </a:lnTo>
                  <a:lnTo>
                    <a:pt x="84" y="116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4" name="Freeform 1269"/>
            <p:cNvSpPr>
              <a:spLocks/>
            </p:cNvSpPr>
            <p:nvPr/>
          </p:nvSpPr>
          <p:spPr bwMode="auto">
            <a:xfrm>
              <a:off x="2968625" y="6188075"/>
              <a:ext cx="106363" cy="106362"/>
            </a:xfrm>
            <a:custGeom>
              <a:avLst/>
              <a:gdLst>
                <a:gd name="T0" fmla="*/ 619 w 676"/>
                <a:gd name="T1" fmla="*/ 0 h 671"/>
                <a:gd name="T2" fmla="*/ 637 w 676"/>
                <a:gd name="T3" fmla="*/ 3 h 671"/>
                <a:gd name="T4" fmla="*/ 653 w 676"/>
                <a:gd name="T5" fmla="*/ 10 h 671"/>
                <a:gd name="T6" fmla="*/ 665 w 676"/>
                <a:gd name="T7" fmla="*/ 23 h 671"/>
                <a:gd name="T8" fmla="*/ 672 w 676"/>
                <a:gd name="T9" fmla="*/ 38 h 671"/>
                <a:gd name="T10" fmla="*/ 676 w 676"/>
                <a:gd name="T11" fmla="*/ 56 h 671"/>
                <a:gd name="T12" fmla="*/ 672 w 676"/>
                <a:gd name="T13" fmla="*/ 118 h 671"/>
                <a:gd name="T14" fmla="*/ 663 w 676"/>
                <a:gd name="T15" fmla="*/ 180 h 671"/>
                <a:gd name="T16" fmla="*/ 647 w 676"/>
                <a:gd name="T17" fmla="*/ 239 h 671"/>
                <a:gd name="T18" fmla="*/ 628 w 676"/>
                <a:gd name="T19" fmla="*/ 295 h 671"/>
                <a:gd name="T20" fmla="*/ 601 w 676"/>
                <a:gd name="T21" fmla="*/ 349 h 671"/>
                <a:gd name="T22" fmla="*/ 570 w 676"/>
                <a:gd name="T23" fmla="*/ 400 h 671"/>
                <a:gd name="T24" fmla="*/ 534 w 676"/>
                <a:gd name="T25" fmla="*/ 448 h 671"/>
                <a:gd name="T26" fmla="*/ 494 w 676"/>
                <a:gd name="T27" fmla="*/ 491 h 671"/>
                <a:gd name="T28" fmla="*/ 450 w 676"/>
                <a:gd name="T29" fmla="*/ 531 h 671"/>
                <a:gd name="T30" fmla="*/ 403 w 676"/>
                <a:gd name="T31" fmla="*/ 566 h 671"/>
                <a:gd name="T32" fmla="*/ 351 w 676"/>
                <a:gd name="T33" fmla="*/ 597 h 671"/>
                <a:gd name="T34" fmla="*/ 297 w 676"/>
                <a:gd name="T35" fmla="*/ 623 h 671"/>
                <a:gd name="T36" fmla="*/ 240 w 676"/>
                <a:gd name="T37" fmla="*/ 644 h 671"/>
                <a:gd name="T38" fmla="*/ 181 w 676"/>
                <a:gd name="T39" fmla="*/ 659 h 671"/>
                <a:gd name="T40" fmla="*/ 119 w 676"/>
                <a:gd name="T41" fmla="*/ 668 h 671"/>
                <a:gd name="T42" fmla="*/ 55 w 676"/>
                <a:gd name="T43" fmla="*/ 671 h 671"/>
                <a:gd name="T44" fmla="*/ 38 w 676"/>
                <a:gd name="T45" fmla="*/ 669 h 671"/>
                <a:gd name="T46" fmla="*/ 23 w 676"/>
                <a:gd name="T47" fmla="*/ 661 h 671"/>
                <a:gd name="T48" fmla="*/ 11 w 676"/>
                <a:gd name="T49" fmla="*/ 648 h 671"/>
                <a:gd name="T50" fmla="*/ 2 w 676"/>
                <a:gd name="T51" fmla="*/ 634 h 671"/>
                <a:gd name="T52" fmla="*/ 0 w 676"/>
                <a:gd name="T53" fmla="*/ 616 h 671"/>
                <a:gd name="T54" fmla="*/ 2 w 676"/>
                <a:gd name="T55" fmla="*/ 598 h 671"/>
                <a:gd name="T56" fmla="*/ 11 w 676"/>
                <a:gd name="T57" fmla="*/ 583 h 671"/>
                <a:gd name="T58" fmla="*/ 23 w 676"/>
                <a:gd name="T59" fmla="*/ 570 h 671"/>
                <a:gd name="T60" fmla="*/ 38 w 676"/>
                <a:gd name="T61" fmla="*/ 563 h 671"/>
                <a:gd name="T62" fmla="*/ 55 w 676"/>
                <a:gd name="T63" fmla="*/ 560 h 671"/>
                <a:gd name="T64" fmla="*/ 111 w 676"/>
                <a:gd name="T65" fmla="*/ 557 h 671"/>
                <a:gd name="T66" fmla="*/ 164 w 676"/>
                <a:gd name="T67" fmla="*/ 549 h 671"/>
                <a:gd name="T68" fmla="*/ 217 w 676"/>
                <a:gd name="T69" fmla="*/ 534 h 671"/>
                <a:gd name="T70" fmla="*/ 266 w 676"/>
                <a:gd name="T71" fmla="*/ 515 h 671"/>
                <a:gd name="T72" fmla="*/ 312 w 676"/>
                <a:gd name="T73" fmla="*/ 491 h 671"/>
                <a:gd name="T74" fmla="*/ 356 w 676"/>
                <a:gd name="T75" fmla="*/ 462 h 671"/>
                <a:gd name="T76" fmla="*/ 395 w 676"/>
                <a:gd name="T77" fmla="*/ 430 h 671"/>
                <a:gd name="T78" fmla="*/ 432 w 676"/>
                <a:gd name="T79" fmla="*/ 394 h 671"/>
                <a:gd name="T80" fmla="*/ 465 w 676"/>
                <a:gd name="T81" fmla="*/ 353 h 671"/>
                <a:gd name="T82" fmla="*/ 494 w 676"/>
                <a:gd name="T83" fmla="*/ 309 h 671"/>
                <a:gd name="T84" fmla="*/ 518 w 676"/>
                <a:gd name="T85" fmla="*/ 264 h 671"/>
                <a:gd name="T86" fmla="*/ 538 w 676"/>
                <a:gd name="T87" fmla="*/ 215 h 671"/>
                <a:gd name="T88" fmla="*/ 551 w 676"/>
                <a:gd name="T89" fmla="*/ 164 h 671"/>
                <a:gd name="T90" fmla="*/ 560 w 676"/>
                <a:gd name="T91" fmla="*/ 111 h 671"/>
                <a:gd name="T92" fmla="*/ 563 w 676"/>
                <a:gd name="T93" fmla="*/ 56 h 671"/>
                <a:gd name="T94" fmla="*/ 566 w 676"/>
                <a:gd name="T95" fmla="*/ 38 h 671"/>
                <a:gd name="T96" fmla="*/ 574 w 676"/>
                <a:gd name="T97" fmla="*/ 23 h 671"/>
                <a:gd name="T98" fmla="*/ 586 w 676"/>
                <a:gd name="T99" fmla="*/ 10 h 671"/>
                <a:gd name="T100" fmla="*/ 601 w 676"/>
                <a:gd name="T101" fmla="*/ 3 h 671"/>
                <a:gd name="T102" fmla="*/ 619 w 676"/>
                <a:gd name="T103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6" h="671">
                  <a:moveTo>
                    <a:pt x="619" y="0"/>
                  </a:moveTo>
                  <a:lnTo>
                    <a:pt x="637" y="3"/>
                  </a:lnTo>
                  <a:lnTo>
                    <a:pt x="653" y="10"/>
                  </a:lnTo>
                  <a:lnTo>
                    <a:pt x="665" y="23"/>
                  </a:lnTo>
                  <a:lnTo>
                    <a:pt x="672" y="38"/>
                  </a:lnTo>
                  <a:lnTo>
                    <a:pt x="676" y="56"/>
                  </a:lnTo>
                  <a:lnTo>
                    <a:pt x="672" y="118"/>
                  </a:lnTo>
                  <a:lnTo>
                    <a:pt x="663" y="180"/>
                  </a:lnTo>
                  <a:lnTo>
                    <a:pt x="647" y="239"/>
                  </a:lnTo>
                  <a:lnTo>
                    <a:pt x="628" y="295"/>
                  </a:lnTo>
                  <a:lnTo>
                    <a:pt x="601" y="349"/>
                  </a:lnTo>
                  <a:lnTo>
                    <a:pt x="570" y="400"/>
                  </a:lnTo>
                  <a:lnTo>
                    <a:pt x="534" y="448"/>
                  </a:lnTo>
                  <a:lnTo>
                    <a:pt x="494" y="491"/>
                  </a:lnTo>
                  <a:lnTo>
                    <a:pt x="450" y="531"/>
                  </a:lnTo>
                  <a:lnTo>
                    <a:pt x="403" y="566"/>
                  </a:lnTo>
                  <a:lnTo>
                    <a:pt x="351" y="597"/>
                  </a:lnTo>
                  <a:lnTo>
                    <a:pt x="297" y="623"/>
                  </a:lnTo>
                  <a:lnTo>
                    <a:pt x="240" y="644"/>
                  </a:lnTo>
                  <a:lnTo>
                    <a:pt x="181" y="659"/>
                  </a:lnTo>
                  <a:lnTo>
                    <a:pt x="119" y="668"/>
                  </a:lnTo>
                  <a:lnTo>
                    <a:pt x="55" y="671"/>
                  </a:lnTo>
                  <a:lnTo>
                    <a:pt x="38" y="669"/>
                  </a:lnTo>
                  <a:lnTo>
                    <a:pt x="23" y="661"/>
                  </a:lnTo>
                  <a:lnTo>
                    <a:pt x="11" y="648"/>
                  </a:lnTo>
                  <a:lnTo>
                    <a:pt x="2" y="634"/>
                  </a:lnTo>
                  <a:lnTo>
                    <a:pt x="0" y="616"/>
                  </a:lnTo>
                  <a:lnTo>
                    <a:pt x="2" y="598"/>
                  </a:lnTo>
                  <a:lnTo>
                    <a:pt x="11" y="583"/>
                  </a:lnTo>
                  <a:lnTo>
                    <a:pt x="23" y="570"/>
                  </a:lnTo>
                  <a:lnTo>
                    <a:pt x="38" y="563"/>
                  </a:lnTo>
                  <a:lnTo>
                    <a:pt x="55" y="560"/>
                  </a:lnTo>
                  <a:lnTo>
                    <a:pt x="111" y="557"/>
                  </a:lnTo>
                  <a:lnTo>
                    <a:pt x="164" y="549"/>
                  </a:lnTo>
                  <a:lnTo>
                    <a:pt x="217" y="534"/>
                  </a:lnTo>
                  <a:lnTo>
                    <a:pt x="266" y="515"/>
                  </a:lnTo>
                  <a:lnTo>
                    <a:pt x="312" y="491"/>
                  </a:lnTo>
                  <a:lnTo>
                    <a:pt x="356" y="462"/>
                  </a:lnTo>
                  <a:lnTo>
                    <a:pt x="395" y="430"/>
                  </a:lnTo>
                  <a:lnTo>
                    <a:pt x="432" y="394"/>
                  </a:lnTo>
                  <a:lnTo>
                    <a:pt x="465" y="353"/>
                  </a:lnTo>
                  <a:lnTo>
                    <a:pt x="494" y="309"/>
                  </a:lnTo>
                  <a:lnTo>
                    <a:pt x="518" y="264"/>
                  </a:lnTo>
                  <a:lnTo>
                    <a:pt x="538" y="215"/>
                  </a:lnTo>
                  <a:lnTo>
                    <a:pt x="551" y="164"/>
                  </a:lnTo>
                  <a:lnTo>
                    <a:pt x="560" y="111"/>
                  </a:lnTo>
                  <a:lnTo>
                    <a:pt x="563" y="56"/>
                  </a:lnTo>
                  <a:lnTo>
                    <a:pt x="566" y="38"/>
                  </a:lnTo>
                  <a:lnTo>
                    <a:pt x="574" y="23"/>
                  </a:lnTo>
                  <a:lnTo>
                    <a:pt x="586" y="10"/>
                  </a:lnTo>
                  <a:lnTo>
                    <a:pt x="601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5" name="Freeform 1270"/>
            <p:cNvSpPr>
              <a:spLocks/>
            </p:cNvSpPr>
            <p:nvPr/>
          </p:nvSpPr>
          <p:spPr bwMode="auto">
            <a:xfrm>
              <a:off x="3030538" y="6269038"/>
              <a:ext cx="53975" cy="44450"/>
            </a:xfrm>
            <a:custGeom>
              <a:avLst/>
              <a:gdLst>
                <a:gd name="T0" fmla="*/ 282 w 338"/>
                <a:gd name="T1" fmla="*/ 0 h 279"/>
                <a:gd name="T2" fmla="*/ 299 w 338"/>
                <a:gd name="T3" fmla="*/ 3 h 279"/>
                <a:gd name="T4" fmla="*/ 315 w 338"/>
                <a:gd name="T5" fmla="*/ 10 h 279"/>
                <a:gd name="T6" fmla="*/ 327 w 338"/>
                <a:gd name="T7" fmla="*/ 23 h 279"/>
                <a:gd name="T8" fmla="*/ 335 w 338"/>
                <a:gd name="T9" fmla="*/ 38 h 279"/>
                <a:gd name="T10" fmla="*/ 338 w 338"/>
                <a:gd name="T11" fmla="*/ 56 h 279"/>
                <a:gd name="T12" fmla="*/ 335 w 338"/>
                <a:gd name="T13" fmla="*/ 89 h 279"/>
                <a:gd name="T14" fmla="*/ 326 w 338"/>
                <a:gd name="T15" fmla="*/ 120 h 279"/>
                <a:gd name="T16" fmla="*/ 312 w 338"/>
                <a:gd name="T17" fmla="*/ 151 h 279"/>
                <a:gd name="T18" fmla="*/ 292 w 338"/>
                <a:gd name="T19" fmla="*/ 178 h 279"/>
                <a:gd name="T20" fmla="*/ 269 w 338"/>
                <a:gd name="T21" fmla="*/ 203 h 279"/>
                <a:gd name="T22" fmla="*/ 241 w 338"/>
                <a:gd name="T23" fmla="*/ 224 h 279"/>
                <a:gd name="T24" fmla="*/ 209 w 338"/>
                <a:gd name="T25" fmla="*/ 244 h 279"/>
                <a:gd name="T26" fmla="*/ 175 w 338"/>
                <a:gd name="T27" fmla="*/ 259 h 279"/>
                <a:gd name="T28" fmla="*/ 137 w 338"/>
                <a:gd name="T29" fmla="*/ 270 h 279"/>
                <a:gd name="T30" fmla="*/ 98 w 338"/>
                <a:gd name="T31" fmla="*/ 277 h 279"/>
                <a:gd name="T32" fmla="*/ 56 w 338"/>
                <a:gd name="T33" fmla="*/ 279 h 279"/>
                <a:gd name="T34" fmla="*/ 38 w 338"/>
                <a:gd name="T35" fmla="*/ 277 h 279"/>
                <a:gd name="T36" fmla="*/ 23 w 338"/>
                <a:gd name="T37" fmla="*/ 269 h 279"/>
                <a:gd name="T38" fmla="*/ 11 w 338"/>
                <a:gd name="T39" fmla="*/ 257 h 279"/>
                <a:gd name="T40" fmla="*/ 3 w 338"/>
                <a:gd name="T41" fmla="*/ 241 h 279"/>
                <a:gd name="T42" fmla="*/ 0 w 338"/>
                <a:gd name="T43" fmla="*/ 223 h 279"/>
                <a:gd name="T44" fmla="*/ 3 w 338"/>
                <a:gd name="T45" fmla="*/ 206 h 279"/>
                <a:gd name="T46" fmla="*/ 11 w 338"/>
                <a:gd name="T47" fmla="*/ 191 h 279"/>
                <a:gd name="T48" fmla="*/ 23 w 338"/>
                <a:gd name="T49" fmla="*/ 179 h 279"/>
                <a:gd name="T50" fmla="*/ 38 w 338"/>
                <a:gd name="T51" fmla="*/ 170 h 279"/>
                <a:gd name="T52" fmla="*/ 56 w 338"/>
                <a:gd name="T53" fmla="*/ 167 h 279"/>
                <a:gd name="T54" fmla="*/ 90 w 338"/>
                <a:gd name="T55" fmla="*/ 165 h 279"/>
                <a:gd name="T56" fmla="*/ 122 w 338"/>
                <a:gd name="T57" fmla="*/ 159 h 279"/>
                <a:gd name="T58" fmla="*/ 150 w 338"/>
                <a:gd name="T59" fmla="*/ 148 h 279"/>
                <a:gd name="T60" fmla="*/ 175 w 338"/>
                <a:gd name="T61" fmla="*/ 135 h 279"/>
                <a:gd name="T62" fmla="*/ 196 w 338"/>
                <a:gd name="T63" fmla="*/ 118 h 279"/>
                <a:gd name="T64" fmla="*/ 212 w 338"/>
                <a:gd name="T65" fmla="*/ 99 h 279"/>
                <a:gd name="T66" fmla="*/ 222 w 338"/>
                <a:gd name="T67" fmla="*/ 78 h 279"/>
                <a:gd name="T68" fmla="*/ 225 w 338"/>
                <a:gd name="T69" fmla="*/ 56 h 279"/>
                <a:gd name="T70" fmla="*/ 228 w 338"/>
                <a:gd name="T71" fmla="*/ 38 h 279"/>
                <a:gd name="T72" fmla="*/ 237 w 338"/>
                <a:gd name="T73" fmla="*/ 23 h 279"/>
                <a:gd name="T74" fmla="*/ 248 w 338"/>
                <a:gd name="T75" fmla="*/ 10 h 279"/>
                <a:gd name="T76" fmla="*/ 264 w 338"/>
                <a:gd name="T77" fmla="*/ 3 h 279"/>
                <a:gd name="T78" fmla="*/ 282 w 338"/>
                <a:gd name="T7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279">
                  <a:moveTo>
                    <a:pt x="282" y="0"/>
                  </a:moveTo>
                  <a:lnTo>
                    <a:pt x="299" y="3"/>
                  </a:lnTo>
                  <a:lnTo>
                    <a:pt x="315" y="10"/>
                  </a:lnTo>
                  <a:lnTo>
                    <a:pt x="327" y="23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89"/>
                  </a:lnTo>
                  <a:lnTo>
                    <a:pt x="326" y="120"/>
                  </a:lnTo>
                  <a:lnTo>
                    <a:pt x="312" y="151"/>
                  </a:lnTo>
                  <a:lnTo>
                    <a:pt x="292" y="178"/>
                  </a:lnTo>
                  <a:lnTo>
                    <a:pt x="269" y="203"/>
                  </a:lnTo>
                  <a:lnTo>
                    <a:pt x="241" y="224"/>
                  </a:lnTo>
                  <a:lnTo>
                    <a:pt x="209" y="244"/>
                  </a:lnTo>
                  <a:lnTo>
                    <a:pt x="175" y="259"/>
                  </a:lnTo>
                  <a:lnTo>
                    <a:pt x="137" y="270"/>
                  </a:lnTo>
                  <a:lnTo>
                    <a:pt x="98" y="277"/>
                  </a:lnTo>
                  <a:lnTo>
                    <a:pt x="56" y="279"/>
                  </a:lnTo>
                  <a:lnTo>
                    <a:pt x="38" y="277"/>
                  </a:lnTo>
                  <a:lnTo>
                    <a:pt x="23" y="269"/>
                  </a:lnTo>
                  <a:lnTo>
                    <a:pt x="11" y="257"/>
                  </a:lnTo>
                  <a:lnTo>
                    <a:pt x="3" y="241"/>
                  </a:lnTo>
                  <a:lnTo>
                    <a:pt x="0" y="223"/>
                  </a:lnTo>
                  <a:lnTo>
                    <a:pt x="3" y="206"/>
                  </a:lnTo>
                  <a:lnTo>
                    <a:pt x="11" y="191"/>
                  </a:lnTo>
                  <a:lnTo>
                    <a:pt x="23" y="179"/>
                  </a:lnTo>
                  <a:lnTo>
                    <a:pt x="38" y="170"/>
                  </a:lnTo>
                  <a:lnTo>
                    <a:pt x="56" y="167"/>
                  </a:lnTo>
                  <a:lnTo>
                    <a:pt x="90" y="165"/>
                  </a:lnTo>
                  <a:lnTo>
                    <a:pt x="122" y="159"/>
                  </a:lnTo>
                  <a:lnTo>
                    <a:pt x="150" y="148"/>
                  </a:lnTo>
                  <a:lnTo>
                    <a:pt x="175" y="135"/>
                  </a:lnTo>
                  <a:lnTo>
                    <a:pt x="196" y="118"/>
                  </a:lnTo>
                  <a:lnTo>
                    <a:pt x="212" y="99"/>
                  </a:lnTo>
                  <a:lnTo>
                    <a:pt x="222" y="78"/>
                  </a:lnTo>
                  <a:lnTo>
                    <a:pt x="225" y="56"/>
                  </a:lnTo>
                  <a:lnTo>
                    <a:pt x="228" y="38"/>
                  </a:lnTo>
                  <a:lnTo>
                    <a:pt x="237" y="23"/>
                  </a:lnTo>
                  <a:lnTo>
                    <a:pt x="248" y="10"/>
                  </a:lnTo>
                  <a:lnTo>
                    <a:pt x="264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96" name="Group 2495"/>
          <p:cNvGrpSpPr/>
          <p:nvPr/>
        </p:nvGrpSpPr>
        <p:grpSpPr>
          <a:xfrm>
            <a:off x="1618920" y="5794018"/>
            <a:ext cx="525463" cy="522287"/>
            <a:chOff x="1620838" y="5794375"/>
            <a:chExt cx="525463" cy="522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90" name="Freeform 1275"/>
            <p:cNvSpPr>
              <a:spLocks noEditPoints="1"/>
            </p:cNvSpPr>
            <p:nvPr/>
          </p:nvSpPr>
          <p:spPr bwMode="auto">
            <a:xfrm>
              <a:off x="1620838" y="5794375"/>
              <a:ext cx="525463" cy="522287"/>
            </a:xfrm>
            <a:custGeom>
              <a:avLst/>
              <a:gdLst>
                <a:gd name="T0" fmla="*/ 1239 w 3314"/>
                <a:gd name="T1" fmla="*/ 3053 h 3295"/>
                <a:gd name="T2" fmla="*/ 946 w 3314"/>
                <a:gd name="T3" fmla="*/ 3022 h 3295"/>
                <a:gd name="T4" fmla="*/ 929 w 3314"/>
                <a:gd name="T5" fmla="*/ 2998 h 3295"/>
                <a:gd name="T6" fmla="*/ 1651 w 3314"/>
                <a:gd name="T7" fmla="*/ 3026 h 3295"/>
                <a:gd name="T8" fmla="*/ 2145 w 3314"/>
                <a:gd name="T9" fmla="*/ 2845 h 3295"/>
                <a:gd name="T10" fmla="*/ 2145 w 3314"/>
                <a:gd name="T11" fmla="*/ 2845 h 3295"/>
                <a:gd name="T12" fmla="*/ 2266 w 3314"/>
                <a:gd name="T13" fmla="*/ 2772 h 3295"/>
                <a:gd name="T14" fmla="*/ 2573 w 3314"/>
                <a:gd name="T15" fmla="*/ 2519 h 3295"/>
                <a:gd name="T16" fmla="*/ 2672 w 3314"/>
                <a:gd name="T17" fmla="*/ 2736 h 3295"/>
                <a:gd name="T18" fmla="*/ 2715 w 3314"/>
                <a:gd name="T19" fmla="*/ 2355 h 3295"/>
                <a:gd name="T20" fmla="*/ 2916 w 3314"/>
                <a:gd name="T21" fmla="*/ 2027 h 3295"/>
                <a:gd name="T22" fmla="*/ 2833 w 3314"/>
                <a:gd name="T23" fmla="*/ 2182 h 3295"/>
                <a:gd name="T24" fmla="*/ 3016 w 3314"/>
                <a:gd name="T25" fmla="*/ 1757 h 3295"/>
                <a:gd name="T26" fmla="*/ 3180 w 3314"/>
                <a:gd name="T27" fmla="*/ 1815 h 3295"/>
                <a:gd name="T28" fmla="*/ 3061 w 3314"/>
                <a:gd name="T29" fmla="*/ 1539 h 3295"/>
                <a:gd name="T30" fmla="*/ 3010 w 3314"/>
                <a:gd name="T31" fmla="*/ 903 h 3295"/>
                <a:gd name="T32" fmla="*/ 3159 w 3314"/>
                <a:gd name="T33" fmla="*/ 1240 h 3295"/>
                <a:gd name="T34" fmla="*/ 1650 w 3314"/>
                <a:gd name="T35" fmla="*/ 115 h 3295"/>
                <a:gd name="T36" fmla="*/ 1059 w 3314"/>
                <a:gd name="T37" fmla="*/ 272 h 3295"/>
                <a:gd name="T38" fmla="*/ 538 w 3314"/>
                <a:gd name="T39" fmla="*/ 665 h 3295"/>
                <a:gd name="T40" fmla="*/ 215 w 3314"/>
                <a:gd name="T41" fmla="*/ 1185 h 3295"/>
                <a:gd name="T42" fmla="*/ 112 w 3314"/>
                <a:gd name="T43" fmla="*/ 1747 h 3295"/>
                <a:gd name="T44" fmla="*/ 234 w 3314"/>
                <a:gd name="T45" fmla="*/ 2278 h 3295"/>
                <a:gd name="T46" fmla="*/ 561 w 3314"/>
                <a:gd name="T47" fmla="*/ 2686 h 3295"/>
                <a:gd name="T48" fmla="*/ 688 w 3314"/>
                <a:gd name="T49" fmla="*/ 2773 h 3295"/>
                <a:gd name="T50" fmla="*/ 914 w 3314"/>
                <a:gd name="T51" fmla="*/ 2876 h 3295"/>
                <a:gd name="T52" fmla="*/ 1208 w 3314"/>
                <a:gd name="T53" fmla="*/ 2939 h 3295"/>
                <a:gd name="T54" fmla="*/ 1514 w 3314"/>
                <a:gd name="T55" fmla="*/ 2935 h 3295"/>
                <a:gd name="T56" fmla="*/ 1776 w 3314"/>
                <a:gd name="T57" fmla="*/ 2880 h 3295"/>
                <a:gd name="T58" fmla="*/ 2015 w 3314"/>
                <a:gd name="T59" fmla="*/ 2786 h 3295"/>
                <a:gd name="T60" fmla="*/ 2202 w 3314"/>
                <a:gd name="T61" fmla="*/ 2679 h 3295"/>
                <a:gd name="T62" fmla="*/ 2375 w 3314"/>
                <a:gd name="T63" fmla="*/ 2550 h 3295"/>
                <a:gd name="T64" fmla="*/ 2612 w 3314"/>
                <a:gd name="T65" fmla="*/ 2303 h 3295"/>
                <a:gd name="T66" fmla="*/ 2794 w 3314"/>
                <a:gd name="T67" fmla="*/ 2020 h 3295"/>
                <a:gd name="T68" fmla="*/ 2895 w 3314"/>
                <a:gd name="T69" fmla="*/ 1773 h 3295"/>
                <a:gd name="T70" fmla="*/ 2952 w 3314"/>
                <a:gd name="T71" fmla="*/ 1504 h 3295"/>
                <a:gd name="T72" fmla="*/ 2951 w 3314"/>
                <a:gd name="T73" fmla="*/ 1156 h 3295"/>
                <a:gd name="T74" fmla="*/ 2893 w 3314"/>
                <a:gd name="T75" fmla="*/ 906 h 3295"/>
                <a:gd name="T76" fmla="*/ 2789 w 3314"/>
                <a:gd name="T77" fmla="*/ 685 h 3295"/>
                <a:gd name="T78" fmla="*/ 2659 w 3314"/>
                <a:gd name="T79" fmla="*/ 508 h 3295"/>
                <a:gd name="T80" fmla="*/ 2210 w 3314"/>
                <a:gd name="T81" fmla="*/ 199 h 3295"/>
                <a:gd name="T82" fmla="*/ 1720 w 3314"/>
                <a:gd name="T83" fmla="*/ 0 h 3295"/>
                <a:gd name="T84" fmla="*/ 2283 w 3314"/>
                <a:gd name="T85" fmla="*/ 108 h 3295"/>
                <a:gd name="T86" fmla="*/ 2733 w 3314"/>
                <a:gd name="T87" fmla="*/ 421 h 3295"/>
                <a:gd name="T88" fmla="*/ 3040 w 3314"/>
                <a:gd name="T89" fmla="*/ 741 h 3295"/>
                <a:gd name="T90" fmla="*/ 3276 w 3314"/>
                <a:gd name="T91" fmla="*/ 1242 h 3295"/>
                <a:gd name="T92" fmla="*/ 3314 w 3314"/>
                <a:gd name="T93" fmla="*/ 1602 h 3295"/>
                <a:gd name="T94" fmla="*/ 3225 w 3314"/>
                <a:gd name="T95" fmla="*/ 2092 h 3295"/>
                <a:gd name="T96" fmla="*/ 3022 w 3314"/>
                <a:gd name="T97" fmla="*/ 2497 h 3295"/>
                <a:gd name="T98" fmla="*/ 2667 w 3314"/>
                <a:gd name="T99" fmla="*/ 2890 h 3295"/>
                <a:gd name="T100" fmla="*/ 2413 w 3314"/>
                <a:gd name="T101" fmla="*/ 3067 h 3295"/>
                <a:gd name="T102" fmla="*/ 1943 w 3314"/>
                <a:gd name="T103" fmla="*/ 3253 h 3295"/>
                <a:gd name="T104" fmla="*/ 1657 w 3314"/>
                <a:gd name="T105" fmla="*/ 3293 h 3295"/>
                <a:gd name="T106" fmla="*/ 1312 w 3314"/>
                <a:gd name="T107" fmla="*/ 3270 h 3295"/>
                <a:gd name="T108" fmla="*/ 1007 w 3314"/>
                <a:gd name="T109" fmla="*/ 3177 h 3295"/>
                <a:gd name="T110" fmla="*/ 583 w 3314"/>
                <a:gd name="T111" fmla="*/ 2874 h 3295"/>
                <a:gd name="T112" fmla="*/ 272 w 3314"/>
                <a:gd name="T113" fmla="*/ 2552 h 3295"/>
                <a:gd name="T114" fmla="*/ 33 w 3314"/>
                <a:gd name="T115" fmla="*/ 2038 h 3295"/>
                <a:gd name="T116" fmla="*/ 23 w 3314"/>
                <a:gd name="T117" fmla="*/ 1459 h 3295"/>
                <a:gd name="T118" fmla="*/ 235 w 3314"/>
                <a:gd name="T119" fmla="*/ 886 h 3295"/>
                <a:gd name="T120" fmla="*/ 663 w 3314"/>
                <a:gd name="T121" fmla="*/ 392 h 3295"/>
                <a:gd name="T122" fmla="*/ 1215 w 3314"/>
                <a:gd name="T123" fmla="*/ 8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4" h="3295">
                  <a:moveTo>
                    <a:pt x="1476" y="3051"/>
                  </a:moveTo>
                  <a:lnTo>
                    <a:pt x="1457" y="3052"/>
                  </a:lnTo>
                  <a:lnTo>
                    <a:pt x="1378" y="3056"/>
                  </a:lnTo>
                  <a:lnTo>
                    <a:pt x="1340" y="3057"/>
                  </a:lnTo>
                  <a:lnTo>
                    <a:pt x="1334" y="3057"/>
                  </a:lnTo>
                  <a:lnTo>
                    <a:pt x="1286" y="3056"/>
                  </a:lnTo>
                  <a:lnTo>
                    <a:pt x="1239" y="3053"/>
                  </a:lnTo>
                  <a:lnTo>
                    <a:pt x="1349" y="3163"/>
                  </a:lnTo>
                  <a:lnTo>
                    <a:pt x="1434" y="3175"/>
                  </a:lnTo>
                  <a:lnTo>
                    <a:pt x="1520" y="3181"/>
                  </a:lnTo>
                  <a:lnTo>
                    <a:pt x="1607" y="3182"/>
                  </a:lnTo>
                  <a:lnTo>
                    <a:pt x="1476" y="3051"/>
                  </a:lnTo>
                  <a:close/>
                  <a:moveTo>
                    <a:pt x="888" y="2987"/>
                  </a:moveTo>
                  <a:lnTo>
                    <a:pt x="946" y="3022"/>
                  </a:lnTo>
                  <a:lnTo>
                    <a:pt x="1007" y="3053"/>
                  </a:lnTo>
                  <a:lnTo>
                    <a:pt x="1069" y="3081"/>
                  </a:lnTo>
                  <a:lnTo>
                    <a:pt x="1132" y="3106"/>
                  </a:lnTo>
                  <a:lnTo>
                    <a:pt x="1055" y="3029"/>
                  </a:lnTo>
                  <a:lnTo>
                    <a:pt x="1008" y="3019"/>
                  </a:lnTo>
                  <a:lnTo>
                    <a:pt x="961" y="3007"/>
                  </a:lnTo>
                  <a:lnTo>
                    <a:pt x="929" y="2998"/>
                  </a:lnTo>
                  <a:lnTo>
                    <a:pt x="908" y="2993"/>
                  </a:lnTo>
                  <a:lnTo>
                    <a:pt x="888" y="2987"/>
                  </a:lnTo>
                  <a:close/>
                  <a:moveTo>
                    <a:pt x="1869" y="2967"/>
                  </a:moveTo>
                  <a:lnTo>
                    <a:pt x="1841" y="2976"/>
                  </a:lnTo>
                  <a:lnTo>
                    <a:pt x="1768" y="2998"/>
                  </a:lnTo>
                  <a:lnTo>
                    <a:pt x="1741" y="3005"/>
                  </a:lnTo>
                  <a:lnTo>
                    <a:pt x="1651" y="3026"/>
                  </a:lnTo>
                  <a:lnTo>
                    <a:pt x="1616" y="3032"/>
                  </a:lnTo>
                  <a:lnTo>
                    <a:pt x="1756" y="3172"/>
                  </a:lnTo>
                  <a:lnTo>
                    <a:pt x="1844" y="3158"/>
                  </a:lnTo>
                  <a:lnTo>
                    <a:pt x="1932" y="3139"/>
                  </a:lnTo>
                  <a:lnTo>
                    <a:pt x="2018" y="3116"/>
                  </a:lnTo>
                  <a:lnTo>
                    <a:pt x="1869" y="2967"/>
                  </a:lnTo>
                  <a:close/>
                  <a:moveTo>
                    <a:pt x="2145" y="2845"/>
                  </a:moveTo>
                  <a:lnTo>
                    <a:pt x="2082" y="2878"/>
                  </a:lnTo>
                  <a:lnTo>
                    <a:pt x="2063" y="2887"/>
                  </a:lnTo>
                  <a:lnTo>
                    <a:pt x="1984" y="2923"/>
                  </a:lnTo>
                  <a:lnTo>
                    <a:pt x="2137" y="3075"/>
                  </a:lnTo>
                  <a:lnTo>
                    <a:pt x="2219" y="3040"/>
                  </a:lnTo>
                  <a:lnTo>
                    <a:pt x="2300" y="3000"/>
                  </a:lnTo>
                  <a:lnTo>
                    <a:pt x="2145" y="2845"/>
                  </a:lnTo>
                  <a:close/>
                  <a:moveTo>
                    <a:pt x="2384" y="2687"/>
                  </a:moveTo>
                  <a:lnTo>
                    <a:pt x="2383" y="2687"/>
                  </a:lnTo>
                  <a:lnTo>
                    <a:pt x="2362" y="2704"/>
                  </a:lnTo>
                  <a:lnTo>
                    <a:pt x="2319" y="2736"/>
                  </a:lnTo>
                  <a:lnTo>
                    <a:pt x="2274" y="2767"/>
                  </a:lnTo>
                  <a:lnTo>
                    <a:pt x="2270" y="2769"/>
                  </a:lnTo>
                  <a:lnTo>
                    <a:pt x="2266" y="2772"/>
                  </a:lnTo>
                  <a:lnTo>
                    <a:pt x="2244" y="2786"/>
                  </a:lnTo>
                  <a:lnTo>
                    <a:pt x="2402" y="2942"/>
                  </a:lnTo>
                  <a:lnTo>
                    <a:pt x="2473" y="2895"/>
                  </a:lnTo>
                  <a:lnTo>
                    <a:pt x="2542" y="2844"/>
                  </a:lnTo>
                  <a:lnTo>
                    <a:pt x="2384" y="2687"/>
                  </a:lnTo>
                  <a:close/>
                  <a:moveTo>
                    <a:pt x="2593" y="2498"/>
                  </a:moveTo>
                  <a:lnTo>
                    <a:pt x="2573" y="2519"/>
                  </a:lnTo>
                  <a:lnTo>
                    <a:pt x="2554" y="2539"/>
                  </a:lnTo>
                  <a:lnTo>
                    <a:pt x="2513" y="2577"/>
                  </a:lnTo>
                  <a:lnTo>
                    <a:pt x="2472" y="2615"/>
                  </a:lnTo>
                  <a:lnTo>
                    <a:pt x="2472" y="2615"/>
                  </a:lnTo>
                  <a:lnTo>
                    <a:pt x="2471" y="2616"/>
                  </a:lnTo>
                  <a:lnTo>
                    <a:pt x="2630" y="2774"/>
                  </a:lnTo>
                  <a:lnTo>
                    <a:pt x="2672" y="2736"/>
                  </a:lnTo>
                  <a:lnTo>
                    <a:pt x="2713" y="2698"/>
                  </a:lnTo>
                  <a:lnTo>
                    <a:pt x="2733" y="2677"/>
                  </a:lnTo>
                  <a:lnTo>
                    <a:pt x="2751" y="2656"/>
                  </a:lnTo>
                  <a:lnTo>
                    <a:pt x="2593" y="2498"/>
                  </a:lnTo>
                  <a:close/>
                  <a:moveTo>
                    <a:pt x="2770" y="2279"/>
                  </a:moveTo>
                  <a:lnTo>
                    <a:pt x="2743" y="2317"/>
                  </a:lnTo>
                  <a:lnTo>
                    <a:pt x="2715" y="2355"/>
                  </a:lnTo>
                  <a:lnTo>
                    <a:pt x="2712" y="2359"/>
                  </a:lnTo>
                  <a:lnTo>
                    <a:pt x="2668" y="2415"/>
                  </a:lnTo>
                  <a:lnTo>
                    <a:pt x="2826" y="2572"/>
                  </a:lnTo>
                  <a:lnTo>
                    <a:pt x="2879" y="2504"/>
                  </a:lnTo>
                  <a:lnTo>
                    <a:pt x="2928" y="2436"/>
                  </a:lnTo>
                  <a:lnTo>
                    <a:pt x="2770" y="2279"/>
                  </a:lnTo>
                  <a:close/>
                  <a:moveTo>
                    <a:pt x="2916" y="2027"/>
                  </a:moveTo>
                  <a:lnTo>
                    <a:pt x="2907" y="2045"/>
                  </a:lnTo>
                  <a:lnTo>
                    <a:pt x="2898" y="2065"/>
                  </a:lnTo>
                  <a:lnTo>
                    <a:pt x="2874" y="2111"/>
                  </a:lnTo>
                  <a:lnTo>
                    <a:pt x="2848" y="2158"/>
                  </a:lnTo>
                  <a:lnTo>
                    <a:pt x="2846" y="2161"/>
                  </a:lnTo>
                  <a:lnTo>
                    <a:pt x="2844" y="2165"/>
                  </a:lnTo>
                  <a:lnTo>
                    <a:pt x="2833" y="2182"/>
                  </a:lnTo>
                  <a:lnTo>
                    <a:pt x="2989" y="2338"/>
                  </a:lnTo>
                  <a:lnTo>
                    <a:pt x="3032" y="2259"/>
                  </a:lnTo>
                  <a:lnTo>
                    <a:pt x="3069" y="2180"/>
                  </a:lnTo>
                  <a:lnTo>
                    <a:pt x="2916" y="2027"/>
                  </a:lnTo>
                  <a:close/>
                  <a:moveTo>
                    <a:pt x="3037" y="1673"/>
                  </a:moveTo>
                  <a:lnTo>
                    <a:pt x="3023" y="1730"/>
                  </a:lnTo>
                  <a:lnTo>
                    <a:pt x="3016" y="1757"/>
                  </a:lnTo>
                  <a:lnTo>
                    <a:pt x="2994" y="1829"/>
                  </a:lnTo>
                  <a:lnTo>
                    <a:pt x="2986" y="1856"/>
                  </a:lnTo>
                  <a:lnTo>
                    <a:pt x="2963" y="1916"/>
                  </a:lnTo>
                  <a:lnTo>
                    <a:pt x="3114" y="2067"/>
                  </a:lnTo>
                  <a:lnTo>
                    <a:pt x="3141" y="1983"/>
                  </a:lnTo>
                  <a:lnTo>
                    <a:pt x="3162" y="1899"/>
                  </a:lnTo>
                  <a:lnTo>
                    <a:pt x="3180" y="1815"/>
                  </a:lnTo>
                  <a:lnTo>
                    <a:pt x="3037" y="1673"/>
                  </a:lnTo>
                  <a:close/>
                  <a:moveTo>
                    <a:pt x="3076" y="1315"/>
                  </a:moveTo>
                  <a:lnTo>
                    <a:pt x="3075" y="1335"/>
                  </a:lnTo>
                  <a:lnTo>
                    <a:pt x="3075" y="1381"/>
                  </a:lnTo>
                  <a:lnTo>
                    <a:pt x="3073" y="1428"/>
                  </a:lnTo>
                  <a:lnTo>
                    <a:pt x="3065" y="1508"/>
                  </a:lnTo>
                  <a:lnTo>
                    <a:pt x="3061" y="1539"/>
                  </a:lnTo>
                  <a:lnTo>
                    <a:pt x="3198" y="1675"/>
                  </a:lnTo>
                  <a:lnTo>
                    <a:pt x="3201" y="1594"/>
                  </a:lnTo>
                  <a:lnTo>
                    <a:pt x="3201" y="1514"/>
                  </a:lnTo>
                  <a:lnTo>
                    <a:pt x="3195" y="1434"/>
                  </a:lnTo>
                  <a:lnTo>
                    <a:pt x="3076" y="1315"/>
                  </a:lnTo>
                  <a:close/>
                  <a:moveTo>
                    <a:pt x="3004" y="883"/>
                  </a:moveTo>
                  <a:lnTo>
                    <a:pt x="3010" y="903"/>
                  </a:lnTo>
                  <a:lnTo>
                    <a:pt x="3028" y="962"/>
                  </a:lnTo>
                  <a:lnTo>
                    <a:pt x="3036" y="997"/>
                  </a:lnTo>
                  <a:lnTo>
                    <a:pt x="3045" y="1036"/>
                  </a:lnTo>
                  <a:lnTo>
                    <a:pt x="3053" y="1075"/>
                  </a:lnTo>
                  <a:lnTo>
                    <a:pt x="3060" y="1119"/>
                  </a:lnTo>
                  <a:lnTo>
                    <a:pt x="3063" y="1145"/>
                  </a:lnTo>
                  <a:lnTo>
                    <a:pt x="3159" y="1240"/>
                  </a:lnTo>
                  <a:lnTo>
                    <a:pt x="3137" y="1166"/>
                  </a:lnTo>
                  <a:lnTo>
                    <a:pt x="3111" y="1092"/>
                  </a:lnTo>
                  <a:lnTo>
                    <a:pt x="3081" y="1020"/>
                  </a:lnTo>
                  <a:lnTo>
                    <a:pt x="3044" y="950"/>
                  </a:lnTo>
                  <a:lnTo>
                    <a:pt x="3004" y="883"/>
                  </a:lnTo>
                  <a:close/>
                  <a:moveTo>
                    <a:pt x="1735" y="112"/>
                  </a:moveTo>
                  <a:lnTo>
                    <a:pt x="1650" y="115"/>
                  </a:lnTo>
                  <a:lnTo>
                    <a:pt x="1565" y="122"/>
                  </a:lnTo>
                  <a:lnTo>
                    <a:pt x="1480" y="135"/>
                  </a:lnTo>
                  <a:lnTo>
                    <a:pt x="1394" y="152"/>
                  </a:lnTo>
                  <a:lnTo>
                    <a:pt x="1309" y="175"/>
                  </a:lnTo>
                  <a:lnTo>
                    <a:pt x="1225" y="202"/>
                  </a:lnTo>
                  <a:lnTo>
                    <a:pt x="1142" y="234"/>
                  </a:lnTo>
                  <a:lnTo>
                    <a:pt x="1059" y="272"/>
                  </a:lnTo>
                  <a:lnTo>
                    <a:pt x="978" y="314"/>
                  </a:lnTo>
                  <a:lnTo>
                    <a:pt x="898" y="361"/>
                  </a:lnTo>
                  <a:lnTo>
                    <a:pt x="821" y="413"/>
                  </a:lnTo>
                  <a:lnTo>
                    <a:pt x="746" y="470"/>
                  </a:lnTo>
                  <a:lnTo>
                    <a:pt x="672" y="532"/>
                  </a:lnTo>
                  <a:lnTo>
                    <a:pt x="601" y="598"/>
                  </a:lnTo>
                  <a:lnTo>
                    <a:pt x="538" y="665"/>
                  </a:lnTo>
                  <a:lnTo>
                    <a:pt x="478" y="734"/>
                  </a:lnTo>
                  <a:lnTo>
                    <a:pt x="424" y="805"/>
                  </a:lnTo>
                  <a:lnTo>
                    <a:pt x="372" y="879"/>
                  </a:lnTo>
                  <a:lnTo>
                    <a:pt x="326" y="954"/>
                  </a:lnTo>
                  <a:lnTo>
                    <a:pt x="286" y="1029"/>
                  </a:lnTo>
                  <a:lnTo>
                    <a:pt x="248" y="1106"/>
                  </a:lnTo>
                  <a:lnTo>
                    <a:pt x="215" y="1185"/>
                  </a:lnTo>
                  <a:lnTo>
                    <a:pt x="187" y="1264"/>
                  </a:lnTo>
                  <a:lnTo>
                    <a:pt x="163" y="1344"/>
                  </a:lnTo>
                  <a:lnTo>
                    <a:pt x="143" y="1425"/>
                  </a:lnTo>
                  <a:lnTo>
                    <a:pt x="129" y="1506"/>
                  </a:lnTo>
                  <a:lnTo>
                    <a:pt x="119" y="1587"/>
                  </a:lnTo>
                  <a:lnTo>
                    <a:pt x="113" y="1667"/>
                  </a:lnTo>
                  <a:lnTo>
                    <a:pt x="112" y="1747"/>
                  </a:lnTo>
                  <a:lnTo>
                    <a:pt x="116" y="1827"/>
                  </a:lnTo>
                  <a:lnTo>
                    <a:pt x="123" y="1905"/>
                  </a:lnTo>
                  <a:lnTo>
                    <a:pt x="137" y="1983"/>
                  </a:lnTo>
                  <a:lnTo>
                    <a:pt x="154" y="2058"/>
                  </a:lnTo>
                  <a:lnTo>
                    <a:pt x="176" y="2133"/>
                  </a:lnTo>
                  <a:lnTo>
                    <a:pt x="203" y="2207"/>
                  </a:lnTo>
                  <a:lnTo>
                    <a:pt x="234" y="2278"/>
                  </a:lnTo>
                  <a:lnTo>
                    <a:pt x="270" y="2347"/>
                  </a:lnTo>
                  <a:lnTo>
                    <a:pt x="311" y="2414"/>
                  </a:lnTo>
                  <a:lnTo>
                    <a:pt x="357" y="2478"/>
                  </a:lnTo>
                  <a:lnTo>
                    <a:pt x="407" y="2540"/>
                  </a:lnTo>
                  <a:lnTo>
                    <a:pt x="462" y="2598"/>
                  </a:lnTo>
                  <a:lnTo>
                    <a:pt x="510" y="2644"/>
                  </a:lnTo>
                  <a:lnTo>
                    <a:pt x="561" y="2686"/>
                  </a:lnTo>
                  <a:lnTo>
                    <a:pt x="580" y="2700"/>
                  </a:lnTo>
                  <a:lnTo>
                    <a:pt x="583" y="2702"/>
                  </a:lnTo>
                  <a:lnTo>
                    <a:pt x="585" y="2704"/>
                  </a:lnTo>
                  <a:lnTo>
                    <a:pt x="635" y="2739"/>
                  </a:lnTo>
                  <a:lnTo>
                    <a:pt x="687" y="2772"/>
                  </a:lnTo>
                  <a:lnTo>
                    <a:pt x="688" y="2773"/>
                  </a:lnTo>
                  <a:lnTo>
                    <a:pt x="688" y="2773"/>
                  </a:lnTo>
                  <a:lnTo>
                    <a:pt x="741" y="2803"/>
                  </a:lnTo>
                  <a:lnTo>
                    <a:pt x="795" y="2830"/>
                  </a:lnTo>
                  <a:lnTo>
                    <a:pt x="799" y="2831"/>
                  </a:lnTo>
                  <a:lnTo>
                    <a:pt x="852" y="2854"/>
                  </a:lnTo>
                  <a:lnTo>
                    <a:pt x="907" y="2874"/>
                  </a:lnTo>
                  <a:lnTo>
                    <a:pt x="910" y="2875"/>
                  </a:lnTo>
                  <a:lnTo>
                    <a:pt x="914" y="2876"/>
                  </a:lnTo>
                  <a:lnTo>
                    <a:pt x="964" y="2892"/>
                  </a:lnTo>
                  <a:lnTo>
                    <a:pt x="1014" y="2906"/>
                  </a:lnTo>
                  <a:lnTo>
                    <a:pt x="1035" y="2912"/>
                  </a:lnTo>
                  <a:lnTo>
                    <a:pt x="1083" y="2921"/>
                  </a:lnTo>
                  <a:lnTo>
                    <a:pt x="1132" y="2929"/>
                  </a:lnTo>
                  <a:lnTo>
                    <a:pt x="1162" y="2934"/>
                  </a:lnTo>
                  <a:lnTo>
                    <a:pt x="1208" y="2939"/>
                  </a:lnTo>
                  <a:lnTo>
                    <a:pt x="1255" y="2943"/>
                  </a:lnTo>
                  <a:lnTo>
                    <a:pt x="1291" y="2944"/>
                  </a:lnTo>
                  <a:lnTo>
                    <a:pt x="1337" y="2945"/>
                  </a:lnTo>
                  <a:lnTo>
                    <a:pt x="1384" y="2945"/>
                  </a:lnTo>
                  <a:lnTo>
                    <a:pt x="1418" y="2943"/>
                  </a:lnTo>
                  <a:lnTo>
                    <a:pt x="1466" y="2940"/>
                  </a:lnTo>
                  <a:lnTo>
                    <a:pt x="1514" y="2935"/>
                  </a:lnTo>
                  <a:lnTo>
                    <a:pt x="1545" y="2931"/>
                  </a:lnTo>
                  <a:lnTo>
                    <a:pt x="1595" y="2923"/>
                  </a:lnTo>
                  <a:lnTo>
                    <a:pt x="1646" y="2913"/>
                  </a:lnTo>
                  <a:lnTo>
                    <a:pt x="1666" y="2909"/>
                  </a:lnTo>
                  <a:lnTo>
                    <a:pt x="1718" y="2896"/>
                  </a:lnTo>
                  <a:lnTo>
                    <a:pt x="1771" y="2882"/>
                  </a:lnTo>
                  <a:lnTo>
                    <a:pt x="1776" y="2880"/>
                  </a:lnTo>
                  <a:lnTo>
                    <a:pt x="1781" y="2879"/>
                  </a:lnTo>
                  <a:lnTo>
                    <a:pt x="1837" y="2860"/>
                  </a:lnTo>
                  <a:lnTo>
                    <a:pt x="1893" y="2839"/>
                  </a:lnTo>
                  <a:lnTo>
                    <a:pt x="1900" y="2837"/>
                  </a:lnTo>
                  <a:lnTo>
                    <a:pt x="1906" y="2834"/>
                  </a:lnTo>
                  <a:lnTo>
                    <a:pt x="1962" y="2811"/>
                  </a:lnTo>
                  <a:lnTo>
                    <a:pt x="2015" y="2786"/>
                  </a:lnTo>
                  <a:lnTo>
                    <a:pt x="2024" y="2782"/>
                  </a:lnTo>
                  <a:lnTo>
                    <a:pt x="2031" y="2779"/>
                  </a:lnTo>
                  <a:lnTo>
                    <a:pt x="2083" y="2751"/>
                  </a:lnTo>
                  <a:lnTo>
                    <a:pt x="2137" y="2721"/>
                  </a:lnTo>
                  <a:lnTo>
                    <a:pt x="2144" y="2716"/>
                  </a:lnTo>
                  <a:lnTo>
                    <a:pt x="2150" y="2712"/>
                  </a:lnTo>
                  <a:lnTo>
                    <a:pt x="2202" y="2679"/>
                  </a:lnTo>
                  <a:lnTo>
                    <a:pt x="2254" y="2645"/>
                  </a:lnTo>
                  <a:lnTo>
                    <a:pt x="2260" y="2641"/>
                  </a:lnTo>
                  <a:lnTo>
                    <a:pt x="2266" y="2635"/>
                  </a:lnTo>
                  <a:lnTo>
                    <a:pt x="2316" y="2598"/>
                  </a:lnTo>
                  <a:lnTo>
                    <a:pt x="2366" y="2557"/>
                  </a:lnTo>
                  <a:lnTo>
                    <a:pt x="2371" y="2554"/>
                  </a:lnTo>
                  <a:lnTo>
                    <a:pt x="2375" y="2550"/>
                  </a:lnTo>
                  <a:lnTo>
                    <a:pt x="2425" y="2505"/>
                  </a:lnTo>
                  <a:lnTo>
                    <a:pt x="2474" y="2460"/>
                  </a:lnTo>
                  <a:lnTo>
                    <a:pt x="2520" y="2411"/>
                  </a:lnTo>
                  <a:lnTo>
                    <a:pt x="2564" y="2362"/>
                  </a:lnTo>
                  <a:lnTo>
                    <a:pt x="2568" y="2357"/>
                  </a:lnTo>
                  <a:lnTo>
                    <a:pt x="2573" y="2353"/>
                  </a:lnTo>
                  <a:lnTo>
                    <a:pt x="2612" y="2303"/>
                  </a:lnTo>
                  <a:lnTo>
                    <a:pt x="2651" y="2254"/>
                  </a:lnTo>
                  <a:lnTo>
                    <a:pt x="2660" y="2239"/>
                  </a:lnTo>
                  <a:lnTo>
                    <a:pt x="2695" y="2189"/>
                  </a:lnTo>
                  <a:lnTo>
                    <a:pt x="2727" y="2139"/>
                  </a:lnTo>
                  <a:lnTo>
                    <a:pt x="2737" y="2123"/>
                  </a:lnTo>
                  <a:lnTo>
                    <a:pt x="2767" y="2072"/>
                  </a:lnTo>
                  <a:lnTo>
                    <a:pt x="2794" y="2020"/>
                  </a:lnTo>
                  <a:lnTo>
                    <a:pt x="2803" y="2003"/>
                  </a:lnTo>
                  <a:lnTo>
                    <a:pt x="2827" y="1950"/>
                  </a:lnTo>
                  <a:lnTo>
                    <a:pt x="2850" y="1897"/>
                  </a:lnTo>
                  <a:lnTo>
                    <a:pt x="2853" y="1889"/>
                  </a:lnTo>
                  <a:lnTo>
                    <a:pt x="2856" y="1881"/>
                  </a:lnTo>
                  <a:lnTo>
                    <a:pt x="2877" y="1827"/>
                  </a:lnTo>
                  <a:lnTo>
                    <a:pt x="2895" y="1773"/>
                  </a:lnTo>
                  <a:lnTo>
                    <a:pt x="2899" y="1758"/>
                  </a:lnTo>
                  <a:lnTo>
                    <a:pt x="2913" y="1708"/>
                  </a:lnTo>
                  <a:lnTo>
                    <a:pt x="2925" y="1659"/>
                  </a:lnTo>
                  <a:lnTo>
                    <a:pt x="2930" y="1636"/>
                  </a:lnTo>
                  <a:lnTo>
                    <a:pt x="2940" y="1587"/>
                  </a:lnTo>
                  <a:lnTo>
                    <a:pt x="2948" y="1538"/>
                  </a:lnTo>
                  <a:lnTo>
                    <a:pt x="2952" y="1504"/>
                  </a:lnTo>
                  <a:lnTo>
                    <a:pt x="2958" y="1458"/>
                  </a:lnTo>
                  <a:lnTo>
                    <a:pt x="2961" y="1412"/>
                  </a:lnTo>
                  <a:lnTo>
                    <a:pt x="2962" y="1375"/>
                  </a:lnTo>
                  <a:lnTo>
                    <a:pt x="2962" y="1284"/>
                  </a:lnTo>
                  <a:lnTo>
                    <a:pt x="2960" y="1247"/>
                  </a:lnTo>
                  <a:lnTo>
                    <a:pt x="2956" y="1202"/>
                  </a:lnTo>
                  <a:lnTo>
                    <a:pt x="2951" y="1156"/>
                  </a:lnTo>
                  <a:lnTo>
                    <a:pt x="2946" y="1124"/>
                  </a:lnTo>
                  <a:lnTo>
                    <a:pt x="2939" y="1077"/>
                  </a:lnTo>
                  <a:lnTo>
                    <a:pt x="2928" y="1031"/>
                  </a:lnTo>
                  <a:lnTo>
                    <a:pt x="2923" y="1008"/>
                  </a:lnTo>
                  <a:lnTo>
                    <a:pt x="2909" y="959"/>
                  </a:lnTo>
                  <a:lnTo>
                    <a:pt x="2894" y="911"/>
                  </a:lnTo>
                  <a:lnTo>
                    <a:pt x="2893" y="906"/>
                  </a:lnTo>
                  <a:lnTo>
                    <a:pt x="2891" y="901"/>
                  </a:lnTo>
                  <a:lnTo>
                    <a:pt x="2871" y="849"/>
                  </a:lnTo>
                  <a:lnTo>
                    <a:pt x="2848" y="796"/>
                  </a:lnTo>
                  <a:lnTo>
                    <a:pt x="2847" y="794"/>
                  </a:lnTo>
                  <a:lnTo>
                    <a:pt x="2846" y="791"/>
                  </a:lnTo>
                  <a:lnTo>
                    <a:pt x="2819" y="737"/>
                  </a:lnTo>
                  <a:lnTo>
                    <a:pt x="2789" y="685"/>
                  </a:lnTo>
                  <a:lnTo>
                    <a:pt x="2788" y="683"/>
                  </a:lnTo>
                  <a:lnTo>
                    <a:pt x="2756" y="631"/>
                  </a:lnTo>
                  <a:lnTo>
                    <a:pt x="2719" y="582"/>
                  </a:lnTo>
                  <a:lnTo>
                    <a:pt x="2718" y="579"/>
                  </a:lnTo>
                  <a:lnTo>
                    <a:pt x="2716" y="577"/>
                  </a:lnTo>
                  <a:lnTo>
                    <a:pt x="2701" y="559"/>
                  </a:lnTo>
                  <a:lnTo>
                    <a:pt x="2659" y="508"/>
                  </a:lnTo>
                  <a:lnTo>
                    <a:pt x="2613" y="460"/>
                  </a:lnTo>
                  <a:lnTo>
                    <a:pt x="2553" y="404"/>
                  </a:lnTo>
                  <a:lnTo>
                    <a:pt x="2490" y="353"/>
                  </a:lnTo>
                  <a:lnTo>
                    <a:pt x="2423" y="307"/>
                  </a:lnTo>
                  <a:lnTo>
                    <a:pt x="2354" y="267"/>
                  </a:lnTo>
                  <a:lnTo>
                    <a:pt x="2283" y="230"/>
                  </a:lnTo>
                  <a:lnTo>
                    <a:pt x="2210" y="199"/>
                  </a:lnTo>
                  <a:lnTo>
                    <a:pt x="2134" y="172"/>
                  </a:lnTo>
                  <a:lnTo>
                    <a:pt x="2057" y="150"/>
                  </a:lnTo>
                  <a:lnTo>
                    <a:pt x="1978" y="134"/>
                  </a:lnTo>
                  <a:lnTo>
                    <a:pt x="1898" y="122"/>
                  </a:lnTo>
                  <a:lnTo>
                    <a:pt x="1817" y="115"/>
                  </a:lnTo>
                  <a:lnTo>
                    <a:pt x="1735" y="112"/>
                  </a:lnTo>
                  <a:close/>
                  <a:moveTo>
                    <a:pt x="1720" y="0"/>
                  </a:moveTo>
                  <a:lnTo>
                    <a:pt x="1804" y="3"/>
                  </a:lnTo>
                  <a:lnTo>
                    <a:pt x="1887" y="8"/>
                  </a:lnTo>
                  <a:lnTo>
                    <a:pt x="1968" y="19"/>
                  </a:lnTo>
                  <a:lnTo>
                    <a:pt x="2050" y="34"/>
                  </a:lnTo>
                  <a:lnTo>
                    <a:pt x="2129" y="53"/>
                  </a:lnTo>
                  <a:lnTo>
                    <a:pt x="2207" y="78"/>
                  </a:lnTo>
                  <a:lnTo>
                    <a:pt x="2283" y="108"/>
                  </a:lnTo>
                  <a:lnTo>
                    <a:pt x="2357" y="142"/>
                  </a:lnTo>
                  <a:lnTo>
                    <a:pt x="2429" y="180"/>
                  </a:lnTo>
                  <a:lnTo>
                    <a:pt x="2499" y="223"/>
                  </a:lnTo>
                  <a:lnTo>
                    <a:pt x="2566" y="271"/>
                  </a:lnTo>
                  <a:lnTo>
                    <a:pt x="2631" y="324"/>
                  </a:lnTo>
                  <a:lnTo>
                    <a:pt x="2693" y="381"/>
                  </a:lnTo>
                  <a:lnTo>
                    <a:pt x="2733" y="421"/>
                  </a:lnTo>
                  <a:lnTo>
                    <a:pt x="2769" y="464"/>
                  </a:lnTo>
                  <a:lnTo>
                    <a:pt x="2805" y="509"/>
                  </a:lnTo>
                  <a:lnTo>
                    <a:pt x="2850" y="544"/>
                  </a:lnTo>
                  <a:lnTo>
                    <a:pt x="2892" y="580"/>
                  </a:lnTo>
                  <a:lnTo>
                    <a:pt x="2932" y="618"/>
                  </a:lnTo>
                  <a:lnTo>
                    <a:pt x="2988" y="678"/>
                  </a:lnTo>
                  <a:lnTo>
                    <a:pt x="3040" y="741"/>
                  </a:lnTo>
                  <a:lnTo>
                    <a:pt x="3087" y="806"/>
                  </a:lnTo>
                  <a:lnTo>
                    <a:pt x="3130" y="874"/>
                  </a:lnTo>
                  <a:lnTo>
                    <a:pt x="3169" y="943"/>
                  </a:lnTo>
                  <a:lnTo>
                    <a:pt x="3202" y="1016"/>
                  </a:lnTo>
                  <a:lnTo>
                    <a:pt x="3231" y="1090"/>
                  </a:lnTo>
                  <a:lnTo>
                    <a:pt x="3257" y="1165"/>
                  </a:lnTo>
                  <a:lnTo>
                    <a:pt x="3276" y="1242"/>
                  </a:lnTo>
                  <a:lnTo>
                    <a:pt x="3292" y="1321"/>
                  </a:lnTo>
                  <a:lnTo>
                    <a:pt x="3304" y="1400"/>
                  </a:lnTo>
                  <a:lnTo>
                    <a:pt x="3305" y="1404"/>
                  </a:lnTo>
                  <a:lnTo>
                    <a:pt x="3306" y="1408"/>
                  </a:lnTo>
                  <a:lnTo>
                    <a:pt x="3306" y="1412"/>
                  </a:lnTo>
                  <a:lnTo>
                    <a:pt x="3313" y="1507"/>
                  </a:lnTo>
                  <a:lnTo>
                    <a:pt x="3314" y="1602"/>
                  </a:lnTo>
                  <a:lnTo>
                    <a:pt x="3309" y="1699"/>
                  </a:lnTo>
                  <a:lnTo>
                    <a:pt x="3297" y="1796"/>
                  </a:lnTo>
                  <a:lnTo>
                    <a:pt x="3297" y="1801"/>
                  </a:lnTo>
                  <a:lnTo>
                    <a:pt x="3296" y="1806"/>
                  </a:lnTo>
                  <a:lnTo>
                    <a:pt x="3279" y="1902"/>
                  </a:lnTo>
                  <a:lnTo>
                    <a:pt x="3255" y="1997"/>
                  </a:lnTo>
                  <a:lnTo>
                    <a:pt x="3225" y="2092"/>
                  </a:lnTo>
                  <a:lnTo>
                    <a:pt x="3190" y="2186"/>
                  </a:lnTo>
                  <a:lnTo>
                    <a:pt x="3189" y="2189"/>
                  </a:lnTo>
                  <a:lnTo>
                    <a:pt x="3187" y="2193"/>
                  </a:lnTo>
                  <a:lnTo>
                    <a:pt x="3152" y="2271"/>
                  </a:lnTo>
                  <a:lnTo>
                    <a:pt x="3113" y="2347"/>
                  </a:lnTo>
                  <a:lnTo>
                    <a:pt x="3069" y="2423"/>
                  </a:lnTo>
                  <a:lnTo>
                    <a:pt x="3022" y="2497"/>
                  </a:lnTo>
                  <a:lnTo>
                    <a:pt x="2971" y="2570"/>
                  </a:lnTo>
                  <a:lnTo>
                    <a:pt x="2916" y="2641"/>
                  </a:lnTo>
                  <a:lnTo>
                    <a:pt x="2856" y="2710"/>
                  </a:lnTo>
                  <a:lnTo>
                    <a:pt x="2792" y="2777"/>
                  </a:lnTo>
                  <a:lnTo>
                    <a:pt x="2731" y="2835"/>
                  </a:lnTo>
                  <a:lnTo>
                    <a:pt x="2668" y="2890"/>
                  </a:lnTo>
                  <a:lnTo>
                    <a:pt x="2667" y="2890"/>
                  </a:lnTo>
                  <a:lnTo>
                    <a:pt x="2667" y="2890"/>
                  </a:lnTo>
                  <a:lnTo>
                    <a:pt x="2589" y="2950"/>
                  </a:lnTo>
                  <a:lnTo>
                    <a:pt x="2510" y="3006"/>
                  </a:lnTo>
                  <a:lnTo>
                    <a:pt x="2427" y="3057"/>
                  </a:lnTo>
                  <a:lnTo>
                    <a:pt x="2423" y="3061"/>
                  </a:lnTo>
                  <a:lnTo>
                    <a:pt x="2418" y="3064"/>
                  </a:lnTo>
                  <a:lnTo>
                    <a:pt x="2413" y="3067"/>
                  </a:lnTo>
                  <a:lnTo>
                    <a:pt x="2326" y="3113"/>
                  </a:lnTo>
                  <a:lnTo>
                    <a:pt x="2237" y="3155"/>
                  </a:lnTo>
                  <a:lnTo>
                    <a:pt x="2147" y="3190"/>
                  </a:lnTo>
                  <a:lnTo>
                    <a:pt x="2144" y="3192"/>
                  </a:lnTo>
                  <a:lnTo>
                    <a:pt x="2141" y="3194"/>
                  </a:lnTo>
                  <a:lnTo>
                    <a:pt x="2042" y="3226"/>
                  </a:lnTo>
                  <a:lnTo>
                    <a:pt x="1943" y="3253"/>
                  </a:lnTo>
                  <a:lnTo>
                    <a:pt x="1844" y="3272"/>
                  </a:lnTo>
                  <a:lnTo>
                    <a:pt x="1744" y="3286"/>
                  </a:lnTo>
                  <a:lnTo>
                    <a:pt x="1740" y="3287"/>
                  </a:lnTo>
                  <a:lnTo>
                    <a:pt x="1736" y="3288"/>
                  </a:lnTo>
                  <a:lnTo>
                    <a:pt x="1735" y="3287"/>
                  </a:lnTo>
                  <a:lnTo>
                    <a:pt x="1734" y="3287"/>
                  </a:lnTo>
                  <a:lnTo>
                    <a:pt x="1657" y="3293"/>
                  </a:lnTo>
                  <a:lnTo>
                    <a:pt x="1579" y="3295"/>
                  </a:lnTo>
                  <a:lnTo>
                    <a:pt x="1493" y="3292"/>
                  </a:lnTo>
                  <a:lnTo>
                    <a:pt x="1408" y="3285"/>
                  </a:lnTo>
                  <a:lnTo>
                    <a:pt x="1324" y="3272"/>
                  </a:lnTo>
                  <a:lnTo>
                    <a:pt x="1323" y="3272"/>
                  </a:lnTo>
                  <a:lnTo>
                    <a:pt x="1320" y="3272"/>
                  </a:lnTo>
                  <a:lnTo>
                    <a:pt x="1312" y="3270"/>
                  </a:lnTo>
                  <a:lnTo>
                    <a:pt x="1305" y="3269"/>
                  </a:lnTo>
                  <a:lnTo>
                    <a:pt x="1304" y="3269"/>
                  </a:lnTo>
                  <a:lnTo>
                    <a:pt x="1302" y="3268"/>
                  </a:lnTo>
                  <a:lnTo>
                    <a:pt x="1226" y="3252"/>
                  </a:lnTo>
                  <a:lnTo>
                    <a:pt x="1151" y="3231"/>
                  </a:lnTo>
                  <a:lnTo>
                    <a:pt x="1078" y="3206"/>
                  </a:lnTo>
                  <a:lnTo>
                    <a:pt x="1007" y="3177"/>
                  </a:lnTo>
                  <a:lnTo>
                    <a:pt x="937" y="3145"/>
                  </a:lnTo>
                  <a:lnTo>
                    <a:pt x="869" y="3107"/>
                  </a:lnTo>
                  <a:lnTo>
                    <a:pt x="803" y="3065"/>
                  </a:lnTo>
                  <a:lnTo>
                    <a:pt x="740" y="3019"/>
                  </a:lnTo>
                  <a:lnTo>
                    <a:pt x="680" y="2969"/>
                  </a:lnTo>
                  <a:lnTo>
                    <a:pt x="621" y="2915"/>
                  </a:lnTo>
                  <a:lnTo>
                    <a:pt x="583" y="2874"/>
                  </a:lnTo>
                  <a:lnTo>
                    <a:pt x="545" y="2832"/>
                  </a:lnTo>
                  <a:lnTo>
                    <a:pt x="508" y="2786"/>
                  </a:lnTo>
                  <a:lnTo>
                    <a:pt x="465" y="2752"/>
                  </a:lnTo>
                  <a:lnTo>
                    <a:pt x="423" y="2715"/>
                  </a:lnTo>
                  <a:lnTo>
                    <a:pt x="382" y="2677"/>
                  </a:lnTo>
                  <a:lnTo>
                    <a:pt x="324" y="2617"/>
                  </a:lnTo>
                  <a:lnTo>
                    <a:pt x="272" y="2552"/>
                  </a:lnTo>
                  <a:lnTo>
                    <a:pt x="224" y="2485"/>
                  </a:lnTo>
                  <a:lnTo>
                    <a:pt x="180" y="2416"/>
                  </a:lnTo>
                  <a:lnTo>
                    <a:pt x="141" y="2344"/>
                  </a:lnTo>
                  <a:lnTo>
                    <a:pt x="108" y="2271"/>
                  </a:lnTo>
                  <a:lnTo>
                    <a:pt x="78" y="2195"/>
                  </a:lnTo>
                  <a:lnTo>
                    <a:pt x="53" y="2117"/>
                  </a:lnTo>
                  <a:lnTo>
                    <a:pt x="33" y="2038"/>
                  </a:lnTo>
                  <a:lnTo>
                    <a:pt x="18" y="1958"/>
                  </a:lnTo>
                  <a:lnTo>
                    <a:pt x="7" y="1876"/>
                  </a:lnTo>
                  <a:lnTo>
                    <a:pt x="1" y="1793"/>
                  </a:lnTo>
                  <a:lnTo>
                    <a:pt x="0" y="1710"/>
                  </a:lnTo>
                  <a:lnTo>
                    <a:pt x="3" y="1627"/>
                  </a:lnTo>
                  <a:lnTo>
                    <a:pt x="10" y="1543"/>
                  </a:lnTo>
                  <a:lnTo>
                    <a:pt x="23" y="1459"/>
                  </a:lnTo>
                  <a:lnTo>
                    <a:pt x="40" y="1376"/>
                  </a:lnTo>
                  <a:lnTo>
                    <a:pt x="61" y="1291"/>
                  </a:lnTo>
                  <a:lnTo>
                    <a:pt x="87" y="1209"/>
                  </a:lnTo>
                  <a:lnTo>
                    <a:pt x="117" y="1126"/>
                  </a:lnTo>
                  <a:lnTo>
                    <a:pt x="153" y="1045"/>
                  </a:lnTo>
                  <a:lnTo>
                    <a:pt x="191" y="965"/>
                  </a:lnTo>
                  <a:lnTo>
                    <a:pt x="235" y="886"/>
                  </a:lnTo>
                  <a:lnTo>
                    <a:pt x="283" y="809"/>
                  </a:lnTo>
                  <a:lnTo>
                    <a:pt x="337" y="733"/>
                  </a:lnTo>
                  <a:lnTo>
                    <a:pt x="394" y="659"/>
                  </a:lnTo>
                  <a:lnTo>
                    <a:pt x="456" y="589"/>
                  </a:lnTo>
                  <a:lnTo>
                    <a:pt x="522" y="519"/>
                  </a:lnTo>
                  <a:lnTo>
                    <a:pt x="591" y="454"/>
                  </a:lnTo>
                  <a:lnTo>
                    <a:pt x="663" y="392"/>
                  </a:lnTo>
                  <a:lnTo>
                    <a:pt x="737" y="335"/>
                  </a:lnTo>
                  <a:lnTo>
                    <a:pt x="813" y="283"/>
                  </a:lnTo>
                  <a:lnTo>
                    <a:pt x="891" y="235"/>
                  </a:lnTo>
                  <a:lnTo>
                    <a:pt x="970" y="192"/>
                  </a:lnTo>
                  <a:lnTo>
                    <a:pt x="1051" y="152"/>
                  </a:lnTo>
                  <a:lnTo>
                    <a:pt x="1133" y="118"/>
                  </a:lnTo>
                  <a:lnTo>
                    <a:pt x="1215" y="88"/>
                  </a:lnTo>
                  <a:lnTo>
                    <a:pt x="1299" y="62"/>
                  </a:lnTo>
                  <a:lnTo>
                    <a:pt x="1383" y="40"/>
                  </a:lnTo>
                  <a:lnTo>
                    <a:pt x="1467" y="23"/>
                  </a:lnTo>
                  <a:lnTo>
                    <a:pt x="1552" y="12"/>
                  </a:lnTo>
                  <a:lnTo>
                    <a:pt x="1636" y="4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1" name="Freeform 1276"/>
            <p:cNvSpPr>
              <a:spLocks/>
            </p:cNvSpPr>
            <p:nvPr/>
          </p:nvSpPr>
          <p:spPr bwMode="auto">
            <a:xfrm>
              <a:off x="1633538" y="6249988"/>
              <a:ext cx="53975" cy="53975"/>
            </a:xfrm>
            <a:custGeom>
              <a:avLst/>
              <a:gdLst>
                <a:gd name="T0" fmla="*/ 57 w 338"/>
                <a:gd name="T1" fmla="*/ 0 h 335"/>
                <a:gd name="T2" fmla="*/ 75 w 338"/>
                <a:gd name="T3" fmla="*/ 3 h 335"/>
                <a:gd name="T4" fmla="*/ 90 w 338"/>
                <a:gd name="T5" fmla="*/ 10 h 335"/>
                <a:gd name="T6" fmla="*/ 102 w 338"/>
                <a:gd name="T7" fmla="*/ 22 h 335"/>
                <a:gd name="T8" fmla="*/ 110 w 338"/>
                <a:gd name="T9" fmla="*/ 38 h 335"/>
                <a:gd name="T10" fmla="*/ 113 w 338"/>
                <a:gd name="T11" fmla="*/ 56 h 335"/>
                <a:gd name="T12" fmla="*/ 116 w 338"/>
                <a:gd name="T13" fmla="*/ 86 h 335"/>
                <a:gd name="T14" fmla="*/ 124 w 338"/>
                <a:gd name="T15" fmla="*/ 114 h 335"/>
                <a:gd name="T16" fmla="*/ 136 w 338"/>
                <a:gd name="T17" fmla="*/ 141 h 335"/>
                <a:gd name="T18" fmla="*/ 153 w 338"/>
                <a:gd name="T19" fmla="*/ 164 h 335"/>
                <a:gd name="T20" fmla="*/ 173 w 338"/>
                <a:gd name="T21" fmla="*/ 185 h 335"/>
                <a:gd name="T22" fmla="*/ 197 w 338"/>
                <a:gd name="T23" fmla="*/ 201 h 335"/>
                <a:gd name="T24" fmla="*/ 223 w 338"/>
                <a:gd name="T25" fmla="*/ 214 h 335"/>
                <a:gd name="T26" fmla="*/ 251 w 338"/>
                <a:gd name="T27" fmla="*/ 221 h 335"/>
                <a:gd name="T28" fmla="*/ 282 w 338"/>
                <a:gd name="T29" fmla="*/ 224 h 335"/>
                <a:gd name="T30" fmla="*/ 300 w 338"/>
                <a:gd name="T31" fmla="*/ 226 h 335"/>
                <a:gd name="T32" fmla="*/ 315 w 338"/>
                <a:gd name="T33" fmla="*/ 235 h 335"/>
                <a:gd name="T34" fmla="*/ 328 w 338"/>
                <a:gd name="T35" fmla="*/ 247 h 335"/>
                <a:gd name="T36" fmla="*/ 336 w 338"/>
                <a:gd name="T37" fmla="*/ 262 h 335"/>
                <a:gd name="T38" fmla="*/ 338 w 338"/>
                <a:gd name="T39" fmla="*/ 279 h 335"/>
                <a:gd name="T40" fmla="*/ 336 w 338"/>
                <a:gd name="T41" fmla="*/ 297 h 335"/>
                <a:gd name="T42" fmla="*/ 328 w 338"/>
                <a:gd name="T43" fmla="*/ 312 h 335"/>
                <a:gd name="T44" fmla="*/ 315 w 338"/>
                <a:gd name="T45" fmla="*/ 325 h 335"/>
                <a:gd name="T46" fmla="*/ 300 w 338"/>
                <a:gd name="T47" fmla="*/ 333 h 335"/>
                <a:gd name="T48" fmla="*/ 282 w 338"/>
                <a:gd name="T49" fmla="*/ 335 h 335"/>
                <a:gd name="T50" fmla="*/ 241 w 338"/>
                <a:gd name="T51" fmla="*/ 332 h 335"/>
                <a:gd name="T52" fmla="*/ 201 w 338"/>
                <a:gd name="T53" fmla="*/ 324 h 335"/>
                <a:gd name="T54" fmla="*/ 164 w 338"/>
                <a:gd name="T55" fmla="*/ 309 h 335"/>
                <a:gd name="T56" fmla="*/ 129 w 338"/>
                <a:gd name="T57" fmla="*/ 291 h 335"/>
                <a:gd name="T58" fmla="*/ 98 w 338"/>
                <a:gd name="T59" fmla="*/ 267 h 335"/>
                <a:gd name="T60" fmla="*/ 70 w 338"/>
                <a:gd name="T61" fmla="*/ 240 h 335"/>
                <a:gd name="T62" fmla="*/ 45 w 338"/>
                <a:gd name="T63" fmla="*/ 209 h 335"/>
                <a:gd name="T64" fmla="*/ 27 w 338"/>
                <a:gd name="T65" fmla="*/ 173 h 335"/>
                <a:gd name="T66" fmla="*/ 12 w 338"/>
                <a:gd name="T67" fmla="*/ 137 h 335"/>
                <a:gd name="T68" fmla="*/ 4 w 338"/>
                <a:gd name="T69" fmla="*/ 97 h 335"/>
                <a:gd name="T70" fmla="*/ 0 w 338"/>
                <a:gd name="T71" fmla="*/ 56 h 335"/>
                <a:gd name="T72" fmla="*/ 4 w 338"/>
                <a:gd name="T73" fmla="*/ 38 h 335"/>
                <a:gd name="T74" fmla="*/ 11 w 338"/>
                <a:gd name="T75" fmla="*/ 22 h 335"/>
                <a:gd name="T76" fmla="*/ 23 w 338"/>
                <a:gd name="T77" fmla="*/ 10 h 335"/>
                <a:gd name="T78" fmla="*/ 39 w 338"/>
                <a:gd name="T79" fmla="*/ 3 h 335"/>
                <a:gd name="T80" fmla="*/ 57 w 338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" h="335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6" y="86"/>
                  </a:lnTo>
                  <a:lnTo>
                    <a:pt x="124" y="114"/>
                  </a:lnTo>
                  <a:lnTo>
                    <a:pt x="136" y="141"/>
                  </a:lnTo>
                  <a:lnTo>
                    <a:pt x="153" y="164"/>
                  </a:lnTo>
                  <a:lnTo>
                    <a:pt x="173" y="185"/>
                  </a:lnTo>
                  <a:lnTo>
                    <a:pt x="197" y="201"/>
                  </a:lnTo>
                  <a:lnTo>
                    <a:pt x="223" y="214"/>
                  </a:lnTo>
                  <a:lnTo>
                    <a:pt x="251" y="221"/>
                  </a:lnTo>
                  <a:lnTo>
                    <a:pt x="282" y="224"/>
                  </a:lnTo>
                  <a:lnTo>
                    <a:pt x="300" y="226"/>
                  </a:lnTo>
                  <a:lnTo>
                    <a:pt x="315" y="235"/>
                  </a:lnTo>
                  <a:lnTo>
                    <a:pt x="328" y="247"/>
                  </a:lnTo>
                  <a:lnTo>
                    <a:pt x="336" y="262"/>
                  </a:lnTo>
                  <a:lnTo>
                    <a:pt x="338" y="279"/>
                  </a:lnTo>
                  <a:lnTo>
                    <a:pt x="336" y="297"/>
                  </a:lnTo>
                  <a:lnTo>
                    <a:pt x="328" y="312"/>
                  </a:lnTo>
                  <a:lnTo>
                    <a:pt x="315" y="325"/>
                  </a:lnTo>
                  <a:lnTo>
                    <a:pt x="300" y="333"/>
                  </a:lnTo>
                  <a:lnTo>
                    <a:pt x="282" y="335"/>
                  </a:lnTo>
                  <a:lnTo>
                    <a:pt x="241" y="332"/>
                  </a:lnTo>
                  <a:lnTo>
                    <a:pt x="201" y="324"/>
                  </a:lnTo>
                  <a:lnTo>
                    <a:pt x="164" y="309"/>
                  </a:lnTo>
                  <a:lnTo>
                    <a:pt x="129" y="291"/>
                  </a:lnTo>
                  <a:lnTo>
                    <a:pt x="98" y="267"/>
                  </a:lnTo>
                  <a:lnTo>
                    <a:pt x="70" y="240"/>
                  </a:lnTo>
                  <a:lnTo>
                    <a:pt x="45" y="209"/>
                  </a:lnTo>
                  <a:lnTo>
                    <a:pt x="27" y="173"/>
                  </a:lnTo>
                  <a:lnTo>
                    <a:pt x="12" y="137"/>
                  </a:lnTo>
                  <a:lnTo>
                    <a:pt x="4" y="97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2" name="Freeform 1277"/>
            <p:cNvSpPr>
              <a:spLocks/>
            </p:cNvSpPr>
            <p:nvPr/>
          </p:nvSpPr>
          <p:spPr bwMode="auto">
            <a:xfrm>
              <a:off x="2081213" y="5797550"/>
              <a:ext cx="52388" cy="61912"/>
            </a:xfrm>
            <a:custGeom>
              <a:avLst/>
              <a:gdLst>
                <a:gd name="T0" fmla="*/ 56 w 338"/>
                <a:gd name="T1" fmla="*/ 0 h 392"/>
                <a:gd name="T2" fmla="*/ 94 w 338"/>
                <a:gd name="T3" fmla="*/ 3 h 392"/>
                <a:gd name="T4" fmla="*/ 131 w 338"/>
                <a:gd name="T5" fmla="*/ 13 h 392"/>
                <a:gd name="T6" fmla="*/ 165 w 338"/>
                <a:gd name="T7" fmla="*/ 27 h 392"/>
                <a:gd name="T8" fmla="*/ 199 w 338"/>
                <a:gd name="T9" fmla="*/ 47 h 392"/>
                <a:gd name="T10" fmla="*/ 228 w 338"/>
                <a:gd name="T11" fmla="*/ 71 h 392"/>
                <a:gd name="T12" fmla="*/ 255 w 338"/>
                <a:gd name="T13" fmla="*/ 99 h 392"/>
                <a:gd name="T14" fmla="*/ 279 w 338"/>
                <a:gd name="T15" fmla="*/ 131 h 392"/>
                <a:gd name="T16" fmla="*/ 299 w 338"/>
                <a:gd name="T17" fmla="*/ 168 h 392"/>
                <a:gd name="T18" fmla="*/ 316 w 338"/>
                <a:gd name="T19" fmla="*/ 206 h 392"/>
                <a:gd name="T20" fmla="*/ 328 w 338"/>
                <a:gd name="T21" fmla="*/ 248 h 392"/>
                <a:gd name="T22" fmla="*/ 336 w 338"/>
                <a:gd name="T23" fmla="*/ 291 h 392"/>
                <a:gd name="T24" fmla="*/ 338 w 338"/>
                <a:gd name="T25" fmla="*/ 337 h 392"/>
                <a:gd name="T26" fmla="*/ 334 w 338"/>
                <a:gd name="T27" fmla="*/ 355 h 392"/>
                <a:gd name="T28" fmla="*/ 327 w 338"/>
                <a:gd name="T29" fmla="*/ 369 h 392"/>
                <a:gd name="T30" fmla="*/ 315 w 338"/>
                <a:gd name="T31" fmla="*/ 382 h 392"/>
                <a:gd name="T32" fmla="*/ 299 w 338"/>
                <a:gd name="T33" fmla="*/ 390 h 392"/>
                <a:gd name="T34" fmla="*/ 281 w 338"/>
                <a:gd name="T35" fmla="*/ 392 h 392"/>
                <a:gd name="T36" fmla="*/ 263 w 338"/>
                <a:gd name="T37" fmla="*/ 390 h 392"/>
                <a:gd name="T38" fmla="*/ 248 w 338"/>
                <a:gd name="T39" fmla="*/ 382 h 392"/>
                <a:gd name="T40" fmla="*/ 236 w 338"/>
                <a:gd name="T41" fmla="*/ 369 h 392"/>
                <a:gd name="T42" fmla="*/ 228 w 338"/>
                <a:gd name="T43" fmla="*/ 355 h 392"/>
                <a:gd name="T44" fmla="*/ 225 w 338"/>
                <a:gd name="T45" fmla="*/ 337 h 392"/>
                <a:gd name="T46" fmla="*/ 223 w 338"/>
                <a:gd name="T47" fmla="*/ 301 h 392"/>
                <a:gd name="T48" fmla="*/ 216 w 338"/>
                <a:gd name="T49" fmla="*/ 266 h 392"/>
                <a:gd name="T50" fmla="*/ 206 w 338"/>
                <a:gd name="T51" fmla="*/ 234 h 392"/>
                <a:gd name="T52" fmla="*/ 192 w 338"/>
                <a:gd name="T53" fmla="*/ 204 h 392"/>
                <a:gd name="T54" fmla="*/ 176 w 338"/>
                <a:gd name="T55" fmla="*/ 178 h 392"/>
                <a:gd name="T56" fmla="*/ 156 w 338"/>
                <a:gd name="T57" fmla="*/ 156 h 392"/>
                <a:gd name="T58" fmla="*/ 134 w 338"/>
                <a:gd name="T59" fmla="*/ 138 h 392"/>
                <a:gd name="T60" fmla="*/ 110 w 338"/>
                <a:gd name="T61" fmla="*/ 124 h 392"/>
                <a:gd name="T62" fmla="*/ 84 w 338"/>
                <a:gd name="T63" fmla="*/ 116 h 392"/>
                <a:gd name="T64" fmla="*/ 56 w 338"/>
                <a:gd name="T65" fmla="*/ 113 h 392"/>
                <a:gd name="T66" fmla="*/ 39 w 338"/>
                <a:gd name="T67" fmla="*/ 109 h 392"/>
                <a:gd name="T68" fmla="*/ 23 w 338"/>
                <a:gd name="T69" fmla="*/ 102 h 392"/>
                <a:gd name="T70" fmla="*/ 10 w 338"/>
                <a:gd name="T71" fmla="*/ 90 h 392"/>
                <a:gd name="T72" fmla="*/ 3 w 338"/>
                <a:gd name="T73" fmla="*/ 74 h 392"/>
                <a:gd name="T74" fmla="*/ 0 w 338"/>
                <a:gd name="T75" fmla="*/ 56 h 392"/>
                <a:gd name="T76" fmla="*/ 3 w 338"/>
                <a:gd name="T77" fmla="*/ 39 h 392"/>
                <a:gd name="T78" fmla="*/ 10 w 338"/>
                <a:gd name="T79" fmla="*/ 23 h 392"/>
                <a:gd name="T80" fmla="*/ 23 w 338"/>
                <a:gd name="T81" fmla="*/ 12 h 392"/>
                <a:gd name="T82" fmla="*/ 39 w 338"/>
                <a:gd name="T83" fmla="*/ 3 h 392"/>
                <a:gd name="T84" fmla="*/ 56 w 338"/>
                <a:gd name="T8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8" h="392">
                  <a:moveTo>
                    <a:pt x="56" y="0"/>
                  </a:moveTo>
                  <a:lnTo>
                    <a:pt x="94" y="3"/>
                  </a:lnTo>
                  <a:lnTo>
                    <a:pt x="131" y="13"/>
                  </a:lnTo>
                  <a:lnTo>
                    <a:pt x="165" y="27"/>
                  </a:lnTo>
                  <a:lnTo>
                    <a:pt x="199" y="47"/>
                  </a:lnTo>
                  <a:lnTo>
                    <a:pt x="228" y="71"/>
                  </a:lnTo>
                  <a:lnTo>
                    <a:pt x="255" y="99"/>
                  </a:lnTo>
                  <a:lnTo>
                    <a:pt x="279" y="131"/>
                  </a:lnTo>
                  <a:lnTo>
                    <a:pt x="299" y="168"/>
                  </a:lnTo>
                  <a:lnTo>
                    <a:pt x="316" y="206"/>
                  </a:lnTo>
                  <a:lnTo>
                    <a:pt x="328" y="248"/>
                  </a:lnTo>
                  <a:lnTo>
                    <a:pt x="336" y="291"/>
                  </a:lnTo>
                  <a:lnTo>
                    <a:pt x="338" y="337"/>
                  </a:lnTo>
                  <a:lnTo>
                    <a:pt x="334" y="355"/>
                  </a:lnTo>
                  <a:lnTo>
                    <a:pt x="327" y="369"/>
                  </a:lnTo>
                  <a:lnTo>
                    <a:pt x="315" y="382"/>
                  </a:lnTo>
                  <a:lnTo>
                    <a:pt x="299" y="390"/>
                  </a:lnTo>
                  <a:lnTo>
                    <a:pt x="281" y="392"/>
                  </a:lnTo>
                  <a:lnTo>
                    <a:pt x="263" y="390"/>
                  </a:lnTo>
                  <a:lnTo>
                    <a:pt x="248" y="382"/>
                  </a:lnTo>
                  <a:lnTo>
                    <a:pt x="236" y="369"/>
                  </a:lnTo>
                  <a:lnTo>
                    <a:pt x="228" y="355"/>
                  </a:lnTo>
                  <a:lnTo>
                    <a:pt x="225" y="337"/>
                  </a:lnTo>
                  <a:lnTo>
                    <a:pt x="223" y="301"/>
                  </a:lnTo>
                  <a:lnTo>
                    <a:pt x="216" y="266"/>
                  </a:lnTo>
                  <a:lnTo>
                    <a:pt x="206" y="234"/>
                  </a:lnTo>
                  <a:lnTo>
                    <a:pt x="192" y="204"/>
                  </a:lnTo>
                  <a:lnTo>
                    <a:pt x="176" y="178"/>
                  </a:lnTo>
                  <a:lnTo>
                    <a:pt x="156" y="156"/>
                  </a:lnTo>
                  <a:lnTo>
                    <a:pt x="134" y="138"/>
                  </a:lnTo>
                  <a:lnTo>
                    <a:pt x="110" y="124"/>
                  </a:lnTo>
                  <a:lnTo>
                    <a:pt x="84" y="116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3" name="Freeform 1278"/>
            <p:cNvSpPr>
              <a:spLocks/>
            </p:cNvSpPr>
            <p:nvPr/>
          </p:nvSpPr>
          <p:spPr bwMode="auto">
            <a:xfrm>
              <a:off x="2027238" y="6188075"/>
              <a:ext cx="106363" cy="106362"/>
            </a:xfrm>
            <a:custGeom>
              <a:avLst/>
              <a:gdLst>
                <a:gd name="T0" fmla="*/ 619 w 676"/>
                <a:gd name="T1" fmla="*/ 0 h 671"/>
                <a:gd name="T2" fmla="*/ 637 w 676"/>
                <a:gd name="T3" fmla="*/ 3 h 671"/>
                <a:gd name="T4" fmla="*/ 653 w 676"/>
                <a:gd name="T5" fmla="*/ 10 h 671"/>
                <a:gd name="T6" fmla="*/ 665 w 676"/>
                <a:gd name="T7" fmla="*/ 23 h 671"/>
                <a:gd name="T8" fmla="*/ 672 w 676"/>
                <a:gd name="T9" fmla="*/ 38 h 671"/>
                <a:gd name="T10" fmla="*/ 676 w 676"/>
                <a:gd name="T11" fmla="*/ 56 h 671"/>
                <a:gd name="T12" fmla="*/ 672 w 676"/>
                <a:gd name="T13" fmla="*/ 118 h 671"/>
                <a:gd name="T14" fmla="*/ 663 w 676"/>
                <a:gd name="T15" fmla="*/ 180 h 671"/>
                <a:gd name="T16" fmla="*/ 647 w 676"/>
                <a:gd name="T17" fmla="*/ 239 h 671"/>
                <a:gd name="T18" fmla="*/ 628 w 676"/>
                <a:gd name="T19" fmla="*/ 295 h 671"/>
                <a:gd name="T20" fmla="*/ 601 w 676"/>
                <a:gd name="T21" fmla="*/ 349 h 671"/>
                <a:gd name="T22" fmla="*/ 570 w 676"/>
                <a:gd name="T23" fmla="*/ 400 h 671"/>
                <a:gd name="T24" fmla="*/ 534 w 676"/>
                <a:gd name="T25" fmla="*/ 448 h 671"/>
                <a:gd name="T26" fmla="*/ 494 w 676"/>
                <a:gd name="T27" fmla="*/ 491 h 671"/>
                <a:gd name="T28" fmla="*/ 450 w 676"/>
                <a:gd name="T29" fmla="*/ 531 h 671"/>
                <a:gd name="T30" fmla="*/ 403 w 676"/>
                <a:gd name="T31" fmla="*/ 566 h 671"/>
                <a:gd name="T32" fmla="*/ 351 w 676"/>
                <a:gd name="T33" fmla="*/ 597 h 671"/>
                <a:gd name="T34" fmla="*/ 297 w 676"/>
                <a:gd name="T35" fmla="*/ 623 h 671"/>
                <a:gd name="T36" fmla="*/ 240 w 676"/>
                <a:gd name="T37" fmla="*/ 644 h 671"/>
                <a:gd name="T38" fmla="*/ 181 w 676"/>
                <a:gd name="T39" fmla="*/ 659 h 671"/>
                <a:gd name="T40" fmla="*/ 119 w 676"/>
                <a:gd name="T41" fmla="*/ 668 h 671"/>
                <a:gd name="T42" fmla="*/ 55 w 676"/>
                <a:gd name="T43" fmla="*/ 671 h 671"/>
                <a:gd name="T44" fmla="*/ 38 w 676"/>
                <a:gd name="T45" fmla="*/ 669 h 671"/>
                <a:gd name="T46" fmla="*/ 23 w 676"/>
                <a:gd name="T47" fmla="*/ 661 h 671"/>
                <a:gd name="T48" fmla="*/ 11 w 676"/>
                <a:gd name="T49" fmla="*/ 648 h 671"/>
                <a:gd name="T50" fmla="*/ 2 w 676"/>
                <a:gd name="T51" fmla="*/ 634 h 671"/>
                <a:gd name="T52" fmla="*/ 0 w 676"/>
                <a:gd name="T53" fmla="*/ 616 h 671"/>
                <a:gd name="T54" fmla="*/ 2 w 676"/>
                <a:gd name="T55" fmla="*/ 598 h 671"/>
                <a:gd name="T56" fmla="*/ 11 w 676"/>
                <a:gd name="T57" fmla="*/ 583 h 671"/>
                <a:gd name="T58" fmla="*/ 23 w 676"/>
                <a:gd name="T59" fmla="*/ 570 h 671"/>
                <a:gd name="T60" fmla="*/ 38 w 676"/>
                <a:gd name="T61" fmla="*/ 563 h 671"/>
                <a:gd name="T62" fmla="*/ 55 w 676"/>
                <a:gd name="T63" fmla="*/ 560 h 671"/>
                <a:gd name="T64" fmla="*/ 111 w 676"/>
                <a:gd name="T65" fmla="*/ 557 h 671"/>
                <a:gd name="T66" fmla="*/ 164 w 676"/>
                <a:gd name="T67" fmla="*/ 549 h 671"/>
                <a:gd name="T68" fmla="*/ 217 w 676"/>
                <a:gd name="T69" fmla="*/ 534 h 671"/>
                <a:gd name="T70" fmla="*/ 266 w 676"/>
                <a:gd name="T71" fmla="*/ 515 h 671"/>
                <a:gd name="T72" fmla="*/ 312 w 676"/>
                <a:gd name="T73" fmla="*/ 491 h 671"/>
                <a:gd name="T74" fmla="*/ 356 w 676"/>
                <a:gd name="T75" fmla="*/ 462 h 671"/>
                <a:gd name="T76" fmla="*/ 395 w 676"/>
                <a:gd name="T77" fmla="*/ 430 h 671"/>
                <a:gd name="T78" fmla="*/ 432 w 676"/>
                <a:gd name="T79" fmla="*/ 394 h 671"/>
                <a:gd name="T80" fmla="*/ 465 w 676"/>
                <a:gd name="T81" fmla="*/ 353 h 671"/>
                <a:gd name="T82" fmla="*/ 494 w 676"/>
                <a:gd name="T83" fmla="*/ 309 h 671"/>
                <a:gd name="T84" fmla="*/ 518 w 676"/>
                <a:gd name="T85" fmla="*/ 264 h 671"/>
                <a:gd name="T86" fmla="*/ 538 w 676"/>
                <a:gd name="T87" fmla="*/ 215 h 671"/>
                <a:gd name="T88" fmla="*/ 551 w 676"/>
                <a:gd name="T89" fmla="*/ 164 h 671"/>
                <a:gd name="T90" fmla="*/ 560 w 676"/>
                <a:gd name="T91" fmla="*/ 111 h 671"/>
                <a:gd name="T92" fmla="*/ 563 w 676"/>
                <a:gd name="T93" fmla="*/ 56 h 671"/>
                <a:gd name="T94" fmla="*/ 566 w 676"/>
                <a:gd name="T95" fmla="*/ 38 h 671"/>
                <a:gd name="T96" fmla="*/ 574 w 676"/>
                <a:gd name="T97" fmla="*/ 23 h 671"/>
                <a:gd name="T98" fmla="*/ 586 w 676"/>
                <a:gd name="T99" fmla="*/ 10 h 671"/>
                <a:gd name="T100" fmla="*/ 601 w 676"/>
                <a:gd name="T101" fmla="*/ 3 h 671"/>
                <a:gd name="T102" fmla="*/ 619 w 676"/>
                <a:gd name="T103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6" h="671">
                  <a:moveTo>
                    <a:pt x="619" y="0"/>
                  </a:moveTo>
                  <a:lnTo>
                    <a:pt x="637" y="3"/>
                  </a:lnTo>
                  <a:lnTo>
                    <a:pt x="653" y="10"/>
                  </a:lnTo>
                  <a:lnTo>
                    <a:pt x="665" y="23"/>
                  </a:lnTo>
                  <a:lnTo>
                    <a:pt x="672" y="38"/>
                  </a:lnTo>
                  <a:lnTo>
                    <a:pt x="676" y="56"/>
                  </a:lnTo>
                  <a:lnTo>
                    <a:pt x="672" y="118"/>
                  </a:lnTo>
                  <a:lnTo>
                    <a:pt x="663" y="180"/>
                  </a:lnTo>
                  <a:lnTo>
                    <a:pt x="647" y="239"/>
                  </a:lnTo>
                  <a:lnTo>
                    <a:pt x="628" y="295"/>
                  </a:lnTo>
                  <a:lnTo>
                    <a:pt x="601" y="349"/>
                  </a:lnTo>
                  <a:lnTo>
                    <a:pt x="570" y="400"/>
                  </a:lnTo>
                  <a:lnTo>
                    <a:pt x="534" y="448"/>
                  </a:lnTo>
                  <a:lnTo>
                    <a:pt x="494" y="491"/>
                  </a:lnTo>
                  <a:lnTo>
                    <a:pt x="450" y="531"/>
                  </a:lnTo>
                  <a:lnTo>
                    <a:pt x="403" y="566"/>
                  </a:lnTo>
                  <a:lnTo>
                    <a:pt x="351" y="597"/>
                  </a:lnTo>
                  <a:lnTo>
                    <a:pt x="297" y="623"/>
                  </a:lnTo>
                  <a:lnTo>
                    <a:pt x="240" y="644"/>
                  </a:lnTo>
                  <a:lnTo>
                    <a:pt x="181" y="659"/>
                  </a:lnTo>
                  <a:lnTo>
                    <a:pt x="119" y="668"/>
                  </a:lnTo>
                  <a:lnTo>
                    <a:pt x="55" y="671"/>
                  </a:lnTo>
                  <a:lnTo>
                    <a:pt x="38" y="669"/>
                  </a:lnTo>
                  <a:lnTo>
                    <a:pt x="23" y="661"/>
                  </a:lnTo>
                  <a:lnTo>
                    <a:pt x="11" y="648"/>
                  </a:lnTo>
                  <a:lnTo>
                    <a:pt x="2" y="634"/>
                  </a:lnTo>
                  <a:lnTo>
                    <a:pt x="0" y="616"/>
                  </a:lnTo>
                  <a:lnTo>
                    <a:pt x="2" y="598"/>
                  </a:lnTo>
                  <a:lnTo>
                    <a:pt x="11" y="583"/>
                  </a:lnTo>
                  <a:lnTo>
                    <a:pt x="23" y="570"/>
                  </a:lnTo>
                  <a:lnTo>
                    <a:pt x="38" y="563"/>
                  </a:lnTo>
                  <a:lnTo>
                    <a:pt x="55" y="560"/>
                  </a:lnTo>
                  <a:lnTo>
                    <a:pt x="111" y="557"/>
                  </a:lnTo>
                  <a:lnTo>
                    <a:pt x="164" y="549"/>
                  </a:lnTo>
                  <a:lnTo>
                    <a:pt x="217" y="534"/>
                  </a:lnTo>
                  <a:lnTo>
                    <a:pt x="266" y="515"/>
                  </a:lnTo>
                  <a:lnTo>
                    <a:pt x="312" y="491"/>
                  </a:lnTo>
                  <a:lnTo>
                    <a:pt x="356" y="462"/>
                  </a:lnTo>
                  <a:lnTo>
                    <a:pt x="395" y="430"/>
                  </a:lnTo>
                  <a:lnTo>
                    <a:pt x="432" y="394"/>
                  </a:lnTo>
                  <a:lnTo>
                    <a:pt x="465" y="353"/>
                  </a:lnTo>
                  <a:lnTo>
                    <a:pt x="494" y="309"/>
                  </a:lnTo>
                  <a:lnTo>
                    <a:pt x="518" y="264"/>
                  </a:lnTo>
                  <a:lnTo>
                    <a:pt x="538" y="215"/>
                  </a:lnTo>
                  <a:lnTo>
                    <a:pt x="551" y="164"/>
                  </a:lnTo>
                  <a:lnTo>
                    <a:pt x="560" y="111"/>
                  </a:lnTo>
                  <a:lnTo>
                    <a:pt x="563" y="56"/>
                  </a:lnTo>
                  <a:lnTo>
                    <a:pt x="566" y="38"/>
                  </a:lnTo>
                  <a:lnTo>
                    <a:pt x="574" y="23"/>
                  </a:lnTo>
                  <a:lnTo>
                    <a:pt x="586" y="10"/>
                  </a:lnTo>
                  <a:lnTo>
                    <a:pt x="601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4" name="Freeform 1279"/>
            <p:cNvSpPr>
              <a:spLocks/>
            </p:cNvSpPr>
            <p:nvPr/>
          </p:nvSpPr>
          <p:spPr bwMode="auto">
            <a:xfrm>
              <a:off x="2089151" y="6269038"/>
              <a:ext cx="53975" cy="44450"/>
            </a:xfrm>
            <a:custGeom>
              <a:avLst/>
              <a:gdLst>
                <a:gd name="T0" fmla="*/ 282 w 338"/>
                <a:gd name="T1" fmla="*/ 0 h 279"/>
                <a:gd name="T2" fmla="*/ 299 w 338"/>
                <a:gd name="T3" fmla="*/ 3 h 279"/>
                <a:gd name="T4" fmla="*/ 315 w 338"/>
                <a:gd name="T5" fmla="*/ 10 h 279"/>
                <a:gd name="T6" fmla="*/ 327 w 338"/>
                <a:gd name="T7" fmla="*/ 23 h 279"/>
                <a:gd name="T8" fmla="*/ 335 w 338"/>
                <a:gd name="T9" fmla="*/ 38 h 279"/>
                <a:gd name="T10" fmla="*/ 338 w 338"/>
                <a:gd name="T11" fmla="*/ 56 h 279"/>
                <a:gd name="T12" fmla="*/ 335 w 338"/>
                <a:gd name="T13" fmla="*/ 89 h 279"/>
                <a:gd name="T14" fmla="*/ 326 w 338"/>
                <a:gd name="T15" fmla="*/ 120 h 279"/>
                <a:gd name="T16" fmla="*/ 312 w 338"/>
                <a:gd name="T17" fmla="*/ 151 h 279"/>
                <a:gd name="T18" fmla="*/ 292 w 338"/>
                <a:gd name="T19" fmla="*/ 178 h 279"/>
                <a:gd name="T20" fmla="*/ 269 w 338"/>
                <a:gd name="T21" fmla="*/ 203 h 279"/>
                <a:gd name="T22" fmla="*/ 241 w 338"/>
                <a:gd name="T23" fmla="*/ 224 h 279"/>
                <a:gd name="T24" fmla="*/ 209 w 338"/>
                <a:gd name="T25" fmla="*/ 244 h 279"/>
                <a:gd name="T26" fmla="*/ 175 w 338"/>
                <a:gd name="T27" fmla="*/ 259 h 279"/>
                <a:gd name="T28" fmla="*/ 137 w 338"/>
                <a:gd name="T29" fmla="*/ 270 h 279"/>
                <a:gd name="T30" fmla="*/ 98 w 338"/>
                <a:gd name="T31" fmla="*/ 277 h 279"/>
                <a:gd name="T32" fmla="*/ 56 w 338"/>
                <a:gd name="T33" fmla="*/ 279 h 279"/>
                <a:gd name="T34" fmla="*/ 38 w 338"/>
                <a:gd name="T35" fmla="*/ 277 h 279"/>
                <a:gd name="T36" fmla="*/ 23 w 338"/>
                <a:gd name="T37" fmla="*/ 269 h 279"/>
                <a:gd name="T38" fmla="*/ 11 w 338"/>
                <a:gd name="T39" fmla="*/ 257 h 279"/>
                <a:gd name="T40" fmla="*/ 3 w 338"/>
                <a:gd name="T41" fmla="*/ 241 h 279"/>
                <a:gd name="T42" fmla="*/ 0 w 338"/>
                <a:gd name="T43" fmla="*/ 223 h 279"/>
                <a:gd name="T44" fmla="*/ 3 w 338"/>
                <a:gd name="T45" fmla="*/ 206 h 279"/>
                <a:gd name="T46" fmla="*/ 11 w 338"/>
                <a:gd name="T47" fmla="*/ 191 h 279"/>
                <a:gd name="T48" fmla="*/ 23 w 338"/>
                <a:gd name="T49" fmla="*/ 179 h 279"/>
                <a:gd name="T50" fmla="*/ 38 w 338"/>
                <a:gd name="T51" fmla="*/ 170 h 279"/>
                <a:gd name="T52" fmla="*/ 56 w 338"/>
                <a:gd name="T53" fmla="*/ 167 h 279"/>
                <a:gd name="T54" fmla="*/ 90 w 338"/>
                <a:gd name="T55" fmla="*/ 165 h 279"/>
                <a:gd name="T56" fmla="*/ 122 w 338"/>
                <a:gd name="T57" fmla="*/ 159 h 279"/>
                <a:gd name="T58" fmla="*/ 150 w 338"/>
                <a:gd name="T59" fmla="*/ 148 h 279"/>
                <a:gd name="T60" fmla="*/ 175 w 338"/>
                <a:gd name="T61" fmla="*/ 135 h 279"/>
                <a:gd name="T62" fmla="*/ 196 w 338"/>
                <a:gd name="T63" fmla="*/ 118 h 279"/>
                <a:gd name="T64" fmla="*/ 212 w 338"/>
                <a:gd name="T65" fmla="*/ 99 h 279"/>
                <a:gd name="T66" fmla="*/ 222 w 338"/>
                <a:gd name="T67" fmla="*/ 78 h 279"/>
                <a:gd name="T68" fmla="*/ 225 w 338"/>
                <a:gd name="T69" fmla="*/ 56 h 279"/>
                <a:gd name="T70" fmla="*/ 228 w 338"/>
                <a:gd name="T71" fmla="*/ 38 h 279"/>
                <a:gd name="T72" fmla="*/ 237 w 338"/>
                <a:gd name="T73" fmla="*/ 23 h 279"/>
                <a:gd name="T74" fmla="*/ 248 w 338"/>
                <a:gd name="T75" fmla="*/ 10 h 279"/>
                <a:gd name="T76" fmla="*/ 264 w 338"/>
                <a:gd name="T77" fmla="*/ 3 h 279"/>
                <a:gd name="T78" fmla="*/ 282 w 338"/>
                <a:gd name="T7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279">
                  <a:moveTo>
                    <a:pt x="282" y="0"/>
                  </a:moveTo>
                  <a:lnTo>
                    <a:pt x="299" y="3"/>
                  </a:lnTo>
                  <a:lnTo>
                    <a:pt x="315" y="10"/>
                  </a:lnTo>
                  <a:lnTo>
                    <a:pt x="327" y="23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89"/>
                  </a:lnTo>
                  <a:lnTo>
                    <a:pt x="326" y="120"/>
                  </a:lnTo>
                  <a:lnTo>
                    <a:pt x="312" y="151"/>
                  </a:lnTo>
                  <a:lnTo>
                    <a:pt x="292" y="178"/>
                  </a:lnTo>
                  <a:lnTo>
                    <a:pt x="269" y="203"/>
                  </a:lnTo>
                  <a:lnTo>
                    <a:pt x="241" y="224"/>
                  </a:lnTo>
                  <a:lnTo>
                    <a:pt x="209" y="244"/>
                  </a:lnTo>
                  <a:lnTo>
                    <a:pt x="175" y="259"/>
                  </a:lnTo>
                  <a:lnTo>
                    <a:pt x="137" y="270"/>
                  </a:lnTo>
                  <a:lnTo>
                    <a:pt x="98" y="277"/>
                  </a:lnTo>
                  <a:lnTo>
                    <a:pt x="56" y="279"/>
                  </a:lnTo>
                  <a:lnTo>
                    <a:pt x="38" y="277"/>
                  </a:lnTo>
                  <a:lnTo>
                    <a:pt x="23" y="269"/>
                  </a:lnTo>
                  <a:lnTo>
                    <a:pt x="11" y="257"/>
                  </a:lnTo>
                  <a:lnTo>
                    <a:pt x="3" y="241"/>
                  </a:lnTo>
                  <a:lnTo>
                    <a:pt x="0" y="223"/>
                  </a:lnTo>
                  <a:lnTo>
                    <a:pt x="3" y="206"/>
                  </a:lnTo>
                  <a:lnTo>
                    <a:pt x="11" y="191"/>
                  </a:lnTo>
                  <a:lnTo>
                    <a:pt x="23" y="179"/>
                  </a:lnTo>
                  <a:lnTo>
                    <a:pt x="38" y="170"/>
                  </a:lnTo>
                  <a:lnTo>
                    <a:pt x="56" y="167"/>
                  </a:lnTo>
                  <a:lnTo>
                    <a:pt x="90" y="165"/>
                  </a:lnTo>
                  <a:lnTo>
                    <a:pt x="122" y="159"/>
                  </a:lnTo>
                  <a:lnTo>
                    <a:pt x="150" y="148"/>
                  </a:lnTo>
                  <a:lnTo>
                    <a:pt x="175" y="135"/>
                  </a:lnTo>
                  <a:lnTo>
                    <a:pt x="196" y="118"/>
                  </a:lnTo>
                  <a:lnTo>
                    <a:pt x="212" y="99"/>
                  </a:lnTo>
                  <a:lnTo>
                    <a:pt x="222" y="78"/>
                  </a:lnTo>
                  <a:lnTo>
                    <a:pt x="225" y="56"/>
                  </a:lnTo>
                  <a:lnTo>
                    <a:pt x="228" y="38"/>
                  </a:lnTo>
                  <a:lnTo>
                    <a:pt x="237" y="23"/>
                  </a:lnTo>
                  <a:lnTo>
                    <a:pt x="248" y="10"/>
                  </a:lnTo>
                  <a:lnTo>
                    <a:pt x="264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5" name="Freeform 1280"/>
            <p:cNvSpPr>
              <a:spLocks noEditPoints="1"/>
            </p:cNvSpPr>
            <p:nvPr/>
          </p:nvSpPr>
          <p:spPr bwMode="auto">
            <a:xfrm>
              <a:off x="1655763" y="5829300"/>
              <a:ext cx="417513" cy="414337"/>
            </a:xfrm>
            <a:custGeom>
              <a:avLst/>
              <a:gdLst>
                <a:gd name="T0" fmla="*/ 910 w 2626"/>
                <a:gd name="T1" fmla="*/ 750 h 2610"/>
                <a:gd name="T2" fmla="*/ 774 w 2626"/>
                <a:gd name="T3" fmla="*/ 1008 h 2610"/>
                <a:gd name="T4" fmla="*/ 657 w 2626"/>
                <a:gd name="T5" fmla="*/ 1193 h 2610"/>
                <a:gd name="T6" fmla="*/ 730 w 2626"/>
                <a:gd name="T7" fmla="*/ 1331 h 2610"/>
                <a:gd name="T8" fmla="*/ 881 w 2626"/>
                <a:gd name="T9" fmla="*/ 1667 h 2610"/>
                <a:gd name="T10" fmla="*/ 856 w 2626"/>
                <a:gd name="T11" fmla="*/ 1936 h 2610"/>
                <a:gd name="T12" fmla="*/ 374 w 2626"/>
                <a:gd name="T13" fmla="*/ 2148 h 2610"/>
                <a:gd name="T14" fmla="*/ 686 w 2626"/>
                <a:gd name="T15" fmla="*/ 2411 h 2610"/>
                <a:gd name="T16" fmla="*/ 1214 w 2626"/>
                <a:gd name="T17" fmla="*/ 2493 h 2610"/>
                <a:gd name="T18" fmla="*/ 1534 w 2626"/>
                <a:gd name="T19" fmla="*/ 2426 h 2610"/>
                <a:gd name="T20" fmla="*/ 1745 w 2626"/>
                <a:gd name="T21" fmla="*/ 2333 h 2610"/>
                <a:gd name="T22" fmla="*/ 1393 w 2626"/>
                <a:gd name="T23" fmla="*/ 1811 h 2610"/>
                <a:gd name="T24" fmla="*/ 1744 w 2626"/>
                <a:gd name="T25" fmla="*/ 1626 h 2610"/>
                <a:gd name="T26" fmla="*/ 1959 w 2626"/>
                <a:gd name="T27" fmla="*/ 1420 h 2610"/>
                <a:gd name="T28" fmla="*/ 2001 w 2626"/>
                <a:gd name="T29" fmla="*/ 1182 h 2610"/>
                <a:gd name="T30" fmla="*/ 1886 w 2626"/>
                <a:gd name="T31" fmla="*/ 947 h 2610"/>
                <a:gd name="T32" fmla="*/ 1637 w 2626"/>
                <a:gd name="T33" fmla="*/ 723 h 2610"/>
                <a:gd name="T34" fmla="*/ 1241 w 2626"/>
                <a:gd name="T35" fmla="*/ 688 h 2610"/>
                <a:gd name="T36" fmla="*/ 947 w 2626"/>
                <a:gd name="T37" fmla="*/ 603 h 2610"/>
                <a:gd name="T38" fmla="*/ 955 w 2626"/>
                <a:gd name="T39" fmla="*/ 239 h 2610"/>
                <a:gd name="T40" fmla="*/ 412 w 2626"/>
                <a:gd name="T41" fmla="*/ 672 h 2610"/>
                <a:gd name="T42" fmla="*/ 125 w 2626"/>
                <a:gd name="T43" fmla="*/ 1320 h 2610"/>
                <a:gd name="T44" fmla="*/ 208 w 2626"/>
                <a:gd name="T45" fmla="*/ 1946 h 2610"/>
                <a:gd name="T46" fmla="*/ 469 w 2626"/>
                <a:gd name="T47" fmla="*/ 1918 h 2610"/>
                <a:gd name="T48" fmla="*/ 711 w 2626"/>
                <a:gd name="T49" fmla="*/ 1641 h 2610"/>
                <a:gd name="T50" fmla="*/ 559 w 2626"/>
                <a:gd name="T51" fmla="*/ 1295 h 2610"/>
                <a:gd name="T52" fmla="*/ 601 w 2626"/>
                <a:gd name="T53" fmla="*/ 1013 h 2610"/>
                <a:gd name="T54" fmla="*/ 779 w 2626"/>
                <a:gd name="T55" fmla="*/ 742 h 2610"/>
                <a:gd name="T56" fmla="*/ 834 w 2626"/>
                <a:gd name="T57" fmla="*/ 634 h 2610"/>
                <a:gd name="T58" fmla="*/ 875 w 2626"/>
                <a:gd name="T59" fmla="*/ 449 h 2610"/>
                <a:gd name="T60" fmla="*/ 982 w 2626"/>
                <a:gd name="T61" fmla="*/ 485 h 2610"/>
                <a:gd name="T62" fmla="*/ 1200 w 2626"/>
                <a:gd name="T63" fmla="*/ 575 h 2610"/>
                <a:gd name="T64" fmla="*/ 1590 w 2626"/>
                <a:gd name="T65" fmla="*/ 596 h 2610"/>
                <a:gd name="T66" fmla="*/ 1897 w 2626"/>
                <a:gd name="T67" fmla="*/ 751 h 2610"/>
                <a:gd name="T68" fmla="*/ 2014 w 2626"/>
                <a:gd name="T69" fmla="*/ 986 h 2610"/>
                <a:gd name="T70" fmla="*/ 2132 w 2626"/>
                <a:gd name="T71" fmla="*/ 1222 h 2610"/>
                <a:gd name="T72" fmla="*/ 2021 w 2626"/>
                <a:gd name="T73" fmla="*/ 1513 h 2610"/>
                <a:gd name="T74" fmla="*/ 1744 w 2626"/>
                <a:gd name="T75" fmla="*/ 1784 h 2610"/>
                <a:gd name="T76" fmla="*/ 1489 w 2626"/>
                <a:gd name="T77" fmla="*/ 1992 h 2610"/>
                <a:gd name="T78" fmla="*/ 2214 w 2626"/>
                <a:gd name="T79" fmla="*/ 1937 h 2610"/>
                <a:gd name="T80" fmla="*/ 2499 w 2626"/>
                <a:gd name="T81" fmla="*/ 1290 h 2610"/>
                <a:gd name="T82" fmla="*/ 2429 w 2626"/>
                <a:gd name="T83" fmla="*/ 689 h 2610"/>
                <a:gd name="T84" fmla="*/ 2063 w 2626"/>
                <a:gd name="T85" fmla="*/ 264 h 2610"/>
                <a:gd name="T86" fmla="*/ 1510 w 2626"/>
                <a:gd name="T87" fmla="*/ 112 h 2610"/>
                <a:gd name="T88" fmla="*/ 2015 w 2626"/>
                <a:gd name="T89" fmla="*/ 110 h 2610"/>
                <a:gd name="T90" fmla="*/ 2448 w 2626"/>
                <a:gd name="T91" fmla="*/ 486 h 2610"/>
                <a:gd name="T92" fmla="*/ 2625 w 2626"/>
                <a:gd name="T93" fmla="*/ 1053 h 2610"/>
                <a:gd name="T94" fmla="*/ 2485 w 2626"/>
                <a:gd name="T95" fmla="*/ 1715 h 2610"/>
                <a:gd name="T96" fmla="*/ 2060 w 2626"/>
                <a:gd name="T97" fmla="*/ 2255 h 2610"/>
                <a:gd name="T98" fmla="*/ 1771 w 2626"/>
                <a:gd name="T99" fmla="*/ 2446 h 2610"/>
                <a:gd name="T100" fmla="*/ 1402 w 2626"/>
                <a:gd name="T101" fmla="*/ 2580 h 2610"/>
                <a:gd name="T102" fmla="*/ 963 w 2626"/>
                <a:gd name="T103" fmla="*/ 2601 h 2610"/>
                <a:gd name="T104" fmla="*/ 425 w 2626"/>
                <a:gd name="T105" fmla="*/ 2388 h 2610"/>
                <a:gd name="T106" fmla="*/ 76 w 2626"/>
                <a:gd name="T107" fmla="*/ 1927 h 2610"/>
                <a:gd name="T108" fmla="*/ 13 w 2626"/>
                <a:gd name="T109" fmla="*/ 1313 h 2610"/>
                <a:gd name="T110" fmla="*/ 277 w 2626"/>
                <a:gd name="T111" fmla="*/ 663 h 2610"/>
                <a:gd name="T112" fmla="*/ 827 w 2626"/>
                <a:gd name="T113" fmla="*/ 178 h 2610"/>
                <a:gd name="T114" fmla="*/ 1510 w 2626"/>
                <a:gd name="T11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6" h="2610">
                  <a:moveTo>
                    <a:pt x="947" y="603"/>
                  </a:moveTo>
                  <a:lnTo>
                    <a:pt x="947" y="633"/>
                  </a:lnTo>
                  <a:lnTo>
                    <a:pt x="945" y="658"/>
                  </a:lnTo>
                  <a:lnTo>
                    <a:pt x="942" y="679"/>
                  </a:lnTo>
                  <a:lnTo>
                    <a:pt x="938" y="697"/>
                  </a:lnTo>
                  <a:lnTo>
                    <a:pt x="931" y="715"/>
                  </a:lnTo>
                  <a:lnTo>
                    <a:pt x="922" y="732"/>
                  </a:lnTo>
                  <a:lnTo>
                    <a:pt x="910" y="750"/>
                  </a:lnTo>
                  <a:lnTo>
                    <a:pt x="896" y="771"/>
                  </a:lnTo>
                  <a:lnTo>
                    <a:pt x="886" y="787"/>
                  </a:lnTo>
                  <a:lnTo>
                    <a:pt x="873" y="804"/>
                  </a:lnTo>
                  <a:lnTo>
                    <a:pt x="859" y="825"/>
                  </a:lnTo>
                  <a:lnTo>
                    <a:pt x="834" y="867"/>
                  </a:lnTo>
                  <a:lnTo>
                    <a:pt x="811" y="912"/>
                  </a:lnTo>
                  <a:lnTo>
                    <a:pt x="792" y="958"/>
                  </a:lnTo>
                  <a:lnTo>
                    <a:pt x="774" y="1008"/>
                  </a:lnTo>
                  <a:lnTo>
                    <a:pt x="765" y="1033"/>
                  </a:lnTo>
                  <a:lnTo>
                    <a:pt x="741" y="1044"/>
                  </a:lnTo>
                  <a:lnTo>
                    <a:pt x="721" y="1054"/>
                  </a:lnTo>
                  <a:lnTo>
                    <a:pt x="704" y="1067"/>
                  </a:lnTo>
                  <a:lnTo>
                    <a:pt x="689" y="1083"/>
                  </a:lnTo>
                  <a:lnTo>
                    <a:pt x="679" y="1102"/>
                  </a:lnTo>
                  <a:lnTo>
                    <a:pt x="672" y="1121"/>
                  </a:lnTo>
                  <a:lnTo>
                    <a:pt x="657" y="1193"/>
                  </a:lnTo>
                  <a:lnTo>
                    <a:pt x="655" y="1212"/>
                  </a:lnTo>
                  <a:lnTo>
                    <a:pt x="656" y="1231"/>
                  </a:lnTo>
                  <a:lnTo>
                    <a:pt x="662" y="1247"/>
                  </a:lnTo>
                  <a:lnTo>
                    <a:pt x="671" y="1262"/>
                  </a:lnTo>
                  <a:lnTo>
                    <a:pt x="683" y="1274"/>
                  </a:lnTo>
                  <a:lnTo>
                    <a:pt x="698" y="1285"/>
                  </a:lnTo>
                  <a:lnTo>
                    <a:pt x="729" y="1299"/>
                  </a:lnTo>
                  <a:lnTo>
                    <a:pt x="730" y="1331"/>
                  </a:lnTo>
                  <a:lnTo>
                    <a:pt x="735" y="1384"/>
                  </a:lnTo>
                  <a:lnTo>
                    <a:pt x="743" y="1433"/>
                  </a:lnTo>
                  <a:lnTo>
                    <a:pt x="757" y="1480"/>
                  </a:lnTo>
                  <a:lnTo>
                    <a:pt x="774" y="1523"/>
                  </a:lnTo>
                  <a:lnTo>
                    <a:pt x="795" y="1563"/>
                  </a:lnTo>
                  <a:lnTo>
                    <a:pt x="820" y="1601"/>
                  </a:lnTo>
                  <a:lnTo>
                    <a:pt x="848" y="1635"/>
                  </a:lnTo>
                  <a:lnTo>
                    <a:pt x="881" y="1667"/>
                  </a:lnTo>
                  <a:lnTo>
                    <a:pt x="919" y="1695"/>
                  </a:lnTo>
                  <a:lnTo>
                    <a:pt x="948" y="1716"/>
                  </a:lnTo>
                  <a:lnTo>
                    <a:pt x="924" y="1849"/>
                  </a:lnTo>
                  <a:lnTo>
                    <a:pt x="917" y="1872"/>
                  </a:lnTo>
                  <a:lnTo>
                    <a:pt x="907" y="1892"/>
                  </a:lnTo>
                  <a:lnTo>
                    <a:pt x="893" y="1910"/>
                  </a:lnTo>
                  <a:lnTo>
                    <a:pt x="876" y="1925"/>
                  </a:lnTo>
                  <a:lnTo>
                    <a:pt x="856" y="1936"/>
                  </a:lnTo>
                  <a:lnTo>
                    <a:pt x="834" y="1945"/>
                  </a:lnTo>
                  <a:lnTo>
                    <a:pt x="499" y="2026"/>
                  </a:lnTo>
                  <a:lnTo>
                    <a:pt x="471" y="2036"/>
                  </a:lnTo>
                  <a:lnTo>
                    <a:pt x="447" y="2052"/>
                  </a:lnTo>
                  <a:lnTo>
                    <a:pt x="424" y="2070"/>
                  </a:lnTo>
                  <a:lnTo>
                    <a:pt x="405" y="2093"/>
                  </a:lnTo>
                  <a:lnTo>
                    <a:pt x="388" y="2119"/>
                  </a:lnTo>
                  <a:lnTo>
                    <a:pt x="374" y="2148"/>
                  </a:lnTo>
                  <a:lnTo>
                    <a:pt x="365" y="2181"/>
                  </a:lnTo>
                  <a:lnTo>
                    <a:pt x="381" y="2198"/>
                  </a:lnTo>
                  <a:lnTo>
                    <a:pt x="396" y="2216"/>
                  </a:lnTo>
                  <a:lnTo>
                    <a:pt x="447" y="2264"/>
                  </a:lnTo>
                  <a:lnTo>
                    <a:pt x="503" y="2307"/>
                  </a:lnTo>
                  <a:lnTo>
                    <a:pt x="561" y="2346"/>
                  </a:lnTo>
                  <a:lnTo>
                    <a:pt x="622" y="2381"/>
                  </a:lnTo>
                  <a:lnTo>
                    <a:pt x="686" y="2411"/>
                  </a:lnTo>
                  <a:lnTo>
                    <a:pt x="753" y="2438"/>
                  </a:lnTo>
                  <a:lnTo>
                    <a:pt x="822" y="2459"/>
                  </a:lnTo>
                  <a:lnTo>
                    <a:pt x="893" y="2476"/>
                  </a:lnTo>
                  <a:lnTo>
                    <a:pt x="965" y="2488"/>
                  </a:lnTo>
                  <a:lnTo>
                    <a:pt x="1039" y="2496"/>
                  </a:lnTo>
                  <a:lnTo>
                    <a:pt x="1116" y="2498"/>
                  </a:lnTo>
                  <a:lnTo>
                    <a:pt x="1189" y="2496"/>
                  </a:lnTo>
                  <a:lnTo>
                    <a:pt x="1214" y="2493"/>
                  </a:lnTo>
                  <a:lnTo>
                    <a:pt x="1262" y="2489"/>
                  </a:lnTo>
                  <a:lnTo>
                    <a:pt x="1292" y="2485"/>
                  </a:lnTo>
                  <a:lnTo>
                    <a:pt x="1336" y="2478"/>
                  </a:lnTo>
                  <a:lnTo>
                    <a:pt x="1367" y="2472"/>
                  </a:lnTo>
                  <a:lnTo>
                    <a:pt x="1414" y="2461"/>
                  </a:lnTo>
                  <a:lnTo>
                    <a:pt x="1440" y="2455"/>
                  </a:lnTo>
                  <a:lnTo>
                    <a:pt x="1509" y="2434"/>
                  </a:lnTo>
                  <a:lnTo>
                    <a:pt x="1534" y="2426"/>
                  </a:lnTo>
                  <a:lnTo>
                    <a:pt x="1558" y="2418"/>
                  </a:lnTo>
                  <a:lnTo>
                    <a:pt x="1582" y="2408"/>
                  </a:lnTo>
                  <a:lnTo>
                    <a:pt x="1608" y="2398"/>
                  </a:lnTo>
                  <a:lnTo>
                    <a:pt x="1656" y="2377"/>
                  </a:lnTo>
                  <a:lnTo>
                    <a:pt x="1678" y="2367"/>
                  </a:lnTo>
                  <a:lnTo>
                    <a:pt x="1737" y="2338"/>
                  </a:lnTo>
                  <a:lnTo>
                    <a:pt x="1741" y="2335"/>
                  </a:lnTo>
                  <a:lnTo>
                    <a:pt x="1745" y="2333"/>
                  </a:lnTo>
                  <a:lnTo>
                    <a:pt x="1428" y="2090"/>
                  </a:lnTo>
                  <a:lnTo>
                    <a:pt x="1410" y="2073"/>
                  </a:lnTo>
                  <a:lnTo>
                    <a:pt x="1394" y="2053"/>
                  </a:lnTo>
                  <a:lnTo>
                    <a:pt x="1382" y="2032"/>
                  </a:lnTo>
                  <a:lnTo>
                    <a:pt x="1375" y="2009"/>
                  </a:lnTo>
                  <a:lnTo>
                    <a:pt x="1371" y="1985"/>
                  </a:lnTo>
                  <a:lnTo>
                    <a:pt x="1372" y="1961"/>
                  </a:lnTo>
                  <a:lnTo>
                    <a:pt x="1393" y="1811"/>
                  </a:lnTo>
                  <a:lnTo>
                    <a:pt x="1434" y="1804"/>
                  </a:lnTo>
                  <a:lnTo>
                    <a:pt x="1487" y="1792"/>
                  </a:lnTo>
                  <a:lnTo>
                    <a:pt x="1537" y="1775"/>
                  </a:lnTo>
                  <a:lnTo>
                    <a:pt x="1584" y="1754"/>
                  </a:lnTo>
                  <a:lnTo>
                    <a:pt x="1629" y="1730"/>
                  </a:lnTo>
                  <a:lnTo>
                    <a:pt x="1671" y="1699"/>
                  </a:lnTo>
                  <a:lnTo>
                    <a:pt x="1709" y="1664"/>
                  </a:lnTo>
                  <a:lnTo>
                    <a:pt x="1744" y="1626"/>
                  </a:lnTo>
                  <a:lnTo>
                    <a:pt x="1777" y="1582"/>
                  </a:lnTo>
                  <a:lnTo>
                    <a:pt x="1806" y="1534"/>
                  </a:lnTo>
                  <a:lnTo>
                    <a:pt x="1832" y="1481"/>
                  </a:lnTo>
                  <a:lnTo>
                    <a:pt x="1846" y="1452"/>
                  </a:lnTo>
                  <a:lnTo>
                    <a:pt x="1877" y="1449"/>
                  </a:lnTo>
                  <a:lnTo>
                    <a:pt x="1907" y="1443"/>
                  </a:lnTo>
                  <a:lnTo>
                    <a:pt x="1935" y="1433"/>
                  </a:lnTo>
                  <a:lnTo>
                    <a:pt x="1959" y="1420"/>
                  </a:lnTo>
                  <a:lnTo>
                    <a:pt x="1978" y="1403"/>
                  </a:lnTo>
                  <a:lnTo>
                    <a:pt x="1994" y="1384"/>
                  </a:lnTo>
                  <a:lnTo>
                    <a:pt x="2005" y="1363"/>
                  </a:lnTo>
                  <a:lnTo>
                    <a:pt x="2010" y="1340"/>
                  </a:lnTo>
                  <a:lnTo>
                    <a:pt x="2019" y="1246"/>
                  </a:lnTo>
                  <a:lnTo>
                    <a:pt x="2018" y="1224"/>
                  </a:lnTo>
                  <a:lnTo>
                    <a:pt x="2013" y="1203"/>
                  </a:lnTo>
                  <a:lnTo>
                    <a:pt x="2001" y="1182"/>
                  </a:lnTo>
                  <a:lnTo>
                    <a:pt x="1986" y="1162"/>
                  </a:lnTo>
                  <a:lnTo>
                    <a:pt x="1966" y="1145"/>
                  </a:lnTo>
                  <a:lnTo>
                    <a:pt x="1942" y="1131"/>
                  </a:lnTo>
                  <a:lnTo>
                    <a:pt x="1913" y="1115"/>
                  </a:lnTo>
                  <a:lnTo>
                    <a:pt x="1912" y="1083"/>
                  </a:lnTo>
                  <a:lnTo>
                    <a:pt x="1907" y="1034"/>
                  </a:lnTo>
                  <a:lnTo>
                    <a:pt x="1899" y="989"/>
                  </a:lnTo>
                  <a:lnTo>
                    <a:pt x="1886" y="947"/>
                  </a:lnTo>
                  <a:lnTo>
                    <a:pt x="1871" y="907"/>
                  </a:lnTo>
                  <a:lnTo>
                    <a:pt x="1850" y="872"/>
                  </a:lnTo>
                  <a:lnTo>
                    <a:pt x="1825" y="840"/>
                  </a:lnTo>
                  <a:lnTo>
                    <a:pt x="1795" y="810"/>
                  </a:lnTo>
                  <a:lnTo>
                    <a:pt x="1762" y="784"/>
                  </a:lnTo>
                  <a:lnTo>
                    <a:pt x="1724" y="760"/>
                  </a:lnTo>
                  <a:lnTo>
                    <a:pt x="1683" y="740"/>
                  </a:lnTo>
                  <a:lnTo>
                    <a:pt x="1637" y="723"/>
                  </a:lnTo>
                  <a:lnTo>
                    <a:pt x="1586" y="709"/>
                  </a:lnTo>
                  <a:lnTo>
                    <a:pt x="1532" y="698"/>
                  </a:lnTo>
                  <a:lnTo>
                    <a:pt x="1473" y="691"/>
                  </a:lnTo>
                  <a:lnTo>
                    <a:pt x="1411" y="686"/>
                  </a:lnTo>
                  <a:lnTo>
                    <a:pt x="1343" y="685"/>
                  </a:lnTo>
                  <a:lnTo>
                    <a:pt x="1320" y="685"/>
                  </a:lnTo>
                  <a:lnTo>
                    <a:pt x="1298" y="686"/>
                  </a:lnTo>
                  <a:lnTo>
                    <a:pt x="1241" y="688"/>
                  </a:lnTo>
                  <a:lnTo>
                    <a:pt x="1187" y="685"/>
                  </a:lnTo>
                  <a:lnTo>
                    <a:pt x="1135" y="679"/>
                  </a:lnTo>
                  <a:lnTo>
                    <a:pt x="1086" y="668"/>
                  </a:lnTo>
                  <a:lnTo>
                    <a:pt x="1041" y="654"/>
                  </a:lnTo>
                  <a:lnTo>
                    <a:pt x="1000" y="636"/>
                  </a:lnTo>
                  <a:lnTo>
                    <a:pt x="962" y="613"/>
                  </a:lnTo>
                  <a:lnTo>
                    <a:pt x="955" y="608"/>
                  </a:lnTo>
                  <a:lnTo>
                    <a:pt x="947" y="603"/>
                  </a:lnTo>
                  <a:close/>
                  <a:moveTo>
                    <a:pt x="1510" y="112"/>
                  </a:moveTo>
                  <a:lnTo>
                    <a:pt x="1429" y="114"/>
                  </a:lnTo>
                  <a:lnTo>
                    <a:pt x="1348" y="123"/>
                  </a:lnTo>
                  <a:lnTo>
                    <a:pt x="1267" y="136"/>
                  </a:lnTo>
                  <a:lnTo>
                    <a:pt x="1188" y="155"/>
                  </a:lnTo>
                  <a:lnTo>
                    <a:pt x="1109" y="178"/>
                  </a:lnTo>
                  <a:lnTo>
                    <a:pt x="1031" y="206"/>
                  </a:lnTo>
                  <a:lnTo>
                    <a:pt x="955" y="239"/>
                  </a:lnTo>
                  <a:lnTo>
                    <a:pt x="879" y="277"/>
                  </a:lnTo>
                  <a:lnTo>
                    <a:pt x="806" y="319"/>
                  </a:lnTo>
                  <a:lnTo>
                    <a:pt x="735" y="367"/>
                  </a:lnTo>
                  <a:lnTo>
                    <a:pt x="666" y="418"/>
                  </a:lnTo>
                  <a:lnTo>
                    <a:pt x="599" y="473"/>
                  </a:lnTo>
                  <a:lnTo>
                    <a:pt x="535" y="533"/>
                  </a:lnTo>
                  <a:lnTo>
                    <a:pt x="471" y="601"/>
                  </a:lnTo>
                  <a:lnTo>
                    <a:pt x="412" y="672"/>
                  </a:lnTo>
                  <a:lnTo>
                    <a:pt x="356" y="746"/>
                  </a:lnTo>
                  <a:lnTo>
                    <a:pt x="307" y="823"/>
                  </a:lnTo>
                  <a:lnTo>
                    <a:pt x="263" y="901"/>
                  </a:lnTo>
                  <a:lnTo>
                    <a:pt x="225" y="982"/>
                  </a:lnTo>
                  <a:lnTo>
                    <a:pt x="191" y="1065"/>
                  </a:lnTo>
                  <a:lnTo>
                    <a:pt x="163" y="1148"/>
                  </a:lnTo>
                  <a:lnTo>
                    <a:pt x="141" y="1234"/>
                  </a:lnTo>
                  <a:lnTo>
                    <a:pt x="125" y="1320"/>
                  </a:lnTo>
                  <a:lnTo>
                    <a:pt x="116" y="1407"/>
                  </a:lnTo>
                  <a:lnTo>
                    <a:pt x="112" y="1490"/>
                  </a:lnTo>
                  <a:lnTo>
                    <a:pt x="114" y="1572"/>
                  </a:lnTo>
                  <a:lnTo>
                    <a:pt x="122" y="1651"/>
                  </a:lnTo>
                  <a:lnTo>
                    <a:pt x="135" y="1728"/>
                  </a:lnTo>
                  <a:lnTo>
                    <a:pt x="155" y="1803"/>
                  </a:lnTo>
                  <a:lnTo>
                    <a:pt x="179" y="1876"/>
                  </a:lnTo>
                  <a:lnTo>
                    <a:pt x="208" y="1946"/>
                  </a:lnTo>
                  <a:lnTo>
                    <a:pt x="244" y="2013"/>
                  </a:lnTo>
                  <a:lnTo>
                    <a:pt x="283" y="2078"/>
                  </a:lnTo>
                  <a:lnTo>
                    <a:pt x="305" y="2040"/>
                  </a:lnTo>
                  <a:lnTo>
                    <a:pt x="331" y="2006"/>
                  </a:lnTo>
                  <a:lnTo>
                    <a:pt x="361" y="1977"/>
                  </a:lnTo>
                  <a:lnTo>
                    <a:pt x="394" y="1952"/>
                  </a:lnTo>
                  <a:lnTo>
                    <a:pt x="431" y="1932"/>
                  </a:lnTo>
                  <a:lnTo>
                    <a:pt x="469" y="1918"/>
                  </a:lnTo>
                  <a:lnTo>
                    <a:pt x="808" y="1836"/>
                  </a:lnTo>
                  <a:lnTo>
                    <a:pt x="810" y="1834"/>
                  </a:lnTo>
                  <a:lnTo>
                    <a:pt x="812" y="1832"/>
                  </a:lnTo>
                  <a:lnTo>
                    <a:pt x="813" y="1829"/>
                  </a:lnTo>
                  <a:lnTo>
                    <a:pt x="825" y="1765"/>
                  </a:lnTo>
                  <a:lnTo>
                    <a:pt x="782" y="1727"/>
                  </a:lnTo>
                  <a:lnTo>
                    <a:pt x="744" y="1686"/>
                  </a:lnTo>
                  <a:lnTo>
                    <a:pt x="711" y="1641"/>
                  </a:lnTo>
                  <a:lnTo>
                    <a:pt x="683" y="1593"/>
                  </a:lnTo>
                  <a:lnTo>
                    <a:pt x="660" y="1541"/>
                  </a:lnTo>
                  <a:lnTo>
                    <a:pt x="641" y="1487"/>
                  </a:lnTo>
                  <a:lnTo>
                    <a:pt x="628" y="1429"/>
                  </a:lnTo>
                  <a:lnTo>
                    <a:pt x="620" y="1368"/>
                  </a:lnTo>
                  <a:lnTo>
                    <a:pt x="596" y="1347"/>
                  </a:lnTo>
                  <a:lnTo>
                    <a:pt x="575" y="1322"/>
                  </a:lnTo>
                  <a:lnTo>
                    <a:pt x="559" y="1295"/>
                  </a:lnTo>
                  <a:lnTo>
                    <a:pt x="549" y="1266"/>
                  </a:lnTo>
                  <a:lnTo>
                    <a:pt x="543" y="1235"/>
                  </a:lnTo>
                  <a:lnTo>
                    <a:pt x="542" y="1203"/>
                  </a:lnTo>
                  <a:lnTo>
                    <a:pt x="546" y="1170"/>
                  </a:lnTo>
                  <a:lnTo>
                    <a:pt x="561" y="1099"/>
                  </a:lnTo>
                  <a:lnTo>
                    <a:pt x="571" y="1068"/>
                  </a:lnTo>
                  <a:lnTo>
                    <a:pt x="583" y="1039"/>
                  </a:lnTo>
                  <a:lnTo>
                    <a:pt x="601" y="1013"/>
                  </a:lnTo>
                  <a:lnTo>
                    <a:pt x="622" y="989"/>
                  </a:lnTo>
                  <a:lnTo>
                    <a:pt x="647" y="969"/>
                  </a:lnTo>
                  <a:lnTo>
                    <a:pt x="674" y="951"/>
                  </a:lnTo>
                  <a:lnTo>
                    <a:pt x="693" y="901"/>
                  </a:lnTo>
                  <a:lnTo>
                    <a:pt x="714" y="853"/>
                  </a:lnTo>
                  <a:lnTo>
                    <a:pt x="738" y="808"/>
                  </a:lnTo>
                  <a:lnTo>
                    <a:pt x="764" y="764"/>
                  </a:lnTo>
                  <a:lnTo>
                    <a:pt x="779" y="742"/>
                  </a:lnTo>
                  <a:lnTo>
                    <a:pt x="793" y="723"/>
                  </a:lnTo>
                  <a:lnTo>
                    <a:pt x="804" y="707"/>
                  </a:lnTo>
                  <a:lnTo>
                    <a:pt x="815" y="692"/>
                  </a:lnTo>
                  <a:lnTo>
                    <a:pt x="822" y="680"/>
                  </a:lnTo>
                  <a:lnTo>
                    <a:pt x="828" y="669"/>
                  </a:lnTo>
                  <a:lnTo>
                    <a:pt x="831" y="659"/>
                  </a:lnTo>
                  <a:lnTo>
                    <a:pt x="833" y="647"/>
                  </a:lnTo>
                  <a:lnTo>
                    <a:pt x="834" y="634"/>
                  </a:lnTo>
                  <a:lnTo>
                    <a:pt x="835" y="615"/>
                  </a:lnTo>
                  <a:lnTo>
                    <a:pt x="834" y="592"/>
                  </a:lnTo>
                  <a:lnTo>
                    <a:pt x="835" y="550"/>
                  </a:lnTo>
                  <a:lnTo>
                    <a:pt x="838" y="507"/>
                  </a:lnTo>
                  <a:lnTo>
                    <a:pt x="841" y="490"/>
                  </a:lnTo>
                  <a:lnTo>
                    <a:pt x="849" y="473"/>
                  </a:lnTo>
                  <a:lnTo>
                    <a:pt x="861" y="459"/>
                  </a:lnTo>
                  <a:lnTo>
                    <a:pt x="875" y="449"/>
                  </a:lnTo>
                  <a:lnTo>
                    <a:pt x="893" y="443"/>
                  </a:lnTo>
                  <a:lnTo>
                    <a:pt x="910" y="440"/>
                  </a:lnTo>
                  <a:lnTo>
                    <a:pt x="927" y="442"/>
                  </a:lnTo>
                  <a:lnTo>
                    <a:pt x="943" y="447"/>
                  </a:lnTo>
                  <a:lnTo>
                    <a:pt x="957" y="456"/>
                  </a:lnTo>
                  <a:lnTo>
                    <a:pt x="968" y="470"/>
                  </a:lnTo>
                  <a:lnTo>
                    <a:pt x="973" y="477"/>
                  </a:lnTo>
                  <a:lnTo>
                    <a:pt x="982" y="485"/>
                  </a:lnTo>
                  <a:lnTo>
                    <a:pt x="993" y="496"/>
                  </a:lnTo>
                  <a:lnTo>
                    <a:pt x="1007" y="508"/>
                  </a:lnTo>
                  <a:lnTo>
                    <a:pt x="1026" y="521"/>
                  </a:lnTo>
                  <a:lnTo>
                    <a:pt x="1054" y="537"/>
                  </a:lnTo>
                  <a:lnTo>
                    <a:pt x="1086" y="551"/>
                  </a:lnTo>
                  <a:lnTo>
                    <a:pt x="1121" y="562"/>
                  </a:lnTo>
                  <a:lnTo>
                    <a:pt x="1160" y="570"/>
                  </a:lnTo>
                  <a:lnTo>
                    <a:pt x="1200" y="575"/>
                  </a:lnTo>
                  <a:lnTo>
                    <a:pt x="1244" y="576"/>
                  </a:lnTo>
                  <a:lnTo>
                    <a:pt x="1290" y="575"/>
                  </a:lnTo>
                  <a:lnTo>
                    <a:pt x="1316" y="573"/>
                  </a:lnTo>
                  <a:lnTo>
                    <a:pt x="1343" y="573"/>
                  </a:lnTo>
                  <a:lnTo>
                    <a:pt x="1412" y="574"/>
                  </a:lnTo>
                  <a:lnTo>
                    <a:pt x="1475" y="579"/>
                  </a:lnTo>
                  <a:lnTo>
                    <a:pt x="1535" y="586"/>
                  </a:lnTo>
                  <a:lnTo>
                    <a:pt x="1590" y="596"/>
                  </a:lnTo>
                  <a:lnTo>
                    <a:pt x="1642" y="608"/>
                  </a:lnTo>
                  <a:lnTo>
                    <a:pt x="1690" y="624"/>
                  </a:lnTo>
                  <a:lnTo>
                    <a:pt x="1733" y="640"/>
                  </a:lnTo>
                  <a:lnTo>
                    <a:pt x="1772" y="659"/>
                  </a:lnTo>
                  <a:lnTo>
                    <a:pt x="1809" y="680"/>
                  </a:lnTo>
                  <a:lnTo>
                    <a:pt x="1841" y="703"/>
                  </a:lnTo>
                  <a:lnTo>
                    <a:pt x="1871" y="726"/>
                  </a:lnTo>
                  <a:lnTo>
                    <a:pt x="1897" y="751"/>
                  </a:lnTo>
                  <a:lnTo>
                    <a:pt x="1921" y="778"/>
                  </a:lnTo>
                  <a:lnTo>
                    <a:pt x="1941" y="807"/>
                  </a:lnTo>
                  <a:lnTo>
                    <a:pt x="1959" y="835"/>
                  </a:lnTo>
                  <a:lnTo>
                    <a:pt x="1974" y="864"/>
                  </a:lnTo>
                  <a:lnTo>
                    <a:pt x="1988" y="894"/>
                  </a:lnTo>
                  <a:lnTo>
                    <a:pt x="1998" y="925"/>
                  </a:lnTo>
                  <a:lnTo>
                    <a:pt x="2007" y="955"/>
                  </a:lnTo>
                  <a:lnTo>
                    <a:pt x="2014" y="986"/>
                  </a:lnTo>
                  <a:lnTo>
                    <a:pt x="2018" y="1016"/>
                  </a:lnTo>
                  <a:lnTo>
                    <a:pt x="2022" y="1048"/>
                  </a:lnTo>
                  <a:lnTo>
                    <a:pt x="2053" y="1071"/>
                  </a:lnTo>
                  <a:lnTo>
                    <a:pt x="2079" y="1097"/>
                  </a:lnTo>
                  <a:lnTo>
                    <a:pt x="2100" y="1126"/>
                  </a:lnTo>
                  <a:lnTo>
                    <a:pt x="2115" y="1156"/>
                  </a:lnTo>
                  <a:lnTo>
                    <a:pt x="2126" y="1188"/>
                  </a:lnTo>
                  <a:lnTo>
                    <a:pt x="2132" y="1222"/>
                  </a:lnTo>
                  <a:lnTo>
                    <a:pt x="2131" y="1257"/>
                  </a:lnTo>
                  <a:lnTo>
                    <a:pt x="2123" y="1350"/>
                  </a:lnTo>
                  <a:lnTo>
                    <a:pt x="2117" y="1383"/>
                  </a:lnTo>
                  <a:lnTo>
                    <a:pt x="2106" y="1414"/>
                  </a:lnTo>
                  <a:lnTo>
                    <a:pt x="2090" y="1443"/>
                  </a:lnTo>
                  <a:lnTo>
                    <a:pt x="2072" y="1469"/>
                  </a:lnTo>
                  <a:lnTo>
                    <a:pt x="2048" y="1493"/>
                  </a:lnTo>
                  <a:lnTo>
                    <a:pt x="2021" y="1513"/>
                  </a:lnTo>
                  <a:lnTo>
                    <a:pt x="1991" y="1530"/>
                  </a:lnTo>
                  <a:lnTo>
                    <a:pt x="1958" y="1544"/>
                  </a:lnTo>
                  <a:lnTo>
                    <a:pt x="1922" y="1555"/>
                  </a:lnTo>
                  <a:lnTo>
                    <a:pt x="1893" y="1608"/>
                  </a:lnTo>
                  <a:lnTo>
                    <a:pt x="1860" y="1658"/>
                  </a:lnTo>
                  <a:lnTo>
                    <a:pt x="1825" y="1704"/>
                  </a:lnTo>
                  <a:lnTo>
                    <a:pt x="1786" y="1746"/>
                  </a:lnTo>
                  <a:lnTo>
                    <a:pt x="1744" y="1784"/>
                  </a:lnTo>
                  <a:lnTo>
                    <a:pt x="1699" y="1817"/>
                  </a:lnTo>
                  <a:lnTo>
                    <a:pt x="1652" y="1846"/>
                  </a:lnTo>
                  <a:lnTo>
                    <a:pt x="1602" y="1870"/>
                  </a:lnTo>
                  <a:lnTo>
                    <a:pt x="1549" y="1891"/>
                  </a:lnTo>
                  <a:lnTo>
                    <a:pt x="1493" y="1906"/>
                  </a:lnTo>
                  <a:lnTo>
                    <a:pt x="1484" y="1977"/>
                  </a:lnTo>
                  <a:lnTo>
                    <a:pt x="1485" y="1984"/>
                  </a:lnTo>
                  <a:lnTo>
                    <a:pt x="1489" y="1992"/>
                  </a:lnTo>
                  <a:lnTo>
                    <a:pt x="1497" y="2001"/>
                  </a:lnTo>
                  <a:lnTo>
                    <a:pt x="1849" y="2271"/>
                  </a:lnTo>
                  <a:lnTo>
                    <a:pt x="1913" y="2227"/>
                  </a:lnTo>
                  <a:lnTo>
                    <a:pt x="1973" y="2181"/>
                  </a:lnTo>
                  <a:lnTo>
                    <a:pt x="2033" y="2131"/>
                  </a:lnTo>
                  <a:lnTo>
                    <a:pt x="2089" y="2077"/>
                  </a:lnTo>
                  <a:lnTo>
                    <a:pt x="2154" y="2009"/>
                  </a:lnTo>
                  <a:lnTo>
                    <a:pt x="2214" y="1937"/>
                  </a:lnTo>
                  <a:lnTo>
                    <a:pt x="2268" y="1864"/>
                  </a:lnTo>
                  <a:lnTo>
                    <a:pt x="2317" y="1788"/>
                  </a:lnTo>
                  <a:lnTo>
                    <a:pt x="2362" y="1709"/>
                  </a:lnTo>
                  <a:lnTo>
                    <a:pt x="2401" y="1628"/>
                  </a:lnTo>
                  <a:lnTo>
                    <a:pt x="2434" y="1546"/>
                  </a:lnTo>
                  <a:lnTo>
                    <a:pt x="2462" y="1461"/>
                  </a:lnTo>
                  <a:lnTo>
                    <a:pt x="2484" y="1376"/>
                  </a:lnTo>
                  <a:lnTo>
                    <a:pt x="2499" y="1290"/>
                  </a:lnTo>
                  <a:lnTo>
                    <a:pt x="2510" y="1203"/>
                  </a:lnTo>
                  <a:lnTo>
                    <a:pt x="2513" y="1125"/>
                  </a:lnTo>
                  <a:lnTo>
                    <a:pt x="2512" y="1047"/>
                  </a:lnTo>
                  <a:lnTo>
                    <a:pt x="2506" y="972"/>
                  </a:lnTo>
                  <a:lnTo>
                    <a:pt x="2494" y="898"/>
                  </a:lnTo>
                  <a:lnTo>
                    <a:pt x="2477" y="826"/>
                  </a:lnTo>
                  <a:lnTo>
                    <a:pt x="2455" y="757"/>
                  </a:lnTo>
                  <a:lnTo>
                    <a:pt x="2429" y="689"/>
                  </a:lnTo>
                  <a:lnTo>
                    <a:pt x="2399" y="625"/>
                  </a:lnTo>
                  <a:lnTo>
                    <a:pt x="2363" y="562"/>
                  </a:lnTo>
                  <a:lnTo>
                    <a:pt x="2323" y="503"/>
                  </a:lnTo>
                  <a:lnTo>
                    <a:pt x="2278" y="447"/>
                  </a:lnTo>
                  <a:lnTo>
                    <a:pt x="2228" y="394"/>
                  </a:lnTo>
                  <a:lnTo>
                    <a:pt x="2177" y="347"/>
                  </a:lnTo>
                  <a:lnTo>
                    <a:pt x="2122" y="303"/>
                  </a:lnTo>
                  <a:lnTo>
                    <a:pt x="2063" y="264"/>
                  </a:lnTo>
                  <a:lnTo>
                    <a:pt x="2003" y="229"/>
                  </a:lnTo>
                  <a:lnTo>
                    <a:pt x="1939" y="198"/>
                  </a:lnTo>
                  <a:lnTo>
                    <a:pt x="1872" y="172"/>
                  </a:lnTo>
                  <a:lnTo>
                    <a:pt x="1804" y="151"/>
                  </a:lnTo>
                  <a:lnTo>
                    <a:pt x="1733" y="134"/>
                  </a:lnTo>
                  <a:lnTo>
                    <a:pt x="1660" y="122"/>
                  </a:lnTo>
                  <a:lnTo>
                    <a:pt x="1585" y="114"/>
                  </a:lnTo>
                  <a:lnTo>
                    <a:pt x="1510" y="112"/>
                  </a:lnTo>
                  <a:close/>
                  <a:moveTo>
                    <a:pt x="1510" y="0"/>
                  </a:moveTo>
                  <a:lnTo>
                    <a:pt x="1587" y="2"/>
                  </a:lnTo>
                  <a:lnTo>
                    <a:pt x="1663" y="9"/>
                  </a:lnTo>
                  <a:lnTo>
                    <a:pt x="1737" y="21"/>
                  </a:lnTo>
                  <a:lnTo>
                    <a:pt x="1809" y="36"/>
                  </a:lnTo>
                  <a:lnTo>
                    <a:pt x="1880" y="56"/>
                  </a:lnTo>
                  <a:lnTo>
                    <a:pt x="1949" y="81"/>
                  </a:lnTo>
                  <a:lnTo>
                    <a:pt x="2015" y="110"/>
                  </a:lnTo>
                  <a:lnTo>
                    <a:pt x="2080" y="143"/>
                  </a:lnTo>
                  <a:lnTo>
                    <a:pt x="2142" y="180"/>
                  </a:lnTo>
                  <a:lnTo>
                    <a:pt x="2200" y="221"/>
                  </a:lnTo>
                  <a:lnTo>
                    <a:pt x="2256" y="266"/>
                  </a:lnTo>
                  <a:lnTo>
                    <a:pt x="2309" y="315"/>
                  </a:lnTo>
                  <a:lnTo>
                    <a:pt x="2359" y="369"/>
                  </a:lnTo>
                  <a:lnTo>
                    <a:pt x="2406" y="426"/>
                  </a:lnTo>
                  <a:lnTo>
                    <a:pt x="2448" y="486"/>
                  </a:lnTo>
                  <a:lnTo>
                    <a:pt x="2487" y="550"/>
                  </a:lnTo>
                  <a:lnTo>
                    <a:pt x="2520" y="615"/>
                  </a:lnTo>
                  <a:lnTo>
                    <a:pt x="2548" y="683"/>
                  </a:lnTo>
                  <a:lnTo>
                    <a:pt x="2574" y="752"/>
                  </a:lnTo>
                  <a:lnTo>
                    <a:pt x="2593" y="825"/>
                  </a:lnTo>
                  <a:lnTo>
                    <a:pt x="2608" y="899"/>
                  </a:lnTo>
                  <a:lnTo>
                    <a:pt x="2619" y="975"/>
                  </a:lnTo>
                  <a:lnTo>
                    <a:pt x="2625" y="1053"/>
                  </a:lnTo>
                  <a:lnTo>
                    <a:pt x="2626" y="1131"/>
                  </a:lnTo>
                  <a:lnTo>
                    <a:pt x="2622" y="1212"/>
                  </a:lnTo>
                  <a:lnTo>
                    <a:pt x="2612" y="1298"/>
                  </a:lnTo>
                  <a:lnTo>
                    <a:pt x="2598" y="1383"/>
                  </a:lnTo>
                  <a:lnTo>
                    <a:pt x="2577" y="1469"/>
                  </a:lnTo>
                  <a:lnTo>
                    <a:pt x="2552" y="1552"/>
                  </a:lnTo>
                  <a:lnTo>
                    <a:pt x="2520" y="1634"/>
                  </a:lnTo>
                  <a:lnTo>
                    <a:pt x="2485" y="1715"/>
                  </a:lnTo>
                  <a:lnTo>
                    <a:pt x="2444" y="1794"/>
                  </a:lnTo>
                  <a:lnTo>
                    <a:pt x="2398" y="1872"/>
                  </a:lnTo>
                  <a:lnTo>
                    <a:pt x="2348" y="1947"/>
                  </a:lnTo>
                  <a:lnTo>
                    <a:pt x="2292" y="2019"/>
                  </a:lnTo>
                  <a:lnTo>
                    <a:pt x="2233" y="2089"/>
                  </a:lnTo>
                  <a:lnTo>
                    <a:pt x="2169" y="2157"/>
                  </a:lnTo>
                  <a:lnTo>
                    <a:pt x="2115" y="2208"/>
                  </a:lnTo>
                  <a:lnTo>
                    <a:pt x="2060" y="2255"/>
                  </a:lnTo>
                  <a:lnTo>
                    <a:pt x="2003" y="2301"/>
                  </a:lnTo>
                  <a:lnTo>
                    <a:pt x="1943" y="2344"/>
                  </a:lnTo>
                  <a:lnTo>
                    <a:pt x="1945" y="2345"/>
                  </a:lnTo>
                  <a:lnTo>
                    <a:pt x="1876" y="2387"/>
                  </a:lnTo>
                  <a:lnTo>
                    <a:pt x="1875" y="2387"/>
                  </a:lnTo>
                  <a:lnTo>
                    <a:pt x="1835" y="2411"/>
                  </a:lnTo>
                  <a:lnTo>
                    <a:pt x="1794" y="2434"/>
                  </a:lnTo>
                  <a:lnTo>
                    <a:pt x="1771" y="2446"/>
                  </a:lnTo>
                  <a:lnTo>
                    <a:pt x="1710" y="2476"/>
                  </a:lnTo>
                  <a:lnTo>
                    <a:pt x="1685" y="2487"/>
                  </a:lnTo>
                  <a:lnTo>
                    <a:pt x="1605" y="2519"/>
                  </a:lnTo>
                  <a:lnTo>
                    <a:pt x="1579" y="2529"/>
                  </a:lnTo>
                  <a:lnTo>
                    <a:pt x="1521" y="2548"/>
                  </a:lnTo>
                  <a:lnTo>
                    <a:pt x="1487" y="2558"/>
                  </a:lnTo>
                  <a:lnTo>
                    <a:pt x="1429" y="2572"/>
                  </a:lnTo>
                  <a:lnTo>
                    <a:pt x="1402" y="2580"/>
                  </a:lnTo>
                  <a:lnTo>
                    <a:pt x="1320" y="2594"/>
                  </a:lnTo>
                  <a:lnTo>
                    <a:pt x="1292" y="2598"/>
                  </a:lnTo>
                  <a:lnTo>
                    <a:pt x="1230" y="2605"/>
                  </a:lnTo>
                  <a:lnTo>
                    <a:pt x="1203" y="2607"/>
                  </a:lnTo>
                  <a:lnTo>
                    <a:pt x="1159" y="2609"/>
                  </a:lnTo>
                  <a:lnTo>
                    <a:pt x="1116" y="2610"/>
                  </a:lnTo>
                  <a:lnTo>
                    <a:pt x="1038" y="2608"/>
                  </a:lnTo>
                  <a:lnTo>
                    <a:pt x="963" y="2601"/>
                  </a:lnTo>
                  <a:lnTo>
                    <a:pt x="888" y="2590"/>
                  </a:lnTo>
                  <a:lnTo>
                    <a:pt x="816" y="2573"/>
                  </a:lnTo>
                  <a:lnTo>
                    <a:pt x="744" y="2554"/>
                  </a:lnTo>
                  <a:lnTo>
                    <a:pt x="676" y="2529"/>
                  </a:lnTo>
                  <a:lnTo>
                    <a:pt x="610" y="2500"/>
                  </a:lnTo>
                  <a:lnTo>
                    <a:pt x="546" y="2467"/>
                  </a:lnTo>
                  <a:lnTo>
                    <a:pt x="484" y="2430"/>
                  </a:lnTo>
                  <a:lnTo>
                    <a:pt x="425" y="2388"/>
                  </a:lnTo>
                  <a:lnTo>
                    <a:pt x="369" y="2344"/>
                  </a:lnTo>
                  <a:lnTo>
                    <a:pt x="317" y="2295"/>
                  </a:lnTo>
                  <a:lnTo>
                    <a:pt x="265" y="2241"/>
                  </a:lnTo>
                  <a:lnTo>
                    <a:pt x="218" y="2184"/>
                  </a:lnTo>
                  <a:lnTo>
                    <a:pt x="177" y="2123"/>
                  </a:lnTo>
                  <a:lnTo>
                    <a:pt x="139" y="2060"/>
                  </a:lnTo>
                  <a:lnTo>
                    <a:pt x="105" y="1995"/>
                  </a:lnTo>
                  <a:lnTo>
                    <a:pt x="76" y="1927"/>
                  </a:lnTo>
                  <a:lnTo>
                    <a:pt x="52" y="1857"/>
                  </a:lnTo>
                  <a:lnTo>
                    <a:pt x="32" y="1785"/>
                  </a:lnTo>
                  <a:lnTo>
                    <a:pt x="17" y="1711"/>
                  </a:lnTo>
                  <a:lnTo>
                    <a:pt x="6" y="1635"/>
                  </a:lnTo>
                  <a:lnTo>
                    <a:pt x="0" y="1558"/>
                  </a:lnTo>
                  <a:lnTo>
                    <a:pt x="0" y="1479"/>
                  </a:lnTo>
                  <a:lnTo>
                    <a:pt x="3" y="1399"/>
                  </a:lnTo>
                  <a:lnTo>
                    <a:pt x="13" y="1313"/>
                  </a:lnTo>
                  <a:lnTo>
                    <a:pt x="28" y="1226"/>
                  </a:lnTo>
                  <a:lnTo>
                    <a:pt x="48" y="1142"/>
                  </a:lnTo>
                  <a:lnTo>
                    <a:pt x="74" y="1058"/>
                  </a:lnTo>
                  <a:lnTo>
                    <a:pt x="104" y="976"/>
                  </a:lnTo>
                  <a:lnTo>
                    <a:pt x="141" y="895"/>
                  </a:lnTo>
                  <a:lnTo>
                    <a:pt x="182" y="816"/>
                  </a:lnTo>
                  <a:lnTo>
                    <a:pt x="227" y="738"/>
                  </a:lnTo>
                  <a:lnTo>
                    <a:pt x="277" y="663"/>
                  </a:lnTo>
                  <a:lnTo>
                    <a:pt x="332" y="590"/>
                  </a:lnTo>
                  <a:lnTo>
                    <a:pt x="392" y="521"/>
                  </a:lnTo>
                  <a:lnTo>
                    <a:pt x="456" y="453"/>
                  </a:lnTo>
                  <a:lnTo>
                    <a:pt x="525" y="390"/>
                  </a:lnTo>
                  <a:lnTo>
                    <a:pt x="596" y="329"/>
                  </a:lnTo>
                  <a:lnTo>
                    <a:pt x="670" y="274"/>
                  </a:lnTo>
                  <a:lnTo>
                    <a:pt x="748" y="223"/>
                  </a:lnTo>
                  <a:lnTo>
                    <a:pt x="827" y="178"/>
                  </a:lnTo>
                  <a:lnTo>
                    <a:pt x="909" y="137"/>
                  </a:lnTo>
                  <a:lnTo>
                    <a:pt x="991" y="101"/>
                  </a:lnTo>
                  <a:lnTo>
                    <a:pt x="1076" y="71"/>
                  </a:lnTo>
                  <a:lnTo>
                    <a:pt x="1161" y="46"/>
                  </a:lnTo>
                  <a:lnTo>
                    <a:pt x="1247" y="26"/>
                  </a:lnTo>
                  <a:lnTo>
                    <a:pt x="1334" y="11"/>
                  </a:lnTo>
                  <a:lnTo>
                    <a:pt x="1422" y="3"/>
                  </a:lnTo>
                  <a:lnTo>
                    <a:pt x="1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17" name="Group 2516"/>
          <p:cNvGrpSpPr/>
          <p:nvPr/>
        </p:nvGrpSpPr>
        <p:grpSpPr>
          <a:xfrm>
            <a:off x="692951" y="5795605"/>
            <a:ext cx="506413" cy="519113"/>
            <a:chOff x="715963" y="5792788"/>
            <a:chExt cx="50641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00" name="Freeform 1285"/>
            <p:cNvSpPr>
              <a:spLocks noEditPoints="1"/>
            </p:cNvSpPr>
            <p:nvPr/>
          </p:nvSpPr>
          <p:spPr bwMode="auto">
            <a:xfrm>
              <a:off x="715963" y="5792788"/>
              <a:ext cx="506413" cy="519113"/>
            </a:xfrm>
            <a:custGeom>
              <a:avLst/>
              <a:gdLst>
                <a:gd name="T0" fmla="*/ 1172 w 3193"/>
                <a:gd name="T1" fmla="*/ 3120 h 3267"/>
                <a:gd name="T2" fmla="*/ 828 w 3193"/>
                <a:gd name="T3" fmla="*/ 2986 h 3267"/>
                <a:gd name="T4" fmla="*/ 821 w 3193"/>
                <a:gd name="T5" fmla="*/ 2860 h 3267"/>
                <a:gd name="T6" fmla="*/ 316 w 3193"/>
                <a:gd name="T7" fmla="*/ 2445 h 3267"/>
                <a:gd name="T8" fmla="*/ 515 w 3193"/>
                <a:gd name="T9" fmla="*/ 2425 h 3267"/>
                <a:gd name="T10" fmla="*/ 437 w 3193"/>
                <a:gd name="T11" fmla="*/ 2235 h 3267"/>
                <a:gd name="T12" fmla="*/ 120 w 3193"/>
                <a:gd name="T13" fmla="*/ 1803 h 3267"/>
                <a:gd name="T14" fmla="*/ 343 w 3193"/>
                <a:gd name="T15" fmla="*/ 1803 h 3267"/>
                <a:gd name="T16" fmla="*/ 337 w 3193"/>
                <a:gd name="T17" fmla="*/ 1690 h 3267"/>
                <a:gd name="T18" fmla="*/ 141 w 3193"/>
                <a:gd name="T19" fmla="*/ 1323 h 3267"/>
                <a:gd name="T20" fmla="*/ 359 w 3193"/>
                <a:gd name="T21" fmla="*/ 1336 h 3267"/>
                <a:gd name="T22" fmla="*/ 188 w 3193"/>
                <a:gd name="T23" fmla="*/ 1127 h 3267"/>
                <a:gd name="T24" fmla="*/ 397 w 3193"/>
                <a:gd name="T25" fmla="*/ 691 h 3267"/>
                <a:gd name="T26" fmla="*/ 564 w 3193"/>
                <a:gd name="T27" fmla="*/ 751 h 3267"/>
                <a:gd name="T28" fmla="*/ 673 w 3193"/>
                <a:gd name="T29" fmla="*/ 390 h 3267"/>
                <a:gd name="T30" fmla="*/ 838 w 3193"/>
                <a:gd name="T31" fmla="*/ 392 h 3267"/>
                <a:gd name="T32" fmla="*/ 996 w 3193"/>
                <a:gd name="T33" fmla="*/ 199 h 3267"/>
                <a:gd name="T34" fmla="*/ 1764 w 3193"/>
                <a:gd name="T35" fmla="*/ 113 h 3267"/>
                <a:gd name="T36" fmla="*/ 1539 w 3193"/>
                <a:gd name="T37" fmla="*/ 135 h 3267"/>
                <a:gd name="T38" fmla="*/ 1368 w 3193"/>
                <a:gd name="T39" fmla="*/ 183 h 3267"/>
                <a:gd name="T40" fmla="*/ 964 w 3193"/>
                <a:gd name="T41" fmla="*/ 427 h 3267"/>
                <a:gd name="T42" fmla="*/ 608 w 3193"/>
                <a:gd name="T43" fmla="*/ 908 h 3267"/>
                <a:gd name="T44" fmla="*/ 532 w 3193"/>
                <a:gd name="T45" fmla="*/ 1099 h 3267"/>
                <a:gd name="T46" fmla="*/ 473 w 3193"/>
                <a:gd name="T47" fmla="*/ 1341 h 3267"/>
                <a:gd name="T48" fmla="*/ 448 w 3193"/>
                <a:gd name="T49" fmla="*/ 1634 h 3267"/>
                <a:gd name="T50" fmla="*/ 466 w 3193"/>
                <a:gd name="T51" fmla="*/ 1890 h 3267"/>
                <a:gd name="T52" fmla="*/ 522 w 3193"/>
                <a:gd name="T53" fmla="*/ 2137 h 3267"/>
                <a:gd name="T54" fmla="*/ 606 w 3193"/>
                <a:gd name="T55" fmla="*/ 2355 h 3267"/>
                <a:gd name="T56" fmla="*/ 903 w 3193"/>
                <a:gd name="T57" fmla="*/ 2783 h 3267"/>
                <a:gd name="T58" fmla="*/ 1334 w 3193"/>
                <a:gd name="T59" fmla="*/ 3071 h 3267"/>
                <a:gd name="T60" fmla="*/ 1539 w 3193"/>
                <a:gd name="T61" fmla="*/ 3132 h 3267"/>
                <a:gd name="T62" fmla="*/ 1764 w 3193"/>
                <a:gd name="T63" fmla="*/ 3155 h 3267"/>
                <a:gd name="T64" fmla="*/ 2332 w 3193"/>
                <a:gd name="T65" fmla="*/ 3006 h 3267"/>
                <a:gd name="T66" fmla="*/ 2776 w 3193"/>
                <a:gd name="T67" fmla="*/ 2606 h 3267"/>
                <a:gd name="T68" fmla="*/ 3037 w 3193"/>
                <a:gd name="T69" fmla="*/ 2022 h 3267"/>
                <a:gd name="T70" fmla="*/ 3055 w 3193"/>
                <a:gd name="T71" fmla="*/ 1340 h 3267"/>
                <a:gd name="T72" fmla="*/ 2826 w 3193"/>
                <a:gd name="T73" fmla="*/ 736 h 3267"/>
                <a:gd name="T74" fmla="*/ 2404 w 3193"/>
                <a:gd name="T75" fmla="*/ 305 h 3267"/>
                <a:gd name="T76" fmla="*/ 1850 w 3193"/>
                <a:gd name="T77" fmla="*/ 117 h 3267"/>
                <a:gd name="T78" fmla="*/ 1764 w 3193"/>
                <a:gd name="T79" fmla="*/ 0 h 3267"/>
                <a:gd name="T80" fmla="*/ 2358 w 3193"/>
                <a:gd name="T81" fmla="*/ 149 h 3267"/>
                <a:gd name="T82" fmla="*/ 2831 w 3193"/>
                <a:gd name="T83" fmla="*/ 549 h 3267"/>
                <a:gd name="T84" fmla="*/ 3125 w 3193"/>
                <a:gd name="T85" fmla="*/ 1137 h 3267"/>
                <a:gd name="T86" fmla="*/ 3181 w 3193"/>
                <a:gd name="T87" fmla="*/ 1839 h 3267"/>
                <a:gd name="T88" fmla="*/ 2983 w 3193"/>
                <a:gd name="T89" fmla="*/ 2486 h 3267"/>
                <a:gd name="T90" fmla="*/ 2579 w 3193"/>
                <a:gd name="T91" fmla="*/ 2974 h 3267"/>
                <a:gd name="T92" fmla="*/ 2030 w 3193"/>
                <a:gd name="T93" fmla="*/ 3239 h 3267"/>
                <a:gd name="T94" fmla="*/ 1483 w 3193"/>
                <a:gd name="T95" fmla="*/ 3266 h 3267"/>
                <a:gd name="T96" fmla="*/ 913 w 3193"/>
                <a:gd name="T97" fmla="*/ 3158 h 3267"/>
                <a:gd name="T98" fmla="*/ 604 w 3193"/>
                <a:gd name="T99" fmla="*/ 2967 h 3267"/>
                <a:gd name="T100" fmla="*/ 334 w 3193"/>
                <a:gd name="T101" fmla="*/ 2684 h 3267"/>
                <a:gd name="T102" fmla="*/ 136 w 3193"/>
                <a:gd name="T103" fmla="*/ 2331 h 3267"/>
                <a:gd name="T104" fmla="*/ 3 w 3193"/>
                <a:gd name="T105" fmla="*/ 1739 h 3267"/>
                <a:gd name="T106" fmla="*/ 58 w 3193"/>
                <a:gd name="T107" fmla="*/ 1168 h 3267"/>
                <a:gd name="T108" fmla="*/ 200 w 3193"/>
                <a:gd name="T109" fmla="*/ 801 h 3267"/>
                <a:gd name="T110" fmla="*/ 441 w 3193"/>
                <a:gd name="T111" fmla="*/ 455 h 3267"/>
                <a:gd name="T112" fmla="*/ 926 w 3193"/>
                <a:gd name="T113" fmla="*/ 104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93" h="3267">
                  <a:moveTo>
                    <a:pt x="828" y="2986"/>
                  </a:moveTo>
                  <a:lnTo>
                    <a:pt x="896" y="3024"/>
                  </a:lnTo>
                  <a:lnTo>
                    <a:pt x="967" y="3057"/>
                  </a:lnTo>
                  <a:lnTo>
                    <a:pt x="1040" y="3087"/>
                  </a:lnTo>
                  <a:lnTo>
                    <a:pt x="1114" y="3111"/>
                  </a:lnTo>
                  <a:lnTo>
                    <a:pt x="1190" y="3130"/>
                  </a:lnTo>
                  <a:lnTo>
                    <a:pt x="1172" y="3120"/>
                  </a:lnTo>
                  <a:lnTo>
                    <a:pt x="1117" y="3090"/>
                  </a:lnTo>
                  <a:lnTo>
                    <a:pt x="1088" y="3072"/>
                  </a:lnTo>
                  <a:lnTo>
                    <a:pt x="1053" y="3050"/>
                  </a:lnTo>
                  <a:lnTo>
                    <a:pt x="1020" y="3028"/>
                  </a:lnTo>
                  <a:lnTo>
                    <a:pt x="985" y="3002"/>
                  </a:lnTo>
                  <a:lnTo>
                    <a:pt x="963" y="2986"/>
                  </a:lnTo>
                  <a:lnTo>
                    <a:pt x="828" y="2986"/>
                  </a:lnTo>
                  <a:close/>
                  <a:moveTo>
                    <a:pt x="494" y="2704"/>
                  </a:moveTo>
                  <a:lnTo>
                    <a:pt x="549" y="2764"/>
                  </a:lnTo>
                  <a:lnTo>
                    <a:pt x="606" y="2821"/>
                  </a:lnTo>
                  <a:lnTo>
                    <a:pt x="666" y="2873"/>
                  </a:lnTo>
                  <a:lnTo>
                    <a:pt x="834" y="2873"/>
                  </a:lnTo>
                  <a:lnTo>
                    <a:pt x="828" y="2867"/>
                  </a:lnTo>
                  <a:lnTo>
                    <a:pt x="821" y="2860"/>
                  </a:lnTo>
                  <a:lnTo>
                    <a:pt x="788" y="2825"/>
                  </a:lnTo>
                  <a:lnTo>
                    <a:pt x="758" y="2792"/>
                  </a:lnTo>
                  <a:lnTo>
                    <a:pt x="706" y="2730"/>
                  </a:lnTo>
                  <a:lnTo>
                    <a:pt x="686" y="2704"/>
                  </a:lnTo>
                  <a:lnTo>
                    <a:pt x="494" y="2704"/>
                  </a:lnTo>
                  <a:close/>
                  <a:moveTo>
                    <a:pt x="276" y="2366"/>
                  </a:moveTo>
                  <a:lnTo>
                    <a:pt x="316" y="2445"/>
                  </a:lnTo>
                  <a:lnTo>
                    <a:pt x="359" y="2520"/>
                  </a:lnTo>
                  <a:lnTo>
                    <a:pt x="407" y="2591"/>
                  </a:lnTo>
                  <a:lnTo>
                    <a:pt x="608" y="2591"/>
                  </a:lnTo>
                  <a:lnTo>
                    <a:pt x="577" y="2542"/>
                  </a:lnTo>
                  <a:lnTo>
                    <a:pt x="564" y="2518"/>
                  </a:lnTo>
                  <a:lnTo>
                    <a:pt x="528" y="2451"/>
                  </a:lnTo>
                  <a:lnTo>
                    <a:pt x="515" y="2425"/>
                  </a:lnTo>
                  <a:lnTo>
                    <a:pt x="488" y="2366"/>
                  </a:lnTo>
                  <a:lnTo>
                    <a:pt x="276" y="2366"/>
                  </a:lnTo>
                  <a:close/>
                  <a:moveTo>
                    <a:pt x="172" y="2084"/>
                  </a:moveTo>
                  <a:lnTo>
                    <a:pt x="198" y="2170"/>
                  </a:lnTo>
                  <a:lnTo>
                    <a:pt x="227" y="2253"/>
                  </a:lnTo>
                  <a:lnTo>
                    <a:pt x="443" y="2253"/>
                  </a:lnTo>
                  <a:lnTo>
                    <a:pt x="437" y="2235"/>
                  </a:lnTo>
                  <a:lnTo>
                    <a:pt x="430" y="2214"/>
                  </a:lnTo>
                  <a:lnTo>
                    <a:pt x="413" y="2164"/>
                  </a:lnTo>
                  <a:lnTo>
                    <a:pt x="398" y="2113"/>
                  </a:lnTo>
                  <a:lnTo>
                    <a:pt x="396" y="2106"/>
                  </a:lnTo>
                  <a:lnTo>
                    <a:pt x="392" y="2084"/>
                  </a:lnTo>
                  <a:lnTo>
                    <a:pt x="172" y="2084"/>
                  </a:lnTo>
                  <a:close/>
                  <a:moveTo>
                    <a:pt x="120" y="1803"/>
                  </a:moveTo>
                  <a:lnTo>
                    <a:pt x="131" y="1889"/>
                  </a:lnTo>
                  <a:lnTo>
                    <a:pt x="146" y="1972"/>
                  </a:lnTo>
                  <a:lnTo>
                    <a:pt x="367" y="1972"/>
                  </a:lnTo>
                  <a:lnTo>
                    <a:pt x="352" y="1878"/>
                  </a:lnTo>
                  <a:lnTo>
                    <a:pt x="351" y="1876"/>
                  </a:lnTo>
                  <a:lnTo>
                    <a:pt x="351" y="1873"/>
                  </a:lnTo>
                  <a:lnTo>
                    <a:pt x="343" y="1803"/>
                  </a:lnTo>
                  <a:lnTo>
                    <a:pt x="120" y="1803"/>
                  </a:lnTo>
                  <a:close/>
                  <a:moveTo>
                    <a:pt x="116" y="1521"/>
                  </a:moveTo>
                  <a:lnTo>
                    <a:pt x="113" y="1577"/>
                  </a:lnTo>
                  <a:lnTo>
                    <a:pt x="112" y="1634"/>
                  </a:lnTo>
                  <a:lnTo>
                    <a:pt x="113" y="1662"/>
                  </a:lnTo>
                  <a:lnTo>
                    <a:pt x="114" y="1690"/>
                  </a:lnTo>
                  <a:lnTo>
                    <a:pt x="337" y="1690"/>
                  </a:lnTo>
                  <a:lnTo>
                    <a:pt x="336" y="1634"/>
                  </a:lnTo>
                  <a:lnTo>
                    <a:pt x="337" y="1578"/>
                  </a:lnTo>
                  <a:lnTo>
                    <a:pt x="339" y="1524"/>
                  </a:lnTo>
                  <a:lnTo>
                    <a:pt x="339" y="1521"/>
                  </a:lnTo>
                  <a:lnTo>
                    <a:pt x="116" y="1521"/>
                  </a:lnTo>
                  <a:close/>
                  <a:moveTo>
                    <a:pt x="157" y="1239"/>
                  </a:moveTo>
                  <a:lnTo>
                    <a:pt x="141" y="1323"/>
                  </a:lnTo>
                  <a:lnTo>
                    <a:pt x="127" y="1408"/>
                  </a:lnTo>
                  <a:lnTo>
                    <a:pt x="349" y="1408"/>
                  </a:lnTo>
                  <a:lnTo>
                    <a:pt x="350" y="1401"/>
                  </a:lnTo>
                  <a:lnTo>
                    <a:pt x="351" y="1394"/>
                  </a:lnTo>
                  <a:lnTo>
                    <a:pt x="351" y="1392"/>
                  </a:lnTo>
                  <a:lnTo>
                    <a:pt x="352" y="1389"/>
                  </a:lnTo>
                  <a:lnTo>
                    <a:pt x="359" y="1336"/>
                  </a:lnTo>
                  <a:lnTo>
                    <a:pt x="370" y="1281"/>
                  </a:lnTo>
                  <a:lnTo>
                    <a:pt x="374" y="1260"/>
                  </a:lnTo>
                  <a:lnTo>
                    <a:pt x="378" y="1239"/>
                  </a:lnTo>
                  <a:lnTo>
                    <a:pt x="157" y="1239"/>
                  </a:lnTo>
                  <a:close/>
                  <a:moveTo>
                    <a:pt x="249" y="958"/>
                  </a:moveTo>
                  <a:lnTo>
                    <a:pt x="217" y="1042"/>
                  </a:lnTo>
                  <a:lnTo>
                    <a:pt x="188" y="1127"/>
                  </a:lnTo>
                  <a:lnTo>
                    <a:pt x="406" y="1127"/>
                  </a:lnTo>
                  <a:lnTo>
                    <a:pt x="429" y="1054"/>
                  </a:lnTo>
                  <a:lnTo>
                    <a:pt x="437" y="1032"/>
                  </a:lnTo>
                  <a:lnTo>
                    <a:pt x="464" y="958"/>
                  </a:lnTo>
                  <a:lnTo>
                    <a:pt x="249" y="958"/>
                  </a:lnTo>
                  <a:close/>
                  <a:moveTo>
                    <a:pt x="449" y="620"/>
                  </a:moveTo>
                  <a:lnTo>
                    <a:pt x="397" y="691"/>
                  </a:lnTo>
                  <a:lnTo>
                    <a:pt x="348" y="766"/>
                  </a:lnTo>
                  <a:lnTo>
                    <a:pt x="303" y="845"/>
                  </a:lnTo>
                  <a:lnTo>
                    <a:pt x="514" y="845"/>
                  </a:lnTo>
                  <a:lnTo>
                    <a:pt x="514" y="844"/>
                  </a:lnTo>
                  <a:lnTo>
                    <a:pt x="515" y="843"/>
                  </a:lnTo>
                  <a:lnTo>
                    <a:pt x="528" y="817"/>
                  </a:lnTo>
                  <a:lnTo>
                    <a:pt x="564" y="751"/>
                  </a:lnTo>
                  <a:lnTo>
                    <a:pt x="577" y="726"/>
                  </a:lnTo>
                  <a:lnTo>
                    <a:pt x="601" y="687"/>
                  </a:lnTo>
                  <a:lnTo>
                    <a:pt x="625" y="649"/>
                  </a:lnTo>
                  <a:lnTo>
                    <a:pt x="646" y="620"/>
                  </a:lnTo>
                  <a:lnTo>
                    <a:pt x="449" y="620"/>
                  </a:lnTo>
                  <a:close/>
                  <a:moveTo>
                    <a:pt x="741" y="338"/>
                  </a:moveTo>
                  <a:lnTo>
                    <a:pt x="673" y="390"/>
                  </a:lnTo>
                  <a:lnTo>
                    <a:pt x="608" y="447"/>
                  </a:lnTo>
                  <a:lnTo>
                    <a:pt x="547" y="507"/>
                  </a:lnTo>
                  <a:lnTo>
                    <a:pt x="731" y="507"/>
                  </a:lnTo>
                  <a:lnTo>
                    <a:pt x="758" y="476"/>
                  </a:lnTo>
                  <a:lnTo>
                    <a:pt x="788" y="442"/>
                  </a:lnTo>
                  <a:lnTo>
                    <a:pt x="821" y="409"/>
                  </a:lnTo>
                  <a:lnTo>
                    <a:pt x="838" y="392"/>
                  </a:lnTo>
                  <a:lnTo>
                    <a:pt x="854" y="376"/>
                  </a:lnTo>
                  <a:lnTo>
                    <a:pt x="896" y="338"/>
                  </a:lnTo>
                  <a:lnTo>
                    <a:pt x="741" y="338"/>
                  </a:lnTo>
                  <a:close/>
                  <a:moveTo>
                    <a:pt x="1190" y="138"/>
                  </a:moveTo>
                  <a:lnTo>
                    <a:pt x="1124" y="154"/>
                  </a:lnTo>
                  <a:lnTo>
                    <a:pt x="1059" y="174"/>
                  </a:lnTo>
                  <a:lnTo>
                    <a:pt x="996" y="199"/>
                  </a:lnTo>
                  <a:lnTo>
                    <a:pt x="934" y="225"/>
                  </a:lnTo>
                  <a:lnTo>
                    <a:pt x="1042" y="225"/>
                  </a:lnTo>
                  <a:lnTo>
                    <a:pt x="1088" y="196"/>
                  </a:lnTo>
                  <a:lnTo>
                    <a:pt x="1118" y="178"/>
                  </a:lnTo>
                  <a:lnTo>
                    <a:pt x="1173" y="147"/>
                  </a:lnTo>
                  <a:lnTo>
                    <a:pt x="1190" y="138"/>
                  </a:lnTo>
                  <a:close/>
                  <a:moveTo>
                    <a:pt x="1764" y="113"/>
                  </a:moveTo>
                  <a:lnTo>
                    <a:pt x="1698" y="115"/>
                  </a:lnTo>
                  <a:lnTo>
                    <a:pt x="1632" y="121"/>
                  </a:lnTo>
                  <a:lnTo>
                    <a:pt x="1611" y="124"/>
                  </a:lnTo>
                  <a:lnTo>
                    <a:pt x="1602" y="125"/>
                  </a:lnTo>
                  <a:lnTo>
                    <a:pt x="1544" y="134"/>
                  </a:lnTo>
                  <a:lnTo>
                    <a:pt x="1542" y="135"/>
                  </a:lnTo>
                  <a:lnTo>
                    <a:pt x="1539" y="135"/>
                  </a:lnTo>
                  <a:lnTo>
                    <a:pt x="1484" y="147"/>
                  </a:lnTo>
                  <a:lnTo>
                    <a:pt x="1480" y="149"/>
                  </a:lnTo>
                  <a:lnTo>
                    <a:pt x="1476" y="151"/>
                  </a:lnTo>
                  <a:lnTo>
                    <a:pt x="1425" y="164"/>
                  </a:lnTo>
                  <a:lnTo>
                    <a:pt x="1418" y="167"/>
                  </a:lnTo>
                  <a:lnTo>
                    <a:pt x="1409" y="169"/>
                  </a:lnTo>
                  <a:lnTo>
                    <a:pt x="1368" y="183"/>
                  </a:lnTo>
                  <a:lnTo>
                    <a:pt x="1334" y="197"/>
                  </a:lnTo>
                  <a:lnTo>
                    <a:pt x="1311" y="206"/>
                  </a:lnTo>
                  <a:lnTo>
                    <a:pt x="1236" y="241"/>
                  </a:lnTo>
                  <a:lnTo>
                    <a:pt x="1164" y="281"/>
                  </a:lnTo>
                  <a:lnTo>
                    <a:pt x="1095" y="325"/>
                  </a:lnTo>
                  <a:lnTo>
                    <a:pt x="1029" y="374"/>
                  </a:lnTo>
                  <a:lnTo>
                    <a:pt x="964" y="427"/>
                  </a:lnTo>
                  <a:lnTo>
                    <a:pt x="903" y="484"/>
                  </a:lnTo>
                  <a:lnTo>
                    <a:pt x="845" y="546"/>
                  </a:lnTo>
                  <a:lnTo>
                    <a:pt x="790" y="611"/>
                  </a:lnTo>
                  <a:lnTo>
                    <a:pt x="739" y="681"/>
                  </a:lnTo>
                  <a:lnTo>
                    <a:pt x="691" y="753"/>
                  </a:lnTo>
                  <a:lnTo>
                    <a:pt x="648" y="830"/>
                  </a:lnTo>
                  <a:lnTo>
                    <a:pt x="608" y="908"/>
                  </a:lnTo>
                  <a:lnTo>
                    <a:pt x="606" y="913"/>
                  </a:lnTo>
                  <a:lnTo>
                    <a:pt x="604" y="918"/>
                  </a:lnTo>
                  <a:lnTo>
                    <a:pt x="580" y="970"/>
                  </a:lnTo>
                  <a:lnTo>
                    <a:pt x="571" y="991"/>
                  </a:lnTo>
                  <a:lnTo>
                    <a:pt x="555" y="1034"/>
                  </a:lnTo>
                  <a:lnTo>
                    <a:pt x="545" y="1062"/>
                  </a:lnTo>
                  <a:lnTo>
                    <a:pt x="532" y="1099"/>
                  </a:lnTo>
                  <a:lnTo>
                    <a:pt x="522" y="1131"/>
                  </a:lnTo>
                  <a:lnTo>
                    <a:pt x="511" y="1167"/>
                  </a:lnTo>
                  <a:lnTo>
                    <a:pt x="503" y="1199"/>
                  </a:lnTo>
                  <a:lnTo>
                    <a:pt x="494" y="1235"/>
                  </a:lnTo>
                  <a:lnTo>
                    <a:pt x="486" y="1270"/>
                  </a:lnTo>
                  <a:lnTo>
                    <a:pt x="479" y="1306"/>
                  </a:lnTo>
                  <a:lnTo>
                    <a:pt x="473" y="1341"/>
                  </a:lnTo>
                  <a:lnTo>
                    <a:pt x="466" y="1378"/>
                  </a:lnTo>
                  <a:lnTo>
                    <a:pt x="462" y="1412"/>
                  </a:lnTo>
                  <a:lnTo>
                    <a:pt x="457" y="1453"/>
                  </a:lnTo>
                  <a:lnTo>
                    <a:pt x="454" y="1485"/>
                  </a:lnTo>
                  <a:lnTo>
                    <a:pt x="451" y="1532"/>
                  </a:lnTo>
                  <a:lnTo>
                    <a:pt x="449" y="1559"/>
                  </a:lnTo>
                  <a:lnTo>
                    <a:pt x="448" y="1634"/>
                  </a:lnTo>
                  <a:lnTo>
                    <a:pt x="448" y="1672"/>
                  </a:lnTo>
                  <a:lnTo>
                    <a:pt x="449" y="1708"/>
                  </a:lnTo>
                  <a:lnTo>
                    <a:pt x="451" y="1735"/>
                  </a:lnTo>
                  <a:lnTo>
                    <a:pt x="454" y="1782"/>
                  </a:lnTo>
                  <a:lnTo>
                    <a:pt x="457" y="1815"/>
                  </a:lnTo>
                  <a:lnTo>
                    <a:pt x="462" y="1855"/>
                  </a:lnTo>
                  <a:lnTo>
                    <a:pt x="466" y="1890"/>
                  </a:lnTo>
                  <a:lnTo>
                    <a:pt x="473" y="1927"/>
                  </a:lnTo>
                  <a:lnTo>
                    <a:pt x="479" y="1962"/>
                  </a:lnTo>
                  <a:lnTo>
                    <a:pt x="486" y="1998"/>
                  </a:lnTo>
                  <a:lnTo>
                    <a:pt x="494" y="2032"/>
                  </a:lnTo>
                  <a:lnTo>
                    <a:pt x="503" y="2068"/>
                  </a:lnTo>
                  <a:lnTo>
                    <a:pt x="511" y="2101"/>
                  </a:lnTo>
                  <a:lnTo>
                    <a:pt x="522" y="2137"/>
                  </a:lnTo>
                  <a:lnTo>
                    <a:pt x="532" y="2168"/>
                  </a:lnTo>
                  <a:lnTo>
                    <a:pt x="545" y="2206"/>
                  </a:lnTo>
                  <a:lnTo>
                    <a:pt x="555" y="2234"/>
                  </a:lnTo>
                  <a:lnTo>
                    <a:pt x="571" y="2276"/>
                  </a:lnTo>
                  <a:lnTo>
                    <a:pt x="580" y="2297"/>
                  </a:lnTo>
                  <a:lnTo>
                    <a:pt x="604" y="2351"/>
                  </a:lnTo>
                  <a:lnTo>
                    <a:pt x="606" y="2355"/>
                  </a:lnTo>
                  <a:lnTo>
                    <a:pt x="608" y="2360"/>
                  </a:lnTo>
                  <a:lnTo>
                    <a:pt x="648" y="2439"/>
                  </a:lnTo>
                  <a:lnTo>
                    <a:pt x="691" y="2515"/>
                  </a:lnTo>
                  <a:lnTo>
                    <a:pt x="739" y="2587"/>
                  </a:lnTo>
                  <a:lnTo>
                    <a:pt x="790" y="2656"/>
                  </a:lnTo>
                  <a:lnTo>
                    <a:pt x="845" y="2721"/>
                  </a:lnTo>
                  <a:lnTo>
                    <a:pt x="903" y="2783"/>
                  </a:lnTo>
                  <a:lnTo>
                    <a:pt x="964" y="2841"/>
                  </a:lnTo>
                  <a:lnTo>
                    <a:pt x="1029" y="2895"/>
                  </a:lnTo>
                  <a:lnTo>
                    <a:pt x="1095" y="2944"/>
                  </a:lnTo>
                  <a:lnTo>
                    <a:pt x="1164" y="2988"/>
                  </a:lnTo>
                  <a:lnTo>
                    <a:pt x="1236" y="3028"/>
                  </a:lnTo>
                  <a:lnTo>
                    <a:pt x="1311" y="3061"/>
                  </a:lnTo>
                  <a:lnTo>
                    <a:pt x="1334" y="3071"/>
                  </a:lnTo>
                  <a:lnTo>
                    <a:pt x="1368" y="3084"/>
                  </a:lnTo>
                  <a:lnTo>
                    <a:pt x="1409" y="3098"/>
                  </a:lnTo>
                  <a:lnTo>
                    <a:pt x="1418" y="3101"/>
                  </a:lnTo>
                  <a:lnTo>
                    <a:pt x="1425" y="3103"/>
                  </a:lnTo>
                  <a:lnTo>
                    <a:pt x="1476" y="3118"/>
                  </a:lnTo>
                  <a:lnTo>
                    <a:pt x="1484" y="3120"/>
                  </a:lnTo>
                  <a:lnTo>
                    <a:pt x="1539" y="3132"/>
                  </a:lnTo>
                  <a:lnTo>
                    <a:pt x="1542" y="3133"/>
                  </a:lnTo>
                  <a:lnTo>
                    <a:pt x="1544" y="3133"/>
                  </a:lnTo>
                  <a:lnTo>
                    <a:pt x="1602" y="3142"/>
                  </a:lnTo>
                  <a:lnTo>
                    <a:pt x="1611" y="3144"/>
                  </a:lnTo>
                  <a:lnTo>
                    <a:pt x="1632" y="3147"/>
                  </a:lnTo>
                  <a:lnTo>
                    <a:pt x="1698" y="3153"/>
                  </a:lnTo>
                  <a:lnTo>
                    <a:pt x="1764" y="3155"/>
                  </a:lnTo>
                  <a:lnTo>
                    <a:pt x="1850" y="3152"/>
                  </a:lnTo>
                  <a:lnTo>
                    <a:pt x="1935" y="3142"/>
                  </a:lnTo>
                  <a:lnTo>
                    <a:pt x="2018" y="3126"/>
                  </a:lnTo>
                  <a:lnTo>
                    <a:pt x="2100" y="3104"/>
                  </a:lnTo>
                  <a:lnTo>
                    <a:pt x="2179" y="3077"/>
                  </a:lnTo>
                  <a:lnTo>
                    <a:pt x="2257" y="3044"/>
                  </a:lnTo>
                  <a:lnTo>
                    <a:pt x="2332" y="3006"/>
                  </a:lnTo>
                  <a:lnTo>
                    <a:pt x="2404" y="2962"/>
                  </a:lnTo>
                  <a:lnTo>
                    <a:pt x="2474" y="2914"/>
                  </a:lnTo>
                  <a:lnTo>
                    <a:pt x="2541" y="2861"/>
                  </a:lnTo>
                  <a:lnTo>
                    <a:pt x="2605" y="2803"/>
                  </a:lnTo>
                  <a:lnTo>
                    <a:pt x="2665" y="2742"/>
                  </a:lnTo>
                  <a:lnTo>
                    <a:pt x="2722" y="2675"/>
                  </a:lnTo>
                  <a:lnTo>
                    <a:pt x="2776" y="2606"/>
                  </a:lnTo>
                  <a:lnTo>
                    <a:pt x="2826" y="2532"/>
                  </a:lnTo>
                  <a:lnTo>
                    <a:pt x="2872" y="2454"/>
                  </a:lnTo>
                  <a:lnTo>
                    <a:pt x="2913" y="2374"/>
                  </a:lnTo>
                  <a:lnTo>
                    <a:pt x="2951" y="2290"/>
                  </a:lnTo>
                  <a:lnTo>
                    <a:pt x="2985" y="2203"/>
                  </a:lnTo>
                  <a:lnTo>
                    <a:pt x="3013" y="2114"/>
                  </a:lnTo>
                  <a:lnTo>
                    <a:pt x="3037" y="2022"/>
                  </a:lnTo>
                  <a:lnTo>
                    <a:pt x="3055" y="1928"/>
                  </a:lnTo>
                  <a:lnTo>
                    <a:pt x="3069" y="1832"/>
                  </a:lnTo>
                  <a:lnTo>
                    <a:pt x="3077" y="1734"/>
                  </a:lnTo>
                  <a:lnTo>
                    <a:pt x="3080" y="1634"/>
                  </a:lnTo>
                  <a:lnTo>
                    <a:pt x="3077" y="1534"/>
                  </a:lnTo>
                  <a:lnTo>
                    <a:pt x="3069" y="1436"/>
                  </a:lnTo>
                  <a:lnTo>
                    <a:pt x="3055" y="1340"/>
                  </a:lnTo>
                  <a:lnTo>
                    <a:pt x="3037" y="1245"/>
                  </a:lnTo>
                  <a:lnTo>
                    <a:pt x="3013" y="1153"/>
                  </a:lnTo>
                  <a:lnTo>
                    <a:pt x="2985" y="1064"/>
                  </a:lnTo>
                  <a:lnTo>
                    <a:pt x="2951" y="978"/>
                  </a:lnTo>
                  <a:lnTo>
                    <a:pt x="2913" y="894"/>
                  </a:lnTo>
                  <a:lnTo>
                    <a:pt x="2872" y="813"/>
                  </a:lnTo>
                  <a:lnTo>
                    <a:pt x="2826" y="736"/>
                  </a:lnTo>
                  <a:lnTo>
                    <a:pt x="2776" y="663"/>
                  </a:lnTo>
                  <a:lnTo>
                    <a:pt x="2722" y="592"/>
                  </a:lnTo>
                  <a:lnTo>
                    <a:pt x="2665" y="526"/>
                  </a:lnTo>
                  <a:lnTo>
                    <a:pt x="2605" y="464"/>
                  </a:lnTo>
                  <a:lnTo>
                    <a:pt x="2541" y="407"/>
                  </a:lnTo>
                  <a:lnTo>
                    <a:pt x="2474" y="353"/>
                  </a:lnTo>
                  <a:lnTo>
                    <a:pt x="2404" y="305"/>
                  </a:lnTo>
                  <a:lnTo>
                    <a:pt x="2332" y="262"/>
                  </a:lnTo>
                  <a:lnTo>
                    <a:pt x="2257" y="223"/>
                  </a:lnTo>
                  <a:lnTo>
                    <a:pt x="2179" y="191"/>
                  </a:lnTo>
                  <a:lnTo>
                    <a:pt x="2100" y="163"/>
                  </a:lnTo>
                  <a:lnTo>
                    <a:pt x="2018" y="141"/>
                  </a:lnTo>
                  <a:lnTo>
                    <a:pt x="1935" y="126"/>
                  </a:lnTo>
                  <a:lnTo>
                    <a:pt x="1850" y="117"/>
                  </a:lnTo>
                  <a:lnTo>
                    <a:pt x="1764" y="113"/>
                  </a:lnTo>
                  <a:close/>
                  <a:moveTo>
                    <a:pt x="1428" y="0"/>
                  </a:moveTo>
                  <a:lnTo>
                    <a:pt x="1483" y="2"/>
                  </a:lnTo>
                  <a:lnTo>
                    <a:pt x="1538" y="5"/>
                  </a:lnTo>
                  <a:lnTo>
                    <a:pt x="1595" y="12"/>
                  </a:lnTo>
                  <a:lnTo>
                    <a:pt x="1679" y="3"/>
                  </a:lnTo>
                  <a:lnTo>
                    <a:pt x="1764" y="0"/>
                  </a:lnTo>
                  <a:lnTo>
                    <a:pt x="1854" y="3"/>
                  </a:lnTo>
                  <a:lnTo>
                    <a:pt x="1943" y="13"/>
                  </a:lnTo>
                  <a:lnTo>
                    <a:pt x="2030" y="29"/>
                  </a:lnTo>
                  <a:lnTo>
                    <a:pt x="2115" y="50"/>
                  </a:lnTo>
                  <a:lnTo>
                    <a:pt x="2199" y="78"/>
                  </a:lnTo>
                  <a:lnTo>
                    <a:pt x="2280" y="111"/>
                  </a:lnTo>
                  <a:lnTo>
                    <a:pt x="2358" y="149"/>
                  </a:lnTo>
                  <a:lnTo>
                    <a:pt x="2435" y="192"/>
                  </a:lnTo>
                  <a:lnTo>
                    <a:pt x="2508" y="241"/>
                  </a:lnTo>
                  <a:lnTo>
                    <a:pt x="2579" y="293"/>
                  </a:lnTo>
                  <a:lnTo>
                    <a:pt x="2648" y="351"/>
                  </a:lnTo>
                  <a:lnTo>
                    <a:pt x="2712" y="413"/>
                  </a:lnTo>
                  <a:lnTo>
                    <a:pt x="2774" y="479"/>
                  </a:lnTo>
                  <a:lnTo>
                    <a:pt x="2831" y="549"/>
                  </a:lnTo>
                  <a:lnTo>
                    <a:pt x="2886" y="624"/>
                  </a:lnTo>
                  <a:lnTo>
                    <a:pt x="2936" y="702"/>
                  </a:lnTo>
                  <a:lnTo>
                    <a:pt x="2983" y="783"/>
                  </a:lnTo>
                  <a:lnTo>
                    <a:pt x="3024" y="867"/>
                  </a:lnTo>
                  <a:lnTo>
                    <a:pt x="3063" y="954"/>
                  </a:lnTo>
                  <a:lnTo>
                    <a:pt x="3096" y="1044"/>
                  </a:lnTo>
                  <a:lnTo>
                    <a:pt x="3125" y="1137"/>
                  </a:lnTo>
                  <a:lnTo>
                    <a:pt x="3149" y="1232"/>
                  </a:lnTo>
                  <a:lnTo>
                    <a:pt x="3167" y="1329"/>
                  </a:lnTo>
                  <a:lnTo>
                    <a:pt x="3181" y="1429"/>
                  </a:lnTo>
                  <a:lnTo>
                    <a:pt x="3189" y="1530"/>
                  </a:lnTo>
                  <a:lnTo>
                    <a:pt x="3193" y="1634"/>
                  </a:lnTo>
                  <a:lnTo>
                    <a:pt x="3189" y="1737"/>
                  </a:lnTo>
                  <a:lnTo>
                    <a:pt x="3181" y="1839"/>
                  </a:lnTo>
                  <a:lnTo>
                    <a:pt x="3167" y="1938"/>
                  </a:lnTo>
                  <a:lnTo>
                    <a:pt x="3149" y="2035"/>
                  </a:lnTo>
                  <a:lnTo>
                    <a:pt x="3125" y="2130"/>
                  </a:lnTo>
                  <a:lnTo>
                    <a:pt x="3096" y="2224"/>
                  </a:lnTo>
                  <a:lnTo>
                    <a:pt x="3063" y="2314"/>
                  </a:lnTo>
                  <a:lnTo>
                    <a:pt x="3024" y="2401"/>
                  </a:lnTo>
                  <a:lnTo>
                    <a:pt x="2983" y="2486"/>
                  </a:lnTo>
                  <a:lnTo>
                    <a:pt x="2936" y="2567"/>
                  </a:lnTo>
                  <a:lnTo>
                    <a:pt x="2886" y="2645"/>
                  </a:lnTo>
                  <a:lnTo>
                    <a:pt x="2831" y="2718"/>
                  </a:lnTo>
                  <a:lnTo>
                    <a:pt x="2774" y="2788"/>
                  </a:lnTo>
                  <a:lnTo>
                    <a:pt x="2712" y="2855"/>
                  </a:lnTo>
                  <a:lnTo>
                    <a:pt x="2648" y="2917"/>
                  </a:lnTo>
                  <a:lnTo>
                    <a:pt x="2579" y="2974"/>
                  </a:lnTo>
                  <a:lnTo>
                    <a:pt x="2508" y="3028"/>
                  </a:lnTo>
                  <a:lnTo>
                    <a:pt x="2435" y="3076"/>
                  </a:lnTo>
                  <a:lnTo>
                    <a:pt x="2358" y="3119"/>
                  </a:lnTo>
                  <a:lnTo>
                    <a:pt x="2280" y="3158"/>
                  </a:lnTo>
                  <a:lnTo>
                    <a:pt x="2199" y="3191"/>
                  </a:lnTo>
                  <a:lnTo>
                    <a:pt x="2115" y="3217"/>
                  </a:lnTo>
                  <a:lnTo>
                    <a:pt x="2030" y="3239"/>
                  </a:lnTo>
                  <a:lnTo>
                    <a:pt x="1943" y="3255"/>
                  </a:lnTo>
                  <a:lnTo>
                    <a:pt x="1854" y="3264"/>
                  </a:lnTo>
                  <a:lnTo>
                    <a:pt x="1764" y="3267"/>
                  </a:lnTo>
                  <a:lnTo>
                    <a:pt x="1679" y="3264"/>
                  </a:lnTo>
                  <a:lnTo>
                    <a:pt x="1595" y="3256"/>
                  </a:lnTo>
                  <a:lnTo>
                    <a:pt x="1538" y="3262"/>
                  </a:lnTo>
                  <a:lnTo>
                    <a:pt x="1483" y="3266"/>
                  </a:lnTo>
                  <a:lnTo>
                    <a:pt x="1428" y="3267"/>
                  </a:lnTo>
                  <a:lnTo>
                    <a:pt x="1338" y="3264"/>
                  </a:lnTo>
                  <a:lnTo>
                    <a:pt x="1250" y="3255"/>
                  </a:lnTo>
                  <a:lnTo>
                    <a:pt x="1162" y="3239"/>
                  </a:lnTo>
                  <a:lnTo>
                    <a:pt x="1077" y="3217"/>
                  </a:lnTo>
                  <a:lnTo>
                    <a:pt x="994" y="3191"/>
                  </a:lnTo>
                  <a:lnTo>
                    <a:pt x="913" y="3158"/>
                  </a:lnTo>
                  <a:lnTo>
                    <a:pt x="834" y="3119"/>
                  </a:lnTo>
                  <a:lnTo>
                    <a:pt x="758" y="3076"/>
                  </a:lnTo>
                  <a:lnTo>
                    <a:pt x="684" y="3028"/>
                  </a:lnTo>
                  <a:lnTo>
                    <a:pt x="614" y="2974"/>
                  </a:lnTo>
                  <a:lnTo>
                    <a:pt x="610" y="2972"/>
                  </a:lnTo>
                  <a:lnTo>
                    <a:pt x="607" y="2970"/>
                  </a:lnTo>
                  <a:lnTo>
                    <a:pt x="604" y="2967"/>
                  </a:lnTo>
                  <a:lnTo>
                    <a:pt x="546" y="2918"/>
                  </a:lnTo>
                  <a:lnTo>
                    <a:pt x="491" y="2865"/>
                  </a:lnTo>
                  <a:lnTo>
                    <a:pt x="438" y="2808"/>
                  </a:lnTo>
                  <a:lnTo>
                    <a:pt x="387" y="2750"/>
                  </a:lnTo>
                  <a:lnTo>
                    <a:pt x="339" y="2689"/>
                  </a:lnTo>
                  <a:lnTo>
                    <a:pt x="336" y="2687"/>
                  </a:lnTo>
                  <a:lnTo>
                    <a:pt x="334" y="2684"/>
                  </a:lnTo>
                  <a:lnTo>
                    <a:pt x="333" y="2680"/>
                  </a:lnTo>
                  <a:lnTo>
                    <a:pt x="288" y="2616"/>
                  </a:lnTo>
                  <a:lnTo>
                    <a:pt x="245" y="2549"/>
                  </a:lnTo>
                  <a:lnTo>
                    <a:pt x="207" y="2480"/>
                  </a:lnTo>
                  <a:lnTo>
                    <a:pt x="171" y="2408"/>
                  </a:lnTo>
                  <a:lnTo>
                    <a:pt x="138" y="2334"/>
                  </a:lnTo>
                  <a:lnTo>
                    <a:pt x="136" y="2331"/>
                  </a:lnTo>
                  <a:lnTo>
                    <a:pt x="135" y="2328"/>
                  </a:lnTo>
                  <a:lnTo>
                    <a:pt x="101" y="2236"/>
                  </a:lnTo>
                  <a:lnTo>
                    <a:pt x="70" y="2142"/>
                  </a:lnTo>
                  <a:lnTo>
                    <a:pt x="46" y="2044"/>
                  </a:lnTo>
                  <a:lnTo>
                    <a:pt x="25" y="1945"/>
                  </a:lnTo>
                  <a:lnTo>
                    <a:pt x="11" y="1843"/>
                  </a:lnTo>
                  <a:lnTo>
                    <a:pt x="3" y="1739"/>
                  </a:lnTo>
                  <a:lnTo>
                    <a:pt x="0" y="1634"/>
                  </a:lnTo>
                  <a:lnTo>
                    <a:pt x="2" y="1539"/>
                  </a:lnTo>
                  <a:lnTo>
                    <a:pt x="9" y="1446"/>
                  </a:lnTo>
                  <a:lnTo>
                    <a:pt x="20" y="1355"/>
                  </a:lnTo>
                  <a:lnTo>
                    <a:pt x="37" y="1265"/>
                  </a:lnTo>
                  <a:lnTo>
                    <a:pt x="57" y="1177"/>
                  </a:lnTo>
                  <a:lnTo>
                    <a:pt x="58" y="1168"/>
                  </a:lnTo>
                  <a:lnTo>
                    <a:pt x="61" y="1159"/>
                  </a:lnTo>
                  <a:lnTo>
                    <a:pt x="90" y="1065"/>
                  </a:lnTo>
                  <a:lnTo>
                    <a:pt x="122" y="973"/>
                  </a:lnTo>
                  <a:lnTo>
                    <a:pt x="160" y="884"/>
                  </a:lnTo>
                  <a:lnTo>
                    <a:pt x="162" y="880"/>
                  </a:lnTo>
                  <a:lnTo>
                    <a:pt x="164" y="876"/>
                  </a:lnTo>
                  <a:lnTo>
                    <a:pt x="200" y="801"/>
                  </a:lnTo>
                  <a:lnTo>
                    <a:pt x="239" y="729"/>
                  </a:lnTo>
                  <a:lnTo>
                    <a:pt x="282" y="661"/>
                  </a:lnTo>
                  <a:lnTo>
                    <a:pt x="328" y="594"/>
                  </a:lnTo>
                  <a:lnTo>
                    <a:pt x="376" y="530"/>
                  </a:lnTo>
                  <a:lnTo>
                    <a:pt x="379" y="525"/>
                  </a:lnTo>
                  <a:lnTo>
                    <a:pt x="383" y="522"/>
                  </a:lnTo>
                  <a:lnTo>
                    <a:pt x="441" y="455"/>
                  </a:lnTo>
                  <a:lnTo>
                    <a:pt x="501" y="392"/>
                  </a:lnTo>
                  <a:lnTo>
                    <a:pt x="565" y="333"/>
                  </a:lnTo>
                  <a:lnTo>
                    <a:pt x="632" y="279"/>
                  </a:lnTo>
                  <a:lnTo>
                    <a:pt x="702" y="228"/>
                  </a:lnTo>
                  <a:lnTo>
                    <a:pt x="774" y="182"/>
                  </a:lnTo>
                  <a:lnTo>
                    <a:pt x="848" y="141"/>
                  </a:lnTo>
                  <a:lnTo>
                    <a:pt x="926" y="104"/>
                  </a:lnTo>
                  <a:lnTo>
                    <a:pt x="1005" y="74"/>
                  </a:lnTo>
                  <a:lnTo>
                    <a:pt x="1087" y="47"/>
                  </a:lnTo>
                  <a:lnTo>
                    <a:pt x="1169" y="28"/>
                  </a:lnTo>
                  <a:lnTo>
                    <a:pt x="1254" y="12"/>
                  </a:lnTo>
                  <a:lnTo>
                    <a:pt x="1340" y="3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1" name="Freeform 1286"/>
            <p:cNvSpPr>
              <a:spLocks/>
            </p:cNvSpPr>
            <p:nvPr/>
          </p:nvSpPr>
          <p:spPr bwMode="auto">
            <a:xfrm>
              <a:off x="819151" y="6026151"/>
              <a:ext cx="19050" cy="34925"/>
            </a:xfrm>
            <a:custGeom>
              <a:avLst/>
              <a:gdLst>
                <a:gd name="T0" fmla="*/ 65 w 116"/>
                <a:gd name="T1" fmla="*/ 0 h 223"/>
                <a:gd name="T2" fmla="*/ 82 w 116"/>
                <a:gd name="T3" fmla="*/ 4 h 223"/>
                <a:gd name="T4" fmla="*/ 98 w 116"/>
                <a:gd name="T5" fmla="*/ 13 h 223"/>
                <a:gd name="T6" fmla="*/ 108 w 116"/>
                <a:gd name="T7" fmla="*/ 26 h 223"/>
                <a:gd name="T8" fmla="*/ 115 w 116"/>
                <a:gd name="T9" fmla="*/ 42 h 223"/>
                <a:gd name="T10" fmla="*/ 116 w 116"/>
                <a:gd name="T11" fmla="*/ 60 h 223"/>
                <a:gd name="T12" fmla="*/ 113 w 116"/>
                <a:gd name="T13" fmla="*/ 112 h 223"/>
                <a:gd name="T14" fmla="*/ 112 w 116"/>
                <a:gd name="T15" fmla="*/ 166 h 223"/>
                <a:gd name="T16" fmla="*/ 110 w 116"/>
                <a:gd name="T17" fmla="*/ 184 h 223"/>
                <a:gd name="T18" fmla="*/ 102 w 116"/>
                <a:gd name="T19" fmla="*/ 199 h 223"/>
                <a:gd name="T20" fmla="*/ 89 w 116"/>
                <a:gd name="T21" fmla="*/ 212 h 223"/>
                <a:gd name="T22" fmla="*/ 74 w 116"/>
                <a:gd name="T23" fmla="*/ 220 h 223"/>
                <a:gd name="T24" fmla="*/ 56 w 116"/>
                <a:gd name="T25" fmla="*/ 223 h 223"/>
                <a:gd name="T26" fmla="*/ 38 w 116"/>
                <a:gd name="T27" fmla="*/ 220 h 223"/>
                <a:gd name="T28" fmla="*/ 23 w 116"/>
                <a:gd name="T29" fmla="*/ 212 h 223"/>
                <a:gd name="T30" fmla="*/ 11 w 116"/>
                <a:gd name="T31" fmla="*/ 200 h 223"/>
                <a:gd name="T32" fmla="*/ 3 w 116"/>
                <a:gd name="T33" fmla="*/ 185 h 223"/>
                <a:gd name="T34" fmla="*/ 0 w 116"/>
                <a:gd name="T35" fmla="*/ 168 h 223"/>
                <a:gd name="T36" fmla="*/ 0 w 116"/>
                <a:gd name="T37" fmla="*/ 166 h 223"/>
                <a:gd name="T38" fmla="*/ 1 w 116"/>
                <a:gd name="T39" fmla="*/ 108 h 223"/>
                <a:gd name="T40" fmla="*/ 5 w 116"/>
                <a:gd name="T41" fmla="*/ 51 h 223"/>
                <a:gd name="T42" fmla="*/ 9 w 116"/>
                <a:gd name="T43" fmla="*/ 34 h 223"/>
                <a:gd name="T44" fmla="*/ 18 w 116"/>
                <a:gd name="T45" fmla="*/ 19 h 223"/>
                <a:gd name="T46" fmla="*/ 31 w 116"/>
                <a:gd name="T47" fmla="*/ 8 h 223"/>
                <a:gd name="T48" fmla="*/ 47 w 116"/>
                <a:gd name="T49" fmla="*/ 1 h 223"/>
                <a:gd name="T50" fmla="*/ 65 w 116"/>
                <a:gd name="T5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23">
                  <a:moveTo>
                    <a:pt x="65" y="0"/>
                  </a:moveTo>
                  <a:lnTo>
                    <a:pt x="82" y="4"/>
                  </a:lnTo>
                  <a:lnTo>
                    <a:pt x="98" y="13"/>
                  </a:lnTo>
                  <a:lnTo>
                    <a:pt x="108" y="26"/>
                  </a:lnTo>
                  <a:lnTo>
                    <a:pt x="115" y="42"/>
                  </a:lnTo>
                  <a:lnTo>
                    <a:pt x="116" y="60"/>
                  </a:lnTo>
                  <a:lnTo>
                    <a:pt x="113" y="112"/>
                  </a:lnTo>
                  <a:lnTo>
                    <a:pt x="112" y="166"/>
                  </a:lnTo>
                  <a:lnTo>
                    <a:pt x="110" y="184"/>
                  </a:lnTo>
                  <a:lnTo>
                    <a:pt x="102" y="199"/>
                  </a:lnTo>
                  <a:lnTo>
                    <a:pt x="89" y="212"/>
                  </a:lnTo>
                  <a:lnTo>
                    <a:pt x="74" y="220"/>
                  </a:lnTo>
                  <a:lnTo>
                    <a:pt x="56" y="223"/>
                  </a:lnTo>
                  <a:lnTo>
                    <a:pt x="38" y="220"/>
                  </a:lnTo>
                  <a:lnTo>
                    <a:pt x="23" y="212"/>
                  </a:lnTo>
                  <a:lnTo>
                    <a:pt x="11" y="200"/>
                  </a:lnTo>
                  <a:lnTo>
                    <a:pt x="3" y="185"/>
                  </a:lnTo>
                  <a:lnTo>
                    <a:pt x="0" y="168"/>
                  </a:lnTo>
                  <a:lnTo>
                    <a:pt x="0" y="166"/>
                  </a:lnTo>
                  <a:lnTo>
                    <a:pt x="1" y="108"/>
                  </a:lnTo>
                  <a:lnTo>
                    <a:pt x="5" y="51"/>
                  </a:lnTo>
                  <a:lnTo>
                    <a:pt x="9" y="34"/>
                  </a:lnTo>
                  <a:lnTo>
                    <a:pt x="18" y="19"/>
                  </a:lnTo>
                  <a:lnTo>
                    <a:pt x="31" y="8"/>
                  </a:lnTo>
                  <a:lnTo>
                    <a:pt x="47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2" name="Freeform 1287"/>
            <p:cNvSpPr>
              <a:spLocks/>
            </p:cNvSpPr>
            <p:nvPr/>
          </p:nvSpPr>
          <p:spPr bwMode="auto">
            <a:xfrm>
              <a:off x="1143001" y="5973763"/>
              <a:ext cx="22225" cy="34925"/>
            </a:xfrm>
            <a:custGeom>
              <a:avLst/>
              <a:gdLst>
                <a:gd name="T0" fmla="*/ 53 w 144"/>
                <a:gd name="T1" fmla="*/ 0 h 220"/>
                <a:gd name="T2" fmla="*/ 68 w 144"/>
                <a:gd name="T3" fmla="*/ 1 h 220"/>
                <a:gd name="T4" fmla="*/ 81 w 144"/>
                <a:gd name="T5" fmla="*/ 6 h 220"/>
                <a:gd name="T6" fmla="*/ 93 w 144"/>
                <a:gd name="T7" fmla="*/ 14 h 220"/>
                <a:gd name="T8" fmla="*/ 102 w 144"/>
                <a:gd name="T9" fmla="*/ 24 h 220"/>
                <a:gd name="T10" fmla="*/ 109 w 144"/>
                <a:gd name="T11" fmla="*/ 39 h 220"/>
                <a:gd name="T12" fmla="*/ 127 w 144"/>
                <a:gd name="T13" fmla="*/ 94 h 220"/>
                <a:gd name="T14" fmla="*/ 142 w 144"/>
                <a:gd name="T15" fmla="*/ 149 h 220"/>
                <a:gd name="T16" fmla="*/ 144 w 144"/>
                <a:gd name="T17" fmla="*/ 165 h 220"/>
                <a:gd name="T18" fmla="*/ 142 w 144"/>
                <a:gd name="T19" fmla="*/ 179 h 220"/>
                <a:gd name="T20" fmla="*/ 136 w 144"/>
                <a:gd name="T21" fmla="*/ 192 h 220"/>
                <a:gd name="T22" fmla="*/ 127 w 144"/>
                <a:gd name="T23" fmla="*/ 204 h 220"/>
                <a:gd name="T24" fmla="*/ 116 w 144"/>
                <a:gd name="T25" fmla="*/ 213 h 220"/>
                <a:gd name="T26" fmla="*/ 101 w 144"/>
                <a:gd name="T27" fmla="*/ 218 h 220"/>
                <a:gd name="T28" fmla="*/ 95 w 144"/>
                <a:gd name="T29" fmla="*/ 219 h 220"/>
                <a:gd name="T30" fmla="*/ 88 w 144"/>
                <a:gd name="T31" fmla="*/ 220 h 220"/>
                <a:gd name="T32" fmla="*/ 74 w 144"/>
                <a:gd name="T33" fmla="*/ 218 h 220"/>
                <a:gd name="T34" fmla="*/ 60 w 144"/>
                <a:gd name="T35" fmla="*/ 212 h 220"/>
                <a:gd name="T36" fmla="*/ 48 w 144"/>
                <a:gd name="T37" fmla="*/ 204 h 220"/>
                <a:gd name="T38" fmla="*/ 39 w 144"/>
                <a:gd name="T39" fmla="*/ 191 h 220"/>
                <a:gd name="T40" fmla="*/ 34 w 144"/>
                <a:gd name="T41" fmla="*/ 177 h 220"/>
                <a:gd name="T42" fmla="*/ 20 w 144"/>
                <a:gd name="T43" fmla="*/ 126 h 220"/>
                <a:gd name="T44" fmla="*/ 4 w 144"/>
                <a:gd name="T45" fmla="*/ 75 h 220"/>
                <a:gd name="T46" fmla="*/ 0 w 144"/>
                <a:gd name="T47" fmla="*/ 60 h 220"/>
                <a:gd name="T48" fmla="*/ 1 w 144"/>
                <a:gd name="T49" fmla="*/ 46 h 220"/>
                <a:gd name="T50" fmla="*/ 7 w 144"/>
                <a:gd name="T51" fmla="*/ 32 h 220"/>
                <a:gd name="T52" fmla="*/ 14 w 144"/>
                <a:gd name="T53" fmla="*/ 19 h 220"/>
                <a:gd name="T54" fmla="*/ 25 w 144"/>
                <a:gd name="T55" fmla="*/ 10 h 220"/>
                <a:gd name="T56" fmla="*/ 38 w 144"/>
                <a:gd name="T57" fmla="*/ 3 h 220"/>
                <a:gd name="T58" fmla="*/ 53 w 144"/>
                <a:gd name="T5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" h="220">
                  <a:moveTo>
                    <a:pt x="53" y="0"/>
                  </a:moveTo>
                  <a:lnTo>
                    <a:pt x="68" y="1"/>
                  </a:lnTo>
                  <a:lnTo>
                    <a:pt x="81" y="6"/>
                  </a:lnTo>
                  <a:lnTo>
                    <a:pt x="93" y="14"/>
                  </a:lnTo>
                  <a:lnTo>
                    <a:pt x="102" y="24"/>
                  </a:lnTo>
                  <a:lnTo>
                    <a:pt x="109" y="39"/>
                  </a:lnTo>
                  <a:lnTo>
                    <a:pt x="127" y="94"/>
                  </a:lnTo>
                  <a:lnTo>
                    <a:pt x="142" y="149"/>
                  </a:lnTo>
                  <a:lnTo>
                    <a:pt x="144" y="165"/>
                  </a:lnTo>
                  <a:lnTo>
                    <a:pt x="142" y="179"/>
                  </a:lnTo>
                  <a:lnTo>
                    <a:pt x="136" y="192"/>
                  </a:lnTo>
                  <a:lnTo>
                    <a:pt x="127" y="204"/>
                  </a:lnTo>
                  <a:lnTo>
                    <a:pt x="116" y="213"/>
                  </a:lnTo>
                  <a:lnTo>
                    <a:pt x="101" y="218"/>
                  </a:lnTo>
                  <a:lnTo>
                    <a:pt x="95" y="219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0" y="212"/>
                  </a:lnTo>
                  <a:lnTo>
                    <a:pt x="48" y="204"/>
                  </a:lnTo>
                  <a:lnTo>
                    <a:pt x="39" y="191"/>
                  </a:lnTo>
                  <a:lnTo>
                    <a:pt x="34" y="177"/>
                  </a:lnTo>
                  <a:lnTo>
                    <a:pt x="20" y="126"/>
                  </a:lnTo>
                  <a:lnTo>
                    <a:pt x="4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7" y="32"/>
                  </a:lnTo>
                  <a:lnTo>
                    <a:pt x="14" y="19"/>
                  </a:lnTo>
                  <a:lnTo>
                    <a:pt x="25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3" name="Freeform 1288"/>
            <p:cNvSpPr>
              <a:spLocks/>
            </p:cNvSpPr>
            <p:nvPr/>
          </p:nvSpPr>
          <p:spPr bwMode="auto">
            <a:xfrm>
              <a:off x="1098551" y="6173788"/>
              <a:ext cx="28575" cy="31750"/>
            </a:xfrm>
            <a:custGeom>
              <a:avLst/>
              <a:gdLst>
                <a:gd name="T0" fmla="*/ 126 w 187"/>
                <a:gd name="T1" fmla="*/ 0 h 195"/>
                <a:gd name="T2" fmla="*/ 140 w 187"/>
                <a:gd name="T3" fmla="*/ 1 h 195"/>
                <a:gd name="T4" fmla="*/ 153 w 187"/>
                <a:gd name="T5" fmla="*/ 5 h 195"/>
                <a:gd name="T6" fmla="*/ 166 w 187"/>
                <a:gd name="T7" fmla="*/ 12 h 195"/>
                <a:gd name="T8" fmla="*/ 177 w 187"/>
                <a:gd name="T9" fmla="*/ 23 h 195"/>
                <a:gd name="T10" fmla="*/ 184 w 187"/>
                <a:gd name="T11" fmla="*/ 37 h 195"/>
                <a:gd name="T12" fmla="*/ 187 w 187"/>
                <a:gd name="T13" fmla="*/ 50 h 195"/>
                <a:gd name="T14" fmla="*/ 186 w 187"/>
                <a:gd name="T15" fmla="*/ 64 h 195"/>
                <a:gd name="T16" fmla="*/ 182 w 187"/>
                <a:gd name="T17" fmla="*/ 79 h 195"/>
                <a:gd name="T18" fmla="*/ 174 w 187"/>
                <a:gd name="T19" fmla="*/ 92 h 195"/>
                <a:gd name="T20" fmla="*/ 136 w 187"/>
                <a:gd name="T21" fmla="*/ 136 h 195"/>
                <a:gd name="T22" fmla="*/ 96 w 187"/>
                <a:gd name="T23" fmla="*/ 179 h 195"/>
                <a:gd name="T24" fmla="*/ 85 w 187"/>
                <a:gd name="T25" fmla="*/ 188 h 195"/>
                <a:gd name="T26" fmla="*/ 71 w 187"/>
                <a:gd name="T27" fmla="*/ 193 h 195"/>
                <a:gd name="T28" fmla="*/ 56 w 187"/>
                <a:gd name="T29" fmla="*/ 195 h 195"/>
                <a:gd name="T30" fmla="*/ 43 w 187"/>
                <a:gd name="T31" fmla="*/ 193 h 195"/>
                <a:gd name="T32" fmla="*/ 29 w 187"/>
                <a:gd name="T33" fmla="*/ 188 h 195"/>
                <a:gd name="T34" fmla="*/ 18 w 187"/>
                <a:gd name="T35" fmla="*/ 179 h 195"/>
                <a:gd name="T36" fmla="*/ 8 w 187"/>
                <a:gd name="T37" fmla="*/ 167 h 195"/>
                <a:gd name="T38" fmla="*/ 2 w 187"/>
                <a:gd name="T39" fmla="*/ 154 h 195"/>
                <a:gd name="T40" fmla="*/ 0 w 187"/>
                <a:gd name="T41" fmla="*/ 139 h 195"/>
                <a:gd name="T42" fmla="*/ 2 w 187"/>
                <a:gd name="T43" fmla="*/ 125 h 195"/>
                <a:gd name="T44" fmla="*/ 7 w 187"/>
                <a:gd name="T45" fmla="*/ 112 h 195"/>
                <a:gd name="T46" fmla="*/ 17 w 187"/>
                <a:gd name="T47" fmla="*/ 99 h 195"/>
                <a:gd name="T48" fmla="*/ 53 w 187"/>
                <a:gd name="T49" fmla="*/ 61 h 195"/>
                <a:gd name="T50" fmla="*/ 87 w 187"/>
                <a:gd name="T51" fmla="*/ 20 h 195"/>
                <a:gd name="T52" fmla="*/ 98 w 187"/>
                <a:gd name="T53" fmla="*/ 10 h 195"/>
                <a:gd name="T54" fmla="*/ 111 w 187"/>
                <a:gd name="T55" fmla="*/ 4 h 195"/>
                <a:gd name="T56" fmla="*/ 126 w 187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95">
                  <a:moveTo>
                    <a:pt x="126" y="0"/>
                  </a:moveTo>
                  <a:lnTo>
                    <a:pt x="140" y="1"/>
                  </a:lnTo>
                  <a:lnTo>
                    <a:pt x="153" y="5"/>
                  </a:lnTo>
                  <a:lnTo>
                    <a:pt x="166" y="12"/>
                  </a:lnTo>
                  <a:lnTo>
                    <a:pt x="177" y="23"/>
                  </a:lnTo>
                  <a:lnTo>
                    <a:pt x="184" y="37"/>
                  </a:lnTo>
                  <a:lnTo>
                    <a:pt x="187" y="50"/>
                  </a:lnTo>
                  <a:lnTo>
                    <a:pt x="186" y="64"/>
                  </a:lnTo>
                  <a:lnTo>
                    <a:pt x="182" y="79"/>
                  </a:lnTo>
                  <a:lnTo>
                    <a:pt x="174" y="92"/>
                  </a:lnTo>
                  <a:lnTo>
                    <a:pt x="136" y="136"/>
                  </a:lnTo>
                  <a:lnTo>
                    <a:pt x="96" y="179"/>
                  </a:lnTo>
                  <a:lnTo>
                    <a:pt x="85" y="188"/>
                  </a:lnTo>
                  <a:lnTo>
                    <a:pt x="71" y="193"/>
                  </a:lnTo>
                  <a:lnTo>
                    <a:pt x="56" y="195"/>
                  </a:lnTo>
                  <a:lnTo>
                    <a:pt x="43" y="193"/>
                  </a:lnTo>
                  <a:lnTo>
                    <a:pt x="29" y="188"/>
                  </a:lnTo>
                  <a:lnTo>
                    <a:pt x="18" y="179"/>
                  </a:lnTo>
                  <a:lnTo>
                    <a:pt x="8" y="167"/>
                  </a:lnTo>
                  <a:lnTo>
                    <a:pt x="2" y="154"/>
                  </a:lnTo>
                  <a:lnTo>
                    <a:pt x="0" y="139"/>
                  </a:lnTo>
                  <a:lnTo>
                    <a:pt x="2" y="125"/>
                  </a:lnTo>
                  <a:lnTo>
                    <a:pt x="7" y="112"/>
                  </a:lnTo>
                  <a:lnTo>
                    <a:pt x="17" y="99"/>
                  </a:lnTo>
                  <a:lnTo>
                    <a:pt x="53" y="61"/>
                  </a:lnTo>
                  <a:lnTo>
                    <a:pt x="87" y="20"/>
                  </a:lnTo>
                  <a:lnTo>
                    <a:pt x="98" y="10"/>
                  </a:lnTo>
                  <a:lnTo>
                    <a:pt x="111" y="4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4" name="Freeform 1289"/>
            <p:cNvSpPr>
              <a:spLocks/>
            </p:cNvSpPr>
            <p:nvPr/>
          </p:nvSpPr>
          <p:spPr bwMode="auto">
            <a:xfrm>
              <a:off x="825501" y="6096001"/>
              <a:ext cx="23813" cy="34925"/>
            </a:xfrm>
            <a:custGeom>
              <a:avLst/>
              <a:gdLst>
                <a:gd name="T0" fmla="*/ 58 w 144"/>
                <a:gd name="T1" fmla="*/ 0 h 220"/>
                <a:gd name="T2" fmla="*/ 72 w 144"/>
                <a:gd name="T3" fmla="*/ 2 h 220"/>
                <a:gd name="T4" fmla="*/ 85 w 144"/>
                <a:gd name="T5" fmla="*/ 8 h 220"/>
                <a:gd name="T6" fmla="*/ 96 w 144"/>
                <a:gd name="T7" fmla="*/ 18 h 220"/>
                <a:gd name="T8" fmla="*/ 105 w 144"/>
                <a:gd name="T9" fmla="*/ 29 h 220"/>
                <a:gd name="T10" fmla="*/ 110 w 144"/>
                <a:gd name="T11" fmla="*/ 43 h 220"/>
                <a:gd name="T12" fmla="*/ 125 w 144"/>
                <a:gd name="T13" fmla="*/ 94 h 220"/>
                <a:gd name="T14" fmla="*/ 141 w 144"/>
                <a:gd name="T15" fmla="*/ 146 h 220"/>
                <a:gd name="T16" fmla="*/ 144 w 144"/>
                <a:gd name="T17" fmla="*/ 161 h 220"/>
                <a:gd name="T18" fmla="*/ 143 w 144"/>
                <a:gd name="T19" fmla="*/ 175 h 220"/>
                <a:gd name="T20" fmla="*/ 138 w 144"/>
                <a:gd name="T21" fmla="*/ 189 h 220"/>
                <a:gd name="T22" fmla="*/ 130 w 144"/>
                <a:gd name="T23" fmla="*/ 201 h 220"/>
                <a:gd name="T24" fmla="*/ 120 w 144"/>
                <a:gd name="T25" fmla="*/ 210 h 220"/>
                <a:gd name="T26" fmla="*/ 105 w 144"/>
                <a:gd name="T27" fmla="*/ 217 h 220"/>
                <a:gd name="T28" fmla="*/ 88 w 144"/>
                <a:gd name="T29" fmla="*/ 220 h 220"/>
                <a:gd name="T30" fmla="*/ 74 w 144"/>
                <a:gd name="T31" fmla="*/ 218 h 220"/>
                <a:gd name="T32" fmla="*/ 62 w 144"/>
                <a:gd name="T33" fmla="*/ 213 h 220"/>
                <a:gd name="T34" fmla="*/ 50 w 144"/>
                <a:gd name="T35" fmla="*/ 206 h 220"/>
                <a:gd name="T36" fmla="*/ 41 w 144"/>
                <a:gd name="T37" fmla="*/ 195 h 220"/>
                <a:gd name="T38" fmla="*/ 35 w 144"/>
                <a:gd name="T39" fmla="*/ 183 h 220"/>
                <a:gd name="T40" fmla="*/ 18 w 144"/>
                <a:gd name="T41" fmla="*/ 126 h 220"/>
                <a:gd name="T42" fmla="*/ 3 w 144"/>
                <a:gd name="T43" fmla="*/ 71 h 220"/>
                <a:gd name="T44" fmla="*/ 0 w 144"/>
                <a:gd name="T45" fmla="*/ 56 h 220"/>
                <a:gd name="T46" fmla="*/ 3 w 144"/>
                <a:gd name="T47" fmla="*/ 41 h 220"/>
                <a:gd name="T48" fmla="*/ 9 w 144"/>
                <a:gd name="T49" fmla="*/ 28 h 220"/>
                <a:gd name="T50" fmla="*/ 18 w 144"/>
                <a:gd name="T51" fmla="*/ 17 h 220"/>
                <a:gd name="T52" fmla="*/ 29 w 144"/>
                <a:gd name="T53" fmla="*/ 7 h 220"/>
                <a:gd name="T54" fmla="*/ 43 w 144"/>
                <a:gd name="T55" fmla="*/ 2 h 220"/>
                <a:gd name="T56" fmla="*/ 58 w 144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20">
                  <a:moveTo>
                    <a:pt x="58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96" y="18"/>
                  </a:lnTo>
                  <a:lnTo>
                    <a:pt x="105" y="29"/>
                  </a:lnTo>
                  <a:lnTo>
                    <a:pt x="110" y="43"/>
                  </a:lnTo>
                  <a:lnTo>
                    <a:pt x="125" y="94"/>
                  </a:lnTo>
                  <a:lnTo>
                    <a:pt x="141" y="146"/>
                  </a:lnTo>
                  <a:lnTo>
                    <a:pt x="144" y="161"/>
                  </a:lnTo>
                  <a:lnTo>
                    <a:pt x="143" y="175"/>
                  </a:lnTo>
                  <a:lnTo>
                    <a:pt x="138" y="189"/>
                  </a:lnTo>
                  <a:lnTo>
                    <a:pt x="130" y="201"/>
                  </a:lnTo>
                  <a:lnTo>
                    <a:pt x="120" y="210"/>
                  </a:lnTo>
                  <a:lnTo>
                    <a:pt x="105" y="217"/>
                  </a:lnTo>
                  <a:lnTo>
                    <a:pt x="88" y="220"/>
                  </a:lnTo>
                  <a:lnTo>
                    <a:pt x="74" y="218"/>
                  </a:lnTo>
                  <a:lnTo>
                    <a:pt x="62" y="213"/>
                  </a:lnTo>
                  <a:lnTo>
                    <a:pt x="50" y="206"/>
                  </a:lnTo>
                  <a:lnTo>
                    <a:pt x="41" y="195"/>
                  </a:lnTo>
                  <a:lnTo>
                    <a:pt x="35" y="183"/>
                  </a:lnTo>
                  <a:lnTo>
                    <a:pt x="18" y="126"/>
                  </a:lnTo>
                  <a:lnTo>
                    <a:pt x="3" y="71"/>
                  </a:lnTo>
                  <a:lnTo>
                    <a:pt x="0" y="56"/>
                  </a:lnTo>
                  <a:lnTo>
                    <a:pt x="3" y="41"/>
                  </a:lnTo>
                  <a:lnTo>
                    <a:pt x="9" y="28"/>
                  </a:lnTo>
                  <a:lnTo>
                    <a:pt x="18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5" name="Freeform 1290"/>
            <p:cNvSpPr>
              <a:spLocks/>
            </p:cNvSpPr>
            <p:nvPr/>
          </p:nvSpPr>
          <p:spPr bwMode="auto">
            <a:xfrm>
              <a:off x="1054101" y="5867401"/>
              <a:ext cx="33338" cy="26988"/>
            </a:xfrm>
            <a:custGeom>
              <a:avLst/>
              <a:gdLst>
                <a:gd name="T0" fmla="*/ 53 w 208"/>
                <a:gd name="T1" fmla="*/ 0 h 168"/>
                <a:gd name="T2" fmla="*/ 68 w 208"/>
                <a:gd name="T3" fmla="*/ 1 h 168"/>
                <a:gd name="T4" fmla="*/ 82 w 208"/>
                <a:gd name="T5" fmla="*/ 6 h 168"/>
                <a:gd name="T6" fmla="*/ 133 w 208"/>
                <a:gd name="T7" fmla="*/ 34 h 168"/>
                <a:gd name="T8" fmla="*/ 183 w 208"/>
                <a:gd name="T9" fmla="*/ 65 h 168"/>
                <a:gd name="T10" fmla="*/ 195 w 208"/>
                <a:gd name="T11" fmla="*/ 75 h 168"/>
                <a:gd name="T12" fmla="*/ 203 w 208"/>
                <a:gd name="T13" fmla="*/ 86 h 168"/>
                <a:gd name="T14" fmla="*/ 207 w 208"/>
                <a:gd name="T15" fmla="*/ 100 h 168"/>
                <a:gd name="T16" fmla="*/ 208 w 208"/>
                <a:gd name="T17" fmla="*/ 115 h 168"/>
                <a:gd name="T18" fmla="*/ 206 w 208"/>
                <a:gd name="T19" fmla="*/ 129 h 168"/>
                <a:gd name="T20" fmla="*/ 200 w 208"/>
                <a:gd name="T21" fmla="*/ 142 h 168"/>
                <a:gd name="T22" fmla="*/ 190 w 208"/>
                <a:gd name="T23" fmla="*/ 154 h 168"/>
                <a:gd name="T24" fmla="*/ 179 w 208"/>
                <a:gd name="T25" fmla="*/ 162 h 168"/>
                <a:gd name="T26" fmla="*/ 166 w 208"/>
                <a:gd name="T27" fmla="*/ 166 h 168"/>
                <a:gd name="T28" fmla="*/ 152 w 208"/>
                <a:gd name="T29" fmla="*/ 168 h 168"/>
                <a:gd name="T30" fmla="*/ 137 w 208"/>
                <a:gd name="T31" fmla="*/ 166 h 168"/>
                <a:gd name="T32" fmla="*/ 122 w 208"/>
                <a:gd name="T33" fmla="*/ 159 h 168"/>
                <a:gd name="T34" fmla="*/ 77 w 208"/>
                <a:gd name="T35" fmla="*/ 131 h 168"/>
                <a:gd name="T36" fmla="*/ 31 w 208"/>
                <a:gd name="T37" fmla="*/ 107 h 168"/>
                <a:gd name="T38" fmla="*/ 19 w 208"/>
                <a:gd name="T39" fmla="*/ 97 h 168"/>
                <a:gd name="T40" fmla="*/ 10 w 208"/>
                <a:gd name="T41" fmla="*/ 87 h 168"/>
                <a:gd name="T42" fmla="*/ 3 w 208"/>
                <a:gd name="T43" fmla="*/ 74 h 168"/>
                <a:gd name="T44" fmla="*/ 0 w 208"/>
                <a:gd name="T45" fmla="*/ 59 h 168"/>
                <a:gd name="T46" fmla="*/ 1 w 208"/>
                <a:gd name="T47" fmla="*/ 45 h 168"/>
                <a:gd name="T48" fmla="*/ 7 w 208"/>
                <a:gd name="T49" fmla="*/ 31 h 168"/>
                <a:gd name="T50" fmla="*/ 15 w 208"/>
                <a:gd name="T51" fmla="*/ 19 h 168"/>
                <a:gd name="T52" fmla="*/ 26 w 208"/>
                <a:gd name="T53" fmla="*/ 9 h 168"/>
                <a:gd name="T54" fmla="*/ 39 w 208"/>
                <a:gd name="T55" fmla="*/ 2 h 168"/>
                <a:gd name="T56" fmla="*/ 53 w 208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8">
                  <a:moveTo>
                    <a:pt x="53" y="0"/>
                  </a:moveTo>
                  <a:lnTo>
                    <a:pt x="68" y="1"/>
                  </a:lnTo>
                  <a:lnTo>
                    <a:pt x="82" y="6"/>
                  </a:lnTo>
                  <a:lnTo>
                    <a:pt x="133" y="34"/>
                  </a:lnTo>
                  <a:lnTo>
                    <a:pt x="183" y="65"/>
                  </a:lnTo>
                  <a:lnTo>
                    <a:pt x="195" y="75"/>
                  </a:lnTo>
                  <a:lnTo>
                    <a:pt x="203" y="86"/>
                  </a:lnTo>
                  <a:lnTo>
                    <a:pt x="207" y="100"/>
                  </a:lnTo>
                  <a:lnTo>
                    <a:pt x="208" y="115"/>
                  </a:lnTo>
                  <a:lnTo>
                    <a:pt x="206" y="129"/>
                  </a:lnTo>
                  <a:lnTo>
                    <a:pt x="200" y="142"/>
                  </a:lnTo>
                  <a:lnTo>
                    <a:pt x="190" y="154"/>
                  </a:lnTo>
                  <a:lnTo>
                    <a:pt x="179" y="162"/>
                  </a:lnTo>
                  <a:lnTo>
                    <a:pt x="166" y="166"/>
                  </a:lnTo>
                  <a:lnTo>
                    <a:pt x="152" y="168"/>
                  </a:lnTo>
                  <a:lnTo>
                    <a:pt x="137" y="166"/>
                  </a:lnTo>
                  <a:lnTo>
                    <a:pt x="122" y="159"/>
                  </a:lnTo>
                  <a:lnTo>
                    <a:pt x="77" y="131"/>
                  </a:lnTo>
                  <a:lnTo>
                    <a:pt x="31" y="107"/>
                  </a:lnTo>
                  <a:lnTo>
                    <a:pt x="19" y="97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5" y="19"/>
                  </a:lnTo>
                  <a:lnTo>
                    <a:pt x="26" y="9"/>
                  </a:lnTo>
                  <a:lnTo>
                    <a:pt x="39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6" name="Freeform 1291"/>
            <p:cNvSpPr>
              <a:spLocks/>
            </p:cNvSpPr>
            <p:nvPr/>
          </p:nvSpPr>
          <p:spPr bwMode="auto">
            <a:xfrm>
              <a:off x="1039813" y="6219826"/>
              <a:ext cx="33338" cy="23813"/>
            </a:xfrm>
            <a:custGeom>
              <a:avLst/>
              <a:gdLst>
                <a:gd name="T0" fmla="*/ 160 w 213"/>
                <a:gd name="T1" fmla="*/ 0 h 157"/>
                <a:gd name="T2" fmla="*/ 174 w 213"/>
                <a:gd name="T3" fmla="*/ 2 h 157"/>
                <a:gd name="T4" fmla="*/ 187 w 213"/>
                <a:gd name="T5" fmla="*/ 8 h 157"/>
                <a:gd name="T6" fmla="*/ 198 w 213"/>
                <a:gd name="T7" fmla="*/ 17 h 157"/>
                <a:gd name="T8" fmla="*/ 206 w 213"/>
                <a:gd name="T9" fmla="*/ 29 h 157"/>
                <a:gd name="T10" fmla="*/ 212 w 213"/>
                <a:gd name="T11" fmla="*/ 44 h 157"/>
                <a:gd name="T12" fmla="*/ 213 w 213"/>
                <a:gd name="T13" fmla="*/ 59 h 157"/>
                <a:gd name="T14" fmla="*/ 211 w 213"/>
                <a:gd name="T15" fmla="*/ 72 h 157"/>
                <a:gd name="T16" fmla="*/ 204 w 213"/>
                <a:gd name="T17" fmla="*/ 86 h 157"/>
                <a:gd name="T18" fmla="*/ 195 w 213"/>
                <a:gd name="T19" fmla="*/ 97 h 157"/>
                <a:gd name="T20" fmla="*/ 182 w 213"/>
                <a:gd name="T21" fmla="*/ 105 h 157"/>
                <a:gd name="T22" fmla="*/ 129 w 213"/>
                <a:gd name="T23" fmla="*/ 131 h 157"/>
                <a:gd name="T24" fmla="*/ 75 w 213"/>
                <a:gd name="T25" fmla="*/ 153 h 157"/>
                <a:gd name="T26" fmla="*/ 66 w 213"/>
                <a:gd name="T27" fmla="*/ 156 h 157"/>
                <a:gd name="T28" fmla="*/ 56 w 213"/>
                <a:gd name="T29" fmla="*/ 157 h 157"/>
                <a:gd name="T30" fmla="*/ 39 w 213"/>
                <a:gd name="T31" fmla="*/ 154 h 157"/>
                <a:gd name="T32" fmla="*/ 24 w 213"/>
                <a:gd name="T33" fmla="*/ 147 h 157"/>
                <a:gd name="T34" fmla="*/ 12 w 213"/>
                <a:gd name="T35" fmla="*/ 136 h 157"/>
                <a:gd name="T36" fmla="*/ 3 w 213"/>
                <a:gd name="T37" fmla="*/ 120 h 157"/>
                <a:gd name="T38" fmla="*/ 0 w 213"/>
                <a:gd name="T39" fmla="*/ 106 h 157"/>
                <a:gd name="T40" fmla="*/ 1 w 213"/>
                <a:gd name="T41" fmla="*/ 92 h 157"/>
                <a:gd name="T42" fmla="*/ 5 w 213"/>
                <a:gd name="T43" fmla="*/ 77 h 157"/>
                <a:gd name="T44" fmla="*/ 12 w 213"/>
                <a:gd name="T45" fmla="*/ 65 h 157"/>
                <a:gd name="T46" fmla="*/ 22 w 213"/>
                <a:gd name="T47" fmla="*/ 55 h 157"/>
                <a:gd name="T48" fmla="*/ 35 w 213"/>
                <a:gd name="T49" fmla="*/ 48 h 157"/>
                <a:gd name="T50" fmla="*/ 84 w 213"/>
                <a:gd name="T51" fmla="*/ 28 h 157"/>
                <a:gd name="T52" fmla="*/ 131 w 213"/>
                <a:gd name="T53" fmla="*/ 6 h 157"/>
                <a:gd name="T54" fmla="*/ 145 w 213"/>
                <a:gd name="T55" fmla="*/ 1 h 157"/>
                <a:gd name="T56" fmla="*/ 160 w 213"/>
                <a:gd name="T5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57">
                  <a:moveTo>
                    <a:pt x="160" y="0"/>
                  </a:moveTo>
                  <a:lnTo>
                    <a:pt x="174" y="2"/>
                  </a:lnTo>
                  <a:lnTo>
                    <a:pt x="187" y="8"/>
                  </a:lnTo>
                  <a:lnTo>
                    <a:pt x="198" y="17"/>
                  </a:lnTo>
                  <a:lnTo>
                    <a:pt x="206" y="29"/>
                  </a:lnTo>
                  <a:lnTo>
                    <a:pt x="212" y="44"/>
                  </a:lnTo>
                  <a:lnTo>
                    <a:pt x="213" y="59"/>
                  </a:lnTo>
                  <a:lnTo>
                    <a:pt x="211" y="72"/>
                  </a:lnTo>
                  <a:lnTo>
                    <a:pt x="204" y="86"/>
                  </a:lnTo>
                  <a:lnTo>
                    <a:pt x="195" y="97"/>
                  </a:lnTo>
                  <a:lnTo>
                    <a:pt x="182" y="105"/>
                  </a:lnTo>
                  <a:lnTo>
                    <a:pt x="129" y="131"/>
                  </a:lnTo>
                  <a:lnTo>
                    <a:pt x="75" y="153"/>
                  </a:lnTo>
                  <a:lnTo>
                    <a:pt x="66" y="156"/>
                  </a:lnTo>
                  <a:lnTo>
                    <a:pt x="56" y="157"/>
                  </a:lnTo>
                  <a:lnTo>
                    <a:pt x="39" y="154"/>
                  </a:lnTo>
                  <a:lnTo>
                    <a:pt x="24" y="147"/>
                  </a:lnTo>
                  <a:lnTo>
                    <a:pt x="12" y="136"/>
                  </a:lnTo>
                  <a:lnTo>
                    <a:pt x="3" y="120"/>
                  </a:lnTo>
                  <a:lnTo>
                    <a:pt x="0" y="106"/>
                  </a:lnTo>
                  <a:lnTo>
                    <a:pt x="1" y="92"/>
                  </a:lnTo>
                  <a:lnTo>
                    <a:pt x="5" y="77"/>
                  </a:lnTo>
                  <a:lnTo>
                    <a:pt x="12" y="65"/>
                  </a:lnTo>
                  <a:lnTo>
                    <a:pt x="22" y="55"/>
                  </a:lnTo>
                  <a:lnTo>
                    <a:pt x="35" y="48"/>
                  </a:lnTo>
                  <a:lnTo>
                    <a:pt x="84" y="28"/>
                  </a:lnTo>
                  <a:lnTo>
                    <a:pt x="131" y="6"/>
                  </a:lnTo>
                  <a:lnTo>
                    <a:pt x="14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7" name="Freeform 1292"/>
            <p:cNvSpPr>
              <a:spLocks/>
            </p:cNvSpPr>
            <p:nvPr/>
          </p:nvSpPr>
          <p:spPr bwMode="auto">
            <a:xfrm>
              <a:off x="1109663" y="5911851"/>
              <a:ext cx="26988" cy="31750"/>
            </a:xfrm>
            <a:custGeom>
              <a:avLst/>
              <a:gdLst>
                <a:gd name="T0" fmla="*/ 61 w 178"/>
                <a:gd name="T1" fmla="*/ 0 h 201"/>
                <a:gd name="T2" fmla="*/ 75 w 178"/>
                <a:gd name="T3" fmla="*/ 3 h 201"/>
                <a:gd name="T4" fmla="*/ 87 w 178"/>
                <a:gd name="T5" fmla="*/ 10 h 201"/>
                <a:gd name="T6" fmla="*/ 98 w 178"/>
                <a:gd name="T7" fmla="*/ 20 h 201"/>
                <a:gd name="T8" fmla="*/ 134 w 178"/>
                <a:gd name="T9" fmla="*/ 66 h 201"/>
                <a:gd name="T10" fmla="*/ 168 w 178"/>
                <a:gd name="T11" fmla="*/ 114 h 201"/>
                <a:gd name="T12" fmla="*/ 175 w 178"/>
                <a:gd name="T13" fmla="*/ 128 h 201"/>
                <a:gd name="T14" fmla="*/ 178 w 178"/>
                <a:gd name="T15" fmla="*/ 142 h 201"/>
                <a:gd name="T16" fmla="*/ 177 w 178"/>
                <a:gd name="T17" fmla="*/ 156 h 201"/>
                <a:gd name="T18" fmla="*/ 173 w 178"/>
                <a:gd name="T19" fmla="*/ 170 h 201"/>
                <a:gd name="T20" fmla="*/ 165 w 178"/>
                <a:gd name="T21" fmla="*/ 182 h 201"/>
                <a:gd name="T22" fmla="*/ 153 w 178"/>
                <a:gd name="T23" fmla="*/ 192 h 201"/>
                <a:gd name="T24" fmla="*/ 138 w 178"/>
                <a:gd name="T25" fmla="*/ 199 h 201"/>
                <a:gd name="T26" fmla="*/ 122 w 178"/>
                <a:gd name="T27" fmla="*/ 201 h 201"/>
                <a:gd name="T28" fmla="*/ 109 w 178"/>
                <a:gd name="T29" fmla="*/ 200 h 201"/>
                <a:gd name="T30" fmla="*/ 95 w 178"/>
                <a:gd name="T31" fmla="*/ 195 h 201"/>
                <a:gd name="T32" fmla="*/ 84 w 178"/>
                <a:gd name="T33" fmla="*/ 188 h 201"/>
                <a:gd name="T34" fmla="*/ 75 w 178"/>
                <a:gd name="T35" fmla="*/ 177 h 201"/>
                <a:gd name="T36" fmla="*/ 44 w 178"/>
                <a:gd name="T37" fmla="*/ 134 h 201"/>
                <a:gd name="T38" fmla="*/ 12 w 178"/>
                <a:gd name="T39" fmla="*/ 92 h 201"/>
                <a:gd name="T40" fmla="*/ 4 w 178"/>
                <a:gd name="T41" fmla="*/ 79 h 201"/>
                <a:gd name="T42" fmla="*/ 0 w 178"/>
                <a:gd name="T43" fmla="*/ 65 h 201"/>
                <a:gd name="T44" fmla="*/ 0 w 178"/>
                <a:gd name="T45" fmla="*/ 51 h 201"/>
                <a:gd name="T46" fmla="*/ 3 w 178"/>
                <a:gd name="T47" fmla="*/ 37 h 201"/>
                <a:gd name="T48" fmla="*/ 10 w 178"/>
                <a:gd name="T49" fmla="*/ 23 h 201"/>
                <a:gd name="T50" fmla="*/ 20 w 178"/>
                <a:gd name="T51" fmla="*/ 12 h 201"/>
                <a:gd name="T52" fmla="*/ 32 w 178"/>
                <a:gd name="T53" fmla="*/ 5 h 201"/>
                <a:gd name="T54" fmla="*/ 46 w 178"/>
                <a:gd name="T55" fmla="*/ 1 h 201"/>
                <a:gd name="T56" fmla="*/ 61 w 178"/>
                <a:gd name="T5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1">
                  <a:moveTo>
                    <a:pt x="61" y="0"/>
                  </a:moveTo>
                  <a:lnTo>
                    <a:pt x="75" y="3"/>
                  </a:lnTo>
                  <a:lnTo>
                    <a:pt x="87" y="10"/>
                  </a:lnTo>
                  <a:lnTo>
                    <a:pt x="98" y="20"/>
                  </a:lnTo>
                  <a:lnTo>
                    <a:pt x="134" y="66"/>
                  </a:lnTo>
                  <a:lnTo>
                    <a:pt x="168" y="114"/>
                  </a:lnTo>
                  <a:lnTo>
                    <a:pt x="175" y="128"/>
                  </a:lnTo>
                  <a:lnTo>
                    <a:pt x="178" y="142"/>
                  </a:lnTo>
                  <a:lnTo>
                    <a:pt x="177" y="156"/>
                  </a:lnTo>
                  <a:lnTo>
                    <a:pt x="173" y="170"/>
                  </a:lnTo>
                  <a:lnTo>
                    <a:pt x="165" y="182"/>
                  </a:lnTo>
                  <a:lnTo>
                    <a:pt x="153" y="192"/>
                  </a:lnTo>
                  <a:lnTo>
                    <a:pt x="138" y="199"/>
                  </a:lnTo>
                  <a:lnTo>
                    <a:pt x="122" y="201"/>
                  </a:lnTo>
                  <a:lnTo>
                    <a:pt x="109" y="200"/>
                  </a:lnTo>
                  <a:lnTo>
                    <a:pt x="95" y="195"/>
                  </a:lnTo>
                  <a:lnTo>
                    <a:pt x="84" y="188"/>
                  </a:lnTo>
                  <a:lnTo>
                    <a:pt x="75" y="177"/>
                  </a:lnTo>
                  <a:lnTo>
                    <a:pt x="44" y="134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0" y="12"/>
                  </a:lnTo>
                  <a:lnTo>
                    <a:pt x="32" y="5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8" name="Freeform 1293"/>
            <p:cNvSpPr>
              <a:spLocks/>
            </p:cNvSpPr>
            <p:nvPr/>
          </p:nvSpPr>
          <p:spPr bwMode="auto">
            <a:xfrm>
              <a:off x="1154113" y="6043613"/>
              <a:ext cx="17463" cy="34925"/>
            </a:xfrm>
            <a:custGeom>
              <a:avLst/>
              <a:gdLst>
                <a:gd name="T0" fmla="*/ 60 w 116"/>
                <a:gd name="T1" fmla="*/ 0 h 223"/>
                <a:gd name="T2" fmla="*/ 77 w 116"/>
                <a:gd name="T3" fmla="*/ 2 h 223"/>
                <a:gd name="T4" fmla="*/ 92 w 116"/>
                <a:gd name="T5" fmla="*/ 11 h 223"/>
                <a:gd name="T6" fmla="*/ 105 w 116"/>
                <a:gd name="T7" fmla="*/ 22 h 223"/>
                <a:gd name="T8" fmla="*/ 113 w 116"/>
                <a:gd name="T9" fmla="*/ 37 h 223"/>
                <a:gd name="T10" fmla="*/ 116 w 116"/>
                <a:gd name="T11" fmla="*/ 55 h 223"/>
                <a:gd name="T12" fmla="*/ 116 w 116"/>
                <a:gd name="T13" fmla="*/ 58 h 223"/>
                <a:gd name="T14" fmla="*/ 115 w 116"/>
                <a:gd name="T15" fmla="*/ 114 h 223"/>
                <a:gd name="T16" fmla="*/ 112 w 116"/>
                <a:gd name="T17" fmla="*/ 170 h 223"/>
                <a:gd name="T18" fmla="*/ 108 w 116"/>
                <a:gd name="T19" fmla="*/ 187 h 223"/>
                <a:gd name="T20" fmla="*/ 99 w 116"/>
                <a:gd name="T21" fmla="*/ 201 h 223"/>
                <a:gd name="T22" fmla="*/ 87 w 116"/>
                <a:gd name="T23" fmla="*/ 212 h 223"/>
                <a:gd name="T24" fmla="*/ 72 w 116"/>
                <a:gd name="T25" fmla="*/ 219 h 223"/>
                <a:gd name="T26" fmla="*/ 56 w 116"/>
                <a:gd name="T27" fmla="*/ 223 h 223"/>
                <a:gd name="T28" fmla="*/ 52 w 116"/>
                <a:gd name="T29" fmla="*/ 223 h 223"/>
                <a:gd name="T30" fmla="*/ 34 w 116"/>
                <a:gd name="T31" fmla="*/ 217 h 223"/>
                <a:gd name="T32" fmla="*/ 19 w 116"/>
                <a:gd name="T33" fmla="*/ 208 h 223"/>
                <a:gd name="T34" fmla="*/ 8 w 116"/>
                <a:gd name="T35" fmla="*/ 196 h 223"/>
                <a:gd name="T36" fmla="*/ 2 w 116"/>
                <a:gd name="T37" fmla="*/ 180 h 223"/>
                <a:gd name="T38" fmla="*/ 0 w 116"/>
                <a:gd name="T39" fmla="*/ 161 h 223"/>
                <a:gd name="T40" fmla="*/ 3 w 116"/>
                <a:gd name="T41" fmla="*/ 110 h 223"/>
                <a:gd name="T42" fmla="*/ 4 w 116"/>
                <a:gd name="T43" fmla="*/ 58 h 223"/>
                <a:gd name="T44" fmla="*/ 7 w 116"/>
                <a:gd name="T45" fmla="*/ 40 h 223"/>
                <a:gd name="T46" fmla="*/ 15 w 116"/>
                <a:gd name="T47" fmla="*/ 24 h 223"/>
                <a:gd name="T48" fmla="*/ 27 w 116"/>
                <a:gd name="T49" fmla="*/ 12 h 223"/>
                <a:gd name="T50" fmla="*/ 42 w 116"/>
                <a:gd name="T51" fmla="*/ 3 h 223"/>
                <a:gd name="T52" fmla="*/ 60 w 116"/>
                <a:gd name="T5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223">
                  <a:moveTo>
                    <a:pt x="60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2"/>
                  </a:lnTo>
                  <a:lnTo>
                    <a:pt x="113" y="37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5" y="114"/>
                  </a:lnTo>
                  <a:lnTo>
                    <a:pt x="112" y="170"/>
                  </a:lnTo>
                  <a:lnTo>
                    <a:pt x="108" y="187"/>
                  </a:lnTo>
                  <a:lnTo>
                    <a:pt x="99" y="201"/>
                  </a:lnTo>
                  <a:lnTo>
                    <a:pt x="87" y="212"/>
                  </a:lnTo>
                  <a:lnTo>
                    <a:pt x="72" y="219"/>
                  </a:lnTo>
                  <a:lnTo>
                    <a:pt x="56" y="223"/>
                  </a:lnTo>
                  <a:lnTo>
                    <a:pt x="52" y="223"/>
                  </a:lnTo>
                  <a:lnTo>
                    <a:pt x="34" y="217"/>
                  </a:lnTo>
                  <a:lnTo>
                    <a:pt x="19" y="208"/>
                  </a:lnTo>
                  <a:lnTo>
                    <a:pt x="8" y="196"/>
                  </a:lnTo>
                  <a:lnTo>
                    <a:pt x="2" y="180"/>
                  </a:lnTo>
                  <a:lnTo>
                    <a:pt x="0" y="161"/>
                  </a:lnTo>
                  <a:lnTo>
                    <a:pt x="3" y="110"/>
                  </a:lnTo>
                  <a:lnTo>
                    <a:pt x="4" y="58"/>
                  </a:lnTo>
                  <a:lnTo>
                    <a:pt x="7" y="40"/>
                  </a:lnTo>
                  <a:lnTo>
                    <a:pt x="15" y="24"/>
                  </a:lnTo>
                  <a:lnTo>
                    <a:pt x="27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9" name="Freeform 1294"/>
            <p:cNvSpPr>
              <a:spLocks/>
            </p:cNvSpPr>
            <p:nvPr/>
          </p:nvSpPr>
          <p:spPr bwMode="auto">
            <a:xfrm>
              <a:off x="1136651" y="6111876"/>
              <a:ext cx="23813" cy="34925"/>
            </a:xfrm>
            <a:custGeom>
              <a:avLst/>
              <a:gdLst>
                <a:gd name="T0" fmla="*/ 99 w 152"/>
                <a:gd name="T1" fmla="*/ 0 h 217"/>
                <a:gd name="T2" fmla="*/ 114 w 152"/>
                <a:gd name="T3" fmla="*/ 3 h 217"/>
                <a:gd name="T4" fmla="*/ 127 w 152"/>
                <a:gd name="T5" fmla="*/ 10 h 217"/>
                <a:gd name="T6" fmla="*/ 138 w 152"/>
                <a:gd name="T7" fmla="*/ 19 h 217"/>
                <a:gd name="T8" fmla="*/ 146 w 152"/>
                <a:gd name="T9" fmla="*/ 31 h 217"/>
                <a:gd name="T10" fmla="*/ 150 w 152"/>
                <a:gd name="T11" fmla="*/ 45 h 217"/>
                <a:gd name="T12" fmla="*/ 152 w 152"/>
                <a:gd name="T13" fmla="*/ 59 h 217"/>
                <a:gd name="T14" fmla="*/ 148 w 152"/>
                <a:gd name="T15" fmla="*/ 74 h 217"/>
                <a:gd name="T16" fmla="*/ 129 w 152"/>
                <a:gd name="T17" fmla="*/ 129 h 217"/>
                <a:gd name="T18" fmla="*/ 108 w 152"/>
                <a:gd name="T19" fmla="*/ 183 h 217"/>
                <a:gd name="T20" fmla="*/ 99 w 152"/>
                <a:gd name="T21" fmla="*/ 197 h 217"/>
                <a:gd name="T22" fmla="*/ 86 w 152"/>
                <a:gd name="T23" fmla="*/ 208 h 217"/>
                <a:gd name="T24" fmla="*/ 72 w 152"/>
                <a:gd name="T25" fmla="*/ 215 h 217"/>
                <a:gd name="T26" fmla="*/ 56 w 152"/>
                <a:gd name="T27" fmla="*/ 217 h 217"/>
                <a:gd name="T28" fmla="*/ 45 w 152"/>
                <a:gd name="T29" fmla="*/ 216 h 217"/>
                <a:gd name="T30" fmla="*/ 33 w 152"/>
                <a:gd name="T31" fmla="*/ 213 h 217"/>
                <a:gd name="T32" fmla="*/ 20 w 152"/>
                <a:gd name="T33" fmla="*/ 204 h 217"/>
                <a:gd name="T34" fmla="*/ 11 w 152"/>
                <a:gd name="T35" fmla="*/ 194 h 217"/>
                <a:gd name="T36" fmla="*/ 4 w 152"/>
                <a:gd name="T37" fmla="*/ 181 h 217"/>
                <a:gd name="T38" fmla="*/ 0 w 152"/>
                <a:gd name="T39" fmla="*/ 168 h 217"/>
                <a:gd name="T40" fmla="*/ 1 w 152"/>
                <a:gd name="T41" fmla="*/ 152 h 217"/>
                <a:gd name="T42" fmla="*/ 5 w 152"/>
                <a:gd name="T43" fmla="*/ 138 h 217"/>
                <a:gd name="T44" fmla="*/ 24 w 152"/>
                <a:gd name="T45" fmla="*/ 89 h 217"/>
                <a:gd name="T46" fmla="*/ 43 w 152"/>
                <a:gd name="T47" fmla="*/ 39 h 217"/>
                <a:gd name="T48" fmla="*/ 50 w 152"/>
                <a:gd name="T49" fmla="*/ 25 h 217"/>
                <a:gd name="T50" fmla="*/ 59 w 152"/>
                <a:gd name="T51" fmla="*/ 14 h 217"/>
                <a:gd name="T52" fmla="*/ 71 w 152"/>
                <a:gd name="T53" fmla="*/ 6 h 217"/>
                <a:gd name="T54" fmla="*/ 84 w 152"/>
                <a:gd name="T55" fmla="*/ 2 h 217"/>
                <a:gd name="T56" fmla="*/ 99 w 152"/>
                <a:gd name="T5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7">
                  <a:moveTo>
                    <a:pt x="99" y="0"/>
                  </a:moveTo>
                  <a:lnTo>
                    <a:pt x="114" y="3"/>
                  </a:lnTo>
                  <a:lnTo>
                    <a:pt x="127" y="10"/>
                  </a:lnTo>
                  <a:lnTo>
                    <a:pt x="138" y="19"/>
                  </a:lnTo>
                  <a:lnTo>
                    <a:pt x="146" y="31"/>
                  </a:lnTo>
                  <a:lnTo>
                    <a:pt x="150" y="45"/>
                  </a:lnTo>
                  <a:lnTo>
                    <a:pt x="152" y="59"/>
                  </a:lnTo>
                  <a:lnTo>
                    <a:pt x="148" y="74"/>
                  </a:lnTo>
                  <a:lnTo>
                    <a:pt x="129" y="129"/>
                  </a:lnTo>
                  <a:lnTo>
                    <a:pt x="108" y="183"/>
                  </a:lnTo>
                  <a:lnTo>
                    <a:pt x="99" y="197"/>
                  </a:lnTo>
                  <a:lnTo>
                    <a:pt x="86" y="208"/>
                  </a:lnTo>
                  <a:lnTo>
                    <a:pt x="72" y="215"/>
                  </a:lnTo>
                  <a:lnTo>
                    <a:pt x="56" y="217"/>
                  </a:lnTo>
                  <a:lnTo>
                    <a:pt x="45" y="216"/>
                  </a:lnTo>
                  <a:lnTo>
                    <a:pt x="33" y="213"/>
                  </a:lnTo>
                  <a:lnTo>
                    <a:pt x="20" y="204"/>
                  </a:lnTo>
                  <a:lnTo>
                    <a:pt x="11" y="194"/>
                  </a:lnTo>
                  <a:lnTo>
                    <a:pt x="4" y="181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24" y="89"/>
                  </a:lnTo>
                  <a:lnTo>
                    <a:pt x="43" y="39"/>
                  </a:lnTo>
                  <a:lnTo>
                    <a:pt x="50" y="25"/>
                  </a:lnTo>
                  <a:lnTo>
                    <a:pt x="59" y="14"/>
                  </a:lnTo>
                  <a:lnTo>
                    <a:pt x="71" y="6"/>
                  </a:lnTo>
                  <a:lnTo>
                    <a:pt x="84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0" name="Freeform 1295"/>
            <p:cNvSpPr>
              <a:spLocks/>
            </p:cNvSpPr>
            <p:nvPr/>
          </p:nvSpPr>
          <p:spPr bwMode="auto">
            <a:xfrm>
              <a:off x="987426" y="5851526"/>
              <a:ext cx="34925" cy="19050"/>
            </a:xfrm>
            <a:custGeom>
              <a:avLst/>
              <a:gdLst>
                <a:gd name="T0" fmla="*/ 55 w 221"/>
                <a:gd name="T1" fmla="*/ 0 h 119"/>
                <a:gd name="T2" fmla="*/ 57 w 221"/>
                <a:gd name="T3" fmla="*/ 0 h 119"/>
                <a:gd name="T4" fmla="*/ 115 w 221"/>
                <a:gd name="T5" fmla="*/ 2 h 119"/>
                <a:gd name="T6" fmla="*/ 172 w 221"/>
                <a:gd name="T7" fmla="*/ 7 h 119"/>
                <a:gd name="T8" fmla="*/ 189 w 221"/>
                <a:gd name="T9" fmla="*/ 12 h 119"/>
                <a:gd name="T10" fmla="*/ 203 w 221"/>
                <a:gd name="T11" fmla="*/ 21 h 119"/>
                <a:gd name="T12" fmla="*/ 214 w 221"/>
                <a:gd name="T13" fmla="*/ 34 h 119"/>
                <a:gd name="T14" fmla="*/ 221 w 221"/>
                <a:gd name="T15" fmla="*/ 51 h 119"/>
                <a:gd name="T16" fmla="*/ 221 w 221"/>
                <a:gd name="T17" fmla="*/ 69 h 119"/>
                <a:gd name="T18" fmla="*/ 217 w 221"/>
                <a:gd name="T19" fmla="*/ 86 h 119"/>
                <a:gd name="T20" fmla="*/ 209 w 221"/>
                <a:gd name="T21" fmla="*/ 99 h 119"/>
                <a:gd name="T22" fmla="*/ 196 w 221"/>
                <a:gd name="T23" fmla="*/ 110 h 119"/>
                <a:gd name="T24" fmla="*/ 182 w 221"/>
                <a:gd name="T25" fmla="*/ 116 h 119"/>
                <a:gd name="T26" fmla="*/ 166 w 221"/>
                <a:gd name="T27" fmla="*/ 119 h 119"/>
                <a:gd name="T28" fmla="*/ 159 w 221"/>
                <a:gd name="T29" fmla="*/ 118 h 119"/>
                <a:gd name="T30" fmla="*/ 108 w 221"/>
                <a:gd name="T31" fmla="*/ 114 h 119"/>
                <a:gd name="T32" fmla="*/ 57 w 221"/>
                <a:gd name="T33" fmla="*/ 112 h 119"/>
                <a:gd name="T34" fmla="*/ 39 w 221"/>
                <a:gd name="T35" fmla="*/ 110 h 119"/>
                <a:gd name="T36" fmla="*/ 23 w 221"/>
                <a:gd name="T37" fmla="*/ 102 h 119"/>
                <a:gd name="T38" fmla="*/ 11 w 221"/>
                <a:gd name="T39" fmla="*/ 90 h 119"/>
                <a:gd name="T40" fmla="*/ 3 w 221"/>
                <a:gd name="T41" fmla="*/ 74 h 119"/>
                <a:gd name="T42" fmla="*/ 0 w 221"/>
                <a:gd name="T43" fmla="*/ 56 h 119"/>
                <a:gd name="T44" fmla="*/ 3 w 221"/>
                <a:gd name="T45" fmla="*/ 39 h 119"/>
                <a:gd name="T46" fmla="*/ 10 w 221"/>
                <a:gd name="T47" fmla="*/ 23 h 119"/>
                <a:gd name="T48" fmla="*/ 22 w 221"/>
                <a:gd name="T49" fmla="*/ 11 h 119"/>
                <a:gd name="T50" fmla="*/ 37 w 221"/>
                <a:gd name="T51" fmla="*/ 3 h 119"/>
                <a:gd name="T52" fmla="*/ 55 w 221"/>
                <a:gd name="T5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19">
                  <a:moveTo>
                    <a:pt x="55" y="0"/>
                  </a:moveTo>
                  <a:lnTo>
                    <a:pt x="57" y="0"/>
                  </a:lnTo>
                  <a:lnTo>
                    <a:pt x="115" y="2"/>
                  </a:lnTo>
                  <a:lnTo>
                    <a:pt x="172" y="7"/>
                  </a:lnTo>
                  <a:lnTo>
                    <a:pt x="189" y="12"/>
                  </a:lnTo>
                  <a:lnTo>
                    <a:pt x="203" y="21"/>
                  </a:lnTo>
                  <a:lnTo>
                    <a:pt x="214" y="34"/>
                  </a:lnTo>
                  <a:lnTo>
                    <a:pt x="221" y="51"/>
                  </a:lnTo>
                  <a:lnTo>
                    <a:pt x="221" y="69"/>
                  </a:lnTo>
                  <a:lnTo>
                    <a:pt x="217" y="86"/>
                  </a:lnTo>
                  <a:lnTo>
                    <a:pt x="209" y="99"/>
                  </a:lnTo>
                  <a:lnTo>
                    <a:pt x="196" y="110"/>
                  </a:lnTo>
                  <a:lnTo>
                    <a:pt x="182" y="116"/>
                  </a:lnTo>
                  <a:lnTo>
                    <a:pt x="166" y="119"/>
                  </a:lnTo>
                  <a:lnTo>
                    <a:pt x="159" y="118"/>
                  </a:lnTo>
                  <a:lnTo>
                    <a:pt x="108" y="114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1" name="Freeform 1296"/>
            <p:cNvSpPr>
              <a:spLocks/>
            </p:cNvSpPr>
            <p:nvPr/>
          </p:nvSpPr>
          <p:spPr bwMode="auto">
            <a:xfrm>
              <a:off x="854076" y="6161088"/>
              <a:ext cx="28575" cy="31750"/>
            </a:xfrm>
            <a:custGeom>
              <a:avLst/>
              <a:gdLst>
                <a:gd name="T0" fmla="*/ 53 w 178"/>
                <a:gd name="T1" fmla="*/ 0 h 203"/>
                <a:gd name="T2" fmla="*/ 67 w 178"/>
                <a:gd name="T3" fmla="*/ 1 h 203"/>
                <a:gd name="T4" fmla="*/ 80 w 178"/>
                <a:gd name="T5" fmla="*/ 6 h 203"/>
                <a:gd name="T6" fmla="*/ 92 w 178"/>
                <a:gd name="T7" fmla="*/ 13 h 203"/>
                <a:gd name="T8" fmla="*/ 103 w 178"/>
                <a:gd name="T9" fmla="*/ 24 h 203"/>
                <a:gd name="T10" fmla="*/ 133 w 178"/>
                <a:gd name="T11" fmla="*/ 68 h 203"/>
                <a:gd name="T12" fmla="*/ 166 w 178"/>
                <a:gd name="T13" fmla="*/ 110 h 203"/>
                <a:gd name="T14" fmla="*/ 174 w 178"/>
                <a:gd name="T15" fmla="*/ 123 h 203"/>
                <a:gd name="T16" fmla="*/ 178 w 178"/>
                <a:gd name="T17" fmla="*/ 137 h 203"/>
                <a:gd name="T18" fmla="*/ 178 w 178"/>
                <a:gd name="T19" fmla="*/ 151 h 203"/>
                <a:gd name="T20" fmla="*/ 175 w 178"/>
                <a:gd name="T21" fmla="*/ 166 h 203"/>
                <a:gd name="T22" fmla="*/ 168 w 178"/>
                <a:gd name="T23" fmla="*/ 178 h 203"/>
                <a:gd name="T24" fmla="*/ 158 w 178"/>
                <a:gd name="T25" fmla="*/ 189 h 203"/>
                <a:gd name="T26" fmla="*/ 147 w 178"/>
                <a:gd name="T27" fmla="*/ 196 h 203"/>
                <a:gd name="T28" fmla="*/ 135 w 178"/>
                <a:gd name="T29" fmla="*/ 201 h 203"/>
                <a:gd name="T30" fmla="*/ 122 w 178"/>
                <a:gd name="T31" fmla="*/ 203 h 203"/>
                <a:gd name="T32" fmla="*/ 107 w 178"/>
                <a:gd name="T33" fmla="*/ 200 h 203"/>
                <a:gd name="T34" fmla="*/ 91 w 178"/>
                <a:gd name="T35" fmla="*/ 193 h 203"/>
                <a:gd name="T36" fmla="*/ 79 w 178"/>
                <a:gd name="T37" fmla="*/ 182 h 203"/>
                <a:gd name="T38" fmla="*/ 43 w 178"/>
                <a:gd name="T39" fmla="*/ 136 h 203"/>
                <a:gd name="T40" fmla="*/ 10 w 178"/>
                <a:gd name="T41" fmla="*/ 88 h 203"/>
                <a:gd name="T42" fmla="*/ 3 w 178"/>
                <a:gd name="T43" fmla="*/ 75 h 203"/>
                <a:gd name="T44" fmla="*/ 0 w 178"/>
                <a:gd name="T45" fmla="*/ 60 h 203"/>
                <a:gd name="T46" fmla="*/ 1 w 178"/>
                <a:gd name="T47" fmla="*/ 46 h 203"/>
                <a:gd name="T48" fmla="*/ 6 w 178"/>
                <a:gd name="T49" fmla="*/ 32 h 203"/>
                <a:gd name="T50" fmla="*/ 14 w 178"/>
                <a:gd name="T51" fmla="*/ 19 h 203"/>
                <a:gd name="T52" fmla="*/ 25 w 178"/>
                <a:gd name="T53" fmla="*/ 10 h 203"/>
                <a:gd name="T54" fmla="*/ 38 w 178"/>
                <a:gd name="T55" fmla="*/ 3 h 203"/>
                <a:gd name="T56" fmla="*/ 53 w 178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203">
                  <a:moveTo>
                    <a:pt x="53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92" y="13"/>
                  </a:lnTo>
                  <a:lnTo>
                    <a:pt x="103" y="24"/>
                  </a:lnTo>
                  <a:lnTo>
                    <a:pt x="133" y="68"/>
                  </a:lnTo>
                  <a:lnTo>
                    <a:pt x="166" y="110"/>
                  </a:lnTo>
                  <a:lnTo>
                    <a:pt x="174" y="123"/>
                  </a:lnTo>
                  <a:lnTo>
                    <a:pt x="178" y="137"/>
                  </a:lnTo>
                  <a:lnTo>
                    <a:pt x="178" y="151"/>
                  </a:lnTo>
                  <a:lnTo>
                    <a:pt x="175" y="166"/>
                  </a:lnTo>
                  <a:lnTo>
                    <a:pt x="168" y="178"/>
                  </a:lnTo>
                  <a:lnTo>
                    <a:pt x="158" y="189"/>
                  </a:lnTo>
                  <a:lnTo>
                    <a:pt x="147" y="196"/>
                  </a:lnTo>
                  <a:lnTo>
                    <a:pt x="135" y="201"/>
                  </a:lnTo>
                  <a:lnTo>
                    <a:pt x="122" y="203"/>
                  </a:lnTo>
                  <a:lnTo>
                    <a:pt x="107" y="200"/>
                  </a:lnTo>
                  <a:lnTo>
                    <a:pt x="91" y="193"/>
                  </a:lnTo>
                  <a:lnTo>
                    <a:pt x="79" y="182"/>
                  </a:lnTo>
                  <a:lnTo>
                    <a:pt x="43" y="136"/>
                  </a:lnTo>
                  <a:lnTo>
                    <a:pt x="10" y="88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2"/>
                  </a:lnTo>
                  <a:lnTo>
                    <a:pt x="14" y="19"/>
                  </a:lnTo>
                  <a:lnTo>
                    <a:pt x="25" y="10"/>
                  </a:lnTo>
                  <a:lnTo>
                    <a:pt x="38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2" name="Freeform 1297"/>
            <p:cNvSpPr>
              <a:spLocks/>
            </p:cNvSpPr>
            <p:nvPr/>
          </p:nvSpPr>
          <p:spPr bwMode="auto">
            <a:xfrm>
              <a:off x="830263" y="5957888"/>
              <a:ext cx="25400" cy="33338"/>
            </a:xfrm>
            <a:custGeom>
              <a:avLst/>
              <a:gdLst>
                <a:gd name="T0" fmla="*/ 90 w 152"/>
                <a:gd name="T1" fmla="*/ 0 h 216"/>
                <a:gd name="T2" fmla="*/ 104 w 152"/>
                <a:gd name="T3" fmla="*/ 0 h 216"/>
                <a:gd name="T4" fmla="*/ 118 w 152"/>
                <a:gd name="T5" fmla="*/ 4 h 216"/>
                <a:gd name="T6" fmla="*/ 131 w 152"/>
                <a:gd name="T7" fmla="*/ 12 h 216"/>
                <a:gd name="T8" fmla="*/ 142 w 152"/>
                <a:gd name="T9" fmla="*/ 22 h 216"/>
                <a:gd name="T10" fmla="*/ 149 w 152"/>
                <a:gd name="T11" fmla="*/ 34 h 216"/>
                <a:gd name="T12" fmla="*/ 152 w 152"/>
                <a:gd name="T13" fmla="*/ 49 h 216"/>
                <a:gd name="T14" fmla="*/ 152 w 152"/>
                <a:gd name="T15" fmla="*/ 63 h 216"/>
                <a:gd name="T16" fmla="*/ 148 w 152"/>
                <a:gd name="T17" fmla="*/ 77 h 216"/>
                <a:gd name="T18" fmla="*/ 127 w 152"/>
                <a:gd name="T19" fmla="*/ 128 h 216"/>
                <a:gd name="T20" fmla="*/ 109 w 152"/>
                <a:gd name="T21" fmla="*/ 178 h 216"/>
                <a:gd name="T22" fmla="*/ 103 w 152"/>
                <a:gd name="T23" fmla="*/ 190 h 216"/>
                <a:gd name="T24" fmla="*/ 94 w 152"/>
                <a:gd name="T25" fmla="*/ 201 h 216"/>
                <a:gd name="T26" fmla="*/ 83 w 152"/>
                <a:gd name="T27" fmla="*/ 208 h 216"/>
                <a:gd name="T28" fmla="*/ 69 w 152"/>
                <a:gd name="T29" fmla="*/ 214 h 216"/>
                <a:gd name="T30" fmla="*/ 56 w 152"/>
                <a:gd name="T31" fmla="*/ 216 h 216"/>
                <a:gd name="T32" fmla="*/ 38 w 152"/>
                <a:gd name="T33" fmla="*/ 213 h 216"/>
                <a:gd name="T34" fmla="*/ 24 w 152"/>
                <a:gd name="T35" fmla="*/ 205 h 216"/>
                <a:gd name="T36" fmla="*/ 13 w 152"/>
                <a:gd name="T37" fmla="*/ 196 h 216"/>
                <a:gd name="T38" fmla="*/ 6 w 152"/>
                <a:gd name="T39" fmla="*/ 184 h 216"/>
                <a:gd name="T40" fmla="*/ 1 w 152"/>
                <a:gd name="T41" fmla="*/ 171 h 216"/>
                <a:gd name="T42" fmla="*/ 0 w 152"/>
                <a:gd name="T43" fmla="*/ 156 h 216"/>
                <a:gd name="T44" fmla="*/ 3 w 152"/>
                <a:gd name="T45" fmla="*/ 141 h 216"/>
                <a:gd name="T46" fmla="*/ 22 w 152"/>
                <a:gd name="T47" fmla="*/ 87 h 216"/>
                <a:gd name="T48" fmla="*/ 45 w 152"/>
                <a:gd name="T49" fmla="*/ 32 h 216"/>
                <a:gd name="T50" fmla="*/ 53 w 152"/>
                <a:gd name="T51" fmla="*/ 20 h 216"/>
                <a:gd name="T52" fmla="*/ 63 w 152"/>
                <a:gd name="T53" fmla="*/ 10 h 216"/>
                <a:gd name="T54" fmla="*/ 75 w 152"/>
                <a:gd name="T55" fmla="*/ 3 h 216"/>
                <a:gd name="T56" fmla="*/ 90 w 152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16">
                  <a:moveTo>
                    <a:pt x="90" y="0"/>
                  </a:moveTo>
                  <a:lnTo>
                    <a:pt x="104" y="0"/>
                  </a:lnTo>
                  <a:lnTo>
                    <a:pt x="118" y="4"/>
                  </a:lnTo>
                  <a:lnTo>
                    <a:pt x="131" y="12"/>
                  </a:lnTo>
                  <a:lnTo>
                    <a:pt x="142" y="22"/>
                  </a:lnTo>
                  <a:lnTo>
                    <a:pt x="149" y="34"/>
                  </a:lnTo>
                  <a:lnTo>
                    <a:pt x="152" y="49"/>
                  </a:lnTo>
                  <a:lnTo>
                    <a:pt x="152" y="63"/>
                  </a:lnTo>
                  <a:lnTo>
                    <a:pt x="148" y="77"/>
                  </a:lnTo>
                  <a:lnTo>
                    <a:pt x="127" y="128"/>
                  </a:lnTo>
                  <a:lnTo>
                    <a:pt x="109" y="178"/>
                  </a:lnTo>
                  <a:lnTo>
                    <a:pt x="103" y="190"/>
                  </a:lnTo>
                  <a:lnTo>
                    <a:pt x="94" y="201"/>
                  </a:lnTo>
                  <a:lnTo>
                    <a:pt x="83" y="208"/>
                  </a:lnTo>
                  <a:lnTo>
                    <a:pt x="69" y="214"/>
                  </a:lnTo>
                  <a:lnTo>
                    <a:pt x="56" y="216"/>
                  </a:lnTo>
                  <a:lnTo>
                    <a:pt x="38" y="213"/>
                  </a:lnTo>
                  <a:lnTo>
                    <a:pt x="24" y="205"/>
                  </a:lnTo>
                  <a:lnTo>
                    <a:pt x="13" y="196"/>
                  </a:lnTo>
                  <a:lnTo>
                    <a:pt x="6" y="184"/>
                  </a:lnTo>
                  <a:lnTo>
                    <a:pt x="1" y="171"/>
                  </a:lnTo>
                  <a:lnTo>
                    <a:pt x="0" y="156"/>
                  </a:lnTo>
                  <a:lnTo>
                    <a:pt x="3" y="141"/>
                  </a:lnTo>
                  <a:lnTo>
                    <a:pt x="22" y="87"/>
                  </a:lnTo>
                  <a:lnTo>
                    <a:pt x="45" y="32"/>
                  </a:lnTo>
                  <a:lnTo>
                    <a:pt x="53" y="20"/>
                  </a:lnTo>
                  <a:lnTo>
                    <a:pt x="63" y="10"/>
                  </a:lnTo>
                  <a:lnTo>
                    <a:pt x="75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3" name="Freeform 1298"/>
            <p:cNvSpPr>
              <a:spLocks/>
            </p:cNvSpPr>
            <p:nvPr/>
          </p:nvSpPr>
          <p:spPr bwMode="auto">
            <a:xfrm>
              <a:off x="969963" y="6235701"/>
              <a:ext cx="34925" cy="17463"/>
            </a:xfrm>
            <a:custGeom>
              <a:avLst/>
              <a:gdLst>
                <a:gd name="T0" fmla="*/ 62 w 225"/>
                <a:gd name="T1" fmla="*/ 0 h 119"/>
                <a:gd name="T2" fmla="*/ 114 w 225"/>
                <a:gd name="T3" fmla="*/ 5 h 119"/>
                <a:gd name="T4" fmla="*/ 166 w 225"/>
                <a:gd name="T5" fmla="*/ 6 h 119"/>
                <a:gd name="T6" fmla="*/ 184 w 225"/>
                <a:gd name="T7" fmla="*/ 9 h 119"/>
                <a:gd name="T8" fmla="*/ 200 w 225"/>
                <a:gd name="T9" fmla="*/ 17 h 119"/>
                <a:gd name="T10" fmla="*/ 213 w 225"/>
                <a:gd name="T11" fmla="*/ 30 h 119"/>
                <a:gd name="T12" fmla="*/ 222 w 225"/>
                <a:gd name="T13" fmla="*/ 45 h 119"/>
                <a:gd name="T14" fmla="*/ 225 w 225"/>
                <a:gd name="T15" fmla="*/ 62 h 119"/>
                <a:gd name="T16" fmla="*/ 222 w 225"/>
                <a:gd name="T17" fmla="*/ 81 h 119"/>
                <a:gd name="T18" fmla="*/ 215 w 225"/>
                <a:gd name="T19" fmla="*/ 96 h 119"/>
                <a:gd name="T20" fmla="*/ 203 w 225"/>
                <a:gd name="T21" fmla="*/ 108 h 119"/>
                <a:gd name="T22" fmla="*/ 188 w 225"/>
                <a:gd name="T23" fmla="*/ 116 h 119"/>
                <a:gd name="T24" fmla="*/ 171 w 225"/>
                <a:gd name="T25" fmla="*/ 119 h 119"/>
                <a:gd name="T26" fmla="*/ 166 w 225"/>
                <a:gd name="T27" fmla="*/ 119 h 119"/>
                <a:gd name="T28" fmla="*/ 107 w 225"/>
                <a:gd name="T29" fmla="*/ 117 h 119"/>
                <a:gd name="T30" fmla="*/ 49 w 225"/>
                <a:gd name="T31" fmla="*/ 112 h 119"/>
                <a:gd name="T32" fmla="*/ 31 w 225"/>
                <a:gd name="T33" fmla="*/ 106 h 119"/>
                <a:gd name="T34" fmla="*/ 17 w 225"/>
                <a:gd name="T35" fmla="*/ 97 h 119"/>
                <a:gd name="T36" fmla="*/ 7 w 225"/>
                <a:gd name="T37" fmla="*/ 84 h 119"/>
                <a:gd name="T38" fmla="*/ 1 w 225"/>
                <a:gd name="T39" fmla="*/ 67 h 119"/>
                <a:gd name="T40" fmla="*/ 0 w 225"/>
                <a:gd name="T41" fmla="*/ 49 h 119"/>
                <a:gd name="T42" fmla="*/ 5 w 225"/>
                <a:gd name="T43" fmla="*/ 32 h 119"/>
                <a:gd name="T44" fmla="*/ 14 w 225"/>
                <a:gd name="T45" fmla="*/ 17 h 119"/>
                <a:gd name="T46" fmla="*/ 28 w 225"/>
                <a:gd name="T47" fmla="*/ 7 h 119"/>
                <a:gd name="T48" fmla="*/ 45 w 225"/>
                <a:gd name="T49" fmla="*/ 1 h 119"/>
                <a:gd name="T50" fmla="*/ 62 w 225"/>
                <a:gd name="T5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119">
                  <a:moveTo>
                    <a:pt x="62" y="0"/>
                  </a:moveTo>
                  <a:lnTo>
                    <a:pt x="114" y="5"/>
                  </a:lnTo>
                  <a:lnTo>
                    <a:pt x="166" y="6"/>
                  </a:lnTo>
                  <a:lnTo>
                    <a:pt x="184" y="9"/>
                  </a:lnTo>
                  <a:lnTo>
                    <a:pt x="200" y="17"/>
                  </a:lnTo>
                  <a:lnTo>
                    <a:pt x="213" y="30"/>
                  </a:lnTo>
                  <a:lnTo>
                    <a:pt x="222" y="45"/>
                  </a:lnTo>
                  <a:lnTo>
                    <a:pt x="225" y="62"/>
                  </a:lnTo>
                  <a:lnTo>
                    <a:pt x="222" y="81"/>
                  </a:lnTo>
                  <a:lnTo>
                    <a:pt x="215" y="96"/>
                  </a:lnTo>
                  <a:lnTo>
                    <a:pt x="203" y="108"/>
                  </a:lnTo>
                  <a:lnTo>
                    <a:pt x="188" y="116"/>
                  </a:lnTo>
                  <a:lnTo>
                    <a:pt x="171" y="119"/>
                  </a:lnTo>
                  <a:lnTo>
                    <a:pt x="166" y="119"/>
                  </a:lnTo>
                  <a:lnTo>
                    <a:pt x="107" y="117"/>
                  </a:lnTo>
                  <a:lnTo>
                    <a:pt x="49" y="112"/>
                  </a:lnTo>
                  <a:lnTo>
                    <a:pt x="31" y="106"/>
                  </a:lnTo>
                  <a:lnTo>
                    <a:pt x="17" y="97"/>
                  </a:lnTo>
                  <a:lnTo>
                    <a:pt x="7" y="84"/>
                  </a:lnTo>
                  <a:lnTo>
                    <a:pt x="1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4" y="17"/>
                  </a:lnTo>
                  <a:lnTo>
                    <a:pt x="28" y="7"/>
                  </a:lnTo>
                  <a:lnTo>
                    <a:pt x="45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4" name="Freeform 1299"/>
            <p:cNvSpPr>
              <a:spLocks/>
            </p:cNvSpPr>
            <p:nvPr/>
          </p:nvSpPr>
          <p:spPr bwMode="auto">
            <a:xfrm>
              <a:off x="865188" y="5899151"/>
              <a:ext cx="28575" cy="31750"/>
            </a:xfrm>
            <a:custGeom>
              <a:avLst/>
              <a:gdLst>
                <a:gd name="T0" fmla="*/ 130 w 186"/>
                <a:gd name="T1" fmla="*/ 0 h 195"/>
                <a:gd name="T2" fmla="*/ 144 w 186"/>
                <a:gd name="T3" fmla="*/ 1 h 195"/>
                <a:gd name="T4" fmla="*/ 158 w 186"/>
                <a:gd name="T5" fmla="*/ 7 h 195"/>
                <a:gd name="T6" fmla="*/ 170 w 186"/>
                <a:gd name="T7" fmla="*/ 16 h 195"/>
                <a:gd name="T8" fmla="*/ 179 w 186"/>
                <a:gd name="T9" fmla="*/ 27 h 195"/>
                <a:gd name="T10" fmla="*/ 184 w 186"/>
                <a:gd name="T11" fmla="*/ 42 h 195"/>
                <a:gd name="T12" fmla="*/ 186 w 186"/>
                <a:gd name="T13" fmla="*/ 56 h 195"/>
                <a:gd name="T14" fmla="*/ 184 w 186"/>
                <a:gd name="T15" fmla="*/ 70 h 195"/>
                <a:gd name="T16" fmla="*/ 179 w 186"/>
                <a:gd name="T17" fmla="*/ 84 h 195"/>
                <a:gd name="T18" fmla="*/ 170 w 186"/>
                <a:gd name="T19" fmla="*/ 96 h 195"/>
                <a:gd name="T20" fmla="*/ 134 w 186"/>
                <a:gd name="T21" fmla="*/ 134 h 195"/>
                <a:gd name="T22" fmla="*/ 100 w 186"/>
                <a:gd name="T23" fmla="*/ 175 h 195"/>
                <a:gd name="T24" fmla="*/ 86 w 186"/>
                <a:gd name="T25" fmla="*/ 186 h 195"/>
                <a:gd name="T26" fmla="*/ 72 w 186"/>
                <a:gd name="T27" fmla="*/ 192 h 195"/>
                <a:gd name="T28" fmla="*/ 56 w 186"/>
                <a:gd name="T29" fmla="*/ 195 h 195"/>
                <a:gd name="T30" fmla="*/ 44 w 186"/>
                <a:gd name="T31" fmla="*/ 193 h 195"/>
                <a:gd name="T32" fmla="*/ 31 w 186"/>
                <a:gd name="T33" fmla="*/ 189 h 195"/>
                <a:gd name="T34" fmla="*/ 20 w 186"/>
                <a:gd name="T35" fmla="*/ 182 h 195"/>
                <a:gd name="T36" fmla="*/ 10 w 186"/>
                <a:gd name="T37" fmla="*/ 172 h 195"/>
                <a:gd name="T38" fmla="*/ 3 w 186"/>
                <a:gd name="T39" fmla="*/ 159 h 195"/>
                <a:gd name="T40" fmla="*/ 0 w 186"/>
                <a:gd name="T41" fmla="*/ 144 h 195"/>
                <a:gd name="T42" fmla="*/ 1 w 186"/>
                <a:gd name="T43" fmla="*/ 130 h 195"/>
                <a:gd name="T44" fmla="*/ 4 w 186"/>
                <a:gd name="T45" fmla="*/ 116 h 195"/>
                <a:gd name="T46" fmla="*/ 12 w 186"/>
                <a:gd name="T47" fmla="*/ 103 h 195"/>
                <a:gd name="T48" fmla="*/ 51 w 186"/>
                <a:gd name="T49" fmla="*/ 58 h 195"/>
                <a:gd name="T50" fmla="*/ 91 w 186"/>
                <a:gd name="T51" fmla="*/ 16 h 195"/>
                <a:gd name="T52" fmla="*/ 102 w 186"/>
                <a:gd name="T53" fmla="*/ 7 h 195"/>
                <a:gd name="T54" fmla="*/ 116 w 186"/>
                <a:gd name="T55" fmla="*/ 2 h 195"/>
                <a:gd name="T56" fmla="*/ 130 w 18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" h="195">
                  <a:moveTo>
                    <a:pt x="130" y="0"/>
                  </a:moveTo>
                  <a:lnTo>
                    <a:pt x="144" y="1"/>
                  </a:lnTo>
                  <a:lnTo>
                    <a:pt x="158" y="7"/>
                  </a:lnTo>
                  <a:lnTo>
                    <a:pt x="170" y="16"/>
                  </a:lnTo>
                  <a:lnTo>
                    <a:pt x="179" y="27"/>
                  </a:lnTo>
                  <a:lnTo>
                    <a:pt x="184" y="42"/>
                  </a:lnTo>
                  <a:lnTo>
                    <a:pt x="186" y="56"/>
                  </a:lnTo>
                  <a:lnTo>
                    <a:pt x="184" y="70"/>
                  </a:lnTo>
                  <a:lnTo>
                    <a:pt x="179" y="84"/>
                  </a:lnTo>
                  <a:lnTo>
                    <a:pt x="170" y="96"/>
                  </a:lnTo>
                  <a:lnTo>
                    <a:pt x="134" y="134"/>
                  </a:lnTo>
                  <a:lnTo>
                    <a:pt x="100" y="175"/>
                  </a:lnTo>
                  <a:lnTo>
                    <a:pt x="86" y="186"/>
                  </a:lnTo>
                  <a:lnTo>
                    <a:pt x="72" y="192"/>
                  </a:lnTo>
                  <a:lnTo>
                    <a:pt x="56" y="195"/>
                  </a:lnTo>
                  <a:lnTo>
                    <a:pt x="44" y="193"/>
                  </a:lnTo>
                  <a:lnTo>
                    <a:pt x="31" y="189"/>
                  </a:lnTo>
                  <a:lnTo>
                    <a:pt x="20" y="182"/>
                  </a:lnTo>
                  <a:lnTo>
                    <a:pt x="10" y="172"/>
                  </a:lnTo>
                  <a:lnTo>
                    <a:pt x="3" y="159"/>
                  </a:lnTo>
                  <a:lnTo>
                    <a:pt x="0" y="144"/>
                  </a:lnTo>
                  <a:lnTo>
                    <a:pt x="1" y="130"/>
                  </a:lnTo>
                  <a:lnTo>
                    <a:pt x="4" y="116"/>
                  </a:lnTo>
                  <a:lnTo>
                    <a:pt x="12" y="103"/>
                  </a:lnTo>
                  <a:lnTo>
                    <a:pt x="51" y="58"/>
                  </a:lnTo>
                  <a:lnTo>
                    <a:pt x="91" y="16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5" name="Freeform 1300"/>
            <p:cNvSpPr>
              <a:spLocks/>
            </p:cNvSpPr>
            <p:nvPr/>
          </p:nvSpPr>
          <p:spPr bwMode="auto">
            <a:xfrm>
              <a:off x="919163" y="5861051"/>
              <a:ext cx="33338" cy="23813"/>
            </a:xfrm>
            <a:custGeom>
              <a:avLst/>
              <a:gdLst>
                <a:gd name="T0" fmla="*/ 153 w 214"/>
                <a:gd name="T1" fmla="*/ 0 h 158"/>
                <a:gd name="T2" fmla="*/ 167 w 214"/>
                <a:gd name="T3" fmla="*/ 1 h 158"/>
                <a:gd name="T4" fmla="*/ 181 w 214"/>
                <a:gd name="T5" fmla="*/ 5 h 158"/>
                <a:gd name="T6" fmla="*/ 194 w 214"/>
                <a:gd name="T7" fmla="*/ 12 h 158"/>
                <a:gd name="T8" fmla="*/ 203 w 214"/>
                <a:gd name="T9" fmla="*/ 24 h 158"/>
                <a:gd name="T10" fmla="*/ 211 w 214"/>
                <a:gd name="T11" fmla="*/ 37 h 158"/>
                <a:gd name="T12" fmla="*/ 214 w 214"/>
                <a:gd name="T13" fmla="*/ 51 h 158"/>
                <a:gd name="T14" fmla="*/ 213 w 214"/>
                <a:gd name="T15" fmla="*/ 66 h 158"/>
                <a:gd name="T16" fmla="*/ 209 w 214"/>
                <a:gd name="T17" fmla="*/ 80 h 158"/>
                <a:gd name="T18" fmla="*/ 201 w 214"/>
                <a:gd name="T19" fmla="*/ 92 h 158"/>
                <a:gd name="T20" fmla="*/ 190 w 214"/>
                <a:gd name="T21" fmla="*/ 102 h 158"/>
                <a:gd name="T22" fmla="*/ 177 w 214"/>
                <a:gd name="T23" fmla="*/ 110 h 158"/>
                <a:gd name="T24" fmla="*/ 129 w 214"/>
                <a:gd name="T25" fmla="*/ 129 h 158"/>
                <a:gd name="T26" fmla="*/ 81 w 214"/>
                <a:gd name="T27" fmla="*/ 152 h 158"/>
                <a:gd name="T28" fmla="*/ 69 w 214"/>
                <a:gd name="T29" fmla="*/ 156 h 158"/>
                <a:gd name="T30" fmla="*/ 56 w 214"/>
                <a:gd name="T31" fmla="*/ 158 h 158"/>
                <a:gd name="T32" fmla="*/ 41 w 214"/>
                <a:gd name="T33" fmla="*/ 156 h 158"/>
                <a:gd name="T34" fmla="*/ 28 w 214"/>
                <a:gd name="T35" fmla="*/ 150 h 158"/>
                <a:gd name="T36" fmla="*/ 15 w 214"/>
                <a:gd name="T37" fmla="*/ 139 h 158"/>
                <a:gd name="T38" fmla="*/ 6 w 214"/>
                <a:gd name="T39" fmla="*/ 127 h 158"/>
                <a:gd name="T40" fmla="*/ 1 w 214"/>
                <a:gd name="T41" fmla="*/ 113 h 158"/>
                <a:gd name="T42" fmla="*/ 0 w 214"/>
                <a:gd name="T43" fmla="*/ 98 h 158"/>
                <a:gd name="T44" fmla="*/ 3 w 214"/>
                <a:gd name="T45" fmla="*/ 84 h 158"/>
                <a:gd name="T46" fmla="*/ 9 w 214"/>
                <a:gd name="T47" fmla="*/ 71 h 158"/>
                <a:gd name="T48" fmla="*/ 18 w 214"/>
                <a:gd name="T49" fmla="*/ 59 h 158"/>
                <a:gd name="T50" fmla="*/ 31 w 214"/>
                <a:gd name="T51" fmla="*/ 51 h 158"/>
                <a:gd name="T52" fmla="*/ 84 w 214"/>
                <a:gd name="T53" fmla="*/ 26 h 158"/>
                <a:gd name="T54" fmla="*/ 139 w 214"/>
                <a:gd name="T55" fmla="*/ 3 h 158"/>
                <a:gd name="T56" fmla="*/ 153 w 214"/>
                <a:gd name="T5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158">
                  <a:moveTo>
                    <a:pt x="153" y="0"/>
                  </a:moveTo>
                  <a:lnTo>
                    <a:pt x="167" y="1"/>
                  </a:lnTo>
                  <a:lnTo>
                    <a:pt x="181" y="5"/>
                  </a:lnTo>
                  <a:lnTo>
                    <a:pt x="194" y="12"/>
                  </a:lnTo>
                  <a:lnTo>
                    <a:pt x="203" y="24"/>
                  </a:lnTo>
                  <a:lnTo>
                    <a:pt x="211" y="37"/>
                  </a:lnTo>
                  <a:lnTo>
                    <a:pt x="214" y="51"/>
                  </a:lnTo>
                  <a:lnTo>
                    <a:pt x="213" y="66"/>
                  </a:lnTo>
                  <a:lnTo>
                    <a:pt x="209" y="80"/>
                  </a:lnTo>
                  <a:lnTo>
                    <a:pt x="201" y="92"/>
                  </a:lnTo>
                  <a:lnTo>
                    <a:pt x="190" y="102"/>
                  </a:lnTo>
                  <a:lnTo>
                    <a:pt x="177" y="110"/>
                  </a:lnTo>
                  <a:lnTo>
                    <a:pt x="129" y="129"/>
                  </a:lnTo>
                  <a:lnTo>
                    <a:pt x="81" y="152"/>
                  </a:lnTo>
                  <a:lnTo>
                    <a:pt x="69" y="156"/>
                  </a:lnTo>
                  <a:lnTo>
                    <a:pt x="56" y="158"/>
                  </a:lnTo>
                  <a:lnTo>
                    <a:pt x="41" y="156"/>
                  </a:lnTo>
                  <a:lnTo>
                    <a:pt x="28" y="150"/>
                  </a:lnTo>
                  <a:lnTo>
                    <a:pt x="15" y="139"/>
                  </a:lnTo>
                  <a:lnTo>
                    <a:pt x="6" y="127"/>
                  </a:lnTo>
                  <a:lnTo>
                    <a:pt x="1" y="113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1"/>
                  </a:lnTo>
                  <a:lnTo>
                    <a:pt x="18" y="59"/>
                  </a:lnTo>
                  <a:lnTo>
                    <a:pt x="31" y="51"/>
                  </a:lnTo>
                  <a:lnTo>
                    <a:pt x="84" y="26"/>
                  </a:lnTo>
                  <a:lnTo>
                    <a:pt x="139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6" name="Freeform 1301"/>
            <p:cNvSpPr>
              <a:spLocks/>
            </p:cNvSpPr>
            <p:nvPr/>
          </p:nvSpPr>
          <p:spPr bwMode="auto">
            <a:xfrm>
              <a:off x="903288" y="6210301"/>
              <a:ext cx="33338" cy="26988"/>
            </a:xfrm>
            <a:custGeom>
              <a:avLst/>
              <a:gdLst>
                <a:gd name="T0" fmla="*/ 59 w 208"/>
                <a:gd name="T1" fmla="*/ 0 h 169"/>
                <a:gd name="T2" fmla="*/ 74 w 208"/>
                <a:gd name="T3" fmla="*/ 3 h 169"/>
                <a:gd name="T4" fmla="*/ 87 w 208"/>
                <a:gd name="T5" fmla="*/ 9 h 169"/>
                <a:gd name="T6" fmla="*/ 132 w 208"/>
                <a:gd name="T7" fmla="*/ 37 h 169"/>
                <a:gd name="T8" fmla="*/ 178 w 208"/>
                <a:gd name="T9" fmla="*/ 63 h 169"/>
                <a:gd name="T10" fmla="*/ 190 w 208"/>
                <a:gd name="T11" fmla="*/ 71 h 169"/>
                <a:gd name="T12" fmla="*/ 200 w 208"/>
                <a:gd name="T13" fmla="*/ 82 h 169"/>
                <a:gd name="T14" fmla="*/ 206 w 208"/>
                <a:gd name="T15" fmla="*/ 96 h 169"/>
                <a:gd name="T16" fmla="*/ 208 w 208"/>
                <a:gd name="T17" fmla="*/ 110 h 169"/>
                <a:gd name="T18" fmla="*/ 207 w 208"/>
                <a:gd name="T19" fmla="*/ 124 h 169"/>
                <a:gd name="T20" fmla="*/ 202 w 208"/>
                <a:gd name="T21" fmla="*/ 139 h 169"/>
                <a:gd name="T22" fmla="*/ 193 w 208"/>
                <a:gd name="T23" fmla="*/ 151 h 169"/>
                <a:gd name="T24" fmla="*/ 182 w 208"/>
                <a:gd name="T25" fmla="*/ 161 h 169"/>
                <a:gd name="T26" fmla="*/ 167 w 208"/>
                <a:gd name="T27" fmla="*/ 167 h 169"/>
                <a:gd name="T28" fmla="*/ 152 w 208"/>
                <a:gd name="T29" fmla="*/ 169 h 169"/>
                <a:gd name="T30" fmla="*/ 140 w 208"/>
                <a:gd name="T31" fmla="*/ 167 h 169"/>
                <a:gd name="T32" fmla="*/ 127 w 208"/>
                <a:gd name="T33" fmla="*/ 163 h 169"/>
                <a:gd name="T34" fmla="*/ 76 w 208"/>
                <a:gd name="T35" fmla="*/ 135 h 169"/>
                <a:gd name="T36" fmla="*/ 26 w 208"/>
                <a:gd name="T37" fmla="*/ 104 h 169"/>
                <a:gd name="T38" fmla="*/ 15 w 208"/>
                <a:gd name="T39" fmla="*/ 93 h 169"/>
                <a:gd name="T40" fmla="*/ 6 w 208"/>
                <a:gd name="T41" fmla="*/ 82 h 169"/>
                <a:gd name="T42" fmla="*/ 1 w 208"/>
                <a:gd name="T43" fmla="*/ 68 h 169"/>
                <a:gd name="T44" fmla="*/ 0 w 208"/>
                <a:gd name="T45" fmla="*/ 54 h 169"/>
                <a:gd name="T46" fmla="*/ 3 w 208"/>
                <a:gd name="T47" fmla="*/ 39 h 169"/>
                <a:gd name="T48" fmla="*/ 9 w 208"/>
                <a:gd name="T49" fmla="*/ 26 h 169"/>
                <a:gd name="T50" fmla="*/ 20 w 208"/>
                <a:gd name="T51" fmla="*/ 15 h 169"/>
                <a:gd name="T52" fmla="*/ 32 w 208"/>
                <a:gd name="T53" fmla="*/ 6 h 169"/>
                <a:gd name="T54" fmla="*/ 45 w 208"/>
                <a:gd name="T55" fmla="*/ 1 h 169"/>
                <a:gd name="T56" fmla="*/ 59 w 208"/>
                <a:gd name="T5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169">
                  <a:moveTo>
                    <a:pt x="59" y="0"/>
                  </a:moveTo>
                  <a:lnTo>
                    <a:pt x="74" y="3"/>
                  </a:lnTo>
                  <a:lnTo>
                    <a:pt x="87" y="9"/>
                  </a:lnTo>
                  <a:lnTo>
                    <a:pt x="132" y="37"/>
                  </a:lnTo>
                  <a:lnTo>
                    <a:pt x="178" y="63"/>
                  </a:lnTo>
                  <a:lnTo>
                    <a:pt x="190" y="71"/>
                  </a:lnTo>
                  <a:lnTo>
                    <a:pt x="200" y="82"/>
                  </a:lnTo>
                  <a:lnTo>
                    <a:pt x="206" y="96"/>
                  </a:lnTo>
                  <a:lnTo>
                    <a:pt x="208" y="110"/>
                  </a:lnTo>
                  <a:lnTo>
                    <a:pt x="207" y="124"/>
                  </a:lnTo>
                  <a:lnTo>
                    <a:pt x="202" y="139"/>
                  </a:lnTo>
                  <a:lnTo>
                    <a:pt x="193" y="151"/>
                  </a:lnTo>
                  <a:lnTo>
                    <a:pt x="182" y="161"/>
                  </a:lnTo>
                  <a:lnTo>
                    <a:pt x="167" y="167"/>
                  </a:lnTo>
                  <a:lnTo>
                    <a:pt x="152" y="169"/>
                  </a:lnTo>
                  <a:lnTo>
                    <a:pt x="140" y="167"/>
                  </a:lnTo>
                  <a:lnTo>
                    <a:pt x="127" y="163"/>
                  </a:lnTo>
                  <a:lnTo>
                    <a:pt x="76" y="135"/>
                  </a:lnTo>
                  <a:lnTo>
                    <a:pt x="26" y="104"/>
                  </a:lnTo>
                  <a:lnTo>
                    <a:pt x="15" y="93"/>
                  </a:lnTo>
                  <a:lnTo>
                    <a:pt x="6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9" y="26"/>
                  </a:lnTo>
                  <a:lnTo>
                    <a:pt x="20" y="15"/>
                  </a:lnTo>
                  <a:lnTo>
                    <a:pt x="32" y="6"/>
                  </a:lnTo>
                  <a:lnTo>
                    <a:pt x="45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3850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Business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0968309" y="1952625"/>
            <a:ext cx="536575" cy="481013"/>
          </a:xfrm>
          <a:custGeom>
            <a:avLst/>
            <a:gdLst>
              <a:gd name="T0" fmla="*/ 2337 w 3380"/>
              <a:gd name="T1" fmla="*/ 2608 h 3035"/>
              <a:gd name="T2" fmla="*/ 2264 w 3380"/>
              <a:gd name="T3" fmla="*/ 2695 h 3035"/>
              <a:gd name="T4" fmla="*/ 2264 w 3380"/>
              <a:gd name="T5" fmla="*/ 2813 h 3035"/>
              <a:gd name="T6" fmla="*/ 2337 w 3380"/>
              <a:gd name="T7" fmla="*/ 2900 h 3035"/>
              <a:gd name="T8" fmla="*/ 2453 w 3380"/>
              <a:gd name="T9" fmla="*/ 2920 h 3035"/>
              <a:gd name="T10" fmla="*/ 2551 w 3380"/>
              <a:gd name="T11" fmla="*/ 2862 h 3035"/>
              <a:gd name="T12" fmla="*/ 2591 w 3380"/>
              <a:gd name="T13" fmla="*/ 2754 h 3035"/>
              <a:gd name="T14" fmla="*/ 2551 w 3380"/>
              <a:gd name="T15" fmla="*/ 2645 h 3035"/>
              <a:gd name="T16" fmla="*/ 2453 w 3380"/>
              <a:gd name="T17" fmla="*/ 2588 h 3035"/>
              <a:gd name="T18" fmla="*/ 843 w 3380"/>
              <a:gd name="T19" fmla="*/ 2596 h 3035"/>
              <a:gd name="T20" fmla="*/ 755 w 3380"/>
              <a:gd name="T21" fmla="*/ 2669 h 3035"/>
              <a:gd name="T22" fmla="*/ 735 w 3380"/>
              <a:gd name="T23" fmla="*/ 2784 h 3035"/>
              <a:gd name="T24" fmla="*/ 793 w 3380"/>
              <a:gd name="T25" fmla="*/ 2882 h 3035"/>
              <a:gd name="T26" fmla="*/ 901 w 3380"/>
              <a:gd name="T27" fmla="*/ 2922 h 3035"/>
              <a:gd name="T28" fmla="*/ 1010 w 3380"/>
              <a:gd name="T29" fmla="*/ 2882 h 3035"/>
              <a:gd name="T30" fmla="*/ 1067 w 3380"/>
              <a:gd name="T31" fmla="*/ 2784 h 3035"/>
              <a:gd name="T32" fmla="*/ 1047 w 3380"/>
              <a:gd name="T33" fmla="*/ 2669 h 3035"/>
              <a:gd name="T34" fmla="*/ 961 w 3380"/>
              <a:gd name="T35" fmla="*/ 2596 h 3035"/>
              <a:gd name="T36" fmla="*/ 394 w 3380"/>
              <a:gd name="T37" fmla="*/ 1854 h 3035"/>
              <a:gd name="T38" fmla="*/ 394 w 3380"/>
              <a:gd name="T39" fmla="*/ 1068 h 3035"/>
              <a:gd name="T40" fmla="*/ 394 w 3380"/>
              <a:gd name="T41" fmla="*/ 1068 h 3035"/>
              <a:gd name="T42" fmla="*/ 3267 w 3380"/>
              <a:gd name="T43" fmla="*/ 618 h 3035"/>
              <a:gd name="T44" fmla="*/ 355 w 3380"/>
              <a:gd name="T45" fmla="*/ 3 h 3035"/>
              <a:gd name="T46" fmla="*/ 394 w 3380"/>
              <a:gd name="T47" fmla="*/ 56 h 3035"/>
              <a:gd name="T48" fmla="*/ 394 w 3380"/>
              <a:gd name="T49" fmla="*/ 1967 h 3035"/>
              <a:gd name="T50" fmla="*/ 2962 w 3380"/>
              <a:gd name="T51" fmla="*/ 2428 h 3035"/>
              <a:gd name="T52" fmla="*/ 2983 w 3380"/>
              <a:gd name="T53" fmla="*/ 2490 h 3035"/>
              <a:gd name="T54" fmla="*/ 2929 w 3380"/>
              <a:gd name="T55" fmla="*/ 2529 h 3035"/>
              <a:gd name="T56" fmla="*/ 2663 w 3380"/>
              <a:gd name="T57" fmla="*/ 2609 h 3035"/>
              <a:gd name="T58" fmla="*/ 2704 w 3380"/>
              <a:gd name="T59" fmla="*/ 2754 h 3035"/>
              <a:gd name="T60" fmla="*/ 2659 w 3380"/>
              <a:gd name="T61" fmla="*/ 2907 h 3035"/>
              <a:gd name="T62" fmla="*/ 2541 w 3380"/>
              <a:gd name="T63" fmla="*/ 3008 h 3035"/>
              <a:gd name="T64" fmla="*/ 2380 w 3380"/>
              <a:gd name="T65" fmla="*/ 3031 h 3035"/>
              <a:gd name="T66" fmla="*/ 2238 w 3380"/>
              <a:gd name="T67" fmla="*/ 2966 h 3035"/>
              <a:gd name="T68" fmla="*/ 2153 w 3380"/>
              <a:gd name="T69" fmla="*/ 2834 h 3035"/>
              <a:gd name="T70" fmla="*/ 2151 w 3380"/>
              <a:gd name="T71" fmla="*/ 2678 h 3035"/>
              <a:gd name="T72" fmla="*/ 2227 w 3380"/>
              <a:gd name="T73" fmla="*/ 2552 h 3035"/>
              <a:gd name="T74" fmla="*/ 1122 w 3380"/>
              <a:gd name="T75" fmla="*/ 2580 h 3035"/>
              <a:gd name="T76" fmla="*/ 1180 w 3380"/>
              <a:gd name="T77" fmla="*/ 2715 h 3035"/>
              <a:gd name="T78" fmla="*/ 1156 w 3380"/>
              <a:gd name="T79" fmla="*/ 2872 h 3035"/>
              <a:gd name="T80" fmla="*/ 1055 w 3380"/>
              <a:gd name="T81" fmla="*/ 2990 h 3035"/>
              <a:gd name="T82" fmla="*/ 901 w 3380"/>
              <a:gd name="T83" fmla="*/ 3035 h 3035"/>
              <a:gd name="T84" fmla="*/ 748 w 3380"/>
              <a:gd name="T85" fmla="*/ 2990 h 3035"/>
              <a:gd name="T86" fmla="*/ 646 w 3380"/>
              <a:gd name="T87" fmla="*/ 2872 h 3035"/>
              <a:gd name="T88" fmla="*/ 623 w 3380"/>
              <a:gd name="T89" fmla="*/ 2715 h 3035"/>
              <a:gd name="T90" fmla="*/ 681 w 3380"/>
              <a:gd name="T91" fmla="*/ 2580 h 3035"/>
              <a:gd name="T92" fmla="*/ 321 w 3380"/>
              <a:gd name="T93" fmla="*/ 2526 h 3035"/>
              <a:gd name="T94" fmla="*/ 282 w 3380"/>
              <a:gd name="T95" fmla="*/ 2473 h 3035"/>
              <a:gd name="T96" fmla="*/ 24 w 3380"/>
              <a:gd name="T97" fmla="*/ 102 h 3035"/>
              <a:gd name="T98" fmla="*/ 3 w 3380"/>
              <a:gd name="T99" fmla="*/ 39 h 3035"/>
              <a:gd name="T100" fmla="*/ 56 w 3380"/>
              <a:gd name="T101" fmla="*/ 0 h 3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80" h="3035">
                <a:moveTo>
                  <a:pt x="2422" y="2585"/>
                </a:moveTo>
                <a:lnTo>
                  <a:pt x="2392" y="2588"/>
                </a:lnTo>
                <a:lnTo>
                  <a:pt x="2363" y="2596"/>
                </a:lnTo>
                <a:lnTo>
                  <a:pt x="2337" y="2608"/>
                </a:lnTo>
                <a:lnTo>
                  <a:pt x="2314" y="2625"/>
                </a:lnTo>
                <a:lnTo>
                  <a:pt x="2293" y="2645"/>
                </a:lnTo>
                <a:lnTo>
                  <a:pt x="2277" y="2669"/>
                </a:lnTo>
                <a:lnTo>
                  <a:pt x="2264" y="2695"/>
                </a:lnTo>
                <a:lnTo>
                  <a:pt x="2256" y="2723"/>
                </a:lnTo>
                <a:lnTo>
                  <a:pt x="2253" y="2754"/>
                </a:lnTo>
                <a:lnTo>
                  <a:pt x="2256" y="2784"/>
                </a:lnTo>
                <a:lnTo>
                  <a:pt x="2264" y="2813"/>
                </a:lnTo>
                <a:lnTo>
                  <a:pt x="2277" y="2838"/>
                </a:lnTo>
                <a:lnTo>
                  <a:pt x="2293" y="2862"/>
                </a:lnTo>
                <a:lnTo>
                  <a:pt x="2314" y="2882"/>
                </a:lnTo>
                <a:lnTo>
                  <a:pt x="2337" y="2900"/>
                </a:lnTo>
                <a:lnTo>
                  <a:pt x="2363" y="2912"/>
                </a:lnTo>
                <a:lnTo>
                  <a:pt x="2392" y="2920"/>
                </a:lnTo>
                <a:lnTo>
                  <a:pt x="2422" y="2922"/>
                </a:lnTo>
                <a:lnTo>
                  <a:pt x="2453" y="2920"/>
                </a:lnTo>
                <a:lnTo>
                  <a:pt x="2481" y="2912"/>
                </a:lnTo>
                <a:lnTo>
                  <a:pt x="2507" y="2900"/>
                </a:lnTo>
                <a:lnTo>
                  <a:pt x="2531" y="2882"/>
                </a:lnTo>
                <a:lnTo>
                  <a:pt x="2551" y="2862"/>
                </a:lnTo>
                <a:lnTo>
                  <a:pt x="2568" y="2838"/>
                </a:lnTo>
                <a:lnTo>
                  <a:pt x="2581" y="2813"/>
                </a:lnTo>
                <a:lnTo>
                  <a:pt x="2588" y="2784"/>
                </a:lnTo>
                <a:lnTo>
                  <a:pt x="2591" y="2754"/>
                </a:lnTo>
                <a:lnTo>
                  <a:pt x="2588" y="2723"/>
                </a:lnTo>
                <a:lnTo>
                  <a:pt x="2581" y="2695"/>
                </a:lnTo>
                <a:lnTo>
                  <a:pt x="2568" y="2669"/>
                </a:lnTo>
                <a:lnTo>
                  <a:pt x="2551" y="2645"/>
                </a:lnTo>
                <a:lnTo>
                  <a:pt x="2531" y="2625"/>
                </a:lnTo>
                <a:lnTo>
                  <a:pt x="2507" y="2608"/>
                </a:lnTo>
                <a:lnTo>
                  <a:pt x="2481" y="2596"/>
                </a:lnTo>
                <a:lnTo>
                  <a:pt x="2453" y="2588"/>
                </a:lnTo>
                <a:lnTo>
                  <a:pt x="2422" y="2585"/>
                </a:lnTo>
                <a:close/>
                <a:moveTo>
                  <a:pt x="901" y="2585"/>
                </a:moveTo>
                <a:lnTo>
                  <a:pt x="871" y="2588"/>
                </a:lnTo>
                <a:lnTo>
                  <a:pt x="843" y="2596"/>
                </a:lnTo>
                <a:lnTo>
                  <a:pt x="816" y="2608"/>
                </a:lnTo>
                <a:lnTo>
                  <a:pt x="793" y="2625"/>
                </a:lnTo>
                <a:lnTo>
                  <a:pt x="772" y="2645"/>
                </a:lnTo>
                <a:lnTo>
                  <a:pt x="755" y="2669"/>
                </a:lnTo>
                <a:lnTo>
                  <a:pt x="743" y="2695"/>
                </a:lnTo>
                <a:lnTo>
                  <a:pt x="735" y="2723"/>
                </a:lnTo>
                <a:lnTo>
                  <a:pt x="732" y="2754"/>
                </a:lnTo>
                <a:lnTo>
                  <a:pt x="735" y="2784"/>
                </a:lnTo>
                <a:lnTo>
                  <a:pt x="743" y="2813"/>
                </a:lnTo>
                <a:lnTo>
                  <a:pt x="755" y="2838"/>
                </a:lnTo>
                <a:lnTo>
                  <a:pt x="772" y="2862"/>
                </a:lnTo>
                <a:lnTo>
                  <a:pt x="793" y="2882"/>
                </a:lnTo>
                <a:lnTo>
                  <a:pt x="816" y="2900"/>
                </a:lnTo>
                <a:lnTo>
                  <a:pt x="843" y="2912"/>
                </a:lnTo>
                <a:lnTo>
                  <a:pt x="871" y="2920"/>
                </a:lnTo>
                <a:lnTo>
                  <a:pt x="901" y="2922"/>
                </a:lnTo>
                <a:lnTo>
                  <a:pt x="932" y="2920"/>
                </a:lnTo>
                <a:lnTo>
                  <a:pt x="961" y="2912"/>
                </a:lnTo>
                <a:lnTo>
                  <a:pt x="986" y="2900"/>
                </a:lnTo>
                <a:lnTo>
                  <a:pt x="1010" y="2882"/>
                </a:lnTo>
                <a:lnTo>
                  <a:pt x="1030" y="2862"/>
                </a:lnTo>
                <a:lnTo>
                  <a:pt x="1047" y="2838"/>
                </a:lnTo>
                <a:lnTo>
                  <a:pt x="1060" y="2813"/>
                </a:lnTo>
                <a:lnTo>
                  <a:pt x="1067" y="2784"/>
                </a:lnTo>
                <a:lnTo>
                  <a:pt x="1070" y="2754"/>
                </a:lnTo>
                <a:lnTo>
                  <a:pt x="1067" y="2723"/>
                </a:lnTo>
                <a:lnTo>
                  <a:pt x="1060" y="2695"/>
                </a:lnTo>
                <a:lnTo>
                  <a:pt x="1047" y="2669"/>
                </a:lnTo>
                <a:lnTo>
                  <a:pt x="1030" y="2645"/>
                </a:lnTo>
                <a:lnTo>
                  <a:pt x="1010" y="2625"/>
                </a:lnTo>
                <a:lnTo>
                  <a:pt x="986" y="2608"/>
                </a:lnTo>
                <a:lnTo>
                  <a:pt x="961" y="2596"/>
                </a:lnTo>
                <a:lnTo>
                  <a:pt x="932" y="2588"/>
                </a:lnTo>
                <a:lnTo>
                  <a:pt x="901" y="2585"/>
                </a:lnTo>
                <a:close/>
                <a:moveTo>
                  <a:pt x="394" y="1517"/>
                </a:moveTo>
                <a:lnTo>
                  <a:pt x="394" y="1854"/>
                </a:lnTo>
                <a:lnTo>
                  <a:pt x="3267" y="1854"/>
                </a:lnTo>
                <a:lnTo>
                  <a:pt x="3267" y="1517"/>
                </a:lnTo>
                <a:lnTo>
                  <a:pt x="394" y="1517"/>
                </a:lnTo>
                <a:close/>
                <a:moveTo>
                  <a:pt x="394" y="1068"/>
                </a:moveTo>
                <a:lnTo>
                  <a:pt x="394" y="1405"/>
                </a:lnTo>
                <a:lnTo>
                  <a:pt x="3267" y="1405"/>
                </a:lnTo>
                <a:lnTo>
                  <a:pt x="3267" y="1068"/>
                </a:lnTo>
                <a:lnTo>
                  <a:pt x="394" y="1068"/>
                </a:lnTo>
                <a:close/>
                <a:moveTo>
                  <a:pt x="394" y="618"/>
                </a:moveTo>
                <a:lnTo>
                  <a:pt x="394" y="955"/>
                </a:lnTo>
                <a:lnTo>
                  <a:pt x="3267" y="955"/>
                </a:lnTo>
                <a:lnTo>
                  <a:pt x="3267" y="618"/>
                </a:lnTo>
                <a:lnTo>
                  <a:pt x="394" y="618"/>
                </a:lnTo>
                <a:close/>
                <a:moveTo>
                  <a:pt x="56" y="0"/>
                </a:moveTo>
                <a:lnTo>
                  <a:pt x="338" y="0"/>
                </a:lnTo>
                <a:lnTo>
                  <a:pt x="355" y="3"/>
                </a:lnTo>
                <a:lnTo>
                  <a:pt x="372" y="11"/>
                </a:lnTo>
                <a:lnTo>
                  <a:pt x="383" y="24"/>
                </a:lnTo>
                <a:lnTo>
                  <a:pt x="391" y="39"/>
                </a:lnTo>
                <a:lnTo>
                  <a:pt x="394" y="56"/>
                </a:lnTo>
                <a:lnTo>
                  <a:pt x="394" y="506"/>
                </a:lnTo>
                <a:lnTo>
                  <a:pt x="3380" y="506"/>
                </a:lnTo>
                <a:lnTo>
                  <a:pt x="3380" y="1967"/>
                </a:lnTo>
                <a:lnTo>
                  <a:pt x="394" y="1967"/>
                </a:lnTo>
                <a:lnTo>
                  <a:pt x="394" y="2416"/>
                </a:lnTo>
                <a:lnTo>
                  <a:pt x="2929" y="2416"/>
                </a:lnTo>
                <a:lnTo>
                  <a:pt x="2947" y="2419"/>
                </a:lnTo>
                <a:lnTo>
                  <a:pt x="2962" y="2428"/>
                </a:lnTo>
                <a:lnTo>
                  <a:pt x="2974" y="2440"/>
                </a:lnTo>
                <a:lnTo>
                  <a:pt x="2983" y="2455"/>
                </a:lnTo>
                <a:lnTo>
                  <a:pt x="2986" y="2473"/>
                </a:lnTo>
                <a:lnTo>
                  <a:pt x="2983" y="2490"/>
                </a:lnTo>
                <a:lnTo>
                  <a:pt x="2974" y="2506"/>
                </a:lnTo>
                <a:lnTo>
                  <a:pt x="2962" y="2518"/>
                </a:lnTo>
                <a:lnTo>
                  <a:pt x="2947" y="2526"/>
                </a:lnTo>
                <a:lnTo>
                  <a:pt x="2929" y="2529"/>
                </a:lnTo>
                <a:lnTo>
                  <a:pt x="2589" y="2529"/>
                </a:lnTo>
                <a:lnTo>
                  <a:pt x="2618" y="2552"/>
                </a:lnTo>
                <a:lnTo>
                  <a:pt x="2643" y="2580"/>
                </a:lnTo>
                <a:lnTo>
                  <a:pt x="2663" y="2609"/>
                </a:lnTo>
                <a:lnTo>
                  <a:pt x="2680" y="2642"/>
                </a:lnTo>
                <a:lnTo>
                  <a:pt x="2694" y="2678"/>
                </a:lnTo>
                <a:lnTo>
                  <a:pt x="2701" y="2715"/>
                </a:lnTo>
                <a:lnTo>
                  <a:pt x="2704" y="2754"/>
                </a:lnTo>
                <a:lnTo>
                  <a:pt x="2701" y="2795"/>
                </a:lnTo>
                <a:lnTo>
                  <a:pt x="2692" y="2834"/>
                </a:lnTo>
                <a:lnTo>
                  <a:pt x="2677" y="2872"/>
                </a:lnTo>
                <a:lnTo>
                  <a:pt x="2659" y="2907"/>
                </a:lnTo>
                <a:lnTo>
                  <a:pt x="2634" y="2937"/>
                </a:lnTo>
                <a:lnTo>
                  <a:pt x="2607" y="2966"/>
                </a:lnTo>
                <a:lnTo>
                  <a:pt x="2576" y="2990"/>
                </a:lnTo>
                <a:lnTo>
                  <a:pt x="2541" y="3008"/>
                </a:lnTo>
                <a:lnTo>
                  <a:pt x="2503" y="3022"/>
                </a:lnTo>
                <a:lnTo>
                  <a:pt x="2463" y="3031"/>
                </a:lnTo>
                <a:lnTo>
                  <a:pt x="2422" y="3035"/>
                </a:lnTo>
                <a:lnTo>
                  <a:pt x="2380" y="3031"/>
                </a:lnTo>
                <a:lnTo>
                  <a:pt x="2341" y="3022"/>
                </a:lnTo>
                <a:lnTo>
                  <a:pt x="2304" y="3008"/>
                </a:lnTo>
                <a:lnTo>
                  <a:pt x="2269" y="2990"/>
                </a:lnTo>
                <a:lnTo>
                  <a:pt x="2238" y="2966"/>
                </a:lnTo>
                <a:lnTo>
                  <a:pt x="2209" y="2937"/>
                </a:lnTo>
                <a:lnTo>
                  <a:pt x="2186" y="2907"/>
                </a:lnTo>
                <a:lnTo>
                  <a:pt x="2166" y="2872"/>
                </a:lnTo>
                <a:lnTo>
                  <a:pt x="2153" y="2834"/>
                </a:lnTo>
                <a:lnTo>
                  <a:pt x="2144" y="2795"/>
                </a:lnTo>
                <a:lnTo>
                  <a:pt x="2141" y="2754"/>
                </a:lnTo>
                <a:lnTo>
                  <a:pt x="2144" y="2715"/>
                </a:lnTo>
                <a:lnTo>
                  <a:pt x="2151" y="2678"/>
                </a:lnTo>
                <a:lnTo>
                  <a:pt x="2164" y="2642"/>
                </a:lnTo>
                <a:lnTo>
                  <a:pt x="2181" y="2609"/>
                </a:lnTo>
                <a:lnTo>
                  <a:pt x="2202" y="2580"/>
                </a:lnTo>
                <a:lnTo>
                  <a:pt x="2227" y="2552"/>
                </a:lnTo>
                <a:lnTo>
                  <a:pt x="2255" y="2529"/>
                </a:lnTo>
                <a:lnTo>
                  <a:pt x="1068" y="2529"/>
                </a:lnTo>
                <a:lnTo>
                  <a:pt x="1097" y="2552"/>
                </a:lnTo>
                <a:lnTo>
                  <a:pt x="1122" y="2580"/>
                </a:lnTo>
                <a:lnTo>
                  <a:pt x="1143" y="2609"/>
                </a:lnTo>
                <a:lnTo>
                  <a:pt x="1159" y="2642"/>
                </a:lnTo>
                <a:lnTo>
                  <a:pt x="1173" y="2678"/>
                </a:lnTo>
                <a:lnTo>
                  <a:pt x="1180" y="2715"/>
                </a:lnTo>
                <a:lnTo>
                  <a:pt x="1183" y="2754"/>
                </a:lnTo>
                <a:lnTo>
                  <a:pt x="1180" y="2795"/>
                </a:lnTo>
                <a:lnTo>
                  <a:pt x="1171" y="2834"/>
                </a:lnTo>
                <a:lnTo>
                  <a:pt x="1156" y="2872"/>
                </a:lnTo>
                <a:lnTo>
                  <a:pt x="1138" y="2907"/>
                </a:lnTo>
                <a:lnTo>
                  <a:pt x="1113" y="2937"/>
                </a:lnTo>
                <a:lnTo>
                  <a:pt x="1086" y="2966"/>
                </a:lnTo>
                <a:lnTo>
                  <a:pt x="1055" y="2990"/>
                </a:lnTo>
                <a:lnTo>
                  <a:pt x="1020" y="3008"/>
                </a:lnTo>
                <a:lnTo>
                  <a:pt x="982" y="3022"/>
                </a:lnTo>
                <a:lnTo>
                  <a:pt x="943" y="3031"/>
                </a:lnTo>
                <a:lnTo>
                  <a:pt x="901" y="3035"/>
                </a:lnTo>
                <a:lnTo>
                  <a:pt x="859" y="3031"/>
                </a:lnTo>
                <a:lnTo>
                  <a:pt x="820" y="3022"/>
                </a:lnTo>
                <a:lnTo>
                  <a:pt x="783" y="3008"/>
                </a:lnTo>
                <a:lnTo>
                  <a:pt x="748" y="2990"/>
                </a:lnTo>
                <a:lnTo>
                  <a:pt x="717" y="2966"/>
                </a:lnTo>
                <a:lnTo>
                  <a:pt x="689" y="2937"/>
                </a:lnTo>
                <a:lnTo>
                  <a:pt x="665" y="2907"/>
                </a:lnTo>
                <a:lnTo>
                  <a:pt x="646" y="2872"/>
                </a:lnTo>
                <a:lnTo>
                  <a:pt x="632" y="2834"/>
                </a:lnTo>
                <a:lnTo>
                  <a:pt x="623" y="2795"/>
                </a:lnTo>
                <a:lnTo>
                  <a:pt x="620" y="2754"/>
                </a:lnTo>
                <a:lnTo>
                  <a:pt x="623" y="2715"/>
                </a:lnTo>
                <a:lnTo>
                  <a:pt x="630" y="2678"/>
                </a:lnTo>
                <a:lnTo>
                  <a:pt x="643" y="2642"/>
                </a:lnTo>
                <a:lnTo>
                  <a:pt x="661" y="2609"/>
                </a:lnTo>
                <a:lnTo>
                  <a:pt x="681" y="2580"/>
                </a:lnTo>
                <a:lnTo>
                  <a:pt x="706" y="2552"/>
                </a:lnTo>
                <a:lnTo>
                  <a:pt x="734" y="2529"/>
                </a:lnTo>
                <a:lnTo>
                  <a:pt x="338" y="2529"/>
                </a:lnTo>
                <a:lnTo>
                  <a:pt x="321" y="2526"/>
                </a:lnTo>
                <a:lnTo>
                  <a:pt x="305" y="2518"/>
                </a:lnTo>
                <a:lnTo>
                  <a:pt x="293" y="2506"/>
                </a:lnTo>
                <a:lnTo>
                  <a:pt x="285" y="2490"/>
                </a:lnTo>
                <a:lnTo>
                  <a:pt x="282" y="2473"/>
                </a:lnTo>
                <a:lnTo>
                  <a:pt x="282" y="113"/>
                </a:lnTo>
                <a:lnTo>
                  <a:pt x="56" y="113"/>
                </a:lnTo>
                <a:lnTo>
                  <a:pt x="39" y="109"/>
                </a:lnTo>
                <a:lnTo>
                  <a:pt x="24" y="102"/>
                </a:lnTo>
                <a:lnTo>
                  <a:pt x="11" y="90"/>
                </a:lnTo>
                <a:lnTo>
                  <a:pt x="3" y="75"/>
                </a:lnTo>
                <a:lnTo>
                  <a:pt x="0" y="56"/>
                </a:lnTo>
                <a:lnTo>
                  <a:pt x="3" y="39"/>
                </a:lnTo>
                <a:lnTo>
                  <a:pt x="11" y="24"/>
                </a:lnTo>
                <a:lnTo>
                  <a:pt x="24" y="11"/>
                </a:lnTo>
                <a:lnTo>
                  <a:pt x="39" y="3"/>
                </a:lnTo>
                <a:lnTo>
                  <a:pt x="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"/>
          <p:cNvSpPr>
            <a:spLocks noEditPoints="1"/>
          </p:cNvSpPr>
          <p:nvPr/>
        </p:nvSpPr>
        <p:spPr bwMode="auto">
          <a:xfrm>
            <a:off x="10037572" y="1935163"/>
            <a:ext cx="527050" cy="511175"/>
          </a:xfrm>
          <a:custGeom>
            <a:avLst/>
            <a:gdLst>
              <a:gd name="T0" fmla="*/ 2350 w 3324"/>
              <a:gd name="T1" fmla="*/ 2830 h 3221"/>
              <a:gd name="T2" fmla="*/ 2320 w 3324"/>
              <a:gd name="T3" fmla="*/ 2997 h 3221"/>
              <a:gd name="T4" fmla="*/ 2448 w 3324"/>
              <a:gd name="T5" fmla="*/ 3105 h 3221"/>
              <a:gd name="T6" fmla="*/ 2608 w 3324"/>
              <a:gd name="T7" fmla="*/ 3047 h 3221"/>
              <a:gd name="T8" fmla="*/ 2637 w 3324"/>
              <a:gd name="T9" fmla="*/ 2879 h 3221"/>
              <a:gd name="T10" fmla="*/ 2509 w 3324"/>
              <a:gd name="T11" fmla="*/ 2771 h 3221"/>
              <a:gd name="T12" fmla="*/ 1018 w 3324"/>
              <a:gd name="T13" fmla="*/ 2809 h 3221"/>
              <a:gd name="T14" fmla="*/ 961 w 3324"/>
              <a:gd name="T15" fmla="*/ 2969 h 3221"/>
              <a:gd name="T16" fmla="*/ 1067 w 3324"/>
              <a:gd name="T17" fmla="*/ 3098 h 3221"/>
              <a:gd name="T18" fmla="*/ 1235 w 3324"/>
              <a:gd name="T19" fmla="*/ 3068 h 3221"/>
              <a:gd name="T20" fmla="*/ 1293 w 3324"/>
              <a:gd name="T21" fmla="*/ 2908 h 3221"/>
              <a:gd name="T22" fmla="*/ 1186 w 3324"/>
              <a:gd name="T23" fmla="*/ 2779 h 3221"/>
              <a:gd name="T24" fmla="*/ 3211 w 3324"/>
              <a:gd name="T25" fmla="*/ 1695 h 3221"/>
              <a:gd name="T26" fmla="*/ 2422 w 3324"/>
              <a:gd name="T27" fmla="*/ 1695 h 3221"/>
              <a:gd name="T28" fmla="*/ 1521 w 3324"/>
              <a:gd name="T29" fmla="*/ 1695 h 3221"/>
              <a:gd name="T30" fmla="*/ 1070 w 3324"/>
              <a:gd name="T31" fmla="*/ 2034 h 3221"/>
              <a:gd name="T32" fmla="*/ 958 w 3324"/>
              <a:gd name="T33" fmla="*/ 2034 h 3221"/>
              <a:gd name="T34" fmla="*/ 3211 w 3324"/>
              <a:gd name="T35" fmla="*/ 1243 h 3221"/>
              <a:gd name="T36" fmla="*/ 2422 w 3324"/>
              <a:gd name="T37" fmla="*/ 1243 h 3221"/>
              <a:gd name="T38" fmla="*/ 1521 w 3324"/>
              <a:gd name="T39" fmla="*/ 1243 h 3221"/>
              <a:gd name="T40" fmla="*/ 1070 w 3324"/>
              <a:gd name="T41" fmla="*/ 1582 h 3221"/>
              <a:gd name="T42" fmla="*/ 958 w 3324"/>
              <a:gd name="T43" fmla="*/ 1582 h 3221"/>
              <a:gd name="T44" fmla="*/ 3211 w 3324"/>
              <a:gd name="T45" fmla="*/ 791 h 3221"/>
              <a:gd name="T46" fmla="*/ 2422 w 3324"/>
              <a:gd name="T47" fmla="*/ 791 h 3221"/>
              <a:gd name="T48" fmla="*/ 1521 w 3324"/>
              <a:gd name="T49" fmla="*/ 791 h 3221"/>
              <a:gd name="T50" fmla="*/ 1070 w 3324"/>
              <a:gd name="T51" fmla="*/ 1130 h 3221"/>
              <a:gd name="T52" fmla="*/ 958 w 3324"/>
              <a:gd name="T53" fmla="*/ 1130 h 3221"/>
              <a:gd name="T54" fmla="*/ 155 w 3324"/>
              <a:gd name="T55" fmla="*/ 137 h 3221"/>
              <a:gd name="T56" fmla="*/ 124 w 3324"/>
              <a:gd name="T57" fmla="*/ 275 h 3221"/>
              <a:gd name="T58" fmla="*/ 250 w 3324"/>
              <a:gd name="T59" fmla="*/ 336 h 3221"/>
              <a:gd name="T60" fmla="*/ 264 w 3324"/>
              <a:gd name="T61" fmla="*/ 279 h 3221"/>
              <a:gd name="T62" fmla="*/ 237 w 3324"/>
              <a:gd name="T63" fmla="*/ 192 h 3221"/>
              <a:gd name="T64" fmla="*/ 292 w 3324"/>
              <a:gd name="T65" fmla="*/ 134 h 3221"/>
              <a:gd name="T66" fmla="*/ 292 w 3324"/>
              <a:gd name="T67" fmla="*/ 10 h 3221"/>
              <a:gd name="T68" fmla="*/ 432 w 3324"/>
              <a:gd name="T69" fmla="*/ 137 h 3221"/>
              <a:gd name="T70" fmla="*/ 617 w 3324"/>
              <a:gd name="T71" fmla="*/ 207 h 3221"/>
              <a:gd name="T72" fmla="*/ 620 w 3324"/>
              <a:gd name="T73" fmla="*/ 2599 h 3221"/>
              <a:gd name="T74" fmla="*/ 3042 w 3324"/>
              <a:gd name="T75" fmla="*/ 2656 h 3221"/>
              <a:gd name="T76" fmla="*/ 2646 w 3324"/>
              <a:gd name="T77" fmla="*/ 2712 h 3221"/>
              <a:gd name="T78" fmla="*/ 2757 w 3324"/>
              <a:gd name="T79" fmla="*/ 2899 h 3221"/>
              <a:gd name="T80" fmla="*/ 2691 w 3324"/>
              <a:gd name="T81" fmla="*/ 3123 h 3221"/>
              <a:gd name="T82" fmla="*/ 2479 w 3324"/>
              <a:gd name="T83" fmla="*/ 3221 h 3221"/>
              <a:gd name="T84" fmla="*/ 2267 w 3324"/>
              <a:gd name="T85" fmla="*/ 3123 h 3221"/>
              <a:gd name="T86" fmla="*/ 2200 w 3324"/>
              <a:gd name="T87" fmla="*/ 2899 h 3221"/>
              <a:gd name="T88" fmla="*/ 2312 w 3324"/>
              <a:gd name="T89" fmla="*/ 2712 h 3221"/>
              <a:gd name="T90" fmla="*/ 1398 w 3324"/>
              <a:gd name="T91" fmla="*/ 2862 h 3221"/>
              <a:gd name="T92" fmla="*/ 1363 w 3324"/>
              <a:gd name="T93" fmla="*/ 3093 h 3221"/>
              <a:gd name="T94" fmla="*/ 1169 w 3324"/>
              <a:gd name="T95" fmla="*/ 3218 h 3221"/>
              <a:gd name="T96" fmla="*/ 942 w 3324"/>
              <a:gd name="T97" fmla="*/ 3151 h 3221"/>
              <a:gd name="T98" fmla="*/ 845 w 3324"/>
              <a:gd name="T99" fmla="*/ 2939 h 3221"/>
              <a:gd name="T100" fmla="*/ 931 w 3324"/>
              <a:gd name="T101" fmla="*/ 2736 h 3221"/>
              <a:gd name="T102" fmla="*/ 510 w 3324"/>
              <a:gd name="T103" fmla="*/ 2673 h 3221"/>
              <a:gd name="T104" fmla="*/ 398 w 3324"/>
              <a:gd name="T105" fmla="*/ 370 h 3221"/>
              <a:gd name="T106" fmla="*/ 225 w 3324"/>
              <a:gd name="T107" fmla="*/ 452 h 3221"/>
              <a:gd name="T108" fmla="*/ 43 w 3324"/>
              <a:gd name="T109" fmla="*/ 359 h 3221"/>
              <a:gd name="T110" fmla="*/ 11 w 3324"/>
              <a:gd name="T111" fmla="*/ 154 h 3221"/>
              <a:gd name="T112" fmla="*/ 154 w 3324"/>
              <a:gd name="T113" fmla="*/ 11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4" h="3221">
                <a:moveTo>
                  <a:pt x="2479" y="2769"/>
                </a:moveTo>
                <a:lnTo>
                  <a:pt x="2448" y="2771"/>
                </a:lnTo>
                <a:lnTo>
                  <a:pt x="2419" y="2779"/>
                </a:lnTo>
                <a:lnTo>
                  <a:pt x="2394" y="2792"/>
                </a:lnTo>
                <a:lnTo>
                  <a:pt x="2370" y="2809"/>
                </a:lnTo>
                <a:lnTo>
                  <a:pt x="2350" y="2830"/>
                </a:lnTo>
                <a:lnTo>
                  <a:pt x="2333" y="2853"/>
                </a:lnTo>
                <a:lnTo>
                  <a:pt x="2320" y="2879"/>
                </a:lnTo>
                <a:lnTo>
                  <a:pt x="2313" y="2908"/>
                </a:lnTo>
                <a:lnTo>
                  <a:pt x="2310" y="2939"/>
                </a:lnTo>
                <a:lnTo>
                  <a:pt x="2313" y="2969"/>
                </a:lnTo>
                <a:lnTo>
                  <a:pt x="2320" y="2997"/>
                </a:lnTo>
                <a:lnTo>
                  <a:pt x="2333" y="3024"/>
                </a:lnTo>
                <a:lnTo>
                  <a:pt x="2350" y="3047"/>
                </a:lnTo>
                <a:lnTo>
                  <a:pt x="2370" y="3068"/>
                </a:lnTo>
                <a:lnTo>
                  <a:pt x="2394" y="3084"/>
                </a:lnTo>
                <a:lnTo>
                  <a:pt x="2419" y="3098"/>
                </a:lnTo>
                <a:lnTo>
                  <a:pt x="2448" y="3105"/>
                </a:lnTo>
                <a:lnTo>
                  <a:pt x="2479" y="3108"/>
                </a:lnTo>
                <a:lnTo>
                  <a:pt x="2509" y="3105"/>
                </a:lnTo>
                <a:lnTo>
                  <a:pt x="2537" y="3098"/>
                </a:lnTo>
                <a:lnTo>
                  <a:pt x="2564" y="3084"/>
                </a:lnTo>
                <a:lnTo>
                  <a:pt x="2587" y="3068"/>
                </a:lnTo>
                <a:lnTo>
                  <a:pt x="2608" y="3047"/>
                </a:lnTo>
                <a:lnTo>
                  <a:pt x="2625" y="3024"/>
                </a:lnTo>
                <a:lnTo>
                  <a:pt x="2637" y="2997"/>
                </a:lnTo>
                <a:lnTo>
                  <a:pt x="2645" y="2969"/>
                </a:lnTo>
                <a:lnTo>
                  <a:pt x="2648" y="2939"/>
                </a:lnTo>
                <a:lnTo>
                  <a:pt x="2645" y="2908"/>
                </a:lnTo>
                <a:lnTo>
                  <a:pt x="2637" y="2879"/>
                </a:lnTo>
                <a:lnTo>
                  <a:pt x="2625" y="2853"/>
                </a:lnTo>
                <a:lnTo>
                  <a:pt x="2608" y="2830"/>
                </a:lnTo>
                <a:lnTo>
                  <a:pt x="2587" y="2809"/>
                </a:lnTo>
                <a:lnTo>
                  <a:pt x="2564" y="2792"/>
                </a:lnTo>
                <a:lnTo>
                  <a:pt x="2537" y="2779"/>
                </a:lnTo>
                <a:lnTo>
                  <a:pt x="2509" y="2771"/>
                </a:lnTo>
                <a:lnTo>
                  <a:pt x="2479" y="2769"/>
                </a:lnTo>
                <a:close/>
                <a:moveTo>
                  <a:pt x="1127" y="2769"/>
                </a:moveTo>
                <a:lnTo>
                  <a:pt x="1096" y="2771"/>
                </a:lnTo>
                <a:lnTo>
                  <a:pt x="1067" y="2779"/>
                </a:lnTo>
                <a:lnTo>
                  <a:pt x="1042" y="2792"/>
                </a:lnTo>
                <a:lnTo>
                  <a:pt x="1018" y="2809"/>
                </a:lnTo>
                <a:lnTo>
                  <a:pt x="998" y="2830"/>
                </a:lnTo>
                <a:lnTo>
                  <a:pt x="981" y="2853"/>
                </a:lnTo>
                <a:lnTo>
                  <a:pt x="968" y="2879"/>
                </a:lnTo>
                <a:lnTo>
                  <a:pt x="961" y="2908"/>
                </a:lnTo>
                <a:lnTo>
                  <a:pt x="958" y="2939"/>
                </a:lnTo>
                <a:lnTo>
                  <a:pt x="961" y="2969"/>
                </a:lnTo>
                <a:lnTo>
                  <a:pt x="968" y="2997"/>
                </a:lnTo>
                <a:lnTo>
                  <a:pt x="981" y="3024"/>
                </a:lnTo>
                <a:lnTo>
                  <a:pt x="998" y="3047"/>
                </a:lnTo>
                <a:lnTo>
                  <a:pt x="1018" y="3068"/>
                </a:lnTo>
                <a:lnTo>
                  <a:pt x="1042" y="3084"/>
                </a:lnTo>
                <a:lnTo>
                  <a:pt x="1067" y="3098"/>
                </a:lnTo>
                <a:lnTo>
                  <a:pt x="1096" y="3105"/>
                </a:lnTo>
                <a:lnTo>
                  <a:pt x="1127" y="3108"/>
                </a:lnTo>
                <a:lnTo>
                  <a:pt x="1157" y="3105"/>
                </a:lnTo>
                <a:lnTo>
                  <a:pt x="1186" y="3098"/>
                </a:lnTo>
                <a:lnTo>
                  <a:pt x="1212" y="3084"/>
                </a:lnTo>
                <a:lnTo>
                  <a:pt x="1235" y="3068"/>
                </a:lnTo>
                <a:lnTo>
                  <a:pt x="1256" y="3047"/>
                </a:lnTo>
                <a:lnTo>
                  <a:pt x="1272" y="3024"/>
                </a:lnTo>
                <a:lnTo>
                  <a:pt x="1285" y="2997"/>
                </a:lnTo>
                <a:lnTo>
                  <a:pt x="1293" y="2969"/>
                </a:lnTo>
                <a:lnTo>
                  <a:pt x="1296" y="2939"/>
                </a:lnTo>
                <a:lnTo>
                  <a:pt x="1293" y="2908"/>
                </a:lnTo>
                <a:lnTo>
                  <a:pt x="1285" y="2879"/>
                </a:lnTo>
                <a:lnTo>
                  <a:pt x="1272" y="2853"/>
                </a:lnTo>
                <a:lnTo>
                  <a:pt x="1256" y="2830"/>
                </a:lnTo>
                <a:lnTo>
                  <a:pt x="1235" y="2809"/>
                </a:lnTo>
                <a:lnTo>
                  <a:pt x="1212" y="2792"/>
                </a:lnTo>
                <a:lnTo>
                  <a:pt x="1186" y="2779"/>
                </a:lnTo>
                <a:lnTo>
                  <a:pt x="1157" y="2771"/>
                </a:lnTo>
                <a:lnTo>
                  <a:pt x="1127" y="2769"/>
                </a:lnTo>
                <a:close/>
                <a:moveTo>
                  <a:pt x="2873" y="1695"/>
                </a:moveTo>
                <a:lnTo>
                  <a:pt x="2873" y="2034"/>
                </a:lnTo>
                <a:lnTo>
                  <a:pt x="3211" y="2034"/>
                </a:lnTo>
                <a:lnTo>
                  <a:pt x="3211" y="1695"/>
                </a:lnTo>
                <a:lnTo>
                  <a:pt x="2873" y="1695"/>
                </a:lnTo>
                <a:close/>
                <a:moveTo>
                  <a:pt x="2422" y="1695"/>
                </a:moveTo>
                <a:lnTo>
                  <a:pt x="2422" y="2034"/>
                </a:lnTo>
                <a:lnTo>
                  <a:pt x="2760" y="2034"/>
                </a:lnTo>
                <a:lnTo>
                  <a:pt x="2760" y="1695"/>
                </a:lnTo>
                <a:lnTo>
                  <a:pt x="2422" y="1695"/>
                </a:lnTo>
                <a:close/>
                <a:moveTo>
                  <a:pt x="1972" y="1695"/>
                </a:moveTo>
                <a:lnTo>
                  <a:pt x="1972" y="2034"/>
                </a:lnTo>
                <a:lnTo>
                  <a:pt x="2310" y="2034"/>
                </a:lnTo>
                <a:lnTo>
                  <a:pt x="2310" y="1695"/>
                </a:lnTo>
                <a:lnTo>
                  <a:pt x="1972" y="1695"/>
                </a:lnTo>
                <a:close/>
                <a:moveTo>
                  <a:pt x="1521" y="1695"/>
                </a:moveTo>
                <a:lnTo>
                  <a:pt x="1521" y="2034"/>
                </a:lnTo>
                <a:lnTo>
                  <a:pt x="1859" y="2034"/>
                </a:lnTo>
                <a:lnTo>
                  <a:pt x="1859" y="1695"/>
                </a:lnTo>
                <a:lnTo>
                  <a:pt x="1521" y="1695"/>
                </a:lnTo>
                <a:close/>
                <a:moveTo>
                  <a:pt x="1070" y="1695"/>
                </a:moveTo>
                <a:lnTo>
                  <a:pt x="1070" y="2034"/>
                </a:lnTo>
                <a:lnTo>
                  <a:pt x="1408" y="2034"/>
                </a:lnTo>
                <a:lnTo>
                  <a:pt x="1408" y="1695"/>
                </a:lnTo>
                <a:lnTo>
                  <a:pt x="1070" y="1695"/>
                </a:lnTo>
                <a:close/>
                <a:moveTo>
                  <a:pt x="620" y="1695"/>
                </a:moveTo>
                <a:lnTo>
                  <a:pt x="620" y="2034"/>
                </a:lnTo>
                <a:lnTo>
                  <a:pt x="958" y="2034"/>
                </a:lnTo>
                <a:lnTo>
                  <a:pt x="958" y="1695"/>
                </a:lnTo>
                <a:lnTo>
                  <a:pt x="620" y="1695"/>
                </a:lnTo>
                <a:close/>
                <a:moveTo>
                  <a:pt x="2873" y="1243"/>
                </a:moveTo>
                <a:lnTo>
                  <a:pt x="2873" y="1582"/>
                </a:lnTo>
                <a:lnTo>
                  <a:pt x="3211" y="1582"/>
                </a:lnTo>
                <a:lnTo>
                  <a:pt x="3211" y="1243"/>
                </a:lnTo>
                <a:lnTo>
                  <a:pt x="2873" y="1243"/>
                </a:lnTo>
                <a:close/>
                <a:moveTo>
                  <a:pt x="2422" y="1243"/>
                </a:moveTo>
                <a:lnTo>
                  <a:pt x="2422" y="1582"/>
                </a:lnTo>
                <a:lnTo>
                  <a:pt x="2760" y="1582"/>
                </a:lnTo>
                <a:lnTo>
                  <a:pt x="2760" y="1243"/>
                </a:lnTo>
                <a:lnTo>
                  <a:pt x="2422" y="1243"/>
                </a:lnTo>
                <a:close/>
                <a:moveTo>
                  <a:pt x="1972" y="1243"/>
                </a:moveTo>
                <a:lnTo>
                  <a:pt x="1972" y="1582"/>
                </a:lnTo>
                <a:lnTo>
                  <a:pt x="2310" y="1582"/>
                </a:lnTo>
                <a:lnTo>
                  <a:pt x="2310" y="1243"/>
                </a:lnTo>
                <a:lnTo>
                  <a:pt x="1972" y="1243"/>
                </a:lnTo>
                <a:close/>
                <a:moveTo>
                  <a:pt x="1521" y="1243"/>
                </a:moveTo>
                <a:lnTo>
                  <a:pt x="1521" y="1582"/>
                </a:lnTo>
                <a:lnTo>
                  <a:pt x="1859" y="1582"/>
                </a:lnTo>
                <a:lnTo>
                  <a:pt x="1859" y="1243"/>
                </a:lnTo>
                <a:lnTo>
                  <a:pt x="1521" y="1243"/>
                </a:lnTo>
                <a:close/>
                <a:moveTo>
                  <a:pt x="1070" y="1243"/>
                </a:moveTo>
                <a:lnTo>
                  <a:pt x="1070" y="1582"/>
                </a:lnTo>
                <a:lnTo>
                  <a:pt x="1408" y="1582"/>
                </a:lnTo>
                <a:lnTo>
                  <a:pt x="1408" y="1243"/>
                </a:lnTo>
                <a:lnTo>
                  <a:pt x="1070" y="1243"/>
                </a:lnTo>
                <a:close/>
                <a:moveTo>
                  <a:pt x="620" y="1243"/>
                </a:moveTo>
                <a:lnTo>
                  <a:pt x="620" y="1582"/>
                </a:lnTo>
                <a:lnTo>
                  <a:pt x="958" y="1582"/>
                </a:lnTo>
                <a:lnTo>
                  <a:pt x="958" y="1243"/>
                </a:lnTo>
                <a:lnTo>
                  <a:pt x="620" y="1243"/>
                </a:lnTo>
                <a:close/>
                <a:moveTo>
                  <a:pt x="2873" y="791"/>
                </a:moveTo>
                <a:lnTo>
                  <a:pt x="2873" y="1130"/>
                </a:lnTo>
                <a:lnTo>
                  <a:pt x="3211" y="1130"/>
                </a:lnTo>
                <a:lnTo>
                  <a:pt x="3211" y="791"/>
                </a:lnTo>
                <a:lnTo>
                  <a:pt x="2873" y="791"/>
                </a:lnTo>
                <a:close/>
                <a:moveTo>
                  <a:pt x="2422" y="791"/>
                </a:moveTo>
                <a:lnTo>
                  <a:pt x="2422" y="1130"/>
                </a:lnTo>
                <a:lnTo>
                  <a:pt x="2760" y="1130"/>
                </a:lnTo>
                <a:lnTo>
                  <a:pt x="2760" y="791"/>
                </a:lnTo>
                <a:lnTo>
                  <a:pt x="2422" y="791"/>
                </a:lnTo>
                <a:close/>
                <a:moveTo>
                  <a:pt x="1972" y="791"/>
                </a:moveTo>
                <a:lnTo>
                  <a:pt x="1972" y="1130"/>
                </a:lnTo>
                <a:lnTo>
                  <a:pt x="2310" y="1130"/>
                </a:lnTo>
                <a:lnTo>
                  <a:pt x="2310" y="791"/>
                </a:lnTo>
                <a:lnTo>
                  <a:pt x="1972" y="791"/>
                </a:lnTo>
                <a:close/>
                <a:moveTo>
                  <a:pt x="1521" y="791"/>
                </a:moveTo>
                <a:lnTo>
                  <a:pt x="1521" y="1130"/>
                </a:lnTo>
                <a:lnTo>
                  <a:pt x="1859" y="1130"/>
                </a:lnTo>
                <a:lnTo>
                  <a:pt x="1859" y="791"/>
                </a:lnTo>
                <a:lnTo>
                  <a:pt x="1521" y="791"/>
                </a:lnTo>
                <a:close/>
                <a:moveTo>
                  <a:pt x="1070" y="791"/>
                </a:moveTo>
                <a:lnTo>
                  <a:pt x="1070" y="1130"/>
                </a:lnTo>
                <a:lnTo>
                  <a:pt x="1408" y="1130"/>
                </a:lnTo>
                <a:lnTo>
                  <a:pt x="1408" y="791"/>
                </a:lnTo>
                <a:lnTo>
                  <a:pt x="1070" y="791"/>
                </a:lnTo>
                <a:close/>
                <a:moveTo>
                  <a:pt x="620" y="791"/>
                </a:moveTo>
                <a:lnTo>
                  <a:pt x="620" y="1130"/>
                </a:lnTo>
                <a:lnTo>
                  <a:pt x="958" y="1130"/>
                </a:lnTo>
                <a:lnTo>
                  <a:pt x="958" y="791"/>
                </a:lnTo>
                <a:lnTo>
                  <a:pt x="620" y="791"/>
                </a:lnTo>
                <a:close/>
                <a:moveTo>
                  <a:pt x="225" y="113"/>
                </a:moveTo>
                <a:lnTo>
                  <a:pt x="200" y="116"/>
                </a:lnTo>
                <a:lnTo>
                  <a:pt x="176" y="124"/>
                </a:lnTo>
                <a:lnTo>
                  <a:pt x="155" y="137"/>
                </a:lnTo>
                <a:lnTo>
                  <a:pt x="137" y="155"/>
                </a:lnTo>
                <a:lnTo>
                  <a:pt x="124" y="175"/>
                </a:lnTo>
                <a:lnTo>
                  <a:pt x="116" y="200"/>
                </a:lnTo>
                <a:lnTo>
                  <a:pt x="113" y="226"/>
                </a:lnTo>
                <a:lnTo>
                  <a:pt x="116" y="251"/>
                </a:lnTo>
                <a:lnTo>
                  <a:pt x="124" y="275"/>
                </a:lnTo>
                <a:lnTo>
                  <a:pt x="137" y="297"/>
                </a:lnTo>
                <a:lnTo>
                  <a:pt x="155" y="314"/>
                </a:lnTo>
                <a:lnTo>
                  <a:pt x="176" y="328"/>
                </a:lnTo>
                <a:lnTo>
                  <a:pt x="200" y="336"/>
                </a:lnTo>
                <a:lnTo>
                  <a:pt x="225" y="339"/>
                </a:lnTo>
                <a:lnTo>
                  <a:pt x="250" y="336"/>
                </a:lnTo>
                <a:lnTo>
                  <a:pt x="271" y="329"/>
                </a:lnTo>
                <a:lnTo>
                  <a:pt x="292" y="316"/>
                </a:lnTo>
                <a:lnTo>
                  <a:pt x="308" y="301"/>
                </a:lnTo>
                <a:lnTo>
                  <a:pt x="323" y="282"/>
                </a:lnTo>
                <a:lnTo>
                  <a:pt x="282" y="282"/>
                </a:lnTo>
                <a:lnTo>
                  <a:pt x="264" y="279"/>
                </a:lnTo>
                <a:lnTo>
                  <a:pt x="249" y="271"/>
                </a:lnTo>
                <a:lnTo>
                  <a:pt x="237" y="259"/>
                </a:lnTo>
                <a:lnTo>
                  <a:pt x="228" y="243"/>
                </a:lnTo>
                <a:lnTo>
                  <a:pt x="225" y="226"/>
                </a:lnTo>
                <a:lnTo>
                  <a:pt x="228" y="207"/>
                </a:lnTo>
                <a:lnTo>
                  <a:pt x="237" y="192"/>
                </a:lnTo>
                <a:lnTo>
                  <a:pt x="249" y="180"/>
                </a:lnTo>
                <a:lnTo>
                  <a:pt x="264" y="172"/>
                </a:lnTo>
                <a:lnTo>
                  <a:pt x="282" y="169"/>
                </a:lnTo>
                <a:lnTo>
                  <a:pt x="323" y="169"/>
                </a:lnTo>
                <a:lnTo>
                  <a:pt x="308" y="151"/>
                </a:lnTo>
                <a:lnTo>
                  <a:pt x="292" y="134"/>
                </a:lnTo>
                <a:lnTo>
                  <a:pt x="271" y="123"/>
                </a:lnTo>
                <a:lnTo>
                  <a:pt x="250" y="116"/>
                </a:lnTo>
                <a:lnTo>
                  <a:pt x="225" y="113"/>
                </a:lnTo>
                <a:close/>
                <a:moveTo>
                  <a:pt x="225" y="0"/>
                </a:moveTo>
                <a:lnTo>
                  <a:pt x="259" y="2"/>
                </a:lnTo>
                <a:lnTo>
                  <a:pt x="292" y="10"/>
                </a:lnTo>
                <a:lnTo>
                  <a:pt x="323" y="22"/>
                </a:lnTo>
                <a:lnTo>
                  <a:pt x="350" y="39"/>
                </a:lnTo>
                <a:lnTo>
                  <a:pt x="376" y="58"/>
                </a:lnTo>
                <a:lnTo>
                  <a:pt x="398" y="82"/>
                </a:lnTo>
                <a:lnTo>
                  <a:pt x="417" y="109"/>
                </a:lnTo>
                <a:lnTo>
                  <a:pt x="432" y="137"/>
                </a:lnTo>
                <a:lnTo>
                  <a:pt x="442" y="169"/>
                </a:lnTo>
                <a:lnTo>
                  <a:pt x="563" y="169"/>
                </a:lnTo>
                <a:lnTo>
                  <a:pt x="581" y="172"/>
                </a:lnTo>
                <a:lnTo>
                  <a:pt x="596" y="180"/>
                </a:lnTo>
                <a:lnTo>
                  <a:pt x="608" y="192"/>
                </a:lnTo>
                <a:lnTo>
                  <a:pt x="617" y="207"/>
                </a:lnTo>
                <a:lnTo>
                  <a:pt x="620" y="226"/>
                </a:lnTo>
                <a:lnTo>
                  <a:pt x="620" y="678"/>
                </a:lnTo>
                <a:lnTo>
                  <a:pt x="3324" y="678"/>
                </a:lnTo>
                <a:lnTo>
                  <a:pt x="3324" y="2147"/>
                </a:lnTo>
                <a:lnTo>
                  <a:pt x="620" y="2147"/>
                </a:lnTo>
                <a:lnTo>
                  <a:pt x="620" y="2599"/>
                </a:lnTo>
                <a:lnTo>
                  <a:pt x="2986" y="2599"/>
                </a:lnTo>
                <a:lnTo>
                  <a:pt x="3003" y="2603"/>
                </a:lnTo>
                <a:lnTo>
                  <a:pt x="3018" y="2610"/>
                </a:lnTo>
                <a:lnTo>
                  <a:pt x="3031" y="2622"/>
                </a:lnTo>
                <a:lnTo>
                  <a:pt x="3039" y="2638"/>
                </a:lnTo>
                <a:lnTo>
                  <a:pt x="3042" y="2656"/>
                </a:lnTo>
                <a:lnTo>
                  <a:pt x="3039" y="2673"/>
                </a:lnTo>
                <a:lnTo>
                  <a:pt x="3031" y="2689"/>
                </a:lnTo>
                <a:lnTo>
                  <a:pt x="3018" y="2701"/>
                </a:lnTo>
                <a:lnTo>
                  <a:pt x="3003" y="2709"/>
                </a:lnTo>
                <a:lnTo>
                  <a:pt x="2986" y="2712"/>
                </a:lnTo>
                <a:lnTo>
                  <a:pt x="2646" y="2712"/>
                </a:lnTo>
                <a:lnTo>
                  <a:pt x="2674" y="2736"/>
                </a:lnTo>
                <a:lnTo>
                  <a:pt x="2699" y="2764"/>
                </a:lnTo>
                <a:lnTo>
                  <a:pt x="2719" y="2794"/>
                </a:lnTo>
                <a:lnTo>
                  <a:pt x="2737" y="2827"/>
                </a:lnTo>
                <a:lnTo>
                  <a:pt x="2750" y="2862"/>
                </a:lnTo>
                <a:lnTo>
                  <a:pt x="2757" y="2899"/>
                </a:lnTo>
                <a:lnTo>
                  <a:pt x="2760" y="2939"/>
                </a:lnTo>
                <a:lnTo>
                  <a:pt x="2757" y="2981"/>
                </a:lnTo>
                <a:lnTo>
                  <a:pt x="2748" y="3020"/>
                </a:lnTo>
                <a:lnTo>
                  <a:pt x="2734" y="3058"/>
                </a:lnTo>
                <a:lnTo>
                  <a:pt x="2715" y="3093"/>
                </a:lnTo>
                <a:lnTo>
                  <a:pt x="2691" y="3123"/>
                </a:lnTo>
                <a:lnTo>
                  <a:pt x="2663" y="3151"/>
                </a:lnTo>
                <a:lnTo>
                  <a:pt x="2632" y="3176"/>
                </a:lnTo>
                <a:lnTo>
                  <a:pt x="2597" y="3194"/>
                </a:lnTo>
                <a:lnTo>
                  <a:pt x="2560" y="3209"/>
                </a:lnTo>
                <a:lnTo>
                  <a:pt x="2521" y="3218"/>
                </a:lnTo>
                <a:lnTo>
                  <a:pt x="2479" y="3221"/>
                </a:lnTo>
                <a:lnTo>
                  <a:pt x="2437" y="3218"/>
                </a:lnTo>
                <a:lnTo>
                  <a:pt x="2398" y="3209"/>
                </a:lnTo>
                <a:lnTo>
                  <a:pt x="2360" y="3194"/>
                </a:lnTo>
                <a:lnTo>
                  <a:pt x="2325" y="3176"/>
                </a:lnTo>
                <a:lnTo>
                  <a:pt x="2294" y="3151"/>
                </a:lnTo>
                <a:lnTo>
                  <a:pt x="2267" y="3123"/>
                </a:lnTo>
                <a:lnTo>
                  <a:pt x="2242" y="3093"/>
                </a:lnTo>
                <a:lnTo>
                  <a:pt x="2224" y="3058"/>
                </a:lnTo>
                <a:lnTo>
                  <a:pt x="2209" y="3020"/>
                </a:lnTo>
                <a:lnTo>
                  <a:pt x="2200" y="2981"/>
                </a:lnTo>
                <a:lnTo>
                  <a:pt x="2197" y="2939"/>
                </a:lnTo>
                <a:lnTo>
                  <a:pt x="2200" y="2899"/>
                </a:lnTo>
                <a:lnTo>
                  <a:pt x="2207" y="2862"/>
                </a:lnTo>
                <a:lnTo>
                  <a:pt x="2221" y="2827"/>
                </a:lnTo>
                <a:lnTo>
                  <a:pt x="2237" y="2794"/>
                </a:lnTo>
                <a:lnTo>
                  <a:pt x="2258" y="2764"/>
                </a:lnTo>
                <a:lnTo>
                  <a:pt x="2283" y="2736"/>
                </a:lnTo>
                <a:lnTo>
                  <a:pt x="2312" y="2712"/>
                </a:lnTo>
                <a:lnTo>
                  <a:pt x="1294" y="2712"/>
                </a:lnTo>
                <a:lnTo>
                  <a:pt x="1322" y="2736"/>
                </a:lnTo>
                <a:lnTo>
                  <a:pt x="1347" y="2764"/>
                </a:lnTo>
                <a:lnTo>
                  <a:pt x="1368" y="2794"/>
                </a:lnTo>
                <a:lnTo>
                  <a:pt x="1385" y="2827"/>
                </a:lnTo>
                <a:lnTo>
                  <a:pt x="1398" y="2862"/>
                </a:lnTo>
                <a:lnTo>
                  <a:pt x="1405" y="2899"/>
                </a:lnTo>
                <a:lnTo>
                  <a:pt x="1408" y="2939"/>
                </a:lnTo>
                <a:lnTo>
                  <a:pt x="1405" y="2981"/>
                </a:lnTo>
                <a:lnTo>
                  <a:pt x="1396" y="3020"/>
                </a:lnTo>
                <a:lnTo>
                  <a:pt x="1382" y="3058"/>
                </a:lnTo>
                <a:lnTo>
                  <a:pt x="1363" y="3093"/>
                </a:lnTo>
                <a:lnTo>
                  <a:pt x="1339" y="3123"/>
                </a:lnTo>
                <a:lnTo>
                  <a:pt x="1311" y="3151"/>
                </a:lnTo>
                <a:lnTo>
                  <a:pt x="1280" y="3176"/>
                </a:lnTo>
                <a:lnTo>
                  <a:pt x="1245" y="3194"/>
                </a:lnTo>
                <a:lnTo>
                  <a:pt x="1208" y="3209"/>
                </a:lnTo>
                <a:lnTo>
                  <a:pt x="1169" y="3218"/>
                </a:lnTo>
                <a:lnTo>
                  <a:pt x="1127" y="3221"/>
                </a:lnTo>
                <a:lnTo>
                  <a:pt x="1085" y="3218"/>
                </a:lnTo>
                <a:lnTo>
                  <a:pt x="1046" y="3209"/>
                </a:lnTo>
                <a:lnTo>
                  <a:pt x="1008" y="3194"/>
                </a:lnTo>
                <a:lnTo>
                  <a:pt x="973" y="3176"/>
                </a:lnTo>
                <a:lnTo>
                  <a:pt x="942" y="3151"/>
                </a:lnTo>
                <a:lnTo>
                  <a:pt x="915" y="3123"/>
                </a:lnTo>
                <a:lnTo>
                  <a:pt x="890" y="3093"/>
                </a:lnTo>
                <a:lnTo>
                  <a:pt x="872" y="3058"/>
                </a:lnTo>
                <a:lnTo>
                  <a:pt x="857" y="3020"/>
                </a:lnTo>
                <a:lnTo>
                  <a:pt x="848" y="2981"/>
                </a:lnTo>
                <a:lnTo>
                  <a:pt x="845" y="2939"/>
                </a:lnTo>
                <a:lnTo>
                  <a:pt x="848" y="2899"/>
                </a:lnTo>
                <a:lnTo>
                  <a:pt x="855" y="2862"/>
                </a:lnTo>
                <a:lnTo>
                  <a:pt x="869" y="2827"/>
                </a:lnTo>
                <a:lnTo>
                  <a:pt x="885" y="2794"/>
                </a:lnTo>
                <a:lnTo>
                  <a:pt x="906" y="2764"/>
                </a:lnTo>
                <a:lnTo>
                  <a:pt x="931" y="2736"/>
                </a:lnTo>
                <a:lnTo>
                  <a:pt x="960" y="2712"/>
                </a:lnTo>
                <a:lnTo>
                  <a:pt x="563" y="2712"/>
                </a:lnTo>
                <a:lnTo>
                  <a:pt x="546" y="2709"/>
                </a:lnTo>
                <a:lnTo>
                  <a:pt x="531" y="2701"/>
                </a:lnTo>
                <a:lnTo>
                  <a:pt x="518" y="2689"/>
                </a:lnTo>
                <a:lnTo>
                  <a:pt x="510" y="2673"/>
                </a:lnTo>
                <a:lnTo>
                  <a:pt x="507" y="2656"/>
                </a:lnTo>
                <a:lnTo>
                  <a:pt x="507" y="282"/>
                </a:lnTo>
                <a:lnTo>
                  <a:pt x="442" y="282"/>
                </a:lnTo>
                <a:lnTo>
                  <a:pt x="432" y="313"/>
                </a:lnTo>
                <a:lnTo>
                  <a:pt x="417" y="343"/>
                </a:lnTo>
                <a:lnTo>
                  <a:pt x="398" y="370"/>
                </a:lnTo>
                <a:lnTo>
                  <a:pt x="376" y="393"/>
                </a:lnTo>
                <a:lnTo>
                  <a:pt x="350" y="413"/>
                </a:lnTo>
                <a:lnTo>
                  <a:pt x="323" y="429"/>
                </a:lnTo>
                <a:lnTo>
                  <a:pt x="292" y="442"/>
                </a:lnTo>
                <a:lnTo>
                  <a:pt x="259" y="449"/>
                </a:lnTo>
                <a:lnTo>
                  <a:pt x="225" y="452"/>
                </a:lnTo>
                <a:lnTo>
                  <a:pt x="188" y="449"/>
                </a:lnTo>
                <a:lnTo>
                  <a:pt x="154" y="441"/>
                </a:lnTo>
                <a:lnTo>
                  <a:pt x="122" y="426"/>
                </a:lnTo>
                <a:lnTo>
                  <a:pt x="92" y="408"/>
                </a:lnTo>
                <a:lnTo>
                  <a:pt x="66" y="385"/>
                </a:lnTo>
                <a:lnTo>
                  <a:pt x="43" y="359"/>
                </a:lnTo>
                <a:lnTo>
                  <a:pt x="26" y="330"/>
                </a:lnTo>
                <a:lnTo>
                  <a:pt x="11" y="297"/>
                </a:lnTo>
                <a:lnTo>
                  <a:pt x="3" y="262"/>
                </a:lnTo>
                <a:lnTo>
                  <a:pt x="0" y="226"/>
                </a:lnTo>
                <a:lnTo>
                  <a:pt x="3" y="189"/>
                </a:lnTo>
                <a:lnTo>
                  <a:pt x="11" y="154"/>
                </a:lnTo>
                <a:lnTo>
                  <a:pt x="26" y="122"/>
                </a:lnTo>
                <a:lnTo>
                  <a:pt x="43" y="92"/>
                </a:lnTo>
                <a:lnTo>
                  <a:pt x="66" y="66"/>
                </a:lnTo>
                <a:lnTo>
                  <a:pt x="92" y="43"/>
                </a:lnTo>
                <a:lnTo>
                  <a:pt x="122" y="24"/>
                </a:lnTo>
                <a:lnTo>
                  <a:pt x="154" y="11"/>
                </a:lnTo>
                <a:lnTo>
                  <a:pt x="188" y="3"/>
                </a:lnTo>
                <a:lnTo>
                  <a:pt x="2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9102078" y="1935163"/>
            <a:ext cx="527050" cy="511175"/>
            <a:chOff x="9139238" y="1935163"/>
            <a:chExt cx="527050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9139238" y="1935163"/>
              <a:ext cx="527050" cy="511175"/>
            </a:xfrm>
            <a:custGeom>
              <a:avLst/>
              <a:gdLst>
                <a:gd name="T0" fmla="*/ 2370 w 3324"/>
                <a:gd name="T1" fmla="*/ 2809 h 3221"/>
                <a:gd name="T2" fmla="*/ 2310 w 3324"/>
                <a:gd name="T3" fmla="*/ 2939 h 3221"/>
                <a:gd name="T4" fmla="*/ 2370 w 3324"/>
                <a:gd name="T5" fmla="*/ 3068 h 3221"/>
                <a:gd name="T6" fmla="*/ 2509 w 3324"/>
                <a:gd name="T7" fmla="*/ 3105 h 3221"/>
                <a:gd name="T8" fmla="*/ 2625 w 3324"/>
                <a:gd name="T9" fmla="*/ 3024 h 3221"/>
                <a:gd name="T10" fmla="*/ 2637 w 3324"/>
                <a:gd name="T11" fmla="*/ 2879 h 3221"/>
                <a:gd name="T12" fmla="*/ 2537 w 3324"/>
                <a:gd name="T13" fmla="*/ 2779 h 3221"/>
                <a:gd name="T14" fmla="*/ 1067 w 3324"/>
                <a:gd name="T15" fmla="*/ 2779 h 3221"/>
                <a:gd name="T16" fmla="*/ 968 w 3324"/>
                <a:gd name="T17" fmla="*/ 2879 h 3221"/>
                <a:gd name="T18" fmla="*/ 981 w 3324"/>
                <a:gd name="T19" fmla="*/ 3024 h 3221"/>
                <a:gd name="T20" fmla="*/ 1096 w 3324"/>
                <a:gd name="T21" fmla="*/ 3105 h 3221"/>
                <a:gd name="T22" fmla="*/ 1235 w 3324"/>
                <a:gd name="T23" fmla="*/ 3068 h 3221"/>
                <a:gd name="T24" fmla="*/ 1296 w 3324"/>
                <a:gd name="T25" fmla="*/ 2939 h 3221"/>
                <a:gd name="T26" fmla="*/ 1235 w 3324"/>
                <a:gd name="T27" fmla="*/ 2809 h 3221"/>
                <a:gd name="T28" fmla="*/ 620 w 3324"/>
                <a:gd name="T29" fmla="*/ 791 h 3221"/>
                <a:gd name="T30" fmla="*/ 225 w 3324"/>
                <a:gd name="T31" fmla="*/ 113 h 3221"/>
                <a:gd name="T32" fmla="*/ 124 w 3324"/>
                <a:gd name="T33" fmla="*/ 175 h 3221"/>
                <a:gd name="T34" fmla="*/ 137 w 3324"/>
                <a:gd name="T35" fmla="*/ 297 h 3221"/>
                <a:gd name="T36" fmla="*/ 250 w 3324"/>
                <a:gd name="T37" fmla="*/ 336 h 3221"/>
                <a:gd name="T38" fmla="*/ 282 w 3324"/>
                <a:gd name="T39" fmla="*/ 282 h 3221"/>
                <a:gd name="T40" fmla="*/ 225 w 3324"/>
                <a:gd name="T41" fmla="*/ 226 h 3221"/>
                <a:gd name="T42" fmla="*/ 282 w 3324"/>
                <a:gd name="T43" fmla="*/ 169 h 3221"/>
                <a:gd name="T44" fmla="*/ 250 w 3324"/>
                <a:gd name="T45" fmla="*/ 116 h 3221"/>
                <a:gd name="T46" fmla="*/ 323 w 3324"/>
                <a:gd name="T47" fmla="*/ 22 h 3221"/>
                <a:gd name="T48" fmla="*/ 432 w 3324"/>
                <a:gd name="T49" fmla="*/ 137 h 3221"/>
                <a:gd name="T50" fmla="*/ 608 w 3324"/>
                <a:gd name="T51" fmla="*/ 192 h 3221"/>
                <a:gd name="T52" fmla="*/ 3324 w 3324"/>
                <a:gd name="T53" fmla="*/ 2147 h 3221"/>
                <a:gd name="T54" fmla="*/ 3018 w 3324"/>
                <a:gd name="T55" fmla="*/ 2610 h 3221"/>
                <a:gd name="T56" fmla="*/ 3031 w 3324"/>
                <a:gd name="T57" fmla="*/ 2689 h 3221"/>
                <a:gd name="T58" fmla="*/ 2674 w 3324"/>
                <a:gd name="T59" fmla="*/ 2736 h 3221"/>
                <a:gd name="T60" fmla="*/ 2757 w 3324"/>
                <a:gd name="T61" fmla="*/ 2899 h 3221"/>
                <a:gd name="T62" fmla="*/ 2715 w 3324"/>
                <a:gd name="T63" fmla="*/ 3093 h 3221"/>
                <a:gd name="T64" fmla="*/ 2560 w 3324"/>
                <a:gd name="T65" fmla="*/ 3209 h 3221"/>
                <a:gd name="T66" fmla="*/ 2360 w 3324"/>
                <a:gd name="T67" fmla="*/ 3194 h 3221"/>
                <a:gd name="T68" fmla="*/ 2224 w 3324"/>
                <a:gd name="T69" fmla="*/ 3058 h 3221"/>
                <a:gd name="T70" fmla="*/ 2207 w 3324"/>
                <a:gd name="T71" fmla="*/ 2862 h 3221"/>
                <a:gd name="T72" fmla="*/ 2312 w 3324"/>
                <a:gd name="T73" fmla="*/ 2712 h 3221"/>
                <a:gd name="T74" fmla="*/ 1385 w 3324"/>
                <a:gd name="T75" fmla="*/ 2827 h 3221"/>
                <a:gd name="T76" fmla="*/ 1396 w 3324"/>
                <a:gd name="T77" fmla="*/ 3020 h 3221"/>
                <a:gd name="T78" fmla="*/ 1280 w 3324"/>
                <a:gd name="T79" fmla="*/ 3176 h 3221"/>
                <a:gd name="T80" fmla="*/ 1085 w 3324"/>
                <a:gd name="T81" fmla="*/ 3218 h 3221"/>
                <a:gd name="T82" fmla="*/ 915 w 3324"/>
                <a:gd name="T83" fmla="*/ 3123 h 3221"/>
                <a:gd name="T84" fmla="*/ 845 w 3324"/>
                <a:gd name="T85" fmla="*/ 2939 h 3221"/>
                <a:gd name="T86" fmla="*/ 906 w 3324"/>
                <a:gd name="T87" fmla="*/ 2764 h 3221"/>
                <a:gd name="T88" fmla="*/ 531 w 3324"/>
                <a:gd name="T89" fmla="*/ 2701 h 3221"/>
                <a:gd name="T90" fmla="*/ 442 w 3324"/>
                <a:gd name="T91" fmla="*/ 282 h 3221"/>
                <a:gd name="T92" fmla="*/ 350 w 3324"/>
                <a:gd name="T93" fmla="*/ 413 h 3221"/>
                <a:gd name="T94" fmla="*/ 188 w 3324"/>
                <a:gd name="T95" fmla="*/ 449 h 3221"/>
                <a:gd name="T96" fmla="*/ 43 w 3324"/>
                <a:gd name="T97" fmla="*/ 359 h 3221"/>
                <a:gd name="T98" fmla="*/ 3 w 3324"/>
                <a:gd name="T99" fmla="*/ 189 h 3221"/>
                <a:gd name="T100" fmla="*/ 92 w 3324"/>
                <a:gd name="T101" fmla="*/ 43 h 3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24" h="3221">
                  <a:moveTo>
                    <a:pt x="2479" y="2769"/>
                  </a:moveTo>
                  <a:lnTo>
                    <a:pt x="2448" y="2771"/>
                  </a:lnTo>
                  <a:lnTo>
                    <a:pt x="2419" y="2779"/>
                  </a:lnTo>
                  <a:lnTo>
                    <a:pt x="2394" y="2792"/>
                  </a:lnTo>
                  <a:lnTo>
                    <a:pt x="2370" y="2809"/>
                  </a:lnTo>
                  <a:lnTo>
                    <a:pt x="2350" y="2830"/>
                  </a:lnTo>
                  <a:lnTo>
                    <a:pt x="2333" y="2853"/>
                  </a:lnTo>
                  <a:lnTo>
                    <a:pt x="2320" y="2879"/>
                  </a:lnTo>
                  <a:lnTo>
                    <a:pt x="2313" y="2908"/>
                  </a:lnTo>
                  <a:lnTo>
                    <a:pt x="2310" y="2939"/>
                  </a:lnTo>
                  <a:lnTo>
                    <a:pt x="2313" y="2969"/>
                  </a:lnTo>
                  <a:lnTo>
                    <a:pt x="2320" y="2997"/>
                  </a:lnTo>
                  <a:lnTo>
                    <a:pt x="2333" y="3024"/>
                  </a:lnTo>
                  <a:lnTo>
                    <a:pt x="2350" y="3047"/>
                  </a:lnTo>
                  <a:lnTo>
                    <a:pt x="2370" y="3068"/>
                  </a:lnTo>
                  <a:lnTo>
                    <a:pt x="2394" y="3084"/>
                  </a:lnTo>
                  <a:lnTo>
                    <a:pt x="2419" y="3098"/>
                  </a:lnTo>
                  <a:lnTo>
                    <a:pt x="2448" y="3105"/>
                  </a:lnTo>
                  <a:lnTo>
                    <a:pt x="2479" y="3108"/>
                  </a:lnTo>
                  <a:lnTo>
                    <a:pt x="2509" y="3105"/>
                  </a:lnTo>
                  <a:lnTo>
                    <a:pt x="2537" y="3098"/>
                  </a:lnTo>
                  <a:lnTo>
                    <a:pt x="2564" y="3084"/>
                  </a:lnTo>
                  <a:lnTo>
                    <a:pt x="2587" y="3068"/>
                  </a:lnTo>
                  <a:lnTo>
                    <a:pt x="2608" y="3047"/>
                  </a:lnTo>
                  <a:lnTo>
                    <a:pt x="2625" y="3024"/>
                  </a:lnTo>
                  <a:lnTo>
                    <a:pt x="2637" y="2997"/>
                  </a:lnTo>
                  <a:lnTo>
                    <a:pt x="2645" y="2969"/>
                  </a:lnTo>
                  <a:lnTo>
                    <a:pt x="2648" y="2939"/>
                  </a:lnTo>
                  <a:lnTo>
                    <a:pt x="2645" y="2908"/>
                  </a:lnTo>
                  <a:lnTo>
                    <a:pt x="2637" y="2879"/>
                  </a:lnTo>
                  <a:lnTo>
                    <a:pt x="2625" y="2853"/>
                  </a:lnTo>
                  <a:lnTo>
                    <a:pt x="2608" y="2830"/>
                  </a:lnTo>
                  <a:lnTo>
                    <a:pt x="2587" y="2809"/>
                  </a:lnTo>
                  <a:lnTo>
                    <a:pt x="2564" y="2792"/>
                  </a:lnTo>
                  <a:lnTo>
                    <a:pt x="2537" y="2779"/>
                  </a:lnTo>
                  <a:lnTo>
                    <a:pt x="2509" y="2771"/>
                  </a:lnTo>
                  <a:lnTo>
                    <a:pt x="2479" y="2769"/>
                  </a:lnTo>
                  <a:close/>
                  <a:moveTo>
                    <a:pt x="1127" y="2769"/>
                  </a:moveTo>
                  <a:lnTo>
                    <a:pt x="1096" y="2771"/>
                  </a:lnTo>
                  <a:lnTo>
                    <a:pt x="1067" y="2779"/>
                  </a:lnTo>
                  <a:lnTo>
                    <a:pt x="1042" y="2792"/>
                  </a:lnTo>
                  <a:lnTo>
                    <a:pt x="1018" y="2809"/>
                  </a:lnTo>
                  <a:lnTo>
                    <a:pt x="998" y="2830"/>
                  </a:lnTo>
                  <a:lnTo>
                    <a:pt x="981" y="2853"/>
                  </a:lnTo>
                  <a:lnTo>
                    <a:pt x="968" y="2879"/>
                  </a:lnTo>
                  <a:lnTo>
                    <a:pt x="961" y="2908"/>
                  </a:lnTo>
                  <a:lnTo>
                    <a:pt x="958" y="2939"/>
                  </a:lnTo>
                  <a:lnTo>
                    <a:pt x="961" y="2969"/>
                  </a:lnTo>
                  <a:lnTo>
                    <a:pt x="968" y="2997"/>
                  </a:lnTo>
                  <a:lnTo>
                    <a:pt x="981" y="3024"/>
                  </a:lnTo>
                  <a:lnTo>
                    <a:pt x="998" y="3047"/>
                  </a:lnTo>
                  <a:lnTo>
                    <a:pt x="1018" y="3068"/>
                  </a:lnTo>
                  <a:lnTo>
                    <a:pt x="1042" y="3084"/>
                  </a:lnTo>
                  <a:lnTo>
                    <a:pt x="1067" y="3098"/>
                  </a:lnTo>
                  <a:lnTo>
                    <a:pt x="1096" y="3105"/>
                  </a:lnTo>
                  <a:lnTo>
                    <a:pt x="1127" y="3108"/>
                  </a:lnTo>
                  <a:lnTo>
                    <a:pt x="1157" y="3105"/>
                  </a:lnTo>
                  <a:lnTo>
                    <a:pt x="1186" y="3098"/>
                  </a:lnTo>
                  <a:lnTo>
                    <a:pt x="1212" y="3084"/>
                  </a:lnTo>
                  <a:lnTo>
                    <a:pt x="1235" y="3068"/>
                  </a:lnTo>
                  <a:lnTo>
                    <a:pt x="1256" y="3047"/>
                  </a:lnTo>
                  <a:lnTo>
                    <a:pt x="1272" y="3024"/>
                  </a:lnTo>
                  <a:lnTo>
                    <a:pt x="1285" y="2997"/>
                  </a:lnTo>
                  <a:lnTo>
                    <a:pt x="1293" y="2969"/>
                  </a:lnTo>
                  <a:lnTo>
                    <a:pt x="1296" y="2939"/>
                  </a:lnTo>
                  <a:lnTo>
                    <a:pt x="1293" y="2908"/>
                  </a:lnTo>
                  <a:lnTo>
                    <a:pt x="1285" y="2879"/>
                  </a:lnTo>
                  <a:lnTo>
                    <a:pt x="1272" y="2853"/>
                  </a:lnTo>
                  <a:lnTo>
                    <a:pt x="1256" y="2830"/>
                  </a:lnTo>
                  <a:lnTo>
                    <a:pt x="1235" y="2809"/>
                  </a:lnTo>
                  <a:lnTo>
                    <a:pt x="1212" y="2792"/>
                  </a:lnTo>
                  <a:lnTo>
                    <a:pt x="1186" y="2779"/>
                  </a:lnTo>
                  <a:lnTo>
                    <a:pt x="1157" y="2771"/>
                  </a:lnTo>
                  <a:lnTo>
                    <a:pt x="1127" y="2769"/>
                  </a:lnTo>
                  <a:close/>
                  <a:moveTo>
                    <a:pt x="620" y="791"/>
                  </a:moveTo>
                  <a:lnTo>
                    <a:pt x="620" y="2034"/>
                  </a:lnTo>
                  <a:lnTo>
                    <a:pt x="3211" y="2034"/>
                  </a:lnTo>
                  <a:lnTo>
                    <a:pt x="3211" y="791"/>
                  </a:lnTo>
                  <a:lnTo>
                    <a:pt x="620" y="791"/>
                  </a:lnTo>
                  <a:close/>
                  <a:moveTo>
                    <a:pt x="225" y="113"/>
                  </a:moveTo>
                  <a:lnTo>
                    <a:pt x="200" y="116"/>
                  </a:lnTo>
                  <a:lnTo>
                    <a:pt x="176" y="124"/>
                  </a:lnTo>
                  <a:lnTo>
                    <a:pt x="155" y="137"/>
                  </a:lnTo>
                  <a:lnTo>
                    <a:pt x="137" y="155"/>
                  </a:lnTo>
                  <a:lnTo>
                    <a:pt x="124" y="175"/>
                  </a:lnTo>
                  <a:lnTo>
                    <a:pt x="116" y="200"/>
                  </a:lnTo>
                  <a:lnTo>
                    <a:pt x="113" y="226"/>
                  </a:lnTo>
                  <a:lnTo>
                    <a:pt x="116" y="251"/>
                  </a:lnTo>
                  <a:lnTo>
                    <a:pt x="124" y="275"/>
                  </a:lnTo>
                  <a:lnTo>
                    <a:pt x="137" y="297"/>
                  </a:lnTo>
                  <a:lnTo>
                    <a:pt x="155" y="314"/>
                  </a:lnTo>
                  <a:lnTo>
                    <a:pt x="176" y="328"/>
                  </a:lnTo>
                  <a:lnTo>
                    <a:pt x="200" y="336"/>
                  </a:lnTo>
                  <a:lnTo>
                    <a:pt x="225" y="339"/>
                  </a:lnTo>
                  <a:lnTo>
                    <a:pt x="250" y="336"/>
                  </a:lnTo>
                  <a:lnTo>
                    <a:pt x="271" y="329"/>
                  </a:lnTo>
                  <a:lnTo>
                    <a:pt x="292" y="316"/>
                  </a:lnTo>
                  <a:lnTo>
                    <a:pt x="308" y="301"/>
                  </a:lnTo>
                  <a:lnTo>
                    <a:pt x="323" y="282"/>
                  </a:lnTo>
                  <a:lnTo>
                    <a:pt x="282" y="282"/>
                  </a:lnTo>
                  <a:lnTo>
                    <a:pt x="264" y="279"/>
                  </a:lnTo>
                  <a:lnTo>
                    <a:pt x="249" y="271"/>
                  </a:lnTo>
                  <a:lnTo>
                    <a:pt x="237" y="259"/>
                  </a:lnTo>
                  <a:lnTo>
                    <a:pt x="228" y="243"/>
                  </a:lnTo>
                  <a:lnTo>
                    <a:pt x="225" y="226"/>
                  </a:lnTo>
                  <a:lnTo>
                    <a:pt x="228" y="207"/>
                  </a:lnTo>
                  <a:lnTo>
                    <a:pt x="237" y="192"/>
                  </a:lnTo>
                  <a:lnTo>
                    <a:pt x="249" y="180"/>
                  </a:lnTo>
                  <a:lnTo>
                    <a:pt x="264" y="172"/>
                  </a:lnTo>
                  <a:lnTo>
                    <a:pt x="282" y="169"/>
                  </a:lnTo>
                  <a:lnTo>
                    <a:pt x="323" y="169"/>
                  </a:lnTo>
                  <a:lnTo>
                    <a:pt x="308" y="151"/>
                  </a:lnTo>
                  <a:lnTo>
                    <a:pt x="292" y="134"/>
                  </a:lnTo>
                  <a:lnTo>
                    <a:pt x="271" y="123"/>
                  </a:lnTo>
                  <a:lnTo>
                    <a:pt x="250" y="116"/>
                  </a:lnTo>
                  <a:lnTo>
                    <a:pt x="225" y="113"/>
                  </a:lnTo>
                  <a:close/>
                  <a:moveTo>
                    <a:pt x="225" y="0"/>
                  </a:moveTo>
                  <a:lnTo>
                    <a:pt x="259" y="2"/>
                  </a:lnTo>
                  <a:lnTo>
                    <a:pt x="292" y="10"/>
                  </a:lnTo>
                  <a:lnTo>
                    <a:pt x="323" y="22"/>
                  </a:lnTo>
                  <a:lnTo>
                    <a:pt x="350" y="39"/>
                  </a:lnTo>
                  <a:lnTo>
                    <a:pt x="376" y="58"/>
                  </a:lnTo>
                  <a:lnTo>
                    <a:pt x="398" y="82"/>
                  </a:lnTo>
                  <a:lnTo>
                    <a:pt x="417" y="109"/>
                  </a:lnTo>
                  <a:lnTo>
                    <a:pt x="432" y="137"/>
                  </a:lnTo>
                  <a:lnTo>
                    <a:pt x="442" y="169"/>
                  </a:lnTo>
                  <a:lnTo>
                    <a:pt x="563" y="169"/>
                  </a:lnTo>
                  <a:lnTo>
                    <a:pt x="581" y="172"/>
                  </a:lnTo>
                  <a:lnTo>
                    <a:pt x="596" y="180"/>
                  </a:lnTo>
                  <a:lnTo>
                    <a:pt x="608" y="192"/>
                  </a:lnTo>
                  <a:lnTo>
                    <a:pt x="617" y="207"/>
                  </a:lnTo>
                  <a:lnTo>
                    <a:pt x="620" y="226"/>
                  </a:lnTo>
                  <a:lnTo>
                    <a:pt x="620" y="678"/>
                  </a:lnTo>
                  <a:lnTo>
                    <a:pt x="3324" y="678"/>
                  </a:lnTo>
                  <a:lnTo>
                    <a:pt x="3324" y="2147"/>
                  </a:lnTo>
                  <a:lnTo>
                    <a:pt x="620" y="2147"/>
                  </a:lnTo>
                  <a:lnTo>
                    <a:pt x="620" y="2599"/>
                  </a:lnTo>
                  <a:lnTo>
                    <a:pt x="2986" y="2599"/>
                  </a:lnTo>
                  <a:lnTo>
                    <a:pt x="3003" y="2603"/>
                  </a:lnTo>
                  <a:lnTo>
                    <a:pt x="3018" y="2610"/>
                  </a:lnTo>
                  <a:lnTo>
                    <a:pt x="3031" y="2622"/>
                  </a:lnTo>
                  <a:lnTo>
                    <a:pt x="3039" y="2638"/>
                  </a:lnTo>
                  <a:lnTo>
                    <a:pt x="3042" y="2656"/>
                  </a:lnTo>
                  <a:lnTo>
                    <a:pt x="3039" y="2673"/>
                  </a:lnTo>
                  <a:lnTo>
                    <a:pt x="3031" y="2689"/>
                  </a:lnTo>
                  <a:lnTo>
                    <a:pt x="3018" y="2701"/>
                  </a:lnTo>
                  <a:lnTo>
                    <a:pt x="3003" y="2709"/>
                  </a:lnTo>
                  <a:lnTo>
                    <a:pt x="2986" y="2712"/>
                  </a:lnTo>
                  <a:lnTo>
                    <a:pt x="2646" y="2712"/>
                  </a:lnTo>
                  <a:lnTo>
                    <a:pt x="2674" y="2736"/>
                  </a:lnTo>
                  <a:lnTo>
                    <a:pt x="2699" y="2764"/>
                  </a:lnTo>
                  <a:lnTo>
                    <a:pt x="2719" y="2794"/>
                  </a:lnTo>
                  <a:lnTo>
                    <a:pt x="2737" y="2827"/>
                  </a:lnTo>
                  <a:lnTo>
                    <a:pt x="2750" y="2862"/>
                  </a:lnTo>
                  <a:lnTo>
                    <a:pt x="2757" y="2899"/>
                  </a:lnTo>
                  <a:lnTo>
                    <a:pt x="2760" y="2939"/>
                  </a:lnTo>
                  <a:lnTo>
                    <a:pt x="2757" y="2981"/>
                  </a:lnTo>
                  <a:lnTo>
                    <a:pt x="2748" y="3020"/>
                  </a:lnTo>
                  <a:lnTo>
                    <a:pt x="2734" y="3058"/>
                  </a:lnTo>
                  <a:lnTo>
                    <a:pt x="2715" y="3093"/>
                  </a:lnTo>
                  <a:lnTo>
                    <a:pt x="2691" y="3123"/>
                  </a:lnTo>
                  <a:lnTo>
                    <a:pt x="2663" y="3151"/>
                  </a:lnTo>
                  <a:lnTo>
                    <a:pt x="2632" y="3176"/>
                  </a:lnTo>
                  <a:lnTo>
                    <a:pt x="2597" y="3194"/>
                  </a:lnTo>
                  <a:lnTo>
                    <a:pt x="2560" y="3209"/>
                  </a:lnTo>
                  <a:lnTo>
                    <a:pt x="2521" y="3218"/>
                  </a:lnTo>
                  <a:lnTo>
                    <a:pt x="2479" y="3221"/>
                  </a:lnTo>
                  <a:lnTo>
                    <a:pt x="2437" y="3218"/>
                  </a:lnTo>
                  <a:lnTo>
                    <a:pt x="2398" y="3209"/>
                  </a:lnTo>
                  <a:lnTo>
                    <a:pt x="2360" y="3194"/>
                  </a:lnTo>
                  <a:lnTo>
                    <a:pt x="2325" y="3176"/>
                  </a:lnTo>
                  <a:lnTo>
                    <a:pt x="2294" y="3151"/>
                  </a:lnTo>
                  <a:lnTo>
                    <a:pt x="2267" y="3123"/>
                  </a:lnTo>
                  <a:lnTo>
                    <a:pt x="2242" y="3093"/>
                  </a:lnTo>
                  <a:lnTo>
                    <a:pt x="2224" y="3058"/>
                  </a:lnTo>
                  <a:lnTo>
                    <a:pt x="2209" y="3020"/>
                  </a:lnTo>
                  <a:lnTo>
                    <a:pt x="2200" y="2981"/>
                  </a:lnTo>
                  <a:lnTo>
                    <a:pt x="2197" y="2939"/>
                  </a:lnTo>
                  <a:lnTo>
                    <a:pt x="2200" y="2899"/>
                  </a:lnTo>
                  <a:lnTo>
                    <a:pt x="2207" y="2862"/>
                  </a:lnTo>
                  <a:lnTo>
                    <a:pt x="2221" y="2827"/>
                  </a:lnTo>
                  <a:lnTo>
                    <a:pt x="2237" y="2794"/>
                  </a:lnTo>
                  <a:lnTo>
                    <a:pt x="2258" y="2764"/>
                  </a:lnTo>
                  <a:lnTo>
                    <a:pt x="2283" y="2736"/>
                  </a:lnTo>
                  <a:lnTo>
                    <a:pt x="2312" y="2712"/>
                  </a:lnTo>
                  <a:lnTo>
                    <a:pt x="1294" y="2712"/>
                  </a:lnTo>
                  <a:lnTo>
                    <a:pt x="1322" y="2736"/>
                  </a:lnTo>
                  <a:lnTo>
                    <a:pt x="1347" y="2764"/>
                  </a:lnTo>
                  <a:lnTo>
                    <a:pt x="1368" y="2794"/>
                  </a:lnTo>
                  <a:lnTo>
                    <a:pt x="1385" y="2827"/>
                  </a:lnTo>
                  <a:lnTo>
                    <a:pt x="1398" y="2862"/>
                  </a:lnTo>
                  <a:lnTo>
                    <a:pt x="1405" y="2899"/>
                  </a:lnTo>
                  <a:lnTo>
                    <a:pt x="1408" y="2939"/>
                  </a:lnTo>
                  <a:lnTo>
                    <a:pt x="1405" y="2981"/>
                  </a:lnTo>
                  <a:lnTo>
                    <a:pt x="1396" y="3020"/>
                  </a:lnTo>
                  <a:lnTo>
                    <a:pt x="1382" y="3058"/>
                  </a:lnTo>
                  <a:lnTo>
                    <a:pt x="1363" y="3093"/>
                  </a:lnTo>
                  <a:lnTo>
                    <a:pt x="1339" y="3123"/>
                  </a:lnTo>
                  <a:lnTo>
                    <a:pt x="1311" y="3151"/>
                  </a:lnTo>
                  <a:lnTo>
                    <a:pt x="1280" y="3176"/>
                  </a:lnTo>
                  <a:lnTo>
                    <a:pt x="1245" y="3194"/>
                  </a:lnTo>
                  <a:lnTo>
                    <a:pt x="1208" y="3209"/>
                  </a:lnTo>
                  <a:lnTo>
                    <a:pt x="1169" y="3218"/>
                  </a:lnTo>
                  <a:lnTo>
                    <a:pt x="1127" y="3221"/>
                  </a:lnTo>
                  <a:lnTo>
                    <a:pt x="1085" y="3218"/>
                  </a:lnTo>
                  <a:lnTo>
                    <a:pt x="1046" y="3209"/>
                  </a:lnTo>
                  <a:lnTo>
                    <a:pt x="1008" y="3194"/>
                  </a:lnTo>
                  <a:lnTo>
                    <a:pt x="973" y="3176"/>
                  </a:lnTo>
                  <a:lnTo>
                    <a:pt x="942" y="3151"/>
                  </a:lnTo>
                  <a:lnTo>
                    <a:pt x="915" y="3123"/>
                  </a:lnTo>
                  <a:lnTo>
                    <a:pt x="890" y="3093"/>
                  </a:lnTo>
                  <a:lnTo>
                    <a:pt x="872" y="3058"/>
                  </a:lnTo>
                  <a:lnTo>
                    <a:pt x="857" y="3020"/>
                  </a:lnTo>
                  <a:lnTo>
                    <a:pt x="848" y="2981"/>
                  </a:lnTo>
                  <a:lnTo>
                    <a:pt x="845" y="2939"/>
                  </a:lnTo>
                  <a:lnTo>
                    <a:pt x="848" y="2899"/>
                  </a:lnTo>
                  <a:lnTo>
                    <a:pt x="855" y="2862"/>
                  </a:lnTo>
                  <a:lnTo>
                    <a:pt x="869" y="2827"/>
                  </a:lnTo>
                  <a:lnTo>
                    <a:pt x="885" y="2794"/>
                  </a:lnTo>
                  <a:lnTo>
                    <a:pt x="906" y="2764"/>
                  </a:lnTo>
                  <a:lnTo>
                    <a:pt x="931" y="2736"/>
                  </a:lnTo>
                  <a:lnTo>
                    <a:pt x="960" y="2712"/>
                  </a:lnTo>
                  <a:lnTo>
                    <a:pt x="563" y="2712"/>
                  </a:lnTo>
                  <a:lnTo>
                    <a:pt x="546" y="2709"/>
                  </a:lnTo>
                  <a:lnTo>
                    <a:pt x="531" y="2701"/>
                  </a:lnTo>
                  <a:lnTo>
                    <a:pt x="518" y="2689"/>
                  </a:lnTo>
                  <a:lnTo>
                    <a:pt x="510" y="2673"/>
                  </a:lnTo>
                  <a:lnTo>
                    <a:pt x="507" y="2656"/>
                  </a:lnTo>
                  <a:lnTo>
                    <a:pt x="507" y="282"/>
                  </a:lnTo>
                  <a:lnTo>
                    <a:pt x="442" y="282"/>
                  </a:lnTo>
                  <a:lnTo>
                    <a:pt x="432" y="313"/>
                  </a:lnTo>
                  <a:lnTo>
                    <a:pt x="417" y="343"/>
                  </a:lnTo>
                  <a:lnTo>
                    <a:pt x="398" y="370"/>
                  </a:lnTo>
                  <a:lnTo>
                    <a:pt x="376" y="393"/>
                  </a:lnTo>
                  <a:lnTo>
                    <a:pt x="350" y="413"/>
                  </a:lnTo>
                  <a:lnTo>
                    <a:pt x="323" y="429"/>
                  </a:lnTo>
                  <a:lnTo>
                    <a:pt x="292" y="442"/>
                  </a:lnTo>
                  <a:lnTo>
                    <a:pt x="259" y="449"/>
                  </a:lnTo>
                  <a:lnTo>
                    <a:pt x="225" y="452"/>
                  </a:lnTo>
                  <a:lnTo>
                    <a:pt x="188" y="449"/>
                  </a:lnTo>
                  <a:lnTo>
                    <a:pt x="154" y="441"/>
                  </a:lnTo>
                  <a:lnTo>
                    <a:pt x="122" y="426"/>
                  </a:lnTo>
                  <a:lnTo>
                    <a:pt x="92" y="408"/>
                  </a:lnTo>
                  <a:lnTo>
                    <a:pt x="66" y="385"/>
                  </a:lnTo>
                  <a:lnTo>
                    <a:pt x="43" y="359"/>
                  </a:lnTo>
                  <a:lnTo>
                    <a:pt x="26" y="330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6" y="122"/>
                  </a:lnTo>
                  <a:lnTo>
                    <a:pt x="43" y="92"/>
                  </a:lnTo>
                  <a:lnTo>
                    <a:pt x="66" y="66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4" y="11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9407526" y="20970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9434513" y="20701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3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9434513" y="2122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9461501" y="20970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9353551" y="20970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9380538" y="20701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9380538" y="2122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9247188" y="20970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9299576" y="2097088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9274176" y="20701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9326563" y="207010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9274176" y="2122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9"/>
            <p:cNvSpPr>
              <a:spLocks/>
            </p:cNvSpPr>
            <p:nvPr/>
          </p:nvSpPr>
          <p:spPr bwMode="auto">
            <a:xfrm>
              <a:off x="9326563" y="2122488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0"/>
            <p:cNvSpPr>
              <a:spLocks/>
            </p:cNvSpPr>
            <p:nvPr/>
          </p:nvSpPr>
          <p:spPr bwMode="auto">
            <a:xfrm>
              <a:off x="9621838" y="20970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1"/>
            <p:cNvSpPr>
              <a:spLocks/>
            </p:cNvSpPr>
            <p:nvPr/>
          </p:nvSpPr>
          <p:spPr bwMode="auto">
            <a:xfrm>
              <a:off x="9488488" y="20701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2"/>
            <p:cNvSpPr>
              <a:spLocks/>
            </p:cNvSpPr>
            <p:nvPr/>
          </p:nvSpPr>
          <p:spPr bwMode="auto">
            <a:xfrm>
              <a:off x="9488488" y="2122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3"/>
            <p:cNvSpPr>
              <a:spLocks/>
            </p:cNvSpPr>
            <p:nvPr/>
          </p:nvSpPr>
          <p:spPr bwMode="auto">
            <a:xfrm>
              <a:off x="9515476" y="20970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9567863" y="2097088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8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9407526" y="2149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6"/>
            <p:cNvSpPr>
              <a:spLocks/>
            </p:cNvSpPr>
            <p:nvPr/>
          </p:nvSpPr>
          <p:spPr bwMode="auto">
            <a:xfrm>
              <a:off x="9461501" y="2149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7"/>
            <p:cNvSpPr>
              <a:spLocks/>
            </p:cNvSpPr>
            <p:nvPr/>
          </p:nvSpPr>
          <p:spPr bwMode="auto">
            <a:xfrm>
              <a:off x="9353551" y="2149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8"/>
            <p:cNvSpPr>
              <a:spLocks/>
            </p:cNvSpPr>
            <p:nvPr/>
          </p:nvSpPr>
          <p:spPr bwMode="auto">
            <a:xfrm>
              <a:off x="9247188" y="2149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9299576" y="214947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9621838" y="2149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9515476" y="214947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9567863" y="214947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9542463" y="20701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9594851" y="207010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89 w 113"/>
                <a:gd name="T5" fmla="*/ 12 h 113"/>
                <a:gd name="T6" fmla="*/ 101 w 113"/>
                <a:gd name="T7" fmla="*/ 23 h 113"/>
                <a:gd name="T8" fmla="*/ 110 w 113"/>
                <a:gd name="T9" fmla="*/ 40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40 h 113"/>
                <a:gd name="T34" fmla="*/ 11 w 113"/>
                <a:gd name="T35" fmla="*/ 23 h 113"/>
                <a:gd name="T36" fmla="*/ 24 w 113"/>
                <a:gd name="T37" fmla="*/ 12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10" y="40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9542463" y="212248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9594851" y="2122488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9407526" y="220345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8"/>
            <p:cNvSpPr>
              <a:spLocks/>
            </p:cNvSpPr>
            <p:nvPr/>
          </p:nvSpPr>
          <p:spPr bwMode="auto">
            <a:xfrm>
              <a:off x="9434513" y="2176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49"/>
            <p:cNvSpPr>
              <a:spLocks/>
            </p:cNvSpPr>
            <p:nvPr/>
          </p:nvSpPr>
          <p:spPr bwMode="auto">
            <a:xfrm>
              <a:off x="9434513" y="22304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3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0"/>
            <p:cNvSpPr>
              <a:spLocks/>
            </p:cNvSpPr>
            <p:nvPr/>
          </p:nvSpPr>
          <p:spPr bwMode="auto">
            <a:xfrm>
              <a:off x="9461501" y="220345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1"/>
            <p:cNvSpPr>
              <a:spLocks/>
            </p:cNvSpPr>
            <p:nvPr/>
          </p:nvSpPr>
          <p:spPr bwMode="auto">
            <a:xfrm>
              <a:off x="9353551" y="220345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2"/>
            <p:cNvSpPr>
              <a:spLocks/>
            </p:cNvSpPr>
            <p:nvPr/>
          </p:nvSpPr>
          <p:spPr bwMode="auto">
            <a:xfrm>
              <a:off x="9380538" y="2176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3"/>
            <p:cNvSpPr>
              <a:spLocks/>
            </p:cNvSpPr>
            <p:nvPr/>
          </p:nvSpPr>
          <p:spPr bwMode="auto">
            <a:xfrm>
              <a:off x="9380538" y="22304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4"/>
            <p:cNvSpPr>
              <a:spLocks/>
            </p:cNvSpPr>
            <p:nvPr/>
          </p:nvSpPr>
          <p:spPr bwMode="auto">
            <a:xfrm>
              <a:off x="9247188" y="220345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5"/>
            <p:cNvSpPr>
              <a:spLocks/>
            </p:cNvSpPr>
            <p:nvPr/>
          </p:nvSpPr>
          <p:spPr bwMode="auto">
            <a:xfrm>
              <a:off x="9299576" y="2203450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6"/>
            <p:cNvSpPr>
              <a:spLocks/>
            </p:cNvSpPr>
            <p:nvPr/>
          </p:nvSpPr>
          <p:spPr bwMode="auto">
            <a:xfrm>
              <a:off x="9274176" y="2176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7"/>
            <p:cNvSpPr>
              <a:spLocks/>
            </p:cNvSpPr>
            <p:nvPr/>
          </p:nvSpPr>
          <p:spPr bwMode="auto">
            <a:xfrm>
              <a:off x="9326563" y="2176463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8"/>
            <p:cNvSpPr>
              <a:spLocks/>
            </p:cNvSpPr>
            <p:nvPr/>
          </p:nvSpPr>
          <p:spPr bwMode="auto">
            <a:xfrm>
              <a:off x="9274176" y="22304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9"/>
            <p:cNvSpPr>
              <a:spLocks/>
            </p:cNvSpPr>
            <p:nvPr/>
          </p:nvSpPr>
          <p:spPr bwMode="auto">
            <a:xfrm>
              <a:off x="9326563" y="2230438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60"/>
            <p:cNvSpPr>
              <a:spLocks/>
            </p:cNvSpPr>
            <p:nvPr/>
          </p:nvSpPr>
          <p:spPr bwMode="auto">
            <a:xfrm>
              <a:off x="9621838" y="220345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1"/>
            <p:cNvSpPr>
              <a:spLocks/>
            </p:cNvSpPr>
            <p:nvPr/>
          </p:nvSpPr>
          <p:spPr bwMode="auto">
            <a:xfrm>
              <a:off x="9488488" y="2176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62"/>
            <p:cNvSpPr>
              <a:spLocks/>
            </p:cNvSpPr>
            <p:nvPr/>
          </p:nvSpPr>
          <p:spPr bwMode="auto">
            <a:xfrm>
              <a:off x="9488488" y="22304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63"/>
            <p:cNvSpPr>
              <a:spLocks/>
            </p:cNvSpPr>
            <p:nvPr/>
          </p:nvSpPr>
          <p:spPr bwMode="auto">
            <a:xfrm>
              <a:off x="9515476" y="2203450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64"/>
            <p:cNvSpPr>
              <a:spLocks/>
            </p:cNvSpPr>
            <p:nvPr/>
          </p:nvSpPr>
          <p:spPr bwMode="auto">
            <a:xfrm>
              <a:off x="9567863" y="2203450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65"/>
            <p:cNvSpPr>
              <a:spLocks/>
            </p:cNvSpPr>
            <p:nvPr/>
          </p:nvSpPr>
          <p:spPr bwMode="auto">
            <a:xfrm>
              <a:off x="9542463" y="21764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66"/>
            <p:cNvSpPr>
              <a:spLocks/>
            </p:cNvSpPr>
            <p:nvPr/>
          </p:nvSpPr>
          <p:spPr bwMode="auto">
            <a:xfrm>
              <a:off x="9594851" y="2176463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7"/>
            <p:cNvSpPr>
              <a:spLocks/>
            </p:cNvSpPr>
            <p:nvPr/>
          </p:nvSpPr>
          <p:spPr bwMode="auto">
            <a:xfrm>
              <a:off x="9542463" y="22304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68"/>
            <p:cNvSpPr>
              <a:spLocks/>
            </p:cNvSpPr>
            <p:nvPr/>
          </p:nvSpPr>
          <p:spPr bwMode="auto">
            <a:xfrm>
              <a:off x="9594851" y="2230438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0 h 113"/>
                <a:gd name="T6" fmla="*/ 101 w 113"/>
                <a:gd name="T7" fmla="*/ 22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2 h 113"/>
                <a:gd name="T36" fmla="*/ 24 w 113"/>
                <a:gd name="T37" fmla="*/ 10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9" name="Freeform 73"/>
          <p:cNvSpPr>
            <a:spLocks noEditPoints="1"/>
          </p:cNvSpPr>
          <p:nvPr/>
        </p:nvSpPr>
        <p:spPr bwMode="auto">
          <a:xfrm>
            <a:off x="8161822" y="1971675"/>
            <a:ext cx="536575" cy="444500"/>
          </a:xfrm>
          <a:custGeom>
            <a:avLst/>
            <a:gdLst>
              <a:gd name="T0" fmla="*/ 2433 w 3380"/>
              <a:gd name="T1" fmla="*/ 2305 h 2800"/>
              <a:gd name="T2" fmla="*/ 2369 w 3380"/>
              <a:gd name="T3" fmla="*/ 2501 h 2800"/>
              <a:gd name="T4" fmla="*/ 2488 w 3380"/>
              <a:gd name="T5" fmla="*/ 2663 h 2800"/>
              <a:gd name="T6" fmla="*/ 2695 w 3380"/>
              <a:gd name="T7" fmla="*/ 2663 h 2800"/>
              <a:gd name="T8" fmla="*/ 2814 w 3380"/>
              <a:gd name="T9" fmla="*/ 2501 h 2800"/>
              <a:gd name="T10" fmla="*/ 2751 w 3380"/>
              <a:gd name="T11" fmla="*/ 2305 h 2800"/>
              <a:gd name="T12" fmla="*/ 1296 w 3380"/>
              <a:gd name="T13" fmla="*/ 2240 h 2800"/>
              <a:gd name="T14" fmla="*/ 1113 w 3380"/>
              <a:gd name="T15" fmla="*/ 2332 h 2800"/>
              <a:gd name="T16" fmla="*/ 1082 w 3380"/>
              <a:gd name="T17" fmla="*/ 2534 h 2800"/>
              <a:gd name="T18" fmla="*/ 1224 w 3380"/>
              <a:gd name="T19" fmla="*/ 2677 h 2800"/>
              <a:gd name="T20" fmla="*/ 1429 w 3380"/>
              <a:gd name="T21" fmla="*/ 2644 h 2800"/>
              <a:gd name="T22" fmla="*/ 1521 w 3380"/>
              <a:gd name="T23" fmla="*/ 2464 h 2800"/>
              <a:gd name="T24" fmla="*/ 1429 w 3380"/>
              <a:gd name="T25" fmla="*/ 2283 h 2800"/>
              <a:gd name="T26" fmla="*/ 947 w 3380"/>
              <a:gd name="T27" fmla="*/ 1904 h 2800"/>
              <a:gd name="T28" fmla="*/ 3227 w 3380"/>
              <a:gd name="T29" fmla="*/ 1844 h 2800"/>
              <a:gd name="T30" fmla="*/ 679 w 3380"/>
              <a:gd name="T31" fmla="*/ 560 h 2800"/>
              <a:gd name="T32" fmla="*/ 124 w 3380"/>
              <a:gd name="T33" fmla="*/ 175 h 2800"/>
              <a:gd name="T34" fmla="*/ 155 w 3380"/>
              <a:gd name="T35" fmla="*/ 312 h 2800"/>
              <a:gd name="T36" fmla="*/ 296 w 3380"/>
              <a:gd name="T37" fmla="*/ 312 h 2800"/>
              <a:gd name="T38" fmla="*/ 327 w 3380"/>
              <a:gd name="T39" fmla="*/ 175 h 2800"/>
              <a:gd name="T40" fmla="*/ 225 w 3380"/>
              <a:gd name="T41" fmla="*/ 0 h 2800"/>
              <a:gd name="T42" fmla="*/ 398 w 3380"/>
              <a:gd name="T43" fmla="*/ 81 h 2800"/>
              <a:gd name="T44" fmla="*/ 3380 w 3380"/>
              <a:gd name="T45" fmla="*/ 448 h 2800"/>
              <a:gd name="T46" fmla="*/ 3311 w 3380"/>
              <a:gd name="T47" fmla="*/ 1920 h 2800"/>
              <a:gd name="T48" fmla="*/ 3099 w 3380"/>
              <a:gd name="T49" fmla="*/ 2016 h 2800"/>
              <a:gd name="T50" fmla="*/ 725 w 3380"/>
              <a:gd name="T51" fmla="*/ 2069 h 2800"/>
              <a:gd name="T52" fmla="*/ 680 w 3380"/>
              <a:gd name="T53" fmla="*/ 2223 h 2800"/>
              <a:gd name="T54" fmla="*/ 790 w 3380"/>
              <a:gd name="T55" fmla="*/ 2343 h 2800"/>
              <a:gd name="T56" fmla="*/ 1039 w 3380"/>
              <a:gd name="T57" fmla="*/ 2246 h 2800"/>
              <a:gd name="T58" fmla="*/ 1253 w 3380"/>
              <a:gd name="T59" fmla="*/ 2131 h 2800"/>
              <a:gd name="T60" fmla="*/ 1492 w 3380"/>
              <a:gd name="T61" fmla="*/ 2191 h 2800"/>
              <a:gd name="T62" fmla="*/ 2273 w 3380"/>
              <a:gd name="T63" fmla="*/ 2352 h 2800"/>
              <a:gd name="T64" fmla="*/ 2430 w 3380"/>
              <a:gd name="T65" fmla="*/ 2169 h 2800"/>
              <a:gd name="T66" fmla="*/ 2676 w 3380"/>
              <a:gd name="T67" fmla="*/ 2138 h 2800"/>
              <a:gd name="T68" fmla="*/ 2873 w 3380"/>
              <a:gd name="T69" fmla="*/ 2279 h 2800"/>
              <a:gd name="T70" fmla="*/ 3200 w 3380"/>
              <a:gd name="T71" fmla="*/ 2375 h 2800"/>
              <a:gd name="T72" fmla="*/ 3172 w 3380"/>
              <a:gd name="T73" fmla="*/ 2461 h 2800"/>
              <a:gd name="T74" fmla="*/ 2883 w 3380"/>
              <a:gd name="T75" fmla="*/ 2633 h 2800"/>
              <a:gd name="T76" fmla="*/ 2681 w 3380"/>
              <a:gd name="T77" fmla="*/ 2788 h 2800"/>
              <a:gd name="T78" fmla="*/ 2421 w 3380"/>
              <a:gd name="T79" fmla="*/ 2754 h 2800"/>
              <a:gd name="T80" fmla="*/ 2266 w 3380"/>
              <a:gd name="T81" fmla="*/ 2554 h 2800"/>
              <a:gd name="T82" fmla="*/ 1607 w 3380"/>
              <a:gd name="T83" fmla="*/ 2594 h 2800"/>
              <a:gd name="T84" fmla="*/ 1427 w 3380"/>
              <a:gd name="T85" fmla="*/ 2774 h 2800"/>
              <a:gd name="T86" fmla="*/ 1165 w 3380"/>
              <a:gd name="T87" fmla="*/ 2774 h 2800"/>
              <a:gd name="T88" fmla="*/ 984 w 3380"/>
              <a:gd name="T89" fmla="*/ 2594 h 2800"/>
              <a:gd name="T90" fmla="*/ 767 w 3380"/>
              <a:gd name="T91" fmla="*/ 2453 h 2800"/>
              <a:gd name="T92" fmla="*/ 592 w 3380"/>
              <a:gd name="T93" fmla="*/ 2307 h 2800"/>
              <a:gd name="T94" fmla="*/ 585 w 3380"/>
              <a:gd name="T95" fmla="*/ 2079 h 2800"/>
              <a:gd name="T96" fmla="*/ 753 w 3380"/>
              <a:gd name="T97" fmla="*/ 1922 h 2800"/>
              <a:gd name="T98" fmla="*/ 442 w 3380"/>
              <a:gd name="T99" fmla="*/ 280 h 2800"/>
              <a:gd name="T100" fmla="*/ 323 w 3380"/>
              <a:gd name="T101" fmla="*/ 426 h 2800"/>
              <a:gd name="T102" fmla="*/ 122 w 3380"/>
              <a:gd name="T103" fmla="*/ 423 h 2800"/>
              <a:gd name="T104" fmla="*/ 3 w 3380"/>
              <a:gd name="T105" fmla="*/ 261 h 2800"/>
              <a:gd name="T106" fmla="*/ 66 w 3380"/>
              <a:gd name="T107" fmla="*/ 65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80" h="2800">
                <a:moveTo>
                  <a:pt x="2591" y="2240"/>
                </a:moveTo>
                <a:lnTo>
                  <a:pt x="2554" y="2243"/>
                </a:lnTo>
                <a:lnTo>
                  <a:pt x="2521" y="2251"/>
                </a:lnTo>
                <a:lnTo>
                  <a:pt x="2488" y="2265"/>
                </a:lnTo>
                <a:lnTo>
                  <a:pt x="2458" y="2283"/>
                </a:lnTo>
                <a:lnTo>
                  <a:pt x="2433" y="2305"/>
                </a:lnTo>
                <a:lnTo>
                  <a:pt x="2410" y="2332"/>
                </a:lnTo>
                <a:lnTo>
                  <a:pt x="2392" y="2361"/>
                </a:lnTo>
                <a:lnTo>
                  <a:pt x="2377" y="2393"/>
                </a:lnTo>
                <a:lnTo>
                  <a:pt x="2369" y="2427"/>
                </a:lnTo>
                <a:lnTo>
                  <a:pt x="2366" y="2464"/>
                </a:lnTo>
                <a:lnTo>
                  <a:pt x="2369" y="2501"/>
                </a:lnTo>
                <a:lnTo>
                  <a:pt x="2377" y="2534"/>
                </a:lnTo>
                <a:lnTo>
                  <a:pt x="2392" y="2567"/>
                </a:lnTo>
                <a:lnTo>
                  <a:pt x="2410" y="2596"/>
                </a:lnTo>
                <a:lnTo>
                  <a:pt x="2433" y="2622"/>
                </a:lnTo>
                <a:lnTo>
                  <a:pt x="2458" y="2644"/>
                </a:lnTo>
                <a:lnTo>
                  <a:pt x="2488" y="2663"/>
                </a:lnTo>
                <a:lnTo>
                  <a:pt x="2521" y="2677"/>
                </a:lnTo>
                <a:lnTo>
                  <a:pt x="2554" y="2685"/>
                </a:lnTo>
                <a:lnTo>
                  <a:pt x="2591" y="2688"/>
                </a:lnTo>
                <a:lnTo>
                  <a:pt x="2628" y="2685"/>
                </a:lnTo>
                <a:lnTo>
                  <a:pt x="2663" y="2677"/>
                </a:lnTo>
                <a:lnTo>
                  <a:pt x="2695" y="2663"/>
                </a:lnTo>
                <a:lnTo>
                  <a:pt x="2724" y="2644"/>
                </a:lnTo>
                <a:lnTo>
                  <a:pt x="2751" y="2622"/>
                </a:lnTo>
                <a:lnTo>
                  <a:pt x="2774" y="2596"/>
                </a:lnTo>
                <a:lnTo>
                  <a:pt x="2791" y="2567"/>
                </a:lnTo>
                <a:lnTo>
                  <a:pt x="2805" y="2534"/>
                </a:lnTo>
                <a:lnTo>
                  <a:pt x="2814" y="2501"/>
                </a:lnTo>
                <a:lnTo>
                  <a:pt x="2817" y="2464"/>
                </a:lnTo>
                <a:lnTo>
                  <a:pt x="2814" y="2427"/>
                </a:lnTo>
                <a:lnTo>
                  <a:pt x="2805" y="2393"/>
                </a:lnTo>
                <a:lnTo>
                  <a:pt x="2791" y="2361"/>
                </a:lnTo>
                <a:lnTo>
                  <a:pt x="2774" y="2332"/>
                </a:lnTo>
                <a:lnTo>
                  <a:pt x="2751" y="2305"/>
                </a:lnTo>
                <a:lnTo>
                  <a:pt x="2724" y="2283"/>
                </a:lnTo>
                <a:lnTo>
                  <a:pt x="2695" y="2265"/>
                </a:lnTo>
                <a:lnTo>
                  <a:pt x="2663" y="2251"/>
                </a:lnTo>
                <a:lnTo>
                  <a:pt x="2628" y="2243"/>
                </a:lnTo>
                <a:lnTo>
                  <a:pt x="2591" y="2240"/>
                </a:lnTo>
                <a:close/>
                <a:moveTo>
                  <a:pt x="1296" y="2240"/>
                </a:moveTo>
                <a:lnTo>
                  <a:pt x="1259" y="2243"/>
                </a:lnTo>
                <a:lnTo>
                  <a:pt x="1224" y="2251"/>
                </a:lnTo>
                <a:lnTo>
                  <a:pt x="1192" y="2265"/>
                </a:lnTo>
                <a:lnTo>
                  <a:pt x="1163" y="2283"/>
                </a:lnTo>
                <a:lnTo>
                  <a:pt x="1136" y="2305"/>
                </a:lnTo>
                <a:lnTo>
                  <a:pt x="1113" y="2332"/>
                </a:lnTo>
                <a:lnTo>
                  <a:pt x="1096" y="2361"/>
                </a:lnTo>
                <a:lnTo>
                  <a:pt x="1082" y="2393"/>
                </a:lnTo>
                <a:lnTo>
                  <a:pt x="1073" y="2427"/>
                </a:lnTo>
                <a:lnTo>
                  <a:pt x="1070" y="2464"/>
                </a:lnTo>
                <a:lnTo>
                  <a:pt x="1073" y="2501"/>
                </a:lnTo>
                <a:lnTo>
                  <a:pt x="1082" y="2534"/>
                </a:lnTo>
                <a:lnTo>
                  <a:pt x="1096" y="2567"/>
                </a:lnTo>
                <a:lnTo>
                  <a:pt x="1113" y="2596"/>
                </a:lnTo>
                <a:lnTo>
                  <a:pt x="1136" y="2622"/>
                </a:lnTo>
                <a:lnTo>
                  <a:pt x="1163" y="2644"/>
                </a:lnTo>
                <a:lnTo>
                  <a:pt x="1192" y="2663"/>
                </a:lnTo>
                <a:lnTo>
                  <a:pt x="1224" y="2677"/>
                </a:lnTo>
                <a:lnTo>
                  <a:pt x="1259" y="2685"/>
                </a:lnTo>
                <a:lnTo>
                  <a:pt x="1296" y="2688"/>
                </a:lnTo>
                <a:lnTo>
                  <a:pt x="1333" y="2685"/>
                </a:lnTo>
                <a:lnTo>
                  <a:pt x="1366" y="2677"/>
                </a:lnTo>
                <a:lnTo>
                  <a:pt x="1399" y="2663"/>
                </a:lnTo>
                <a:lnTo>
                  <a:pt x="1429" y="2644"/>
                </a:lnTo>
                <a:lnTo>
                  <a:pt x="1455" y="2622"/>
                </a:lnTo>
                <a:lnTo>
                  <a:pt x="1478" y="2596"/>
                </a:lnTo>
                <a:lnTo>
                  <a:pt x="1496" y="2567"/>
                </a:lnTo>
                <a:lnTo>
                  <a:pt x="1510" y="2534"/>
                </a:lnTo>
                <a:lnTo>
                  <a:pt x="1518" y="2501"/>
                </a:lnTo>
                <a:lnTo>
                  <a:pt x="1521" y="2464"/>
                </a:lnTo>
                <a:lnTo>
                  <a:pt x="1518" y="2427"/>
                </a:lnTo>
                <a:lnTo>
                  <a:pt x="1510" y="2393"/>
                </a:lnTo>
                <a:lnTo>
                  <a:pt x="1496" y="2361"/>
                </a:lnTo>
                <a:lnTo>
                  <a:pt x="1478" y="2332"/>
                </a:lnTo>
                <a:lnTo>
                  <a:pt x="1455" y="2305"/>
                </a:lnTo>
                <a:lnTo>
                  <a:pt x="1429" y="2283"/>
                </a:lnTo>
                <a:lnTo>
                  <a:pt x="1399" y="2265"/>
                </a:lnTo>
                <a:lnTo>
                  <a:pt x="1366" y="2251"/>
                </a:lnTo>
                <a:lnTo>
                  <a:pt x="1333" y="2243"/>
                </a:lnTo>
                <a:lnTo>
                  <a:pt x="1296" y="2240"/>
                </a:lnTo>
                <a:close/>
                <a:moveTo>
                  <a:pt x="679" y="560"/>
                </a:moveTo>
                <a:lnTo>
                  <a:pt x="947" y="1904"/>
                </a:lnTo>
                <a:lnTo>
                  <a:pt x="3099" y="1904"/>
                </a:lnTo>
                <a:lnTo>
                  <a:pt x="3129" y="1901"/>
                </a:lnTo>
                <a:lnTo>
                  <a:pt x="3158" y="1894"/>
                </a:lnTo>
                <a:lnTo>
                  <a:pt x="3184" y="1881"/>
                </a:lnTo>
                <a:lnTo>
                  <a:pt x="3207" y="1864"/>
                </a:lnTo>
                <a:lnTo>
                  <a:pt x="3227" y="1844"/>
                </a:lnTo>
                <a:lnTo>
                  <a:pt x="3244" y="1822"/>
                </a:lnTo>
                <a:lnTo>
                  <a:pt x="3257" y="1795"/>
                </a:lnTo>
                <a:lnTo>
                  <a:pt x="3264" y="1767"/>
                </a:lnTo>
                <a:lnTo>
                  <a:pt x="3267" y="1737"/>
                </a:lnTo>
                <a:lnTo>
                  <a:pt x="3267" y="560"/>
                </a:lnTo>
                <a:lnTo>
                  <a:pt x="679" y="560"/>
                </a:lnTo>
                <a:close/>
                <a:moveTo>
                  <a:pt x="225" y="112"/>
                </a:moveTo>
                <a:lnTo>
                  <a:pt x="200" y="115"/>
                </a:lnTo>
                <a:lnTo>
                  <a:pt x="176" y="123"/>
                </a:lnTo>
                <a:lnTo>
                  <a:pt x="155" y="136"/>
                </a:lnTo>
                <a:lnTo>
                  <a:pt x="137" y="154"/>
                </a:lnTo>
                <a:lnTo>
                  <a:pt x="124" y="175"/>
                </a:lnTo>
                <a:lnTo>
                  <a:pt x="116" y="199"/>
                </a:lnTo>
                <a:lnTo>
                  <a:pt x="113" y="224"/>
                </a:lnTo>
                <a:lnTo>
                  <a:pt x="116" y="249"/>
                </a:lnTo>
                <a:lnTo>
                  <a:pt x="124" y="273"/>
                </a:lnTo>
                <a:lnTo>
                  <a:pt x="137" y="294"/>
                </a:lnTo>
                <a:lnTo>
                  <a:pt x="155" y="312"/>
                </a:lnTo>
                <a:lnTo>
                  <a:pt x="176" y="325"/>
                </a:lnTo>
                <a:lnTo>
                  <a:pt x="200" y="333"/>
                </a:lnTo>
                <a:lnTo>
                  <a:pt x="225" y="336"/>
                </a:lnTo>
                <a:lnTo>
                  <a:pt x="251" y="333"/>
                </a:lnTo>
                <a:lnTo>
                  <a:pt x="274" y="325"/>
                </a:lnTo>
                <a:lnTo>
                  <a:pt x="296" y="312"/>
                </a:lnTo>
                <a:lnTo>
                  <a:pt x="313" y="294"/>
                </a:lnTo>
                <a:lnTo>
                  <a:pt x="327" y="273"/>
                </a:lnTo>
                <a:lnTo>
                  <a:pt x="335" y="249"/>
                </a:lnTo>
                <a:lnTo>
                  <a:pt x="338" y="224"/>
                </a:lnTo>
                <a:lnTo>
                  <a:pt x="335" y="199"/>
                </a:lnTo>
                <a:lnTo>
                  <a:pt x="327" y="175"/>
                </a:lnTo>
                <a:lnTo>
                  <a:pt x="313" y="154"/>
                </a:lnTo>
                <a:lnTo>
                  <a:pt x="296" y="136"/>
                </a:lnTo>
                <a:lnTo>
                  <a:pt x="274" y="123"/>
                </a:lnTo>
                <a:lnTo>
                  <a:pt x="251" y="115"/>
                </a:lnTo>
                <a:lnTo>
                  <a:pt x="225" y="112"/>
                </a:lnTo>
                <a:close/>
                <a:moveTo>
                  <a:pt x="225" y="0"/>
                </a:moveTo>
                <a:lnTo>
                  <a:pt x="259" y="3"/>
                </a:lnTo>
                <a:lnTo>
                  <a:pt x="292" y="10"/>
                </a:lnTo>
                <a:lnTo>
                  <a:pt x="323" y="22"/>
                </a:lnTo>
                <a:lnTo>
                  <a:pt x="350" y="39"/>
                </a:lnTo>
                <a:lnTo>
                  <a:pt x="376" y="58"/>
                </a:lnTo>
                <a:lnTo>
                  <a:pt x="398" y="81"/>
                </a:lnTo>
                <a:lnTo>
                  <a:pt x="417" y="108"/>
                </a:lnTo>
                <a:lnTo>
                  <a:pt x="432" y="136"/>
                </a:lnTo>
                <a:lnTo>
                  <a:pt x="442" y="168"/>
                </a:lnTo>
                <a:lnTo>
                  <a:pt x="610" y="168"/>
                </a:lnTo>
                <a:lnTo>
                  <a:pt x="658" y="448"/>
                </a:lnTo>
                <a:lnTo>
                  <a:pt x="3380" y="448"/>
                </a:lnTo>
                <a:lnTo>
                  <a:pt x="3380" y="1737"/>
                </a:lnTo>
                <a:lnTo>
                  <a:pt x="3377" y="1778"/>
                </a:lnTo>
                <a:lnTo>
                  <a:pt x="3368" y="1817"/>
                </a:lnTo>
                <a:lnTo>
                  <a:pt x="3353" y="1854"/>
                </a:lnTo>
                <a:lnTo>
                  <a:pt x="3335" y="1889"/>
                </a:lnTo>
                <a:lnTo>
                  <a:pt x="3311" y="1920"/>
                </a:lnTo>
                <a:lnTo>
                  <a:pt x="3284" y="1948"/>
                </a:lnTo>
                <a:lnTo>
                  <a:pt x="3252" y="1971"/>
                </a:lnTo>
                <a:lnTo>
                  <a:pt x="3217" y="1991"/>
                </a:lnTo>
                <a:lnTo>
                  <a:pt x="3180" y="2004"/>
                </a:lnTo>
                <a:lnTo>
                  <a:pt x="3140" y="2013"/>
                </a:lnTo>
                <a:lnTo>
                  <a:pt x="3099" y="2016"/>
                </a:lnTo>
                <a:lnTo>
                  <a:pt x="855" y="2016"/>
                </a:lnTo>
                <a:lnTo>
                  <a:pt x="826" y="2018"/>
                </a:lnTo>
                <a:lnTo>
                  <a:pt x="797" y="2025"/>
                </a:lnTo>
                <a:lnTo>
                  <a:pt x="770" y="2036"/>
                </a:lnTo>
                <a:lnTo>
                  <a:pt x="747" y="2051"/>
                </a:lnTo>
                <a:lnTo>
                  <a:pt x="725" y="2069"/>
                </a:lnTo>
                <a:lnTo>
                  <a:pt x="707" y="2090"/>
                </a:lnTo>
                <a:lnTo>
                  <a:pt x="692" y="2114"/>
                </a:lnTo>
                <a:lnTo>
                  <a:pt x="682" y="2139"/>
                </a:lnTo>
                <a:lnTo>
                  <a:pt x="677" y="2167"/>
                </a:lnTo>
                <a:lnTo>
                  <a:pt x="676" y="2195"/>
                </a:lnTo>
                <a:lnTo>
                  <a:pt x="680" y="2223"/>
                </a:lnTo>
                <a:lnTo>
                  <a:pt x="689" y="2249"/>
                </a:lnTo>
                <a:lnTo>
                  <a:pt x="703" y="2274"/>
                </a:lnTo>
                <a:lnTo>
                  <a:pt x="720" y="2296"/>
                </a:lnTo>
                <a:lnTo>
                  <a:pt x="741" y="2315"/>
                </a:lnTo>
                <a:lnTo>
                  <a:pt x="764" y="2332"/>
                </a:lnTo>
                <a:lnTo>
                  <a:pt x="790" y="2343"/>
                </a:lnTo>
                <a:lnTo>
                  <a:pt x="817" y="2350"/>
                </a:lnTo>
                <a:lnTo>
                  <a:pt x="845" y="2352"/>
                </a:lnTo>
                <a:lnTo>
                  <a:pt x="977" y="2352"/>
                </a:lnTo>
                <a:lnTo>
                  <a:pt x="994" y="2314"/>
                </a:lnTo>
                <a:lnTo>
                  <a:pt x="1014" y="2279"/>
                </a:lnTo>
                <a:lnTo>
                  <a:pt x="1039" y="2246"/>
                </a:lnTo>
                <a:lnTo>
                  <a:pt x="1067" y="2217"/>
                </a:lnTo>
                <a:lnTo>
                  <a:pt x="1099" y="2191"/>
                </a:lnTo>
                <a:lnTo>
                  <a:pt x="1134" y="2169"/>
                </a:lnTo>
                <a:lnTo>
                  <a:pt x="1171" y="2151"/>
                </a:lnTo>
                <a:lnTo>
                  <a:pt x="1211" y="2138"/>
                </a:lnTo>
                <a:lnTo>
                  <a:pt x="1253" y="2131"/>
                </a:lnTo>
                <a:lnTo>
                  <a:pt x="1296" y="2128"/>
                </a:lnTo>
                <a:lnTo>
                  <a:pt x="1339" y="2131"/>
                </a:lnTo>
                <a:lnTo>
                  <a:pt x="1381" y="2138"/>
                </a:lnTo>
                <a:lnTo>
                  <a:pt x="1421" y="2151"/>
                </a:lnTo>
                <a:lnTo>
                  <a:pt x="1457" y="2169"/>
                </a:lnTo>
                <a:lnTo>
                  <a:pt x="1492" y="2191"/>
                </a:lnTo>
                <a:lnTo>
                  <a:pt x="1524" y="2217"/>
                </a:lnTo>
                <a:lnTo>
                  <a:pt x="1553" y="2246"/>
                </a:lnTo>
                <a:lnTo>
                  <a:pt x="1577" y="2279"/>
                </a:lnTo>
                <a:lnTo>
                  <a:pt x="1598" y="2314"/>
                </a:lnTo>
                <a:lnTo>
                  <a:pt x="1614" y="2352"/>
                </a:lnTo>
                <a:lnTo>
                  <a:pt x="2273" y="2352"/>
                </a:lnTo>
                <a:lnTo>
                  <a:pt x="2289" y="2314"/>
                </a:lnTo>
                <a:lnTo>
                  <a:pt x="2310" y="2279"/>
                </a:lnTo>
                <a:lnTo>
                  <a:pt x="2334" y="2246"/>
                </a:lnTo>
                <a:lnTo>
                  <a:pt x="2363" y="2217"/>
                </a:lnTo>
                <a:lnTo>
                  <a:pt x="2395" y="2191"/>
                </a:lnTo>
                <a:lnTo>
                  <a:pt x="2430" y="2169"/>
                </a:lnTo>
                <a:lnTo>
                  <a:pt x="2466" y="2151"/>
                </a:lnTo>
                <a:lnTo>
                  <a:pt x="2506" y="2138"/>
                </a:lnTo>
                <a:lnTo>
                  <a:pt x="2548" y="2131"/>
                </a:lnTo>
                <a:lnTo>
                  <a:pt x="2591" y="2128"/>
                </a:lnTo>
                <a:lnTo>
                  <a:pt x="2634" y="2131"/>
                </a:lnTo>
                <a:lnTo>
                  <a:pt x="2676" y="2138"/>
                </a:lnTo>
                <a:lnTo>
                  <a:pt x="2716" y="2151"/>
                </a:lnTo>
                <a:lnTo>
                  <a:pt x="2753" y="2169"/>
                </a:lnTo>
                <a:lnTo>
                  <a:pt x="2788" y="2191"/>
                </a:lnTo>
                <a:lnTo>
                  <a:pt x="2820" y="2217"/>
                </a:lnTo>
                <a:lnTo>
                  <a:pt x="2848" y="2246"/>
                </a:lnTo>
                <a:lnTo>
                  <a:pt x="2873" y="2279"/>
                </a:lnTo>
                <a:lnTo>
                  <a:pt x="2893" y="2314"/>
                </a:lnTo>
                <a:lnTo>
                  <a:pt x="2910" y="2352"/>
                </a:lnTo>
                <a:lnTo>
                  <a:pt x="3155" y="2352"/>
                </a:lnTo>
                <a:lnTo>
                  <a:pt x="3172" y="2355"/>
                </a:lnTo>
                <a:lnTo>
                  <a:pt x="3188" y="2363"/>
                </a:lnTo>
                <a:lnTo>
                  <a:pt x="3200" y="2375"/>
                </a:lnTo>
                <a:lnTo>
                  <a:pt x="3208" y="2391"/>
                </a:lnTo>
                <a:lnTo>
                  <a:pt x="3211" y="2408"/>
                </a:lnTo>
                <a:lnTo>
                  <a:pt x="3208" y="2425"/>
                </a:lnTo>
                <a:lnTo>
                  <a:pt x="3200" y="2441"/>
                </a:lnTo>
                <a:lnTo>
                  <a:pt x="3188" y="2453"/>
                </a:lnTo>
                <a:lnTo>
                  <a:pt x="3172" y="2461"/>
                </a:lnTo>
                <a:lnTo>
                  <a:pt x="3155" y="2464"/>
                </a:lnTo>
                <a:lnTo>
                  <a:pt x="2929" y="2464"/>
                </a:lnTo>
                <a:lnTo>
                  <a:pt x="2926" y="2510"/>
                </a:lnTo>
                <a:lnTo>
                  <a:pt x="2917" y="2554"/>
                </a:lnTo>
                <a:lnTo>
                  <a:pt x="2903" y="2594"/>
                </a:lnTo>
                <a:lnTo>
                  <a:pt x="2883" y="2633"/>
                </a:lnTo>
                <a:lnTo>
                  <a:pt x="2859" y="2670"/>
                </a:lnTo>
                <a:lnTo>
                  <a:pt x="2830" y="2701"/>
                </a:lnTo>
                <a:lnTo>
                  <a:pt x="2798" y="2730"/>
                </a:lnTo>
                <a:lnTo>
                  <a:pt x="2761" y="2754"/>
                </a:lnTo>
                <a:lnTo>
                  <a:pt x="2722" y="2774"/>
                </a:lnTo>
                <a:lnTo>
                  <a:pt x="2681" y="2788"/>
                </a:lnTo>
                <a:lnTo>
                  <a:pt x="2637" y="2797"/>
                </a:lnTo>
                <a:lnTo>
                  <a:pt x="2591" y="2800"/>
                </a:lnTo>
                <a:lnTo>
                  <a:pt x="2545" y="2797"/>
                </a:lnTo>
                <a:lnTo>
                  <a:pt x="2501" y="2788"/>
                </a:lnTo>
                <a:lnTo>
                  <a:pt x="2460" y="2774"/>
                </a:lnTo>
                <a:lnTo>
                  <a:pt x="2421" y="2754"/>
                </a:lnTo>
                <a:lnTo>
                  <a:pt x="2384" y="2730"/>
                </a:lnTo>
                <a:lnTo>
                  <a:pt x="2353" y="2701"/>
                </a:lnTo>
                <a:lnTo>
                  <a:pt x="2324" y="2670"/>
                </a:lnTo>
                <a:lnTo>
                  <a:pt x="2299" y="2633"/>
                </a:lnTo>
                <a:lnTo>
                  <a:pt x="2280" y="2594"/>
                </a:lnTo>
                <a:lnTo>
                  <a:pt x="2266" y="2554"/>
                </a:lnTo>
                <a:lnTo>
                  <a:pt x="2256" y="2510"/>
                </a:lnTo>
                <a:lnTo>
                  <a:pt x="2253" y="2464"/>
                </a:lnTo>
                <a:lnTo>
                  <a:pt x="1634" y="2464"/>
                </a:lnTo>
                <a:lnTo>
                  <a:pt x="1631" y="2510"/>
                </a:lnTo>
                <a:lnTo>
                  <a:pt x="1621" y="2554"/>
                </a:lnTo>
                <a:lnTo>
                  <a:pt x="1607" y="2594"/>
                </a:lnTo>
                <a:lnTo>
                  <a:pt x="1588" y="2633"/>
                </a:lnTo>
                <a:lnTo>
                  <a:pt x="1563" y="2670"/>
                </a:lnTo>
                <a:lnTo>
                  <a:pt x="1534" y="2701"/>
                </a:lnTo>
                <a:lnTo>
                  <a:pt x="1502" y="2730"/>
                </a:lnTo>
                <a:lnTo>
                  <a:pt x="1466" y="2754"/>
                </a:lnTo>
                <a:lnTo>
                  <a:pt x="1427" y="2774"/>
                </a:lnTo>
                <a:lnTo>
                  <a:pt x="1386" y="2788"/>
                </a:lnTo>
                <a:lnTo>
                  <a:pt x="1342" y="2797"/>
                </a:lnTo>
                <a:lnTo>
                  <a:pt x="1296" y="2800"/>
                </a:lnTo>
                <a:lnTo>
                  <a:pt x="1250" y="2797"/>
                </a:lnTo>
                <a:lnTo>
                  <a:pt x="1206" y="2788"/>
                </a:lnTo>
                <a:lnTo>
                  <a:pt x="1165" y="2774"/>
                </a:lnTo>
                <a:lnTo>
                  <a:pt x="1126" y="2754"/>
                </a:lnTo>
                <a:lnTo>
                  <a:pt x="1090" y="2730"/>
                </a:lnTo>
                <a:lnTo>
                  <a:pt x="1057" y="2701"/>
                </a:lnTo>
                <a:lnTo>
                  <a:pt x="1028" y="2670"/>
                </a:lnTo>
                <a:lnTo>
                  <a:pt x="1004" y="2633"/>
                </a:lnTo>
                <a:lnTo>
                  <a:pt x="984" y="2594"/>
                </a:lnTo>
                <a:lnTo>
                  <a:pt x="970" y="2554"/>
                </a:lnTo>
                <a:lnTo>
                  <a:pt x="961" y="2510"/>
                </a:lnTo>
                <a:lnTo>
                  <a:pt x="958" y="2464"/>
                </a:lnTo>
                <a:lnTo>
                  <a:pt x="845" y="2464"/>
                </a:lnTo>
                <a:lnTo>
                  <a:pt x="806" y="2461"/>
                </a:lnTo>
                <a:lnTo>
                  <a:pt x="767" y="2453"/>
                </a:lnTo>
                <a:lnTo>
                  <a:pt x="731" y="2440"/>
                </a:lnTo>
                <a:lnTo>
                  <a:pt x="696" y="2421"/>
                </a:lnTo>
                <a:lnTo>
                  <a:pt x="665" y="2399"/>
                </a:lnTo>
                <a:lnTo>
                  <a:pt x="636" y="2371"/>
                </a:lnTo>
                <a:lnTo>
                  <a:pt x="611" y="2341"/>
                </a:lnTo>
                <a:lnTo>
                  <a:pt x="592" y="2307"/>
                </a:lnTo>
                <a:lnTo>
                  <a:pt x="578" y="2271"/>
                </a:lnTo>
                <a:lnTo>
                  <a:pt x="567" y="2234"/>
                </a:lnTo>
                <a:lnTo>
                  <a:pt x="563" y="2195"/>
                </a:lnTo>
                <a:lnTo>
                  <a:pt x="564" y="2155"/>
                </a:lnTo>
                <a:lnTo>
                  <a:pt x="572" y="2116"/>
                </a:lnTo>
                <a:lnTo>
                  <a:pt x="585" y="2079"/>
                </a:lnTo>
                <a:lnTo>
                  <a:pt x="602" y="2045"/>
                </a:lnTo>
                <a:lnTo>
                  <a:pt x="625" y="2013"/>
                </a:lnTo>
                <a:lnTo>
                  <a:pt x="651" y="1984"/>
                </a:lnTo>
                <a:lnTo>
                  <a:pt x="682" y="1959"/>
                </a:lnTo>
                <a:lnTo>
                  <a:pt x="716" y="1939"/>
                </a:lnTo>
                <a:lnTo>
                  <a:pt x="753" y="1922"/>
                </a:lnTo>
                <a:lnTo>
                  <a:pt x="792" y="1911"/>
                </a:lnTo>
                <a:lnTo>
                  <a:pt x="833" y="1905"/>
                </a:lnTo>
                <a:lnTo>
                  <a:pt x="542" y="448"/>
                </a:lnTo>
                <a:lnTo>
                  <a:pt x="544" y="448"/>
                </a:lnTo>
                <a:lnTo>
                  <a:pt x="515" y="280"/>
                </a:lnTo>
                <a:lnTo>
                  <a:pt x="442" y="280"/>
                </a:lnTo>
                <a:lnTo>
                  <a:pt x="432" y="312"/>
                </a:lnTo>
                <a:lnTo>
                  <a:pt x="417" y="340"/>
                </a:lnTo>
                <a:lnTo>
                  <a:pt x="398" y="367"/>
                </a:lnTo>
                <a:lnTo>
                  <a:pt x="376" y="390"/>
                </a:lnTo>
                <a:lnTo>
                  <a:pt x="350" y="409"/>
                </a:lnTo>
                <a:lnTo>
                  <a:pt x="323" y="426"/>
                </a:lnTo>
                <a:lnTo>
                  <a:pt x="292" y="438"/>
                </a:lnTo>
                <a:lnTo>
                  <a:pt x="259" y="445"/>
                </a:lnTo>
                <a:lnTo>
                  <a:pt x="225" y="448"/>
                </a:lnTo>
                <a:lnTo>
                  <a:pt x="188" y="445"/>
                </a:lnTo>
                <a:lnTo>
                  <a:pt x="154" y="437"/>
                </a:lnTo>
                <a:lnTo>
                  <a:pt x="122" y="423"/>
                </a:lnTo>
                <a:lnTo>
                  <a:pt x="92" y="404"/>
                </a:lnTo>
                <a:lnTo>
                  <a:pt x="66" y="382"/>
                </a:lnTo>
                <a:lnTo>
                  <a:pt x="43" y="356"/>
                </a:lnTo>
                <a:lnTo>
                  <a:pt x="26" y="327"/>
                </a:lnTo>
                <a:lnTo>
                  <a:pt x="11" y="294"/>
                </a:lnTo>
                <a:lnTo>
                  <a:pt x="3" y="261"/>
                </a:lnTo>
                <a:lnTo>
                  <a:pt x="0" y="224"/>
                </a:lnTo>
                <a:lnTo>
                  <a:pt x="3" y="187"/>
                </a:lnTo>
                <a:lnTo>
                  <a:pt x="11" y="153"/>
                </a:lnTo>
                <a:lnTo>
                  <a:pt x="26" y="121"/>
                </a:lnTo>
                <a:lnTo>
                  <a:pt x="43" y="92"/>
                </a:lnTo>
                <a:lnTo>
                  <a:pt x="66" y="65"/>
                </a:lnTo>
                <a:lnTo>
                  <a:pt x="92" y="43"/>
                </a:lnTo>
                <a:lnTo>
                  <a:pt x="122" y="25"/>
                </a:lnTo>
                <a:lnTo>
                  <a:pt x="154" y="11"/>
                </a:lnTo>
                <a:lnTo>
                  <a:pt x="188" y="3"/>
                </a:lnTo>
                <a:lnTo>
                  <a:pt x="2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6" name="Group 265"/>
          <p:cNvGrpSpPr/>
          <p:nvPr/>
        </p:nvGrpSpPr>
        <p:grpSpPr>
          <a:xfrm>
            <a:off x="7227915" y="1971675"/>
            <a:ext cx="533400" cy="444500"/>
            <a:chOff x="7216775" y="1971675"/>
            <a:chExt cx="533400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78"/>
            <p:cNvSpPr>
              <a:spLocks noEditPoints="1"/>
            </p:cNvSpPr>
            <p:nvPr/>
          </p:nvSpPr>
          <p:spPr bwMode="auto">
            <a:xfrm>
              <a:off x="7216775" y="1971675"/>
              <a:ext cx="533400" cy="444500"/>
            </a:xfrm>
            <a:custGeom>
              <a:avLst/>
              <a:gdLst>
                <a:gd name="T0" fmla="*/ 2396 w 3360"/>
                <a:gd name="T1" fmla="*/ 2332 h 2801"/>
                <a:gd name="T2" fmla="*/ 2377 w 3360"/>
                <a:gd name="T3" fmla="*/ 2568 h 2801"/>
                <a:gd name="T4" fmla="*/ 2576 w 3360"/>
                <a:gd name="T5" fmla="*/ 2689 h 2801"/>
                <a:gd name="T6" fmla="*/ 2775 w 3360"/>
                <a:gd name="T7" fmla="*/ 2568 h 2801"/>
                <a:gd name="T8" fmla="*/ 2756 w 3360"/>
                <a:gd name="T9" fmla="*/ 2332 h 2801"/>
                <a:gd name="T10" fmla="*/ 1288 w 3360"/>
                <a:gd name="T11" fmla="*/ 2241 h 2801"/>
                <a:gd name="T12" fmla="*/ 1089 w 3360"/>
                <a:gd name="T13" fmla="*/ 2362 h 2801"/>
                <a:gd name="T14" fmla="*/ 1107 w 3360"/>
                <a:gd name="T15" fmla="*/ 2597 h 2801"/>
                <a:gd name="T16" fmla="*/ 1324 w 3360"/>
                <a:gd name="T17" fmla="*/ 2686 h 2801"/>
                <a:gd name="T18" fmla="*/ 1501 w 3360"/>
                <a:gd name="T19" fmla="*/ 2536 h 2801"/>
                <a:gd name="T20" fmla="*/ 1447 w 3360"/>
                <a:gd name="T21" fmla="*/ 2306 h 2801"/>
                <a:gd name="T22" fmla="*/ 675 w 3360"/>
                <a:gd name="T23" fmla="*/ 560 h 2801"/>
                <a:gd name="T24" fmla="*/ 762 w 3360"/>
                <a:gd name="T25" fmla="*/ 571 h 2801"/>
                <a:gd name="T26" fmla="*/ 746 w 3360"/>
                <a:gd name="T27" fmla="*/ 670 h 2801"/>
                <a:gd name="T28" fmla="*/ 768 w 3360"/>
                <a:gd name="T29" fmla="*/ 913 h 2801"/>
                <a:gd name="T30" fmla="*/ 848 w 3360"/>
                <a:gd name="T31" fmla="*/ 1431 h 2801"/>
                <a:gd name="T32" fmla="*/ 942 w 3360"/>
                <a:gd name="T33" fmla="*/ 1423 h 2801"/>
                <a:gd name="T34" fmla="*/ 897 w 3360"/>
                <a:gd name="T35" fmla="*/ 1513 h 2801"/>
                <a:gd name="T36" fmla="*/ 945 w 3360"/>
                <a:gd name="T37" fmla="*/ 1764 h 2801"/>
                <a:gd name="T38" fmla="*/ 3082 w 3360"/>
                <a:gd name="T39" fmla="*/ 1904 h 2801"/>
                <a:gd name="T40" fmla="*/ 3195 w 3360"/>
                <a:gd name="T41" fmla="*/ 1810 h 2801"/>
                <a:gd name="T42" fmla="*/ 3249 w 3360"/>
                <a:gd name="T43" fmla="*/ 1513 h 2801"/>
                <a:gd name="T44" fmla="*/ 3203 w 3360"/>
                <a:gd name="T45" fmla="*/ 1423 h 2801"/>
                <a:gd name="T46" fmla="*/ 3203 w 3360"/>
                <a:gd name="T47" fmla="*/ 1153 h 2801"/>
                <a:gd name="T48" fmla="*/ 3249 w 3360"/>
                <a:gd name="T49" fmla="*/ 1065 h 2801"/>
                <a:gd name="T50" fmla="*/ 3195 w 3360"/>
                <a:gd name="T51" fmla="*/ 766 h 2801"/>
                <a:gd name="T52" fmla="*/ 199 w 3360"/>
                <a:gd name="T53" fmla="*/ 115 h 2801"/>
                <a:gd name="T54" fmla="*/ 115 w 3360"/>
                <a:gd name="T55" fmla="*/ 249 h 2801"/>
                <a:gd name="T56" fmla="*/ 249 w 3360"/>
                <a:gd name="T57" fmla="*/ 334 h 2801"/>
                <a:gd name="T58" fmla="*/ 333 w 3360"/>
                <a:gd name="T59" fmla="*/ 199 h 2801"/>
                <a:gd name="T60" fmla="*/ 223 w 3360"/>
                <a:gd name="T61" fmla="*/ 0 h 2801"/>
                <a:gd name="T62" fmla="*/ 415 w 3360"/>
                <a:gd name="T63" fmla="*/ 108 h 2801"/>
                <a:gd name="T64" fmla="*/ 3357 w 3360"/>
                <a:gd name="T65" fmla="*/ 1778 h 2801"/>
                <a:gd name="T66" fmla="*/ 3199 w 3360"/>
                <a:gd name="T67" fmla="*/ 1990 h 2801"/>
                <a:gd name="T68" fmla="*/ 786 w 3360"/>
                <a:gd name="T69" fmla="*/ 2028 h 2801"/>
                <a:gd name="T70" fmla="*/ 672 w 3360"/>
                <a:gd name="T71" fmla="*/ 2196 h 2801"/>
                <a:gd name="T72" fmla="*/ 785 w 3360"/>
                <a:gd name="T73" fmla="*/ 2344 h 2801"/>
                <a:gd name="T74" fmla="*/ 1061 w 3360"/>
                <a:gd name="T75" fmla="*/ 2218 h 2801"/>
                <a:gd name="T76" fmla="*/ 1331 w 3360"/>
                <a:gd name="T77" fmla="*/ 2131 h 2801"/>
                <a:gd name="T78" fmla="*/ 1567 w 3360"/>
                <a:gd name="T79" fmla="*/ 2279 h 2801"/>
                <a:gd name="T80" fmla="*/ 2349 w 3360"/>
                <a:gd name="T81" fmla="*/ 2218 h 2801"/>
                <a:gd name="T82" fmla="*/ 2619 w 3360"/>
                <a:gd name="T83" fmla="*/ 2131 h 2801"/>
                <a:gd name="T84" fmla="*/ 2856 w 3360"/>
                <a:gd name="T85" fmla="*/ 2279 h 2801"/>
                <a:gd name="T86" fmla="*/ 3189 w 3360"/>
                <a:gd name="T87" fmla="*/ 2391 h 2801"/>
                <a:gd name="T88" fmla="*/ 2912 w 3360"/>
                <a:gd name="T89" fmla="*/ 2465 h 2801"/>
                <a:gd name="T90" fmla="*/ 2781 w 3360"/>
                <a:gd name="T91" fmla="*/ 2731 h 2801"/>
                <a:gd name="T92" fmla="*/ 2531 w 3360"/>
                <a:gd name="T93" fmla="*/ 2798 h 2801"/>
                <a:gd name="T94" fmla="*/ 2286 w 3360"/>
                <a:gd name="T95" fmla="*/ 2635 h 2801"/>
                <a:gd name="T96" fmla="*/ 1612 w 3360"/>
                <a:gd name="T97" fmla="*/ 2555 h 2801"/>
                <a:gd name="T98" fmla="*/ 1419 w 3360"/>
                <a:gd name="T99" fmla="*/ 2775 h 2801"/>
                <a:gd name="T100" fmla="*/ 1157 w 3360"/>
                <a:gd name="T101" fmla="*/ 2775 h 2801"/>
                <a:gd name="T102" fmla="*/ 965 w 3360"/>
                <a:gd name="T103" fmla="*/ 2555 h 2801"/>
                <a:gd name="T104" fmla="*/ 692 w 3360"/>
                <a:gd name="T105" fmla="*/ 2423 h 2801"/>
                <a:gd name="T106" fmla="*/ 560 w 3360"/>
                <a:gd name="T107" fmla="*/ 2196 h 2801"/>
                <a:gd name="T108" fmla="*/ 679 w 3360"/>
                <a:gd name="T109" fmla="*/ 1960 h 2801"/>
                <a:gd name="T110" fmla="*/ 512 w 3360"/>
                <a:gd name="T111" fmla="*/ 280 h 2801"/>
                <a:gd name="T112" fmla="*/ 321 w 3360"/>
                <a:gd name="T113" fmla="*/ 426 h 2801"/>
                <a:gd name="T114" fmla="*/ 91 w 3360"/>
                <a:gd name="T115" fmla="*/ 404 h 2801"/>
                <a:gd name="T116" fmla="*/ 3 w 3360"/>
                <a:gd name="T117" fmla="*/ 188 h 2801"/>
                <a:gd name="T118" fmla="*/ 153 w 3360"/>
                <a:gd name="T119" fmla="*/ 1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0" h="2801">
                  <a:moveTo>
                    <a:pt x="2576" y="2241"/>
                  </a:moveTo>
                  <a:lnTo>
                    <a:pt x="2540" y="2244"/>
                  </a:lnTo>
                  <a:lnTo>
                    <a:pt x="2505" y="2252"/>
                  </a:lnTo>
                  <a:lnTo>
                    <a:pt x="2473" y="2266"/>
                  </a:lnTo>
                  <a:lnTo>
                    <a:pt x="2444" y="2284"/>
                  </a:lnTo>
                  <a:lnTo>
                    <a:pt x="2418" y="2306"/>
                  </a:lnTo>
                  <a:lnTo>
                    <a:pt x="2396" y="2332"/>
                  </a:lnTo>
                  <a:lnTo>
                    <a:pt x="2377" y="2362"/>
                  </a:lnTo>
                  <a:lnTo>
                    <a:pt x="2364" y="2394"/>
                  </a:lnTo>
                  <a:lnTo>
                    <a:pt x="2355" y="2429"/>
                  </a:lnTo>
                  <a:lnTo>
                    <a:pt x="2352" y="2465"/>
                  </a:lnTo>
                  <a:lnTo>
                    <a:pt x="2355" y="2502"/>
                  </a:lnTo>
                  <a:lnTo>
                    <a:pt x="2364" y="2536"/>
                  </a:lnTo>
                  <a:lnTo>
                    <a:pt x="2377" y="2568"/>
                  </a:lnTo>
                  <a:lnTo>
                    <a:pt x="2396" y="2597"/>
                  </a:lnTo>
                  <a:lnTo>
                    <a:pt x="2418" y="2623"/>
                  </a:lnTo>
                  <a:lnTo>
                    <a:pt x="2444" y="2645"/>
                  </a:lnTo>
                  <a:lnTo>
                    <a:pt x="2473" y="2664"/>
                  </a:lnTo>
                  <a:lnTo>
                    <a:pt x="2505" y="2677"/>
                  </a:lnTo>
                  <a:lnTo>
                    <a:pt x="2540" y="2686"/>
                  </a:lnTo>
                  <a:lnTo>
                    <a:pt x="2576" y="2689"/>
                  </a:lnTo>
                  <a:lnTo>
                    <a:pt x="2612" y="2686"/>
                  </a:lnTo>
                  <a:lnTo>
                    <a:pt x="2646" y="2677"/>
                  </a:lnTo>
                  <a:lnTo>
                    <a:pt x="2679" y="2664"/>
                  </a:lnTo>
                  <a:lnTo>
                    <a:pt x="2709" y="2645"/>
                  </a:lnTo>
                  <a:lnTo>
                    <a:pt x="2735" y="2623"/>
                  </a:lnTo>
                  <a:lnTo>
                    <a:pt x="2756" y="2597"/>
                  </a:lnTo>
                  <a:lnTo>
                    <a:pt x="2775" y="2568"/>
                  </a:lnTo>
                  <a:lnTo>
                    <a:pt x="2789" y="2536"/>
                  </a:lnTo>
                  <a:lnTo>
                    <a:pt x="2797" y="2502"/>
                  </a:lnTo>
                  <a:lnTo>
                    <a:pt x="2800" y="2465"/>
                  </a:lnTo>
                  <a:lnTo>
                    <a:pt x="2797" y="2429"/>
                  </a:lnTo>
                  <a:lnTo>
                    <a:pt x="2789" y="2394"/>
                  </a:lnTo>
                  <a:lnTo>
                    <a:pt x="2775" y="2362"/>
                  </a:lnTo>
                  <a:lnTo>
                    <a:pt x="2756" y="2332"/>
                  </a:lnTo>
                  <a:lnTo>
                    <a:pt x="2735" y="2306"/>
                  </a:lnTo>
                  <a:lnTo>
                    <a:pt x="2709" y="2284"/>
                  </a:lnTo>
                  <a:lnTo>
                    <a:pt x="2679" y="2266"/>
                  </a:lnTo>
                  <a:lnTo>
                    <a:pt x="2646" y="2252"/>
                  </a:lnTo>
                  <a:lnTo>
                    <a:pt x="2612" y="2244"/>
                  </a:lnTo>
                  <a:lnTo>
                    <a:pt x="2576" y="2241"/>
                  </a:lnTo>
                  <a:close/>
                  <a:moveTo>
                    <a:pt x="1288" y="2241"/>
                  </a:moveTo>
                  <a:lnTo>
                    <a:pt x="1251" y="2244"/>
                  </a:lnTo>
                  <a:lnTo>
                    <a:pt x="1217" y="2252"/>
                  </a:lnTo>
                  <a:lnTo>
                    <a:pt x="1185" y="2266"/>
                  </a:lnTo>
                  <a:lnTo>
                    <a:pt x="1156" y="2284"/>
                  </a:lnTo>
                  <a:lnTo>
                    <a:pt x="1130" y="2306"/>
                  </a:lnTo>
                  <a:lnTo>
                    <a:pt x="1107" y="2332"/>
                  </a:lnTo>
                  <a:lnTo>
                    <a:pt x="1089" y="2362"/>
                  </a:lnTo>
                  <a:lnTo>
                    <a:pt x="1076" y="2394"/>
                  </a:lnTo>
                  <a:lnTo>
                    <a:pt x="1066" y="2429"/>
                  </a:lnTo>
                  <a:lnTo>
                    <a:pt x="1064" y="2465"/>
                  </a:lnTo>
                  <a:lnTo>
                    <a:pt x="1066" y="2502"/>
                  </a:lnTo>
                  <a:lnTo>
                    <a:pt x="1076" y="2536"/>
                  </a:lnTo>
                  <a:lnTo>
                    <a:pt x="1089" y="2568"/>
                  </a:lnTo>
                  <a:lnTo>
                    <a:pt x="1107" y="2597"/>
                  </a:lnTo>
                  <a:lnTo>
                    <a:pt x="1130" y="2623"/>
                  </a:lnTo>
                  <a:lnTo>
                    <a:pt x="1156" y="2645"/>
                  </a:lnTo>
                  <a:lnTo>
                    <a:pt x="1185" y="2664"/>
                  </a:lnTo>
                  <a:lnTo>
                    <a:pt x="1217" y="2677"/>
                  </a:lnTo>
                  <a:lnTo>
                    <a:pt x="1251" y="2686"/>
                  </a:lnTo>
                  <a:lnTo>
                    <a:pt x="1288" y="2689"/>
                  </a:lnTo>
                  <a:lnTo>
                    <a:pt x="1324" y="2686"/>
                  </a:lnTo>
                  <a:lnTo>
                    <a:pt x="1358" y="2677"/>
                  </a:lnTo>
                  <a:lnTo>
                    <a:pt x="1391" y="2664"/>
                  </a:lnTo>
                  <a:lnTo>
                    <a:pt x="1420" y="2645"/>
                  </a:lnTo>
                  <a:lnTo>
                    <a:pt x="1447" y="2623"/>
                  </a:lnTo>
                  <a:lnTo>
                    <a:pt x="1469" y="2597"/>
                  </a:lnTo>
                  <a:lnTo>
                    <a:pt x="1487" y="2568"/>
                  </a:lnTo>
                  <a:lnTo>
                    <a:pt x="1501" y="2536"/>
                  </a:lnTo>
                  <a:lnTo>
                    <a:pt x="1509" y="2502"/>
                  </a:lnTo>
                  <a:lnTo>
                    <a:pt x="1512" y="2465"/>
                  </a:lnTo>
                  <a:lnTo>
                    <a:pt x="1509" y="2429"/>
                  </a:lnTo>
                  <a:lnTo>
                    <a:pt x="1501" y="2394"/>
                  </a:lnTo>
                  <a:lnTo>
                    <a:pt x="1487" y="2362"/>
                  </a:lnTo>
                  <a:lnTo>
                    <a:pt x="1469" y="2332"/>
                  </a:lnTo>
                  <a:lnTo>
                    <a:pt x="1447" y="2306"/>
                  </a:lnTo>
                  <a:lnTo>
                    <a:pt x="1420" y="2284"/>
                  </a:lnTo>
                  <a:lnTo>
                    <a:pt x="1391" y="2266"/>
                  </a:lnTo>
                  <a:lnTo>
                    <a:pt x="1358" y="2252"/>
                  </a:lnTo>
                  <a:lnTo>
                    <a:pt x="1324" y="2244"/>
                  </a:lnTo>
                  <a:lnTo>
                    <a:pt x="1288" y="2241"/>
                  </a:lnTo>
                  <a:close/>
                  <a:moveTo>
                    <a:pt x="3249" y="559"/>
                  </a:moveTo>
                  <a:lnTo>
                    <a:pt x="675" y="560"/>
                  </a:lnTo>
                  <a:lnTo>
                    <a:pt x="681" y="589"/>
                  </a:lnTo>
                  <a:lnTo>
                    <a:pt x="689" y="577"/>
                  </a:lnTo>
                  <a:lnTo>
                    <a:pt x="701" y="569"/>
                  </a:lnTo>
                  <a:lnTo>
                    <a:pt x="714" y="562"/>
                  </a:lnTo>
                  <a:lnTo>
                    <a:pt x="729" y="560"/>
                  </a:lnTo>
                  <a:lnTo>
                    <a:pt x="746" y="563"/>
                  </a:lnTo>
                  <a:lnTo>
                    <a:pt x="762" y="571"/>
                  </a:lnTo>
                  <a:lnTo>
                    <a:pt x="774" y="583"/>
                  </a:lnTo>
                  <a:lnTo>
                    <a:pt x="782" y="599"/>
                  </a:lnTo>
                  <a:lnTo>
                    <a:pt x="785" y="617"/>
                  </a:lnTo>
                  <a:lnTo>
                    <a:pt x="782" y="634"/>
                  </a:lnTo>
                  <a:lnTo>
                    <a:pt x="774" y="650"/>
                  </a:lnTo>
                  <a:lnTo>
                    <a:pt x="762" y="661"/>
                  </a:lnTo>
                  <a:lnTo>
                    <a:pt x="746" y="670"/>
                  </a:lnTo>
                  <a:lnTo>
                    <a:pt x="729" y="673"/>
                  </a:lnTo>
                  <a:lnTo>
                    <a:pt x="716" y="671"/>
                  </a:lnTo>
                  <a:lnTo>
                    <a:pt x="705" y="666"/>
                  </a:lnTo>
                  <a:lnTo>
                    <a:pt x="694" y="659"/>
                  </a:lnTo>
                  <a:lnTo>
                    <a:pt x="742" y="899"/>
                  </a:lnTo>
                  <a:lnTo>
                    <a:pt x="756" y="905"/>
                  </a:lnTo>
                  <a:lnTo>
                    <a:pt x="768" y="913"/>
                  </a:lnTo>
                  <a:lnTo>
                    <a:pt x="776" y="924"/>
                  </a:lnTo>
                  <a:lnTo>
                    <a:pt x="783" y="938"/>
                  </a:lnTo>
                  <a:lnTo>
                    <a:pt x="785" y="952"/>
                  </a:lnTo>
                  <a:lnTo>
                    <a:pt x="782" y="970"/>
                  </a:lnTo>
                  <a:lnTo>
                    <a:pt x="773" y="985"/>
                  </a:lnTo>
                  <a:lnTo>
                    <a:pt x="762" y="996"/>
                  </a:lnTo>
                  <a:lnTo>
                    <a:pt x="848" y="1431"/>
                  </a:lnTo>
                  <a:lnTo>
                    <a:pt x="856" y="1418"/>
                  </a:lnTo>
                  <a:lnTo>
                    <a:pt x="868" y="1409"/>
                  </a:lnTo>
                  <a:lnTo>
                    <a:pt x="881" y="1403"/>
                  </a:lnTo>
                  <a:lnTo>
                    <a:pt x="897" y="1400"/>
                  </a:lnTo>
                  <a:lnTo>
                    <a:pt x="915" y="1404"/>
                  </a:lnTo>
                  <a:lnTo>
                    <a:pt x="929" y="1411"/>
                  </a:lnTo>
                  <a:lnTo>
                    <a:pt x="942" y="1423"/>
                  </a:lnTo>
                  <a:lnTo>
                    <a:pt x="950" y="1439"/>
                  </a:lnTo>
                  <a:lnTo>
                    <a:pt x="953" y="1457"/>
                  </a:lnTo>
                  <a:lnTo>
                    <a:pt x="950" y="1474"/>
                  </a:lnTo>
                  <a:lnTo>
                    <a:pt x="942" y="1490"/>
                  </a:lnTo>
                  <a:lnTo>
                    <a:pt x="929" y="1501"/>
                  </a:lnTo>
                  <a:lnTo>
                    <a:pt x="915" y="1510"/>
                  </a:lnTo>
                  <a:lnTo>
                    <a:pt x="897" y="1513"/>
                  </a:lnTo>
                  <a:lnTo>
                    <a:pt x="883" y="1511"/>
                  </a:lnTo>
                  <a:lnTo>
                    <a:pt x="872" y="1507"/>
                  </a:lnTo>
                  <a:lnTo>
                    <a:pt x="862" y="1499"/>
                  </a:lnTo>
                  <a:lnTo>
                    <a:pt x="909" y="1739"/>
                  </a:lnTo>
                  <a:lnTo>
                    <a:pt x="923" y="1745"/>
                  </a:lnTo>
                  <a:lnTo>
                    <a:pt x="935" y="1753"/>
                  </a:lnTo>
                  <a:lnTo>
                    <a:pt x="945" y="1764"/>
                  </a:lnTo>
                  <a:lnTo>
                    <a:pt x="950" y="1778"/>
                  </a:lnTo>
                  <a:lnTo>
                    <a:pt x="953" y="1792"/>
                  </a:lnTo>
                  <a:lnTo>
                    <a:pt x="950" y="1810"/>
                  </a:lnTo>
                  <a:lnTo>
                    <a:pt x="941" y="1826"/>
                  </a:lnTo>
                  <a:lnTo>
                    <a:pt x="928" y="1837"/>
                  </a:lnTo>
                  <a:lnTo>
                    <a:pt x="942" y="1905"/>
                  </a:lnTo>
                  <a:lnTo>
                    <a:pt x="3082" y="1904"/>
                  </a:lnTo>
                  <a:lnTo>
                    <a:pt x="3113" y="1901"/>
                  </a:lnTo>
                  <a:lnTo>
                    <a:pt x="3143" y="1892"/>
                  </a:lnTo>
                  <a:lnTo>
                    <a:pt x="3170" y="1878"/>
                  </a:lnTo>
                  <a:lnTo>
                    <a:pt x="3195" y="1859"/>
                  </a:lnTo>
                  <a:lnTo>
                    <a:pt x="3215" y="1836"/>
                  </a:lnTo>
                  <a:lnTo>
                    <a:pt x="3203" y="1825"/>
                  </a:lnTo>
                  <a:lnTo>
                    <a:pt x="3195" y="1810"/>
                  </a:lnTo>
                  <a:lnTo>
                    <a:pt x="3193" y="1792"/>
                  </a:lnTo>
                  <a:lnTo>
                    <a:pt x="3195" y="1775"/>
                  </a:lnTo>
                  <a:lnTo>
                    <a:pt x="3203" y="1759"/>
                  </a:lnTo>
                  <a:lnTo>
                    <a:pt x="3216" y="1748"/>
                  </a:lnTo>
                  <a:lnTo>
                    <a:pt x="3231" y="1739"/>
                  </a:lnTo>
                  <a:lnTo>
                    <a:pt x="3249" y="1736"/>
                  </a:lnTo>
                  <a:lnTo>
                    <a:pt x="3249" y="1513"/>
                  </a:lnTo>
                  <a:lnTo>
                    <a:pt x="3231" y="1510"/>
                  </a:lnTo>
                  <a:lnTo>
                    <a:pt x="3216" y="1501"/>
                  </a:lnTo>
                  <a:lnTo>
                    <a:pt x="3203" y="1490"/>
                  </a:lnTo>
                  <a:lnTo>
                    <a:pt x="3195" y="1474"/>
                  </a:lnTo>
                  <a:lnTo>
                    <a:pt x="3193" y="1457"/>
                  </a:lnTo>
                  <a:lnTo>
                    <a:pt x="3195" y="1439"/>
                  </a:lnTo>
                  <a:lnTo>
                    <a:pt x="3203" y="1423"/>
                  </a:lnTo>
                  <a:lnTo>
                    <a:pt x="3216" y="1411"/>
                  </a:lnTo>
                  <a:lnTo>
                    <a:pt x="3231" y="1404"/>
                  </a:lnTo>
                  <a:lnTo>
                    <a:pt x="3249" y="1400"/>
                  </a:lnTo>
                  <a:lnTo>
                    <a:pt x="3249" y="1177"/>
                  </a:lnTo>
                  <a:lnTo>
                    <a:pt x="3231" y="1174"/>
                  </a:lnTo>
                  <a:lnTo>
                    <a:pt x="3216" y="1166"/>
                  </a:lnTo>
                  <a:lnTo>
                    <a:pt x="3203" y="1153"/>
                  </a:lnTo>
                  <a:lnTo>
                    <a:pt x="3195" y="1138"/>
                  </a:lnTo>
                  <a:lnTo>
                    <a:pt x="3193" y="1121"/>
                  </a:lnTo>
                  <a:lnTo>
                    <a:pt x="3195" y="1103"/>
                  </a:lnTo>
                  <a:lnTo>
                    <a:pt x="3203" y="1088"/>
                  </a:lnTo>
                  <a:lnTo>
                    <a:pt x="3216" y="1075"/>
                  </a:lnTo>
                  <a:lnTo>
                    <a:pt x="3231" y="1067"/>
                  </a:lnTo>
                  <a:lnTo>
                    <a:pt x="3249" y="1065"/>
                  </a:lnTo>
                  <a:lnTo>
                    <a:pt x="3249" y="840"/>
                  </a:lnTo>
                  <a:lnTo>
                    <a:pt x="3231" y="837"/>
                  </a:lnTo>
                  <a:lnTo>
                    <a:pt x="3216" y="830"/>
                  </a:lnTo>
                  <a:lnTo>
                    <a:pt x="3203" y="817"/>
                  </a:lnTo>
                  <a:lnTo>
                    <a:pt x="3195" y="802"/>
                  </a:lnTo>
                  <a:lnTo>
                    <a:pt x="3193" y="784"/>
                  </a:lnTo>
                  <a:lnTo>
                    <a:pt x="3195" y="766"/>
                  </a:lnTo>
                  <a:lnTo>
                    <a:pt x="3203" y="751"/>
                  </a:lnTo>
                  <a:lnTo>
                    <a:pt x="3216" y="739"/>
                  </a:lnTo>
                  <a:lnTo>
                    <a:pt x="3231" y="731"/>
                  </a:lnTo>
                  <a:lnTo>
                    <a:pt x="3249" y="728"/>
                  </a:lnTo>
                  <a:lnTo>
                    <a:pt x="3249" y="559"/>
                  </a:lnTo>
                  <a:close/>
                  <a:moveTo>
                    <a:pt x="223" y="112"/>
                  </a:moveTo>
                  <a:lnTo>
                    <a:pt x="199" y="115"/>
                  </a:lnTo>
                  <a:lnTo>
                    <a:pt x="175" y="124"/>
                  </a:lnTo>
                  <a:lnTo>
                    <a:pt x="154" y="137"/>
                  </a:lnTo>
                  <a:lnTo>
                    <a:pt x="136" y="154"/>
                  </a:lnTo>
                  <a:lnTo>
                    <a:pt x="124" y="175"/>
                  </a:lnTo>
                  <a:lnTo>
                    <a:pt x="115" y="199"/>
                  </a:lnTo>
                  <a:lnTo>
                    <a:pt x="112" y="225"/>
                  </a:lnTo>
                  <a:lnTo>
                    <a:pt x="115" y="249"/>
                  </a:lnTo>
                  <a:lnTo>
                    <a:pt x="124" y="273"/>
                  </a:lnTo>
                  <a:lnTo>
                    <a:pt x="136" y="294"/>
                  </a:lnTo>
                  <a:lnTo>
                    <a:pt x="154" y="312"/>
                  </a:lnTo>
                  <a:lnTo>
                    <a:pt x="175" y="324"/>
                  </a:lnTo>
                  <a:lnTo>
                    <a:pt x="199" y="334"/>
                  </a:lnTo>
                  <a:lnTo>
                    <a:pt x="223" y="336"/>
                  </a:lnTo>
                  <a:lnTo>
                    <a:pt x="249" y="334"/>
                  </a:lnTo>
                  <a:lnTo>
                    <a:pt x="273" y="324"/>
                  </a:lnTo>
                  <a:lnTo>
                    <a:pt x="294" y="312"/>
                  </a:lnTo>
                  <a:lnTo>
                    <a:pt x="312" y="294"/>
                  </a:lnTo>
                  <a:lnTo>
                    <a:pt x="324" y="273"/>
                  </a:lnTo>
                  <a:lnTo>
                    <a:pt x="333" y="249"/>
                  </a:lnTo>
                  <a:lnTo>
                    <a:pt x="336" y="225"/>
                  </a:lnTo>
                  <a:lnTo>
                    <a:pt x="333" y="199"/>
                  </a:lnTo>
                  <a:lnTo>
                    <a:pt x="324" y="175"/>
                  </a:lnTo>
                  <a:lnTo>
                    <a:pt x="312" y="154"/>
                  </a:lnTo>
                  <a:lnTo>
                    <a:pt x="294" y="137"/>
                  </a:lnTo>
                  <a:lnTo>
                    <a:pt x="273" y="124"/>
                  </a:lnTo>
                  <a:lnTo>
                    <a:pt x="249" y="115"/>
                  </a:lnTo>
                  <a:lnTo>
                    <a:pt x="223" y="112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7"/>
                  </a:lnTo>
                  <a:lnTo>
                    <a:pt x="440" y="168"/>
                  </a:lnTo>
                  <a:lnTo>
                    <a:pt x="608" y="168"/>
                  </a:lnTo>
                  <a:lnTo>
                    <a:pt x="654" y="448"/>
                  </a:lnTo>
                  <a:lnTo>
                    <a:pt x="3360" y="447"/>
                  </a:lnTo>
                  <a:lnTo>
                    <a:pt x="3360" y="1736"/>
                  </a:lnTo>
                  <a:lnTo>
                    <a:pt x="3357" y="1778"/>
                  </a:lnTo>
                  <a:lnTo>
                    <a:pt x="3349" y="1817"/>
                  </a:lnTo>
                  <a:lnTo>
                    <a:pt x="3334" y="1854"/>
                  </a:lnTo>
                  <a:lnTo>
                    <a:pt x="3316" y="1888"/>
                  </a:lnTo>
                  <a:lnTo>
                    <a:pt x="3292" y="1919"/>
                  </a:lnTo>
                  <a:lnTo>
                    <a:pt x="3265" y="1947"/>
                  </a:lnTo>
                  <a:lnTo>
                    <a:pt x="3234" y="1971"/>
                  </a:lnTo>
                  <a:lnTo>
                    <a:pt x="3199" y="1990"/>
                  </a:lnTo>
                  <a:lnTo>
                    <a:pt x="3162" y="2005"/>
                  </a:lnTo>
                  <a:lnTo>
                    <a:pt x="3122" y="2013"/>
                  </a:lnTo>
                  <a:lnTo>
                    <a:pt x="3082" y="2016"/>
                  </a:lnTo>
                  <a:lnTo>
                    <a:pt x="898" y="2017"/>
                  </a:lnTo>
                  <a:lnTo>
                    <a:pt x="850" y="2017"/>
                  </a:lnTo>
                  <a:lnTo>
                    <a:pt x="817" y="2020"/>
                  </a:lnTo>
                  <a:lnTo>
                    <a:pt x="786" y="2028"/>
                  </a:lnTo>
                  <a:lnTo>
                    <a:pt x="757" y="2042"/>
                  </a:lnTo>
                  <a:lnTo>
                    <a:pt x="731" y="2061"/>
                  </a:lnTo>
                  <a:lnTo>
                    <a:pt x="709" y="2083"/>
                  </a:lnTo>
                  <a:lnTo>
                    <a:pt x="691" y="2109"/>
                  </a:lnTo>
                  <a:lnTo>
                    <a:pt x="679" y="2137"/>
                  </a:lnTo>
                  <a:lnTo>
                    <a:pt x="672" y="2168"/>
                  </a:lnTo>
                  <a:lnTo>
                    <a:pt x="672" y="2196"/>
                  </a:lnTo>
                  <a:lnTo>
                    <a:pt x="677" y="2224"/>
                  </a:lnTo>
                  <a:lnTo>
                    <a:pt x="685" y="2250"/>
                  </a:lnTo>
                  <a:lnTo>
                    <a:pt x="698" y="2275"/>
                  </a:lnTo>
                  <a:lnTo>
                    <a:pt x="715" y="2297"/>
                  </a:lnTo>
                  <a:lnTo>
                    <a:pt x="736" y="2316"/>
                  </a:lnTo>
                  <a:lnTo>
                    <a:pt x="760" y="2332"/>
                  </a:lnTo>
                  <a:lnTo>
                    <a:pt x="785" y="2344"/>
                  </a:lnTo>
                  <a:lnTo>
                    <a:pt x="812" y="2351"/>
                  </a:lnTo>
                  <a:lnTo>
                    <a:pt x="840" y="2353"/>
                  </a:lnTo>
                  <a:lnTo>
                    <a:pt x="972" y="2353"/>
                  </a:lnTo>
                  <a:lnTo>
                    <a:pt x="987" y="2315"/>
                  </a:lnTo>
                  <a:lnTo>
                    <a:pt x="1008" y="2279"/>
                  </a:lnTo>
                  <a:lnTo>
                    <a:pt x="1032" y="2247"/>
                  </a:lnTo>
                  <a:lnTo>
                    <a:pt x="1061" y="2218"/>
                  </a:lnTo>
                  <a:lnTo>
                    <a:pt x="1092" y="2192"/>
                  </a:lnTo>
                  <a:lnTo>
                    <a:pt x="1127" y="2170"/>
                  </a:lnTo>
                  <a:lnTo>
                    <a:pt x="1164" y="2152"/>
                  </a:lnTo>
                  <a:lnTo>
                    <a:pt x="1204" y="2140"/>
                  </a:lnTo>
                  <a:lnTo>
                    <a:pt x="1245" y="2131"/>
                  </a:lnTo>
                  <a:lnTo>
                    <a:pt x="1288" y="2128"/>
                  </a:lnTo>
                  <a:lnTo>
                    <a:pt x="1331" y="2131"/>
                  </a:lnTo>
                  <a:lnTo>
                    <a:pt x="1372" y="2140"/>
                  </a:lnTo>
                  <a:lnTo>
                    <a:pt x="1411" y="2152"/>
                  </a:lnTo>
                  <a:lnTo>
                    <a:pt x="1449" y="2170"/>
                  </a:lnTo>
                  <a:lnTo>
                    <a:pt x="1483" y="2192"/>
                  </a:lnTo>
                  <a:lnTo>
                    <a:pt x="1515" y="2218"/>
                  </a:lnTo>
                  <a:lnTo>
                    <a:pt x="1544" y="2247"/>
                  </a:lnTo>
                  <a:lnTo>
                    <a:pt x="1567" y="2279"/>
                  </a:lnTo>
                  <a:lnTo>
                    <a:pt x="1588" y="2315"/>
                  </a:lnTo>
                  <a:lnTo>
                    <a:pt x="1605" y="2353"/>
                  </a:lnTo>
                  <a:lnTo>
                    <a:pt x="2260" y="2353"/>
                  </a:lnTo>
                  <a:lnTo>
                    <a:pt x="2276" y="2315"/>
                  </a:lnTo>
                  <a:lnTo>
                    <a:pt x="2296" y="2279"/>
                  </a:lnTo>
                  <a:lnTo>
                    <a:pt x="2321" y="2247"/>
                  </a:lnTo>
                  <a:lnTo>
                    <a:pt x="2349" y="2218"/>
                  </a:lnTo>
                  <a:lnTo>
                    <a:pt x="2380" y="2192"/>
                  </a:lnTo>
                  <a:lnTo>
                    <a:pt x="2415" y="2170"/>
                  </a:lnTo>
                  <a:lnTo>
                    <a:pt x="2452" y="2152"/>
                  </a:lnTo>
                  <a:lnTo>
                    <a:pt x="2491" y="2140"/>
                  </a:lnTo>
                  <a:lnTo>
                    <a:pt x="2533" y="2131"/>
                  </a:lnTo>
                  <a:lnTo>
                    <a:pt x="2576" y="2128"/>
                  </a:lnTo>
                  <a:lnTo>
                    <a:pt x="2619" y="2131"/>
                  </a:lnTo>
                  <a:lnTo>
                    <a:pt x="2661" y="2140"/>
                  </a:lnTo>
                  <a:lnTo>
                    <a:pt x="2700" y="2152"/>
                  </a:lnTo>
                  <a:lnTo>
                    <a:pt x="2737" y="2170"/>
                  </a:lnTo>
                  <a:lnTo>
                    <a:pt x="2772" y="2192"/>
                  </a:lnTo>
                  <a:lnTo>
                    <a:pt x="2803" y="2218"/>
                  </a:lnTo>
                  <a:lnTo>
                    <a:pt x="2831" y="2247"/>
                  </a:lnTo>
                  <a:lnTo>
                    <a:pt x="2856" y="2279"/>
                  </a:lnTo>
                  <a:lnTo>
                    <a:pt x="2876" y="2315"/>
                  </a:lnTo>
                  <a:lnTo>
                    <a:pt x="2893" y="2353"/>
                  </a:lnTo>
                  <a:lnTo>
                    <a:pt x="3136" y="2353"/>
                  </a:lnTo>
                  <a:lnTo>
                    <a:pt x="3154" y="2356"/>
                  </a:lnTo>
                  <a:lnTo>
                    <a:pt x="3169" y="2363"/>
                  </a:lnTo>
                  <a:lnTo>
                    <a:pt x="3182" y="2376"/>
                  </a:lnTo>
                  <a:lnTo>
                    <a:pt x="3189" y="2391"/>
                  </a:lnTo>
                  <a:lnTo>
                    <a:pt x="3192" y="2409"/>
                  </a:lnTo>
                  <a:lnTo>
                    <a:pt x="3189" y="2427"/>
                  </a:lnTo>
                  <a:lnTo>
                    <a:pt x="3182" y="2442"/>
                  </a:lnTo>
                  <a:lnTo>
                    <a:pt x="3169" y="2454"/>
                  </a:lnTo>
                  <a:lnTo>
                    <a:pt x="3154" y="2462"/>
                  </a:lnTo>
                  <a:lnTo>
                    <a:pt x="3136" y="2465"/>
                  </a:lnTo>
                  <a:lnTo>
                    <a:pt x="2912" y="2465"/>
                  </a:lnTo>
                  <a:lnTo>
                    <a:pt x="2909" y="2510"/>
                  </a:lnTo>
                  <a:lnTo>
                    <a:pt x="2900" y="2555"/>
                  </a:lnTo>
                  <a:lnTo>
                    <a:pt x="2885" y="2595"/>
                  </a:lnTo>
                  <a:lnTo>
                    <a:pt x="2867" y="2635"/>
                  </a:lnTo>
                  <a:lnTo>
                    <a:pt x="2842" y="2670"/>
                  </a:lnTo>
                  <a:lnTo>
                    <a:pt x="2814" y="2702"/>
                  </a:lnTo>
                  <a:lnTo>
                    <a:pt x="2781" y="2731"/>
                  </a:lnTo>
                  <a:lnTo>
                    <a:pt x="2745" y="2755"/>
                  </a:lnTo>
                  <a:lnTo>
                    <a:pt x="2707" y="2775"/>
                  </a:lnTo>
                  <a:lnTo>
                    <a:pt x="2665" y="2789"/>
                  </a:lnTo>
                  <a:lnTo>
                    <a:pt x="2621" y="2798"/>
                  </a:lnTo>
                  <a:lnTo>
                    <a:pt x="2576" y="2801"/>
                  </a:lnTo>
                  <a:lnTo>
                    <a:pt x="2576" y="2801"/>
                  </a:lnTo>
                  <a:lnTo>
                    <a:pt x="2531" y="2798"/>
                  </a:lnTo>
                  <a:lnTo>
                    <a:pt x="2487" y="2789"/>
                  </a:lnTo>
                  <a:lnTo>
                    <a:pt x="2446" y="2775"/>
                  </a:lnTo>
                  <a:lnTo>
                    <a:pt x="2406" y="2755"/>
                  </a:lnTo>
                  <a:lnTo>
                    <a:pt x="2371" y="2731"/>
                  </a:lnTo>
                  <a:lnTo>
                    <a:pt x="2339" y="2702"/>
                  </a:lnTo>
                  <a:lnTo>
                    <a:pt x="2311" y="2670"/>
                  </a:lnTo>
                  <a:lnTo>
                    <a:pt x="2286" y="2635"/>
                  </a:lnTo>
                  <a:lnTo>
                    <a:pt x="2267" y="2595"/>
                  </a:lnTo>
                  <a:lnTo>
                    <a:pt x="2252" y="2555"/>
                  </a:lnTo>
                  <a:lnTo>
                    <a:pt x="2243" y="2510"/>
                  </a:lnTo>
                  <a:lnTo>
                    <a:pt x="2240" y="2465"/>
                  </a:lnTo>
                  <a:lnTo>
                    <a:pt x="1624" y="2465"/>
                  </a:lnTo>
                  <a:lnTo>
                    <a:pt x="1620" y="2510"/>
                  </a:lnTo>
                  <a:lnTo>
                    <a:pt x="1612" y="2555"/>
                  </a:lnTo>
                  <a:lnTo>
                    <a:pt x="1598" y="2595"/>
                  </a:lnTo>
                  <a:lnTo>
                    <a:pt x="1578" y="2635"/>
                  </a:lnTo>
                  <a:lnTo>
                    <a:pt x="1554" y="2670"/>
                  </a:lnTo>
                  <a:lnTo>
                    <a:pt x="1526" y="2702"/>
                  </a:lnTo>
                  <a:lnTo>
                    <a:pt x="1494" y="2731"/>
                  </a:lnTo>
                  <a:lnTo>
                    <a:pt x="1457" y="2755"/>
                  </a:lnTo>
                  <a:lnTo>
                    <a:pt x="1419" y="2775"/>
                  </a:lnTo>
                  <a:lnTo>
                    <a:pt x="1377" y="2789"/>
                  </a:lnTo>
                  <a:lnTo>
                    <a:pt x="1334" y="2798"/>
                  </a:lnTo>
                  <a:lnTo>
                    <a:pt x="1288" y="2801"/>
                  </a:lnTo>
                  <a:lnTo>
                    <a:pt x="1288" y="2801"/>
                  </a:lnTo>
                  <a:lnTo>
                    <a:pt x="1242" y="2798"/>
                  </a:lnTo>
                  <a:lnTo>
                    <a:pt x="1198" y="2789"/>
                  </a:lnTo>
                  <a:lnTo>
                    <a:pt x="1157" y="2775"/>
                  </a:lnTo>
                  <a:lnTo>
                    <a:pt x="1118" y="2755"/>
                  </a:lnTo>
                  <a:lnTo>
                    <a:pt x="1083" y="2731"/>
                  </a:lnTo>
                  <a:lnTo>
                    <a:pt x="1051" y="2702"/>
                  </a:lnTo>
                  <a:lnTo>
                    <a:pt x="1022" y="2670"/>
                  </a:lnTo>
                  <a:lnTo>
                    <a:pt x="998" y="2635"/>
                  </a:lnTo>
                  <a:lnTo>
                    <a:pt x="978" y="2595"/>
                  </a:lnTo>
                  <a:lnTo>
                    <a:pt x="965" y="2555"/>
                  </a:lnTo>
                  <a:lnTo>
                    <a:pt x="955" y="2510"/>
                  </a:lnTo>
                  <a:lnTo>
                    <a:pt x="952" y="2465"/>
                  </a:lnTo>
                  <a:lnTo>
                    <a:pt x="840" y="2465"/>
                  </a:lnTo>
                  <a:lnTo>
                    <a:pt x="801" y="2462"/>
                  </a:lnTo>
                  <a:lnTo>
                    <a:pt x="763" y="2454"/>
                  </a:lnTo>
                  <a:lnTo>
                    <a:pt x="727" y="2440"/>
                  </a:lnTo>
                  <a:lnTo>
                    <a:pt x="692" y="2423"/>
                  </a:lnTo>
                  <a:lnTo>
                    <a:pt x="661" y="2400"/>
                  </a:lnTo>
                  <a:lnTo>
                    <a:pt x="632" y="2373"/>
                  </a:lnTo>
                  <a:lnTo>
                    <a:pt x="608" y="2341"/>
                  </a:lnTo>
                  <a:lnTo>
                    <a:pt x="588" y="2308"/>
                  </a:lnTo>
                  <a:lnTo>
                    <a:pt x="574" y="2272"/>
                  </a:lnTo>
                  <a:lnTo>
                    <a:pt x="564" y="2234"/>
                  </a:lnTo>
                  <a:lnTo>
                    <a:pt x="560" y="2196"/>
                  </a:lnTo>
                  <a:lnTo>
                    <a:pt x="561" y="2156"/>
                  </a:lnTo>
                  <a:lnTo>
                    <a:pt x="569" y="2117"/>
                  </a:lnTo>
                  <a:lnTo>
                    <a:pt x="581" y="2079"/>
                  </a:lnTo>
                  <a:lnTo>
                    <a:pt x="599" y="2045"/>
                  </a:lnTo>
                  <a:lnTo>
                    <a:pt x="622" y="2013"/>
                  </a:lnTo>
                  <a:lnTo>
                    <a:pt x="648" y="1985"/>
                  </a:lnTo>
                  <a:lnTo>
                    <a:pt x="679" y="1960"/>
                  </a:lnTo>
                  <a:lnTo>
                    <a:pt x="712" y="1939"/>
                  </a:lnTo>
                  <a:lnTo>
                    <a:pt x="748" y="1922"/>
                  </a:lnTo>
                  <a:lnTo>
                    <a:pt x="787" y="1911"/>
                  </a:lnTo>
                  <a:lnTo>
                    <a:pt x="828" y="1906"/>
                  </a:lnTo>
                  <a:lnTo>
                    <a:pt x="538" y="448"/>
                  </a:lnTo>
                  <a:lnTo>
                    <a:pt x="540" y="448"/>
                  </a:lnTo>
                  <a:lnTo>
                    <a:pt x="512" y="280"/>
                  </a:lnTo>
                  <a:lnTo>
                    <a:pt x="440" y="280"/>
                  </a:lnTo>
                  <a:lnTo>
                    <a:pt x="429" y="311"/>
                  </a:lnTo>
                  <a:lnTo>
                    <a:pt x="415" y="340"/>
                  </a:lnTo>
                  <a:lnTo>
                    <a:pt x="396" y="366"/>
                  </a:lnTo>
                  <a:lnTo>
                    <a:pt x="374" y="390"/>
                  </a:lnTo>
                  <a:lnTo>
                    <a:pt x="349" y="410"/>
                  </a:lnTo>
                  <a:lnTo>
                    <a:pt x="321" y="426"/>
                  </a:lnTo>
                  <a:lnTo>
                    <a:pt x="290" y="438"/>
                  </a:lnTo>
                  <a:lnTo>
                    <a:pt x="258" y="445"/>
                  </a:lnTo>
                  <a:lnTo>
                    <a:pt x="223" y="448"/>
                  </a:lnTo>
                  <a:lnTo>
                    <a:pt x="188" y="445"/>
                  </a:lnTo>
                  <a:lnTo>
                    <a:pt x="153" y="437"/>
                  </a:lnTo>
                  <a:lnTo>
                    <a:pt x="121" y="423"/>
                  </a:lnTo>
                  <a:lnTo>
                    <a:pt x="91" y="404"/>
                  </a:lnTo>
                  <a:lnTo>
                    <a:pt x="65" y="383"/>
                  </a:lnTo>
                  <a:lnTo>
                    <a:pt x="44" y="357"/>
                  </a:lnTo>
                  <a:lnTo>
                    <a:pt x="25" y="326"/>
                  </a:lnTo>
                  <a:lnTo>
                    <a:pt x="11" y="295"/>
                  </a:lnTo>
                  <a:lnTo>
                    <a:pt x="3" y="260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1" y="153"/>
                  </a:lnTo>
                  <a:lnTo>
                    <a:pt x="25" y="122"/>
                  </a:lnTo>
                  <a:lnTo>
                    <a:pt x="44" y="91"/>
                  </a:lnTo>
                  <a:lnTo>
                    <a:pt x="65" y="65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79"/>
            <p:cNvSpPr>
              <a:spLocks/>
            </p:cNvSpPr>
            <p:nvPr/>
          </p:nvSpPr>
          <p:spPr bwMode="auto">
            <a:xfrm>
              <a:off x="7510463" y="2087563"/>
              <a:ext cx="17463" cy="17463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3 h 112"/>
                <a:gd name="T4" fmla="*/ 88 w 111"/>
                <a:gd name="T5" fmla="*/ 11 h 112"/>
                <a:gd name="T6" fmla="*/ 101 w 111"/>
                <a:gd name="T7" fmla="*/ 23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4 w 111"/>
                <a:gd name="T19" fmla="*/ 109 h 112"/>
                <a:gd name="T20" fmla="*/ 56 w 111"/>
                <a:gd name="T21" fmla="*/ 112 h 112"/>
                <a:gd name="T22" fmla="*/ 39 w 111"/>
                <a:gd name="T23" fmla="*/ 109 h 112"/>
                <a:gd name="T24" fmla="*/ 23 w 111"/>
                <a:gd name="T25" fmla="*/ 102 h 112"/>
                <a:gd name="T26" fmla="*/ 10 w 111"/>
                <a:gd name="T27" fmla="*/ 89 h 112"/>
                <a:gd name="T28" fmla="*/ 2 w 111"/>
                <a:gd name="T29" fmla="*/ 74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3 h 112"/>
                <a:gd name="T36" fmla="*/ 23 w 111"/>
                <a:gd name="T37" fmla="*/ 11 h 112"/>
                <a:gd name="T38" fmla="*/ 39 w 111"/>
                <a:gd name="T39" fmla="*/ 3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80"/>
            <p:cNvSpPr>
              <a:spLocks/>
            </p:cNvSpPr>
            <p:nvPr/>
          </p:nvSpPr>
          <p:spPr bwMode="auto">
            <a:xfrm>
              <a:off x="7537450" y="20605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90 h 113"/>
                <a:gd name="T28" fmla="*/ 4 w 113"/>
                <a:gd name="T29" fmla="*/ 74 h 113"/>
                <a:gd name="T30" fmla="*/ 0 w 113"/>
                <a:gd name="T31" fmla="*/ 57 h 113"/>
                <a:gd name="T32" fmla="*/ 4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81"/>
            <p:cNvSpPr>
              <a:spLocks/>
            </p:cNvSpPr>
            <p:nvPr/>
          </p:nvSpPr>
          <p:spPr bwMode="auto">
            <a:xfrm>
              <a:off x="7537450" y="2114550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2 w 113"/>
                <a:gd name="T27" fmla="*/ 90 h 113"/>
                <a:gd name="T28" fmla="*/ 4 w 113"/>
                <a:gd name="T29" fmla="*/ 74 h 113"/>
                <a:gd name="T30" fmla="*/ 0 w 113"/>
                <a:gd name="T31" fmla="*/ 56 h 113"/>
                <a:gd name="T32" fmla="*/ 4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82"/>
            <p:cNvSpPr>
              <a:spLocks/>
            </p:cNvSpPr>
            <p:nvPr/>
          </p:nvSpPr>
          <p:spPr bwMode="auto">
            <a:xfrm>
              <a:off x="7562850" y="2087563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83"/>
            <p:cNvSpPr>
              <a:spLocks/>
            </p:cNvSpPr>
            <p:nvPr/>
          </p:nvSpPr>
          <p:spPr bwMode="auto">
            <a:xfrm>
              <a:off x="7456488" y="2087563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84"/>
            <p:cNvSpPr>
              <a:spLocks/>
            </p:cNvSpPr>
            <p:nvPr/>
          </p:nvSpPr>
          <p:spPr bwMode="auto">
            <a:xfrm>
              <a:off x="7483475" y="20605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5"/>
            <p:cNvSpPr>
              <a:spLocks/>
            </p:cNvSpPr>
            <p:nvPr/>
          </p:nvSpPr>
          <p:spPr bwMode="auto">
            <a:xfrm>
              <a:off x="7483475" y="211455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86"/>
            <p:cNvSpPr>
              <a:spLocks/>
            </p:cNvSpPr>
            <p:nvPr/>
          </p:nvSpPr>
          <p:spPr bwMode="auto">
            <a:xfrm>
              <a:off x="7350125" y="208756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8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87"/>
            <p:cNvSpPr>
              <a:spLocks/>
            </p:cNvSpPr>
            <p:nvPr/>
          </p:nvSpPr>
          <p:spPr bwMode="auto">
            <a:xfrm>
              <a:off x="7404100" y="208756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0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0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88"/>
            <p:cNvSpPr>
              <a:spLocks/>
            </p:cNvSpPr>
            <p:nvPr/>
          </p:nvSpPr>
          <p:spPr bwMode="auto">
            <a:xfrm>
              <a:off x="7377113" y="20605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90 w 112"/>
                <a:gd name="T5" fmla="*/ 11 h 113"/>
                <a:gd name="T6" fmla="*/ 102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2 w 112"/>
                <a:gd name="T15" fmla="*/ 90 h 113"/>
                <a:gd name="T16" fmla="*/ 90 w 112"/>
                <a:gd name="T17" fmla="*/ 101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4 w 112"/>
                <a:gd name="T25" fmla="*/ 101 h 113"/>
                <a:gd name="T26" fmla="*/ 12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2 w 112"/>
                <a:gd name="T35" fmla="*/ 23 h 113"/>
                <a:gd name="T36" fmla="*/ 24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89"/>
            <p:cNvSpPr>
              <a:spLocks/>
            </p:cNvSpPr>
            <p:nvPr/>
          </p:nvSpPr>
          <p:spPr bwMode="auto">
            <a:xfrm>
              <a:off x="7429500" y="2060575"/>
              <a:ext cx="19050" cy="17463"/>
            </a:xfrm>
            <a:custGeom>
              <a:avLst/>
              <a:gdLst>
                <a:gd name="T0" fmla="*/ 55 w 111"/>
                <a:gd name="T1" fmla="*/ 0 h 113"/>
                <a:gd name="T2" fmla="*/ 74 w 111"/>
                <a:gd name="T3" fmla="*/ 3 h 113"/>
                <a:gd name="T4" fmla="*/ 88 w 111"/>
                <a:gd name="T5" fmla="*/ 11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1 h 113"/>
                <a:gd name="T18" fmla="*/ 74 w 111"/>
                <a:gd name="T19" fmla="*/ 110 h 113"/>
                <a:gd name="T20" fmla="*/ 55 w 111"/>
                <a:gd name="T21" fmla="*/ 113 h 113"/>
                <a:gd name="T22" fmla="*/ 37 w 111"/>
                <a:gd name="T23" fmla="*/ 110 h 113"/>
                <a:gd name="T24" fmla="*/ 23 w 111"/>
                <a:gd name="T25" fmla="*/ 101 h 113"/>
                <a:gd name="T26" fmla="*/ 10 w 111"/>
                <a:gd name="T27" fmla="*/ 90 h 113"/>
                <a:gd name="T28" fmla="*/ 3 w 111"/>
                <a:gd name="T29" fmla="*/ 74 h 113"/>
                <a:gd name="T30" fmla="*/ 0 w 111"/>
                <a:gd name="T31" fmla="*/ 57 h 113"/>
                <a:gd name="T32" fmla="*/ 3 w 111"/>
                <a:gd name="T33" fmla="*/ 39 h 113"/>
                <a:gd name="T34" fmla="*/ 10 w 111"/>
                <a:gd name="T35" fmla="*/ 23 h 113"/>
                <a:gd name="T36" fmla="*/ 23 w 111"/>
                <a:gd name="T37" fmla="*/ 11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4" y="110"/>
                  </a:lnTo>
                  <a:lnTo>
                    <a:pt x="55" y="113"/>
                  </a:lnTo>
                  <a:lnTo>
                    <a:pt x="37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90"/>
            <p:cNvSpPr>
              <a:spLocks/>
            </p:cNvSpPr>
            <p:nvPr/>
          </p:nvSpPr>
          <p:spPr bwMode="auto">
            <a:xfrm>
              <a:off x="7377113" y="211455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90 w 112"/>
                <a:gd name="T5" fmla="*/ 12 h 113"/>
                <a:gd name="T6" fmla="*/ 102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2 w 112"/>
                <a:gd name="T15" fmla="*/ 90 h 113"/>
                <a:gd name="T16" fmla="*/ 90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9 w 112"/>
                <a:gd name="T23" fmla="*/ 109 h 113"/>
                <a:gd name="T24" fmla="*/ 24 w 112"/>
                <a:gd name="T25" fmla="*/ 101 h 113"/>
                <a:gd name="T26" fmla="*/ 12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2 w 112"/>
                <a:gd name="T35" fmla="*/ 23 h 113"/>
                <a:gd name="T36" fmla="*/ 24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1"/>
            <p:cNvSpPr>
              <a:spLocks/>
            </p:cNvSpPr>
            <p:nvPr/>
          </p:nvSpPr>
          <p:spPr bwMode="auto">
            <a:xfrm>
              <a:off x="7429500" y="2114550"/>
              <a:ext cx="19050" cy="17463"/>
            </a:xfrm>
            <a:custGeom>
              <a:avLst/>
              <a:gdLst>
                <a:gd name="T0" fmla="*/ 55 w 111"/>
                <a:gd name="T1" fmla="*/ 0 h 113"/>
                <a:gd name="T2" fmla="*/ 74 w 111"/>
                <a:gd name="T3" fmla="*/ 3 h 113"/>
                <a:gd name="T4" fmla="*/ 88 w 111"/>
                <a:gd name="T5" fmla="*/ 12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6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1 h 113"/>
                <a:gd name="T18" fmla="*/ 74 w 111"/>
                <a:gd name="T19" fmla="*/ 109 h 113"/>
                <a:gd name="T20" fmla="*/ 55 w 111"/>
                <a:gd name="T21" fmla="*/ 113 h 113"/>
                <a:gd name="T22" fmla="*/ 37 w 111"/>
                <a:gd name="T23" fmla="*/ 109 h 113"/>
                <a:gd name="T24" fmla="*/ 23 w 111"/>
                <a:gd name="T25" fmla="*/ 101 h 113"/>
                <a:gd name="T26" fmla="*/ 10 w 111"/>
                <a:gd name="T27" fmla="*/ 90 h 113"/>
                <a:gd name="T28" fmla="*/ 3 w 111"/>
                <a:gd name="T29" fmla="*/ 74 h 113"/>
                <a:gd name="T30" fmla="*/ 0 w 111"/>
                <a:gd name="T31" fmla="*/ 56 h 113"/>
                <a:gd name="T32" fmla="*/ 3 w 111"/>
                <a:gd name="T33" fmla="*/ 39 h 113"/>
                <a:gd name="T34" fmla="*/ 10 w 111"/>
                <a:gd name="T35" fmla="*/ 23 h 113"/>
                <a:gd name="T36" fmla="*/ 23 w 111"/>
                <a:gd name="T37" fmla="*/ 12 h 113"/>
                <a:gd name="T38" fmla="*/ 37 w 111"/>
                <a:gd name="T39" fmla="*/ 3 h 113"/>
                <a:gd name="T40" fmla="*/ 55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5" y="0"/>
                  </a:moveTo>
                  <a:lnTo>
                    <a:pt x="74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4" y="109"/>
                  </a:lnTo>
                  <a:lnTo>
                    <a:pt x="55" y="113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92"/>
            <p:cNvSpPr>
              <a:spLocks/>
            </p:cNvSpPr>
            <p:nvPr/>
          </p:nvSpPr>
          <p:spPr bwMode="auto">
            <a:xfrm>
              <a:off x="7589838" y="206057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90 w 112"/>
                <a:gd name="T5" fmla="*/ 11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90 h 113"/>
                <a:gd name="T16" fmla="*/ 90 w 112"/>
                <a:gd name="T17" fmla="*/ 101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4 w 112"/>
                <a:gd name="T25" fmla="*/ 101 h 113"/>
                <a:gd name="T26" fmla="*/ 12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2 w 112"/>
                <a:gd name="T35" fmla="*/ 23 h 113"/>
                <a:gd name="T36" fmla="*/ 24 w 112"/>
                <a:gd name="T37" fmla="*/ 11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93"/>
            <p:cNvSpPr>
              <a:spLocks/>
            </p:cNvSpPr>
            <p:nvPr/>
          </p:nvSpPr>
          <p:spPr bwMode="auto">
            <a:xfrm>
              <a:off x="7589838" y="211455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90 w 112"/>
                <a:gd name="T5" fmla="*/ 12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2 w 112"/>
                <a:gd name="T15" fmla="*/ 90 h 113"/>
                <a:gd name="T16" fmla="*/ 90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9 w 112"/>
                <a:gd name="T23" fmla="*/ 109 h 113"/>
                <a:gd name="T24" fmla="*/ 24 w 112"/>
                <a:gd name="T25" fmla="*/ 101 h 113"/>
                <a:gd name="T26" fmla="*/ 12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2 w 112"/>
                <a:gd name="T35" fmla="*/ 23 h 113"/>
                <a:gd name="T36" fmla="*/ 24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94"/>
            <p:cNvSpPr>
              <a:spLocks/>
            </p:cNvSpPr>
            <p:nvPr/>
          </p:nvSpPr>
          <p:spPr bwMode="auto">
            <a:xfrm>
              <a:off x="7616825" y="208756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0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0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95"/>
            <p:cNvSpPr>
              <a:spLocks/>
            </p:cNvSpPr>
            <p:nvPr/>
          </p:nvSpPr>
          <p:spPr bwMode="auto">
            <a:xfrm>
              <a:off x="7670800" y="2087563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96"/>
            <p:cNvSpPr>
              <a:spLocks/>
            </p:cNvSpPr>
            <p:nvPr/>
          </p:nvSpPr>
          <p:spPr bwMode="auto">
            <a:xfrm>
              <a:off x="7510463" y="2139950"/>
              <a:ext cx="17463" cy="19050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2 h 112"/>
                <a:gd name="T4" fmla="*/ 88 w 111"/>
                <a:gd name="T5" fmla="*/ 10 h 112"/>
                <a:gd name="T6" fmla="*/ 101 w 111"/>
                <a:gd name="T7" fmla="*/ 23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3 h 112"/>
                <a:gd name="T14" fmla="*/ 101 w 111"/>
                <a:gd name="T15" fmla="*/ 88 h 112"/>
                <a:gd name="T16" fmla="*/ 88 w 111"/>
                <a:gd name="T17" fmla="*/ 101 h 112"/>
                <a:gd name="T18" fmla="*/ 74 w 111"/>
                <a:gd name="T19" fmla="*/ 109 h 112"/>
                <a:gd name="T20" fmla="*/ 56 w 111"/>
                <a:gd name="T21" fmla="*/ 112 h 112"/>
                <a:gd name="T22" fmla="*/ 39 w 111"/>
                <a:gd name="T23" fmla="*/ 109 h 112"/>
                <a:gd name="T24" fmla="*/ 23 w 111"/>
                <a:gd name="T25" fmla="*/ 101 h 112"/>
                <a:gd name="T26" fmla="*/ 10 w 111"/>
                <a:gd name="T27" fmla="*/ 88 h 112"/>
                <a:gd name="T28" fmla="*/ 2 w 111"/>
                <a:gd name="T29" fmla="*/ 73 h 112"/>
                <a:gd name="T30" fmla="*/ 0 w 111"/>
                <a:gd name="T31" fmla="*/ 56 h 112"/>
                <a:gd name="T32" fmla="*/ 2 w 111"/>
                <a:gd name="T33" fmla="*/ 38 h 112"/>
                <a:gd name="T34" fmla="*/ 10 w 111"/>
                <a:gd name="T35" fmla="*/ 23 h 112"/>
                <a:gd name="T36" fmla="*/ 23 w 111"/>
                <a:gd name="T37" fmla="*/ 10 h 112"/>
                <a:gd name="T38" fmla="*/ 39 w 111"/>
                <a:gd name="T39" fmla="*/ 2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2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7"/>
            <p:cNvSpPr>
              <a:spLocks/>
            </p:cNvSpPr>
            <p:nvPr/>
          </p:nvSpPr>
          <p:spPr bwMode="auto">
            <a:xfrm>
              <a:off x="7562850" y="2139950"/>
              <a:ext cx="19050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2 h 112"/>
                <a:gd name="T4" fmla="*/ 89 w 112"/>
                <a:gd name="T5" fmla="*/ 10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8 w 112"/>
                <a:gd name="T39" fmla="*/ 2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98"/>
            <p:cNvSpPr>
              <a:spLocks/>
            </p:cNvSpPr>
            <p:nvPr/>
          </p:nvSpPr>
          <p:spPr bwMode="auto">
            <a:xfrm>
              <a:off x="7456488" y="2139950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0 h 112"/>
                <a:gd name="T6" fmla="*/ 102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3 h 112"/>
                <a:gd name="T14" fmla="*/ 102 w 113"/>
                <a:gd name="T15" fmla="*/ 88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8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99"/>
            <p:cNvSpPr>
              <a:spLocks/>
            </p:cNvSpPr>
            <p:nvPr/>
          </p:nvSpPr>
          <p:spPr bwMode="auto">
            <a:xfrm>
              <a:off x="7350125" y="2139950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2 h 112"/>
                <a:gd name="T4" fmla="*/ 88 w 112"/>
                <a:gd name="T5" fmla="*/ 10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8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8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8 w 112"/>
                <a:gd name="T39" fmla="*/ 2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2"/>
                  </a:lnTo>
                  <a:lnTo>
                    <a:pt x="88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00"/>
            <p:cNvSpPr>
              <a:spLocks/>
            </p:cNvSpPr>
            <p:nvPr/>
          </p:nvSpPr>
          <p:spPr bwMode="auto">
            <a:xfrm>
              <a:off x="7404100" y="2139950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2 h 112"/>
                <a:gd name="T4" fmla="*/ 89 w 112"/>
                <a:gd name="T5" fmla="*/ 10 h 112"/>
                <a:gd name="T6" fmla="*/ 100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0 w 112"/>
                <a:gd name="T15" fmla="*/ 88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2 w 112"/>
                <a:gd name="T37" fmla="*/ 10 h 112"/>
                <a:gd name="T38" fmla="*/ 38 w 112"/>
                <a:gd name="T39" fmla="*/ 2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0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0" y="88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01"/>
            <p:cNvSpPr>
              <a:spLocks/>
            </p:cNvSpPr>
            <p:nvPr/>
          </p:nvSpPr>
          <p:spPr bwMode="auto">
            <a:xfrm>
              <a:off x="7616825" y="2139950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2 h 112"/>
                <a:gd name="T4" fmla="*/ 89 w 112"/>
                <a:gd name="T5" fmla="*/ 10 h 112"/>
                <a:gd name="T6" fmla="*/ 100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0 w 112"/>
                <a:gd name="T15" fmla="*/ 88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2 w 112"/>
                <a:gd name="T37" fmla="*/ 10 h 112"/>
                <a:gd name="T38" fmla="*/ 38 w 112"/>
                <a:gd name="T39" fmla="*/ 2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0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0" y="88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02"/>
            <p:cNvSpPr>
              <a:spLocks/>
            </p:cNvSpPr>
            <p:nvPr/>
          </p:nvSpPr>
          <p:spPr bwMode="auto">
            <a:xfrm>
              <a:off x="7670800" y="2139950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2 h 112"/>
                <a:gd name="T4" fmla="*/ 90 w 113"/>
                <a:gd name="T5" fmla="*/ 10 h 112"/>
                <a:gd name="T6" fmla="*/ 102 w 113"/>
                <a:gd name="T7" fmla="*/ 23 h 112"/>
                <a:gd name="T8" fmla="*/ 109 w 113"/>
                <a:gd name="T9" fmla="*/ 38 h 112"/>
                <a:gd name="T10" fmla="*/ 113 w 113"/>
                <a:gd name="T11" fmla="*/ 56 h 112"/>
                <a:gd name="T12" fmla="*/ 109 w 113"/>
                <a:gd name="T13" fmla="*/ 73 h 112"/>
                <a:gd name="T14" fmla="*/ 102 w 113"/>
                <a:gd name="T15" fmla="*/ 88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8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2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03"/>
            <p:cNvSpPr>
              <a:spLocks/>
            </p:cNvSpPr>
            <p:nvPr/>
          </p:nvSpPr>
          <p:spPr bwMode="auto">
            <a:xfrm>
              <a:off x="7643813" y="2060575"/>
              <a:ext cx="17463" cy="17463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3 h 113"/>
                <a:gd name="T4" fmla="*/ 88 w 111"/>
                <a:gd name="T5" fmla="*/ 11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1 h 113"/>
                <a:gd name="T18" fmla="*/ 74 w 111"/>
                <a:gd name="T19" fmla="*/ 110 h 113"/>
                <a:gd name="T20" fmla="*/ 56 w 111"/>
                <a:gd name="T21" fmla="*/ 113 h 113"/>
                <a:gd name="T22" fmla="*/ 38 w 111"/>
                <a:gd name="T23" fmla="*/ 110 h 113"/>
                <a:gd name="T24" fmla="*/ 23 w 111"/>
                <a:gd name="T25" fmla="*/ 101 h 113"/>
                <a:gd name="T26" fmla="*/ 10 w 111"/>
                <a:gd name="T27" fmla="*/ 90 h 113"/>
                <a:gd name="T28" fmla="*/ 3 w 111"/>
                <a:gd name="T29" fmla="*/ 74 h 113"/>
                <a:gd name="T30" fmla="*/ 0 w 111"/>
                <a:gd name="T31" fmla="*/ 57 h 113"/>
                <a:gd name="T32" fmla="*/ 3 w 111"/>
                <a:gd name="T33" fmla="*/ 39 h 113"/>
                <a:gd name="T34" fmla="*/ 10 w 111"/>
                <a:gd name="T35" fmla="*/ 23 h 113"/>
                <a:gd name="T36" fmla="*/ 23 w 111"/>
                <a:gd name="T37" fmla="*/ 11 h 113"/>
                <a:gd name="T38" fmla="*/ 38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04"/>
            <p:cNvSpPr>
              <a:spLocks/>
            </p:cNvSpPr>
            <p:nvPr/>
          </p:nvSpPr>
          <p:spPr bwMode="auto">
            <a:xfrm>
              <a:off x="7696200" y="2060575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1 h 113"/>
                <a:gd name="T6" fmla="*/ 100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0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0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05"/>
            <p:cNvSpPr>
              <a:spLocks/>
            </p:cNvSpPr>
            <p:nvPr/>
          </p:nvSpPr>
          <p:spPr bwMode="auto">
            <a:xfrm>
              <a:off x="7643813" y="2114550"/>
              <a:ext cx="17463" cy="17463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3 h 113"/>
                <a:gd name="T4" fmla="*/ 88 w 111"/>
                <a:gd name="T5" fmla="*/ 12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6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1 h 113"/>
                <a:gd name="T18" fmla="*/ 74 w 111"/>
                <a:gd name="T19" fmla="*/ 109 h 113"/>
                <a:gd name="T20" fmla="*/ 56 w 111"/>
                <a:gd name="T21" fmla="*/ 113 h 113"/>
                <a:gd name="T22" fmla="*/ 38 w 111"/>
                <a:gd name="T23" fmla="*/ 109 h 113"/>
                <a:gd name="T24" fmla="*/ 23 w 111"/>
                <a:gd name="T25" fmla="*/ 101 h 113"/>
                <a:gd name="T26" fmla="*/ 10 w 111"/>
                <a:gd name="T27" fmla="*/ 90 h 113"/>
                <a:gd name="T28" fmla="*/ 3 w 111"/>
                <a:gd name="T29" fmla="*/ 74 h 113"/>
                <a:gd name="T30" fmla="*/ 0 w 111"/>
                <a:gd name="T31" fmla="*/ 56 h 113"/>
                <a:gd name="T32" fmla="*/ 3 w 111"/>
                <a:gd name="T33" fmla="*/ 39 h 113"/>
                <a:gd name="T34" fmla="*/ 10 w 111"/>
                <a:gd name="T35" fmla="*/ 23 h 113"/>
                <a:gd name="T36" fmla="*/ 23 w 111"/>
                <a:gd name="T37" fmla="*/ 12 h 113"/>
                <a:gd name="T38" fmla="*/ 38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06"/>
            <p:cNvSpPr>
              <a:spLocks/>
            </p:cNvSpPr>
            <p:nvPr/>
          </p:nvSpPr>
          <p:spPr bwMode="auto">
            <a:xfrm>
              <a:off x="7696200" y="2114550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0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0 w 112"/>
                <a:gd name="T15" fmla="*/ 90 h 113"/>
                <a:gd name="T16" fmla="*/ 89 w 112"/>
                <a:gd name="T17" fmla="*/ 101 h 113"/>
                <a:gd name="T18" fmla="*/ 73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0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07"/>
            <p:cNvSpPr>
              <a:spLocks/>
            </p:cNvSpPr>
            <p:nvPr/>
          </p:nvSpPr>
          <p:spPr bwMode="auto">
            <a:xfrm>
              <a:off x="7510463" y="2193925"/>
              <a:ext cx="17463" cy="17463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4 h 113"/>
                <a:gd name="T4" fmla="*/ 88 w 111"/>
                <a:gd name="T5" fmla="*/ 11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7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1 h 113"/>
                <a:gd name="T18" fmla="*/ 74 w 111"/>
                <a:gd name="T19" fmla="*/ 110 h 113"/>
                <a:gd name="T20" fmla="*/ 56 w 111"/>
                <a:gd name="T21" fmla="*/ 113 h 113"/>
                <a:gd name="T22" fmla="*/ 39 w 111"/>
                <a:gd name="T23" fmla="*/ 110 h 113"/>
                <a:gd name="T24" fmla="*/ 23 w 111"/>
                <a:gd name="T25" fmla="*/ 101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7 h 113"/>
                <a:gd name="T32" fmla="*/ 2 w 111"/>
                <a:gd name="T33" fmla="*/ 39 h 113"/>
                <a:gd name="T34" fmla="*/ 10 w 111"/>
                <a:gd name="T35" fmla="*/ 23 h 113"/>
                <a:gd name="T36" fmla="*/ 23 w 111"/>
                <a:gd name="T37" fmla="*/ 11 h 113"/>
                <a:gd name="T38" fmla="*/ 39 w 111"/>
                <a:gd name="T39" fmla="*/ 4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4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08"/>
            <p:cNvSpPr>
              <a:spLocks/>
            </p:cNvSpPr>
            <p:nvPr/>
          </p:nvSpPr>
          <p:spPr bwMode="auto">
            <a:xfrm>
              <a:off x="7537450" y="2166938"/>
              <a:ext cx="17463" cy="17463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2 w 113"/>
                <a:gd name="T7" fmla="*/ 22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2 w 113"/>
                <a:gd name="T15" fmla="*/ 88 h 111"/>
                <a:gd name="T16" fmla="*/ 90 w 113"/>
                <a:gd name="T17" fmla="*/ 101 h 111"/>
                <a:gd name="T18" fmla="*/ 74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3 w 113"/>
                <a:gd name="T25" fmla="*/ 101 h 111"/>
                <a:gd name="T26" fmla="*/ 12 w 113"/>
                <a:gd name="T27" fmla="*/ 88 h 111"/>
                <a:gd name="T28" fmla="*/ 4 w 113"/>
                <a:gd name="T29" fmla="*/ 73 h 111"/>
                <a:gd name="T30" fmla="*/ 0 w 113"/>
                <a:gd name="T31" fmla="*/ 55 h 111"/>
                <a:gd name="T32" fmla="*/ 4 w 113"/>
                <a:gd name="T33" fmla="*/ 38 h 111"/>
                <a:gd name="T34" fmla="*/ 12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4" y="73"/>
                  </a:lnTo>
                  <a:lnTo>
                    <a:pt x="0" y="55"/>
                  </a:lnTo>
                  <a:lnTo>
                    <a:pt x="4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09"/>
            <p:cNvSpPr>
              <a:spLocks/>
            </p:cNvSpPr>
            <p:nvPr/>
          </p:nvSpPr>
          <p:spPr bwMode="auto">
            <a:xfrm>
              <a:off x="7537450" y="2220913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4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2 h 112"/>
                <a:gd name="T26" fmla="*/ 12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4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10"/>
            <p:cNvSpPr>
              <a:spLocks/>
            </p:cNvSpPr>
            <p:nvPr/>
          </p:nvSpPr>
          <p:spPr bwMode="auto">
            <a:xfrm>
              <a:off x="7562850" y="2193925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4 h 113"/>
                <a:gd name="T4" fmla="*/ 89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4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3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8 w 112"/>
                <a:gd name="T39" fmla="*/ 4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4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11"/>
            <p:cNvSpPr>
              <a:spLocks/>
            </p:cNvSpPr>
            <p:nvPr/>
          </p:nvSpPr>
          <p:spPr bwMode="auto">
            <a:xfrm>
              <a:off x="7456488" y="21939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1 h 113"/>
                <a:gd name="T6" fmla="*/ 102 w 113"/>
                <a:gd name="T7" fmla="*/ 23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12"/>
            <p:cNvSpPr>
              <a:spLocks/>
            </p:cNvSpPr>
            <p:nvPr/>
          </p:nvSpPr>
          <p:spPr bwMode="auto">
            <a:xfrm>
              <a:off x="7483475" y="216693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2 h 111"/>
                <a:gd name="T4" fmla="*/ 89 w 112"/>
                <a:gd name="T5" fmla="*/ 10 h 111"/>
                <a:gd name="T6" fmla="*/ 101 w 112"/>
                <a:gd name="T7" fmla="*/ 22 h 111"/>
                <a:gd name="T8" fmla="*/ 109 w 112"/>
                <a:gd name="T9" fmla="*/ 38 h 111"/>
                <a:gd name="T10" fmla="*/ 112 w 112"/>
                <a:gd name="T11" fmla="*/ 55 h 111"/>
                <a:gd name="T12" fmla="*/ 109 w 112"/>
                <a:gd name="T13" fmla="*/ 73 h 111"/>
                <a:gd name="T14" fmla="*/ 101 w 112"/>
                <a:gd name="T15" fmla="*/ 88 h 111"/>
                <a:gd name="T16" fmla="*/ 89 w 112"/>
                <a:gd name="T17" fmla="*/ 101 h 111"/>
                <a:gd name="T18" fmla="*/ 73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3 w 112"/>
                <a:gd name="T25" fmla="*/ 101 h 111"/>
                <a:gd name="T26" fmla="*/ 10 w 112"/>
                <a:gd name="T27" fmla="*/ 88 h 111"/>
                <a:gd name="T28" fmla="*/ 3 w 112"/>
                <a:gd name="T29" fmla="*/ 73 h 111"/>
                <a:gd name="T30" fmla="*/ 0 w 112"/>
                <a:gd name="T31" fmla="*/ 55 h 111"/>
                <a:gd name="T32" fmla="*/ 3 w 112"/>
                <a:gd name="T33" fmla="*/ 38 h 111"/>
                <a:gd name="T34" fmla="*/ 10 w 112"/>
                <a:gd name="T35" fmla="*/ 22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3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13"/>
            <p:cNvSpPr>
              <a:spLocks/>
            </p:cNvSpPr>
            <p:nvPr/>
          </p:nvSpPr>
          <p:spPr bwMode="auto">
            <a:xfrm>
              <a:off x="7483475" y="222091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10 h 112"/>
                <a:gd name="T20" fmla="*/ 56 w 112"/>
                <a:gd name="T21" fmla="*/ 112 h 112"/>
                <a:gd name="T22" fmla="*/ 38 w 112"/>
                <a:gd name="T23" fmla="*/ 110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4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2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14"/>
            <p:cNvSpPr>
              <a:spLocks/>
            </p:cNvSpPr>
            <p:nvPr/>
          </p:nvSpPr>
          <p:spPr bwMode="auto">
            <a:xfrm>
              <a:off x="7404100" y="21939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4 h 113"/>
                <a:gd name="T4" fmla="*/ 89 w 112"/>
                <a:gd name="T5" fmla="*/ 11 h 113"/>
                <a:gd name="T6" fmla="*/ 100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0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2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3 h 113"/>
                <a:gd name="T36" fmla="*/ 22 w 112"/>
                <a:gd name="T37" fmla="*/ 11 h 113"/>
                <a:gd name="T38" fmla="*/ 38 w 112"/>
                <a:gd name="T39" fmla="*/ 4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4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0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15"/>
            <p:cNvSpPr>
              <a:spLocks/>
            </p:cNvSpPr>
            <p:nvPr/>
          </p:nvSpPr>
          <p:spPr bwMode="auto">
            <a:xfrm>
              <a:off x="7377113" y="216693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90 w 112"/>
                <a:gd name="T5" fmla="*/ 10 h 111"/>
                <a:gd name="T6" fmla="*/ 102 w 112"/>
                <a:gd name="T7" fmla="*/ 22 h 111"/>
                <a:gd name="T8" fmla="*/ 109 w 112"/>
                <a:gd name="T9" fmla="*/ 38 h 111"/>
                <a:gd name="T10" fmla="*/ 112 w 112"/>
                <a:gd name="T11" fmla="*/ 55 h 111"/>
                <a:gd name="T12" fmla="*/ 109 w 112"/>
                <a:gd name="T13" fmla="*/ 73 h 111"/>
                <a:gd name="T14" fmla="*/ 102 w 112"/>
                <a:gd name="T15" fmla="*/ 88 h 111"/>
                <a:gd name="T16" fmla="*/ 90 w 112"/>
                <a:gd name="T17" fmla="*/ 101 h 111"/>
                <a:gd name="T18" fmla="*/ 74 w 112"/>
                <a:gd name="T19" fmla="*/ 108 h 111"/>
                <a:gd name="T20" fmla="*/ 56 w 112"/>
                <a:gd name="T21" fmla="*/ 111 h 111"/>
                <a:gd name="T22" fmla="*/ 39 w 112"/>
                <a:gd name="T23" fmla="*/ 108 h 111"/>
                <a:gd name="T24" fmla="*/ 24 w 112"/>
                <a:gd name="T25" fmla="*/ 101 h 111"/>
                <a:gd name="T26" fmla="*/ 12 w 112"/>
                <a:gd name="T27" fmla="*/ 88 h 111"/>
                <a:gd name="T28" fmla="*/ 3 w 112"/>
                <a:gd name="T29" fmla="*/ 73 h 111"/>
                <a:gd name="T30" fmla="*/ 0 w 112"/>
                <a:gd name="T31" fmla="*/ 55 h 111"/>
                <a:gd name="T32" fmla="*/ 3 w 112"/>
                <a:gd name="T33" fmla="*/ 38 h 111"/>
                <a:gd name="T34" fmla="*/ 12 w 112"/>
                <a:gd name="T35" fmla="*/ 22 h 111"/>
                <a:gd name="T36" fmla="*/ 24 w 112"/>
                <a:gd name="T37" fmla="*/ 10 h 111"/>
                <a:gd name="T38" fmla="*/ 39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16"/>
            <p:cNvSpPr>
              <a:spLocks/>
            </p:cNvSpPr>
            <p:nvPr/>
          </p:nvSpPr>
          <p:spPr bwMode="auto">
            <a:xfrm>
              <a:off x="7429500" y="2166938"/>
              <a:ext cx="19050" cy="17463"/>
            </a:xfrm>
            <a:custGeom>
              <a:avLst/>
              <a:gdLst>
                <a:gd name="T0" fmla="*/ 55 w 111"/>
                <a:gd name="T1" fmla="*/ 0 h 111"/>
                <a:gd name="T2" fmla="*/ 74 w 111"/>
                <a:gd name="T3" fmla="*/ 2 h 111"/>
                <a:gd name="T4" fmla="*/ 88 w 111"/>
                <a:gd name="T5" fmla="*/ 10 h 111"/>
                <a:gd name="T6" fmla="*/ 101 w 111"/>
                <a:gd name="T7" fmla="*/ 22 h 111"/>
                <a:gd name="T8" fmla="*/ 109 w 111"/>
                <a:gd name="T9" fmla="*/ 38 h 111"/>
                <a:gd name="T10" fmla="*/ 111 w 111"/>
                <a:gd name="T11" fmla="*/ 55 h 111"/>
                <a:gd name="T12" fmla="*/ 109 w 111"/>
                <a:gd name="T13" fmla="*/ 73 h 111"/>
                <a:gd name="T14" fmla="*/ 101 w 111"/>
                <a:gd name="T15" fmla="*/ 88 h 111"/>
                <a:gd name="T16" fmla="*/ 88 w 111"/>
                <a:gd name="T17" fmla="*/ 101 h 111"/>
                <a:gd name="T18" fmla="*/ 74 w 111"/>
                <a:gd name="T19" fmla="*/ 108 h 111"/>
                <a:gd name="T20" fmla="*/ 55 w 111"/>
                <a:gd name="T21" fmla="*/ 111 h 111"/>
                <a:gd name="T22" fmla="*/ 37 w 111"/>
                <a:gd name="T23" fmla="*/ 108 h 111"/>
                <a:gd name="T24" fmla="*/ 23 w 111"/>
                <a:gd name="T25" fmla="*/ 101 h 111"/>
                <a:gd name="T26" fmla="*/ 10 w 111"/>
                <a:gd name="T27" fmla="*/ 88 h 111"/>
                <a:gd name="T28" fmla="*/ 3 w 111"/>
                <a:gd name="T29" fmla="*/ 73 h 111"/>
                <a:gd name="T30" fmla="*/ 0 w 111"/>
                <a:gd name="T31" fmla="*/ 55 h 111"/>
                <a:gd name="T32" fmla="*/ 3 w 111"/>
                <a:gd name="T33" fmla="*/ 38 h 111"/>
                <a:gd name="T34" fmla="*/ 10 w 111"/>
                <a:gd name="T35" fmla="*/ 22 h 111"/>
                <a:gd name="T36" fmla="*/ 23 w 111"/>
                <a:gd name="T37" fmla="*/ 10 h 111"/>
                <a:gd name="T38" fmla="*/ 37 w 111"/>
                <a:gd name="T39" fmla="*/ 2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4" y="2"/>
                  </a:lnTo>
                  <a:lnTo>
                    <a:pt x="88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1" y="55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4" y="108"/>
                  </a:lnTo>
                  <a:lnTo>
                    <a:pt x="55" y="111"/>
                  </a:lnTo>
                  <a:lnTo>
                    <a:pt x="37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17"/>
            <p:cNvSpPr>
              <a:spLocks/>
            </p:cNvSpPr>
            <p:nvPr/>
          </p:nvSpPr>
          <p:spPr bwMode="auto">
            <a:xfrm>
              <a:off x="7377113" y="222091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90 w 112"/>
                <a:gd name="T5" fmla="*/ 11 h 112"/>
                <a:gd name="T6" fmla="*/ 102 w 112"/>
                <a:gd name="T7" fmla="*/ 24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90 w 112"/>
                <a:gd name="T17" fmla="*/ 102 h 112"/>
                <a:gd name="T18" fmla="*/ 74 w 112"/>
                <a:gd name="T19" fmla="*/ 110 h 112"/>
                <a:gd name="T20" fmla="*/ 56 w 112"/>
                <a:gd name="T21" fmla="*/ 112 h 112"/>
                <a:gd name="T22" fmla="*/ 39 w 112"/>
                <a:gd name="T23" fmla="*/ 110 h 112"/>
                <a:gd name="T24" fmla="*/ 24 w 112"/>
                <a:gd name="T25" fmla="*/ 102 h 112"/>
                <a:gd name="T26" fmla="*/ 12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2 w 112"/>
                <a:gd name="T35" fmla="*/ 24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18"/>
            <p:cNvSpPr>
              <a:spLocks/>
            </p:cNvSpPr>
            <p:nvPr/>
          </p:nvSpPr>
          <p:spPr bwMode="auto">
            <a:xfrm>
              <a:off x="7429500" y="2220913"/>
              <a:ext cx="19050" cy="17463"/>
            </a:xfrm>
            <a:custGeom>
              <a:avLst/>
              <a:gdLst>
                <a:gd name="T0" fmla="*/ 55 w 111"/>
                <a:gd name="T1" fmla="*/ 0 h 112"/>
                <a:gd name="T2" fmla="*/ 74 w 111"/>
                <a:gd name="T3" fmla="*/ 3 h 112"/>
                <a:gd name="T4" fmla="*/ 88 w 111"/>
                <a:gd name="T5" fmla="*/ 11 h 112"/>
                <a:gd name="T6" fmla="*/ 101 w 111"/>
                <a:gd name="T7" fmla="*/ 24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4 w 111"/>
                <a:gd name="T19" fmla="*/ 110 h 112"/>
                <a:gd name="T20" fmla="*/ 55 w 111"/>
                <a:gd name="T21" fmla="*/ 112 h 112"/>
                <a:gd name="T22" fmla="*/ 37 w 111"/>
                <a:gd name="T23" fmla="*/ 110 h 112"/>
                <a:gd name="T24" fmla="*/ 23 w 111"/>
                <a:gd name="T25" fmla="*/ 102 h 112"/>
                <a:gd name="T26" fmla="*/ 10 w 111"/>
                <a:gd name="T27" fmla="*/ 89 h 112"/>
                <a:gd name="T28" fmla="*/ 3 w 111"/>
                <a:gd name="T29" fmla="*/ 74 h 112"/>
                <a:gd name="T30" fmla="*/ 0 w 111"/>
                <a:gd name="T31" fmla="*/ 56 h 112"/>
                <a:gd name="T32" fmla="*/ 3 w 111"/>
                <a:gd name="T33" fmla="*/ 38 h 112"/>
                <a:gd name="T34" fmla="*/ 10 w 111"/>
                <a:gd name="T35" fmla="*/ 24 h 112"/>
                <a:gd name="T36" fmla="*/ 23 w 111"/>
                <a:gd name="T37" fmla="*/ 11 h 112"/>
                <a:gd name="T38" fmla="*/ 37 w 111"/>
                <a:gd name="T39" fmla="*/ 3 h 112"/>
                <a:gd name="T40" fmla="*/ 55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5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4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10"/>
                  </a:lnTo>
                  <a:lnTo>
                    <a:pt x="55" y="112"/>
                  </a:lnTo>
                  <a:lnTo>
                    <a:pt x="37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9"/>
            <p:cNvSpPr>
              <a:spLocks/>
            </p:cNvSpPr>
            <p:nvPr/>
          </p:nvSpPr>
          <p:spPr bwMode="auto">
            <a:xfrm>
              <a:off x="7589838" y="2166938"/>
              <a:ext cx="17463" cy="17463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90 w 112"/>
                <a:gd name="T5" fmla="*/ 10 h 111"/>
                <a:gd name="T6" fmla="*/ 102 w 112"/>
                <a:gd name="T7" fmla="*/ 22 h 111"/>
                <a:gd name="T8" fmla="*/ 110 w 112"/>
                <a:gd name="T9" fmla="*/ 38 h 111"/>
                <a:gd name="T10" fmla="*/ 112 w 112"/>
                <a:gd name="T11" fmla="*/ 55 h 111"/>
                <a:gd name="T12" fmla="*/ 110 w 112"/>
                <a:gd name="T13" fmla="*/ 73 h 111"/>
                <a:gd name="T14" fmla="*/ 102 w 112"/>
                <a:gd name="T15" fmla="*/ 88 h 111"/>
                <a:gd name="T16" fmla="*/ 90 w 112"/>
                <a:gd name="T17" fmla="*/ 101 h 111"/>
                <a:gd name="T18" fmla="*/ 74 w 112"/>
                <a:gd name="T19" fmla="*/ 108 h 111"/>
                <a:gd name="T20" fmla="*/ 56 w 112"/>
                <a:gd name="T21" fmla="*/ 111 h 111"/>
                <a:gd name="T22" fmla="*/ 39 w 112"/>
                <a:gd name="T23" fmla="*/ 108 h 111"/>
                <a:gd name="T24" fmla="*/ 24 w 112"/>
                <a:gd name="T25" fmla="*/ 101 h 111"/>
                <a:gd name="T26" fmla="*/ 12 w 112"/>
                <a:gd name="T27" fmla="*/ 88 h 111"/>
                <a:gd name="T28" fmla="*/ 3 w 112"/>
                <a:gd name="T29" fmla="*/ 73 h 111"/>
                <a:gd name="T30" fmla="*/ 0 w 112"/>
                <a:gd name="T31" fmla="*/ 55 h 111"/>
                <a:gd name="T32" fmla="*/ 3 w 112"/>
                <a:gd name="T33" fmla="*/ 38 h 111"/>
                <a:gd name="T34" fmla="*/ 12 w 112"/>
                <a:gd name="T35" fmla="*/ 22 h 111"/>
                <a:gd name="T36" fmla="*/ 24 w 112"/>
                <a:gd name="T37" fmla="*/ 10 h 111"/>
                <a:gd name="T38" fmla="*/ 39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2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90" y="101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20"/>
            <p:cNvSpPr>
              <a:spLocks/>
            </p:cNvSpPr>
            <p:nvPr/>
          </p:nvSpPr>
          <p:spPr bwMode="auto">
            <a:xfrm>
              <a:off x="7589838" y="2220913"/>
              <a:ext cx="17463" cy="17463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90 w 112"/>
                <a:gd name="T5" fmla="*/ 11 h 112"/>
                <a:gd name="T6" fmla="*/ 102 w 112"/>
                <a:gd name="T7" fmla="*/ 24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90 w 112"/>
                <a:gd name="T17" fmla="*/ 102 h 112"/>
                <a:gd name="T18" fmla="*/ 74 w 112"/>
                <a:gd name="T19" fmla="*/ 110 h 112"/>
                <a:gd name="T20" fmla="*/ 56 w 112"/>
                <a:gd name="T21" fmla="*/ 112 h 112"/>
                <a:gd name="T22" fmla="*/ 39 w 112"/>
                <a:gd name="T23" fmla="*/ 110 h 112"/>
                <a:gd name="T24" fmla="*/ 24 w 112"/>
                <a:gd name="T25" fmla="*/ 102 h 112"/>
                <a:gd name="T26" fmla="*/ 12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2 w 112"/>
                <a:gd name="T35" fmla="*/ 24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21"/>
            <p:cNvSpPr>
              <a:spLocks/>
            </p:cNvSpPr>
            <p:nvPr/>
          </p:nvSpPr>
          <p:spPr bwMode="auto">
            <a:xfrm>
              <a:off x="7616825" y="21939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4 h 113"/>
                <a:gd name="T4" fmla="*/ 89 w 112"/>
                <a:gd name="T5" fmla="*/ 11 h 113"/>
                <a:gd name="T6" fmla="*/ 100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0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2 w 112"/>
                <a:gd name="T25" fmla="*/ 101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3 h 113"/>
                <a:gd name="T36" fmla="*/ 22 w 112"/>
                <a:gd name="T37" fmla="*/ 11 h 113"/>
                <a:gd name="T38" fmla="*/ 38 w 112"/>
                <a:gd name="T39" fmla="*/ 4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4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0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22"/>
            <p:cNvSpPr>
              <a:spLocks/>
            </p:cNvSpPr>
            <p:nvPr/>
          </p:nvSpPr>
          <p:spPr bwMode="auto">
            <a:xfrm>
              <a:off x="7670800" y="21939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1 h 113"/>
                <a:gd name="T6" fmla="*/ 102 w 113"/>
                <a:gd name="T7" fmla="*/ 23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1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23"/>
            <p:cNvSpPr>
              <a:spLocks/>
            </p:cNvSpPr>
            <p:nvPr/>
          </p:nvSpPr>
          <p:spPr bwMode="auto">
            <a:xfrm>
              <a:off x="7510463" y="2247900"/>
              <a:ext cx="17463" cy="17463"/>
            </a:xfrm>
            <a:custGeom>
              <a:avLst/>
              <a:gdLst>
                <a:gd name="T0" fmla="*/ 56 w 111"/>
                <a:gd name="T1" fmla="*/ 0 h 113"/>
                <a:gd name="T2" fmla="*/ 74 w 111"/>
                <a:gd name="T3" fmla="*/ 3 h 113"/>
                <a:gd name="T4" fmla="*/ 88 w 111"/>
                <a:gd name="T5" fmla="*/ 12 h 113"/>
                <a:gd name="T6" fmla="*/ 101 w 111"/>
                <a:gd name="T7" fmla="*/ 23 h 113"/>
                <a:gd name="T8" fmla="*/ 109 w 111"/>
                <a:gd name="T9" fmla="*/ 39 h 113"/>
                <a:gd name="T10" fmla="*/ 111 w 111"/>
                <a:gd name="T11" fmla="*/ 56 h 113"/>
                <a:gd name="T12" fmla="*/ 109 w 111"/>
                <a:gd name="T13" fmla="*/ 74 h 113"/>
                <a:gd name="T14" fmla="*/ 101 w 111"/>
                <a:gd name="T15" fmla="*/ 90 h 113"/>
                <a:gd name="T16" fmla="*/ 88 w 111"/>
                <a:gd name="T17" fmla="*/ 102 h 113"/>
                <a:gd name="T18" fmla="*/ 74 w 111"/>
                <a:gd name="T19" fmla="*/ 109 h 113"/>
                <a:gd name="T20" fmla="*/ 56 w 111"/>
                <a:gd name="T21" fmla="*/ 113 h 113"/>
                <a:gd name="T22" fmla="*/ 39 w 111"/>
                <a:gd name="T23" fmla="*/ 109 h 113"/>
                <a:gd name="T24" fmla="*/ 23 w 111"/>
                <a:gd name="T25" fmla="*/ 102 h 113"/>
                <a:gd name="T26" fmla="*/ 10 w 111"/>
                <a:gd name="T27" fmla="*/ 90 h 113"/>
                <a:gd name="T28" fmla="*/ 2 w 111"/>
                <a:gd name="T29" fmla="*/ 74 h 113"/>
                <a:gd name="T30" fmla="*/ 0 w 111"/>
                <a:gd name="T31" fmla="*/ 56 h 113"/>
                <a:gd name="T32" fmla="*/ 2 w 111"/>
                <a:gd name="T33" fmla="*/ 39 h 113"/>
                <a:gd name="T34" fmla="*/ 10 w 111"/>
                <a:gd name="T35" fmla="*/ 23 h 113"/>
                <a:gd name="T36" fmla="*/ 23 w 111"/>
                <a:gd name="T37" fmla="*/ 12 h 113"/>
                <a:gd name="T38" fmla="*/ 39 w 111"/>
                <a:gd name="T39" fmla="*/ 3 h 113"/>
                <a:gd name="T40" fmla="*/ 56 w 111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3">
                  <a:moveTo>
                    <a:pt x="56" y="0"/>
                  </a:moveTo>
                  <a:lnTo>
                    <a:pt x="74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8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24"/>
            <p:cNvSpPr>
              <a:spLocks/>
            </p:cNvSpPr>
            <p:nvPr/>
          </p:nvSpPr>
          <p:spPr bwMode="auto">
            <a:xfrm>
              <a:off x="7562850" y="2247900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4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2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25"/>
            <p:cNvSpPr>
              <a:spLocks/>
            </p:cNvSpPr>
            <p:nvPr/>
          </p:nvSpPr>
          <p:spPr bwMode="auto">
            <a:xfrm>
              <a:off x="7456488" y="22479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09 w 113"/>
                <a:gd name="T9" fmla="*/ 39 h 113"/>
                <a:gd name="T10" fmla="*/ 113 w 113"/>
                <a:gd name="T11" fmla="*/ 56 h 113"/>
                <a:gd name="T12" fmla="*/ 109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6"/>
            <p:cNvSpPr>
              <a:spLocks/>
            </p:cNvSpPr>
            <p:nvPr/>
          </p:nvSpPr>
          <p:spPr bwMode="auto">
            <a:xfrm>
              <a:off x="7404100" y="224790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0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0 w 112"/>
                <a:gd name="T15" fmla="*/ 90 h 113"/>
                <a:gd name="T16" fmla="*/ 89 w 112"/>
                <a:gd name="T17" fmla="*/ 102 h 113"/>
                <a:gd name="T18" fmla="*/ 73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2 w 112"/>
                <a:gd name="T25" fmla="*/ 102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2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0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27"/>
            <p:cNvSpPr>
              <a:spLocks/>
            </p:cNvSpPr>
            <p:nvPr/>
          </p:nvSpPr>
          <p:spPr bwMode="auto">
            <a:xfrm>
              <a:off x="7616825" y="224790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0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0 w 112"/>
                <a:gd name="T15" fmla="*/ 90 h 113"/>
                <a:gd name="T16" fmla="*/ 89 w 112"/>
                <a:gd name="T17" fmla="*/ 102 h 113"/>
                <a:gd name="T18" fmla="*/ 73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2 w 112"/>
                <a:gd name="T25" fmla="*/ 102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2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0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90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28"/>
            <p:cNvSpPr>
              <a:spLocks/>
            </p:cNvSpPr>
            <p:nvPr/>
          </p:nvSpPr>
          <p:spPr bwMode="auto">
            <a:xfrm>
              <a:off x="7670800" y="2247900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09 w 113"/>
                <a:gd name="T9" fmla="*/ 39 h 113"/>
                <a:gd name="T10" fmla="*/ 113 w 113"/>
                <a:gd name="T11" fmla="*/ 56 h 113"/>
                <a:gd name="T12" fmla="*/ 109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9"/>
            <p:cNvSpPr>
              <a:spLocks/>
            </p:cNvSpPr>
            <p:nvPr/>
          </p:nvSpPr>
          <p:spPr bwMode="auto">
            <a:xfrm>
              <a:off x="7643813" y="2166938"/>
              <a:ext cx="17463" cy="17463"/>
            </a:xfrm>
            <a:custGeom>
              <a:avLst/>
              <a:gdLst>
                <a:gd name="T0" fmla="*/ 56 w 111"/>
                <a:gd name="T1" fmla="*/ 0 h 111"/>
                <a:gd name="T2" fmla="*/ 74 w 111"/>
                <a:gd name="T3" fmla="*/ 2 h 111"/>
                <a:gd name="T4" fmla="*/ 88 w 111"/>
                <a:gd name="T5" fmla="*/ 10 h 111"/>
                <a:gd name="T6" fmla="*/ 101 w 111"/>
                <a:gd name="T7" fmla="*/ 22 h 111"/>
                <a:gd name="T8" fmla="*/ 109 w 111"/>
                <a:gd name="T9" fmla="*/ 38 h 111"/>
                <a:gd name="T10" fmla="*/ 111 w 111"/>
                <a:gd name="T11" fmla="*/ 55 h 111"/>
                <a:gd name="T12" fmla="*/ 109 w 111"/>
                <a:gd name="T13" fmla="*/ 73 h 111"/>
                <a:gd name="T14" fmla="*/ 101 w 111"/>
                <a:gd name="T15" fmla="*/ 88 h 111"/>
                <a:gd name="T16" fmla="*/ 88 w 111"/>
                <a:gd name="T17" fmla="*/ 101 h 111"/>
                <a:gd name="T18" fmla="*/ 74 w 111"/>
                <a:gd name="T19" fmla="*/ 108 h 111"/>
                <a:gd name="T20" fmla="*/ 56 w 111"/>
                <a:gd name="T21" fmla="*/ 111 h 111"/>
                <a:gd name="T22" fmla="*/ 38 w 111"/>
                <a:gd name="T23" fmla="*/ 108 h 111"/>
                <a:gd name="T24" fmla="*/ 23 w 111"/>
                <a:gd name="T25" fmla="*/ 101 h 111"/>
                <a:gd name="T26" fmla="*/ 10 w 111"/>
                <a:gd name="T27" fmla="*/ 88 h 111"/>
                <a:gd name="T28" fmla="*/ 3 w 111"/>
                <a:gd name="T29" fmla="*/ 73 h 111"/>
                <a:gd name="T30" fmla="*/ 0 w 111"/>
                <a:gd name="T31" fmla="*/ 55 h 111"/>
                <a:gd name="T32" fmla="*/ 3 w 111"/>
                <a:gd name="T33" fmla="*/ 38 h 111"/>
                <a:gd name="T34" fmla="*/ 10 w 111"/>
                <a:gd name="T35" fmla="*/ 22 h 111"/>
                <a:gd name="T36" fmla="*/ 23 w 111"/>
                <a:gd name="T37" fmla="*/ 10 h 111"/>
                <a:gd name="T38" fmla="*/ 38 w 111"/>
                <a:gd name="T39" fmla="*/ 2 h 111"/>
                <a:gd name="T40" fmla="*/ 56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lnTo>
                    <a:pt x="74" y="2"/>
                  </a:lnTo>
                  <a:lnTo>
                    <a:pt x="88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1" y="55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30"/>
            <p:cNvSpPr>
              <a:spLocks/>
            </p:cNvSpPr>
            <p:nvPr/>
          </p:nvSpPr>
          <p:spPr bwMode="auto">
            <a:xfrm>
              <a:off x="7696200" y="2166938"/>
              <a:ext cx="19050" cy="17463"/>
            </a:xfrm>
            <a:custGeom>
              <a:avLst/>
              <a:gdLst>
                <a:gd name="T0" fmla="*/ 56 w 112"/>
                <a:gd name="T1" fmla="*/ 0 h 111"/>
                <a:gd name="T2" fmla="*/ 73 w 112"/>
                <a:gd name="T3" fmla="*/ 2 h 111"/>
                <a:gd name="T4" fmla="*/ 89 w 112"/>
                <a:gd name="T5" fmla="*/ 10 h 111"/>
                <a:gd name="T6" fmla="*/ 100 w 112"/>
                <a:gd name="T7" fmla="*/ 22 h 111"/>
                <a:gd name="T8" fmla="*/ 109 w 112"/>
                <a:gd name="T9" fmla="*/ 38 h 111"/>
                <a:gd name="T10" fmla="*/ 112 w 112"/>
                <a:gd name="T11" fmla="*/ 55 h 111"/>
                <a:gd name="T12" fmla="*/ 109 w 112"/>
                <a:gd name="T13" fmla="*/ 73 h 111"/>
                <a:gd name="T14" fmla="*/ 100 w 112"/>
                <a:gd name="T15" fmla="*/ 88 h 111"/>
                <a:gd name="T16" fmla="*/ 89 w 112"/>
                <a:gd name="T17" fmla="*/ 101 h 111"/>
                <a:gd name="T18" fmla="*/ 73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3 w 112"/>
                <a:gd name="T25" fmla="*/ 101 h 111"/>
                <a:gd name="T26" fmla="*/ 10 w 112"/>
                <a:gd name="T27" fmla="*/ 88 h 111"/>
                <a:gd name="T28" fmla="*/ 3 w 112"/>
                <a:gd name="T29" fmla="*/ 73 h 111"/>
                <a:gd name="T30" fmla="*/ 0 w 112"/>
                <a:gd name="T31" fmla="*/ 55 h 111"/>
                <a:gd name="T32" fmla="*/ 3 w 112"/>
                <a:gd name="T33" fmla="*/ 38 h 111"/>
                <a:gd name="T34" fmla="*/ 10 w 112"/>
                <a:gd name="T35" fmla="*/ 22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0" y="22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3"/>
                  </a:lnTo>
                  <a:lnTo>
                    <a:pt x="100" y="88"/>
                  </a:lnTo>
                  <a:lnTo>
                    <a:pt x="89" y="101"/>
                  </a:lnTo>
                  <a:lnTo>
                    <a:pt x="73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131"/>
            <p:cNvSpPr>
              <a:spLocks/>
            </p:cNvSpPr>
            <p:nvPr/>
          </p:nvSpPr>
          <p:spPr bwMode="auto">
            <a:xfrm>
              <a:off x="7643813" y="2220913"/>
              <a:ext cx="17463" cy="17463"/>
            </a:xfrm>
            <a:custGeom>
              <a:avLst/>
              <a:gdLst>
                <a:gd name="T0" fmla="*/ 56 w 111"/>
                <a:gd name="T1" fmla="*/ 0 h 112"/>
                <a:gd name="T2" fmla="*/ 74 w 111"/>
                <a:gd name="T3" fmla="*/ 3 h 112"/>
                <a:gd name="T4" fmla="*/ 88 w 111"/>
                <a:gd name="T5" fmla="*/ 11 h 112"/>
                <a:gd name="T6" fmla="*/ 101 w 111"/>
                <a:gd name="T7" fmla="*/ 24 h 112"/>
                <a:gd name="T8" fmla="*/ 109 w 111"/>
                <a:gd name="T9" fmla="*/ 38 h 112"/>
                <a:gd name="T10" fmla="*/ 111 w 111"/>
                <a:gd name="T11" fmla="*/ 56 h 112"/>
                <a:gd name="T12" fmla="*/ 109 w 111"/>
                <a:gd name="T13" fmla="*/ 74 h 112"/>
                <a:gd name="T14" fmla="*/ 101 w 111"/>
                <a:gd name="T15" fmla="*/ 89 h 112"/>
                <a:gd name="T16" fmla="*/ 88 w 111"/>
                <a:gd name="T17" fmla="*/ 102 h 112"/>
                <a:gd name="T18" fmla="*/ 74 w 111"/>
                <a:gd name="T19" fmla="*/ 110 h 112"/>
                <a:gd name="T20" fmla="*/ 56 w 111"/>
                <a:gd name="T21" fmla="*/ 112 h 112"/>
                <a:gd name="T22" fmla="*/ 38 w 111"/>
                <a:gd name="T23" fmla="*/ 110 h 112"/>
                <a:gd name="T24" fmla="*/ 23 w 111"/>
                <a:gd name="T25" fmla="*/ 102 h 112"/>
                <a:gd name="T26" fmla="*/ 10 w 111"/>
                <a:gd name="T27" fmla="*/ 89 h 112"/>
                <a:gd name="T28" fmla="*/ 3 w 111"/>
                <a:gd name="T29" fmla="*/ 74 h 112"/>
                <a:gd name="T30" fmla="*/ 0 w 111"/>
                <a:gd name="T31" fmla="*/ 56 h 112"/>
                <a:gd name="T32" fmla="*/ 3 w 111"/>
                <a:gd name="T33" fmla="*/ 38 h 112"/>
                <a:gd name="T34" fmla="*/ 10 w 111"/>
                <a:gd name="T35" fmla="*/ 24 h 112"/>
                <a:gd name="T36" fmla="*/ 23 w 111"/>
                <a:gd name="T37" fmla="*/ 11 h 112"/>
                <a:gd name="T38" fmla="*/ 38 w 111"/>
                <a:gd name="T39" fmla="*/ 3 h 112"/>
                <a:gd name="T40" fmla="*/ 56 w 111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2">
                  <a:moveTo>
                    <a:pt x="56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01" y="24"/>
                  </a:lnTo>
                  <a:lnTo>
                    <a:pt x="109" y="38"/>
                  </a:lnTo>
                  <a:lnTo>
                    <a:pt x="111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32"/>
            <p:cNvSpPr>
              <a:spLocks/>
            </p:cNvSpPr>
            <p:nvPr/>
          </p:nvSpPr>
          <p:spPr bwMode="auto">
            <a:xfrm>
              <a:off x="7696200" y="2220913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0 w 112"/>
                <a:gd name="T7" fmla="*/ 24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0 w 112"/>
                <a:gd name="T15" fmla="*/ 89 h 112"/>
                <a:gd name="T16" fmla="*/ 89 w 112"/>
                <a:gd name="T17" fmla="*/ 102 h 112"/>
                <a:gd name="T18" fmla="*/ 73 w 112"/>
                <a:gd name="T19" fmla="*/ 110 h 112"/>
                <a:gd name="T20" fmla="*/ 56 w 112"/>
                <a:gd name="T21" fmla="*/ 112 h 112"/>
                <a:gd name="T22" fmla="*/ 38 w 112"/>
                <a:gd name="T23" fmla="*/ 110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4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4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0" y="89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2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6292421" y="1971675"/>
            <a:ext cx="533400" cy="444500"/>
            <a:chOff x="6286500" y="1971675"/>
            <a:chExt cx="533400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0" name="Freeform 137"/>
            <p:cNvSpPr>
              <a:spLocks noEditPoints="1"/>
            </p:cNvSpPr>
            <p:nvPr/>
          </p:nvSpPr>
          <p:spPr bwMode="auto">
            <a:xfrm>
              <a:off x="6286500" y="1971675"/>
              <a:ext cx="533400" cy="444500"/>
            </a:xfrm>
            <a:custGeom>
              <a:avLst/>
              <a:gdLst>
                <a:gd name="T0" fmla="*/ 2418 w 3360"/>
                <a:gd name="T1" fmla="*/ 2306 h 2801"/>
                <a:gd name="T2" fmla="*/ 2355 w 3360"/>
                <a:gd name="T3" fmla="*/ 2502 h 2801"/>
                <a:gd name="T4" fmla="*/ 2473 w 3360"/>
                <a:gd name="T5" fmla="*/ 2664 h 2801"/>
                <a:gd name="T6" fmla="*/ 2679 w 3360"/>
                <a:gd name="T7" fmla="*/ 2664 h 2801"/>
                <a:gd name="T8" fmla="*/ 2797 w 3360"/>
                <a:gd name="T9" fmla="*/ 2502 h 2801"/>
                <a:gd name="T10" fmla="*/ 2735 w 3360"/>
                <a:gd name="T11" fmla="*/ 2306 h 2801"/>
                <a:gd name="T12" fmla="*/ 1288 w 3360"/>
                <a:gd name="T13" fmla="*/ 2241 h 2801"/>
                <a:gd name="T14" fmla="*/ 1107 w 3360"/>
                <a:gd name="T15" fmla="*/ 2332 h 2801"/>
                <a:gd name="T16" fmla="*/ 1076 w 3360"/>
                <a:gd name="T17" fmla="*/ 2536 h 2801"/>
                <a:gd name="T18" fmla="*/ 1217 w 3360"/>
                <a:gd name="T19" fmla="*/ 2677 h 2801"/>
                <a:gd name="T20" fmla="*/ 1420 w 3360"/>
                <a:gd name="T21" fmla="*/ 2645 h 2801"/>
                <a:gd name="T22" fmla="*/ 1512 w 3360"/>
                <a:gd name="T23" fmla="*/ 2465 h 2801"/>
                <a:gd name="T24" fmla="*/ 1420 w 3360"/>
                <a:gd name="T25" fmla="*/ 2284 h 2801"/>
                <a:gd name="T26" fmla="*/ 675 w 3360"/>
                <a:gd name="T27" fmla="*/ 560 h 2801"/>
                <a:gd name="T28" fmla="*/ 3189 w 3360"/>
                <a:gd name="T29" fmla="*/ 1864 h 2801"/>
                <a:gd name="T30" fmla="*/ 3249 w 3360"/>
                <a:gd name="T31" fmla="*/ 559 h 2801"/>
                <a:gd name="T32" fmla="*/ 124 w 3360"/>
                <a:gd name="T33" fmla="*/ 175 h 2801"/>
                <a:gd name="T34" fmla="*/ 154 w 3360"/>
                <a:gd name="T35" fmla="*/ 312 h 2801"/>
                <a:gd name="T36" fmla="*/ 294 w 3360"/>
                <a:gd name="T37" fmla="*/ 312 h 2801"/>
                <a:gd name="T38" fmla="*/ 324 w 3360"/>
                <a:gd name="T39" fmla="*/ 175 h 2801"/>
                <a:gd name="T40" fmla="*/ 223 w 3360"/>
                <a:gd name="T41" fmla="*/ 0 h 2801"/>
                <a:gd name="T42" fmla="*/ 396 w 3360"/>
                <a:gd name="T43" fmla="*/ 82 h 2801"/>
                <a:gd name="T44" fmla="*/ 3360 w 3360"/>
                <a:gd name="T45" fmla="*/ 447 h 2801"/>
                <a:gd name="T46" fmla="*/ 3292 w 3360"/>
                <a:gd name="T47" fmla="*/ 1919 h 2801"/>
                <a:gd name="T48" fmla="*/ 3082 w 3360"/>
                <a:gd name="T49" fmla="*/ 2016 h 2801"/>
                <a:gd name="T50" fmla="*/ 731 w 3360"/>
                <a:gd name="T51" fmla="*/ 2061 h 2801"/>
                <a:gd name="T52" fmla="*/ 677 w 3360"/>
                <a:gd name="T53" fmla="*/ 2224 h 2801"/>
                <a:gd name="T54" fmla="*/ 785 w 3360"/>
                <a:gd name="T55" fmla="*/ 2344 h 2801"/>
                <a:gd name="T56" fmla="*/ 1032 w 3360"/>
                <a:gd name="T57" fmla="*/ 2247 h 2801"/>
                <a:gd name="T58" fmla="*/ 1245 w 3360"/>
                <a:gd name="T59" fmla="*/ 2131 h 2801"/>
                <a:gd name="T60" fmla="*/ 1483 w 3360"/>
                <a:gd name="T61" fmla="*/ 2192 h 2801"/>
                <a:gd name="T62" fmla="*/ 2260 w 3360"/>
                <a:gd name="T63" fmla="*/ 2353 h 2801"/>
                <a:gd name="T64" fmla="*/ 2415 w 3360"/>
                <a:gd name="T65" fmla="*/ 2170 h 2801"/>
                <a:gd name="T66" fmla="*/ 2661 w 3360"/>
                <a:gd name="T67" fmla="*/ 2140 h 2801"/>
                <a:gd name="T68" fmla="*/ 2856 w 3360"/>
                <a:gd name="T69" fmla="*/ 2279 h 2801"/>
                <a:gd name="T70" fmla="*/ 3182 w 3360"/>
                <a:gd name="T71" fmla="*/ 2376 h 2801"/>
                <a:gd name="T72" fmla="*/ 3154 w 3360"/>
                <a:gd name="T73" fmla="*/ 2462 h 2801"/>
                <a:gd name="T74" fmla="*/ 2867 w 3360"/>
                <a:gd name="T75" fmla="*/ 2635 h 2801"/>
                <a:gd name="T76" fmla="*/ 2665 w 3360"/>
                <a:gd name="T77" fmla="*/ 2789 h 2801"/>
                <a:gd name="T78" fmla="*/ 2446 w 3360"/>
                <a:gd name="T79" fmla="*/ 2775 h 2801"/>
                <a:gd name="T80" fmla="*/ 2267 w 3360"/>
                <a:gd name="T81" fmla="*/ 2595 h 2801"/>
                <a:gd name="T82" fmla="*/ 1612 w 3360"/>
                <a:gd name="T83" fmla="*/ 2555 h 2801"/>
                <a:gd name="T84" fmla="*/ 1457 w 3360"/>
                <a:gd name="T85" fmla="*/ 2755 h 2801"/>
                <a:gd name="T86" fmla="*/ 1242 w 3360"/>
                <a:gd name="T87" fmla="*/ 2798 h 2801"/>
                <a:gd name="T88" fmla="*/ 1022 w 3360"/>
                <a:gd name="T89" fmla="*/ 2670 h 2801"/>
                <a:gd name="T90" fmla="*/ 840 w 3360"/>
                <a:gd name="T91" fmla="*/ 2465 h 2801"/>
                <a:gd name="T92" fmla="*/ 632 w 3360"/>
                <a:gd name="T93" fmla="*/ 2373 h 2801"/>
                <a:gd name="T94" fmla="*/ 561 w 3360"/>
                <a:gd name="T95" fmla="*/ 2156 h 2801"/>
                <a:gd name="T96" fmla="*/ 679 w 3360"/>
                <a:gd name="T97" fmla="*/ 1960 h 2801"/>
                <a:gd name="T98" fmla="*/ 540 w 3360"/>
                <a:gd name="T99" fmla="*/ 448 h 2801"/>
                <a:gd name="T100" fmla="*/ 374 w 3360"/>
                <a:gd name="T101" fmla="*/ 390 h 2801"/>
                <a:gd name="T102" fmla="*/ 188 w 3360"/>
                <a:gd name="T103" fmla="*/ 445 h 2801"/>
                <a:gd name="T104" fmla="*/ 25 w 3360"/>
                <a:gd name="T105" fmla="*/ 326 h 2801"/>
                <a:gd name="T106" fmla="*/ 25 w 3360"/>
                <a:gd name="T107" fmla="*/ 122 h 2801"/>
                <a:gd name="T108" fmla="*/ 188 w 3360"/>
                <a:gd name="T109" fmla="*/ 3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0" h="2801">
                  <a:moveTo>
                    <a:pt x="2576" y="2241"/>
                  </a:moveTo>
                  <a:lnTo>
                    <a:pt x="2540" y="2244"/>
                  </a:lnTo>
                  <a:lnTo>
                    <a:pt x="2505" y="2252"/>
                  </a:lnTo>
                  <a:lnTo>
                    <a:pt x="2473" y="2266"/>
                  </a:lnTo>
                  <a:lnTo>
                    <a:pt x="2444" y="2284"/>
                  </a:lnTo>
                  <a:lnTo>
                    <a:pt x="2418" y="2306"/>
                  </a:lnTo>
                  <a:lnTo>
                    <a:pt x="2396" y="2332"/>
                  </a:lnTo>
                  <a:lnTo>
                    <a:pt x="2377" y="2362"/>
                  </a:lnTo>
                  <a:lnTo>
                    <a:pt x="2364" y="2394"/>
                  </a:lnTo>
                  <a:lnTo>
                    <a:pt x="2355" y="2429"/>
                  </a:lnTo>
                  <a:lnTo>
                    <a:pt x="2352" y="2465"/>
                  </a:lnTo>
                  <a:lnTo>
                    <a:pt x="2355" y="2502"/>
                  </a:lnTo>
                  <a:lnTo>
                    <a:pt x="2364" y="2536"/>
                  </a:lnTo>
                  <a:lnTo>
                    <a:pt x="2377" y="2568"/>
                  </a:lnTo>
                  <a:lnTo>
                    <a:pt x="2396" y="2597"/>
                  </a:lnTo>
                  <a:lnTo>
                    <a:pt x="2418" y="2623"/>
                  </a:lnTo>
                  <a:lnTo>
                    <a:pt x="2444" y="2645"/>
                  </a:lnTo>
                  <a:lnTo>
                    <a:pt x="2473" y="2664"/>
                  </a:lnTo>
                  <a:lnTo>
                    <a:pt x="2505" y="2677"/>
                  </a:lnTo>
                  <a:lnTo>
                    <a:pt x="2540" y="2686"/>
                  </a:lnTo>
                  <a:lnTo>
                    <a:pt x="2576" y="2689"/>
                  </a:lnTo>
                  <a:lnTo>
                    <a:pt x="2612" y="2686"/>
                  </a:lnTo>
                  <a:lnTo>
                    <a:pt x="2646" y="2677"/>
                  </a:lnTo>
                  <a:lnTo>
                    <a:pt x="2679" y="2664"/>
                  </a:lnTo>
                  <a:lnTo>
                    <a:pt x="2709" y="2645"/>
                  </a:lnTo>
                  <a:lnTo>
                    <a:pt x="2735" y="2623"/>
                  </a:lnTo>
                  <a:lnTo>
                    <a:pt x="2756" y="2597"/>
                  </a:lnTo>
                  <a:lnTo>
                    <a:pt x="2775" y="2568"/>
                  </a:lnTo>
                  <a:lnTo>
                    <a:pt x="2789" y="2536"/>
                  </a:lnTo>
                  <a:lnTo>
                    <a:pt x="2797" y="2502"/>
                  </a:lnTo>
                  <a:lnTo>
                    <a:pt x="2800" y="2465"/>
                  </a:lnTo>
                  <a:lnTo>
                    <a:pt x="2797" y="2429"/>
                  </a:lnTo>
                  <a:lnTo>
                    <a:pt x="2789" y="2394"/>
                  </a:lnTo>
                  <a:lnTo>
                    <a:pt x="2775" y="2362"/>
                  </a:lnTo>
                  <a:lnTo>
                    <a:pt x="2756" y="2332"/>
                  </a:lnTo>
                  <a:lnTo>
                    <a:pt x="2735" y="2306"/>
                  </a:lnTo>
                  <a:lnTo>
                    <a:pt x="2709" y="2284"/>
                  </a:lnTo>
                  <a:lnTo>
                    <a:pt x="2679" y="2266"/>
                  </a:lnTo>
                  <a:lnTo>
                    <a:pt x="2646" y="2252"/>
                  </a:lnTo>
                  <a:lnTo>
                    <a:pt x="2612" y="2244"/>
                  </a:lnTo>
                  <a:lnTo>
                    <a:pt x="2576" y="2241"/>
                  </a:lnTo>
                  <a:close/>
                  <a:moveTo>
                    <a:pt x="1288" y="2241"/>
                  </a:moveTo>
                  <a:lnTo>
                    <a:pt x="1251" y="2244"/>
                  </a:lnTo>
                  <a:lnTo>
                    <a:pt x="1217" y="2252"/>
                  </a:lnTo>
                  <a:lnTo>
                    <a:pt x="1185" y="2266"/>
                  </a:lnTo>
                  <a:lnTo>
                    <a:pt x="1156" y="2284"/>
                  </a:lnTo>
                  <a:lnTo>
                    <a:pt x="1130" y="2306"/>
                  </a:lnTo>
                  <a:lnTo>
                    <a:pt x="1107" y="2332"/>
                  </a:lnTo>
                  <a:lnTo>
                    <a:pt x="1089" y="2362"/>
                  </a:lnTo>
                  <a:lnTo>
                    <a:pt x="1076" y="2394"/>
                  </a:lnTo>
                  <a:lnTo>
                    <a:pt x="1066" y="2429"/>
                  </a:lnTo>
                  <a:lnTo>
                    <a:pt x="1064" y="2465"/>
                  </a:lnTo>
                  <a:lnTo>
                    <a:pt x="1066" y="2502"/>
                  </a:lnTo>
                  <a:lnTo>
                    <a:pt x="1076" y="2536"/>
                  </a:lnTo>
                  <a:lnTo>
                    <a:pt x="1089" y="2568"/>
                  </a:lnTo>
                  <a:lnTo>
                    <a:pt x="1107" y="2597"/>
                  </a:lnTo>
                  <a:lnTo>
                    <a:pt x="1130" y="2623"/>
                  </a:lnTo>
                  <a:lnTo>
                    <a:pt x="1156" y="2645"/>
                  </a:lnTo>
                  <a:lnTo>
                    <a:pt x="1185" y="2664"/>
                  </a:lnTo>
                  <a:lnTo>
                    <a:pt x="1217" y="2677"/>
                  </a:lnTo>
                  <a:lnTo>
                    <a:pt x="1251" y="2686"/>
                  </a:lnTo>
                  <a:lnTo>
                    <a:pt x="1288" y="2689"/>
                  </a:lnTo>
                  <a:lnTo>
                    <a:pt x="1324" y="2686"/>
                  </a:lnTo>
                  <a:lnTo>
                    <a:pt x="1358" y="2677"/>
                  </a:lnTo>
                  <a:lnTo>
                    <a:pt x="1391" y="2664"/>
                  </a:lnTo>
                  <a:lnTo>
                    <a:pt x="1420" y="2645"/>
                  </a:lnTo>
                  <a:lnTo>
                    <a:pt x="1447" y="2623"/>
                  </a:lnTo>
                  <a:lnTo>
                    <a:pt x="1469" y="2597"/>
                  </a:lnTo>
                  <a:lnTo>
                    <a:pt x="1487" y="2568"/>
                  </a:lnTo>
                  <a:lnTo>
                    <a:pt x="1501" y="2536"/>
                  </a:lnTo>
                  <a:lnTo>
                    <a:pt x="1509" y="2502"/>
                  </a:lnTo>
                  <a:lnTo>
                    <a:pt x="1512" y="2465"/>
                  </a:lnTo>
                  <a:lnTo>
                    <a:pt x="1509" y="2429"/>
                  </a:lnTo>
                  <a:lnTo>
                    <a:pt x="1501" y="2394"/>
                  </a:lnTo>
                  <a:lnTo>
                    <a:pt x="1487" y="2362"/>
                  </a:lnTo>
                  <a:lnTo>
                    <a:pt x="1469" y="2332"/>
                  </a:lnTo>
                  <a:lnTo>
                    <a:pt x="1447" y="2306"/>
                  </a:lnTo>
                  <a:lnTo>
                    <a:pt x="1420" y="2284"/>
                  </a:lnTo>
                  <a:lnTo>
                    <a:pt x="1391" y="2266"/>
                  </a:lnTo>
                  <a:lnTo>
                    <a:pt x="1358" y="2252"/>
                  </a:lnTo>
                  <a:lnTo>
                    <a:pt x="1324" y="2244"/>
                  </a:lnTo>
                  <a:lnTo>
                    <a:pt x="1288" y="2241"/>
                  </a:lnTo>
                  <a:close/>
                  <a:moveTo>
                    <a:pt x="3249" y="559"/>
                  </a:moveTo>
                  <a:lnTo>
                    <a:pt x="675" y="560"/>
                  </a:lnTo>
                  <a:lnTo>
                    <a:pt x="942" y="1905"/>
                  </a:lnTo>
                  <a:lnTo>
                    <a:pt x="3082" y="1904"/>
                  </a:lnTo>
                  <a:lnTo>
                    <a:pt x="3111" y="1902"/>
                  </a:lnTo>
                  <a:lnTo>
                    <a:pt x="3140" y="1893"/>
                  </a:lnTo>
                  <a:lnTo>
                    <a:pt x="3166" y="1881"/>
                  </a:lnTo>
                  <a:lnTo>
                    <a:pt x="3189" y="1864"/>
                  </a:lnTo>
                  <a:lnTo>
                    <a:pt x="3210" y="1844"/>
                  </a:lnTo>
                  <a:lnTo>
                    <a:pt x="3226" y="1821"/>
                  </a:lnTo>
                  <a:lnTo>
                    <a:pt x="3238" y="1795"/>
                  </a:lnTo>
                  <a:lnTo>
                    <a:pt x="3246" y="1766"/>
                  </a:lnTo>
                  <a:lnTo>
                    <a:pt x="3249" y="1736"/>
                  </a:lnTo>
                  <a:lnTo>
                    <a:pt x="3249" y="559"/>
                  </a:lnTo>
                  <a:close/>
                  <a:moveTo>
                    <a:pt x="223" y="112"/>
                  </a:moveTo>
                  <a:lnTo>
                    <a:pt x="199" y="115"/>
                  </a:lnTo>
                  <a:lnTo>
                    <a:pt x="175" y="124"/>
                  </a:lnTo>
                  <a:lnTo>
                    <a:pt x="154" y="137"/>
                  </a:lnTo>
                  <a:lnTo>
                    <a:pt x="136" y="154"/>
                  </a:lnTo>
                  <a:lnTo>
                    <a:pt x="124" y="175"/>
                  </a:lnTo>
                  <a:lnTo>
                    <a:pt x="115" y="199"/>
                  </a:lnTo>
                  <a:lnTo>
                    <a:pt x="112" y="225"/>
                  </a:lnTo>
                  <a:lnTo>
                    <a:pt x="115" y="249"/>
                  </a:lnTo>
                  <a:lnTo>
                    <a:pt x="124" y="273"/>
                  </a:lnTo>
                  <a:lnTo>
                    <a:pt x="136" y="294"/>
                  </a:lnTo>
                  <a:lnTo>
                    <a:pt x="154" y="312"/>
                  </a:lnTo>
                  <a:lnTo>
                    <a:pt x="175" y="324"/>
                  </a:lnTo>
                  <a:lnTo>
                    <a:pt x="199" y="334"/>
                  </a:lnTo>
                  <a:lnTo>
                    <a:pt x="223" y="336"/>
                  </a:lnTo>
                  <a:lnTo>
                    <a:pt x="249" y="334"/>
                  </a:lnTo>
                  <a:lnTo>
                    <a:pt x="273" y="324"/>
                  </a:lnTo>
                  <a:lnTo>
                    <a:pt x="294" y="312"/>
                  </a:lnTo>
                  <a:lnTo>
                    <a:pt x="312" y="294"/>
                  </a:lnTo>
                  <a:lnTo>
                    <a:pt x="324" y="273"/>
                  </a:lnTo>
                  <a:lnTo>
                    <a:pt x="333" y="249"/>
                  </a:lnTo>
                  <a:lnTo>
                    <a:pt x="336" y="225"/>
                  </a:lnTo>
                  <a:lnTo>
                    <a:pt x="333" y="199"/>
                  </a:lnTo>
                  <a:lnTo>
                    <a:pt x="324" y="175"/>
                  </a:lnTo>
                  <a:lnTo>
                    <a:pt x="312" y="154"/>
                  </a:lnTo>
                  <a:lnTo>
                    <a:pt x="294" y="137"/>
                  </a:lnTo>
                  <a:lnTo>
                    <a:pt x="273" y="124"/>
                  </a:lnTo>
                  <a:lnTo>
                    <a:pt x="249" y="115"/>
                  </a:lnTo>
                  <a:lnTo>
                    <a:pt x="223" y="112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7"/>
                  </a:lnTo>
                  <a:lnTo>
                    <a:pt x="440" y="168"/>
                  </a:lnTo>
                  <a:lnTo>
                    <a:pt x="608" y="168"/>
                  </a:lnTo>
                  <a:lnTo>
                    <a:pt x="654" y="448"/>
                  </a:lnTo>
                  <a:lnTo>
                    <a:pt x="3360" y="447"/>
                  </a:lnTo>
                  <a:lnTo>
                    <a:pt x="3360" y="1736"/>
                  </a:lnTo>
                  <a:lnTo>
                    <a:pt x="3357" y="1778"/>
                  </a:lnTo>
                  <a:lnTo>
                    <a:pt x="3349" y="1817"/>
                  </a:lnTo>
                  <a:lnTo>
                    <a:pt x="3334" y="1854"/>
                  </a:lnTo>
                  <a:lnTo>
                    <a:pt x="3316" y="1888"/>
                  </a:lnTo>
                  <a:lnTo>
                    <a:pt x="3292" y="1919"/>
                  </a:lnTo>
                  <a:lnTo>
                    <a:pt x="3265" y="1947"/>
                  </a:lnTo>
                  <a:lnTo>
                    <a:pt x="3234" y="1971"/>
                  </a:lnTo>
                  <a:lnTo>
                    <a:pt x="3199" y="1990"/>
                  </a:lnTo>
                  <a:lnTo>
                    <a:pt x="3162" y="2005"/>
                  </a:lnTo>
                  <a:lnTo>
                    <a:pt x="3122" y="2013"/>
                  </a:lnTo>
                  <a:lnTo>
                    <a:pt x="3082" y="2016"/>
                  </a:lnTo>
                  <a:lnTo>
                    <a:pt x="898" y="2017"/>
                  </a:lnTo>
                  <a:lnTo>
                    <a:pt x="850" y="2017"/>
                  </a:lnTo>
                  <a:lnTo>
                    <a:pt x="817" y="2020"/>
                  </a:lnTo>
                  <a:lnTo>
                    <a:pt x="786" y="2028"/>
                  </a:lnTo>
                  <a:lnTo>
                    <a:pt x="757" y="2042"/>
                  </a:lnTo>
                  <a:lnTo>
                    <a:pt x="731" y="2061"/>
                  </a:lnTo>
                  <a:lnTo>
                    <a:pt x="709" y="2083"/>
                  </a:lnTo>
                  <a:lnTo>
                    <a:pt x="691" y="2109"/>
                  </a:lnTo>
                  <a:lnTo>
                    <a:pt x="679" y="2137"/>
                  </a:lnTo>
                  <a:lnTo>
                    <a:pt x="672" y="2168"/>
                  </a:lnTo>
                  <a:lnTo>
                    <a:pt x="672" y="2196"/>
                  </a:lnTo>
                  <a:lnTo>
                    <a:pt x="677" y="2224"/>
                  </a:lnTo>
                  <a:lnTo>
                    <a:pt x="685" y="2250"/>
                  </a:lnTo>
                  <a:lnTo>
                    <a:pt x="698" y="2275"/>
                  </a:lnTo>
                  <a:lnTo>
                    <a:pt x="715" y="2297"/>
                  </a:lnTo>
                  <a:lnTo>
                    <a:pt x="736" y="2316"/>
                  </a:lnTo>
                  <a:lnTo>
                    <a:pt x="760" y="2332"/>
                  </a:lnTo>
                  <a:lnTo>
                    <a:pt x="785" y="2344"/>
                  </a:lnTo>
                  <a:lnTo>
                    <a:pt x="812" y="2351"/>
                  </a:lnTo>
                  <a:lnTo>
                    <a:pt x="840" y="2353"/>
                  </a:lnTo>
                  <a:lnTo>
                    <a:pt x="972" y="2353"/>
                  </a:lnTo>
                  <a:lnTo>
                    <a:pt x="987" y="2315"/>
                  </a:lnTo>
                  <a:lnTo>
                    <a:pt x="1008" y="2279"/>
                  </a:lnTo>
                  <a:lnTo>
                    <a:pt x="1032" y="2247"/>
                  </a:lnTo>
                  <a:lnTo>
                    <a:pt x="1061" y="2218"/>
                  </a:lnTo>
                  <a:lnTo>
                    <a:pt x="1092" y="2192"/>
                  </a:lnTo>
                  <a:lnTo>
                    <a:pt x="1127" y="2170"/>
                  </a:lnTo>
                  <a:lnTo>
                    <a:pt x="1164" y="2152"/>
                  </a:lnTo>
                  <a:lnTo>
                    <a:pt x="1204" y="2140"/>
                  </a:lnTo>
                  <a:lnTo>
                    <a:pt x="1245" y="2131"/>
                  </a:lnTo>
                  <a:lnTo>
                    <a:pt x="1288" y="2128"/>
                  </a:lnTo>
                  <a:lnTo>
                    <a:pt x="1331" y="2131"/>
                  </a:lnTo>
                  <a:lnTo>
                    <a:pt x="1372" y="2140"/>
                  </a:lnTo>
                  <a:lnTo>
                    <a:pt x="1411" y="2152"/>
                  </a:lnTo>
                  <a:lnTo>
                    <a:pt x="1449" y="2170"/>
                  </a:lnTo>
                  <a:lnTo>
                    <a:pt x="1483" y="2192"/>
                  </a:lnTo>
                  <a:lnTo>
                    <a:pt x="1515" y="2218"/>
                  </a:lnTo>
                  <a:lnTo>
                    <a:pt x="1544" y="2247"/>
                  </a:lnTo>
                  <a:lnTo>
                    <a:pt x="1567" y="2279"/>
                  </a:lnTo>
                  <a:lnTo>
                    <a:pt x="1588" y="2315"/>
                  </a:lnTo>
                  <a:lnTo>
                    <a:pt x="1605" y="2353"/>
                  </a:lnTo>
                  <a:lnTo>
                    <a:pt x="2260" y="2353"/>
                  </a:lnTo>
                  <a:lnTo>
                    <a:pt x="2276" y="2315"/>
                  </a:lnTo>
                  <a:lnTo>
                    <a:pt x="2296" y="2279"/>
                  </a:lnTo>
                  <a:lnTo>
                    <a:pt x="2321" y="2247"/>
                  </a:lnTo>
                  <a:lnTo>
                    <a:pt x="2349" y="2218"/>
                  </a:lnTo>
                  <a:lnTo>
                    <a:pt x="2380" y="2192"/>
                  </a:lnTo>
                  <a:lnTo>
                    <a:pt x="2415" y="2170"/>
                  </a:lnTo>
                  <a:lnTo>
                    <a:pt x="2452" y="2152"/>
                  </a:lnTo>
                  <a:lnTo>
                    <a:pt x="2491" y="2140"/>
                  </a:lnTo>
                  <a:lnTo>
                    <a:pt x="2533" y="2131"/>
                  </a:lnTo>
                  <a:lnTo>
                    <a:pt x="2576" y="2128"/>
                  </a:lnTo>
                  <a:lnTo>
                    <a:pt x="2619" y="2131"/>
                  </a:lnTo>
                  <a:lnTo>
                    <a:pt x="2661" y="2140"/>
                  </a:lnTo>
                  <a:lnTo>
                    <a:pt x="2700" y="2152"/>
                  </a:lnTo>
                  <a:lnTo>
                    <a:pt x="2737" y="2170"/>
                  </a:lnTo>
                  <a:lnTo>
                    <a:pt x="2772" y="2192"/>
                  </a:lnTo>
                  <a:lnTo>
                    <a:pt x="2803" y="2218"/>
                  </a:lnTo>
                  <a:lnTo>
                    <a:pt x="2831" y="2247"/>
                  </a:lnTo>
                  <a:lnTo>
                    <a:pt x="2856" y="2279"/>
                  </a:lnTo>
                  <a:lnTo>
                    <a:pt x="2876" y="2315"/>
                  </a:lnTo>
                  <a:lnTo>
                    <a:pt x="2893" y="2353"/>
                  </a:lnTo>
                  <a:lnTo>
                    <a:pt x="3136" y="2353"/>
                  </a:lnTo>
                  <a:lnTo>
                    <a:pt x="3154" y="2356"/>
                  </a:lnTo>
                  <a:lnTo>
                    <a:pt x="3169" y="2363"/>
                  </a:lnTo>
                  <a:lnTo>
                    <a:pt x="3182" y="2376"/>
                  </a:lnTo>
                  <a:lnTo>
                    <a:pt x="3189" y="2391"/>
                  </a:lnTo>
                  <a:lnTo>
                    <a:pt x="3192" y="2409"/>
                  </a:lnTo>
                  <a:lnTo>
                    <a:pt x="3189" y="2427"/>
                  </a:lnTo>
                  <a:lnTo>
                    <a:pt x="3182" y="2442"/>
                  </a:lnTo>
                  <a:lnTo>
                    <a:pt x="3169" y="2454"/>
                  </a:lnTo>
                  <a:lnTo>
                    <a:pt x="3154" y="2462"/>
                  </a:lnTo>
                  <a:lnTo>
                    <a:pt x="3136" y="2465"/>
                  </a:lnTo>
                  <a:lnTo>
                    <a:pt x="2912" y="2465"/>
                  </a:lnTo>
                  <a:lnTo>
                    <a:pt x="2909" y="2510"/>
                  </a:lnTo>
                  <a:lnTo>
                    <a:pt x="2900" y="2555"/>
                  </a:lnTo>
                  <a:lnTo>
                    <a:pt x="2885" y="2595"/>
                  </a:lnTo>
                  <a:lnTo>
                    <a:pt x="2867" y="2635"/>
                  </a:lnTo>
                  <a:lnTo>
                    <a:pt x="2842" y="2670"/>
                  </a:lnTo>
                  <a:lnTo>
                    <a:pt x="2814" y="2702"/>
                  </a:lnTo>
                  <a:lnTo>
                    <a:pt x="2781" y="2731"/>
                  </a:lnTo>
                  <a:lnTo>
                    <a:pt x="2745" y="2755"/>
                  </a:lnTo>
                  <a:lnTo>
                    <a:pt x="2707" y="2775"/>
                  </a:lnTo>
                  <a:lnTo>
                    <a:pt x="2665" y="2789"/>
                  </a:lnTo>
                  <a:lnTo>
                    <a:pt x="2621" y="2798"/>
                  </a:lnTo>
                  <a:lnTo>
                    <a:pt x="2576" y="2801"/>
                  </a:lnTo>
                  <a:lnTo>
                    <a:pt x="2576" y="2801"/>
                  </a:lnTo>
                  <a:lnTo>
                    <a:pt x="2531" y="2798"/>
                  </a:lnTo>
                  <a:lnTo>
                    <a:pt x="2487" y="2789"/>
                  </a:lnTo>
                  <a:lnTo>
                    <a:pt x="2446" y="2775"/>
                  </a:lnTo>
                  <a:lnTo>
                    <a:pt x="2406" y="2755"/>
                  </a:lnTo>
                  <a:lnTo>
                    <a:pt x="2371" y="2731"/>
                  </a:lnTo>
                  <a:lnTo>
                    <a:pt x="2339" y="2702"/>
                  </a:lnTo>
                  <a:lnTo>
                    <a:pt x="2311" y="2670"/>
                  </a:lnTo>
                  <a:lnTo>
                    <a:pt x="2286" y="2635"/>
                  </a:lnTo>
                  <a:lnTo>
                    <a:pt x="2267" y="2595"/>
                  </a:lnTo>
                  <a:lnTo>
                    <a:pt x="2252" y="2555"/>
                  </a:lnTo>
                  <a:lnTo>
                    <a:pt x="2243" y="2510"/>
                  </a:lnTo>
                  <a:lnTo>
                    <a:pt x="2240" y="2465"/>
                  </a:lnTo>
                  <a:lnTo>
                    <a:pt x="1624" y="2465"/>
                  </a:lnTo>
                  <a:lnTo>
                    <a:pt x="1620" y="2510"/>
                  </a:lnTo>
                  <a:lnTo>
                    <a:pt x="1612" y="2555"/>
                  </a:lnTo>
                  <a:lnTo>
                    <a:pt x="1598" y="2595"/>
                  </a:lnTo>
                  <a:lnTo>
                    <a:pt x="1578" y="2635"/>
                  </a:lnTo>
                  <a:lnTo>
                    <a:pt x="1554" y="2670"/>
                  </a:lnTo>
                  <a:lnTo>
                    <a:pt x="1526" y="2702"/>
                  </a:lnTo>
                  <a:lnTo>
                    <a:pt x="1494" y="2731"/>
                  </a:lnTo>
                  <a:lnTo>
                    <a:pt x="1457" y="2755"/>
                  </a:lnTo>
                  <a:lnTo>
                    <a:pt x="1419" y="2775"/>
                  </a:lnTo>
                  <a:lnTo>
                    <a:pt x="1377" y="2789"/>
                  </a:lnTo>
                  <a:lnTo>
                    <a:pt x="1334" y="2798"/>
                  </a:lnTo>
                  <a:lnTo>
                    <a:pt x="1288" y="2801"/>
                  </a:lnTo>
                  <a:lnTo>
                    <a:pt x="1288" y="2801"/>
                  </a:lnTo>
                  <a:lnTo>
                    <a:pt x="1242" y="2798"/>
                  </a:lnTo>
                  <a:lnTo>
                    <a:pt x="1198" y="2789"/>
                  </a:lnTo>
                  <a:lnTo>
                    <a:pt x="1157" y="2775"/>
                  </a:lnTo>
                  <a:lnTo>
                    <a:pt x="1118" y="2755"/>
                  </a:lnTo>
                  <a:lnTo>
                    <a:pt x="1083" y="2731"/>
                  </a:lnTo>
                  <a:lnTo>
                    <a:pt x="1051" y="2702"/>
                  </a:lnTo>
                  <a:lnTo>
                    <a:pt x="1022" y="2670"/>
                  </a:lnTo>
                  <a:lnTo>
                    <a:pt x="998" y="2635"/>
                  </a:lnTo>
                  <a:lnTo>
                    <a:pt x="978" y="2595"/>
                  </a:lnTo>
                  <a:lnTo>
                    <a:pt x="965" y="2555"/>
                  </a:lnTo>
                  <a:lnTo>
                    <a:pt x="955" y="2510"/>
                  </a:lnTo>
                  <a:lnTo>
                    <a:pt x="952" y="2465"/>
                  </a:lnTo>
                  <a:lnTo>
                    <a:pt x="840" y="2465"/>
                  </a:lnTo>
                  <a:lnTo>
                    <a:pt x="801" y="2462"/>
                  </a:lnTo>
                  <a:lnTo>
                    <a:pt x="763" y="2454"/>
                  </a:lnTo>
                  <a:lnTo>
                    <a:pt x="727" y="2440"/>
                  </a:lnTo>
                  <a:lnTo>
                    <a:pt x="692" y="2423"/>
                  </a:lnTo>
                  <a:lnTo>
                    <a:pt x="661" y="2400"/>
                  </a:lnTo>
                  <a:lnTo>
                    <a:pt x="632" y="2373"/>
                  </a:lnTo>
                  <a:lnTo>
                    <a:pt x="608" y="2341"/>
                  </a:lnTo>
                  <a:lnTo>
                    <a:pt x="588" y="2308"/>
                  </a:lnTo>
                  <a:lnTo>
                    <a:pt x="574" y="2272"/>
                  </a:lnTo>
                  <a:lnTo>
                    <a:pt x="564" y="2234"/>
                  </a:lnTo>
                  <a:lnTo>
                    <a:pt x="560" y="2196"/>
                  </a:lnTo>
                  <a:lnTo>
                    <a:pt x="561" y="2156"/>
                  </a:lnTo>
                  <a:lnTo>
                    <a:pt x="569" y="2117"/>
                  </a:lnTo>
                  <a:lnTo>
                    <a:pt x="581" y="2079"/>
                  </a:lnTo>
                  <a:lnTo>
                    <a:pt x="599" y="2045"/>
                  </a:lnTo>
                  <a:lnTo>
                    <a:pt x="622" y="2013"/>
                  </a:lnTo>
                  <a:lnTo>
                    <a:pt x="648" y="1985"/>
                  </a:lnTo>
                  <a:lnTo>
                    <a:pt x="679" y="1960"/>
                  </a:lnTo>
                  <a:lnTo>
                    <a:pt x="712" y="1939"/>
                  </a:lnTo>
                  <a:lnTo>
                    <a:pt x="748" y="1922"/>
                  </a:lnTo>
                  <a:lnTo>
                    <a:pt x="787" y="1911"/>
                  </a:lnTo>
                  <a:lnTo>
                    <a:pt x="828" y="1906"/>
                  </a:lnTo>
                  <a:lnTo>
                    <a:pt x="538" y="448"/>
                  </a:lnTo>
                  <a:lnTo>
                    <a:pt x="540" y="448"/>
                  </a:lnTo>
                  <a:lnTo>
                    <a:pt x="512" y="280"/>
                  </a:lnTo>
                  <a:lnTo>
                    <a:pt x="440" y="280"/>
                  </a:lnTo>
                  <a:lnTo>
                    <a:pt x="429" y="311"/>
                  </a:lnTo>
                  <a:lnTo>
                    <a:pt x="415" y="340"/>
                  </a:lnTo>
                  <a:lnTo>
                    <a:pt x="396" y="366"/>
                  </a:lnTo>
                  <a:lnTo>
                    <a:pt x="374" y="390"/>
                  </a:lnTo>
                  <a:lnTo>
                    <a:pt x="349" y="410"/>
                  </a:lnTo>
                  <a:lnTo>
                    <a:pt x="321" y="426"/>
                  </a:lnTo>
                  <a:lnTo>
                    <a:pt x="290" y="438"/>
                  </a:lnTo>
                  <a:lnTo>
                    <a:pt x="258" y="445"/>
                  </a:lnTo>
                  <a:lnTo>
                    <a:pt x="223" y="448"/>
                  </a:lnTo>
                  <a:lnTo>
                    <a:pt x="188" y="445"/>
                  </a:lnTo>
                  <a:lnTo>
                    <a:pt x="153" y="437"/>
                  </a:lnTo>
                  <a:lnTo>
                    <a:pt x="121" y="423"/>
                  </a:lnTo>
                  <a:lnTo>
                    <a:pt x="91" y="404"/>
                  </a:lnTo>
                  <a:lnTo>
                    <a:pt x="65" y="383"/>
                  </a:lnTo>
                  <a:lnTo>
                    <a:pt x="44" y="357"/>
                  </a:lnTo>
                  <a:lnTo>
                    <a:pt x="25" y="326"/>
                  </a:lnTo>
                  <a:lnTo>
                    <a:pt x="11" y="295"/>
                  </a:lnTo>
                  <a:lnTo>
                    <a:pt x="3" y="260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1" y="153"/>
                  </a:lnTo>
                  <a:lnTo>
                    <a:pt x="25" y="122"/>
                  </a:lnTo>
                  <a:lnTo>
                    <a:pt x="44" y="91"/>
                  </a:lnTo>
                  <a:lnTo>
                    <a:pt x="65" y="65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38"/>
            <p:cNvSpPr>
              <a:spLocks/>
            </p:cNvSpPr>
            <p:nvPr/>
          </p:nvSpPr>
          <p:spPr bwMode="auto">
            <a:xfrm>
              <a:off x="6454775" y="2078038"/>
              <a:ext cx="71438" cy="71438"/>
            </a:xfrm>
            <a:custGeom>
              <a:avLst/>
              <a:gdLst>
                <a:gd name="T0" fmla="*/ 225 w 448"/>
                <a:gd name="T1" fmla="*/ 0 h 448"/>
                <a:gd name="T2" fmla="*/ 243 w 448"/>
                <a:gd name="T3" fmla="*/ 2 h 448"/>
                <a:gd name="T4" fmla="*/ 258 w 448"/>
                <a:gd name="T5" fmla="*/ 10 h 448"/>
                <a:gd name="T6" fmla="*/ 270 w 448"/>
                <a:gd name="T7" fmla="*/ 23 h 448"/>
                <a:gd name="T8" fmla="*/ 278 w 448"/>
                <a:gd name="T9" fmla="*/ 37 h 448"/>
                <a:gd name="T10" fmla="*/ 281 w 448"/>
                <a:gd name="T11" fmla="*/ 55 h 448"/>
                <a:gd name="T12" fmla="*/ 281 w 448"/>
                <a:gd name="T13" fmla="*/ 167 h 448"/>
                <a:gd name="T14" fmla="*/ 392 w 448"/>
                <a:gd name="T15" fmla="*/ 167 h 448"/>
                <a:gd name="T16" fmla="*/ 411 w 448"/>
                <a:gd name="T17" fmla="*/ 170 h 448"/>
                <a:gd name="T18" fmla="*/ 425 w 448"/>
                <a:gd name="T19" fmla="*/ 179 h 448"/>
                <a:gd name="T20" fmla="*/ 438 w 448"/>
                <a:gd name="T21" fmla="*/ 190 h 448"/>
                <a:gd name="T22" fmla="*/ 446 w 448"/>
                <a:gd name="T23" fmla="*/ 206 h 448"/>
                <a:gd name="T24" fmla="*/ 448 w 448"/>
                <a:gd name="T25" fmla="*/ 223 h 448"/>
                <a:gd name="T26" fmla="*/ 446 w 448"/>
                <a:gd name="T27" fmla="*/ 241 h 448"/>
                <a:gd name="T28" fmla="*/ 438 w 448"/>
                <a:gd name="T29" fmla="*/ 256 h 448"/>
                <a:gd name="T30" fmla="*/ 425 w 448"/>
                <a:gd name="T31" fmla="*/ 269 h 448"/>
                <a:gd name="T32" fmla="*/ 411 w 448"/>
                <a:gd name="T33" fmla="*/ 276 h 448"/>
                <a:gd name="T34" fmla="*/ 392 w 448"/>
                <a:gd name="T35" fmla="*/ 279 h 448"/>
                <a:gd name="T36" fmla="*/ 281 w 448"/>
                <a:gd name="T37" fmla="*/ 279 h 448"/>
                <a:gd name="T38" fmla="*/ 281 w 448"/>
                <a:gd name="T39" fmla="*/ 392 h 448"/>
                <a:gd name="T40" fmla="*/ 278 w 448"/>
                <a:gd name="T41" fmla="*/ 409 h 448"/>
                <a:gd name="T42" fmla="*/ 270 w 448"/>
                <a:gd name="T43" fmla="*/ 425 h 448"/>
                <a:gd name="T44" fmla="*/ 258 w 448"/>
                <a:gd name="T45" fmla="*/ 436 h 448"/>
                <a:gd name="T46" fmla="*/ 243 w 448"/>
                <a:gd name="T47" fmla="*/ 445 h 448"/>
                <a:gd name="T48" fmla="*/ 225 w 448"/>
                <a:gd name="T49" fmla="*/ 448 h 448"/>
                <a:gd name="T50" fmla="*/ 207 w 448"/>
                <a:gd name="T51" fmla="*/ 445 h 448"/>
                <a:gd name="T52" fmla="*/ 192 w 448"/>
                <a:gd name="T53" fmla="*/ 436 h 448"/>
                <a:gd name="T54" fmla="*/ 179 w 448"/>
                <a:gd name="T55" fmla="*/ 425 h 448"/>
                <a:gd name="T56" fmla="*/ 172 w 448"/>
                <a:gd name="T57" fmla="*/ 409 h 448"/>
                <a:gd name="T58" fmla="*/ 169 w 448"/>
                <a:gd name="T59" fmla="*/ 392 h 448"/>
                <a:gd name="T60" fmla="*/ 169 w 448"/>
                <a:gd name="T61" fmla="*/ 279 h 448"/>
                <a:gd name="T62" fmla="*/ 56 w 448"/>
                <a:gd name="T63" fmla="*/ 279 h 448"/>
                <a:gd name="T64" fmla="*/ 39 w 448"/>
                <a:gd name="T65" fmla="*/ 276 h 448"/>
                <a:gd name="T66" fmla="*/ 23 w 448"/>
                <a:gd name="T67" fmla="*/ 269 h 448"/>
                <a:gd name="T68" fmla="*/ 12 w 448"/>
                <a:gd name="T69" fmla="*/ 256 h 448"/>
                <a:gd name="T70" fmla="*/ 3 w 448"/>
                <a:gd name="T71" fmla="*/ 241 h 448"/>
                <a:gd name="T72" fmla="*/ 0 w 448"/>
                <a:gd name="T73" fmla="*/ 223 h 448"/>
                <a:gd name="T74" fmla="*/ 3 w 448"/>
                <a:gd name="T75" fmla="*/ 206 h 448"/>
                <a:gd name="T76" fmla="*/ 12 w 448"/>
                <a:gd name="T77" fmla="*/ 190 h 448"/>
                <a:gd name="T78" fmla="*/ 23 w 448"/>
                <a:gd name="T79" fmla="*/ 179 h 448"/>
                <a:gd name="T80" fmla="*/ 39 w 448"/>
                <a:gd name="T81" fmla="*/ 170 h 448"/>
                <a:gd name="T82" fmla="*/ 56 w 448"/>
                <a:gd name="T83" fmla="*/ 167 h 448"/>
                <a:gd name="T84" fmla="*/ 169 w 448"/>
                <a:gd name="T85" fmla="*/ 167 h 448"/>
                <a:gd name="T86" fmla="*/ 169 w 448"/>
                <a:gd name="T87" fmla="*/ 55 h 448"/>
                <a:gd name="T88" fmla="*/ 172 w 448"/>
                <a:gd name="T89" fmla="*/ 37 h 448"/>
                <a:gd name="T90" fmla="*/ 179 w 448"/>
                <a:gd name="T91" fmla="*/ 23 h 448"/>
                <a:gd name="T92" fmla="*/ 192 w 448"/>
                <a:gd name="T93" fmla="*/ 10 h 448"/>
                <a:gd name="T94" fmla="*/ 207 w 448"/>
                <a:gd name="T95" fmla="*/ 2 h 448"/>
                <a:gd name="T96" fmla="*/ 225 w 448"/>
                <a:gd name="T9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lnTo>
                    <a:pt x="243" y="2"/>
                  </a:lnTo>
                  <a:lnTo>
                    <a:pt x="258" y="10"/>
                  </a:lnTo>
                  <a:lnTo>
                    <a:pt x="270" y="23"/>
                  </a:lnTo>
                  <a:lnTo>
                    <a:pt x="278" y="37"/>
                  </a:lnTo>
                  <a:lnTo>
                    <a:pt x="281" y="55"/>
                  </a:lnTo>
                  <a:lnTo>
                    <a:pt x="281" y="167"/>
                  </a:lnTo>
                  <a:lnTo>
                    <a:pt x="392" y="167"/>
                  </a:lnTo>
                  <a:lnTo>
                    <a:pt x="411" y="170"/>
                  </a:lnTo>
                  <a:lnTo>
                    <a:pt x="425" y="179"/>
                  </a:lnTo>
                  <a:lnTo>
                    <a:pt x="438" y="190"/>
                  </a:lnTo>
                  <a:lnTo>
                    <a:pt x="446" y="206"/>
                  </a:lnTo>
                  <a:lnTo>
                    <a:pt x="448" y="223"/>
                  </a:lnTo>
                  <a:lnTo>
                    <a:pt x="446" y="241"/>
                  </a:lnTo>
                  <a:lnTo>
                    <a:pt x="438" y="256"/>
                  </a:lnTo>
                  <a:lnTo>
                    <a:pt x="425" y="269"/>
                  </a:lnTo>
                  <a:lnTo>
                    <a:pt x="411" y="276"/>
                  </a:lnTo>
                  <a:lnTo>
                    <a:pt x="392" y="279"/>
                  </a:lnTo>
                  <a:lnTo>
                    <a:pt x="281" y="279"/>
                  </a:lnTo>
                  <a:lnTo>
                    <a:pt x="281" y="392"/>
                  </a:lnTo>
                  <a:lnTo>
                    <a:pt x="278" y="409"/>
                  </a:lnTo>
                  <a:lnTo>
                    <a:pt x="270" y="425"/>
                  </a:lnTo>
                  <a:lnTo>
                    <a:pt x="258" y="436"/>
                  </a:lnTo>
                  <a:lnTo>
                    <a:pt x="243" y="445"/>
                  </a:lnTo>
                  <a:lnTo>
                    <a:pt x="225" y="448"/>
                  </a:lnTo>
                  <a:lnTo>
                    <a:pt x="207" y="445"/>
                  </a:lnTo>
                  <a:lnTo>
                    <a:pt x="192" y="436"/>
                  </a:lnTo>
                  <a:lnTo>
                    <a:pt x="179" y="425"/>
                  </a:lnTo>
                  <a:lnTo>
                    <a:pt x="172" y="409"/>
                  </a:lnTo>
                  <a:lnTo>
                    <a:pt x="169" y="392"/>
                  </a:lnTo>
                  <a:lnTo>
                    <a:pt x="169" y="279"/>
                  </a:lnTo>
                  <a:lnTo>
                    <a:pt x="56" y="279"/>
                  </a:lnTo>
                  <a:lnTo>
                    <a:pt x="39" y="276"/>
                  </a:lnTo>
                  <a:lnTo>
                    <a:pt x="23" y="269"/>
                  </a:lnTo>
                  <a:lnTo>
                    <a:pt x="12" y="256"/>
                  </a:lnTo>
                  <a:lnTo>
                    <a:pt x="3" y="241"/>
                  </a:lnTo>
                  <a:lnTo>
                    <a:pt x="0" y="223"/>
                  </a:lnTo>
                  <a:lnTo>
                    <a:pt x="3" y="206"/>
                  </a:lnTo>
                  <a:lnTo>
                    <a:pt x="12" y="190"/>
                  </a:lnTo>
                  <a:lnTo>
                    <a:pt x="23" y="179"/>
                  </a:lnTo>
                  <a:lnTo>
                    <a:pt x="39" y="170"/>
                  </a:lnTo>
                  <a:lnTo>
                    <a:pt x="56" y="167"/>
                  </a:lnTo>
                  <a:lnTo>
                    <a:pt x="169" y="167"/>
                  </a:lnTo>
                  <a:lnTo>
                    <a:pt x="169" y="55"/>
                  </a:lnTo>
                  <a:lnTo>
                    <a:pt x="172" y="37"/>
                  </a:lnTo>
                  <a:lnTo>
                    <a:pt x="179" y="23"/>
                  </a:lnTo>
                  <a:lnTo>
                    <a:pt x="192" y="10"/>
                  </a:lnTo>
                  <a:lnTo>
                    <a:pt x="207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39"/>
            <p:cNvSpPr>
              <a:spLocks/>
            </p:cNvSpPr>
            <p:nvPr/>
          </p:nvSpPr>
          <p:spPr bwMode="auto">
            <a:xfrm>
              <a:off x="6454775" y="2184400"/>
              <a:ext cx="71438" cy="71438"/>
            </a:xfrm>
            <a:custGeom>
              <a:avLst/>
              <a:gdLst>
                <a:gd name="T0" fmla="*/ 225 w 448"/>
                <a:gd name="T1" fmla="*/ 0 h 448"/>
                <a:gd name="T2" fmla="*/ 243 w 448"/>
                <a:gd name="T3" fmla="*/ 3 h 448"/>
                <a:gd name="T4" fmla="*/ 258 w 448"/>
                <a:gd name="T5" fmla="*/ 11 h 448"/>
                <a:gd name="T6" fmla="*/ 270 w 448"/>
                <a:gd name="T7" fmla="*/ 23 h 448"/>
                <a:gd name="T8" fmla="*/ 278 w 448"/>
                <a:gd name="T9" fmla="*/ 39 h 448"/>
                <a:gd name="T10" fmla="*/ 281 w 448"/>
                <a:gd name="T11" fmla="*/ 56 h 448"/>
                <a:gd name="T12" fmla="*/ 281 w 448"/>
                <a:gd name="T13" fmla="*/ 169 h 448"/>
                <a:gd name="T14" fmla="*/ 392 w 448"/>
                <a:gd name="T15" fmla="*/ 169 h 448"/>
                <a:gd name="T16" fmla="*/ 411 w 448"/>
                <a:gd name="T17" fmla="*/ 172 h 448"/>
                <a:gd name="T18" fmla="*/ 425 w 448"/>
                <a:gd name="T19" fmla="*/ 179 h 448"/>
                <a:gd name="T20" fmla="*/ 438 w 448"/>
                <a:gd name="T21" fmla="*/ 192 h 448"/>
                <a:gd name="T22" fmla="*/ 446 w 448"/>
                <a:gd name="T23" fmla="*/ 207 h 448"/>
                <a:gd name="T24" fmla="*/ 448 w 448"/>
                <a:gd name="T25" fmla="*/ 224 h 448"/>
                <a:gd name="T26" fmla="*/ 446 w 448"/>
                <a:gd name="T27" fmla="*/ 243 h 448"/>
                <a:gd name="T28" fmla="*/ 438 w 448"/>
                <a:gd name="T29" fmla="*/ 257 h 448"/>
                <a:gd name="T30" fmla="*/ 425 w 448"/>
                <a:gd name="T31" fmla="*/ 270 h 448"/>
                <a:gd name="T32" fmla="*/ 411 w 448"/>
                <a:gd name="T33" fmla="*/ 278 h 448"/>
                <a:gd name="T34" fmla="*/ 392 w 448"/>
                <a:gd name="T35" fmla="*/ 280 h 448"/>
                <a:gd name="T36" fmla="*/ 281 w 448"/>
                <a:gd name="T37" fmla="*/ 280 h 448"/>
                <a:gd name="T38" fmla="*/ 281 w 448"/>
                <a:gd name="T39" fmla="*/ 392 h 448"/>
                <a:gd name="T40" fmla="*/ 278 w 448"/>
                <a:gd name="T41" fmla="*/ 410 h 448"/>
                <a:gd name="T42" fmla="*/ 270 w 448"/>
                <a:gd name="T43" fmla="*/ 426 h 448"/>
                <a:gd name="T44" fmla="*/ 258 w 448"/>
                <a:gd name="T45" fmla="*/ 438 h 448"/>
                <a:gd name="T46" fmla="*/ 243 w 448"/>
                <a:gd name="T47" fmla="*/ 446 h 448"/>
                <a:gd name="T48" fmla="*/ 225 w 448"/>
                <a:gd name="T49" fmla="*/ 448 h 448"/>
                <a:gd name="T50" fmla="*/ 207 w 448"/>
                <a:gd name="T51" fmla="*/ 446 h 448"/>
                <a:gd name="T52" fmla="*/ 192 w 448"/>
                <a:gd name="T53" fmla="*/ 438 h 448"/>
                <a:gd name="T54" fmla="*/ 179 w 448"/>
                <a:gd name="T55" fmla="*/ 426 h 448"/>
                <a:gd name="T56" fmla="*/ 172 w 448"/>
                <a:gd name="T57" fmla="*/ 410 h 448"/>
                <a:gd name="T58" fmla="*/ 169 w 448"/>
                <a:gd name="T59" fmla="*/ 392 h 448"/>
                <a:gd name="T60" fmla="*/ 169 w 448"/>
                <a:gd name="T61" fmla="*/ 280 h 448"/>
                <a:gd name="T62" fmla="*/ 56 w 448"/>
                <a:gd name="T63" fmla="*/ 280 h 448"/>
                <a:gd name="T64" fmla="*/ 39 w 448"/>
                <a:gd name="T65" fmla="*/ 278 h 448"/>
                <a:gd name="T66" fmla="*/ 23 w 448"/>
                <a:gd name="T67" fmla="*/ 270 h 448"/>
                <a:gd name="T68" fmla="*/ 12 w 448"/>
                <a:gd name="T69" fmla="*/ 257 h 448"/>
                <a:gd name="T70" fmla="*/ 3 w 448"/>
                <a:gd name="T71" fmla="*/ 243 h 448"/>
                <a:gd name="T72" fmla="*/ 0 w 448"/>
                <a:gd name="T73" fmla="*/ 224 h 448"/>
                <a:gd name="T74" fmla="*/ 3 w 448"/>
                <a:gd name="T75" fmla="*/ 207 h 448"/>
                <a:gd name="T76" fmla="*/ 12 w 448"/>
                <a:gd name="T77" fmla="*/ 192 h 448"/>
                <a:gd name="T78" fmla="*/ 23 w 448"/>
                <a:gd name="T79" fmla="*/ 179 h 448"/>
                <a:gd name="T80" fmla="*/ 39 w 448"/>
                <a:gd name="T81" fmla="*/ 172 h 448"/>
                <a:gd name="T82" fmla="*/ 56 w 448"/>
                <a:gd name="T83" fmla="*/ 169 h 448"/>
                <a:gd name="T84" fmla="*/ 169 w 448"/>
                <a:gd name="T85" fmla="*/ 169 h 448"/>
                <a:gd name="T86" fmla="*/ 169 w 448"/>
                <a:gd name="T87" fmla="*/ 56 h 448"/>
                <a:gd name="T88" fmla="*/ 172 w 448"/>
                <a:gd name="T89" fmla="*/ 39 h 448"/>
                <a:gd name="T90" fmla="*/ 179 w 448"/>
                <a:gd name="T91" fmla="*/ 23 h 448"/>
                <a:gd name="T92" fmla="*/ 192 w 448"/>
                <a:gd name="T93" fmla="*/ 11 h 448"/>
                <a:gd name="T94" fmla="*/ 207 w 448"/>
                <a:gd name="T95" fmla="*/ 3 h 448"/>
                <a:gd name="T96" fmla="*/ 225 w 448"/>
                <a:gd name="T9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lnTo>
                    <a:pt x="243" y="3"/>
                  </a:lnTo>
                  <a:lnTo>
                    <a:pt x="258" y="11"/>
                  </a:lnTo>
                  <a:lnTo>
                    <a:pt x="270" y="23"/>
                  </a:lnTo>
                  <a:lnTo>
                    <a:pt x="278" y="39"/>
                  </a:lnTo>
                  <a:lnTo>
                    <a:pt x="281" y="56"/>
                  </a:lnTo>
                  <a:lnTo>
                    <a:pt x="281" y="169"/>
                  </a:lnTo>
                  <a:lnTo>
                    <a:pt x="392" y="169"/>
                  </a:lnTo>
                  <a:lnTo>
                    <a:pt x="411" y="172"/>
                  </a:lnTo>
                  <a:lnTo>
                    <a:pt x="425" y="179"/>
                  </a:lnTo>
                  <a:lnTo>
                    <a:pt x="438" y="192"/>
                  </a:lnTo>
                  <a:lnTo>
                    <a:pt x="446" y="207"/>
                  </a:lnTo>
                  <a:lnTo>
                    <a:pt x="448" y="224"/>
                  </a:lnTo>
                  <a:lnTo>
                    <a:pt x="446" y="243"/>
                  </a:lnTo>
                  <a:lnTo>
                    <a:pt x="438" y="257"/>
                  </a:lnTo>
                  <a:lnTo>
                    <a:pt x="425" y="270"/>
                  </a:lnTo>
                  <a:lnTo>
                    <a:pt x="411" y="278"/>
                  </a:lnTo>
                  <a:lnTo>
                    <a:pt x="392" y="280"/>
                  </a:lnTo>
                  <a:lnTo>
                    <a:pt x="281" y="280"/>
                  </a:lnTo>
                  <a:lnTo>
                    <a:pt x="281" y="392"/>
                  </a:lnTo>
                  <a:lnTo>
                    <a:pt x="278" y="410"/>
                  </a:lnTo>
                  <a:lnTo>
                    <a:pt x="270" y="426"/>
                  </a:lnTo>
                  <a:lnTo>
                    <a:pt x="258" y="438"/>
                  </a:lnTo>
                  <a:lnTo>
                    <a:pt x="243" y="446"/>
                  </a:lnTo>
                  <a:lnTo>
                    <a:pt x="225" y="448"/>
                  </a:lnTo>
                  <a:lnTo>
                    <a:pt x="207" y="446"/>
                  </a:lnTo>
                  <a:lnTo>
                    <a:pt x="192" y="438"/>
                  </a:lnTo>
                  <a:lnTo>
                    <a:pt x="179" y="426"/>
                  </a:lnTo>
                  <a:lnTo>
                    <a:pt x="172" y="410"/>
                  </a:lnTo>
                  <a:lnTo>
                    <a:pt x="169" y="392"/>
                  </a:lnTo>
                  <a:lnTo>
                    <a:pt x="169" y="280"/>
                  </a:lnTo>
                  <a:lnTo>
                    <a:pt x="56" y="280"/>
                  </a:lnTo>
                  <a:lnTo>
                    <a:pt x="39" y="278"/>
                  </a:lnTo>
                  <a:lnTo>
                    <a:pt x="23" y="270"/>
                  </a:lnTo>
                  <a:lnTo>
                    <a:pt x="12" y="257"/>
                  </a:lnTo>
                  <a:lnTo>
                    <a:pt x="3" y="243"/>
                  </a:lnTo>
                  <a:lnTo>
                    <a:pt x="0" y="224"/>
                  </a:lnTo>
                  <a:lnTo>
                    <a:pt x="3" y="207"/>
                  </a:lnTo>
                  <a:lnTo>
                    <a:pt x="12" y="192"/>
                  </a:lnTo>
                  <a:lnTo>
                    <a:pt x="23" y="179"/>
                  </a:lnTo>
                  <a:lnTo>
                    <a:pt x="39" y="172"/>
                  </a:lnTo>
                  <a:lnTo>
                    <a:pt x="56" y="169"/>
                  </a:lnTo>
                  <a:lnTo>
                    <a:pt x="169" y="169"/>
                  </a:lnTo>
                  <a:lnTo>
                    <a:pt x="169" y="56"/>
                  </a:lnTo>
                  <a:lnTo>
                    <a:pt x="172" y="39"/>
                  </a:lnTo>
                  <a:lnTo>
                    <a:pt x="179" y="23"/>
                  </a:lnTo>
                  <a:lnTo>
                    <a:pt x="192" y="11"/>
                  </a:lnTo>
                  <a:lnTo>
                    <a:pt x="207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40"/>
            <p:cNvSpPr>
              <a:spLocks/>
            </p:cNvSpPr>
            <p:nvPr/>
          </p:nvSpPr>
          <p:spPr bwMode="auto">
            <a:xfrm>
              <a:off x="6570663" y="2078038"/>
              <a:ext cx="71438" cy="71438"/>
            </a:xfrm>
            <a:custGeom>
              <a:avLst/>
              <a:gdLst>
                <a:gd name="T0" fmla="*/ 223 w 448"/>
                <a:gd name="T1" fmla="*/ 0 h 448"/>
                <a:gd name="T2" fmla="*/ 241 w 448"/>
                <a:gd name="T3" fmla="*/ 2 h 448"/>
                <a:gd name="T4" fmla="*/ 257 w 448"/>
                <a:gd name="T5" fmla="*/ 10 h 448"/>
                <a:gd name="T6" fmla="*/ 269 w 448"/>
                <a:gd name="T7" fmla="*/ 23 h 448"/>
                <a:gd name="T8" fmla="*/ 276 w 448"/>
                <a:gd name="T9" fmla="*/ 37 h 448"/>
                <a:gd name="T10" fmla="*/ 280 w 448"/>
                <a:gd name="T11" fmla="*/ 55 h 448"/>
                <a:gd name="T12" fmla="*/ 280 w 448"/>
                <a:gd name="T13" fmla="*/ 167 h 448"/>
                <a:gd name="T14" fmla="*/ 392 w 448"/>
                <a:gd name="T15" fmla="*/ 167 h 448"/>
                <a:gd name="T16" fmla="*/ 409 w 448"/>
                <a:gd name="T17" fmla="*/ 170 h 448"/>
                <a:gd name="T18" fmla="*/ 425 w 448"/>
                <a:gd name="T19" fmla="*/ 179 h 448"/>
                <a:gd name="T20" fmla="*/ 437 w 448"/>
                <a:gd name="T21" fmla="*/ 190 h 448"/>
                <a:gd name="T22" fmla="*/ 445 w 448"/>
                <a:gd name="T23" fmla="*/ 206 h 448"/>
                <a:gd name="T24" fmla="*/ 448 w 448"/>
                <a:gd name="T25" fmla="*/ 223 h 448"/>
                <a:gd name="T26" fmla="*/ 445 w 448"/>
                <a:gd name="T27" fmla="*/ 241 h 448"/>
                <a:gd name="T28" fmla="*/ 437 w 448"/>
                <a:gd name="T29" fmla="*/ 256 h 448"/>
                <a:gd name="T30" fmla="*/ 425 w 448"/>
                <a:gd name="T31" fmla="*/ 269 h 448"/>
                <a:gd name="T32" fmla="*/ 409 w 448"/>
                <a:gd name="T33" fmla="*/ 276 h 448"/>
                <a:gd name="T34" fmla="*/ 392 w 448"/>
                <a:gd name="T35" fmla="*/ 279 h 448"/>
                <a:gd name="T36" fmla="*/ 280 w 448"/>
                <a:gd name="T37" fmla="*/ 279 h 448"/>
                <a:gd name="T38" fmla="*/ 280 w 448"/>
                <a:gd name="T39" fmla="*/ 392 h 448"/>
                <a:gd name="T40" fmla="*/ 276 w 448"/>
                <a:gd name="T41" fmla="*/ 409 h 448"/>
                <a:gd name="T42" fmla="*/ 269 w 448"/>
                <a:gd name="T43" fmla="*/ 425 h 448"/>
                <a:gd name="T44" fmla="*/ 257 w 448"/>
                <a:gd name="T45" fmla="*/ 436 h 448"/>
                <a:gd name="T46" fmla="*/ 241 w 448"/>
                <a:gd name="T47" fmla="*/ 445 h 448"/>
                <a:gd name="T48" fmla="*/ 223 w 448"/>
                <a:gd name="T49" fmla="*/ 448 h 448"/>
                <a:gd name="T50" fmla="*/ 206 w 448"/>
                <a:gd name="T51" fmla="*/ 445 h 448"/>
                <a:gd name="T52" fmla="*/ 190 w 448"/>
                <a:gd name="T53" fmla="*/ 436 h 448"/>
                <a:gd name="T54" fmla="*/ 179 w 448"/>
                <a:gd name="T55" fmla="*/ 425 h 448"/>
                <a:gd name="T56" fmla="*/ 170 w 448"/>
                <a:gd name="T57" fmla="*/ 409 h 448"/>
                <a:gd name="T58" fmla="*/ 168 w 448"/>
                <a:gd name="T59" fmla="*/ 392 h 448"/>
                <a:gd name="T60" fmla="*/ 168 w 448"/>
                <a:gd name="T61" fmla="*/ 279 h 448"/>
                <a:gd name="T62" fmla="*/ 56 w 448"/>
                <a:gd name="T63" fmla="*/ 279 h 448"/>
                <a:gd name="T64" fmla="*/ 38 w 448"/>
                <a:gd name="T65" fmla="*/ 276 h 448"/>
                <a:gd name="T66" fmla="*/ 23 w 448"/>
                <a:gd name="T67" fmla="*/ 269 h 448"/>
                <a:gd name="T68" fmla="*/ 10 w 448"/>
                <a:gd name="T69" fmla="*/ 256 h 448"/>
                <a:gd name="T70" fmla="*/ 2 w 448"/>
                <a:gd name="T71" fmla="*/ 241 h 448"/>
                <a:gd name="T72" fmla="*/ 0 w 448"/>
                <a:gd name="T73" fmla="*/ 223 h 448"/>
                <a:gd name="T74" fmla="*/ 2 w 448"/>
                <a:gd name="T75" fmla="*/ 206 h 448"/>
                <a:gd name="T76" fmla="*/ 10 w 448"/>
                <a:gd name="T77" fmla="*/ 190 h 448"/>
                <a:gd name="T78" fmla="*/ 23 w 448"/>
                <a:gd name="T79" fmla="*/ 179 h 448"/>
                <a:gd name="T80" fmla="*/ 38 w 448"/>
                <a:gd name="T81" fmla="*/ 170 h 448"/>
                <a:gd name="T82" fmla="*/ 56 w 448"/>
                <a:gd name="T83" fmla="*/ 167 h 448"/>
                <a:gd name="T84" fmla="*/ 168 w 448"/>
                <a:gd name="T85" fmla="*/ 167 h 448"/>
                <a:gd name="T86" fmla="*/ 168 w 448"/>
                <a:gd name="T87" fmla="*/ 55 h 448"/>
                <a:gd name="T88" fmla="*/ 170 w 448"/>
                <a:gd name="T89" fmla="*/ 37 h 448"/>
                <a:gd name="T90" fmla="*/ 179 w 448"/>
                <a:gd name="T91" fmla="*/ 23 h 448"/>
                <a:gd name="T92" fmla="*/ 190 w 448"/>
                <a:gd name="T93" fmla="*/ 10 h 448"/>
                <a:gd name="T94" fmla="*/ 206 w 448"/>
                <a:gd name="T95" fmla="*/ 2 h 448"/>
                <a:gd name="T96" fmla="*/ 223 w 448"/>
                <a:gd name="T9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448">
                  <a:moveTo>
                    <a:pt x="223" y="0"/>
                  </a:moveTo>
                  <a:lnTo>
                    <a:pt x="241" y="2"/>
                  </a:lnTo>
                  <a:lnTo>
                    <a:pt x="257" y="10"/>
                  </a:lnTo>
                  <a:lnTo>
                    <a:pt x="269" y="23"/>
                  </a:lnTo>
                  <a:lnTo>
                    <a:pt x="276" y="37"/>
                  </a:lnTo>
                  <a:lnTo>
                    <a:pt x="280" y="55"/>
                  </a:lnTo>
                  <a:lnTo>
                    <a:pt x="280" y="167"/>
                  </a:lnTo>
                  <a:lnTo>
                    <a:pt x="392" y="167"/>
                  </a:lnTo>
                  <a:lnTo>
                    <a:pt x="409" y="170"/>
                  </a:lnTo>
                  <a:lnTo>
                    <a:pt x="425" y="179"/>
                  </a:lnTo>
                  <a:lnTo>
                    <a:pt x="437" y="190"/>
                  </a:lnTo>
                  <a:lnTo>
                    <a:pt x="445" y="206"/>
                  </a:lnTo>
                  <a:lnTo>
                    <a:pt x="448" y="223"/>
                  </a:lnTo>
                  <a:lnTo>
                    <a:pt x="445" y="241"/>
                  </a:lnTo>
                  <a:lnTo>
                    <a:pt x="437" y="256"/>
                  </a:lnTo>
                  <a:lnTo>
                    <a:pt x="425" y="269"/>
                  </a:lnTo>
                  <a:lnTo>
                    <a:pt x="409" y="276"/>
                  </a:lnTo>
                  <a:lnTo>
                    <a:pt x="392" y="279"/>
                  </a:lnTo>
                  <a:lnTo>
                    <a:pt x="280" y="279"/>
                  </a:lnTo>
                  <a:lnTo>
                    <a:pt x="280" y="392"/>
                  </a:lnTo>
                  <a:lnTo>
                    <a:pt x="276" y="409"/>
                  </a:lnTo>
                  <a:lnTo>
                    <a:pt x="269" y="425"/>
                  </a:lnTo>
                  <a:lnTo>
                    <a:pt x="257" y="436"/>
                  </a:lnTo>
                  <a:lnTo>
                    <a:pt x="241" y="445"/>
                  </a:lnTo>
                  <a:lnTo>
                    <a:pt x="223" y="448"/>
                  </a:lnTo>
                  <a:lnTo>
                    <a:pt x="206" y="445"/>
                  </a:lnTo>
                  <a:lnTo>
                    <a:pt x="190" y="436"/>
                  </a:lnTo>
                  <a:lnTo>
                    <a:pt x="179" y="425"/>
                  </a:lnTo>
                  <a:lnTo>
                    <a:pt x="170" y="409"/>
                  </a:lnTo>
                  <a:lnTo>
                    <a:pt x="168" y="392"/>
                  </a:lnTo>
                  <a:lnTo>
                    <a:pt x="168" y="279"/>
                  </a:lnTo>
                  <a:lnTo>
                    <a:pt x="56" y="279"/>
                  </a:lnTo>
                  <a:lnTo>
                    <a:pt x="38" y="276"/>
                  </a:lnTo>
                  <a:lnTo>
                    <a:pt x="23" y="269"/>
                  </a:lnTo>
                  <a:lnTo>
                    <a:pt x="10" y="256"/>
                  </a:lnTo>
                  <a:lnTo>
                    <a:pt x="2" y="241"/>
                  </a:lnTo>
                  <a:lnTo>
                    <a:pt x="0" y="223"/>
                  </a:lnTo>
                  <a:lnTo>
                    <a:pt x="2" y="206"/>
                  </a:lnTo>
                  <a:lnTo>
                    <a:pt x="10" y="190"/>
                  </a:lnTo>
                  <a:lnTo>
                    <a:pt x="23" y="179"/>
                  </a:lnTo>
                  <a:lnTo>
                    <a:pt x="38" y="170"/>
                  </a:lnTo>
                  <a:lnTo>
                    <a:pt x="56" y="167"/>
                  </a:lnTo>
                  <a:lnTo>
                    <a:pt x="168" y="167"/>
                  </a:lnTo>
                  <a:lnTo>
                    <a:pt x="168" y="55"/>
                  </a:lnTo>
                  <a:lnTo>
                    <a:pt x="170" y="37"/>
                  </a:lnTo>
                  <a:lnTo>
                    <a:pt x="179" y="23"/>
                  </a:lnTo>
                  <a:lnTo>
                    <a:pt x="190" y="10"/>
                  </a:lnTo>
                  <a:lnTo>
                    <a:pt x="206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41"/>
            <p:cNvSpPr>
              <a:spLocks/>
            </p:cNvSpPr>
            <p:nvPr/>
          </p:nvSpPr>
          <p:spPr bwMode="auto">
            <a:xfrm>
              <a:off x="6570663" y="2184400"/>
              <a:ext cx="71438" cy="71438"/>
            </a:xfrm>
            <a:custGeom>
              <a:avLst/>
              <a:gdLst>
                <a:gd name="T0" fmla="*/ 223 w 448"/>
                <a:gd name="T1" fmla="*/ 0 h 448"/>
                <a:gd name="T2" fmla="*/ 241 w 448"/>
                <a:gd name="T3" fmla="*/ 3 h 448"/>
                <a:gd name="T4" fmla="*/ 257 w 448"/>
                <a:gd name="T5" fmla="*/ 11 h 448"/>
                <a:gd name="T6" fmla="*/ 269 w 448"/>
                <a:gd name="T7" fmla="*/ 23 h 448"/>
                <a:gd name="T8" fmla="*/ 276 w 448"/>
                <a:gd name="T9" fmla="*/ 39 h 448"/>
                <a:gd name="T10" fmla="*/ 280 w 448"/>
                <a:gd name="T11" fmla="*/ 56 h 448"/>
                <a:gd name="T12" fmla="*/ 280 w 448"/>
                <a:gd name="T13" fmla="*/ 169 h 448"/>
                <a:gd name="T14" fmla="*/ 392 w 448"/>
                <a:gd name="T15" fmla="*/ 169 h 448"/>
                <a:gd name="T16" fmla="*/ 409 w 448"/>
                <a:gd name="T17" fmla="*/ 172 h 448"/>
                <a:gd name="T18" fmla="*/ 425 w 448"/>
                <a:gd name="T19" fmla="*/ 179 h 448"/>
                <a:gd name="T20" fmla="*/ 437 w 448"/>
                <a:gd name="T21" fmla="*/ 192 h 448"/>
                <a:gd name="T22" fmla="*/ 445 w 448"/>
                <a:gd name="T23" fmla="*/ 207 h 448"/>
                <a:gd name="T24" fmla="*/ 448 w 448"/>
                <a:gd name="T25" fmla="*/ 224 h 448"/>
                <a:gd name="T26" fmla="*/ 445 w 448"/>
                <a:gd name="T27" fmla="*/ 243 h 448"/>
                <a:gd name="T28" fmla="*/ 437 w 448"/>
                <a:gd name="T29" fmla="*/ 257 h 448"/>
                <a:gd name="T30" fmla="*/ 425 w 448"/>
                <a:gd name="T31" fmla="*/ 270 h 448"/>
                <a:gd name="T32" fmla="*/ 409 w 448"/>
                <a:gd name="T33" fmla="*/ 278 h 448"/>
                <a:gd name="T34" fmla="*/ 392 w 448"/>
                <a:gd name="T35" fmla="*/ 280 h 448"/>
                <a:gd name="T36" fmla="*/ 280 w 448"/>
                <a:gd name="T37" fmla="*/ 280 h 448"/>
                <a:gd name="T38" fmla="*/ 280 w 448"/>
                <a:gd name="T39" fmla="*/ 392 h 448"/>
                <a:gd name="T40" fmla="*/ 276 w 448"/>
                <a:gd name="T41" fmla="*/ 410 h 448"/>
                <a:gd name="T42" fmla="*/ 269 w 448"/>
                <a:gd name="T43" fmla="*/ 426 h 448"/>
                <a:gd name="T44" fmla="*/ 257 w 448"/>
                <a:gd name="T45" fmla="*/ 438 h 448"/>
                <a:gd name="T46" fmla="*/ 241 w 448"/>
                <a:gd name="T47" fmla="*/ 446 h 448"/>
                <a:gd name="T48" fmla="*/ 223 w 448"/>
                <a:gd name="T49" fmla="*/ 448 h 448"/>
                <a:gd name="T50" fmla="*/ 206 w 448"/>
                <a:gd name="T51" fmla="*/ 446 h 448"/>
                <a:gd name="T52" fmla="*/ 190 w 448"/>
                <a:gd name="T53" fmla="*/ 438 h 448"/>
                <a:gd name="T54" fmla="*/ 179 w 448"/>
                <a:gd name="T55" fmla="*/ 426 h 448"/>
                <a:gd name="T56" fmla="*/ 170 w 448"/>
                <a:gd name="T57" fmla="*/ 410 h 448"/>
                <a:gd name="T58" fmla="*/ 168 w 448"/>
                <a:gd name="T59" fmla="*/ 392 h 448"/>
                <a:gd name="T60" fmla="*/ 168 w 448"/>
                <a:gd name="T61" fmla="*/ 280 h 448"/>
                <a:gd name="T62" fmla="*/ 56 w 448"/>
                <a:gd name="T63" fmla="*/ 280 h 448"/>
                <a:gd name="T64" fmla="*/ 38 w 448"/>
                <a:gd name="T65" fmla="*/ 278 h 448"/>
                <a:gd name="T66" fmla="*/ 23 w 448"/>
                <a:gd name="T67" fmla="*/ 270 h 448"/>
                <a:gd name="T68" fmla="*/ 10 w 448"/>
                <a:gd name="T69" fmla="*/ 257 h 448"/>
                <a:gd name="T70" fmla="*/ 2 w 448"/>
                <a:gd name="T71" fmla="*/ 243 h 448"/>
                <a:gd name="T72" fmla="*/ 0 w 448"/>
                <a:gd name="T73" fmla="*/ 224 h 448"/>
                <a:gd name="T74" fmla="*/ 2 w 448"/>
                <a:gd name="T75" fmla="*/ 207 h 448"/>
                <a:gd name="T76" fmla="*/ 10 w 448"/>
                <a:gd name="T77" fmla="*/ 192 h 448"/>
                <a:gd name="T78" fmla="*/ 23 w 448"/>
                <a:gd name="T79" fmla="*/ 179 h 448"/>
                <a:gd name="T80" fmla="*/ 38 w 448"/>
                <a:gd name="T81" fmla="*/ 172 h 448"/>
                <a:gd name="T82" fmla="*/ 56 w 448"/>
                <a:gd name="T83" fmla="*/ 169 h 448"/>
                <a:gd name="T84" fmla="*/ 168 w 448"/>
                <a:gd name="T85" fmla="*/ 169 h 448"/>
                <a:gd name="T86" fmla="*/ 168 w 448"/>
                <a:gd name="T87" fmla="*/ 56 h 448"/>
                <a:gd name="T88" fmla="*/ 170 w 448"/>
                <a:gd name="T89" fmla="*/ 39 h 448"/>
                <a:gd name="T90" fmla="*/ 179 w 448"/>
                <a:gd name="T91" fmla="*/ 23 h 448"/>
                <a:gd name="T92" fmla="*/ 190 w 448"/>
                <a:gd name="T93" fmla="*/ 11 h 448"/>
                <a:gd name="T94" fmla="*/ 206 w 448"/>
                <a:gd name="T95" fmla="*/ 3 h 448"/>
                <a:gd name="T96" fmla="*/ 223 w 448"/>
                <a:gd name="T9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448">
                  <a:moveTo>
                    <a:pt x="223" y="0"/>
                  </a:moveTo>
                  <a:lnTo>
                    <a:pt x="241" y="3"/>
                  </a:lnTo>
                  <a:lnTo>
                    <a:pt x="257" y="11"/>
                  </a:lnTo>
                  <a:lnTo>
                    <a:pt x="269" y="23"/>
                  </a:lnTo>
                  <a:lnTo>
                    <a:pt x="276" y="39"/>
                  </a:lnTo>
                  <a:lnTo>
                    <a:pt x="280" y="56"/>
                  </a:lnTo>
                  <a:lnTo>
                    <a:pt x="280" y="169"/>
                  </a:lnTo>
                  <a:lnTo>
                    <a:pt x="392" y="169"/>
                  </a:lnTo>
                  <a:lnTo>
                    <a:pt x="409" y="172"/>
                  </a:lnTo>
                  <a:lnTo>
                    <a:pt x="425" y="179"/>
                  </a:lnTo>
                  <a:lnTo>
                    <a:pt x="437" y="192"/>
                  </a:lnTo>
                  <a:lnTo>
                    <a:pt x="445" y="207"/>
                  </a:lnTo>
                  <a:lnTo>
                    <a:pt x="448" y="224"/>
                  </a:lnTo>
                  <a:lnTo>
                    <a:pt x="445" y="243"/>
                  </a:lnTo>
                  <a:lnTo>
                    <a:pt x="437" y="257"/>
                  </a:lnTo>
                  <a:lnTo>
                    <a:pt x="425" y="270"/>
                  </a:lnTo>
                  <a:lnTo>
                    <a:pt x="409" y="278"/>
                  </a:lnTo>
                  <a:lnTo>
                    <a:pt x="392" y="280"/>
                  </a:lnTo>
                  <a:lnTo>
                    <a:pt x="280" y="280"/>
                  </a:lnTo>
                  <a:lnTo>
                    <a:pt x="280" y="392"/>
                  </a:lnTo>
                  <a:lnTo>
                    <a:pt x="276" y="410"/>
                  </a:lnTo>
                  <a:lnTo>
                    <a:pt x="269" y="426"/>
                  </a:lnTo>
                  <a:lnTo>
                    <a:pt x="257" y="438"/>
                  </a:lnTo>
                  <a:lnTo>
                    <a:pt x="241" y="446"/>
                  </a:lnTo>
                  <a:lnTo>
                    <a:pt x="223" y="448"/>
                  </a:lnTo>
                  <a:lnTo>
                    <a:pt x="206" y="446"/>
                  </a:lnTo>
                  <a:lnTo>
                    <a:pt x="190" y="438"/>
                  </a:lnTo>
                  <a:lnTo>
                    <a:pt x="179" y="426"/>
                  </a:lnTo>
                  <a:lnTo>
                    <a:pt x="170" y="410"/>
                  </a:lnTo>
                  <a:lnTo>
                    <a:pt x="168" y="392"/>
                  </a:lnTo>
                  <a:lnTo>
                    <a:pt x="168" y="280"/>
                  </a:lnTo>
                  <a:lnTo>
                    <a:pt x="56" y="280"/>
                  </a:lnTo>
                  <a:lnTo>
                    <a:pt x="38" y="278"/>
                  </a:lnTo>
                  <a:lnTo>
                    <a:pt x="23" y="270"/>
                  </a:lnTo>
                  <a:lnTo>
                    <a:pt x="10" y="257"/>
                  </a:lnTo>
                  <a:lnTo>
                    <a:pt x="2" y="243"/>
                  </a:lnTo>
                  <a:lnTo>
                    <a:pt x="0" y="224"/>
                  </a:lnTo>
                  <a:lnTo>
                    <a:pt x="2" y="207"/>
                  </a:lnTo>
                  <a:lnTo>
                    <a:pt x="10" y="192"/>
                  </a:lnTo>
                  <a:lnTo>
                    <a:pt x="23" y="179"/>
                  </a:lnTo>
                  <a:lnTo>
                    <a:pt x="38" y="172"/>
                  </a:lnTo>
                  <a:lnTo>
                    <a:pt x="56" y="169"/>
                  </a:lnTo>
                  <a:lnTo>
                    <a:pt x="168" y="169"/>
                  </a:lnTo>
                  <a:lnTo>
                    <a:pt x="168" y="56"/>
                  </a:lnTo>
                  <a:lnTo>
                    <a:pt x="170" y="39"/>
                  </a:lnTo>
                  <a:lnTo>
                    <a:pt x="179" y="23"/>
                  </a:lnTo>
                  <a:lnTo>
                    <a:pt x="190" y="11"/>
                  </a:lnTo>
                  <a:lnTo>
                    <a:pt x="206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42"/>
            <p:cNvSpPr>
              <a:spLocks/>
            </p:cNvSpPr>
            <p:nvPr/>
          </p:nvSpPr>
          <p:spPr bwMode="auto">
            <a:xfrm>
              <a:off x="6686550" y="2078038"/>
              <a:ext cx="71438" cy="71438"/>
            </a:xfrm>
            <a:custGeom>
              <a:avLst/>
              <a:gdLst>
                <a:gd name="T0" fmla="*/ 224 w 448"/>
                <a:gd name="T1" fmla="*/ 0 h 448"/>
                <a:gd name="T2" fmla="*/ 242 w 448"/>
                <a:gd name="T3" fmla="*/ 2 h 448"/>
                <a:gd name="T4" fmla="*/ 257 w 448"/>
                <a:gd name="T5" fmla="*/ 10 h 448"/>
                <a:gd name="T6" fmla="*/ 269 w 448"/>
                <a:gd name="T7" fmla="*/ 23 h 448"/>
                <a:gd name="T8" fmla="*/ 277 w 448"/>
                <a:gd name="T9" fmla="*/ 37 h 448"/>
                <a:gd name="T10" fmla="*/ 280 w 448"/>
                <a:gd name="T11" fmla="*/ 55 h 448"/>
                <a:gd name="T12" fmla="*/ 280 w 448"/>
                <a:gd name="T13" fmla="*/ 167 h 448"/>
                <a:gd name="T14" fmla="*/ 391 w 448"/>
                <a:gd name="T15" fmla="*/ 167 h 448"/>
                <a:gd name="T16" fmla="*/ 409 w 448"/>
                <a:gd name="T17" fmla="*/ 170 h 448"/>
                <a:gd name="T18" fmla="*/ 425 w 448"/>
                <a:gd name="T19" fmla="*/ 179 h 448"/>
                <a:gd name="T20" fmla="*/ 437 w 448"/>
                <a:gd name="T21" fmla="*/ 190 h 448"/>
                <a:gd name="T22" fmla="*/ 444 w 448"/>
                <a:gd name="T23" fmla="*/ 206 h 448"/>
                <a:gd name="T24" fmla="*/ 448 w 448"/>
                <a:gd name="T25" fmla="*/ 223 h 448"/>
                <a:gd name="T26" fmla="*/ 444 w 448"/>
                <a:gd name="T27" fmla="*/ 241 h 448"/>
                <a:gd name="T28" fmla="*/ 437 w 448"/>
                <a:gd name="T29" fmla="*/ 256 h 448"/>
                <a:gd name="T30" fmla="*/ 425 w 448"/>
                <a:gd name="T31" fmla="*/ 269 h 448"/>
                <a:gd name="T32" fmla="*/ 409 w 448"/>
                <a:gd name="T33" fmla="*/ 276 h 448"/>
                <a:gd name="T34" fmla="*/ 391 w 448"/>
                <a:gd name="T35" fmla="*/ 279 h 448"/>
                <a:gd name="T36" fmla="*/ 280 w 448"/>
                <a:gd name="T37" fmla="*/ 279 h 448"/>
                <a:gd name="T38" fmla="*/ 280 w 448"/>
                <a:gd name="T39" fmla="*/ 392 h 448"/>
                <a:gd name="T40" fmla="*/ 277 w 448"/>
                <a:gd name="T41" fmla="*/ 409 h 448"/>
                <a:gd name="T42" fmla="*/ 269 w 448"/>
                <a:gd name="T43" fmla="*/ 425 h 448"/>
                <a:gd name="T44" fmla="*/ 257 w 448"/>
                <a:gd name="T45" fmla="*/ 436 h 448"/>
                <a:gd name="T46" fmla="*/ 242 w 448"/>
                <a:gd name="T47" fmla="*/ 445 h 448"/>
                <a:gd name="T48" fmla="*/ 224 w 448"/>
                <a:gd name="T49" fmla="*/ 448 h 448"/>
                <a:gd name="T50" fmla="*/ 206 w 448"/>
                <a:gd name="T51" fmla="*/ 445 h 448"/>
                <a:gd name="T52" fmla="*/ 191 w 448"/>
                <a:gd name="T53" fmla="*/ 436 h 448"/>
                <a:gd name="T54" fmla="*/ 178 w 448"/>
                <a:gd name="T55" fmla="*/ 425 h 448"/>
                <a:gd name="T56" fmla="*/ 171 w 448"/>
                <a:gd name="T57" fmla="*/ 409 h 448"/>
                <a:gd name="T58" fmla="*/ 168 w 448"/>
                <a:gd name="T59" fmla="*/ 392 h 448"/>
                <a:gd name="T60" fmla="*/ 168 w 448"/>
                <a:gd name="T61" fmla="*/ 279 h 448"/>
                <a:gd name="T62" fmla="*/ 56 w 448"/>
                <a:gd name="T63" fmla="*/ 279 h 448"/>
                <a:gd name="T64" fmla="*/ 38 w 448"/>
                <a:gd name="T65" fmla="*/ 276 h 448"/>
                <a:gd name="T66" fmla="*/ 22 w 448"/>
                <a:gd name="T67" fmla="*/ 269 h 448"/>
                <a:gd name="T68" fmla="*/ 11 w 448"/>
                <a:gd name="T69" fmla="*/ 256 h 448"/>
                <a:gd name="T70" fmla="*/ 3 w 448"/>
                <a:gd name="T71" fmla="*/ 241 h 448"/>
                <a:gd name="T72" fmla="*/ 0 w 448"/>
                <a:gd name="T73" fmla="*/ 223 h 448"/>
                <a:gd name="T74" fmla="*/ 3 w 448"/>
                <a:gd name="T75" fmla="*/ 206 h 448"/>
                <a:gd name="T76" fmla="*/ 11 w 448"/>
                <a:gd name="T77" fmla="*/ 190 h 448"/>
                <a:gd name="T78" fmla="*/ 22 w 448"/>
                <a:gd name="T79" fmla="*/ 179 h 448"/>
                <a:gd name="T80" fmla="*/ 38 w 448"/>
                <a:gd name="T81" fmla="*/ 170 h 448"/>
                <a:gd name="T82" fmla="*/ 56 w 448"/>
                <a:gd name="T83" fmla="*/ 167 h 448"/>
                <a:gd name="T84" fmla="*/ 168 w 448"/>
                <a:gd name="T85" fmla="*/ 167 h 448"/>
                <a:gd name="T86" fmla="*/ 168 w 448"/>
                <a:gd name="T87" fmla="*/ 55 h 448"/>
                <a:gd name="T88" fmla="*/ 171 w 448"/>
                <a:gd name="T89" fmla="*/ 37 h 448"/>
                <a:gd name="T90" fmla="*/ 178 w 448"/>
                <a:gd name="T91" fmla="*/ 23 h 448"/>
                <a:gd name="T92" fmla="*/ 191 w 448"/>
                <a:gd name="T93" fmla="*/ 10 h 448"/>
                <a:gd name="T94" fmla="*/ 206 w 448"/>
                <a:gd name="T95" fmla="*/ 2 h 448"/>
                <a:gd name="T96" fmla="*/ 224 w 448"/>
                <a:gd name="T9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448">
                  <a:moveTo>
                    <a:pt x="224" y="0"/>
                  </a:moveTo>
                  <a:lnTo>
                    <a:pt x="242" y="2"/>
                  </a:lnTo>
                  <a:lnTo>
                    <a:pt x="257" y="10"/>
                  </a:lnTo>
                  <a:lnTo>
                    <a:pt x="269" y="23"/>
                  </a:lnTo>
                  <a:lnTo>
                    <a:pt x="277" y="37"/>
                  </a:lnTo>
                  <a:lnTo>
                    <a:pt x="280" y="55"/>
                  </a:lnTo>
                  <a:lnTo>
                    <a:pt x="280" y="167"/>
                  </a:lnTo>
                  <a:lnTo>
                    <a:pt x="391" y="167"/>
                  </a:lnTo>
                  <a:lnTo>
                    <a:pt x="409" y="170"/>
                  </a:lnTo>
                  <a:lnTo>
                    <a:pt x="425" y="179"/>
                  </a:lnTo>
                  <a:lnTo>
                    <a:pt x="437" y="190"/>
                  </a:lnTo>
                  <a:lnTo>
                    <a:pt x="444" y="206"/>
                  </a:lnTo>
                  <a:lnTo>
                    <a:pt x="448" y="223"/>
                  </a:lnTo>
                  <a:lnTo>
                    <a:pt x="444" y="241"/>
                  </a:lnTo>
                  <a:lnTo>
                    <a:pt x="437" y="256"/>
                  </a:lnTo>
                  <a:lnTo>
                    <a:pt x="425" y="269"/>
                  </a:lnTo>
                  <a:lnTo>
                    <a:pt x="409" y="276"/>
                  </a:lnTo>
                  <a:lnTo>
                    <a:pt x="391" y="279"/>
                  </a:lnTo>
                  <a:lnTo>
                    <a:pt x="280" y="279"/>
                  </a:lnTo>
                  <a:lnTo>
                    <a:pt x="280" y="392"/>
                  </a:lnTo>
                  <a:lnTo>
                    <a:pt x="277" y="409"/>
                  </a:lnTo>
                  <a:lnTo>
                    <a:pt x="269" y="425"/>
                  </a:lnTo>
                  <a:lnTo>
                    <a:pt x="257" y="436"/>
                  </a:lnTo>
                  <a:lnTo>
                    <a:pt x="242" y="445"/>
                  </a:lnTo>
                  <a:lnTo>
                    <a:pt x="224" y="448"/>
                  </a:lnTo>
                  <a:lnTo>
                    <a:pt x="206" y="445"/>
                  </a:lnTo>
                  <a:lnTo>
                    <a:pt x="191" y="436"/>
                  </a:lnTo>
                  <a:lnTo>
                    <a:pt x="178" y="425"/>
                  </a:lnTo>
                  <a:lnTo>
                    <a:pt x="171" y="409"/>
                  </a:lnTo>
                  <a:lnTo>
                    <a:pt x="168" y="392"/>
                  </a:lnTo>
                  <a:lnTo>
                    <a:pt x="168" y="279"/>
                  </a:lnTo>
                  <a:lnTo>
                    <a:pt x="56" y="279"/>
                  </a:lnTo>
                  <a:lnTo>
                    <a:pt x="38" y="276"/>
                  </a:lnTo>
                  <a:lnTo>
                    <a:pt x="22" y="269"/>
                  </a:lnTo>
                  <a:lnTo>
                    <a:pt x="11" y="256"/>
                  </a:lnTo>
                  <a:lnTo>
                    <a:pt x="3" y="241"/>
                  </a:lnTo>
                  <a:lnTo>
                    <a:pt x="0" y="223"/>
                  </a:lnTo>
                  <a:lnTo>
                    <a:pt x="3" y="206"/>
                  </a:lnTo>
                  <a:lnTo>
                    <a:pt x="11" y="190"/>
                  </a:lnTo>
                  <a:lnTo>
                    <a:pt x="22" y="179"/>
                  </a:lnTo>
                  <a:lnTo>
                    <a:pt x="38" y="170"/>
                  </a:lnTo>
                  <a:lnTo>
                    <a:pt x="56" y="167"/>
                  </a:lnTo>
                  <a:lnTo>
                    <a:pt x="168" y="167"/>
                  </a:lnTo>
                  <a:lnTo>
                    <a:pt x="168" y="55"/>
                  </a:lnTo>
                  <a:lnTo>
                    <a:pt x="171" y="37"/>
                  </a:lnTo>
                  <a:lnTo>
                    <a:pt x="178" y="23"/>
                  </a:lnTo>
                  <a:lnTo>
                    <a:pt x="191" y="10"/>
                  </a:lnTo>
                  <a:lnTo>
                    <a:pt x="206" y="2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43"/>
            <p:cNvSpPr>
              <a:spLocks/>
            </p:cNvSpPr>
            <p:nvPr/>
          </p:nvSpPr>
          <p:spPr bwMode="auto">
            <a:xfrm>
              <a:off x="6686550" y="2184400"/>
              <a:ext cx="71438" cy="71438"/>
            </a:xfrm>
            <a:custGeom>
              <a:avLst/>
              <a:gdLst>
                <a:gd name="T0" fmla="*/ 224 w 448"/>
                <a:gd name="T1" fmla="*/ 0 h 448"/>
                <a:gd name="T2" fmla="*/ 242 w 448"/>
                <a:gd name="T3" fmla="*/ 3 h 448"/>
                <a:gd name="T4" fmla="*/ 257 w 448"/>
                <a:gd name="T5" fmla="*/ 11 h 448"/>
                <a:gd name="T6" fmla="*/ 269 w 448"/>
                <a:gd name="T7" fmla="*/ 23 h 448"/>
                <a:gd name="T8" fmla="*/ 277 w 448"/>
                <a:gd name="T9" fmla="*/ 39 h 448"/>
                <a:gd name="T10" fmla="*/ 280 w 448"/>
                <a:gd name="T11" fmla="*/ 56 h 448"/>
                <a:gd name="T12" fmla="*/ 280 w 448"/>
                <a:gd name="T13" fmla="*/ 169 h 448"/>
                <a:gd name="T14" fmla="*/ 391 w 448"/>
                <a:gd name="T15" fmla="*/ 169 h 448"/>
                <a:gd name="T16" fmla="*/ 409 w 448"/>
                <a:gd name="T17" fmla="*/ 172 h 448"/>
                <a:gd name="T18" fmla="*/ 425 w 448"/>
                <a:gd name="T19" fmla="*/ 179 h 448"/>
                <a:gd name="T20" fmla="*/ 437 w 448"/>
                <a:gd name="T21" fmla="*/ 192 h 448"/>
                <a:gd name="T22" fmla="*/ 444 w 448"/>
                <a:gd name="T23" fmla="*/ 207 h 448"/>
                <a:gd name="T24" fmla="*/ 448 w 448"/>
                <a:gd name="T25" fmla="*/ 224 h 448"/>
                <a:gd name="T26" fmla="*/ 444 w 448"/>
                <a:gd name="T27" fmla="*/ 243 h 448"/>
                <a:gd name="T28" fmla="*/ 437 w 448"/>
                <a:gd name="T29" fmla="*/ 257 h 448"/>
                <a:gd name="T30" fmla="*/ 425 w 448"/>
                <a:gd name="T31" fmla="*/ 270 h 448"/>
                <a:gd name="T32" fmla="*/ 409 w 448"/>
                <a:gd name="T33" fmla="*/ 278 h 448"/>
                <a:gd name="T34" fmla="*/ 391 w 448"/>
                <a:gd name="T35" fmla="*/ 280 h 448"/>
                <a:gd name="T36" fmla="*/ 280 w 448"/>
                <a:gd name="T37" fmla="*/ 280 h 448"/>
                <a:gd name="T38" fmla="*/ 280 w 448"/>
                <a:gd name="T39" fmla="*/ 392 h 448"/>
                <a:gd name="T40" fmla="*/ 277 w 448"/>
                <a:gd name="T41" fmla="*/ 410 h 448"/>
                <a:gd name="T42" fmla="*/ 269 w 448"/>
                <a:gd name="T43" fmla="*/ 426 h 448"/>
                <a:gd name="T44" fmla="*/ 257 w 448"/>
                <a:gd name="T45" fmla="*/ 438 h 448"/>
                <a:gd name="T46" fmla="*/ 242 w 448"/>
                <a:gd name="T47" fmla="*/ 446 h 448"/>
                <a:gd name="T48" fmla="*/ 224 w 448"/>
                <a:gd name="T49" fmla="*/ 448 h 448"/>
                <a:gd name="T50" fmla="*/ 206 w 448"/>
                <a:gd name="T51" fmla="*/ 446 h 448"/>
                <a:gd name="T52" fmla="*/ 191 w 448"/>
                <a:gd name="T53" fmla="*/ 438 h 448"/>
                <a:gd name="T54" fmla="*/ 178 w 448"/>
                <a:gd name="T55" fmla="*/ 426 h 448"/>
                <a:gd name="T56" fmla="*/ 171 w 448"/>
                <a:gd name="T57" fmla="*/ 410 h 448"/>
                <a:gd name="T58" fmla="*/ 168 w 448"/>
                <a:gd name="T59" fmla="*/ 392 h 448"/>
                <a:gd name="T60" fmla="*/ 168 w 448"/>
                <a:gd name="T61" fmla="*/ 280 h 448"/>
                <a:gd name="T62" fmla="*/ 56 w 448"/>
                <a:gd name="T63" fmla="*/ 280 h 448"/>
                <a:gd name="T64" fmla="*/ 38 w 448"/>
                <a:gd name="T65" fmla="*/ 278 h 448"/>
                <a:gd name="T66" fmla="*/ 22 w 448"/>
                <a:gd name="T67" fmla="*/ 270 h 448"/>
                <a:gd name="T68" fmla="*/ 11 w 448"/>
                <a:gd name="T69" fmla="*/ 257 h 448"/>
                <a:gd name="T70" fmla="*/ 3 w 448"/>
                <a:gd name="T71" fmla="*/ 243 h 448"/>
                <a:gd name="T72" fmla="*/ 0 w 448"/>
                <a:gd name="T73" fmla="*/ 224 h 448"/>
                <a:gd name="T74" fmla="*/ 3 w 448"/>
                <a:gd name="T75" fmla="*/ 207 h 448"/>
                <a:gd name="T76" fmla="*/ 11 w 448"/>
                <a:gd name="T77" fmla="*/ 192 h 448"/>
                <a:gd name="T78" fmla="*/ 22 w 448"/>
                <a:gd name="T79" fmla="*/ 179 h 448"/>
                <a:gd name="T80" fmla="*/ 38 w 448"/>
                <a:gd name="T81" fmla="*/ 172 h 448"/>
                <a:gd name="T82" fmla="*/ 56 w 448"/>
                <a:gd name="T83" fmla="*/ 169 h 448"/>
                <a:gd name="T84" fmla="*/ 168 w 448"/>
                <a:gd name="T85" fmla="*/ 169 h 448"/>
                <a:gd name="T86" fmla="*/ 168 w 448"/>
                <a:gd name="T87" fmla="*/ 56 h 448"/>
                <a:gd name="T88" fmla="*/ 171 w 448"/>
                <a:gd name="T89" fmla="*/ 39 h 448"/>
                <a:gd name="T90" fmla="*/ 178 w 448"/>
                <a:gd name="T91" fmla="*/ 23 h 448"/>
                <a:gd name="T92" fmla="*/ 191 w 448"/>
                <a:gd name="T93" fmla="*/ 11 h 448"/>
                <a:gd name="T94" fmla="*/ 206 w 448"/>
                <a:gd name="T95" fmla="*/ 3 h 448"/>
                <a:gd name="T96" fmla="*/ 224 w 448"/>
                <a:gd name="T9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448">
                  <a:moveTo>
                    <a:pt x="224" y="0"/>
                  </a:moveTo>
                  <a:lnTo>
                    <a:pt x="242" y="3"/>
                  </a:lnTo>
                  <a:lnTo>
                    <a:pt x="257" y="11"/>
                  </a:lnTo>
                  <a:lnTo>
                    <a:pt x="269" y="23"/>
                  </a:lnTo>
                  <a:lnTo>
                    <a:pt x="277" y="39"/>
                  </a:lnTo>
                  <a:lnTo>
                    <a:pt x="280" y="56"/>
                  </a:lnTo>
                  <a:lnTo>
                    <a:pt x="280" y="169"/>
                  </a:lnTo>
                  <a:lnTo>
                    <a:pt x="391" y="169"/>
                  </a:lnTo>
                  <a:lnTo>
                    <a:pt x="409" y="172"/>
                  </a:lnTo>
                  <a:lnTo>
                    <a:pt x="425" y="179"/>
                  </a:lnTo>
                  <a:lnTo>
                    <a:pt x="437" y="192"/>
                  </a:lnTo>
                  <a:lnTo>
                    <a:pt x="444" y="207"/>
                  </a:lnTo>
                  <a:lnTo>
                    <a:pt x="448" y="224"/>
                  </a:lnTo>
                  <a:lnTo>
                    <a:pt x="444" y="243"/>
                  </a:lnTo>
                  <a:lnTo>
                    <a:pt x="437" y="257"/>
                  </a:lnTo>
                  <a:lnTo>
                    <a:pt x="425" y="270"/>
                  </a:lnTo>
                  <a:lnTo>
                    <a:pt x="409" y="278"/>
                  </a:lnTo>
                  <a:lnTo>
                    <a:pt x="391" y="280"/>
                  </a:lnTo>
                  <a:lnTo>
                    <a:pt x="280" y="280"/>
                  </a:lnTo>
                  <a:lnTo>
                    <a:pt x="280" y="392"/>
                  </a:lnTo>
                  <a:lnTo>
                    <a:pt x="277" y="410"/>
                  </a:lnTo>
                  <a:lnTo>
                    <a:pt x="269" y="426"/>
                  </a:lnTo>
                  <a:lnTo>
                    <a:pt x="257" y="438"/>
                  </a:lnTo>
                  <a:lnTo>
                    <a:pt x="242" y="446"/>
                  </a:lnTo>
                  <a:lnTo>
                    <a:pt x="224" y="448"/>
                  </a:lnTo>
                  <a:lnTo>
                    <a:pt x="206" y="446"/>
                  </a:lnTo>
                  <a:lnTo>
                    <a:pt x="191" y="438"/>
                  </a:lnTo>
                  <a:lnTo>
                    <a:pt x="178" y="426"/>
                  </a:lnTo>
                  <a:lnTo>
                    <a:pt x="171" y="410"/>
                  </a:lnTo>
                  <a:lnTo>
                    <a:pt x="168" y="392"/>
                  </a:lnTo>
                  <a:lnTo>
                    <a:pt x="168" y="280"/>
                  </a:lnTo>
                  <a:lnTo>
                    <a:pt x="56" y="280"/>
                  </a:lnTo>
                  <a:lnTo>
                    <a:pt x="38" y="278"/>
                  </a:lnTo>
                  <a:lnTo>
                    <a:pt x="22" y="270"/>
                  </a:lnTo>
                  <a:lnTo>
                    <a:pt x="11" y="257"/>
                  </a:lnTo>
                  <a:lnTo>
                    <a:pt x="3" y="243"/>
                  </a:lnTo>
                  <a:lnTo>
                    <a:pt x="0" y="224"/>
                  </a:lnTo>
                  <a:lnTo>
                    <a:pt x="3" y="207"/>
                  </a:lnTo>
                  <a:lnTo>
                    <a:pt x="11" y="192"/>
                  </a:lnTo>
                  <a:lnTo>
                    <a:pt x="22" y="179"/>
                  </a:lnTo>
                  <a:lnTo>
                    <a:pt x="38" y="172"/>
                  </a:lnTo>
                  <a:lnTo>
                    <a:pt x="56" y="169"/>
                  </a:lnTo>
                  <a:lnTo>
                    <a:pt x="168" y="169"/>
                  </a:lnTo>
                  <a:lnTo>
                    <a:pt x="168" y="56"/>
                  </a:lnTo>
                  <a:lnTo>
                    <a:pt x="171" y="39"/>
                  </a:lnTo>
                  <a:lnTo>
                    <a:pt x="178" y="23"/>
                  </a:lnTo>
                  <a:lnTo>
                    <a:pt x="191" y="11"/>
                  </a:lnTo>
                  <a:lnTo>
                    <a:pt x="206" y="3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1" name="Freeform 148"/>
          <p:cNvSpPr>
            <a:spLocks noEditPoints="1"/>
          </p:cNvSpPr>
          <p:nvPr/>
        </p:nvSpPr>
        <p:spPr bwMode="auto">
          <a:xfrm>
            <a:off x="5356133" y="1971675"/>
            <a:ext cx="534988" cy="444500"/>
          </a:xfrm>
          <a:custGeom>
            <a:avLst/>
            <a:gdLst>
              <a:gd name="T0" fmla="*/ 2425 w 3370"/>
              <a:gd name="T1" fmla="*/ 2306 h 2801"/>
              <a:gd name="T2" fmla="*/ 2362 w 3370"/>
              <a:gd name="T3" fmla="*/ 2502 h 2801"/>
              <a:gd name="T4" fmla="*/ 2480 w 3370"/>
              <a:gd name="T5" fmla="*/ 2664 h 2801"/>
              <a:gd name="T6" fmla="*/ 2686 w 3370"/>
              <a:gd name="T7" fmla="*/ 2664 h 2801"/>
              <a:gd name="T8" fmla="*/ 2805 w 3370"/>
              <a:gd name="T9" fmla="*/ 2502 h 2801"/>
              <a:gd name="T10" fmla="*/ 2743 w 3370"/>
              <a:gd name="T11" fmla="*/ 2306 h 2801"/>
              <a:gd name="T12" fmla="*/ 1292 w 3370"/>
              <a:gd name="T13" fmla="*/ 2241 h 2801"/>
              <a:gd name="T14" fmla="*/ 1110 w 3370"/>
              <a:gd name="T15" fmla="*/ 2332 h 2801"/>
              <a:gd name="T16" fmla="*/ 1079 w 3370"/>
              <a:gd name="T17" fmla="*/ 2536 h 2801"/>
              <a:gd name="T18" fmla="*/ 1221 w 3370"/>
              <a:gd name="T19" fmla="*/ 2677 h 2801"/>
              <a:gd name="T20" fmla="*/ 1424 w 3370"/>
              <a:gd name="T21" fmla="*/ 2645 h 2801"/>
              <a:gd name="T22" fmla="*/ 1517 w 3370"/>
              <a:gd name="T23" fmla="*/ 2465 h 2801"/>
              <a:gd name="T24" fmla="*/ 1424 w 3370"/>
              <a:gd name="T25" fmla="*/ 2284 h 2801"/>
              <a:gd name="T26" fmla="*/ 2924 w 3370"/>
              <a:gd name="T27" fmla="*/ 1904 h 2801"/>
              <a:gd name="T28" fmla="*/ 3219 w 3370"/>
              <a:gd name="T29" fmla="*/ 1844 h 2801"/>
              <a:gd name="T30" fmla="*/ 3259 w 3370"/>
              <a:gd name="T31" fmla="*/ 937 h 2801"/>
              <a:gd name="T32" fmla="*/ 719 w 3370"/>
              <a:gd name="T33" fmla="*/ 776 h 2801"/>
              <a:gd name="T34" fmla="*/ 931 w 3370"/>
              <a:gd name="T35" fmla="*/ 1833 h 2801"/>
              <a:gd name="T36" fmla="*/ 1095 w 3370"/>
              <a:gd name="T37" fmla="*/ 560 h 2801"/>
              <a:gd name="T38" fmla="*/ 2130 w 3370"/>
              <a:gd name="T39" fmla="*/ 1905 h 2801"/>
              <a:gd name="T40" fmla="*/ 1494 w 3370"/>
              <a:gd name="T41" fmla="*/ 1905 h 2801"/>
              <a:gd name="T42" fmla="*/ 154 w 3370"/>
              <a:gd name="T43" fmla="*/ 137 h 2801"/>
              <a:gd name="T44" fmla="*/ 124 w 3370"/>
              <a:gd name="T45" fmla="*/ 273 h 2801"/>
              <a:gd name="T46" fmla="*/ 250 w 3370"/>
              <a:gd name="T47" fmla="*/ 334 h 2801"/>
              <a:gd name="T48" fmla="*/ 337 w 3370"/>
              <a:gd name="T49" fmla="*/ 225 h 2801"/>
              <a:gd name="T50" fmla="*/ 250 w 3370"/>
              <a:gd name="T51" fmla="*/ 115 h 2801"/>
              <a:gd name="T52" fmla="*/ 350 w 3370"/>
              <a:gd name="T53" fmla="*/ 38 h 2801"/>
              <a:gd name="T54" fmla="*/ 610 w 3370"/>
              <a:gd name="T55" fmla="*/ 168 h 2801"/>
              <a:gd name="T56" fmla="*/ 3344 w 3370"/>
              <a:gd name="T57" fmla="*/ 1854 h 2801"/>
              <a:gd name="T58" fmla="*/ 3171 w 3370"/>
              <a:gd name="T59" fmla="*/ 2005 h 2801"/>
              <a:gd name="T60" fmla="*/ 901 w 3370"/>
              <a:gd name="T61" fmla="*/ 2017 h 2801"/>
              <a:gd name="T62" fmla="*/ 711 w 3370"/>
              <a:gd name="T63" fmla="*/ 2083 h 2801"/>
              <a:gd name="T64" fmla="*/ 687 w 3370"/>
              <a:gd name="T65" fmla="*/ 2250 h 2801"/>
              <a:gd name="T66" fmla="*/ 814 w 3370"/>
              <a:gd name="T67" fmla="*/ 2351 h 2801"/>
              <a:gd name="T68" fmla="*/ 1064 w 3370"/>
              <a:gd name="T69" fmla="*/ 2218 h 2801"/>
              <a:gd name="T70" fmla="*/ 1292 w 3370"/>
              <a:gd name="T71" fmla="*/ 2128 h 2801"/>
              <a:gd name="T72" fmla="*/ 1520 w 3370"/>
              <a:gd name="T73" fmla="*/ 2218 h 2801"/>
              <a:gd name="T74" fmla="*/ 2283 w 3370"/>
              <a:gd name="T75" fmla="*/ 2315 h 2801"/>
              <a:gd name="T76" fmla="*/ 2459 w 3370"/>
              <a:gd name="T77" fmla="*/ 2152 h 2801"/>
              <a:gd name="T78" fmla="*/ 2708 w 3370"/>
              <a:gd name="T79" fmla="*/ 2152 h 2801"/>
              <a:gd name="T80" fmla="*/ 2884 w 3370"/>
              <a:gd name="T81" fmla="*/ 2315 h 2801"/>
              <a:gd name="T82" fmla="*/ 3198 w 3370"/>
              <a:gd name="T83" fmla="*/ 2391 h 2801"/>
              <a:gd name="T84" fmla="*/ 3145 w 3370"/>
              <a:gd name="T85" fmla="*/ 2465 h 2801"/>
              <a:gd name="T86" fmla="*/ 2850 w 3370"/>
              <a:gd name="T87" fmla="*/ 2670 h 2801"/>
              <a:gd name="T88" fmla="*/ 2629 w 3370"/>
              <a:gd name="T89" fmla="*/ 2798 h 2801"/>
              <a:gd name="T90" fmla="*/ 2413 w 3370"/>
              <a:gd name="T91" fmla="*/ 2755 h 2801"/>
              <a:gd name="T92" fmla="*/ 2259 w 3370"/>
              <a:gd name="T93" fmla="*/ 2555 h 2801"/>
              <a:gd name="T94" fmla="*/ 1602 w 3370"/>
              <a:gd name="T95" fmla="*/ 2595 h 2801"/>
              <a:gd name="T96" fmla="*/ 1423 w 3370"/>
              <a:gd name="T97" fmla="*/ 2775 h 2801"/>
              <a:gd name="T98" fmla="*/ 1202 w 3370"/>
              <a:gd name="T99" fmla="*/ 2789 h 2801"/>
              <a:gd name="T100" fmla="*/ 1001 w 3370"/>
              <a:gd name="T101" fmla="*/ 2635 h 2801"/>
              <a:gd name="T102" fmla="*/ 804 w 3370"/>
              <a:gd name="T103" fmla="*/ 2462 h 2801"/>
              <a:gd name="T104" fmla="*/ 610 w 3370"/>
              <a:gd name="T105" fmla="*/ 2341 h 2801"/>
              <a:gd name="T106" fmla="*/ 570 w 3370"/>
              <a:gd name="T107" fmla="*/ 2117 h 2801"/>
              <a:gd name="T108" fmla="*/ 714 w 3370"/>
              <a:gd name="T109" fmla="*/ 1939 h 2801"/>
              <a:gd name="T110" fmla="*/ 514 w 3370"/>
              <a:gd name="T111" fmla="*/ 280 h 2801"/>
              <a:gd name="T112" fmla="*/ 350 w 3370"/>
              <a:gd name="T113" fmla="*/ 410 h 2801"/>
              <a:gd name="T114" fmla="*/ 153 w 3370"/>
              <a:gd name="T115" fmla="*/ 437 h 2801"/>
              <a:gd name="T116" fmla="*/ 11 w 3370"/>
              <a:gd name="T117" fmla="*/ 295 h 2801"/>
              <a:gd name="T118" fmla="*/ 44 w 3370"/>
              <a:gd name="T119" fmla="*/ 91 h 2801"/>
              <a:gd name="T120" fmla="*/ 224 w 3370"/>
              <a:gd name="T121" fmla="*/ 0 h 2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70" h="2801">
                <a:moveTo>
                  <a:pt x="2583" y="2241"/>
                </a:moveTo>
                <a:lnTo>
                  <a:pt x="2548" y="2244"/>
                </a:lnTo>
                <a:lnTo>
                  <a:pt x="2512" y="2252"/>
                </a:lnTo>
                <a:lnTo>
                  <a:pt x="2480" y="2266"/>
                </a:lnTo>
                <a:lnTo>
                  <a:pt x="2451" y="2284"/>
                </a:lnTo>
                <a:lnTo>
                  <a:pt x="2425" y="2306"/>
                </a:lnTo>
                <a:lnTo>
                  <a:pt x="2403" y="2332"/>
                </a:lnTo>
                <a:lnTo>
                  <a:pt x="2384" y="2362"/>
                </a:lnTo>
                <a:lnTo>
                  <a:pt x="2370" y="2394"/>
                </a:lnTo>
                <a:lnTo>
                  <a:pt x="2362" y="2429"/>
                </a:lnTo>
                <a:lnTo>
                  <a:pt x="2359" y="2465"/>
                </a:lnTo>
                <a:lnTo>
                  <a:pt x="2362" y="2502"/>
                </a:lnTo>
                <a:lnTo>
                  <a:pt x="2370" y="2536"/>
                </a:lnTo>
                <a:lnTo>
                  <a:pt x="2384" y="2568"/>
                </a:lnTo>
                <a:lnTo>
                  <a:pt x="2403" y="2597"/>
                </a:lnTo>
                <a:lnTo>
                  <a:pt x="2425" y="2623"/>
                </a:lnTo>
                <a:lnTo>
                  <a:pt x="2451" y="2645"/>
                </a:lnTo>
                <a:lnTo>
                  <a:pt x="2480" y="2664"/>
                </a:lnTo>
                <a:lnTo>
                  <a:pt x="2512" y="2677"/>
                </a:lnTo>
                <a:lnTo>
                  <a:pt x="2548" y="2686"/>
                </a:lnTo>
                <a:lnTo>
                  <a:pt x="2583" y="2689"/>
                </a:lnTo>
                <a:lnTo>
                  <a:pt x="2620" y="2686"/>
                </a:lnTo>
                <a:lnTo>
                  <a:pt x="2654" y="2677"/>
                </a:lnTo>
                <a:lnTo>
                  <a:pt x="2686" y="2664"/>
                </a:lnTo>
                <a:lnTo>
                  <a:pt x="2717" y="2645"/>
                </a:lnTo>
                <a:lnTo>
                  <a:pt x="2743" y="2623"/>
                </a:lnTo>
                <a:lnTo>
                  <a:pt x="2765" y="2597"/>
                </a:lnTo>
                <a:lnTo>
                  <a:pt x="2783" y="2568"/>
                </a:lnTo>
                <a:lnTo>
                  <a:pt x="2797" y="2536"/>
                </a:lnTo>
                <a:lnTo>
                  <a:pt x="2805" y="2502"/>
                </a:lnTo>
                <a:lnTo>
                  <a:pt x="2808" y="2465"/>
                </a:lnTo>
                <a:lnTo>
                  <a:pt x="2805" y="2429"/>
                </a:lnTo>
                <a:lnTo>
                  <a:pt x="2797" y="2394"/>
                </a:lnTo>
                <a:lnTo>
                  <a:pt x="2783" y="2362"/>
                </a:lnTo>
                <a:lnTo>
                  <a:pt x="2765" y="2332"/>
                </a:lnTo>
                <a:lnTo>
                  <a:pt x="2743" y="2306"/>
                </a:lnTo>
                <a:lnTo>
                  <a:pt x="2717" y="2284"/>
                </a:lnTo>
                <a:lnTo>
                  <a:pt x="2686" y="2266"/>
                </a:lnTo>
                <a:lnTo>
                  <a:pt x="2654" y="2252"/>
                </a:lnTo>
                <a:lnTo>
                  <a:pt x="2620" y="2244"/>
                </a:lnTo>
                <a:lnTo>
                  <a:pt x="2583" y="2241"/>
                </a:lnTo>
                <a:close/>
                <a:moveTo>
                  <a:pt x="1292" y="2241"/>
                </a:moveTo>
                <a:lnTo>
                  <a:pt x="1255" y="2244"/>
                </a:lnTo>
                <a:lnTo>
                  <a:pt x="1221" y="2252"/>
                </a:lnTo>
                <a:lnTo>
                  <a:pt x="1188" y="2266"/>
                </a:lnTo>
                <a:lnTo>
                  <a:pt x="1159" y="2284"/>
                </a:lnTo>
                <a:lnTo>
                  <a:pt x="1133" y="2306"/>
                </a:lnTo>
                <a:lnTo>
                  <a:pt x="1110" y="2332"/>
                </a:lnTo>
                <a:lnTo>
                  <a:pt x="1092" y="2362"/>
                </a:lnTo>
                <a:lnTo>
                  <a:pt x="1079" y="2394"/>
                </a:lnTo>
                <a:lnTo>
                  <a:pt x="1070" y="2429"/>
                </a:lnTo>
                <a:lnTo>
                  <a:pt x="1067" y="2465"/>
                </a:lnTo>
                <a:lnTo>
                  <a:pt x="1070" y="2502"/>
                </a:lnTo>
                <a:lnTo>
                  <a:pt x="1079" y="2536"/>
                </a:lnTo>
                <a:lnTo>
                  <a:pt x="1092" y="2568"/>
                </a:lnTo>
                <a:lnTo>
                  <a:pt x="1110" y="2597"/>
                </a:lnTo>
                <a:lnTo>
                  <a:pt x="1133" y="2623"/>
                </a:lnTo>
                <a:lnTo>
                  <a:pt x="1159" y="2645"/>
                </a:lnTo>
                <a:lnTo>
                  <a:pt x="1188" y="2664"/>
                </a:lnTo>
                <a:lnTo>
                  <a:pt x="1221" y="2677"/>
                </a:lnTo>
                <a:lnTo>
                  <a:pt x="1255" y="2686"/>
                </a:lnTo>
                <a:lnTo>
                  <a:pt x="1292" y="2689"/>
                </a:lnTo>
                <a:lnTo>
                  <a:pt x="1328" y="2686"/>
                </a:lnTo>
                <a:lnTo>
                  <a:pt x="1362" y="2677"/>
                </a:lnTo>
                <a:lnTo>
                  <a:pt x="1395" y="2664"/>
                </a:lnTo>
                <a:lnTo>
                  <a:pt x="1424" y="2645"/>
                </a:lnTo>
                <a:lnTo>
                  <a:pt x="1451" y="2623"/>
                </a:lnTo>
                <a:lnTo>
                  <a:pt x="1473" y="2597"/>
                </a:lnTo>
                <a:lnTo>
                  <a:pt x="1492" y="2568"/>
                </a:lnTo>
                <a:lnTo>
                  <a:pt x="1505" y="2536"/>
                </a:lnTo>
                <a:lnTo>
                  <a:pt x="1514" y="2502"/>
                </a:lnTo>
                <a:lnTo>
                  <a:pt x="1517" y="2465"/>
                </a:lnTo>
                <a:lnTo>
                  <a:pt x="1514" y="2429"/>
                </a:lnTo>
                <a:lnTo>
                  <a:pt x="1505" y="2394"/>
                </a:lnTo>
                <a:lnTo>
                  <a:pt x="1492" y="2362"/>
                </a:lnTo>
                <a:lnTo>
                  <a:pt x="1473" y="2332"/>
                </a:lnTo>
                <a:lnTo>
                  <a:pt x="1451" y="2306"/>
                </a:lnTo>
                <a:lnTo>
                  <a:pt x="1424" y="2284"/>
                </a:lnTo>
                <a:lnTo>
                  <a:pt x="1395" y="2266"/>
                </a:lnTo>
                <a:lnTo>
                  <a:pt x="1362" y="2252"/>
                </a:lnTo>
                <a:lnTo>
                  <a:pt x="1328" y="2244"/>
                </a:lnTo>
                <a:lnTo>
                  <a:pt x="1292" y="2241"/>
                </a:lnTo>
                <a:close/>
                <a:moveTo>
                  <a:pt x="3259" y="1571"/>
                </a:moveTo>
                <a:lnTo>
                  <a:pt x="2924" y="1904"/>
                </a:lnTo>
                <a:lnTo>
                  <a:pt x="3091" y="1904"/>
                </a:lnTo>
                <a:lnTo>
                  <a:pt x="3120" y="1902"/>
                </a:lnTo>
                <a:lnTo>
                  <a:pt x="3149" y="1893"/>
                </a:lnTo>
                <a:lnTo>
                  <a:pt x="3175" y="1881"/>
                </a:lnTo>
                <a:lnTo>
                  <a:pt x="3198" y="1864"/>
                </a:lnTo>
                <a:lnTo>
                  <a:pt x="3219" y="1844"/>
                </a:lnTo>
                <a:lnTo>
                  <a:pt x="3236" y="1821"/>
                </a:lnTo>
                <a:lnTo>
                  <a:pt x="3247" y="1795"/>
                </a:lnTo>
                <a:lnTo>
                  <a:pt x="3255" y="1766"/>
                </a:lnTo>
                <a:lnTo>
                  <a:pt x="3259" y="1736"/>
                </a:lnTo>
                <a:lnTo>
                  <a:pt x="3259" y="1571"/>
                </a:lnTo>
                <a:close/>
                <a:moveTo>
                  <a:pt x="3259" y="937"/>
                </a:moveTo>
                <a:lnTo>
                  <a:pt x="2288" y="1905"/>
                </a:lnTo>
                <a:lnTo>
                  <a:pt x="2766" y="1904"/>
                </a:lnTo>
                <a:lnTo>
                  <a:pt x="3259" y="1412"/>
                </a:lnTo>
                <a:lnTo>
                  <a:pt x="3259" y="937"/>
                </a:lnTo>
                <a:close/>
                <a:moveTo>
                  <a:pt x="677" y="560"/>
                </a:moveTo>
                <a:lnTo>
                  <a:pt x="719" y="776"/>
                </a:lnTo>
                <a:lnTo>
                  <a:pt x="935" y="560"/>
                </a:lnTo>
                <a:lnTo>
                  <a:pt x="677" y="560"/>
                </a:lnTo>
                <a:close/>
                <a:moveTo>
                  <a:pt x="1729" y="560"/>
                </a:moveTo>
                <a:lnTo>
                  <a:pt x="852" y="1436"/>
                </a:lnTo>
                <a:lnTo>
                  <a:pt x="931" y="1834"/>
                </a:lnTo>
                <a:lnTo>
                  <a:pt x="931" y="1833"/>
                </a:lnTo>
                <a:lnTo>
                  <a:pt x="932" y="1831"/>
                </a:lnTo>
                <a:lnTo>
                  <a:pt x="933" y="1830"/>
                </a:lnTo>
                <a:lnTo>
                  <a:pt x="2207" y="560"/>
                </a:lnTo>
                <a:lnTo>
                  <a:pt x="1729" y="560"/>
                </a:lnTo>
                <a:close/>
                <a:moveTo>
                  <a:pt x="1571" y="560"/>
                </a:moveTo>
                <a:lnTo>
                  <a:pt x="1095" y="560"/>
                </a:lnTo>
                <a:lnTo>
                  <a:pt x="746" y="908"/>
                </a:lnTo>
                <a:lnTo>
                  <a:pt x="826" y="1304"/>
                </a:lnTo>
                <a:lnTo>
                  <a:pt x="1571" y="560"/>
                </a:lnTo>
                <a:close/>
                <a:moveTo>
                  <a:pt x="3001" y="559"/>
                </a:moveTo>
                <a:lnTo>
                  <a:pt x="1653" y="1905"/>
                </a:lnTo>
                <a:lnTo>
                  <a:pt x="2130" y="1905"/>
                </a:lnTo>
                <a:lnTo>
                  <a:pt x="3259" y="779"/>
                </a:lnTo>
                <a:lnTo>
                  <a:pt x="3259" y="559"/>
                </a:lnTo>
                <a:lnTo>
                  <a:pt x="3001" y="559"/>
                </a:lnTo>
                <a:close/>
                <a:moveTo>
                  <a:pt x="2365" y="559"/>
                </a:moveTo>
                <a:lnTo>
                  <a:pt x="1017" y="1905"/>
                </a:lnTo>
                <a:lnTo>
                  <a:pt x="1494" y="1905"/>
                </a:lnTo>
                <a:lnTo>
                  <a:pt x="2842" y="559"/>
                </a:lnTo>
                <a:lnTo>
                  <a:pt x="2365" y="559"/>
                </a:lnTo>
                <a:close/>
                <a:moveTo>
                  <a:pt x="224" y="112"/>
                </a:moveTo>
                <a:lnTo>
                  <a:pt x="199" y="115"/>
                </a:lnTo>
                <a:lnTo>
                  <a:pt x="175" y="124"/>
                </a:lnTo>
                <a:lnTo>
                  <a:pt x="154" y="137"/>
                </a:lnTo>
                <a:lnTo>
                  <a:pt x="137" y="154"/>
                </a:lnTo>
                <a:lnTo>
                  <a:pt x="124" y="175"/>
                </a:lnTo>
                <a:lnTo>
                  <a:pt x="116" y="199"/>
                </a:lnTo>
                <a:lnTo>
                  <a:pt x="113" y="225"/>
                </a:lnTo>
                <a:lnTo>
                  <a:pt x="116" y="249"/>
                </a:lnTo>
                <a:lnTo>
                  <a:pt x="124" y="273"/>
                </a:lnTo>
                <a:lnTo>
                  <a:pt x="137" y="294"/>
                </a:lnTo>
                <a:lnTo>
                  <a:pt x="154" y="312"/>
                </a:lnTo>
                <a:lnTo>
                  <a:pt x="175" y="324"/>
                </a:lnTo>
                <a:lnTo>
                  <a:pt x="199" y="334"/>
                </a:lnTo>
                <a:lnTo>
                  <a:pt x="224" y="336"/>
                </a:lnTo>
                <a:lnTo>
                  <a:pt x="250" y="334"/>
                </a:lnTo>
                <a:lnTo>
                  <a:pt x="274" y="324"/>
                </a:lnTo>
                <a:lnTo>
                  <a:pt x="295" y="312"/>
                </a:lnTo>
                <a:lnTo>
                  <a:pt x="313" y="294"/>
                </a:lnTo>
                <a:lnTo>
                  <a:pt x="325" y="273"/>
                </a:lnTo>
                <a:lnTo>
                  <a:pt x="334" y="249"/>
                </a:lnTo>
                <a:lnTo>
                  <a:pt x="337" y="225"/>
                </a:lnTo>
                <a:lnTo>
                  <a:pt x="334" y="199"/>
                </a:lnTo>
                <a:lnTo>
                  <a:pt x="325" y="175"/>
                </a:lnTo>
                <a:lnTo>
                  <a:pt x="313" y="154"/>
                </a:lnTo>
                <a:lnTo>
                  <a:pt x="295" y="137"/>
                </a:lnTo>
                <a:lnTo>
                  <a:pt x="274" y="124"/>
                </a:lnTo>
                <a:lnTo>
                  <a:pt x="250" y="115"/>
                </a:lnTo>
                <a:lnTo>
                  <a:pt x="224" y="112"/>
                </a:lnTo>
                <a:close/>
                <a:moveTo>
                  <a:pt x="224" y="0"/>
                </a:moveTo>
                <a:lnTo>
                  <a:pt x="259" y="3"/>
                </a:lnTo>
                <a:lnTo>
                  <a:pt x="291" y="10"/>
                </a:lnTo>
                <a:lnTo>
                  <a:pt x="322" y="22"/>
                </a:lnTo>
                <a:lnTo>
                  <a:pt x="350" y="38"/>
                </a:lnTo>
                <a:lnTo>
                  <a:pt x="375" y="58"/>
                </a:lnTo>
                <a:lnTo>
                  <a:pt x="397" y="82"/>
                </a:lnTo>
                <a:lnTo>
                  <a:pt x="416" y="108"/>
                </a:lnTo>
                <a:lnTo>
                  <a:pt x="431" y="137"/>
                </a:lnTo>
                <a:lnTo>
                  <a:pt x="441" y="168"/>
                </a:lnTo>
                <a:lnTo>
                  <a:pt x="610" y="168"/>
                </a:lnTo>
                <a:lnTo>
                  <a:pt x="656" y="448"/>
                </a:lnTo>
                <a:lnTo>
                  <a:pt x="3370" y="447"/>
                </a:lnTo>
                <a:lnTo>
                  <a:pt x="3370" y="1736"/>
                </a:lnTo>
                <a:lnTo>
                  <a:pt x="3367" y="1778"/>
                </a:lnTo>
                <a:lnTo>
                  <a:pt x="3359" y="1817"/>
                </a:lnTo>
                <a:lnTo>
                  <a:pt x="3344" y="1854"/>
                </a:lnTo>
                <a:lnTo>
                  <a:pt x="3325" y="1888"/>
                </a:lnTo>
                <a:lnTo>
                  <a:pt x="3301" y="1919"/>
                </a:lnTo>
                <a:lnTo>
                  <a:pt x="3274" y="1947"/>
                </a:lnTo>
                <a:lnTo>
                  <a:pt x="3243" y="1971"/>
                </a:lnTo>
                <a:lnTo>
                  <a:pt x="3209" y="1990"/>
                </a:lnTo>
                <a:lnTo>
                  <a:pt x="3171" y="2005"/>
                </a:lnTo>
                <a:lnTo>
                  <a:pt x="3131" y="2013"/>
                </a:lnTo>
                <a:lnTo>
                  <a:pt x="3091" y="2016"/>
                </a:lnTo>
                <a:lnTo>
                  <a:pt x="2788" y="2016"/>
                </a:lnTo>
                <a:lnTo>
                  <a:pt x="2788" y="2016"/>
                </a:lnTo>
                <a:lnTo>
                  <a:pt x="2153" y="2016"/>
                </a:lnTo>
                <a:lnTo>
                  <a:pt x="901" y="2017"/>
                </a:lnTo>
                <a:lnTo>
                  <a:pt x="853" y="2017"/>
                </a:lnTo>
                <a:lnTo>
                  <a:pt x="819" y="2020"/>
                </a:lnTo>
                <a:lnTo>
                  <a:pt x="788" y="2028"/>
                </a:lnTo>
                <a:lnTo>
                  <a:pt x="759" y="2042"/>
                </a:lnTo>
                <a:lnTo>
                  <a:pt x="733" y="2061"/>
                </a:lnTo>
                <a:lnTo>
                  <a:pt x="711" y="2083"/>
                </a:lnTo>
                <a:lnTo>
                  <a:pt x="693" y="2109"/>
                </a:lnTo>
                <a:lnTo>
                  <a:pt x="681" y="2137"/>
                </a:lnTo>
                <a:lnTo>
                  <a:pt x="674" y="2168"/>
                </a:lnTo>
                <a:lnTo>
                  <a:pt x="674" y="2196"/>
                </a:lnTo>
                <a:lnTo>
                  <a:pt x="679" y="2224"/>
                </a:lnTo>
                <a:lnTo>
                  <a:pt x="687" y="2250"/>
                </a:lnTo>
                <a:lnTo>
                  <a:pt x="701" y="2275"/>
                </a:lnTo>
                <a:lnTo>
                  <a:pt x="717" y="2297"/>
                </a:lnTo>
                <a:lnTo>
                  <a:pt x="738" y="2316"/>
                </a:lnTo>
                <a:lnTo>
                  <a:pt x="762" y="2332"/>
                </a:lnTo>
                <a:lnTo>
                  <a:pt x="787" y="2344"/>
                </a:lnTo>
                <a:lnTo>
                  <a:pt x="814" y="2351"/>
                </a:lnTo>
                <a:lnTo>
                  <a:pt x="842" y="2353"/>
                </a:lnTo>
                <a:lnTo>
                  <a:pt x="975" y="2353"/>
                </a:lnTo>
                <a:lnTo>
                  <a:pt x="990" y="2315"/>
                </a:lnTo>
                <a:lnTo>
                  <a:pt x="1011" y="2279"/>
                </a:lnTo>
                <a:lnTo>
                  <a:pt x="1035" y="2247"/>
                </a:lnTo>
                <a:lnTo>
                  <a:pt x="1064" y="2218"/>
                </a:lnTo>
                <a:lnTo>
                  <a:pt x="1096" y="2192"/>
                </a:lnTo>
                <a:lnTo>
                  <a:pt x="1130" y="2170"/>
                </a:lnTo>
                <a:lnTo>
                  <a:pt x="1168" y="2152"/>
                </a:lnTo>
                <a:lnTo>
                  <a:pt x="1207" y="2140"/>
                </a:lnTo>
                <a:lnTo>
                  <a:pt x="1249" y="2131"/>
                </a:lnTo>
                <a:lnTo>
                  <a:pt x="1292" y="2128"/>
                </a:lnTo>
                <a:lnTo>
                  <a:pt x="1335" y="2131"/>
                </a:lnTo>
                <a:lnTo>
                  <a:pt x="1376" y="2140"/>
                </a:lnTo>
                <a:lnTo>
                  <a:pt x="1416" y="2152"/>
                </a:lnTo>
                <a:lnTo>
                  <a:pt x="1453" y="2170"/>
                </a:lnTo>
                <a:lnTo>
                  <a:pt x="1488" y="2192"/>
                </a:lnTo>
                <a:lnTo>
                  <a:pt x="1520" y="2218"/>
                </a:lnTo>
                <a:lnTo>
                  <a:pt x="1548" y="2247"/>
                </a:lnTo>
                <a:lnTo>
                  <a:pt x="1572" y="2279"/>
                </a:lnTo>
                <a:lnTo>
                  <a:pt x="1593" y="2315"/>
                </a:lnTo>
                <a:lnTo>
                  <a:pt x="1610" y="2353"/>
                </a:lnTo>
                <a:lnTo>
                  <a:pt x="2266" y="2353"/>
                </a:lnTo>
                <a:lnTo>
                  <a:pt x="2283" y="2315"/>
                </a:lnTo>
                <a:lnTo>
                  <a:pt x="2303" y="2279"/>
                </a:lnTo>
                <a:lnTo>
                  <a:pt x="2328" y="2247"/>
                </a:lnTo>
                <a:lnTo>
                  <a:pt x="2356" y="2218"/>
                </a:lnTo>
                <a:lnTo>
                  <a:pt x="2387" y="2192"/>
                </a:lnTo>
                <a:lnTo>
                  <a:pt x="2422" y="2170"/>
                </a:lnTo>
                <a:lnTo>
                  <a:pt x="2459" y="2152"/>
                </a:lnTo>
                <a:lnTo>
                  <a:pt x="2499" y="2140"/>
                </a:lnTo>
                <a:lnTo>
                  <a:pt x="2540" y="2131"/>
                </a:lnTo>
                <a:lnTo>
                  <a:pt x="2583" y="2128"/>
                </a:lnTo>
                <a:lnTo>
                  <a:pt x="2627" y="2131"/>
                </a:lnTo>
                <a:lnTo>
                  <a:pt x="2669" y="2140"/>
                </a:lnTo>
                <a:lnTo>
                  <a:pt x="2708" y="2152"/>
                </a:lnTo>
                <a:lnTo>
                  <a:pt x="2745" y="2170"/>
                </a:lnTo>
                <a:lnTo>
                  <a:pt x="2780" y="2192"/>
                </a:lnTo>
                <a:lnTo>
                  <a:pt x="2811" y="2218"/>
                </a:lnTo>
                <a:lnTo>
                  <a:pt x="2840" y="2247"/>
                </a:lnTo>
                <a:lnTo>
                  <a:pt x="2865" y="2279"/>
                </a:lnTo>
                <a:lnTo>
                  <a:pt x="2884" y="2315"/>
                </a:lnTo>
                <a:lnTo>
                  <a:pt x="2901" y="2353"/>
                </a:lnTo>
                <a:lnTo>
                  <a:pt x="3145" y="2353"/>
                </a:lnTo>
                <a:lnTo>
                  <a:pt x="3163" y="2356"/>
                </a:lnTo>
                <a:lnTo>
                  <a:pt x="3178" y="2363"/>
                </a:lnTo>
                <a:lnTo>
                  <a:pt x="3191" y="2376"/>
                </a:lnTo>
                <a:lnTo>
                  <a:pt x="3198" y="2391"/>
                </a:lnTo>
                <a:lnTo>
                  <a:pt x="3201" y="2409"/>
                </a:lnTo>
                <a:lnTo>
                  <a:pt x="3198" y="2427"/>
                </a:lnTo>
                <a:lnTo>
                  <a:pt x="3191" y="2442"/>
                </a:lnTo>
                <a:lnTo>
                  <a:pt x="3178" y="2454"/>
                </a:lnTo>
                <a:lnTo>
                  <a:pt x="3163" y="2462"/>
                </a:lnTo>
                <a:lnTo>
                  <a:pt x="3145" y="2465"/>
                </a:lnTo>
                <a:lnTo>
                  <a:pt x="2921" y="2465"/>
                </a:lnTo>
                <a:lnTo>
                  <a:pt x="2918" y="2510"/>
                </a:lnTo>
                <a:lnTo>
                  <a:pt x="2908" y="2555"/>
                </a:lnTo>
                <a:lnTo>
                  <a:pt x="2894" y="2595"/>
                </a:lnTo>
                <a:lnTo>
                  <a:pt x="2875" y="2635"/>
                </a:lnTo>
                <a:lnTo>
                  <a:pt x="2850" y="2670"/>
                </a:lnTo>
                <a:lnTo>
                  <a:pt x="2822" y="2702"/>
                </a:lnTo>
                <a:lnTo>
                  <a:pt x="2790" y="2731"/>
                </a:lnTo>
                <a:lnTo>
                  <a:pt x="2753" y="2755"/>
                </a:lnTo>
                <a:lnTo>
                  <a:pt x="2714" y="2775"/>
                </a:lnTo>
                <a:lnTo>
                  <a:pt x="2673" y="2789"/>
                </a:lnTo>
                <a:lnTo>
                  <a:pt x="2629" y="2798"/>
                </a:lnTo>
                <a:lnTo>
                  <a:pt x="2583" y="2801"/>
                </a:lnTo>
                <a:lnTo>
                  <a:pt x="2583" y="2801"/>
                </a:lnTo>
                <a:lnTo>
                  <a:pt x="2538" y="2798"/>
                </a:lnTo>
                <a:lnTo>
                  <a:pt x="2495" y="2789"/>
                </a:lnTo>
                <a:lnTo>
                  <a:pt x="2453" y="2775"/>
                </a:lnTo>
                <a:lnTo>
                  <a:pt x="2413" y="2755"/>
                </a:lnTo>
                <a:lnTo>
                  <a:pt x="2378" y="2731"/>
                </a:lnTo>
                <a:lnTo>
                  <a:pt x="2345" y="2702"/>
                </a:lnTo>
                <a:lnTo>
                  <a:pt x="2317" y="2670"/>
                </a:lnTo>
                <a:lnTo>
                  <a:pt x="2292" y="2635"/>
                </a:lnTo>
                <a:lnTo>
                  <a:pt x="2274" y="2595"/>
                </a:lnTo>
                <a:lnTo>
                  <a:pt x="2259" y="2555"/>
                </a:lnTo>
                <a:lnTo>
                  <a:pt x="2250" y="2510"/>
                </a:lnTo>
                <a:lnTo>
                  <a:pt x="2246" y="2465"/>
                </a:lnTo>
                <a:lnTo>
                  <a:pt x="1628" y="2465"/>
                </a:lnTo>
                <a:lnTo>
                  <a:pt x="1625" y="2510"/>
                </a:lnTo>
                <a:lnTo>
                  <a:pt x="1617" y="2555"/>
                </a:lnTo>
                <a:lnTo>
                  <a:pt x="1602" y="2595"/>
                </a:lnTo>
                <a:lnTo>
                  <a:pt x="1582" y="2635"/>
                </a:lnTo>
                <a:lnTo>
                  <a:pt x="1558" y="2670"/>
                </a:lnTo>
                <a:lnTo>
                  <a:pt x="1530" y="2702"/>
                </a:lnTo>
                <a:lnTo>
                  <a:pt x="1498" y="2731"/>
                </a:lnTo>
                <a:lnTo>
                  <a:pt x="1461" y="2755"/>
                </a:lnTo>
                <a:lnTo>
                  <a:pt x="1423" y="2775"/>
                </a:lnTo>
                <a:lnTo>
                  <a:pt x="1381" y="2789"/>
                </a:lnTo>
                <a:lnTo>
                  <a:pt x="1337" y="2798"/>
                </a:lnTo>
                <a:lnTo>
                  <a:pt x="1292" y="2801"/>
                </a:lnTo>
                <a:lnTo>
                  <a:pt x="1292" y="2801"/>
                </a:lnTo>
                <a:lnTo>
                  <a:pt x="1246" y="2798"/>
                </a:lnTo>
                <a:lnTo>
                  <a:pt x="1202" y="2789"/>
                </a:lnTo>
                <a:lnTo>
                  <a:pt x="1160" y="2775"/>
                </a:lnTo>
                <a:lnTo>
                  <a:pt x="1122" y="2755"/>
                </a:lnTo>
                <a:lnTo>
                  <a:pt x="1086" y="2731"/>
                </a:lnTo>
                <a:lnTo>
                  <a:pt x="1054" y="2702"/>
                </a:lnTo>
                <a:lnTo>
                  <a:pt x="1025" y="2670"/>
                </a:lnTo>
                <a:lnTo>
                  <a:pt x="1001" y="2635"/>
                </a:lnTo>
                <a:lnTo>
                  <a:pt x="981" y="2595"/>
                </a:lnTo>
                <a:lnTo>
                  <a:pt x="967" y="2555"/>
                </a:lnTo>
                <a:lnTo>
                  <a:pt x="958" y="2510"/>
                </a:lnTo>
                <a:lnTo>
                  <a:pt x="955" y="2465"/>
                </a:lnTo>
                <a:lnTo>
                  <a:pt x="842" y="2465"/>
                </a:lnTo>
                <a:lnTo>
                  <a:pt x="804" y="2462"/>
                </a:lnTo>
                <a:lnTo>
                  <a:pt x="765" y="2454"/>
                </a:lnTo>
                <a:lnTo>
                  <a:pt x="729" y="2440"/>
                </a:lnTo>
                <a:lnTo>
                  <a:pt x="694" y="2423"/>
                </a:lnTo>
                <a:lnTo>
                  <a:pt x="663" y="2400"/>
                </a:lnTo>
                <a:lnTo>
                  <a:pt x="634" y="2373"/>
                </a:lnTo>
                <a:lnTo>
                  <a:pt x="610" y="2341"/>
                </a:lnTo>
                <a:lnTo>
                  <a:pt x="590" y="2308"/>
                </a:lnTo>
                <a:lnTo>
                  <a:pt x="575" y="2272"/>
                </a:lnTo>
                <a:lnTo>
                  <a:pt x="566" y="2234"/>
                </a:lnTo>
                <a:lnTo>
                  <a:pt x="562" y="2196"/>
                </a:lnTo>
                <a:lnTo>
                  <a:pt x="563" y="2156"/>
                </a:lnTo>
                <a:lnTo>
                  <a:pt x="570" y="2117"/>
                </a:lnTo>
                <a:lnTo>
                  <a:pt x="583" y="2079"/>
                </a:lnTo>
                <a:lnTo>
                  <a:pt x="600" y="2045"/>
                </a:lnTo>
                <a:lnTo>
                  <a:pt x="623" y="2013"/>
                </a:lnTo>
                <a:lnTo>
                  <a:pt x="649" y="1985"/>
                </a:lnTo>
                <a:lnTo>
                  <a:pt x="681" y="1960"/>
                </a:lnTo>
                <a:lnTo>
                  <a:pt x="714" y="1939"/>
                </a:lnTo>
                <a:lnTo>
                  <a:pt x="751" y="1922"/>
                </a:lnTo>
                <a:lnTo>
                  <a:pt x="789" y="1911"/>
                </a:lnTo>
                <a:lnTo>
                  <a:pt x="831" y="1906"/>
                </a:lnTo>
                <a:lnTo>
                  <a:pt x="540" y="448"/>
                </a:lnTo>
                <a:lnTo>
                  <a:pt x="542" y="448"/>
                </a:lnTo>
                <a:lnTo>
                  <a:pt x="514" y="280"/>
                </a:lnTo>
                <a:lnTo>
                  <a:pt x="441" y="280"/>
                </a:lnTo>
                <a:lnTo>
                  <a:pt x="431" y="311"/>
                </a:lnTo>
                <a:lnTo>
                  <a:pt x="416" y="340"/>
                </a:lnTo>
                <a:lnTo>
                  <a:pt x="397" y="366"/>
                </a:lnTo>
                <a:lnTo>
                  <a:pt x="375" y="390"/>
                </a:lnTo>
                <a:lnTo>
                  <a:pt x="350" y="410"/>
                </a:lnTo>
                <a:lnTo>
                  <a:pt x="322" y="426"/>
                </a:lnTo>
                <a:lnTo>
                  <a:pt x="291" y="438"/>
                </a:lnTo>
                <a:lnTo>
                  <a:pt x="259" y="445"/>
                </a:lnTo>
                <a:lnTo>
                  <a:pt x="224" y="448"/>
                </a:lnTo>
                <a:lnTo>
                  <a:pt x="189" y="445"/>
                </a:lnTo>
                <a:lnTo>
                  <a:pt x="153" y="437"/>
                </a:lnTo>
                <a:lnTo>
                  <a:pt x="121" y="423"/>
                </a:lnTo>
                <a:lnTo>
                  <a:pt x="92" y="404"/>
                </a:lnTo>
                <a:lnTo>
                  <a:pt x="66" y="383"/>
                </a:lnTo>
                <a:lnTo>
                  <a:pt x="44" y="357"/>
                </a:lnTo>
                <a:lnTo>
                  <a:pt x="25" y="326"/>
                </a:lnTo>
                <a:lnTo>
                  <a:pt x="11" y="295"/>
                </a:lnTo>
                <a:lnTo>
                  <a:pt x="3" y="260"/>
                </a:lnTo>
                <a:lnTo>
                  <a:pt x="0" y="225"/>
                </a:lnTo>
                <a:lnTo>
                  <a:pt x="3" y="188"/>
                </a:lnTo>
                <a:lnTo>
                  <a:pt x="11" y="153"/>
                </a:lnTo>
                <a:lnTo>
                  <a:pt x="25" y="122"/>
                </a:lnTo>
                <a:lnTo>
                  <a:pt x="44" y="91"/>
                </a:lnTo>
                <a:lnTo>
                  <a:pt x="66" y="65"/>
                </a:lnTo>
                <a:lnTo>
                  <a:pt x="92" y="44"/>
                </a:lnTo>
                <a:lnTo>
                  <a:pt x="121" y="25"/>
                </a:lnTo>
                <a:lnTo>
                  <a:pt x="153" y="11"/>
                </a:lnTo>
                <a:lnTo>
                  <a:pt x="189" y="3"/>
                </a:lnTo>
                <a:lnTo>
                  <a:pt x="2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Freeform 153"/>
          <p:cNvSpPr>
            <a:spLocks noEditPoints="1"/>
          </p:cNvSpPr>
          <p:nvPr/>
        </p:nvSpPr>
        <p:spPr bwMode="auto">
          <a:xfrm>
            <a:off x="4421433" y="1960563"/>
            <a:ext cx="533400" cy="457200"/>
          </a:xfrm>
          <a:custGeom>
            <a:avLst/>
            <a:gdLst>
              <a:gd name="T0" fmla="*/ 2396 w 3360"/>
              <a:gd name="T1" fmla="*/ 2404 h 2876"/>
              <a:gd name="T2" fmla="*/ 2377 w 3360"/>
              <a:gd name="T3" fmla="*/ 2641 h 2876"/>
              <a:gd name="T4" fmla="*/ 2576 w 3360"/>
              <a:gd name="T5" fmla="*/ 2763 h 2876"/>
              <a:gd name="T6" fmla="*/ 2775 w 3360"/>
              <a:gd name="T7" fmla="*/ 2641 h 2876"/>
              <a:gd name="T8" fmla="*/ 2756 w 3360"/>
              <a:gd name="T9" fmla="*/ 2404 h 2876"/>
              <a:gd name="T10" fmla="*/ 1288 w 3360"/>
              <a:gd name="T11" fmla="*/ 2312 h 2876"/>
              <a:gd name="T12" fmla="*/ 1089 w 3360"/>
              <a:gd name="T13" fmla="*/ 2434 h 2876"/>
              <a:gd name="T14" fmla="*/ 1107 w 3360"/>
              <a:gd name="T15" fmla="*/ 2671 h 2876"/>
              <a:gd name="T16" fmla="*/ 1324 w 3360"/>
              <a:gd name="T17" fmla="*/ 2760 h 2876"/>
              <a:gd name="T18" fmla="*/ 1501 w 3360"/>
              <a:gd name="T19" fmla="*/ 2609 h 2876"/>
              <a:gd name="T20" fmla="*/ 1447 w 3360"/>
              <a:gd name="T21" fmla="*/ 2378 h 2876"/>
              <a:gd name="T22" fmla="*/ 2352 w 3360"/>
              <a:gd name="T23" fmla="*/ 1973 h 2876"/>
              <a:gd name="T24" fmla="*/ 3111 w 3360"/>
              <a:gd name="T25" fmla="*/ 1970 h 2876"/>
              <a:gd name="T26" fmla="*/ 3246 w 3360"/>
              <a:gd name="T27" fmla="*/ 1834 h 2876"/>
              <a:gd name="T28" fmla="*/ 2240 w 3360"/>
              <a:gd name="T29" fmla="*/ 1579 h 2876"/>
              <a:gd name="T30" fmla="*/ 867 w 3360"/>
              <a:gd name="T31" fmla="*/ 1579 h 2876"/>
              <a:gd name="T32" fmla="*/ 3248 w 3360"/>
              <a:gd name="T33" fmla="*/ 1466 h 2876"/>
              <a:gd name="T34" fmla="*/ 2352 w 3360"/>
              <a:gd name="T35" fmla="*/ 1071 h 2876"/>
              <a:gd name="T36" fmla="*/ 1344 w 3360"/>
              <a:gd name="T37" fmla="*/ 1466 h 2876"/>
              <a:gd name="T38" fmla="*/ 1232 w 3360"/>
              <a:gd name="T39" fmla="*/ 1071 h 2876"/>
              <a:gd name="T40" fmla="*/ 1344 w 3360"/>
              <a:gd name="T41" fmla="*/ 564 h 2876"/>
              <a:gd name="T42" fmla="*/ 1232 w 3360"/>
              <a:gd name="T43" fmla="*/ 958 h 2876"/>
              <a:gd name="T44" fmla="*/ 2240 w 3360"/>
              <a:gd name="T45" fmla="*/ 563 h 2876"/>
              <a:gd name="T46" fmla="*/ 199 w 3360"/>
              <a:gd name="T47" fmla="*/ 116 h 2876"/>
              <a:gd name="T48" fmla="*/ 115 w 3360"/>
              <a:gd name="T49" fmla="*/ 251 h 2876"/>
              <a:gd name="T50" fmla="*/ 249 w 3360"/>
              <a:gd name="T51" fmla="*/ 336 h 2876"/>
              <a:gd name="T52" fmla="*/ 333 w 3360"/>
              <a:gd name="T53" fmla="*/ 200 h 2876"/>
              <a:gd name="T54" fmla="*/ 223 w 3360"/>
              <a:gd name="T55" fmla="*/ 0 h 2876"/>
              <a:gd name="T56" fmla="*/ 415 w 3360"/>
              <a:gd name="T57" fmla="*/ 108 h 2876"/>
              <a:gd name="T58" fmla="*/ 3357 w 3360"/>
              <a:gd name="T59" fmla="*/ 1846 h 2876"/>
              <a:gd name="T60" fmla="*/ 3199 w 3360"/>
              <a:gd name="T61" fmla="*/ 2059 h 2876"/>
              <a:gd name="T62" fmla="*/ 1848 w 3360"/>
              <a:gd name="T63" fmla="*/ 2087 h 2876"/>
              <a:gd name="T64" fmla="*/ 731 w 3360"/>
              <a:gd name="T65" fmla="*/ 2131 h 2876"/>
              <a:gd name="T66" fmla="*/ 685 w 3360"/>
              <a:gd name="T67" fmla="*/ 2321 h 2876"/>
              <a:gd name="T68" fmla="*/ 840 w 3360"/>
              <a:gd name="T69" fmla="*/ 2425 h 2876"/>
              <a:gd name="T70" fmla="*/ 1127 w 3360"/>
              <a:gd name="T71" fmla="*/ 2241 h 2876"/>
              <a:gd name="T72" fmla="*/ 1411 w 3360"/>
              <a:gd name="T73" fmla="*/ 2223 h 2876"/>
              <a:gd name="T74" fmla="*/ 1604 w 3360"/>
              <a:gd name="T75" fmla="*/ 2425 h 2876"/>
              <a:gd name="T76" fmla="*/ 2415 w 3360"/>
              <a:gd name="T77" fmla="*/ 2241 h 2876"/>
              <a:gd name="T78" fmla="*/ 2700 w 3360"/>
              <a:gd name="T79" fmla="*/ 2223 h 2876"/>
              <a:gd name="T80" fmla="*/ 2893 w 3360"/>
              <a:gd name="T81" fmla="*/ 2425 h 2876"/>
              <a:gd name="T82" fmla="*/ 3189 w 3360"/>
              <a:gd name="T83" fmla="*/ 2499 h 2876"/>
              <a:gd name="T84" fmla="*/ 2900 w 3360"/>
              <a:gd name="T85" fmla="*/ 2628 h 2876"/>
              <a:gd name="T86" fmla="*/ 2707 w 3360"/>
              <a:gd name="T87" fmla="*/ 2850 h 2876"/>
              <a:gd name="T88" fmla="*/ 2406 w 3360"/>
              <a:gd name="T89" fmla="*/ 2830 h 2876"/>
              <a:gd name="T90" fmla="*/ 2243 w 3360"/>
              <a:gd name="T91" fmla="*/ 2583 h 2876"/>
              <a:gd name="T92" fmla="*/ 1554 w 3360"/>
              <a:gd name="T93" fmla="*/ 2744 h 2876"/>
              <a:gd name="T94" fmla="*/ 1288 w 3360"/>
              <a:gd name="T95" fmla="*/ 2876 h 2876"/>
              <a:gd name="T96" fmla="*/ 1022 w 3360"/>
              <a:gd name="T97" fmla="*/ 2744 h 2876"/>
              <a:gd name="T98" fmla="*/ 801 w 3360"/>
              <a:gd name="T99" fmla="*/ 2535 h 2876"/>
              <a:gd name="T100" fmla="*/ 588 w 3360"/>
              <a:gd name="T101" fmla="*/ 2380 h 2876"/>
              <a:gd name="T102" fmla="*/ 599 w 3360"/>
              <a:gd name="T103" fmla="*/ 2115 h 2876"/>
              <a:gd name="T104" fmla="*/ 828 w 3360"/>
              <a:gd name="T105" fmla="*/ 1975 h 2876"/>
              <a:gd name="T106" fmla="*/ 540 w 3360"/>
              <a:gd name="T107" fmla="*/ 451 h 2876"/>
              <a:gd name="T108" fmla="*/ 349 w 3360"/>
              <a:gd name="T109" fmla="*/ 412 h 2876"/>
              <a:gd name="T110" fmla="*/ 121 w 3360"/>
              <a:gd name="T111" fmla="*/ 426 h 2876"/>
              <a:gd name="T112" fmla="*/ 0 w 3360"/>
              <a:gd name="T113" fmla="*/ 226 h 2876"/>
              <a:gd name="T114" fmla="*/ 121 w 3360"/>
              <a:gd name="T115" fmla="*/ 25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0" h="2876">
                <a:moveTo>
                  <a:pt x="2576" y="2312"/>
                </a:moveTo>
                <a:lnTo>
                  <a:pt x="2540" y="2315"/>
                </a:lnTo>
                <a:lnTo>
                  <a:pt x="2505" y="2323"/>
                </a:lnTo>
                <a:lnTo>
                  <a:pt x="2473" y="2337"/>
                </a:lnTo>
                <a:lnTo>
                  <a:pt x="2444" y="2356"/>
                </a:lnTo>
                <a:lnTo>
                  <a:pt x="2418" y="2378"/>
                </a:lnTo>
                <a:lnTo>
                  <a:pt x="2396" y="2404"/>
                </a:lnTo>
                <a:lnTo>
                  <a:pt x="2377" y="2434"/>
                </a:lnTo>
                <a:lnTo>
                  <a:pt x="2364" y="2467"/>
                </a:lnTo>
                <a:lnTo>
                  <a:pt x="2355" y="2501"/>
                </a:lnTo>
                <a:lnTo>
                  <a:pt x="2352" y="2538"/>
                </a:lnTo>
                <a:lnTo>
                  <a:pt x="2355" y="2574"/>
                </a:lnTo>
                <a:lnTo>
                  <a:pt x="2364" y="2609"/>
                </a:lnTo>
                <a:lnTo>
                  <a:pt x="2377" y="2641"/>
                </a:lnTo>
                <a:lnTo>
                  <a:pt x="2396" y="2671"/>
                </a:lnTo>
                <a:lnTo>
                  <a:pt x="2418" y="2697"/>
                </a:lnTo>
                <a:lnTo>
                  <a:pt x="2444" y="2720"/>
                </a:lnTo>
                <a:lnTo>
                  <a:pt x="2473" y="2738"/>
                </a:lnTo>
                <a:lnTo>
                  <a:pt x="2505" y="2751"/>
                </a:lnTo>
                <a:lnTo>
                  <a:pt x="2540" y="2760"/>
                </a:lnTo>
                <a:lnTo>
                  <a:pt x="2576" y="2763"/>
                </a:lnTo>
                <a:lnTo>
                  <a:pt x="2612" y="2760"/>
                </a:lnTo>
                <a:lnTo>
                  <a:pt x="2646" y="2751"/>
                </a:lnTo>
                <a:lnTo>
                  <a:pt x="2679" y="2738"/>
                </a:lnTo>
                <a:lnTo>
                  <a:pt x="2709" y="2720"/>
                </a:lnTo>
                <a:lnTo>
                  <a:pt x="2735" y="2697"/>
                </a:lnTo>
                <a:lnTo>
                  <a:pt x="2756" y="2671"/>
                </a:lnTo>
                <a:lnTo>
                  <a:pt x="2775" y="2641"/>
                </a:lnTo>
                <a:lnTo>
                  <a:pt x="2789" y="2609"/>
                </a:lnTo>
                <a:lnTo>
                  <a:pt x="2797" y="2574"/>
                </a:lnTo>
                <a:lnTo>
                  <a:pt x="2800" y="2538"/>
                </a:lnTo>
                <a:lnTo>
                  <a:pt x="2797" y="2501"/>
                </a:lnTo>
                <a:lnTo>
                  <a:pt x="2789" y="2467"/>
                </a:lnTo>
                <a:lnTo>
                  <a:pt x="2775" y="2434"/>
                </a:lnTo>
                <a:lnTo>
                  <a:pt x="2756" y="2404"/>
                </a:lnTo>
                <a:lnTo>
                  <a:pt x="2735" y="2378"/>
                </a:lnTo>
                <a:lnTo>
                  <a:pt x="2709" y="2356"/>
                </a:lnTo>
                <a:lnTo>
                  <a:pt x="2679" y="2337"/>
                </a:lnTo>
                <a:lnTo>
                  <a:pt x="2646" y="2323"/>
                </a:lnTo>
                <a:lnTo>
                  <a:pt x="2612" y="2315"/>
                </a:lnTo>
                <a:lnTo>
                  <a:pt x="2576" y="2312"/>
                </a:lnTo>
                <a:close/>
                <a:moveTo>
                  <a:pt x="1288" y="2312"/>
                </a:moveTo>
                <a:lnTo>
                  <a:pt x="1251" y="2315"/>
                </a:lnTo>
                <a:lnTo>
                  <a:pt x="1217" y="2323"/>
                </a:lnTo>
                <a:lnTo>
                  <a:pt x="1185" y="2337"/>
                </a:lnTo>
                <a:lnTo>
                  <a:pt x="1156" y="2356"/>
                </a:lnTo>
                <a:lnTo>
                  <a:pt x="1130" y="2378"/>
                </a:lnTo>
                <a:lnTo>
                  <a:pt x="1107" y="2404"/>
                </a:lnTo>
                <a:lnTo>
                  <a:pt x="1089" y="2434"/>
                </a:lnTo>
                <a:lnTo>
                  <a:pt x="1076" y="2467"/>
                </a:lnTo>
                <a:lnTo>
                  <a:pt x="1066" y="2501"/>
                </a:lnTo>
                <a:lnTo>
                  <a:pt x="1064" y="2538"/>
                </a:lnTo>
                <a:lnTo>
                  <a:pt x="1066" y="2574"/>
                </a:lnTo>
                <a:lnTo>
                  <a:pt x="1076" y="2609"/>
                </a:lnTo>
                <a:lnTo>
                  <a:pt x="1089" y="2641"/>
                </a:lnTo>
                <a:lnTo>
                  <a:pt x="1107" y="2671"/>
                </a:lnTo>
                <a:lnTo>
                  <a:pt x="1130" y="2697"/>
                </a:lnTo>
                <a:lnTo>
                  <a:pt x="1156" y="2720"/>
                </a:lnTo>
                <a:lnTo>
                  <a:pt x="1185" y="2738"/>
                </a:lnTo>
                <a:lnTo>
                  <a:pt x="1217" y="2751"/>
                </a:lnTo>
                <a:lnTo>
                  <a:pt x="1251" y="2760"/>
                </a:lnTo>
                <a:lnTo>
                  <a:pt x="1288" y="2763"/>
                </a:lnTo>
                <a:lnTo>
                  <a:pt x="1324" y="2760"/>
                </a:lnTo>
                <a:lnTo>
                  <a:pt x="1358" y="2751"/>
                </a:lnTo>
                <a:lnTo>
                  <a:pt x="1391" y="2738"/>
                </a:lnTo>
                <a:lnTo>
                  <a:pt x="1420" y="2720"/>
                </a:lnTo>
                <a:lnTo>
                  <a:pt x="1447" y="2697"/>
                </a:lnTo>
                <a:lnTo>
                  <a:pt x="1469" y="2671"/>
                </a:lnTo>
                <a:lnTo>
                  <a:pt x="1487" y="2641"/>
                </a:lnTo>
                <a:lnTo>
                  <a:pt x="1501" y="2609"/>
                </a:lnTo>
                <a:lnTo>
                  <a:pt x="1509" y="2574"/>
                </a:lnTo>
                <a:lnTo>
                  <a:pt x="1512" y="2538"/>
                </a:lnTo>
                <a:lnTo>
                  <a:pt x="1509" y="2501"/>
                </a:lnTo>
                <a:lnTo>
                  <a:pt x="1501" y="2467"/>
                </a:lnTo>
                <a:lnTo>
                  <a:pt x="1487" y="2434"/>
                </a:lnTo>
                <a:lnTo>
                  <a:pt x="1469" y="2404"/>
                </a:lnTo>
                <a:lnTo>
                  <a:pt x="1447" y="2378"/>
                </a:lnTo>
                <a:lnTo>
                  <a:pt x="1420" y="2356"/>
                </a:lnTo>
                <a:lnTo>
                  <a:pt x="1391" y="2337"/>
                </a:lnTo>
                <a:lnTo>
                  <a:pt x="1358" y="2323"/>
                </a:lnTo>
                <a:lnTo>
                  <a:pt x="1324" y="2315"/>
                </a:lnTo>
                <a:lnTo>
                  <a:pt x="1288" y="2312"/>
                </a:lnTo>
                <a:close/>
                <a:moveTo>
                  <a:pt x="2352" y="1579"/>
                </a:moveTo>
                <a:lnTo>
                  <a:pt x="2352" y="1973"/>
                </a:lnTo>
                <a:lnTo>
                  <a:pt x="2744" y="1973"/>
                </a:lnTo>
                <a:lnTo>
                  <a:pt x="2744" y="1579"/>
                </a:lnTo>
                <a:lnTo>
                  <a:pt x="2352" y="1579"/>
                </a:lnTo>
                <a:close/>
                <a:moveTo>
                  <a:pt x="2856" y="1579"/>
                </a:moveTo>
                <a:lnTo>
                  <a:pt x="2856" y="1973"/>
                </a:lnTo>
                <a:lnTo>
                  <a:pt x="3082" y="1973"/>
                </a:lnTo>
                <a:lnTo>
                  <a:pt x="3111" y="1970"/>
                </a:lnTo>
                <a:lnTo>
                  <a:pt x="3140" y="1962"/>
                </a:lnTo>
                <a:lnTo>
                  <a:pt x="3166" y="1950"/>
                </a:lnTo>
                <a:lnTo>
                  <a:pt x="3189" y="1933"/>
                </a:lnTo>
                <a:lnTo>
                  <a:pt x="3210" y="1913"/>
                </a:lnTo>
                <a:lnTo>
                  <a:pt x="3226" y="1890"/>
                </a:lnTo>
                <a:lnTo>
                  <a:pt x="3238" y="1863"/>
                </a:lnTo>
                <a:lnTo>
                  <a:pt x="3246" y="1834"/>
                </a:lnTo>
                <a:lnTo>
                  <a:pt x="3249" y="1804"/>
                </a:lnTo>
                <a:lnTo>
                  <a:pt x="3249" y="1579"/>
                </a:lnTo>
                <a:lnTo>
                  <a:pt x="2856" y="1579"/>
                </a:lnTo>
                <a:close/>
                <a:moveTo>
                  <a:pt x="1848" y="1579"/>
                </a:moveTo>
                <a:lnTo>
                  <a:pt x="1848" y="1974"/>
                </a:lnTo>
                <a:lnTo>
                  <a:pt x="2240" y="1973"/>
                </a:lnTo>
                <a:lnTo>
                  <a:pt x="2240" y="1579"/>
                </a:lnTo>
                <a:lnTo>
                  <a:pt x="1848" y="1579"/>
                </a:lnTo>
                <a:close/>
                <a:moveTo>
                  <a:pt x="1344" y="1579"/>
                </a:moveTo>
                <a:lnTo>
                  <a:pt x="1344" y="1974"/>
                </a:lnTo>
                <a:lnTo>
                  <a:pt x="1736" y="1974"/>
                </a:lnTo>
                <a:lnTo>
                  <a:pt x="1736" y="1579"/>
                </a:lnTo>
                <a:lnTo>
                  <a:pt x="1344" y="1579"/>
                </a:lnTo>
                <a:close/>
                <a:moveTo>
                  <a:pt x="867" y="1579"/>
                </a:moveTo>
                <a:lnTo>
                  <a:pt x="943" y="1974"/>
                </a:lnTo>
                <a:lnTo>
                  <a:pt x="1232" y="1974"/>
                </a:lnTo>
                <a:lnTo>
                  <a:pt x="1232" y="1579"/>
                </a:lnTo>
                <a:lnTo>
                  <a:pt x="867" y="1579"/>
                </a:lnTo>
                <a:close/>
                <a:moveTo>
                  <a:pt x="2856" y="1071"/>
                </a:moveTo>
                <a:lnTo>
                  <a:pt x="2856" y="1466"/>
                </a:lnTo>
                <a:lnTo>
                  <a:pt x="3248" y="1466"/>
                </a:lnTo>
                <a:lnTo>
                  <a:pt x="3248" y="1071"/>
                </a:lnTo>
                <a:lnTo>
                  <a:pt x="2856" y="1071"/>
                </a:lnTo>
                <a:close/>
                <a:moveTo>
                  <a:pt x="2352" y="1071"/>
                </a:moveTo>
                <a:lnTo>
                  <a:pt x="2352" y="1466"/>
                </a:lnTo>
                <a:lnTo>
                  <a:pt x="2744" y="1466"/>
                </a:lnTo>
                <a:lnTo>
                  <a:pt x="2744" y="1071"/>
                </a:lnTo>
                <a:lnTo>
                  <a:pt x="2352" y="1071"/>
                </a:lnTo>
                <a:close/>
                <a:moveTo>
                  <a:pt x="1848" y="1071"/>
                </a:moveTo>
                <a:lnTo>
                  <a:pt x="1848" y="1466"/>
                </a:lnTo>
                <a:lnTo>
                  <a:pt x="2240" y="1466"/>
                </a:lnTo>
                <a:lnTo>
                  <a:pt x="2240" y="1071"/>
                </a:lnTo>
                <a:lnTo>
                  <a:pt x="1848" y="1071"/>
                </a:lnTo>
                <a:close/>
                <a:moveTo>
                  <a:pt x="1344" y="1071"/>
                </a:moveTo>
                <a:lnTo>
                  <a:pt x="1344" y="1466"/>
                </a:lnTo>
                <a:lnTo>
                  <a:pt x="1736" y="1466"/>
                </a:lnTo>
                <a:lnTo>
                  <a:pt x="1736" y="1071"/>
                </a:lnTo>
                <a:lnTo>
                  <a:pt x="1344" y="1071"/>
                </a:lnTo>
                <a:close/>
                <a:moveTo>
                  <a:pt x="771" y="1071"/>
                </a:moveTo>
                <a:lnTo>
                  <a:pt x="846" y="1466"/>
                </a:lnTo>
                <a:lnTo>
                  <a:pt x="1232" y="1466"/>
                </a:lnTo>
                <a:lnTo>
                  <a:pt x="1232" y="1071"/>
                </a:lnTo>
                <a:lnTo>
                  <a:pt x="771" y="1071"/>
                </a:lnTo>
                <a:close/>
                <a:moveTo>
                  <a:pt x="2352" y="564"/>
                </a:moveTo>
                <a:lnTo>
                  <a:pt x="2352" y="958"/>
                </a:lnTo>
                <a:lnTo>
                  <a:pt x="2744" y="958"/>
                </a:lnTo>
                <a:lnTo>
                  <a:pt x="2744" y="564"/>
                </a:lnTo>
                <a:lnTo>
                  <a:pt x="2352" y="564"/>
                </a:lnTo>
                <a:close/>
                <a:moveTo>
                  <a:pt x="1344" y="564"/>
                </a:moveTo>
                <a:lnTo>
                  <a:pt x="1344" y="958"/>
                </a:lnTo>
                <a:lnTo>
                  <a:pt x="1736" y="958"/>
                </a:lnTo>
                <a:lnTo>
                  <a:pt x="1736" y="564"/>
                </a:lnTo>
                <a:lnTo>
                  <a:pt x="1344" y="564"/>
                </a:lnTo>
                <a:close/>
                <a:moveTo>
                  <a:pt x="675" y="564"/>
                </a:moveTo>
                <a:lnTo>
                  <a:pt x="749" y="958"/>
                </a:lnTo>
                <a:lnTo>
                  <a:pt x="1232" y="958"/>
                </a:lnTo>
                <a:lnTo>
                  <a:pt x="1232" y="564"/>
                </a:lnTo>
                <a:lnTo>
                  <a:pt x="675" y="564"/>
                </a:lnTo>
                <a:close/>
                <a:moveTo>
                  <a:pt x="2240" y="563"/>
                </a:moveTo>
                <a:lnTo>
                  <a:pt x="1848" y="564"/>
                </a:lnTo>
                <a:lnTo>
                  <a:pt x="1848" y="958"/>
                </a:lnTo>
                <a:lnTo>
                  <a:pt x="2240" y="958"/>
                </a:lnTo>
                <a:lnTo>
                  <a:pt x="2240" y="563"/>
                </a:lnTo>
                <a:close/>
                <a:moveTo>
                  <a:pt x="3249" y="563"/>
                </a:moveTo>
                <a:lnTo>
                  <a:pt x="2856" y="563"/>
                </a:lnTo>
                <a:lnTo>
                  <a:pt x="2856" y="958"/>
                </a:lnTo>
                <a:lnTo>
                  <a:pt x="3249" y="958"/>
                </a:lnTo>
                <a:lnTo>
                  <a:pt x="3249" y="563"/>
                </a:lnTo>
                <a:close/>
                <a:moveTo>
                  <a:pt x="223" y="113"/>
                </a:moveTo>
                <a:lnTo>
                  <a:pt x="199" y="116"/>
                </a:lnTo>
                <a:lnTo>
                  <a:pt x="175" y="124"/>
                </a:lnTo>
                <a:lnTo>
                  <a:pt x="154" y="138"/>
                </a:lnTo>
                <a:lnTo>
                  <a:pt x="136" y="155"/>
                </a:lnTo>
                <a:lnTo>
                  <a:pt x="124" y="175"/>
                </a:lnTo>
                <a:lnTo>
                  <a:pt x="115" y="200"/>
                </a:lnTo>
                <a:lnTo>
                  <a:pt x="112" y="226"/>
                </a:lnTo>
                <a:lnTo>
                  <a:pt x="115" y="251"/>
                </a:lnTo>
                <a:lnTo>
                  <a:pt x="124" y="275"/>
                </a:lnTo>
                <a:lnTo>
                  <a:pt x="136" y="296"/>
                </a:lnTo>
                <a:lnTo>
                  <a:pt x="154" y="314"/>
                </a:lnTo>
                <a:lnTo>
                  <a:pt x="175" y="327"/>
                </a:lnTo>
                <a:lnTo>
                  <a:pt x="199" y="336"/>
                </a:lnTo>
                <a:lnTo>
                  <a:pt x="223" y="339"/>
                </a:lnTo>
                <a:lnTo>
                  <a:pt x="249" y="336"/>
                </a:lnTo>
                <a:lnTo>
                  <a:pt x="273" y="327"/>
                </a:lnTo>
                <a:lnTo>
                  <a:pt x="294" y="314"/>
                </a:lnTo>
                <a:lnTo>
                  <a:pt x="312" y="296"/>
                </a:lnTo>
                <a:lnTo>
                  <a:pt x="324" y="275"/>
                </a:lnTo>
                <a:lnTo>
                  <a:pt x="333" y="251"/>
                </a:lnTo>
                <a:lnTo>
                  <a:pt x="336" y="226"/>
                </a:lnTo>
                <a:lnTo>
                  <a:pt x="333" y="200"/>
                </a:lnTo>
                <a:lnTo>
                  <a:pt x="324" y="175"/>
                </a:lnTo>
                <a:lnTo>
                  <a:pt x="312" y="155"/>
                </a:lnTo>
                <a:lnTo>
                  <a:pt x="294" y="138"/>
                </a:lnTo>
                <a:lnTo>
                  <a:pt x="273" y="124"/>
                </a:lnTo>
                <a:lnTo>
                  <a:pt x="249" y="116"/>
                </a:lnTo>
                <a:lnTo>
                  <a:pt x="223" y="113"/>
                </a:lnTo>
                <a:close/>
                <a:moveTo>
                  <a:pt x="223" y="0"/>
                </a:moveTo>
                <a:lnTo>
                  <a:pt x="258" y="3"/>
                </a:lnTo>
                <a:lnTo>
                  <a:pt x="290" y="10"/>
                </a:lnTo>
                <a:lnTo>
                  <a:pt x="321" y="22"/>
                </a:lnTo>
                <a:lnTo>
                  <a:pt x="349" y="38"/>
                </a:lnTo>
                <a:lnTo>
                  <a:pt x="374" y="58"/>
                </a:lnTo>
                <a:lnTo>
                  <a:pt x="396" y="82"/>
                </a:lnTo>
                <a:lnTo>
                  <a:pt x="415" y="108"/>
                </a:lnTo>
                <a:lnTo>
                  <a:pt x="429" y="138"/>
                </a:lnTo>
                <a:lnTo>
                  <a:pt x="440" y="169"/>
                </a:lnTo>
                <a:lnTo>
                  <a:pt x="608" y="169"/>
                </a:lnTo>
                <a:lnTo>
                  <a:pt x="654" y="451"/>
                </a:lnTo>
                <a:lnTo>
                  <a:pt x="3360" y="451"/>
                </a:lnTo>
                <a:lnTo>
                  <a:pt x="3360" y="1804"/>
                </a:lnTo>
                <a:lnTo>
                  <a:pt x="3357" y="1846"/>
                </a:lnTo>
                <a:lnTo>
                  <a:pt x="3349" y="1886"/>
                </a:lnTo>
                <a:lnTo>
                  <a:pt x="3334" y="1923"/>
                </a:lnTo>
                <a:lnTo>
                  <a:pt x="3316" y="1958"/>
                </a:lnTo>
                <a:lnTo>
                  <a:pt x="3292" y="1989"/>
                </a:lnTo>
                <a:lnTo>
                  <a:pt x="3265" y="2017"/>
                </a:lnTo>
                <a:lnTo>
                  <a:pt x="3234" y="2041"/>
                </a:lnTo>
                <a:lnTo>
                  <a:pt x="3199" y="2059"/>
                </a:lnTo>
                <a:lnTo>
                  <a:pt x="3162" y="2074"/>
                </a:lnTo>
                <a:lnTo>
                  <a:pt x="3122" y="2082"/>
                </a:lnTo>
                <a:lnTo>
                  <a:pt x="3082" y="2086"/>
                </a:lnTo>
                <a:lnTo>
                  <a:pt x="2856" y="2086"/>
                </a:lnTo>
                <a:lnTo>
                  <a:pt x="2856" y="2086"/>
                </a:lnTo>
                <a:lnTo>
                  <a:pt x="1848" y="2086"/>
                </a:lnTo>
                <a:lnTo>
                  <a:pt x="1848" y="2087"/>
                </a:lnTo>
                <a:lnTo>
                  <a:pt x="1241" y="2087"/>
                </a:lnTo>
                <a:lnTo>
                  <a:pt x="898" y="2087"/>
                </a:lnTo>
                <a:lnTo>
                  <a:pt x="850" y="2087"/>
                </a:lnTo>
                <a:lnTo>
                  <a:pt x="817" y="2090"/>
                </a:lnTo>
                <a:lnTo>
                  <a:pt x="786" y="2098"/>
                </a:lnTo>
                <a:lnTo>
                  <a:pt x="757" y="2112"/>
                </a:lnTo>
                <a:lnTo>
                  <a:pt x="731" y="2131"/>
                </a:lnTo>
                <a:lnTo>
                  <a:pt x="709" y="2153"/>
                </a:lnTo>
                <a:lnTo>
                  <a:pt x="691" y="2179"/>
                </a:lnTo>
                <a:lnTo>
                  <a:pt x="679" y="2207"/>
                </a:lnTo>
                <a:lnTo>
                  <a:pt x="672" y="2238"/>
                </a:lnTo>
                <a:lnTo>
                  <a:pt x="672" y="2267"/>
                </a:lnTo>
                <a:lnTo>
                  <a:pt x="677" y="2295"/>
                </a:lnTo>
                <a:lnTo>
                  <a:pt x="685" y="2321"/>
                </a:lnTo>
                <a:lnTo>
                  <a:pt x="698" y="2346"/>
                </a:lnTo>
                <a:lnTo>
                  <a:pt x="715" y="2368"/>
                </a:lnTo>
                <a:lnTo>
                  <a:pt x="736" y="2388"/>
                </a:lnTo>
                <a:lnTo>
                  <a:pt x="760" y="2404"/>
                </a:lnTo>
                <a:lnTo>
                  <a:pt x="785" y="2415"/>
                </a:lnTo>
                <a:lnTo>
                  <a:pt x="812" y="2422"/>
                </a:lnTo>
                <a:lnTo>
                  <a:pt x="840" y="2425"/>
                </a:lnTo>
                <a:lnTo>
                  <a:pt x="972" y="2425"/>
                </a:lnTo>
                <a:lnTo>
                  <a:pt x="987" y="2386"/>
                </a:lnTo>
                <a:lnTo>
                  <a:pt x="1008" y="2350"/>
                </a:lnTo>
                <a:lnTo>
                  <a:pt x="1032" y="2318"/>
                </a:lnTo>
                <a:lnTo>
                  <a:pt x="1061" y="2289"/>
                </a:lnTo>
                <a:lnTo>
                  <a:pt x="1092" y="2263"/>
                </a:lnTo>
                <a:lnTo>
                  <a:pt x="1127" y="2241"/>
                </a:lnTo>
                <a:lnTo>
                  <a:pt x="1164" y="2223"/>
                </a:lnTo>
                <a:lnTo>
                  <a:pt x="1204" y="2210"/>
                </a:lnTo>
                <a:lnTo>
                  <a:pt x="1245" y="2202"/>
                </a:lnTo>
                <a:lnTo>
                  <a:pt x="1288" y="2199"/>
                </a:lnTo>
                <a:lnTo>
                  <a:pt x="1331" y="2202"/>
                </a:lnTo>
                <a:lnTo>
                  <a:pt x="1372" y="2210"/>
                </a:lnTo>
                <a:lnTo>
                  <a:pt x="1411" y="2223"/>
                </a:lnTo>
                <a:lnTo>
                  <a:pt x="1449" y="2241"/>
                </a:lnTo>
                <a:lnTo>
                  <a:pt x="1483" y="2263"/>
                </a:lnTo>
                <a:lnTo>
                  <a:pt x="1515" y="2289"/>
                </a:lnTo>
                <a:lnTo>
                  <a:pt x="1544" y="2318"/>
                </a:lnTo>
                <a:lnTo>
                  <a:pt x="1567" y="2350"/>
                </a:lnTo>
                <a:lnTo>
                  <a:pt x="1588" y="2386"/>
                </a:lnTo>
                <a:lnTo>
                  <a:pt x="1604" y="2425"/>
                </a:lnTo>
                <a:lnTo>
                  <a:pt x="2260" y="2425"/>
                </a:lnTo>
                <a:lnTo>
                  <a:pt x="2275" y="2386"/>
                </a:lnTo>
                <a:lnTo>
                  <a:pt x="2296" y="2350"/>
                </a:lnTo>
                <a:lnTo>
                  <a:pt x="2321" y="2318"/>
                </a:lnTo>
                <a:lnTo>
                  <a:pt x="2349" y="2289"/>
                </a:lnTo>
                <a:lnTo>
                  <a:pt x="2380" y="2263"/>
                </a:lnTo>
                <a:lnTo>
                  <a:pt x="2415" y="2241"/>
                </a:lnTo>
                <a:lnTo>
                  <a:pt x="2452" y="2223"/>
                </a:lnTo>
                <a:lnTo>
                  <a:pt x="2491" y="2210"/>
                </a:lnTo>
                <a:lnTo>
                  <a:pt x="2533" y="2202"/>
                </a:lnTo>
                <a:lnTo>
                  <a:pt x="2576" y="2199"/>
                </a:lnTo>
                <a:lnTo>
                  <a:pt x="2619" y="2202"/>
                </a:lnTo>
                <a:lnTo>
                  <a:pt x="2661" y="2210"/>
                </a:lnTo>
                <a:lnTo>
                  <a:pt x="2700" y="2223"/>
                </a:lnTo>
                <a:lnTo>
                  <a:pt x="2737" y="2241"/>
                </a:lnTo>
                <a:lnTo>
                  <a:pt x="2772" y="2263"/>
                </a:lnTo>
                <a:lnTo>
                  <a:pt x="2803" y="2289"/>
                </a:lnTo>
                <a:lnTo>
                  <a:pt x="2831" y="2318"/>
                </a:lnTo>
                <a:lnTo>
                  <a:pt x="2856" y="2350"/>
                </a:lnTo>
                <a:lnTo>
                  <a:pt x="2876" y="2386"/>
                </a:lnTo>
                <a:lnTo>
                  <a:pt x="2893" y="2425"/>
                </a:lnTo>
                <a:lnTo>
                  <a:pt x="3136" y="2425"/>
                </a:lnTo>
                <a:lnTo>
                  <a:pt x="3154" y="2428"/>
                </a:lnTo>
                <a:lnTo>
                  <a:pt x="3169" y="2435"/>
                </a:lnTo>
                <a:lnTo>
                  <a:pt x="3182" y="2448"/>
                </a:lnTo>
                <a:lnTo>
                  <a:pt x="3189" y="2463"/>
                </a:lnTo>
                <a:lnTo>
                  <a:pt x="3192" y="2481"/>
                </a:lnTo>
                <a:lnTo>
                  <a:pt x="3189" y="2499"/>
                </a:lnTo>
                <a:lnTo>
                  <a:pt x="3182" y="2515"/>
                </a:lnTo>
                <a:lnTo>
                  <a:pt x="3169" y="2526"/>
                </a:lnTo>
                <a:lnTo>
                  <a:pt x="3154" y="2535"/>
                </a:lnTo>
                <a:lnTo>
                  <a:pt x="3136" y="2538"/>
                </a:lnTo>
                <a:lnTo>
                  <a:pt x="2911" y="2538"/>
                </a:lnTo>
                <a:lnTo>
                  <a:pt x="2909" y="2583"/>
                </a:lnTo>
                <a:lnTo>
                  <a:pt x="2900" y="2628"/>
                </a:lnTo>
                <a:lnTo>
                  <a:pt x="2885" y="2669"/>
                </a:lnTo>
                <a:lnTo>
                  <a:pt x="2866" y="2708"/>
                </a:lnTo>
                <a:lnTo>
                  <a:pt x="2842" y="2744"/>
                </a:lnTo>
                <a:lnTo>
                  <a:pt x="2814" y="2776"/>
                </a:lnTo>
                <a:lnTo>
                  <a:pt x="2781" y="2806"/>
                </a:lnTo>
                <a:lnTo>
                  <a:pt x="2745" y="2830"/>
                </a:lnTo>
                <a:lnTo>
                  <a:pt x="2707" y="2850"/>
                </a:lnTo>
                <a:lnTo>
                  <a:pt x="2665" y="2863"/>
                </a:lnTo>
                <a:lnTo>
                  <a:pt x="2621" y="2873"/>
                </a:lnTo>
                <a:lnTo>
                  <a:pt x="2576" y="2876"/>
                </a:lnTo>
                <a:lnTo>
                  <a:pt x="2531" y="2873"/>
                </a:lnTo>
                <a:lnTo>
                  <a:pt x="2487" y="2863"/>
                </a:lnTo>
                <a:lnTo>
                  <a:pt x="2446" y="2850"/>
                </a:lnTo>
                <a:lnTo>
                  <a:pt x="2406" y="2830"/>
                </a:lnTo>
                <a:lnTo>
                  <a:pt x="2371" y="2806"/>
                </a:lnTo>
                <a:lnTo>
                  <a:pt x="2339" y="2776"/>
                </a:lnTo>
                <a:lnTo>
                  <a:pt x="2311" y="2744"/>
                </a:lnTo>
                <a:lnTo>
                  <a:pt x="2286" y="2708"/>
                </a:lnTo>
                <a:lnTo>
                  <a:pt x="2267" y="2669"/>
                </a:lnTo>
                <a:lnTo>
                  <a:pt x="2252" y="2628"/>
                </a:lnTo>
                <a:lnTo>
                  <a:pt x="2243" y="2583"/>
                </a:lnTo>
                <a:lnTo>
                  <a:pt x="2240" y="2538"/>
                </a:lnTo>
                <a:lnTo>
                  <a:pt x="1624" y="2538"/>
                </a:lnTo>
                <a:lnTo>
                  <a:pt x="1620" y="2583"/>
                </a:lnTo>
                <a:lnTo>
                  <a:pt x="1612" y="2628"/>
                </a:lnTo>
                <a:lnTo>
                  <a:pt x="1598" y="2669"/>
                </a:lnTo>
                <a:lnTo>
                  <a:pt x="1578" y="2708"/>
                </a:lnTo>
                <a:lnTo>
                  <a:pt x="1554" y="2744"/>
                </a:lnTo>
                <a:lnTo>
                  <a:pt x="1526" y="2776"/>
                </a:lnTo>
                <a:lnTo>
                  <a:pt x="1494" y="2806"/>
                </a:lnTo>
                <a:lnTo>
                  <a:pt x="1457" y="2830"/>
                </a:lnTo>
                <a:lnTo>
                  <a:pt x="1419" y="2850"/>
                </a:lnTo>
                <a:lnTo>
                  <a:pt x="1377" y="2863"/>
                </a:lnTo>
                <a:lnTo>
                  <a:pt x="1334" y="2873"/>
                </a:lnTo>
                <a:lnTo>
                  <a:pt x="1288" y="2876"/>
                </a:lnTo>
                <a:lnTo>
                  <a:pt x="1242" y="2873"/>
                </a:lnTo>
                <a:lnTo>
                  <a:pt x="1198" y="2863"/>
                </a:lnTo>
                <a:lnTo>
                  <a:pt x="1157" y="2850"/>
                </a:lnTo>
                <a:lnTo>
                  <a:pt x="1118" y="2830"/>
                </a:lnTo>
                <a:lnTo>
                  <a:pt x="1083" y="2806"/>
                </a:lnTo>
                <a:lnTo>
                  <a:pt x="1051" y="2776"/>
                </a:lnTo>
                <a:lnTo>
                  <a:pt x="1022" y="2744"/>
                </a:lnTo>
                <a:lnTo>
                  <a:pt x="998" y="2708"/>
                </a:lnTo>
                <a:lnTo>
                  <a:pt x="978" y="2669"/>
                </a:lnTo>
                <a:lnTo>
                  <a:pt x="964" y="2628"/>
                </a:lnTo>
                <a:lnTo>
                  <a:pt x="955" y="2583"/>
                </a:lnTo>
                <a:lnTo>
                  <a:pt x="952" y="2538"/>
                </a:lnTo>
                <a:lnTo>
                  <a:pt x="840" y="2538"/>
                </a:lnTo>
                <a:lnTo>
                  <a:pt x="801" y="2535"/>
                </a:lnTo>
                <a:lnTo>
                  <a:pt x="763" y="2526"/>
                </a:lnTo>
                <a:lnTo>
                  <a:pt x="727" y="2513"/>
                </a:lnTo>
                <a:lnTo>
                  <a:pt x="692" y="2495"/>
                </a:lnTo>
                <a:lnTo>
                  <a:pt x="661" y="2472"/>
                </a:lnTo>
                <a:lnTo>
                  <a:pt x="632" y="2445"/>
                </a:lnTo>
                <a:lnTo>
                  <a:pt x="608" y="2413"/>
                </a:lnTo>
                <a:lnTo>
                  <a:pt x="588" y="2380"/>
                </a:lnTo>
                <a:lnTo>
                  <a:pt x="574" y="2343"/>
                </a:lnTo>
                <a:lnTo>
                  <a:pt x="564" y="2305"/>
                </a:lnTo>
                <a:lnTo>
                  <a:pt x="560" y="2267"/>
                </a:lnTo>
                <a:lnTo>
                  <a:pt x="561" y="2227"/>
                </a:lnTo>
                <a:lnTo>
                  <a:pt x="569" y="2187"/>
                </a:lnTo>
                <a:lnTo>
                  <a:pt x="581" y="2149"/>
                </a:lnTo>
                <a:lnTo>
                  <a:pt x="599" y="2115"/>
                </a:lnTo>
                <a:lnTo>
                  <a:pt x="622" y="2082"/>
                </a:lnTo>
                <a:lnTo>
                  <a:pt x="649" y="2054"/>
                </a:lnTo>
                <a:lnTo>
                  <a:pt x="679" y="2029"/>
                </a:lnTo>
                <a:lnTo>
                  <a:pt x="712" y="2008"/>
                </a:lnTo>
                <a:lnTo>
                  <a:pt x="748" y="1991"/>
                </a:lnTo>
                <a:lnTo>
                  <a:pt x="788" y="1980"/>
                </a:lnTo>
                <a:lnTo>
                  <a:pt x="828" y="1975"/>
                </a:lnTo>
                <a:lnTo>
                  <a:pt x="754" y="1579"/>
                </a:lnTo>
                <a:lnTo>
                  <a:pt x="754" y="1579"/>
                </a:lnTo>
                <a:lnTo>
                  <a:pt x="694" y="1271"/>
                </a:lnTo>
                <a:lnTo>
                  <a:pt x="551" y="517"/>
                </a:lnTo>
                <a:lnTo>
                  <a:pt x="551" y="517"/>
                </a:lnTo>
                <a:lnTo>
                  <a:pt x="539" y="451"/>
                </a:lnTo>
                <a:lnTo>
                  <a:pt x="540" y="451"/>
                </a:lnTo>
                <a:lnTo>
                  <a:pt x="512" y="282"/>
                </a:lnTo>
                <a:lnTo>
                  <a:pt x="440" y="282"/>
                </a:lnTo>
                <a:lnTo>
                  <a:pt x="429" y="313"/>
                </a:lnTo>
                <a:lnTo>
                  <a:pt x="415" y="342"/>
                </a:lnTo>
                <a:lnTo>
                  <a:pt x="396" y="369"/>
                </a:lnTo>
                <a:lnTo>
                  <a:pt x="374" y="392"/>
                </a:lnTo>
                <a:lnTo>
                  <a:pt x="349" y="412"/>
                </a:lnTo>
                <a:lnTo>
                  <a:pt x="321" y="429"/>
                </a:lnTo>
                <a:lnTo>
                  <a:pt x="290" y="440"/>
                </a:lnTo>
                <a:lnTo>
                  <a:pt x="258" y="449"/>
                </a:lnTo>
                <a:lnTo>
                  <a:pt x="223" y="451"/>
                </a:lnTo>
                <a:lnTo>
                  <a:pt x="188" y="448"/>
                </a:lnTo>
                <a:lnTo>
                  <a:pt x="153" y="439"/>
                </a:lnTo>
                <a:lnTo>
                  <a:pt x="121" y="426"/>
                </a:lnTo>
                <a:lnTo>
                  <a:pt x="91" y="407"/>
                </a:lnTo>
                <a:lnTo>
                  <a:pt x="65" y="385"/>
                </a:lnTo>
                <a:lnTo>
                  <a:pt x="44" y="359"/>
                </a:lnTo>
                <a:lnTo>
                  <a:pt x="25" y="329"/>
                </a:lnTo>
                <a:lnTo>
                  <a:pt x="11" y="297"/>
                </a:lnTo>
                <a:lnTo>
                  <a:pt x="3" y="262"/>
                </a:lnTo>
                <a:lnTo>
                  <a:pt x="0" y="226"/>
                </a:lnTo>
                <a:lnTo>
                  <a:pt x="3" y="189"/>
                </a:lnTo>
                <a:lnTo>
                  <a:pt x="11" y="155"/>
                </a:lnTo>
                <a:lnTo>
                  <a:pt x="25" y="122"/>
                </a:lnTo>
                <a:lnTo>
                  <a:pt x="44" y="92"/>
                </a:lnTo>
                <a:lnTo>
                  <a:pt x="65" y="66"/>
                </a:lnTo>
                <a:lnTo>
                  <a:pt x="91" y="44"/>
                </a:lnTo>
                <a:lnTo>
                  <a:pt x="121" y="25"/>
                </a:lnTo>
                <a:lnTo>
                  <a:pt x="153" y="11"/>
                </a:lnTo>
                <a:lnTo>
                  <a:pt x="188" y="3"/>
                </a:lnTo>
                <a:lnTo>
                  <a:pt x="2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7" name="Group 316"/>
          <p:cNvGrpSpPr/>
          <p:nvPr/>
        </p:nvGrpSpPr>
        <p:grpSpPr>
          <a:xfrm>
            <a:off x="3489114" y="1952625"/>
            <a:ext cx="527050" cy="477838"/>
            <a:chOff x="3484563" y="1952625"/>
            <a:chExt cx="527050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9" name="Freeform 158"/>
            <p:cNvSpPr>
              <a:spLocks noEditPoints="1"/>
            </p:cNvSpPr>
            <p:nvPr/>
          </p:nvSpPr>
          <p:spPr bwMode="auto">
            <a:xfrm>
              <a:off x="3484563" y="1952625"/>
              <a:ext cx="527050" cy="477838"/>
            </a:xfrm>
            <a:custGeom>
              <a:avLst/>
              <a:gdLst>
                <a:gd name="T0" fmla="*/ 2370 w 3324"/>
                <a:gd name="T1" fmla="*/ 2593 h 3007"/>
                <a:gd name="T2" fmla="*/ 2310 w 3324"/>
                <a:gd name="T3" fmla="*/ 2723 h 3007"/>
                <a:gd name="T4" fmla="*/ 2370 w 3324"/>
                <a:gd name="T5" fmla="*/ 2853 h 3007"/>
                <a:gd name="T6" fmla="*/ 2509 w 3324"/>
                <a:gd name="T7" fmla="*/ 2890 h 3007"/>
                <a:gd name="T8" fmla="*/ 2625 w 3324"/>
                <a:gd name="T9" fmla="*/ 2809 h 3007"/>
                <a:gd name="T10" fmla="*/ 2637 w 3324"/>
                <a:gd name="T11" fmla="*/ 2663 h 3007"/>
                <a:gd name="T12" fmla="*/ 2537 w 3324"/>
                <a:gd name="T13" fmla="*/ 2563 h 3007"/>
                <a:gd name="T14" fmla="*/ 1067 w 3324"/>
                <a:gd name="T15" fmla="*/ 2563 h 3007"/>
                <a:gd name="T16" fmla="*/ 968 w 3324"/>
                <a:gd name="T17" fmla="*/ 2663 h 3007"/>
                <a:gd name="T18" fmla="*/ 981 w 3324"/>
                <a:gd name="T19" fmla="*/ 2809 h 3007"/>
                <a:gd name="T20" fmla="*/ 1096 w 3324"/>
                <a:gd name="T21" fmla="*/ 2890 h 3007"/>
                <a:gd name="T22" fmla="*/ 1235 w 3324"/>
                <a:gd name="T23" fmla="*/ 2853 h 3007"/>
                <a:gd name="T24" fmla="*/ 1296 w 3324"/>
                <a:gd name="T25" fmla="*/ 2723 h 3007"/>
                <a:gd name="T26" fmla="*/ 1235 w 3324"/>
                <a:gd name="T27" fmla="*/ 2593 h 3007"/>
                <a:gd name="T28" fmla="*/ 620 w 3324"/>
                <a:gd name="T29" fmla="*/ 794 h 3007"/>
                <a:gd name="T30" fmla="*/ 225 w 3324"/>
                <a:gd name="T31" fmla="*/ 114 h 3007"/>
                <a:gd name="T32" fmla="*/ 124 w 3324"/>
                <a:gd name="T33" fmla="*/ 177 h 3007"/>
                <a:gd name="T34" fmla="*/ 137 w 3324"/>
                <a:gd name="T35" fmla="*/ 298 h 3007"/>
                <a:gd name="T36" fmla="*/ 250 w 3324"/>
                <a:gd name="T37" fmla="*/ 338 h 3007"/>
                <a:gd name="T38" fmla="*/ 282 w 3324"/>
                <a:gd name="T39" fmla="*/ 284 h 3007"/>
                <a:gd name="T40" fmla="*/ 225 w 3324"/>
                <a:gd name="T41" fmla="*/ 227 h 3007"/>
                <a:gd name="T42" fmla="*/ 282 w 3324"/>
                <a:gd name="T43" fmla="*/ 170 h 3007"/>
                <a:gd name="T44" fmla="*/ 250 w 3324"/>
                <a:gd name="T45" fmla="*/ 116 h 3007"/>
                <a:gd name="T46" fmla="*/ 323 w 3324"/>
                <a:gd name="T47" fmla="*/ 22 h 3007"/>
                <a:gd name="T48" fmla="*/ 432 w 3324"/>
                <a:gd name="T49" fmla="*/ 138 h 3007"/>
                <a:gd name="T50" fmla="*/ 608 w 3324"/>
                <a:gd name="T51" fmla="*/ 193 h 3007"/>
                <a:gd name="T52" fmla="*/ 3324 w 3324"/>
                <a:gd name="T53" fmla="*/ 2156 h 3007"/>
                <a:gd name="T54" fmla="*/ 3018 w 3324"/>
                <a:gd name="T55" fmla="*/ 2393 h 3007"/>
                <a:gd name="T56" fmla="*/ 3031 w 3324"/>
                <a:gd name="T57" fmla="*/ 2473 h 3007"/>
                <a:gd name="T58" fmla="*/ 2674 w 3324"/>
                <a:gd name="T59" fmla="*/ 2520 h 3007"/>
                <a:gd name="T60" fmla="*/ 2757 w 3324"/>
                <a:gd name="T61" fmla="*/ 2684 h 3007"/>
                <a:gd name="T62" fmla="*/ 2715 w 3324"/>
                <a:gd name="T63" fmla="*/ 2877 h 3007"/>
                <a:gd name="T64" fmla="*/ 2560 w 3324"/>
                <a:gd name="T65" fmla="*/ 2994 h 3007"/>
                <a:gd name="T66" fmla="*/ 2360 w 3324"/>
                <a:gd name="T67" fmla="*/ 2980 h 3007"/>
                <a:gd name="T68" fmla="*/ 2224 w 3324"/>
                <a:gd name="T69" fmla="*/ 2842 h 3007"/>
                <a:gd name="T70" fmla="*/ 2207 w 3324"/>
                <a:gd name="T71" fmla="*/ 2646 h 3007"/>
                <a:gd name="T72" fmla="*/ 2312 w 3324"/>
                <a:gd name="T73" fmla="*/ 2496 h 3007"/>
                <a:gd name="T74" fmla="*/ 1385 w 3324"/>
                <a:gd name="T75" fmla="*/ 2611 h 3007"/>
                <a:gd name="T76" fmla="*/ 1396 w 3324"/>
                <a:gd name="T77" fmla="*/ 2805 h 3007"/>
                <a:gd name="T78" fmla="*/ 1280 w 3324"/>
                <a:gd name="T79" fmla="*/ 2960 h 3007"/>
                <a:gd name="T80" fmla="*/ 1085 w 3324"/>
                <a:gd name="T81" fmla="*/ 3004 h 3007"/>
                <a:gd name="T82" fmla="*/ 915 w 3324"/>
                <a:gd name="T83" fmla="*/ 2909 h 3007"/>
                <a:gd name="T84" fmla="*/ 845 w 3324"/>
                <a:gd name="T85" fmla="*/ 2723 h 3007"/>
                <a:gd name="T86" fmla="*/ 906 w 3324"/>
                <a:gd name="T87" fmla="*/ 2547 h 3007"/>
                <a:gd name="T88" fmla="*/ 531 w 3324"/>
                <a:gd name="T89" fmla="*/ 2485 h 3007"/>
                <a:gd name="T90" fmla="*/ 442 w 3324"/>
                <a:gd name="T91" fmla="*/ 284 h 3007"/>
                <a:gd name="T92" fmla="*/ 350 w 3324"/>
                <a:gd name="T93" fmla="*/ 415 h 3007"/>
                <a:gd name="T94" fmla="*/ 188 w 3324"/>
                <a:gd name="T95" fmla="*/ 451 h 3007"/>
                <a:gd name="T96" fmla="*/ 43 w 3324"/>
                <a:gd name="T97" fmla="*/ 361 h 3007"/>
                <a:gd name="T98" fmla="*/ 3 w 3324"/>
                <a:gd name="T99" fmla="*/ 190 h 3007"/>
                <a:gd name="T100" fmla="*/ 92 w 3324"/>
                <a:gd name="T101" fmla="*/ 44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24" h="3007">
                  <a:moveTo>
                    <a:pt x="2479" y="2553"/>
                  </a:moveTo>
                  <a:lnTo>
                    <a:pt x="2448" y="2555"/>
                  </a:lnTo>
                  <a:lnTo>
                    <a:pt x="2419" y="2563"/>
                  </a:lnTo>
                  <a:lnTo>
                    <a:pt x="2394" y="2576"/>
                  </a:lnTo>
                  <a:lnTo>
                    <a:pt x="2370" y="2593"/>
                  </a:lnTo>
                  <a:lnTo>
                    <a:pt x="2350" y="2614"/>
                  </a:lnTo>
                  <a:lnTo>
                    <a:pt x="2333" y="2638"/>
                  </a:lnTo>
                  <a:lnTo>
                    <a:pt x="2320" y="2663"/>
                  </a:lnTo>
                  <a:lnTo>
                    <a:pt x="2313" y="2692"/>
                  </a:lnTo>
                  <a:lnTo>
                    <a:pt x="2310" y="2723"/>
                  </a:lnTo>
                  <a:lnTo>
                    <a:pt x="2313" y="2753"/>
                  </a:lnTo>
                  <a:lnTo>
                    <a:pt x="2320" y="2782"/>
                  </a:lnTo>
                  <a:lnTo>
                    <a:pt x="2333" y="2809"/>
                  </a:lnTo>
                  <a:lnTo>
                    <a:pt x="2350" y="2833"/>
                  </a:lnTo>
                  <a:lnTo>
                    <a:pt x="2370" y="2853"/>
                  </a:lnTo>
                  <a:lnTo>
                    <a:pt x="2394" y="2870"/>
                  </a:lnTo>
                  <a:lnTo>
                    <a:pt x="2419" y="2882"/>
                  </a:lnTo>
                  <a:lnTo>
                    <a:pt x="2448" y="2890"/>
                  </a:lnTo>
                  <a:lnTo>
                    <a:pt x="2479" y="2893"/>
                  </a:lnTo>
                  <a:lnTo>
                    <a:pt x="2509" y="2890"/>
                  </a:lnTo>
                  <a:lnTo>
                    <a:pt x="2537" y="2882"/>
                  </a:lnTo>
                  <a:lnTo>
                    <a:pt x="2564" y="2870"/>
                  </a:lnTo>
                  <a:lnTo>
                    <a:pt x="2587" y="2853"/>
                  </a:lnTo>
                  <a:lnTo>
                    <a:pt x="2608" y="2833"/>
                  </a:lnTo>
                  <a:lnTo>
                    <a:pt x="2625" y="2809"/>
                  </a:lnTo>
                  <a:lnTo>
                    <a:pt x="2637" y="2782"/>
                  </a:lnTo>
                  <a:lnTo>
                    <a:pt x="2645" y="2753"/>
                  </a:lnTo>
                  <a:lnTo>
                    <a:pt x="2648" y="2723"/>
                  </a:lnTo>
                  <a:lnTo>
                    <a:pt x="2645" y="2692"/>
                  </a:lnTo>
                  <a:lnTo>
                    <a:pt x="2637" y="2663"/>
                  </a:lnTo>
                  <a:lnTo>
                    <a:pt x="2625" y="2638"/>
                  </a:lnTo>
                  <a:lnTo>
                    <a:pt x="2608" y="2614"/>
                  </a:lnTo>
                  <a:lnTo>
                    <a:pt x="2587" y="2593"/>
                  </a:lnTo>
                  <a:lnTo>
                    <a:pt x="2564" y="2576"/>
                  </a:lnTo>
                  <a:lnTo>
                    <a:pt x="2537" y="2563"/>
                  </a:lnTo>
                  <a:lnTo>
                    <a:pt x="2509" y="2555"/>
                  </a:lnTo>
                  <a:lnTo>
                    <a:pt x="2479" y="2553"/>
                  </a:lnTo>
                  <a:close/>
                  <a:moveTo>
                    <a:pt x="1127" y="2553"/>
                  </a:moveTo>
                  <a:lnTo>
                    <a:pt x="1096" y="2555"/>
                  </a:lnTo>
                  <a:lnTo>
                    <a:pt x="1067" y="2563"/>
                  </a:lnTo>
                  <a:lnTo>
                    <a:pt x="1042" y="2576"/>
                  </a:lnTo>
                  <a:lnTo>
                    <a:pt x="1018" y="2593"/>
                  </a:lnTo>
                  <a:lnTo>
                    <a:pt x="998" y="2614"/>
                  </a:lnTo>
                  <a:lnTo>
                    <a:pt x="981" y="2638"/>
                  </a:lnTo>
                  <a:lnTo>
                    <a:pt x="968" y="2663"/>
                  </a:lnTo>
                  <a:lnTo>
                    <a:pt x="961" y="2692"/>
                  </a:lnTo>
                  <a:lnTo>
                    <a:pt x="958" y="2723"/>
                  </a:lnTo>
                  <a:lnTo>
                    <a:pt x="961" y="2753"/>
                  </a:lnTo>
                  <a:lnTo>
                    <a:pt x="968" y="2782"/>
                  </a:lnTo>
                  <a:lnTo>
                    <a:pt x="981" y="2809"/>
                  </a:lnTo>
                  <a:lnTo>
                    <a:pt x="998" y="2833"/>
                  </a:lnTo>
                  <a:lnTo>
                    <a:pt x="1018" y="2853"/>
                  </a:lnTo>
                  <a:lnTo>
                    <a:pt x="1042" y="2870"/>
                  </a:lnTo>
                  <a:lnTo>
                    <a:pt x="1067" y="2882"/>
                  </a:lnTo>
                  <a:lnTo>
                    <a:pt x="1096" y="2890"/>
                  </a:lnTo>
                  <a:lnTo>
                    <a:pt x="1127" y="2893"/>
                  </a:lnTo>
                  <a:lnTo>
                    <a:pt x="1157" y="2890"/>
                  </a:lnTo>
                  <a:lnTo>
                    <a:pt x="1186" y="2882"/>
                  </a:lnTo>
                  <a:lnTo>
                    <a:pt x="1212" y="2870"/>
                  </a:lnTo>
                  <a:lnTo>
                    <a:pt x="1235" y="2853"/>
                  </a:lnTo>
                  <a:lnTo>
                    <a:pt x="1256" y="2833"/>
                  </a:lnTo>
                  <a:lnTo>
                    <a:pt x="1272" y="2809"/>
                  </a:lnTo>
                  <a:lnTo>
                    <a:pt x="1285" y="2782"/>
                  </a:lnTo>
                  <a:lnTo>
                    <a:pt x="1293" y="2753"/>
                  </a:lnTo>
                  <a:lnTo>
                    <a:pt x="1296" y="2723"/>
                  </a:lnTo>
                  <a:lnTo>
                    <a:pt x="1293" y="2692"/>
                  </a:lnTo>
                  <a:lnTo>
                    <a:pt x="1285" y="2663"/>
                  </a:lnTo>
                  <a:lnTo>
                    <a:pt x="1272" y="2638"/>
                  </a:lnTo>
                  <a:lnTo>
                    <a:pt x="1256" y="2614"/>
                  </a:lnTo>
                  <a:lnTo>
                    <a:pt x="1235" y="2593"/>
                  </a:lnTo>
                  <a:lnTo>
                    <a:pt x="1212" y="2576"/>
                  </a:lnTo>
                  <a:lnTo>
                    <a:pt x="1186" y="2563"/>
                  </a:lnTo>
                  <a:lnTo>
                    <a:pt x="1157" y="2555"/>
                  </a:lnTo>
                  <a:lnTo>
                    <a:pt x="1127" y="2553"/>
                  </a:lnTo>
                  <a:close/>
                  <a:moveTo>
                    <a:pt x="620" y="794"/>
                  </a:moveTo>
                  <a:lnTo>
                    <a:pt x="620" y="2042"/>
                  </a:lnTo>
                  <a:lnTo>
                    <a:pt x="3211" y="2042"/>
                  </a:lnTo>
                  <a:lnTo>
                    <a:pt x="3211" y="794"/>
                  </a:lnTo>
                  <a:lnTo>
                    <a:pt x="620" y="794"/>
                  </a:lnTo>
                  <a:close/>
                  <a:moveTo>
                    <a:pt x="225" y="114"/>
                  </a:moveTo>
                  <a:lnTo>
                    <a:pt x="200" y="117"/>
                  </a:lnTo>
                  <a:lnTo>
                    <a:pt x="176" y="125"/>
                  </a:lnTo>
                  <a:lnTo>
                    <a:pt x="155" y="138"/>
                  </a:lnTo>
                  <a:lnTo>
                    <a:pt x="137" y="156"/>
                  </a:lnTo>
                  <a:lnTo>
                    <a:pt x="124" y="177"/>
                  </a:lnTo>
                  <a:lnTo>
                    <a:pt x="116" y="200"/>
                  </a:lnTo>
                  <a:lnTo>
                    <a:pt x="113" y="227"/>
                  </a:lnTo>
                  <a:lnTo>
                    <a:pt x="116" y="253"/>
                  </a:lnTo>
                  <a:lnTo>
                    <a:pt x="124" y="277"/>
                  </a:lnTo>
                  <a:lnTo>
                    <a:pt x="137" y="298"/>
                  </a:lnTo>
                  <a:lnTo>
                    <a:pt x="155" y="316"/>
                  </a:lnTo>
                  <a:lnTo>
                    <a:pt x="176" y="329"/>
                  </a:lnTo>
                  <a:lnTo>
                    <a:pt x="200" y="338"/>
                  </a:lnTo>
                  <a:lnTo>
                    <a:pt x="225" y="341"/>
                  </a:lnTo>
                  <a:lnTo>
                    <a:pt x="250" y="338"/>
                  </a:lnTo>
                  <a:lnTo>
                    <a:pt x="271" y="330"/>
                  </a:lnTo>
                  <a:lnTo>
                    <a:pt x="292" y="318"/>
                  </a:lnTo>
                  <a:lnTo>
                    <a:pt x="308" y="302"/>
                  </a:lnTo>
                  <a:lnTo>
                    <a:pt x="323" y="284"/>
                  </a:lnTo>
                  <a:lnTo>
                    <a:pt x="282" y="284"/>
                  </a:lnTo>
                  <a:lnTo>
                    <a:pt x="264" y="281"/>
                  </a:lnTo>
                  <a:lnTo>
                    <a:pt x="249" y="273"/>
                  </a:lnTo>
                  <a:lnTo>
                    <a:pt x="237" y="260"/>
                  </a:lnTo>
                  <a:lnTo>
                    <a:pt x="228" y="245"/>
                  </a:lnTo>
                  <a:lnTo>
                    <a:pt x="225" y="227"/>
                  </a:lnTo>
                  <a:lnTo>
                    <a:pt x="228" y="209"/>
                  </a:lnTo>
                  <a:lnTo>
                    <a:pt x="237" y="193"/>
                  </a:lnTo>
                  <a:lnTo>
                    <a:pt x="249" y="181"/>
                  </a:lnTo>
                  <a:lnTo>
                    <a:pt x="264" y="173"/>
                  </a:lnTo>
                  <a:lnTo>
                    <a:pt x="282" y="170"/>
                  </a:lnTo>
                  <a:lnTo>
                    <a:pt x="323" y="170"/>
                  </a:lnTo>
                  <a:lnTo>
                    <a:pt x="308" y="151"/>
                  </a:lnTo>
                  <a:lnTo>
                    <a:pt x="292" y="135"/>
                  </a:lnTo>
                  <a:lnTo>
                    <a:pt x="271" y="124"/>
                  </a:lnTo>
                  <a:lnTo>
                    <a:pt x="250" y="116"/>
                  </a:lnTo>
                  <a:lnTo>
                    <a:pt x="225" y="114"/>
                  </a:lnTo>
                  <a:close/>
                  <a:moveTo>
                    <a:pt x="225" y="0"/>
                  </a:moveTo>
                  <a:lnTo>
                    <a:pt x="259" y="2"/>
                  </a:lnTo>
                  <a:lnTo>
                    <a:pt x="292" y="11"/>
                  </a:lnTo>
                  <a:lnTo>
                    <a:pt x="323" y="22"/>
                  </a:lnTo>
                  <a:lnTo>
                    <a:pt x="350" y="38"/>
                  </a:lnTo>
                  <a:lnTo>
                    <a:pt x="376" y="59"/>
                  </a:lnTo>
                  <a:lnTo>
                    <a:pt x="398" y="83"/>
                  </a:lnTo>
                  <a:lnTo>
                    <a:pt x="417" y="110"/>
                  </a:lnTo>
                  <a:lnTo>
                    <a:pt x="432" y="138"/>
                  </a:lnTo>
                  <a:lnTo>
                    <a:pt x="442" y="170"/>
                  </a:lnTo>
                  <a:lnTo>
                    <a:pt x="563" y="170"/>
                  </a:lnTo>
                  <a:lnTo>
                    <a:pt x="581" y="173"/>
                  </a:lnTo>
                  <a:lnTo>
                    <a:pt x="596" y="181"/>
                  </a:lnTo>
                  <a:lnTo>
                    <a:pt x="608" y="193"/>
                  </a:lnTo>
                  <a:lnTo>
                    <a:pt x="617" y="209"/>
                  </a:lnTo>
                  <a:lnTo>
                    <a:pt x="620" y="227"/>
                  </a:lnTo>
                  <a:lnTo>
                    <a:pt x="620" y="681"/>
                  </a:lnTo>
                  <a:lnTo>
                    <a:pt x="3324" y="681"/>
                  </a:lnTo>
                  <a:lnTo>
                    <a:pt x="3324" y="2156"/>
                  </a:lnTo>
                  <a:lnTo>
                    <a:pt x="620" y="2156"/>
                  </a:lnTo>
                  <a:lnTo>
                    <a:pt x="620" y="2383"/>
                  </a:lnTo>
                  <a:lnTo>
                    <a:pt x="2986" y="2383"/>
                  </a:lnTo>
                  <a:lnTo>
                    <a:pt x="3003" y="2386"/>
                  </a:lnTo>
                  <a:lnTo>
                    <a:pt x="3018" y="2393"/>
                  </a:lnTo>
                  <a:lnTo>
                    <a:pt x="3031" y="2406"/>
                  </a:lnTo>
                  <a:lnTo>
                    <a:pt x="3039" y="2421"/>
                  </a:lnTo>
                  <a:lnTo>
                    <a:pt x="3042" y="2440"/>
                  </a:lnTo>
                  <a:lnTo>
                    <a:pt x="3039" y="2457"/>
                  </a:lnTo>
                  <a:lnTo>
                    <a:pt x="3031" y="2473"/>
                  </a:lnTo>
                  <a:lnTo>
                    <a:pt x="3018" y="2485"/>
                  </a:lnTo>
                  <a:lnTo>
                    <a:pt x="3003" y="2493"/>
                  </a:lnTo>
                  <a:lnTo>
                    <a:pt x="2986" y="2496"/>
                  </a:lnTo>
                  <a:lnTo>
                    <a:pt x="2646" y="2496"/>
                  </a:lnTo>
                  <a:lnTo>
                    <a:pt x="2674" y="2520"/>
                  </a:lnTo>
                  <a:lnTo>
                    <a:pt x="2699" y="2547"/>
                  </a:lnTo>
                  <a:lnTo>
                    <a:pt x="2719" y="2578"/>
                  </a:lnTo>
                  <a:lnTo>
                    <a:pt x="2737" y="2611"/>
                  </a:lnTo>
                  <a:lnTo>
                    <a:pt x="2750" y="2646"/>
                  </a:lnTo>
                  <a:lnTo>
                    <a:pt x="2757" y="2684"/>
                  </a:lnTo>
                  <a:lnTo>
                    <a:pt x="2760" y="2723"/>
                  </a:lnTo>
                  <a:lnTo>
                    <a:pt x="2757" y="2764"/>
                  </a:lnTo>
                  <a:lnTo>
                    <a:pt x="2748" y="2805"/>
                  </a:lnTo>
                  <a:lnTo>
                    <a:pt x="2734" y="2842"/>
                  </a:lnTo>
                  <a:lnTo>
                    <a:pt x="2715" y="2877"/>
                  </a:lnTo>
                  <a:lnTo>
                    <a:pt x="2691" y="2909"/>
                  </a:lnTo>
                  <a:lnTo>
                    <a:pt x="2663" y="2937"/>
                  </a:lnTo>
                  <a:lnTo>
                    <a:pt x="2632" y="2960"/>
                  </a:lnTo>
                  <a:lnTo>
                    <a:pt x="2597" y="2980"/>
                  </a:lnTo>
                  <a:lnTo>
                    <a:pt x="2560" y="2994"/>
                  </a:lnTo>
                  <a:lnTo>
                    <a:pt x="2521" y="3004"/>
                  </a:lnTo>
                  <a:lnTo>
                    <a:pt x="2479" y="3007"/>
                  </a:lnTo>
                  <a:lnTo>
                    <a:pt x="2437" y="3004"/>
                  </a:lnTo>
                  <a:lnTo>
                    <a:pt x="2398" y="2994"/>
                  </a:lnTo>
                  <a:lnTo>
                    <a:pt x="2360" y="2980"/>
                  </a:lnTo>
                  <a:lnTo>
                    <a:pt x="2325" y="2960"/>
                  </a:lnTo>
                  <a:lnTo>
                    <a:pt x="2294" y="2937"/>
                  </a:lnTo>
                  <a:lnTo>
                    <a:pt x="2267" y="2909"/>
                  </a:lnTo>
                  <a:lnTo>
                    <a:pt x="2242" y="2877"/>
                  </a:lnTo>
                  <a:lnTo>
                    <a:pt x="2224" y="2842"/>
                  </a:lnTo>
                  <a:lnTo>
                    <a:pt x="2209" y="2805"/>
                  </a:lnTo>
                  <a:lnTo>
                    <a:pt x="2200" y="2764"/>
                  </a:lnTo>
                  <a:lnTo>
                    <a:pt x="2197" y="2723"/>
                  </a:lnTo>
                  <a:lnTo>
                    <a:pt x="2200" y="2684"/>
                  </a:lnTo>
                  <a:lnTo>
                    <a:pt x="2207" y="2646"/>
                  </a:lnTo>
                  <a:lnTo>
                    <a:pt x="2221" y="2611"/>
                  </a:lnTo>
                  <a:lnTo>
                    <a:pt x="2237" y="2578"/>
                  </a:lnTo>
                  <a:lnTo>
                    <a:pt x="2258" y="2547"/>
                  </a:lnTo>
                  <a:lnTo>
                    <a:pt x="2283" y="2520"/>
                  </a:lnTo>
                  <a:lnTo>
                    <a:pt x="2312" y="2496"/>
                  </a:lnTo>
                  <a:lnTo>
                    <a:pt x="1294" y="2496"/>
                  </a:lnTo>
                  <a:lnTo>
                    <a:pt x="1322" y="2520"/>
                  </a:lnTo>
                  <a:lnTo>
                    <a:pt x="1347" y="2547"/>
                  </a:lnTo>
                  <a:lnTo>
                    <a:pt x="1368" y="2578"/>
                  </a:lnTo>
                  <a:lnTo>
                    <a:pt x="1385" y="2611"/>
                  </a:lnTo>
                  <a:lnTo>
                    <a:pt x="1398" y="2646"/>
                  </a:lnTo>
                  <a:lnTo>
                    <a:pt x="1405" y="2684"/>
                  </a:lnTo>
                  <a:lnTo>
                    <a:pt x="1408" y="2723"/>
                  </a:lnTo>
                  <a:lnTo>
                    <a:pt x="1405" y="2764"/>
                  </a:lnTo>
                  <a:lnTo>
                    <a:pt x="1396" y="2805"/>
                  </a:lnTo>
                  <a:lnTo>
                    <a:pt x="1382" y="2842"/>
                  </a:lnTo>
                  <a:lnTo>
                    <a:pt x="1363" y="2877"/>
                  </a:lnTo>
                  <a:lnTo>
                    <a:pt x="1339" y="2909"/>
                  </a:lnTo>
                  <a:lnTo>
                    <a:pt x="1311" y="2937"/>
                  </a:lnTo>
                  <a:lnTo>
                    <a:pt x="1280" y="2960"/>
                  </a:lnTo>
                  <a:lnTo>
                    <a:pt x="1245" y="2980"/>
                  </a:lnTo>
                  <a:lnTo>
                    <a:pt x="1208" y="2994"/>
                  </a:lnTo>
                  <a:lnTo>
                    <a:pt x="1169" y="3004"/>
                  </a:lnTo>
                  <a:lnTo>
                    <a:pt x="1127" y="3007"/>
                  </a:lnTo>
                  <a:lnTo>
                    <a:pt x="1085" y="3004"/>
                  </a:lnTo>
                  <a:lnTo>
                    <a:pt x="1046" y="2994"/>
                  </a:lnTo>
                  <a:lnTo>
                    <a:pt x="1008" y="2980"/>
                  </a:lnTo>
                  <a:lnTo>
                    <a:pt x="973" y="2960"/>
                  </a:lnTo>
                  <a:lnTo>
                    <a:pt x="942" y="2937"/>
                  </a:lnTo>
                  <a:lnTo>
                    <a:pt x="915" y="2909"/>
                  </a:lnTo>
                  <a:lnTo>
                    <a:pt x="890" y="2877"/>
                  </a:lnTo>
                  <a:lnTo>
                    <a:pt x="872" y="2842"/>
                  </a:lnTo>
                  <a:lnTo>
                    <a:pt x="857" y="2805"/>
                  </a:lnTo>
                  <a:lnTo>
                    <a:pt x="848" y="2764"/>
                  </a:lnTo>
                  <a:lnTo>
                    <a:pt x="845" y="2723"/>
                  </a:lnTo>
                  <a:lnTo>
                    <a:pt x="848" y="2684"/>
                  </a:lnTo>
                  <a:lnTo>
                    <a:pt x="855" y="2646"/>
                  </a:lnTo>
                  <a:lnTo>
                    <a:pt x="869" y="2611"/>
                  </a:lnTo>
                  <a:lnTo>
                    <a:pt x="885" y="2578"/>
                  </a:lnTo>
                  <a:lnTo>
                    <a:pt x="906" y="2547"/>
                  </a:lnTo>
                  <a:lnTo>
                    <a:pt x="931" y="2520"/>
                  </a:lnTo>
                  <a:lnTo>
                    <a:pt x="960" y="2496"/>
                  </a:lnTo>
                  <a:lnTo>
                    <a:pt x="563" y="2496"/>
                  </a:lnTo>
                  <a:lnTo>
                    <a:pt x="546" y="2493"/>
                  </a:lnTo>
                  <a:lnTo>
                    <a:pt x="531" y="2485"/>
                  </a:lnTo>
                  <a:lnTo>
                    <a:pt x="518" y="2473"/>
                  </a:lnTo>
                  <a:lnTo>
                    <a:pt x="510" y="2457"/>
                  </a:lnTo>
                  <a:lnTo>
                    <a:pt x="507" y="2440"/>
                  </a:lnTo>
                  <a:lnTo>
                    <a:pt x="507" y="284"/>
                  </a:lnTo>
                  <a:lnTo>
                    <a:pt x="442" y="284"/>
                  </a:lnTo>
                  <a:lnTo>
                    <a:pt x="432" y="315"/>
                  </a:lnTo>
                  <a:lnTo>
                    <a:pt x="417" y="345"/>
                  </a:lnTo>
                  <a:lnTo>
                    <a:pt x="398" y="372"/>
                  </a:lnTo>
                  <a:lnTo>
                    <a:pt x="376" y="394"/>
                  </a:lnTo>
                  <a:lnTo>
                    <a:pt x="350" y="415"/>
                  </a:lnTo>
                  <a:lnTo>
                    <a:pt x="323" y="431"/>
                  </a:lnTo>
                  <a:lnTo>
                    <a:pt x="292" y="444"/>
                  </a:lnTo>
                  <a:lnTo>
                    <a:pt x="259" y="451"/>
                  </a:lnTo>
                  <a:lnTo>
                    <a:pt x="225" y="454"/>
                  </a:lnTo>
                  <a:lnTo>
                    <a:pt x="188" y="451"/>
                  </a:lnTo>
                  <a:lnTo>
                    <a:pt x="154" y="442"/>
                  </a:lnTo>
                  <a:lnTo>
                    <a:pt x="122" y="428"/>
                  </a:lnTo>
                  <a:lnTo>
                    <a:pt x="92" y="410"/>
                  </a:lnTo>
                  <a:lnTo>
                    <a:pt x="66" y="387"/>
                  </a:lnTo>
                  <a:lnTo>
                    <a:pt x="43" y="361"/>
                  </a:lnTo>
                  <a:lnTo>
                    <a:pt x="26" y="331"/>
                  </a:lnTo>
                  <a:lnTo>
                    <a:pt x="11" y="298"/>
                  </a:lnTo>
                  <a:lnTo>
                    <a:pt x="3" y="263"/>
                  </a:lnTo>
                  <a:lnTo>
                    <a:pt x="0" y="227"/>
                  </a:lnTo>
                  <a:lnTo>
                    <a:pt x="3" y="190"/>
                  </a:lnTo>
                  <a:lnTo>
                    <a:pt x="11" y="155"/>
                  </a:lnTo>
                  <a:lnTo>
                    <a:pt x="26" y="123"/>
                  </a:lnTo>
                  <a:lnTo>
                    <a:pt x="43" y="93"/>
                  </a:lnTo>
                  <a:lnTo>
                    <a:pt x="66" y="66"/>
                  </a:lnTo>
                  <a:lnTo>
                    <a:pt x="92" y="44"/>
                  </a:lnTo>
                  <a:lnTo>
                    <a:pt x="122" y="25"/>
                  </a:lnTo>
                  <a:lnTo>
                    <a:pt x="154" y="12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159"/>
            <p:cNvSpPr>
              <a:spLocks/>
            </p:cNvSpPr>
            <p:nvPr/>
          </p:nvSpPr>
          <p:spPr bwMode="auto">
            <a:xfrm>
              <a:off x="3636963" y="2232025"/>
              <a:ext cx="17463" cy="36513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3 h 227"/>
                <a:gd name="T4" fmla="*/ 89 w 112"/>
                <a:gd name="T5" fmla="*/ 10 h 227"/>
                <a:gd name="T6" fmla="*/ 101 w 112"/>
                <a:gd name="T7" fmla="*/ 23 h 227"/>
                <a:gd name="T8" fmla="*/ 109 w 112"/>
                <a:gd name="T9" fmla="*/ 38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5 h 227"/>
                <a:gd name="T20" fmla="*/ 73 w 112"/>
                <a:gd name="T21" fmla="*/ 224 h 227"/>
                <a:gd name="T22" fmla="*/ 56 w 112"/>
                <a:gd name="T23" fmla="*/ 227 h 227"/>
                <a:gd name="T24" fmla="*/ 39 w 112"/>
                <a:gd name="T25" fmla="*/ 224 h 227"/>
                <a:gd name="T26" fmla="*/ 23 w 112"/>
                <a:gd name="T27" fmla="*/ 215 h 227"/>
                <a:gd name="T28" fmla="*/ 11 w 112"/>
                <a:gd name="T29" fmla="*/ 203 h 227"/>
                <a:gd name="T30" fmla="*/ 3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3 w 112"/>
                <a:gd name="T37" fmla="*/ 38 h 227"/>
                <a:gd name="T38" fmla="*/ 11 w 112"/>
                <a:gd name="T39" fmla="*/ 23 h 227"/>
                <a:gd name="T40" fmla="*/ 23 w 112"/>
                <a:gd name="T41" fmla="*/ 10 h 227"/>
                <a:gd name="T42" fmla="*/ 39 w 112"/>
                <a:gd name="T43" fmla="*/ 3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5"/>
                  </a:lnTo>
                  <a:lnTo>
                    <a:pt x="73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5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60"/>
            <p:cNvSpPr>
              <a:spLocks/>
            </p:cNvSpPr>
            <p:nvPr/>
          </p:nvSpPr>
          <p:spPr bwMode="auto">
            <a:xfrm>
              <a:off x="3636963" y="2087563"/>
              <a:ext cx="17463" cy="36513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3 h 227"/>
                <a:gd name="T4" fmla="*/ 89 w 112"/>
                <a:gd name="T5" fmla="*/ 11 h 227"/>
                <a:gd name="T6" fmla="*/ 101 w 112"/>
                <a:gd name="T7" fmla="*/ 23 h 227"/>
                <a:gd name="T8" fmla="*/ 109 w 112"/>
                <a:gd name="T9" fmla="*/ 38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6 h 227"/>
                <a:gd name="T20" fmla="*/ 73 w 112"/>
                <a:gd name="T21" fmla="*/ 224 h 227"/>
                <a:gd name="T22" fmla="*/ 56 w 112"/>
                <a:gd name="T23" fmla="*/ 227 h 227"/>
                <a:gd name="T24" fmla="*/ 39 w 112"/>
                <a:gd name="T25" fmla="*/ 224 h 227"/>
                <a:gd name="T26" fmla="*/ 23 w 112"/>
                <a:gd name="T27" fmla="*/ 216 h 227"/>
                <a:gd name="T28" fmla="*/ 11 w 112"/>
                <a:gd name="T29" fmla="*/ 203 h 227"/>
                <a:gd name="T30" fmla="*/ 3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3 w 112"/>
                <a:gd name="T37" fmla="*/ 38 h 227"/>
                <a:gd name="T38" fmla="*/ 11 w 112"/>
                <a:gd name="T39" fmla="*/ 23 h 227"/>
                <a:gd name="T40" fmla="*/ 23 w 112"/>
                <a:gd name="T41" fmla="*/ 11 h 227"/>
                <a:gd name="T42" fmla="*/ 39 w 112"/>
                <a:gd name="T43" fmla="*/ 3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6"/>
                  </a:lnTo>
                  <a:lnTo>
                    <a:pt x="73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6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61"/>
            <p:cNvSpPr>
              <a:spLocks/>
            </p:cNvSpPr>
            <p:nvPr/>
          </p:nvSpPr>
          <p:spPr bwMode="auto">
            <a:xfrm>
              <a:off x="3636963" y="2160588"/>
              <a:ext cx="17463" cy="34925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2 h 227"/>
                <a:gd name="T4" fmla="*/ 89 w 112"/>
                <a:gd name="T5" fmla="*/ 10 h 227"/>
                <a:gd name="T6" fmla="*/ 101 w 112"/>
                <a:gd name="T7" fmla="*/ 23 h 227"/>
                <a:gd name="T8" fmla="*/ 109 w 112"/>
                <a:gd name="T9" fmla="*/ 38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6 h 227"/>
                <a:gd name="T20" fmla="*/ 73 w 112"/>
                <a:gd name="T21" fmla="*/ 224 h 227"/>
                <a:gd name="T22" fmla="*/ 56 w 112"/>
                <a:gd name="T23" fmla="*/ 227 h 227"/>
                <a:gd name="T24" fmla="*/ 39 w 112"/>
                <a:gd name="T25" fmla="*/ 224 h 227"/>
                <a:gd name="T26" fmla="*/ 23 w 112"/>
                <a:gd name="T27" fmla="*/ 216 h 227"/>
                <a:gd name="T28" fmla="*/ 11 w 112"/>
                <a:gd name="T29" fmla="*/ 203 h 227"/>
                <a:gd name="T30" fmla="*/ 3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3 w 112"/>
                <a:gd name="T37" fmla="*/ 38 h 227"/>
                <a:gd name="T38" fmla="*/ 11 w 112"/>
                <a:gd name="T39" fmla="*/ 23 h 227"/>
                <a:gd name="T40" fmla="*/ 23 w 112"/>
                <a:gd name="T41" fmla="*/ 10 h 227"/>
                <a:gd name="T42" fmla="*/ 39 w 112"/>
                <a:gd name="T43" fmla="*/ 2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6"/>
                  </a:lnTo>
                  <a:lnTo>
                    <a:pt x="73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6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62"/>
            <p:cNvSpPr>
              <a:spLocks/>
            </p:cNvSpPr>
            <p:nvPr/>
          </p:nvSpPr>
          <p:spPr bwMode="auto">
            <a:xfrm>
              <a:off x="3708401" y="2232025"/>
              <a:ext cx="17463" cy="36513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3 h 227"/>
                <a:gd name="T4" fmla="*/ 90 w 113"/>
                <a:gd name="T5" fmla="*/ 10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2 w 113"/>
                <a:gd name="T17" fmla="*/ 203 h 227"/>
                <a:gd name="T18" fmla="*/ 90 w 113"/>
                <a:gd name="T19" fmla="*/ 215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5 h 227"/>
                <a:gd name="T28" fmla="*/ 12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0 h 227"/>
                <a:gd name="T42" fmla="*/ 39 w 113"/>
                <a:gd name="T43" fmla="*/ 3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90" y="215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5"/>
                  </a:lnTo>
                  <a:lnTo>
                    <a:pt x="12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63"/>
            <p:cNvSpPr>
              <a:spLocks/>
            </p:cNvSpPr>
            <p:nvPr/>
          </p:nvSpPr>
          <p:spPr bwMode="auto">
            <a:xfrm>
              <a:off x="3708401" y="2087563"/>
              <a:ext cx="17463" cy="36513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3 h 227"/>
                <a:gd name="T4" fmla="*/ 90 w 113"/>
                <a:gd name="T5" fmla="*/ 11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2 w 113"/>
                <a:gd name="T17" fmla="*/ 203 h 227"/>
                <a:gd name="T18" fmla="*/ 90 w 113"/>
                <a:gd name="T19" fmla="*/ 216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6 h 227"/>
                <a:gd name="T28" fmla="*/ 12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1 h 227"/>
                <a:gd name="T42" fmla="*/ 39 w 113"/>
                <a:gd name="T43" fmla="*/ 3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90" y="216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6"/>
                  </a:lnTo>
                  <a:lnTo>
                    <a:pt x="12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164"/>
            <p:cNvSpPr>
              <a:spLocks/>
            </p:cNvSpPr>
            <p:nvPr/>
          </p:nvSpPr>
          <p:spPr bwMode="auto">
            <a:xfrm>
              <a:off x="3708401" y="2160588"/>
              <a:ext cx="17463" cy="34925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2 h 227"/>
                <a:gd name="T4" fmla="*/ 90 w 113"/>
                <a:gd name="T5" fmla="*/ 10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2 w 113"/>
                <a:gd name="T17" fmla="*/ 203 h 227"/>
                <a:gd name="T18" fmla="*/ 90 w 113"/>
                <a:gd name="T19" fmla="*/ 216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6 h 227"/>
                <a:gd name="T28" fmla="*/ 12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0 h 227"/>
                <a:gd name="T42" fmla="*/ 39 w 113"/>
                <a:gd name="T43" fmla="*/ 2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90" y="216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6"/>
                  </a:lnTo>
                  <a:lnTo>
                    <a:pt x="12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165"/>
            <p:cNvSpPr>
              <a:spLocks/>
            </p:cNvSpPr>
            <p:nvPr/>
          </p:nvSpPr>
          <p:spPr bwMode="auto">
            <a:xfrm>
              <a:off x="3779838" y="2232025"/>
              <a:ext cx="17463" cy="36513"/>
            </a:xfrm>
            <a:custGeom>
              <a:avLst/>
              <a:gdLst>
                <a:gd name="T0" fmla="*/ 56 w 113"/>
                <a:gd name="T1" fmla="*/ 0 h 227"/>
                <a:gd name="T2" fmla="*/ 74 w 113"/>
                <a:gd name="T3" fmla="*/ 3 h 227"/>
                <a:gd name="T4" fmla="*/ 89 w 113"/>
                <a:gd name="T5" fmla="*/ 10 h 227"/>
                <a:gd name="T6" fmla="*/ 101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1 w 113"/>
                <a:gd name="T17" fmla="*/ 203 h 227"/>
                <a:gd name="T18" fmla="*/ 89 w 113"/>
                <a:gd name="T19" fmla="*/ 215 h 227"/>
                <a:gd name="T20" fmla="*/ 74 w 113"/>
                <a:gd name="T21" fmla="*/ 224 h 227"/>
                <a:gd name="T22" fmla="*/ 56 w 113"/>
                <a:gd name="T23" fmla="*/ 227 h 227"/>
                <a:gd name="T24" fmla="*/ 39 w 113"/>
                <a:gd name="T25" fmla="*/ 224 h 227"/>
                <a:gd name="T26" fmla="*/ 23 w 113"/>
                <a:gd name="T27" fmla="*/ 215 h 227"/>
                <a:gd name="T28" fmla="*/ 11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1 w 113"/>
                <a:gd name="T39" fmla="*/ 23 h 227"/>
                <a:gd name="T40" fmla="*/ 23 w 113"/>
                <a:gd name="T41" fmla="*/ 10 h 227"/>
                <a:gd name="T42" fmla="*/ 39 w 113"/>
                <a:gd name="T43" fmla="*/ 3 h 227"/>
                <a:gd name="T44" fmla="*/ 56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1" y="203"/>
                  </a:lnTo>
                  <a:lnTo>
                    <a:pt x="89" y="215"/>
                  </a:lnTo>
                  <a:lnTo>
                    <a:pt x="74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5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166"/>
            <p:cNvSpPr>
              <a:spLocks/>
            </p:cNvSpPr>
            <p:nvPr/>
          </p:nvSpPr>
          <p:spPr bwMode="auto">
            <a:xfrm>
              <a:off x="3779838" y="2087563"/>
              <a:ext cx="17463" cy="36513"/>
            </a:xfrm>
            <a:custGeom>
              <a:avLst/>
              <a:gdLst>
                <a:gd name="T0" fmla="*/ 56 w 113"/>
                <a:gd name="T1" fmla="*/ 0 h 227"/>
                <a:gd name="T2" fmla="*/ 74 w 113"/>
                <a:gd name="T3" fmla="*/ 3 h 227"/>
                <a:gd name="T4" fmla="*/ 89 w 113"/>
                <a:gd name="T5" fmla="*/ 11 h 227"/>
                <a:gd name="T6" fmla="*/ 101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1 w 113"/>
                <a:gd name="T17" fmla="*/ 203 h 227"/>
                <a:gd name="T18" fmla="*/ 89 w 113"/>
                <a:gd name="T19" fmla="*/ 216 h 227"/>
                <a:gd name="T20" fmla="*/ 74 w 113"/>
                <a:gd name="T21" fmla="*/ 224 h 227"/>
                <a:gd name="T22" fmla="*/ 56 w 113"/>
                <a:gd name="T23" fmla="*/ 227 h 227"/>
                <a:gd name="T24" fmla="*/ 39 w 113"/>
                <a:gd name="T25" fmla="*/ 224 h 227"/>
                <a:gd name="T26" fmla="*/ 23 w 113"/>
                <a:gd name="T27" fmla="*/ 216 h 227"/>
                <a:gd name="T28" fmla="*/ 11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1 w 113"/>
                <a:gd name="T39" fmla="*/ 23 h 227"/>
                <a:gd name="T40" fmla="*/ 23 w 113"/>
                <a:gd name="T41" fmla="*/ 11 h 227"/>
                <a:gd name="T42" fmla="*/ 39 w 113"/>
                <a:gd name="T43" fmla="*/ 3 h 227"/>
                <a:gd name="T44" fmla="*/ 56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1" y="203"/>
                  </a:lnTo>
                  <a:lnTo>
                    <a:pt x="89" y="216"/>
                  </a:lnTo>
                  <a:lnTo>
                    <a:pt x="74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6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167"/>
            <p:cNvSpPr>
              <a:spLocks/>
            </p:cNvSpPr>
            <p:nvPr/>
          </p:nvSpPr>
          <p:spPr bwMode="auto">
            <a:xfrm>
              <a:off x="3779838" y="2160588"/>
              <a:ext cx="17463" cy="34925"/>
            </a:xfrm>
            <a:custGeom>
              <a:avLst/>
              <a:gdLst>
                <a:gd name="T0" fmla="*/ 56 w 113"/>
                <a:gd name="T1" fmla="*/ 0 h 227"/>
                <a:gd name="T2" fmla="*/ 74 w 113"/>
                <a:gd name="T3" fmla="*/ 2 h 227"/>
                <a:gd name="T4" fmla="*/ 89 w 113"/>
                <a:gd name="T5" fmla="*/ 10 h 227"/>
                <a:gd name="T6" fmla="*/ 101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1 w 113"/>
                <a:gd name="T17" fmla="*/ 203 h 227"/>
                <a:gd name="T18" fmla="*/ 89 w 113"/>
                <a:gd name="T19" fmla="*/ 216 h 227"/>
                <a:gd name="T20" fmla="*/ 74 w 113"/>
                <a:gd name="T21" fmla="*/ 224 h 227"/>
                <a:gd name="T22" fmla="*/ 56 w 113"/>
                <a:gd name="T23" fmla="*/ 227 h 227"/>
                <a:gd name="T24" fmla="*/ 39 w 113"/>
                <a:gd name="T25" fmla="*/ 224 h 227"/>
                <a:gd name="T26" fmla="*/ 23 w 113"/>
                <a:gd name="T27" fmla="*/ 216 h 227"/>
                <a:gd name="T28" fmla="*/ 11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1 w 113"/>
                <a:gd name="T39" fmla="*/ 23 h 227"/>
                <a:gd name="T40" fmla="*/ 23 w 113"/>
                <a:gd name="T41" fmla="*/ 10 h 227"/>
                <a:gd name="T42" fmla="*/ 39 w 113"/>
                <a:gd name="T43" fmla="*/ 2 h 227"/>
                <a:gd name="T44" fmla="*/ 56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1" y="203"/>
                  </a:lnTo>
                  <a:lnTo>
                    <a:pt x="89" y="216"/>
                  </a:lnTo>
                  <a:lnTo>
                    <a:pt x="74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6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168"/>
            <p:cNvSpPr>
              <a:spLocks/>
            </p:cNvSpPr>
            <p:nvPr/>
          </p:nvSpPr>
          <p:spPr bwMode="auto">
            <a:xfrm>
              <a:off x="3851276" y="2232025"/>
              <a:ext cx="17463" cy="36513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3 h 227"/>
                <a:gd name="T4" fmla="*/ 89 w 112"/>
                <a:gd name="T5" fmla="*/ 10 h 227"/>
                <a:gd name="T6" fmla="*/ 101 w 112"/>
                <a:gd name="T7" fmla="*/ 23 h 227"/>
                <a:gd name="T8" fmla="*/ 109 w 112"/>
                <a:gd name="T9" fmla="*/ 38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5 h 227"/>
                <a:gd name="T20" fmla="*/ 73 w 112"/>
                <a:gd name="T21" fmla="*/ 224 h 227"/>
                <a:gd name="T22" fmla="*/ 56 w 112"/>
                <a:gd name="T23" fmla="*/ 227 h 227"/>
                <a:gd name="T24" fmla="*/ 39 w 112"/>
                <a:gd name="T25" fmla="*/ 224 h 227"/>
                <a:gd name="T26" fmla="*/ 23 w 112"/>
                <a:gd name="T27" fmla="*/ 215 h 227"/>
                <a:gd name="T28" fmla="*/ 11 w 112"/>
                <a:gd name="T29" fmla="*/ 203 h 227"/>
                <a:gd name="T30" fmla="*/ 3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3 w 112"/>
                <a:gd name="T37" fmla="*/ 38 h 227"/>
                <a:gd name="T38" fmla="*/ 11 w 112"/>
                <a:gd name="T39" fmla="*/ 23 h 227"/>
                <a:gd name="T40" fmla="*/ 23 w 112"/>
                <a:gd name="T41" fmla="*/ 10 h 227"/>
                <a:gd name="T42" fmla="*/ 39 w 112"/>
                <a:gd name="T43" fmla="*/ 3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5"/>
                  </a:lnTo>
                  <a:lnTo>
                    <a:pt x="73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5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169"/>
            <p:cNvSpPr>
              <a:spLocks/>
            </p:cNvSpPr>
            <p:nvPr/>
          </p:nvSpPr>
          <p:spPr bwMode="auto">
            <a:xfrm>
              <a:off x="3851276" y="2087563"/>
              <a:ext cx="17463" cy="36513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3 h 227"/>
                <a:gd name="T4" fmla="*/ 89 w 112"/>
                <a:gd name="T5" fmla="*/ 11 h 227"/>
                <a:gd name="T6" fmla="*/ 101 w 112"/>
                <a:gd name="T7" fmla="*/ 23 h 227"/>
                <a:gd name="T8" fmla="*/ 109 w 112"/>
                <a:gd name="T9" fmla="*/ 38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6 h 227"/>
                <a:gd name="T20" fmla="*/ 73 w 112"/>
                <a:gd name="T21" fmla="*/ 224 h 227"/>
                <a:gd name="T22" fmla="*/ 56 w 112"/>
                <a:gd name="T23" fmla="*/ 227 h 227"/>
                <a:gd name="T24" fmla="*/ 39 w 112"/>
                <a:gd name="T25" fmla="*/ 224 h 227"/>
                <a:gd name="T26" fmla="*/ 23 w 112"/>
                <a:gd name="T27" fmla="*/ 216 h 227"/>
                <a:gd name="T28" fmla="*/ 11 w 112"/>
                <a:gd name="T29" fmla="*/ 203 h 227"/>
                <a:gd name="T30" fmla="*/ 3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3 w 112"/>
                <a:gd name="T37" fmla="*/ 38 h 227"/>
                <a:gd name="T38" fmla="*/ 11 w 112"/>
                <a:gd name="T39" fmla="*/ 23 h 227"/>
                <a:gd name="T40" fmla="*/ 23 w 112"/>
                <a:gd name="T41" fmla="*/ 11 h 227"/>
                <a:gd name="T42" fmla="*/ 39 w 112"/>
                <a:gd name="T43" fmla="*/ 3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6"/>
                  </a:lnTo>
                  <a:lnTo>
                    <a:pt x="73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6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170"/>
            <p:cNvSpPr>
              <a:spLocks/>
            </p:cNvSpPr>
            <p:nvPr/>
          </p:nvSpPr>
          <p:spPr bwMode="auto">
            <a:xfrm>
              <a:off x="3851276" y="2160588"/>
              <a:ext cx="17463" cy="34925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2 h 227"/>
                <a:gd name="T4" fmla="*/ 89 w 112"/>
                <a:gd name="T5" fmla="*/ 10 h 227"/>
                <a:gd name="T6" fmla="*/ 101 w 112"/>
                <a:gd name="T7" fmla="*/ 23 h 227"/>
                <a:gd name="T8" fmla="*/ 109 w 112"/>
                <a:gd name="T9" fmla="*/ 38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6 h 227"/>
                <a:gd name="T20" fmla="*/ 73 w 112"/>
                <a:gd name="T21" fmla="*/ 224 h 227"/>
                <a:gd name="T22" fmla="*/ 56 w 112"/>
                <a:gd name="T23" fmla="*/ 227 h 227"/>
                <a:gd name="T24" fmla="*/ 39 w 112"/>
                <a:gd name="T25" fmla="*/ 224 h 227"/>
                <a:gd name="T26" fmla="*/ 23 w 112"/>
                <a:gd name="T27" fmla="*/ 216 h 227"/>
                <a:gd name="T28" fmla="*/ 11 w 112"/>
                <a:gd name="T29" fmla="*/ 203 h 227"/>
                <a:gd name="T30" fmla="*/ 3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3 w 112"/>
                <a:gd name="T37" fmla="*/ 38 h 227"/>
                <a:gd name="T38" fmla="*/ 11 w 112"/>
                <a:gd name="T39" fmla="*/ 23 h 227"/>
                <a:gd name="T40" fmla="*/ 23 w 112"/>
                <a:gd name="T41" fmla="*/ 10 h 227"/>
                <a:gd name="T42" fmla="*/ 39 w 112"/>
                <a:gd name="T43" fmla="*/ 2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6"/>
                  </a:lnTo>
                  <a:lnTo>
                    <a:pt x="73" y="224"/>
                  </a:lnTo>
                  <a:lnTo>
                    <a:pt x="56" y="227"/>
                  </a:lnTo>
                  <a:lnTo>
                    <a:pt x="39" y="224"/>
                  </a:lnTo>
                  <a:lnTo>
                    <a:pt x="23" y="216"/>
                  </a:lnTo>
                  <a:lnTo>
                    <a:pt x="11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71"/>
            <p:cNvSpPr>
              <a:spLocks/>
            </p:cNvSpPr>
            <p:nvPr/>
          </p:nvSpPr>
          <p:spPr bwMode="auto">
            <a:xfrm>
              <a:off x="3922713" y="2232025"/>
              <a:ext cx="17463" cy="36513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3 h 227"/>
                <a:gd name="T4" fmla="*/ 89 w 113"/>
                <a:gd name="T5" fmla="*/ 10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2 w 113"/>
                <a:gd name="T17" fmla="*/ 203 h 227"/>
                <a:gd name="T18" fmla="*/ 89 w 113"/>
                <a:gd name="T19" fmla="*/ 215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5 h 227"/>
                <a:gd name="T28" fmla="*/ 12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0 h 227"/>
                <a:gd name="T42" fmla="*/ 39 w 113"/>
                <a:gd name="T43" fmla="*/ 3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89" y="215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5"/>
                  </a:lnTo>
                  <a:lnTo>
                    <a:pt x="12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72"/>
            <p:cNvSpPr>
              <a:spLocks/>
            </p:cNvSpPr>
            <p:nvPr/>
          </p:nvSpPr>
          <p:spPr bwMode="auto">
            <a:xfrm>
              <a:off x="3922713" y="2087563"/>
              <a:ext cx="17463" cy="36513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3 h 227"/>
                <a:gd name="T4" fmla="*/ 89 w 113"/>
                <a:gd name="T5" fmla="*/ 11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2 w 113"/>
                <a:gd name="T17" fmla="*/ 203 h 227"/>
                <a:gd name="T18" fmla="*/ 89 w 113"/>
                <a:gd name="T19" fmla="*/ 216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6 h 227"/>
                <a:gd name="T28" fmla="*/ 12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1 h 227"/>
                <a:gd name="T42" fmla="*/ 39 w 113"/>
                <a:gd name="T43" fmla="*/ 3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89" y="216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6"/>
                  </a:lnTo>
                  <a:lnTo>
                    <a:pt x="12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173"/>
            <p:cNvSpPr>
              <a:spLocks/>
            </p:cNvSpPr>
            <p:nvPr/>
          </p:nvSpPr>
          <p:spPr bwMode="auto">
            <a:xfrm>
              <a:off x="3922713" y="2160588"/>
              <a:ext cx="17463" cy="34925"/>
            </a:xfrm>
            <a:custGeom>
              <a:avLst/>
              <a:gdLst>
                <a:gd name="T0" fmla="*/ 57 w 113"/>
                <a:gd name="T1" fmla="*/ 0 h 227"/>
                <a:gd name="T2" fmla="*/ 74 w 113"/>
                <a:gd name="T3" fmla="*/ 2 h 227"/>
                <a:gd name="T4" fmla="*/ 89 w 113"/>
                <a:gd name="T5" fmla="*/ 10 h 227"/>
                <a:gd name="T6" fmla="*/ 102 w 113"/>
                <a:gd name="T7" fmla="*/ 23 h 227"/>
                <a:gd name="T8" fmla="*/ 110 w 113"/>
                <a:gd name="T9" fmla="*/ 38 h 227"/>
                <a:gd name="T10" fmla="*/ 113 w 113"/>
                <a:gd name="T11" fmla="*/ 57 h 227"/>
                <a:gd name="T12" fmla="*/ 113 w 113"/>
                <a:gd name="T13" fmla="*/ 170 h 227"/>
                <a:gd name="T14" fmla="*/ 110 w 113"/>
                <a:gd name="T15" fmla="*/ 188 h 227"/>
                <a:gd name="T16" fmla="*/ 102 w 113"/>
                <a:gd name="T17" fmla="*/ 203 h 227"/>
                <a:gd name="T18" fmla="*/ 89 w 113"/>
                <a:gd name="T19" fmla="*/ 216 h 227"/>
                <a:gd name="T20" fmla="*/ 74 w 113"/>
                <a:gd name="T21" fmla="*/ 224 h 227"/>
                <a:gd name="T22" fmla="*/ 57 w 113"/>
                <a:gd name="T23" fmla="*/ 227 h 227"/>
                <a:gd name="T24" fmla="*/ 39 w 113"/>
                <a:gd name="T25" fmla="*/ 224 h 227"/>
                <a:gd name="T26" fmla="*/ 24 w 113"/>
                <a:gd name="T27" fmla="*/ 216 h 227"/>
                <a:gd name="T28" fmla="*/ 12 w 113"/>
                <a:gd name="T29" fmla="*/ 203 h 227"/>
                <a:gd name="T30" fmla="*/ 3 w 113"/>
                <a:gd name="T31" fmla="*/ 188 h 227"/>
                <a:gd name="T32" fmla="*/ 0 w 113"/>
                <a:gd name="T33" fmla="*/ 170 h 227"/>
                <a:gd name="T34" fmla="*/ 0 w 113"/>
                <a:gd name="T35" fmla="*/ 57 h 227"/>
                <a:gd name="T36" fmla="*/ 3 w 113"/>
                <a:gd name="T37" fmla="*/ 38 h 227"/>
                <a:gd name="T38" fmla="*/ 12 w 113"/>
                <a:gd name="T39" fmla="*/ 23 h 227"/>
                <a:gd name="T40" fmla="*/ 24 w 113"/>
                <a:gd name="T41" fmla="*/ 10 h 227"/>
                <a:gd name="T42" fmla="*/ 39 w 113"/>
                <a:gd name="T43" fmla="*/ 2 h 227"/>
                <a:gd name="T44" fmla="*/ 57 w 113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7">
                  <a:moveTo>
                    <a:pt x="57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89" y="216"/>
                  </a:lnTo>
                  <a:lnTo>
                    <a:pt x="74" y="224"/>
                  </a:lnTo>
                  <a:lnTo>
                    <a:pt x="57" y="227"/>
                  </a:lnTo>
                  <a:lnTo>
                    <a:pt x="39" y="224"/>
                  </a:lnTo>
                  <a:lnTo>
                    <a:pt x="24" y="216"/>
                  </a:lnTo>
                  <a:lnTo>
                    <a:pt x="12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74"/>
            <p:cNvSpPr>
              <a:spLocks/>
            </p:cNvSpPr>
            <p:nvPr/>
          </p:nvSpPr>
          <p:spPr bwMode="auto">
            <a:xfrm>
              <a:off x="3592513" y="2205038"/>
              <a:ext cx="44450" cy="17463"/>
            </a:xfrm>
            <a:custGeom>
              <a:avLst/>
              <a:gdLst>
                <a:gd name="T0" fmla="*/ 56 w 282"/>
                <a:gd name="T1" fmla="*/ 0 h 113"/>
                <a:gd name="T2" fmla="*/ 225 w 282"/>
                <a:gd name="T3" fmla="*/ 0 h 113"/>
                <a:gd name="T4" fmla="*/ 243 w 282"/>
                <a:gd name="T5" fmla="*/ 2 h 113"/>
                <a:gd name="T6" fmla="*/ 259 w 282"/>
                <a:gd name="T7" fmla="*/ 10 h 113"/>
                <a:gd name="T8" fmla="*/ 270 w 282"/>
                <a:gd name="T9" fmla="*/ 22 h 113"/>
                <a:gd name="T10" fmla="*/ 279 w 282"/>
                <a:gd name="T11" fmla="*/ 38 h 113"/>
                <a:gd name="T12" fmla="*/ 282 w 282"/>
                <a:gd name="T13" fmla="*/ 56 h 113"/>
                <a:gd name="T14" fmla="*/ 279 w 282"/>
                <a:gd name="T15" fmla="*/ 74 h 113"/>
                <a:gd name="T16" fmla="*/ 270 w 282"/>
                <a:gd name="T17" fmla="*/ 89 h 113"/>
                <a:gd name="T18" fmla="*/ 259 w 282"/>
                <a:gd name="T19" fmla="*/ 102 h 113"/>
                <a:gd name="T20" fmla="*/ 243 w 282"/>
                <a:gd name="T21" fmla="*/ 110 h 113"/>
                <a:gd name="T22" fmla="*/ 225 w 282"/>
                <a:gd name="T23" fmla="*/ 113 h 113"/>
                <a:gd name="T24" fmla="*/ 56 w 282"/>
                <a:gd name="T25" fmla="*/ 113 h 113"/>
                <a:gd name="T26" fmla="*/ 39 w 282"/>
                <a:gd name="T27" fmla="*/ 110 h 113"/>
                <a:gd name="T28" fmla="*/ 24 w 282"/>
                <a:gd name="T29" fmla="*/ 102 h 113"/>
                <a:gd name="T30" fmla="*/ 11 w 282"/>
                <a:gd name="T31" fmla="*/ 89 h 113"/>
                <a:gd name="T32" fmla="*/ 3 w 282"/>
                <a:gd name="T33" fmla="*/ 74 h 113"/>
                <a:gd name="T34" fmla="*/ 0 w 282"/>
                <a:gd name="T35" fmla="*/ 56 h 113"/>
                <a:gd name="T36" fmla="*/ 3 w 282"/>
                <a:gd name="T37" fmla="*/ 38 h 113"/>
                <a:gd name="T38" fmla="*/ 11 w 282"/>
                <a:gd name="T39" fmla="*/ 22 h 113"/>
                <a:gd name="T40" fmla="*/ 24 w 282"/>
                <a:gd name="T41" fmla="*/ 10 h 113"/>
                <a:gd name="T42" fmla="*/ 39 w 282"/>
                <a:gd name="T43" fmla="*/ 2 h 113"/>
                <a:gd name="T44" fmla="*/ 56 w 28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113">
                  <a:moveTo>
                    <a:pt x="56" y="0"/>
                  </a:moveTo>
                  <a:lnTo>
                    <a:pt x="225" y="0"/>
                  </a:lnTo>
                  <a:lnTo>
                    <a:pt x="243" y="2"/>
                  </a:lnTo>
                  <a:lnTo>
                    <a:pt x="259" y="10"/>
                  </a:lnTo>
                  <a:lnTo>
                    <a:pt x="270" y="22"/>
                  </a:lnTo>
                  <a:lnTo>
                    <a:pt x="279" y="38"/>
                  </a:lnTo>
                  <a:lnTo>
                    <a:pt x="282" y="56"/>
                  </a:lnTo>
                  <a:lnTo>
                    <a:pt x="279" y="74"/>
                  </a:lnTo>
                  <a:lnTo>
                    <a:pt x="270" y="89"/>
                  </a:lnTo>
                  <a:lnTo>
                    <a:pt x="259" y="102"/>
                  </a:lnTo>
                  <a:lnTo>
                    <a:pt x="243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75"/>
            <p:cNvSpPr>
              <a:spLocks/>
            </p:cNvSpPr>
            <p:nvPr/>
          </p:nvSpPr>
          <p:spPr bwMode="auto">
            <a:xfrm>
              <a:off x="3592513" y="2133600"/>
              <a:ext cx="44450" cy="17463"/>
            </a:xfrm>
            <a:custGeom>
              <a:avLst/>
              <a:gdLst>
                <a:gd name="T0" fmla="*/ 56 w 282"/>
                <a:gd name="T1" fmla="*/ 0 h 113"/>
                <a:gd name="T2" fmla="*/ 225 w 282"/>
                <a:gd name="T3" fmla="*/ 0 h 113"/>
                <a:gd name="T4" fmla="*/ 243 w 282"/>
                <a:gd name="T5" fmla="*/ 3 h 113"/>
                <a:gd name="T6" fmla="*/ 259 w 282"/>
                <a:gd name="T7" fmla="*/ 10 h 113"/>
                <a:gd name="T8" fmla="*/ 270 w 282"/>
                <a:gd name="T9" fmla="*/ 23 h 113"/>
                <a:gd name="T10" fmla="*/ 279 w 282"/>
                <a:gd name="T11" fmla="*/ 38 h 113"/>
                <a:gd name="T12" fmla="*/ 282 w 282"/>
                <a:gd name="T13" fmla="*/ 57 h 113"/>
                <a:gd name="T14" fmla="*/ 279 w 282"/>
                <a:gd name="T15" fmla="*/ 74 h 113"/>
                <a:gd name="T16" fmla="*/ 270 w 282"/>
                <a:gd name="T17" fmla="*/ 90 h 113"/>
                <a:gd name="T18" fmla="*/ 259 w 282"/>
                <a:gd name="T19" fmla="*/ 102 h 113"/>
                <a:gd name="T20" fmla="*/ 243 w 282"/>
                <a:gd name="T21" fmla="*/ 110 h 113"/>
                <a:gd name="T22" fmla="*/ 225 w 282"/>
                <a:gd name="T23" fmla="*/ 113 h 113"/>
                <a:gd name="T24" fmla="*/ 56 w 282"/>
                <a:gd name="T25" fmla="*/ 113 h 113"/>
                <a:gd name="T26" fmla="*/ 39 w 282"/>
                <a:gd name="T27" fmla="*/ 110 h 113"/>
                <a:gd name="T28" fmla="*/ 24 w 282"/>
                <a:gd name="T29" fmla="*/ 102 h 113"/>
                <a:gd name="T30" fmla="*/ 11 w 282"/>
                <a:gd name="T31" fmla="*/ 90 h 113"/>
                <a:gd name="T32" fmla="*/ 3 w 282"/>
                <a:gd name="T33" fmla="*/ 74 h 113"/>
                <a:gd name="T34" fmla="*/ 0 w 282"/>
                <a:gd name="T35" fmla="*/ 57 h 113"/>
                <a:gd name="T36" fmla="*/ 3 w 282"/>
                <a:gd name="T37" fmla="*/ 38 h 113"/>
                <a:gd name="T38" fmla="*/ 11 w 282"/>
                <a:gd name="T39" fmla="*/ 23 h 113"/>
                <a:gd name="T40" fmla="*/ 24 w 282"/>
                <a:gd name="T41" fmla="*/ 10 h 113"/>
                <a:gd name="T42" fmla="*/ 39 w 282"/>
                <a:gd name="T43" fmla="*/ 3 h 113"/>
                <a:gd name="T44" fmla="*/ 56 w 28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113">
                  <a:moveTo>
                    <a:pt x="56" y="0"/>
                  </a:moveTo>
                  <a:lnTo>
                    <a:pt x="225" y="0"/>
                  </a:lnTo>
                  <a:lnTo>
                    <a:pt x="243" y="3"/>
                  </a:lnTo>
                  <a:lnTo>
                    <a:pt x="259" y="10"/>
                  </a:lnTo>
                  <a:lnTo>
                    <a:pt x="270" y="23"/>
                  </a:lnTo>
                  <a:lnTo>
                    <a:pt x="279" y="38"/>
                  </a:lnTo>
                  <a:lnTo>
                    <a:pt x="282" y="57"/>
                  </a:lnTo>
                  <a:lnTo>
                    <a:pt x="279" y="74"/>
                  </a:lnTo>
                  <a:lnTo>
                    <a:pt x="270" y="90"/>
                  </a:lnTo>
                  <a:lnTo>
                    <a:pt x="259" y="102"/>
                  </a:lnTo>
                  <a:lnTo>
                    <a:pt x="243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76"/>
            <p:cNvSpPr>
              <a:spLocks/>
            </p:cNvSpPr>
            <p:nvPr/>
          </p:nvSpPr>
          <p:spPr bwMode="auto">
            <a:xfrm>
              <a:off x="3654426" y="2205038"/>
              <a:ext cx="53975" cy="17463"/>
            </a:xfrm>
            <a:custGeom>
              <a:avLst/>
              <a:gdLst>
                <a:gd name="T0" fmla="*/ 57 w 338"/>
                <a:gd name="T1" fmla="*/ 0 h 113"/>
                <a:gd name="T2" fmla="*/ 282 w 338"/>
                <a:gd name="T3" fmla="*/ 0 h 113"/>
                <a:gd name="T4" fmla="*/ 299 w 338"/>
                <a:gd name="T5" fmla="*/ 2 h 113"/>
                <a:gd name="T6" fmla="*/ 315 w 338"/>
                <a:gd name="T7" fmla="*/ 10 h 113"/>
                <a:gd name="T8" fmla="*/ 327 w 338"/>
                <a:gd name="T9" fmla="*/ 22 h 113"/>
                <a:gd name="T10" fmla="*/ 335 w 338"/>
                <a:gd name="T11" fmla="*/ 38 h 113"/>
                <a:gd name="T12" fmla="*/ 338 w 338"/>
                <a:gd name="T13" fmla="*/ 56 h 113"/>
                <a:gd name="T14" fmla="*/ 335 w 338"/>
                <a:gd name="T15" fmla="*/ 74 h 113"/>
                <a:gd name="T16" fmla="*/ 327 w 338"/>
                <a:gd name="T17" fmla="*/ 89 h 113"/>
                <a:gd name="T18" fmla="*/ 315 w 338"/>
                <a:gd name="T19" fmla="*/ 102 h 113"/>
                <a:gd name="T20" fmla="*/ 299 w 338"/>
                <a:gd name="T21" fmla="*/ 110 h 113"/>
                <a:gd name="T22" fmla="*/ 282 w 338"/>
                <a:gd name="T23" fmla="*/ 113 h 113"/>
                <a:gd name="T24" fmla="*/ 57 w 338"/>
                <a:gd name="T25" fmla="*/ 113 h 113"/>
                <a:gd name="T26" fmla="*/ 39 w 338"/>
                <a:gd name="T27" fmla="*/ 110 h 113"/>
                <a:gd name="T28" fmla="*/ 24 w 338"/>
                <a:gd name="T29" fmla="*/ 102 h 113"/>
                <a:gd name="T30" fmla="*/ 12 w 338"/>
                <a:gd name="T31" fmla="*/ 89 h 113"/>
                <a:gd name="T32" fmla="*/ 3 w 338"/>
                <a:gd name="T33" fmla="*/ 74 h 113"/>
                <a:gd name="T34" fmla="*/ 0 w 338"/>
                <a:gd name="T35" fmla="*/ 56 h 113"/>
                <a:gd name="T36" fmla="*/ 3 w 338"/>
                <a:gd name="T37" fmla="*/ 38 h 113"/>
                <a:gd name="T38" fmla="*/ 12 w 338"/>
                <a:gd name="T39" fmla="*/ 22 h 113"/>
                <a:gd name="T40" fmla="*/ 24 w 338"/>
                <a:gd name="T41" fmla="*/ 10 h 113"/>
                <a:gd name="T42" fmla="*/ 39 w 338"/>
                <a:gd name="T43" fmla="*/ 2 h 113"/>
                <a:gd name="T44" fmla="*/ 57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7" y="0"/>
                  </a:moveTo>
                  <a:lnTo>
                    <a:pt x="282" y="0"/>
                  </a:lnTo>
                  <a:lnTo>
                    <a:pt x="299" y="2"/>
                  </a:lnTo>
                  <a:lnTo>
                    <a:pt x="315" y="10"/>
                  </a:lnTo>
                  <a:lnTo>
                    <a:pt x="327" y="22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74"/>
                  </a:lnTo>
                  <a:lnTo>
                    <a:pt x="327" y="89"/>
                  </a:lnTo>
                  <a:lnTo>
                    <a:pt x="315" y="102"/>
                  </a:lnTo>
                  <a:lnTo>
                    <a:pt x="299" y="110"/>
                  </a:lnTo>
                  <a:lnTo>
                    <a:pt x="28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77"/>
            <p:cNvSpPr>
              <a:spLocks/>
            </p:cNvSpPr>
            <p:nvPr/>
          </p:nvSpPr>
          <p:spPr bwMode="auto">
            <a:xfrm>
              <a:off x="3654426" y="2133600"/>
              <a:ext cx="53975" cy="17463"/>
            </a:xfrm>
            <a:custGeom>
              <a:avLst/>
              <a:gdLst>
                <a:gd name="T0" fmla="*/ 57 w 338"/>
                <a:gd name="T1" fmla="*/ 0 h 113"/>
                <a:gd name="T2" fmla="*/ 282 w 338"/>
                <a:gd name="T3" fmla="*/ 0 h 113"/>
                <a:gd name="T4" fmla="*/ 299 w 338"/>
                <a:gd name="T5" fmla="*/ 3 h 113"/>
                <a:gd name="T6" fmla="*/ 315 w 338"/>
                <a:gd name="T7" fmla="*/ 10 h 113"/>
                <a:gd name="T8" fmla="*/ 327 w 338"/>
                <a:gd name="T9" fmla="*/ 23 h 113"/>
                <a:gd name="T10" fmla="*/ 335 w 338"/>
                <a:gd name="T11" fmla="*/ 38 h 113"/>
                <a:gd name="T12" fmla="*/ 338 w 338"/>
                <a:gd name="T13" fmla="*/ 57 h 113"/>
                <a:gd name="T14" fmla="*/ 335 w 338"/>
                <a:gd name="T15" fmla="*/ 74 h 113"/>
                <a:gd name="T16" fmla="*/ 327 w 338"/>
                <a:gd name="T17" fmla="*/ 90 h 113"/>
                <a:gd name="T18" fmla="*/ 315 w 338"/>
                <a:gd name="T19" fmla="*/ 102 h 113"/>
                <a:gd name="T20" fmla="*/ 299 w 338"/>
                <a:gd name="T21" fmla="*/ 110 h 113"/>
                <a:gd name="T22" fmla="*/ 282 w 338"/>
                <a:gd name="T23" fmla="*/ 113 h 113"/>
                <a:gd name="T24" fmla="*/ 57 w 338"/>
                <a:gd name="T25" fmla="*/ 113 h 113"/>
                <a:gd name="T26" fmla="*/ 39 w 338"/>
                <a:gd name="T27" fmla="*/ 110 h 113"/>
                <a:gd name="T28" fmla="*/ 24 w 338"/>
                <a:gd name="T29" fmla="*/ 102 h 113"/>
                <a:gd name="T30" fmla="*/ 12 w 338"/>
                <a:gd name="T31" fmla="*/ 90 h 113"/>
                <a:gd name="T32" fmla="*/ 3 w 338"/>
                <a:gd name="T33" fmla="*/ 74 h 113"/>
                <a:gd name="T34" fmla="*/ 0 w 338"/>
                <a:gd name="T35" fmla="*/ 57 h 113"/>
                <a:gd name="T36" fmla="*/ 3 w 338"/>
                <a:gd name="T37" fmla="*/ 38 h 113"/>
                <a:gd name="T38" fmla="*/ 12 w 338"/>
                <a:gd name="T39" fmla="*/ 23 h 113"/>
                <a:gd name="T40" fmla="*/ 24 w 338"/>
                <a:gd name="T41" fmla="*/ 10 h 113"/>
                <a:gd name="T42" fmla="*/ 39 w 338"/>
                <a:gd name="T43" fmla="*/ 3 h 113"/>
                <a:gd name="T44" fmla="*/ 57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7" y="0"/>
                  </a:moveTo>
                  <a:lnTo>
                    <a:pt x="282" y="0"/>
                  </a:lnTo>
                  <a:lnTo>
                    <a:pt x="299" y="3"/>
                  </a:lnTo>
                  <a:lnTo>
                    <a:pt x="315" y="10"/>
                  </a:lnTo>
                  <a:lnTo>
                    <a:pt x="327" y="23"/>
                  </a:lnTo>
                  <a:lnTo>
                    <a:pt x="335" y="38"/>
                  </a:lnTo>
                  <a:lnTo>
                    <a:pt x="338" y="57"/>
                  </a:lnTo>
                  <a:lnTo>
                    <a:pt x="335" y="74"/>
                  </a:lnTo>
                  <a:lnTo>
                    <a:pt x="327" y="90"/>
                  </a:lnTo>
                  <a:lnTo>
                    <a:pt x="315" y="102"/>
                  </a:lnTo>
                  <a:lnTo>
                    <a:pt x="299" y="110"/>
                  </a:lnTo>
                  <a:lnTo>
                    <a:pt x="28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78"/>
            <p:cNvSpPr>
              <a:spLocks/>
            </p:cNvSpPr>
            <p:nvPr/>
          </p:nvSpPr>
          <p:spPr bwMode="auto">
            <a:xfrm>
              <a:off x="3725863" y="2205038"/>
              <a:ext cx="53975" cy="17463"/>
            </a:xfrm>
            <a:custGeom>
              <a:avLst/>
              <a:gdLst>
                <a:gd name="T0" fmla="*/ 56 w 338"/>
                <a:gd name="T1" fmla="*/ 0 h 113"/>
                <a:gd name="T2" fmla="*/ 282 w 338"/>
                <a:gd name="T3" fmla="*/ 0 h 113"/>
                <a:gd name="T4" fmla="*/ 299 w 338"/>
                <a:gd name="T5" fmla="*/ 2 h 113"/>
                <a:gd name="T6" fmla="*/ 314 w 338"/>
                <a:gd name="T7" fmla="*/ 10 h 113"/>
                <a:gd name="T8" fmla="*/ 327 w 338"/>
                <a:gd name="T9" fmla="*/ 22 h 113"/>
                <a:gd name="T10" fmla="*/ 335 w 338"/>
                <a:gd name="T11" fmla="*/ 38 h 113"/>
                <a:gd name="T12" fmla="*/ 338 w 338"/>
                <a:gd name="T13" fmla="*/ 56 h 113"/>
                <a:gd name="T14" fmla="*/ 335 w 338"/>
                <a:gd name="T15" fmla="*/ 74 h 113"/>
                <a:gd name="T16" fmla="*/ 327 w 338"/>
                <a:gd name="T17" fmla="*/ 89 h 113"/>
                <a:gd name="T18" fmla="*/ 314 w 338"/>
                <a:gd name="T19" fmla="*/ 102 h 113"/>
                <a:gd name="T20" fmla="*/ 299 w 338"/>
                <a:gd name="T21" fmla="*/ 110 h 113"/>
                <a:gd name="T22" fmla="*/ 282 w 338"/>
                <a:gd name="T23" fmla="*/ 113 h 113"/>
                <a:gd name="T24" fmla="*/ 56 w 338"/>
                <a:gd name="T25" fmla="*/ 113 h 113"/>
                <a:gd name="T26" fmla="*/ 39 w 338"/>
                <a:gd name="T27" fmla="*/ 110 h 113"/>
                <a:gd name="T28" fmla="*/ 24 w 338"/>
                <a:gd name="T29" fmla="*/ 102 h 113"/>
                <a:gd name="T30" fmla="*/ 11 w 338"/>
                <a:gd name="T31" fmla="*/ 89 h 113"/>
                <a:gd name="T32" fmla="*/ 3 w 338"/>
                <a:gd name="T33" fmla="*/ 74 h 113"/>
                <a:gd name="T34" fmla="*/ 0 w 338"/>
                <a:gd name="T35" fmla="*/ 56 h 113"/>
                <a:gd name="T36" fmla="*/ 3 w 338"/>
                <a:gd name="T37" fmla="*/ 38 h 113"/>
                <a:gd name="T38" fmla="*/ 11 w 338"/>
                <a:gd name="T39" fmla="*/ 22 h 113"/>
                <a:gd name="T40" fmla="*/ 24 w 338"/>
                <a:gd name="T41" fmla="*/ 10 h 113"/>
                <a:gd name="T42" fmla="*/ 39 w 338"/>
                <a:gd name="T43" fmla="*/ 2 h 113"/>
                <a:gd name="T44" fmla="*/ 56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6" y="0"/>
                  </a:moveTo>
                  <a:lnTo>
                    <a:pt x="282" y="0"/>
                  </a:lnTo>
                  <a:lnTo>
                    <a:pt x="299" y="2"/>
                  </a:lnTo>
                  <a:lnTo>
                    <a:pt x="314" y="10"/>
                  </a:lnTo>
                  <a:lnTo>
                    <a:pt x="327" y="22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74"/>
                  </a:lnTo>
                  <a:lnTo>
                    <a:pt x="327" y="89"/>
                  </a:lnTo>
                  <a:lnTo>
                    <a:pt x="314" y="102"/>
                  </a:lnTo>
                  <a:lnTo>
                    <a:pt x="299" y="110"/>
                  </a:lnTo>
                  <a:lnTo>
                    <a:pt x="282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179"/>
            <p:cNvSpPr>
              <a:spLocks/>
            </p:cNvSpPr>
            <p:nvPr/>
          </p:nvSpPr>
          <p:spPr bwMode="auto">
            <a:xfrm>
              <a:off x="3725863" y="2133600"/>
              <a:ext cx="53975" cy="17463"/>
            </a:xfrm>
            <a:custGeom>
              <a:avLst/>
              <a:gdLst>
                <a:gd name="T0" fmla="*/ 56 w 338"/>
                <a:gd name="T1" fmla="*/ 0 h 113"/>
                <a:gd name="T2" fmla="*/ 282 w 338"/>
                <a:gd name="T3" fmla="*/ 0 h 113"/>
                <a:gd name="T4" fmla="*/ 299 w 338"/>
                <a:gd name="T5" fmla="*/ 3 h 113"/>
                <a:gd name="T6" fmla="*/ 314 w 338"/>
                <a:gd name="T7" fmla="*/ 10 h 113"/>
                <a:gd name="T8" fmla="*/ 327 w 338"/>
                <a:gd name="T9" fmla="*/ 23 h 113"/>
                <a:gd name="T10" fmla="*/ 335 w 338"/>
                <a:gd name="T11" fmla="*/ 38 h 113"/>
                <a:gd name="T12" fmla="*/ 338 w 338"/>
                <a:gd name="T13" fmla="*/ 57 h 113"/>
                <a:gd name="T14" fmla="*/ 335 w 338"/>
                <a:gd name="T15" fmla="*/ 74 h 113"/>
                <a:gd name="T16" fmla="*/ 327 w 338"/>
                <a:gd name="T17" fmla="*/ 90 h 113"/>
                <a:gd name="T18" fmla="*/ 314 w 338"/>
                <a:gd name="T19" fmla="*/ 102 h 113"/>
                <a:gd name="T20" fmla="*/ 299 w 338"/>
                <a:gd name="T21" fmla="*/ 110 h 113"/>
                <a:gd name="T22" fmla="*/ 282 w 338"/>
                <a:gd name="T23" fmla="*/ 113 h 113"/>
                <a:gd name="T24" fmla="*/ 56 w 338"/>
                <a:gd name="T25" fmla="*/ 113 h 113"/>
                <a:gd name="T26" fmla="*/ 39 w 338"/>
                <a:gd name="T27" fmla="*/ 110 h 113"/>
                <a:gd name="T28" fmla="*/ 24 w 338"/>
                <a:gd name="T29" fmla="*/ 102 h 113"/>
                <a:gd name="T30" fmla="*/ 11 w 338"/>
                <a:gd name="T31" fmla="*/ 90 h 113"/>
                <a:gd name="T32" fmla="*/ 3 w 338"/>
                <a:gd name="T33" fmla="*/ 74 h 113"/>
                <a:gd name="T34" fmla="*/ 0 w 338"/>
                <a:gd name="T35" fmla="*/ 57 h 113"/>
                <a:gd name="T36" fmla="*/ 3 w 338"/>
                <a:gd name="T37" fmla="*/ 38 h 113"/>
                <a:gd name="T38" fmla="*/ 11 w 338"/>
                <a:gd name="T39" fmla="*/ 23 h 113"/>
                <a:gd name="T40" fmla="*/ 24 w 338"/>
                <a:gd name="T41" fmla="*/ 10 h 113"/>
                <a:gd name="T42" fmla="*/ 39 w 338"/>
                <a:gd name="T43" fmla="*/ 3 h 113"/>
                <a:gd name="T44" fmla="*/ 56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6" y="0"/>
                  </a:moveTo>
                  <a:lnTo>
                    <a:pt x="282" y="0"/>
                  </a:lnTo>
                  <a:lnTo>
                    <a:pt x="299" y="3"/>
                  </a:lnTo>
                  <a:lnTo>
                    <a:pt x="314" y="10"/>
                  </a:lnTo>
                  <a:lnTo>
                    <a:pt x="327" y="23"/>
                  </a:lnTo>
                  <a:lnTo>
                    <a:pt x="335" y="38"/>
                  </a:lnTo>
                  <a:lnTo>
                    <a:pt x="338" y="57"/>
                  </a:lnTo>
                  <a:lnTo>
                    <a:pt x="335" y="74"/>
                  </a:lnTo>
                  <a:lnTo>
                    <a:pt x="327" y="90"/>
                  </a:lnTo>
                  <a:lnTo>
                    <a:pt x="314" y="102"/>
                  </a:lnTo>
                  <a:lnTo>
                    <a:pt x="299" y="110"/>
                  </a:lnTo>
                  <a:lnTo>
                    <a:pt x="282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180"/>
            <p:cNvSpPr>
              <a:spLocks/>
            </p:cNvSpPr>
            <p:nvPr/>
          </p:nvSpPr>
          <p:spPr bwMode="auto">
            <a:xfrm>
              <a:off x="3797301" y="2205038"/>
              <a:ext cx="53975" cy="17463"/>
            </a:xfrm>
            <a:custGeom>
              <a:avLst/>
              <a:gdLst>
                <a:gd name="T0" fmla="*/ 56 w 338"/>
                <a:gd name="T1" fmla="*/ 0 h 113"/>
                <a:gd name="T2" fmla="*/ 281 w 338"/>
                <a:gd name="T3" fmla="*/ 0 h 113"/>
                <a:gd name="T4" fmla="*/ 299 w 338"/>
                <a:gd name="T5" fmla="*/ 2 h 113"/>
                <a:gd name="T6" fmla="*/ 314 w 338"/>
                <a:gd name="T7" fmla="*/ 10 h 113"/>
                <a:gd name="T8" fmla="*/ 326 w 338"/>
                <a:gd name="T9" fmla="*/ 22 h 113"/>
                <a:gd name="T10" fmla="*/ 335 w 338"/>
                <a:gd name="T11" fmla="*/ 38 h 113"/>
                <a:gd name="T12" fmla="*/ 338 w 338"/>
                <a:gd name="T13" fmla="*/ 56 h 113"/>
                <a:gd name="T14" fmla="*/ 335 w 338"/>
                <a:gd name="T15" fmla="*/ 74 h 113"/>
                <a:gd name="T16" fmla="*/ 326 w 338"/>
                <a:gd name="T17" fmla="*/ 89 h 113"/>
                <a:gd name="T18" fmla="*/ 314 w 338"/>
                <a:gd name="T19" fmla="*/ 102 h 113"/>
                <a:gd name="T20" fmla="*/ 299 w 338"/>
                <a:gd name="T21" fmla="*/ 110 h 113"/>
                <a:gd name="T22" fmla="*/ 281 w 338"/>
                <a:gd name="T23" fmla="*/ 113 h 113"/>
                <a:gd name="T24" fmla="*/ 56 w 338"/>
                <a:gd name="T25" fmla="*/ 113 h 113"/>
                <a:gd name="T26" fmla="*/ 39 w 338"/>
                <a:gd name="T27" fmla="*/ 110 h 113"/>
                <a:gd name="T28" fmla="*/ 23 w 338"/>
                <a:gd name="T29" fmla="*/ 102 h 113"/>
                <a:gd name="T30" fmla="*/ 11 w 338"/>
                <a:gd name="T31" fmla="*/ 89 h 113"/>
                <a:gd name="T32" fmla="*/ 3 w 338"/>
                <a:gd name="T33" fmla="*/ 74 h 113"/>
                <a:gd name="T34" fmla="*/ 0 w 338"/>
                <a:gd name="T35" fmla="*/ 56 h 113"/>
                <a:gd name="T36" fmla="*/ 3 w 338"/>
                <a:gd name="T37" fmla="*/ 38 h 113"/>
                <a:gd name="T38" fmla="*/ 11 w 338"/>
                <a:gd name="T39" fmla="*/ 22 h 113"/>
                <a:gd name="T40" fmla="*/ 23 w 338"/>
                <a:gd name="T41" fmla="*/ 10 h 113"/>
                <a:gd name="T42" fmla="*/ 39 w 338"/>
                <a:gd name="T43" fmla="*/ 2 h 113"/>
                <a:gd name="T44" fmla="*/ 56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6" y="0"/>
                  </a:moveTo>
                  <a:lnTo>
                    <a:pt x="281" y="0"/>
                  </a:lnTo>
                  <a:lnTo>
                    <a:pt x="299" y="2"/>
                  </a:lnTo>
                  <a:lnTo>
                    <a:pt x="314" y="10"/>
                  </a:lnTo>
                  <a:lnTo>
                    <a:pt x="326" y="22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74"/>
                  </a:lnTo>
                  <a:lnTo>
                    <a:pt x="326" y="89"/>
                  </a:lnTo>
                  <a:lnTo>
                    <a:pt x="314" y="102"/>
                  </a:lnTo>
                  <a:lnTo>
                    <a:pt x="299" y="110"/>
                  </a:lnTo>
                  <a:lnTo>
                    <a:pt x="28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81"/>
            <p:cNvSpPr>
              <a:spLocks/>
            </p:cNvSpPr>
            <p:nvPr/>
          </p:nvSpPr>
          <p:spPr bwMode="auto">
            <a:xfrm>
              <a:off x="3797301" y="2133600"/>
              <a:ext cx="53975" cy="17463"/>
            </a:xfrm>
            <a:custGeom>
              <a:avLst/>
              <a:gdLst>
                <a:gd name="T0" fmla="*/ 56 w 338"/>
                <a:gd name="T1" fmla="*/ 0 h 113"/>
                <a:gd name="T2" fmla="*/ 281 w 338"/>
                <a:gd name="T3" fmla="*/ 0 h 113"/>
                <a:gd name="T4" fmla="*/ 299 w 338"/>
                <a:gd name="T5" fmla="*/ 3 h 113"/>
                <a:gd name="T6" fmla="*/ 314 w 338"/>
                <a:gd name="T7" fmla="*/ 10 h 113"/>
                <a:gd name="T8" fmla="*/ 326 w 338"/>
                <a:gd name="T9" fmla="*/ 23 h 113"/>
                <a:gd name="T10" fmla="*/ 335 w 338"/>
                <a:gd name="T11" fmla="*/ 38 h 113"/>
                <a:gd name="T12" fmla="*/ 338 w 338"/>
                <a:gd name="T13" fmla="*/ 57 h 113"/>
                <a:gd name="T14" fmla="*/ 335 w 338"/>
                <a:gd name="T15" fmla="*/ 74 h 113"/>
                <a:gd name="T16" fmla="*/ 326 w 338"/>
                <a:gd name="T17" fmla="*/ 90 h 113"/>
                <a:gd name="T18" fmla="*/ 314 w 338"/>
                <a:gd name="T19" fmla="*/ 102 h 113"/>
                <a:gd name="T20" fmla="*/ 299 w 338"/>
                <a:gd name="T21" fmla="*/ 110 h 113"/>
                <a:gd name="T22" fmla="*/ 281 w 338"/>
                <a:gd name="T23" fmla="*/ 113 h 113"/>
                <a:gd name="T24" fmla="*/ 56 w 338"/>
                <a:gd name="T25" fmla="*/ 113 h 113"/>
                <a:gd name="T26" fmla="*/ 39 w 338"/>
                <a:gd name="T27" fmla="*/ 110 h 113"/>
                <a:gd name="T28" fmla="*/ 23 w 338"/>
                <a:gd name="T29" fmla="*/ 102 h 113"/>
                <a:gd name="T30" fmla="*/ 11 w 338"/>
                <a:gd name="T31" fmla="*/ 90 h 113"/>
                <a:gd name="T32" fmla="*/ 3 w 338"/>
                <a:gd name="T33" fmla="*/ 74 h 113"/>
                <a:gd name="T34" fmla="*/ 0 w 338"/>
                <a:gd name="T35" fmla="*/ 57 h 113"/>
                <a:gd name="T36" fmla="*/ 3 w 338"/>
                <a:gd name="T37" fmla="*/ 38 h 113"/>
                <a:gd name="T38" fmla="*/ 11 w 338"/>
                <a:gd name="T39" fmla="*/ 23 h 113"/>
                <a:gd name="T40" fmla="*/ 23 w 338"/>
                <a:gd name="T41" fmla="*/ 10 h 113"/>
                <a:gd name="T42" fmla="*/ 39 w 338"/>
                <a:gd name="T43" fmla="*/ 3 h 113"/>
                <a:gd name="T44" fmla="*/ 56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6" y="0"/>
                  </a:moveTo>
                  <a:lnTo>
                    <a:pt x="281" y="0"/>
                  </a:lnTo>
                  <a:lnTo>
                    <a:pt x="299" y="3"/>
                  </a:lnTo>
                  <a:lnTo>
                    <a:pt x="314" y="10"/>
                  </a:lnTo>
                  <a:lnTo>
                    <a:pt x="326" y="23"/>
                  </a:lnTo>
                  <a:lnTo>
                    <a:pt x="335" y="38"/>
                  </a:lnTo>
                  <a:lnTo>
                    <a:pt x="338" y="57"/>
                  </a:lnTo>
                  <a:lnTo>
                    <a:pt x="335" y="74"/>
                  </a:lnTo>
                  <a:lnTo>
                    <a:pt x="326" y="90"/>
                  </a:lnTo>
                  <a:lnTo>
                    <a:pt x="314" y="102"/>
                  </a:lnTo>
                  <a:lnTo>
                    <a:pt x="299" y="110"/>
                  </a:lnTo>
                  <a:lnTo>
                    <a:pt x="281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182"/>
            <p:cNvSpPr>
              <a:spLocks/>
            </p:cNvSpPr>
            <p:nvPr/>
          </p:nvSpPr>
          <p:spPr bwMode="auto">
            <a:xfrm>
              <a:off x="3868738" y="2205038"/>
              <a:ext cx="53975" cy="17463"/>
            </a:xfrm>
            <a:custGeom>
              <a:avLst/>
              <a:gdLst>
                <a:gd name="T0" fmla="*/ 57 w 338"/>
                <a:gd name="T1" fmla="*/ 0 h 113"/>
                <a:gd name="T2" fmla="*/ 282 w 338"/>
                <a:gd name="T3" fmla="*/ 0 h 113"/>
                <a:gd name="T4" fmla="*/ 299 w 338"/>
                <a:gd name="T5" fmla="*/ 2 h 113"/>
                <a:gd name="T6" fmla="*/ 315 w 338"/>
                <a:gd name="T7" fmla="*/ 10 h 113"/>
                <a:gd name="T8" fmla="*/ 327 w 338"/>
                <a:gd name="T9" fmla="*/ 22 h 113"/>
                <a:gd name="T10" fmla="*/ 335 w 338"/>
                <a:gd name="T11" fmla="*/ 38 h 113"/>
                <a:gd name="T12" fmla="*/ 338 w 338"/>
                <a:gd name="T13" fmla="*/ 56 h 113"/>
                <a:gd name="T14" fmla="*/ 335 w 338"/>
                <a:gd name="T15" fmla="*/ 74 h 113"/>
                <a:gd name="T16" fmla="*/ 327 w 338"/>
                <a:gd name="T17" fmla="*/ 89 h 113"/>
                <a:gd name="T18" fmla="*/ 315 w 338"/>
                <a:gd name="T19" fmla="*/ 102 h 113"/>
                <a:gd name="T20" fmla="*/ 299 w 338"/>
                <a:gd name="T21" fmla="*/ 110 h 113"/>
                <a:gd name="T22" fmla="*/ 282 w 338"/>
                <a:gd name="T23" fmla="*/ 113 h 113"/>
                <a:gd name="T24" fmla="*/ 57 w 338"/>
                <a:gd name="T25" fmla="*/ 113 h 113"/>
                <a:gd name="T26" fmla="*/ 39 w 338"/>
                <a:gd name="T27" fmla="*/ 110 h 113"/>
                <a:gd name="T28" fmla="*/ 23 w 338"/>
                <a:gd name="T29" fmla="*/ 102 h 113"/>
                <a:gd name="T30" fmla="*/ 12 w 338"/>
                <a:gd name="T31" fmla="*/ 89 h 113"/>
                <a:gd name="T32" fmla="*/ 3 w 338"/>
                <a:gd name="T33" fmla="*/ 74 h 113"/>
                <a:gd name="T34" fmla="*/ 0 w 338"/>
                <a:gd name="T35" fmla="*/ 56 h 113"/>
                <a:gd name="T36" fmla="*/ 3 w 338"/>
                <a:gd name="T37" fmla="*/ 38 h 113"/>
                <a:gd name="T38" fmla="*/ 12 w 338"/>
                <a:gd name="T39" fmla="*/ 22 h 113"/>
                <a:gd name="T40" fmla="*/ 23 w 338"/>
                <a:gd name="T41" fmla="*/ 10 h 113"/>
                <a:gd name="T42" fmla="*/ 39 w 338"/>
                <a:gd name="T43" fmla="*/ 2 h 113"/>
                <a:gd name="T44" fmla="*/ 57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7" y="0"/>
                  </a:moveTo>
                  <a:lnTo>
                    <a:pt x="282" y="0"/>
                  </a:lnTo>
                  <a:lnTo>
                    <a:pt x="299" y="2"/>
                  </a:lnTo>
                  <a:lnTo>
                    <a:pt x="315" y="10"/>
                  </a:lnTo>
                  <a:lnTo>
                    <a:pt x="327" y="22"/>
                  </a:lnTo>
                  <a:lnTo>
                    <a:pt x="335" y="38"/>
                  </a:lnTo>
                  <a:lnTo>
                    <a:pt x="338" y="56"/>
                  </a:lnTo>
                  <a:lnTo>
                    <a:pt x="335" y="74"/>
                  </a:lnTo>
                  <a:lnTo>
                    <a:pt x="327" y="89"/>
                  </a:lnTo>
                  <a:lnTo>
                    <a:pt x="315" y="102"/>
                  </a:lnTo>
                  <a:lnTo>
                    <a:pt x="299" y="110"/>
                  </a:lnTo>
                  <a:lnTo>
                    <a:pt x="28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83"/>
            <p:cNvSpPr>
              <a:spLocks/>
            </p:cNvSpPr>
            <p:nvPr/>
          </p:nvSpPr>
          <p:spPr bwMode="auto">
            <a:xfrm>
              <a:off x="3868738" y="2133600"/>
              <a:ext cx="53975" cy="17463"/>
            </a:xfrm>
            <a:custGeom>
              <a:avLst/>
              <a:gdLst>
                <a:gd name="T0" fmla="*/ 57 w 338"/>
                <a:gd name="T1" fmla="*/ 0 h 113"/>
                <a:gd name="T2" fmla="*/ 282 w 338"/>
                <a:gd name="T3" fmla="*/ 0 h 113"/>
                <a:gd name="T4" fmla="*/ 299 w 338"/>
                <a:gd name="T5" fmla="*/ 3 h 113"/>
                <a:gd name="T6" fmla="*/ 315 w 338"/>
                <a:gd name="T7" fmla="*/ 10 h 113"/>
                <a:gd name="T8" fmla="*/ 327 w 338"/>
                <a:gd name="T9" fmla="*/ 23 h 113"/>
                <a:gd name="T10" fmla="*/ 335 w 338"/>
                <a:gd name="T11" fmla="*/ 38 h 113"/>
                <a:gd name="T12" fmla="*/ 338 w 338"/>
                <a:gd name="T13" fmla="*/ 57 h 113"/>
                <a:gd name="T14" fmla="*/ 335 w 338"/>
                <a:gd name="T15" fmla="*/ 74 h 113"/>
                <a:gd name="T16" fmla="*/ 327 w 338"/>
                <a:gd name="T17" fmla="*/ 90 h 113"/>
                <a:gd name="T18" fmla="*/ 315 w 338"/>
                <a:gd name="T19" fmla="*/ 102 h 113"/>
                <a:gd name="T20" fmla="*/ 299 w 338"/>
                <a:gd name="T21" fmla="*/ 110 h 113"/>
                <a:gd name="T22" fmla="*/ 282 w 338"/>
                <a:gd name="T23" fmla="*/ 113 h 113"/>
                <a:gd name="T24" fmla="*/ 57 w 338"/>
                <a:gd name="T25" fmla="*/ 113 h 113"/>
                <a:gd name="T26" fmla="*/ 39 w 338"/>
                <a:gd name="T27" fmla="*/ 110 h 113"/>
                <a:gd name="T28" fmla="*/ 23 w 338"/>
                <a:gd name="T29" fmla="*/ 102 h 113"/>
                <a:gd name="T30" fmla="*/ 12 w 338"/>
                <a:gd name="T31" fmla="*/ 90 h 113"/>
                <a:gd name="T32" fmla="*/ 3 w 338"/>
                <a:gd name="T33" fmla="*/ 74 h 113"/>
                <a:gd name="T34" fmla="*/ 0 w 338"/>
                <a:gd name="T35" fmla="*/ 57 h 113"/>
                <a:gd name="T36" fmla="*/ 3 w 338"/>
                <a:gd name="T37" fmla="*/ 38 h 113"/>
                <a:gd name="T38" fmla="*/ 12 w 338"/>
                <a:gd name="T39" fmla="*/ 23 h 113"/>
                <a:gd name="T40" fmla="*/ 23 w 338"/>
                <a:gd name="T41" fmla="*/ 10 h 113"/>
                <a:gd name="T42" fmla="*/ 39 w 338"/>
                <a:gd name="T43" fmla="*/ 3 h 113"/>
                <a:gd name="T44" fmla="*/ 57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7" y="0"/>
                  </a:moveTo>
                  <a:lnTo>
                    <a:pt x="282" y="0"/>
                  </a:lnTo>
                  <a:lnTo>
                    <a:pt x="299" y="3"/>
                  </a:lnTo>
                  <a:lnTo>
                    <a:pt x="315" y="10"/>
                  </a:lnTo>
                  <a:lnTo>
                    <a:pt x="327" y="23"/>
                  </a:lnTo>
                  <a:lnTo>
                    <a:pt x="335" y="38"/>
                  </a:lnTo>
                  <a:lnTo>
                    <a:pt x="338" y="57"/>
                  </a:lnTo>
                  <a:lnTo>
                    <a:pt x="335" y="74"/>
                  </a:lnTo>
                  <a:lnTo>
                    <a:pt x="327" y="90"/>
                  </a:lnTo>
                  <a:lnTo>
                    <a:pt x="315" y="102"/>
                  </a:lnTo>
                  <a:lnTo>
                    <a:pt x="299" y="110"/>
                  </a:lnTo>
                  <a:lnTo>
                    <a:pt x="28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184"/>
            <p:cNvSpPr>
              <a:spLocks/>
            </p:cNvSpPr>
            <p:nvPr/>
          </p:nvSpPr>
          <p:spPr bwMode="auto">
            <a:xfrm>
              <a:off x="3940176" y="2205038"/>
              <a:ext cx="44450" cy="17463"/>
            </a:xfrm>
            <a:custGeom>
              <a:avLst/>
              <a:gdLst>
                <a:gd name="T0" fmla="*/ 56 w 282"/>
                <a:gd name="T1" fmla="*/ 0 h 113"/>
                <a:gd name="T2" fmla="*/ 225 w 282"/>
                <a:gd name="T3" fmla="*/ 0 h 113"/>
                <a:gd name="T4" fmla="*/ 243 w 282"/>
                <a:gd name="T5" fmla="*/ 2 h 113"/>
                <a:gd name="T6" fmla="*/ 258 w 282"/>
                <a:gd name="T7" fmla="*/ 10 h 113"/>
                <a:gd name="T8" fmla="*/ 270 w 282"/>
                <a:gd name="T9" fmla="*/ 22 h 113"/>
                <a:gd name="T10" fmla="*/ 279 w 282"/>
                <a:gd name="T11" fmla="*/ 38 h 113"/>
                <a:gd name="T12" fmla="*/ 282 w 282"/>
                <a:gd name="T13" fmla="*/ 56 h 113"/>
                <a:gd name="T14" fmla="*/ 279 w 282"/>
                <a:gd name="T15" fmla="*/ 74 h 113"/>
                <a:gd name="T16" fmla="*/ 270 w 282"/>
                <a:gd name="T17" fmla="*/ 89 h 113"/>
                <a:gd name="T18" fmla="*/ 258 w 282"/>
                <a:gd name="T19" fmla="*/ 102 h 113"/>
                <a:gd name="T20" fmla="*/ 243 w 282"/>
                <a:gd name="T21" fmla="*/ 110 h 113"/>
                <a:gd name="T22" fmla="*/ 225 w 282"/>
                <a:gd name="T23" fmla="*/ 113 h 113"/>
                <a:gd name="T24" fmla="*/ 56 w 282"/>
                <a:gd name="T25" fmla="*/ 113 h 113"/>
                <a:gd name="T26" fmla="*/ 39 w 282"/>
                <a:gd name="T27" fmla="*/ 110 h 113"/>
                <a:gd name="T28" fmla="*/ 24 w 282"/>
                <a:gd name="T29" fmla="*/ 102 h 113"/>
                <a:gd name="T30" fmla="*/ 11 w 282"/>
                <a:gd name="T31" fmla="*/ 89 h 113"/>
                <a:gd name="T32" fmla="*/ 3 w 282"/>
                <a:gd name="T33" fmla="*/ 74 h 113"/>
                <a:gd name="T34" fmla="*/ 0 w 282"/>
                <a:gd name="T35" fmla="*/ 56 h 113"/>
                <a:gd name="T36" fmla="*/ 3 w 282"/>
                <a:gd name="T37" fmla="*/ 38 h 113"/>
                <a:gd name="T38" fmla="*/ 11 w 282"/>
                <a:gd name="T39" fmla="*/ 22 h 113"/>
                <a:gd name="T40" fmla="*/ 24 w 282"/>
                <a:gd name="T41" fmla="*/ 10 h 113"/>
                <a:gd name="T42" fmla="*/ 39 w 282"/>
                <a:gd name="T43" fmla="*/ 2 h 113"/>
                <a:gd name="T44" fmla="*/ 56 w 28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113">
                  <a:moveTo>
                    <a:pt x="56" y="0"/>
                  </a:moveTo>
                  <a:lnTo>
                    <a:pt x="225" y="0"/>
                  </a:lnTo>
                  <a:lnTo>
                    <a:pt x="243" y="2"/>
                  </a:lnTo>
                  <a:lnTo>
                    <a:pt x="258" y="10"/>
                  </a:lnTo>
                  <a:lnTo>
                    <a:pt x="270" y="22"/>
                  </a:lnTo>
                  <a:lnTo>
                    <a:pt x="279" y="38"/>
                  </a:lnTo>
                  <a:lnTo>
                    <a:pt x="282" y="56"/>
                  </a:lnTo>
                  <a:lnTo>
                    <a:pt x="279" y="74"/>
                  </a:lnTo>
                  <a:lnTo>
                    <a:pt x="270" y="89"/>
                  </a:lnTo>
                  <a:lnTo>
                    <a:pt x="258" y="102"/>
                  </a:lnTo>
                  <a:lnTo>
                    <a:pt x="243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85"/>
            <p:cNvSpPr>
              <a:spLocks/>
            </p:cNvSpPr>
            <p:nvPr/>
          </p:nvSpPr>
          <p:spPr bwMode="auto">
            <a:xfrm>
              <a:off x="3940176" y="2133600"/>
              <a:ext cx="44450" cy="17463"/>
            </a:xfrm>
            <a:custGeom>
              <a:avLst/>
              <a:gdLst>
                <a:gd name="T0" fmla="*/ 56 w 282"/>
                <a:gd name="T1" fmla="*/ 0 h 113"/>
                <a:gd name="T2" fmla="*/ 225 w 282"/>
                <a:gd name="T3" fmla="*/ 0 h 113"/>
                <a:gd name="T4" fmla="*/ 243 w 282"/>
                <a:gd name="T5" fmla="*/ 3 h 113"/>
                <a:gd name="T6" fmla="*/ 258 w 282"/>
                <a:gd name="T7" fmla="*/ 10 h 113"/>
                <a:gd name="T8" fmla="*/ 270 w 282"/>
                <a:gd name="T9" fmla="*/ 23 h 113"/>
                <a:gd name="T10" fmla="*/ 279 w 282"/>
                <a:gd name="T11" fmla="*/ 38 h 113"/>
                <a:gd name="T12" fmla="*/ 282 w 282"/>
                <a:gd name="T13" fmla="*/ 57 h 113"/>
                <a:gd name="T14" fmla="*/ 279 w 282"/>
                <a:gd name="T15" fmla="*/ 74 h 113"/>
                <a:gd name="T16" fmla="*/ 270 w 282"/>
                <a:gd name="T17" fmla="*/ 90 h 113"/>
                <a:gd name="T18" fmla="*/ 258 w 282"/>
                <a:gd name="T19" fmla="*/ 102 h 113"/>
                <a:gd name="T20" fmla="*/ 243 w 282"/>
                <a:gd name="T21" fmla="*/ 110 h 113"/>
                <a:gd name="T22" fmla="*/ 225 w 282"/>
                <a:gd name="T23" fmla="*/ 113 h 113"/>
                <a:gd name="T24" fmla="*/ 56 w 282"/>
                <a:gd name="T25" fmla="*/ 113 h 113"/>
                <a:gd name="T26" fmla="*/ 39 w 282"/>
                <a:gd name="T27" fmla="*/ 110 h 113"/>
                <a:gd name="T28" fmla="*/ 24 w 282"/>
                <a:gd name="T29" fmla="*/ 102 h 113"/>
                <a:gd name="T30" fmla="*/ 11 w 282"/>
                <a:gd name="T31" fmla="*/ 90 h 113"/>
                <a:gd name="T32" fmla="*/ 3 w 282"/>
                <a:gd name="T33" fmla="*/ 74 h 113"/>
                <a:gd name="T34" fmla="*/ 0 w 282"/>
                <a:gd name="T35" fmla="*/ 57 h 113"/>
                <a:gd name="T36" fmla="*/ 3 w 282"/>
                <a:gd name="T37" fmla="*/ 38 h 113"/>
                <a:gd name="T38" fmla="*/ 11 w 282"/>
                <a:gd name="T39" fmla="*/ 23 h 113"/>
                <a:gd name="T40" fmla="*/ 24 w 282"/>
                <a:gd name="T41" fmla="*/ 10 h 113"/>
                <a:gd name="T42" fmla="*/ 39 w 282"/>
                <a:gd name="T43" fmla="*/ 3 h 113"/>
                <a:gd name="T44" fmla="*/ 56 w 28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113">
                  <a:moveTo>
                    <a:pt x="56" y="0"/>
                  </a:moveTo>
                  <a:lnTo>
                    <a:pt x="225" y="0"/>
                  </a:lnTo>
                  <a:lnTo>
                    <a:pt x="243" y="3"/>
                  </a:lnTo>
                  <a:lnTo>
                    <a:pt x="258" y="10"/>
                  </a:lnTo>
                  <a:lnTo>
                    <a:pt x="270" y="23"/>
                  </a:lnTo>
                  <a:lnTo>
                    <a:pt x="279" y="38"/>
                  </a:lnTo>
                  <a:lnTo>
                    <a:pt x="282" y="57"/>
                  </a:lnTo>
                  <a:lnTo>
                    <a:pt x="279" y="74"/>
                  </a:lnTo>
                  <a:lnTo>
                    <a:pt x="270" y="90"/>
                  </a:lnTo>
                  <a:lnTo>
                    <a:pt x="258" y="102"/>
                  </a:lnTo>
                  <a:lnTo>
                    <a:pt x="243" y="110"/>
                  </a:lnTo>
                  <a:lnTo>
                    <a:pt x="225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7" name="Group 336"/>
          <p:cNvGrpSpPr/>
          <p:nvPr/>
        </p:nvGrpSpPr>
        <p:grpSpPr>
          <a:xfrm>
            <a:off x="2554414" y="1952625"/>
            <a:ext cx="525463" cy="477838"/>
            <a:chOff x="2549525" y="1952625"/>
            <a:chExt cx="525463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1" name="Freeform 190"/>
            <p:cNvSpPr>
              <a:spLocks noEditPoints="1"/>
            </p:cNvSpPr>
            <p:nvPr/>
          </p:nvSpPr>
          <p:spPr bwMode="auto">
            <a:xfrm>
              <a:off x="2549525" y="1952625"/>
              <a:ext cx="525463" cy="477838"/>
            </a:xfrm>
            <a:custGeom>
              <a:avLst/>
              <a:gdLst>
                <a:gd name="T0" fmla="*/ 2363 w 3314"/>
                <a:gd name="T1" fmla="*/ 2593 h 3007"/>
                <a:gd name="T2" fmla="*/ 2303 w 3314"/>
                <a:gd name="T3" fmla="*/ 2723 h 3007"/>
                <a:gd name="T4" fmla="*/ 2363 w 3314"/>
                <a:gd name="T5" fmla="*/ 2853 h 3007"/>
                <a:gd name="T6" fmla="*/ 2502 w 3314"/>
                <a:gd name="T7" fmla="*/ 2890 h 3007"/>
                <a:gd name="T8" fmla="*/ 2617 w 3314"/>
                <a:gd name="T9" fmla="*/ 2809 h 3007"/>
                <a:gd name="T10" fmla="*/ 2630 w 3314"/>
                <a:gd name="T11" fmla="*/ 2663 h 3007"/>
                <a:gd name="T12" fmla="*/ 2530 w 3314"/>
                <a:gd name="T13" fmla="*/ 2563 h 3007"/>
                <a:gd name="T14" fmla="*/ 1064 w 3314"/>
                <a:gd name="T15" fmla="*/ 2563 h 3007"/>
                <a:gd name="T16" fmla="*/ 965 w 3314"/>
                <a:gd name="T17" fmla="*/ 2663 h 3007"/>
                <a:gd name="T18" fmla="*/ 978 w 3314"/>
                <a:gd name="T19" fmla="*/ 2809 h 3007"/>
                <a:gd name="T20" fmla="*/ 1093 w 3314"/>
                <a:gd name="T21" fmla="*/ 2890 h 3007"/>
                <a:gd name="T22" fmla="*/ 1232 w 3314"/>
                <a:gd name="T23" fmla="*/ 2853 h 3007"/>
                <a:gd name="T24" fmla="*/ 1292 w 3314"/>
                <a:gd name="T25" fmla="*/ 2723 h 3007"/>
                <a:gd name="T26" fmla="*/ 1232 w 3314"/>
                <a:gd name="T27" fmla="*/ 2593 h 3007"/>
                <a:gd name="T28" fmla="*/ 618 w 3314"/>
                <a:gd name="T29" fmla="*/ 738 h 3007"/>
                <a:gd name="T30" fmla="*/ 225 w 3314"/>
                <a:gd name="T31" fmla="*/ 114 h 3007"/>
                <a:gd name="T32" fmla="*/ 124 w 3314"/>
                <a:gd name="T33" fmla="*/ 177 h 3007"/>
                <a:gd name="T34" fmla="*/ 137 w 3314"/>
                <a:gd name="T35" fmla="*/ 298 h 3007"/>
                <a:gd name="T36" fmla="*/ 249 w 3314"/>
                <a:gd name="T37" fmla="*/ 338 h 3007"/>
                <a:gd name="T38" fmla="*/ 281 w 3314"/>
                <a:gd name="T39" fmla="*/ 284 h 3007"/>
                <a:gd name="T40" fmla="*/ 225 w 3314"/>
                <a:gd name="T41" fmla="*/ 227 h 3007"/>
                <a:gd name="T42" fmla="*/ 281 w 3314"/>
                <a:gd name="T43" fmla="*/ 170 h 3007"/>
                <a:gd name="T44" fmla="*/ 249 w 3314"/>
                <a:gd name="T45" fmla="*/ 116 h 3007"/>
                <a:gd name="T46" fmla="*/ 322 w 3314"/>
                <a:gd name="T47" fmla="*/ 22 h 3007"/>
                <a:gd name="T48" fmla="*/ 431 w 3314"/>
                <a:gd name="T49" fmla="*/ 138 h 3007"/>
                <a:gd name="T50" fmla="*/ 607 w 3314"/>
                <a:gd name="T51" fmla="*/ 193 h 3007"/>
                <a:gd name="T52" fmla="*/ 3314 w 3314"/>
                <a:gd name="T53" fmla="*/ 2156 h 3007"/>
                <a:gd name="T54" fmla="*/ 3010 w 3314"/>
                <a:gd name="T55" fmla="*/ 2393 h 3007"/>
                <a:gd name="T56" fmla="*/ 3022 w 3314"/>
                <a:gd name="T57" fmla="*/ 2473 h 3007"/>
                <a:gd name="T58" fmla="*/ 2666 w 3314"/>
                <a:gd name="T59" fmla="*/ 2520 h 3007"/>
                <a:gd name="T60" fmla="*/ 2749 w 3314"/>
                <a:gd name="T61" fmla="*/ 2684 h 3007"/>
                <a:gd name="T62" fmla="*/ 2707 w 3314"/>
                <a:gd name="T63" fmla="*/ 2877 h 3007"/>
                <a:gd name="T64" fmla="*/ 2552 w 3314"/>
                <a:gd name="T65" fmla="*/ 2994 h 3007"/>
                <a:gd name="T66" fmla="*/ 2353 w 3314"/>
                <a:gd name="T67" fmla="*/ 2980 h 3007"/>
                <a:gd name="T68" fmla="*/ 2217 w 3314"/>
                <a:gd name="T69" fmla="*/ 2842 h 3007"/>
                <a:gd name="T70" fmla="*/ 2201 w 3314"/>
                <a:gd name="T71" fmla="*/ 2646 h 3007"/>
                <a:gd name="T72" fmla="*/ 2305 w 3314"/>
                <a:gd name="T73" fmla="*/ 2496 h 3007"/>
                <a:gd name="T74" fmla="*/ 1381 w 3314"/>
                <a:gd name="T75" fmla="*/ 2611 h 3007"/>
                <a:gd name="T76" fmla="*/ 1392 w 3314"/>
                <a:gd name="T77" fmla="*/ 2805 h 3007"/>
                <a:gd name="T78" fmla="*/ 1277 w 3314"/>
                <a:gd name="T79" fmla="*/ 2960 h 3007"/>
                <a:gd name="T80" fmla="*/ 1081 w 3314"/>
                <a:gd name="T81" fmla="*/ 3004 h 3007"/>
                <a:gd name="T82" fmla="*/ 912 w 3314"/>
                <a:gd name="T83" fmla="*/ 2909 h 3007"/>
                <a:gd name="T84" fmla="*/ 843 w 3314"/>
                <a:gd name="T85" fmla="*/ 2723 h 3007"/>
                <a:gd name="T86" fmla="*/ 904 w 3314"/>
                <a:gd name="T87" fmla="*/ 2547 h 3007"/>
                <a:gd name="T88" fmla="*/ 529 w 3314"/>
                <a:gd name="T89" fmla="*/ 2485 h 3007"/>
                <a:gd name="T90" fmla="*/ 441 w 3314"/>
                <a:gd name="T91" fmla="*/ 284 h 3007"/>
                <a:gd name="T92" fmla="*/ 349 w 3314"/>
                <a:gd name="T93" fmla="*/ 415 h 3007"/>
                <a:gd name="T94" fmla="*/ 188 w 3314"/>
                <a:gd name="T95" fmla="*/ 451 h 3007"/>
                <a:gd name="T96" fmla="*/ 43 w 3314"/>
                <a:gd name="T97" fmla="*/ 361 h 3007"/>
                <a:gd name="T98" fmla="*/ 3 w 3314"/>
                <a:gd name="T99" fmla="*/ 190 h 3007"/>
                <a:gd name="T100" fmla="*/ 92 w 3314"/>
                <a:gd name="T101" fmla="*/ 44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14" h="3007">
                  <a:moveTo>
                    <a:pt x="2471" y="2553"/>
                  </a:moveTo>
                  <a:lnTo>
                    <a:pt x="2441" y="2555"/>
                  </a:lnTo>
                  <a:lnTo>
                    <a:pt x="2412" y="2563"/>
                  </a:lnTo>
                  <a:lnTo>
                    <a:pt x="2387" y="2576"/>
                  </a:lnTo>
                  <a:lnTo>
                    <a:pt x="2363" y="2593"/>
                  </a:lnTo>
                  <a:lnTo>
                    <a:pt x="2343" y="2614"/>
                  </a:lnTo>
                  <a:lnTo>
                    <a:pt x="2326" y="2638"/>
                  </a:lnTo>
                  <a:lnTo>
                    <a:pt x="2313" y="2663"/>
                  </a:lnTo>
                  <a:lnTo>
                    <a:pt x="2306" y="2692"/>
                  </a:lnTo>
                  <a:lnTo>
                    <a:pt x="2303" y="2723"/>
                  </a:lnTo>
                  <a:lnTo>
                    <a:pt x="2306" y="2753"/>
                  </a:lnTo>
                  <a:lnTo>
                    <a:pt x="2313" y="2782"/>
                  </a:lnTo>
                  <a:lnTo>
                    <a:pt x="2326" y="2809"/>
                  </a:lnTo>
                  <a:lnTo>
                    <a:pt x="2343" y="2833"/>
                  </a:lnTo>
                  <a:lnTo>
                    <a:pt x="2363" y="2853"/>
                  </a:lnTo>
                  <a:lnTo>
                    <a:pt x="2387" y="2870"/>
                  </a:lnTo>
                  <a:lnTo>
                    <a:pt x="2412" y="2882"/>
                  </a:lnTo>
                  <a:lnTo>
                    <a:pt x="2441" y="2890"/>
                  </a:lnTo>
                  <a:lnTo>
                    <a:pt x="2471" y="2893"/>
                  </a:lnTo>
                  <a:lnTo>
                    <a:pt x="2502" y="2890"/>
                  </a:lnTo>
                  <a:lnTo>
                    <a:pt x="2530" y="2882"/>
                  </a:lnTo>
                  <a:lnTo>
                    <a:pt x="2556" y="2870"/>
                  </a:lnTo>
                  <a:lnTo>
                    <a:pt x="2580" y="2853"/>
                  </a:lnTo>
                  <a:lnTo>
                    <a:pt x="2600" y="2833"/>
                  </a:lnTo>
                  <a:lnTo>
                    <a:pt x="2617" y="2809"/>
                  </a:lnTo>
                  <a:lnTo>
                    <a:pt x="2630" y="2782"/>
                  </a:lnTo>
                  <a:lnTo>
                    <a:pt x="2637" y="2753"/>
                  </a:lnTo>
                  <a:lnTo>
                    <a:pt x="2640" y="2723"/>
                  </a:lnTo>
                  <a:lnTo>
                    <a:pt x="2637" y="2692"/>
                  </a:lnTo>
                  <a:lnTo>
                    <a:pt x="2630" y="2663"/>
                  </a:lnTo>
                  <a:lnTo>
                    <a:pt x="2617" y="2638"/>
                  </a:lnTo>
                  <a:lnTo>
                    <a:pt x="2600" y="2614"/>
                  </a:lnTo>
                  <a:lnTo>
                    <a:pt x="2580" y="2593"/>
                  </a:lnTo>
                  <a:lnTo>
                    <a:pt x="2556" y="2576"/>
                  </a:lnTo>
                  <a:lnTo>
                    <a:pt x="2530" y="2563"/>
                  </a:lnTo>
                  <a:lnTo>
                    <a:pt x="2502" y="2555"/>
                  </a:lnTo>
                  <a:lnTo>
                    <a:pt x="2471" y="2553"/>
                  </a:lnTo>
                  <a:close/>
                  <a:moveTo>
                    <a:pt x="1123" y="2553"/>
                  </a:moveTo>
                  <a:lnTo>
                    <a:pt x="1093" y="2555"/>
                  </a:lnTo>
                  <a:lnTo>
                    <a:pt x="1064" y="2563"/>
                  </a:lnTo>
                  <a:lnTo>
                    <a:pt x="1039" y="2576"/>
                  </a:lnTo>
                  <a:lnTo>
                    <a:pt x="1015" y="2593"/>
                  </a:lnTo>
                  <a:lnTo>
                    <a:pt x="995" y="2614"/>
                  </a:lnTo>
                  <a:lnTo>
                    <a:pt x="978" y="2638"/>
                  </a:lnTo>
                  <a:lnTo>
                    <a:pt x="965" y="2663"/>
                  </a:lnTo>
                  <a:lnTo>
                    <a:pt x="958" y="2692"/>
                  </a:lnTo>
                  <a:lnTo>
                    <a:pt x="955" y="2723"/>
                  </a:lnTo>
                  <a:lnTo>
                    <a:pt x="958" y="2753"/>
                  </a:lnTo>
                  <a:lnTo>
                    <a:pt x="965" y="2782"/>
                  </a:lnTo>
                  <a:lnTo>
                    <a:pt x="978" y="2809"/>
                  </a:lnTo>
                  <a:lnTo>
                    <a:pt x="995" y="2833"/>
                  </a:lnTo>
                  <a:lnTo>
                    <a:pt x="1015" y="2853"/>
                  </a:lnTo>
                  <a:lnTo>
                    <a:pt x="1039" y="2870"/>
                  </a:lnTo>
                  <a:lnTo>
                    <a:pt x="1064" y="2882"/>
                  </a:lnTo>
                  <a:lnTo>
                    <a:pt x="1093" y="2890"/>
                  </a:lnTo>
                  <a:lnTo>
                    <a:pt x="1123" y="2893"/>
                  </a:lnTo>
                  <a:lnTo>
                    <a:pt x="1154" y="2890"/>
                  </a:lnTo>
                  <a:lnTo>
                    <a:pt x="1183" y="2882"/>
                  </a:lnTo>
                  <a:lnTo>
                    <a:pt x="1208" y="2870"/>
                  </a:lnTo>
                  <a:lnTo>
                    <a:pt x="1232" y="2853"/>
                  </a:lnTo>
                  <a:lnTo>
                    <a:pt x="1252" y="2833"/>
                  </a:lnTo>
                  <a:lnTo>
                    <a:pt x="1268" y="2809"/>
                  </a:lnTo>
                  <a:lnTo>
                    <a:pt x="1282" y="2782"/>
                  </a:lnTo>
                  <a:lnTo>
                    <a:pt x="1289" y="2753"/>
                  </a:lnTo>
                  <a:lnTo>
                    <a:pt x="1292" y="2723"/>
                  </a:lnTo>
                  <a:lnTo>
                    <a:pt x="1289" y="2692"/>
                  </a:lnTo>
                  <a:lnTo>
                    <a:pt x="1282" y="2663"/>
                  </a:lnTo>
                  <a:lnTo>
                    <a:pt x="1268" y="2638"/>
                  </a:lnTo>
                  <a:lnTo>
                    <a:pt x="1252" y="2614"/>
                  </a:lnTo>
                  <a:lnTo>
                    <a:pt x="1232" y="2593"/>
                  </a:lnTo>
                  <a:lnTo>
                    <a:pt x="1208" y="2576"/>
                  </a:lnTo>
                  <a:lnTo>
                    <a:pt x="1183" y="2563"/>
                  </a:lnTo>
                  <a:lnTo>
                    <a:pt x="1154" y="2555"/>
                  </a:lnTo>
                  <a:lnTo>
                    <a:pt x="1123" y="2553"/>
                  </a:lnTo>
                  <a:close/>
                  <a:moveTo>
                    <a:pt x="618" y="738"/>
                  </a:moveTo>
                  <a:lnTo>
                    <a:pt x="618" y="2042"/>
                  </a:lnTo>
                  <a:lnTo>
                    <a:pt x="3202" y="2042"/>
                  </a:lnTo>
                  <a:lnTo>
                    <a:pt x="3202" y="738"/>
                  </a:lnTo>
                  <a:lnTo>
                    <a:pt x="618" y="738"/>
                  </a:lnTo>
                  <a:close/>
                  <a:moveTo>
                    <a:pt x="225" y="114"/>
                  </a:moveTo>
                  <a:lnTo>
                    <a:pt x="199" y="117"/>
                  </a:lnTo>
                  <a:lnTo>
                    <a:pt x="176" y="125"/>
                  </a:lnTo>
                  <a:lnTo>
                    <a:pt x="154" y="138"/>
                  </a:lnTo>
                  <a:lnTo>
                    <a:pt x="137" y="156"/>
                  </a:lnTo>
                  <a:lnTo>
                    <a:pt x="124" y="177"/>
                  </a:lnTo>
                  <a:lnTo>
                    <a:pt x="115" y="200"/>
                  </a:lnTo>
                  <a:lnTo>
                    <a:pt x="112" y="227"/>
                  </a:lnTo>
                  <a:lnTo>
                    <a:pt x="115" y="253"/>
                  </a:lnTo>
                  <a:lnTo>
                    <a:pt x="124" y="277"/>
                  </a:lnTo>
                  <a:lnTo>
                    <a:pt x="137" y="298"/>
                  </a:lnTo>
                  <a:lnTo>
                    <a:pt x="154" y="316"/>
                  </a:lnTo>
                  <a:lnTo>
                    <a:pt x="176" y="329"/>
                  </a:lnTo>
                  <a:lnTo>
                    <a:pt x="199" y="338"/>
                  </a:lnTo>
                  <a:lnTo>
                    <a:pt x="225" y="341"/>
                  </a:lnTo>
                  <a:lnTo>
                    <a:pt x="249" y="338"/>
                  </a:lnTo>
                  <a:lnTo>
                    <a:pt x="271" y="330"/>
                  </a:lnTo>
                  <a:lnTo>
                    <a:pt x="291" y="318"/>
                  </a:lnTo>
                  <a:lnTo>
                    <a:pt x="307" y="302"/>
                  </a:lnTo>
                  <a:lnTo>
                    <a:pt x="322" y="284"/>
                  </a:lnTo>
                  <a:lnTo>
                    <a:pt x="281" y="284"/>
                  </a:lnTo>
                  <a:lnTo>
                    <a:pt x="263" y="281"/>
                  </a:lnTo>
                  <a:lnTo>
                    <a:pt x="248" y="273"/>
                  </a:lnTo>
                  <a:lnTo>
                    <a:pt x="236" y="260"/>
                  </a:lnTo>
                  <a:lnTo>
                    <a:pt x="228" y="245"/>
                  </a:lnTo>
                  <a:lnTo>
                    <a:pt x="225" y="227"/>
                  </a:lnTo>
                  <a:lnTo>
                    <a:pt x="228" y="209"/>
                  </a:lnTo>
                  <a:lnTo>
                    <a:pt x="236" y="193"/>
                  </a:lnTo>
                  <a:lnTo>
                    <a:pt x="248" y="181"/>
                  </a:lnTo>
                  <a:lnTo>
                    <a:pt x="263" y="173"/>
                  </a:lnTo>
                  <a:lnTo>
                    <a:pt x="281" y="170"/>
                  </a:lnTo>
                  <a:lnTo>
                    <a:pt x="322" y="170"/>
                  </a:lnTo>
                  <a:lnTo>
                    <a:pt x="307" y="151"/>
                  </a:lnTo>
                  <a:lnTo>
                    <a:pt x="291" y="135"/>
                  </a:lnTo>
                  <a:lnTo>
                    <a:pt x="271" y="124"/>
                  </a:lnTo>
                  <a:lnTo>
                    <a:pt x="249" y="116"/>
                  </a:lnTo>
                  <a:lnTo>
                    <a:pt x="225" y="114"/>
                  </a:lnTo>
                  <a:close/>
                  <a:moveTo>
                    <a:pt x="225" y="0"/>
                  </a:moveTo>
                  <a:lnTo>
                    <a:pt x="258" y="2"/>
                  </a:lnTo>
                  <a:lnTo>
                    <a:pt x="291" y="11"/>
                  </a:lnTo>
                  <a:lnTo>
                    <a:pt x="322" y="22"/>
                  </a:lnTo>
                  <a:lnTo>
                    <a:pt x="349" y="38"/>
                  </a:lnTo>
                  <a:lnTo>
                    <a:pt x="375" y="59"/>
                  </a:lnTo>
                  <a:lnTo>
                    <a:pt x="397" y="83"/>
                  </a:lnTo>
                  <a:lnTo>
                    <a:pt x="416" y="110"/>
                  </a:lnTo>
                  <a:lnTo>
                    <a:pt x="431" y="138"/>
                  </a:lnTo>
                  <a:lnTo>
                    <a:pt x="441" y="170"/>
                  </a:lnTo>
                  <a:lnTo>
                    <a:pt x="562" y="170"/>
                  </a:lnTo>
                  <a:lnTo>
                    <a:pt x="579" y="173"/>
                  </a:lnTo>
                  <a:lnTo>
                    <a:pt x="594" y="181"/>
                  </a:lnTo>
                  <a:lnTo>
                    <a:pt x="607" y="193"/>
                  </a:lnTo>
                  <a:lnTo>
                    <a:pt x="615" y="209"/>
                  </a:lnTo>
                  <a:lnTo>
                    <a:pt x="618" y="227"/>
                  </a:lnTo>
                  <a:lnTo>
                    <a:pt x="618" y="624"/>
                  </a:lnTo>
                  <a:lnTo>
                    <a:pt x="3314" y="624"/>
                  </a:lnTo>
                  <a:lnTo>
                    <a:pt x="3314" y="2156"/>
                  </a:lnTo>
                  <a:lnTo>
                    <a:pt x="618" y="2156"/>
                  </a:lnTo>
                  <a:lnTo>
                    <a:pt x="618" y="2383"/>
                  </a:lnTo>
                  <a:lnTo>
                    <a:pt x="2977" y="2383"/>
                  </a:lnTo>
                  <a:lnTo>
                    <a:pt x="2994" y="2386"/>
                  </a:lnTo>
                  <a:lnTo>
                    <a:pt x="3010" y="2393"/>
                  </a:lnTo>
                  <a:lnTo>
                    <a:pt x="3022" y="2406"/>
                  </a:lnTo>
                  <a:lnTo>
                    <a:pt x="3030" y="2421"/>
                  </a:lnTo>
                  <a:lnTo>
                    <a:pt x="3033" y="2440"/>
                  </a:lnTo>
                  <a:lnTo>
                    <a:pt x="3030" y="2457"/>
                  </a:lnTo>
                  <a:lnTo>
                    <a:pt x="3022" y="2473"/>
                  </a:lnTo>
                  <a:lnTo>
                    <a:pt x="3010" y="2485"/>
                  </a:lnTo>
                  <a:lnTo>
                    <a:pt x="2994" y="2493"/>
                  </a:lnTo>
                  <a:lnTo>
                    <a:pt x="2977" y="2496"/>
                  </a:lnTo>
                  <a:lnTo>
                    <a:pt x="2638" y="2496"/>
                  </a:lnTo>
                  <a:lnTo>
                    <a:pt x="2666" y="2520"/>
                  </a:lnTo>
                  <a:lnTo>
                    <a:pt x="2691" y="2547"/>
                  </a:lnTo>
                  <a:lnTo>
                    <a:pt x="2711" y="2578"/>
                  </a:lnTo>
                  <a:lnTo>
                    <a:pt x="2729" y="2611"/>
                  </a:lnTo>
                  <a:lnTo>
                    <a:pt x="2742" y="2646"/>
                  </a:lnTo>
                  <a:lnTo>
                    <a:pt x="2749" y="2684"/>
                  </a:lnTo>
                  <a:lnTo>
                    <a:pt x="2752" y="2723"/>
                  </a:lnTo>
                  <a:lnTo>
                    <a:pt x="2749" y="2764"/>
                  </a:lnTo>
                  <a:lnTo>
                    <a:pt x="2740" y="2805"/>
                  </a:lnTo>
                  <a:lnTo>
                    <a:pt x="2726" y="2842"/>
                  </a:lnTo>
                  <a:lnTo>
                    <a:pt x="2707" y="2877"/>
                  </a:lnTo>
                  <a:lnTo>
                    <a:pt x="2683" y="2909"/>
                  </a:lnTo>
                  <a:lnTo>
                    <a:pt x="2655" y="2937"/>
                  </a:lnTo>
                  <a:lnTo>
                    <a:pt x="2625" y="2960"/>
                  </a:lnTo>
                  <a:lnTo>
                    <a:pt x="2590" y="2980"/>
                  </a:lnTo>
                  <a:lnTo>
                    <a:pt x="2552" y="2994"/>
                  </a:lnTo>
                  <a:lnTo>
                    <a:pt x="2513" y="3004"/>
                  </a:lnTo>
                  <a:lnTo>
                    <a:pt x="2471" y="3007"/>
                  </a:lnTo>
                  <a:lnTo>
                    <a:pt x="2429" y="3004"/>
                  </a:lnTo>
                  <a:lnTo>
                    <a:pt x="2391" y="2994"/>
                  </a:lnTo>
                  <a:lnTo>
                    <a:pt x="2353" y="2980"/>
                  </a:lnTo>
                  <a:lnTo>
                    <a:pt x="2318" y="2960"/>
                  </a:lnTo>
                  <a:lnTo>
                    <a:pt x="2288" y="2937"/>
                  </a:lnTo>
                  <a:lnTo>
                    <a:pt x="2260" y="2909"/>
                  </a:lnTo>
                  <a:lnTo>
                    <a:pt x="2235" y="2877"/>
                  </a:lnTo>
                  <a:lnTo>
                    <a:pt x="2217" y="2842"/>
                  </a:lnTo>
                  <a:lnTo>
                    <a:pt x="2203" y="2805"/>
                  </a:lnTo>
                  <a:lnTo>
                    <a:pt x="2194" y="2764"/>
                  </a:lnTo>
                  <a:lnTo>
                    <a:pt x="2191" y="2723"/>
                  </a:lnTo>
                  <a:lnTo>
                    <a:pt x="2194" y="2684"/>
                  </a:lnTo>
                  <a:lnTo>
                    <a:pt x="2201" y="2646"/>
                  </a:lnTo>
                  <a:lnTo>
                    <a:pt x="2214" y="2611"/>
                  </a:lnTo>
                  <a:lnTo>
                    <a:pt x="2230" y="2578"/>
                  </a:lnTo>
                  <a:lnTo>
                    <a:pt x="2252" y="2547"/>
                  </a:lnTo>
                  <a:lnTo>
                    <a:pt x="2276" y="2520"/>
                  </a:lnTo>
                  <a:lnTo>
                    <a:pt x="2305" y="2496"/>
                  </a:lnTo>
                  <a:lnTo>
                    <a:pt x="1290" y="2496"/>
                  </a:lnTo>
                  <a:lnTo>
                    <a:pt x="1318" y="2520"/>
                  </a:lnTo>
                  <a:lnTo>
                    <a:pt x="1343" y="2547"/>
                  </a:lnTo>
                  <a:lnTo>
                    <a:pt x="1364" y="2578"/>
                  </a:lnTo>
                  <a:lnTo>
                    <a:pt x="1381" y="2611"/>
                  </a:lnTo>
                  <a:lnTo>
                    <a:pt x="1394" y="2646"/>
                  </a:lnTo>
                  <a:lnTo>
                    <a:pt x="1401" y="2684"/>
                  </a:lnTo>
                  <a:lnTo>
                    <a:pt x="1404" y="2723"/>
                  </a:lnTo>
                  <a:lnTo>
                    <a:pt x="1401" y="2764"/>
                  </a:lnTo>
                  <a:lnTo>
                    <a:pt x="1392" y="2805"/>
                  </a:lnTo>
                  <a:lnTo>
                    <a:pt x="1378" y="2842"/>
                  </a:lnTo>
                  <a:lnTo>
                    <a:pt x="1359" y="2877"/>
                  </a:lnTo>
                  <a:lnTo>
                    <a:pt x="1335" y="2909"/>
                  </a:lnTo>
                  <a:lnTo>
                    <a:pt x="1307" y="2937"/>
                  </a:lnTo>
                  <a:lnTo>
                    <a:pt x="1277" y="2960"/>
                  </a:lnTo>
                  <a:lnTo>
                    <a:pt x="1242" y="2980"/>
                  </a:lnTo>
                  <a:lnTo>
                    <a:pt x="1204" y="2994"/>
                  </a:lnTo>
                  <a:lnTo>
                    <a:pt x="1165" y="3004"/>
                  </a:lnTo>
                  <a:lnTo>
                    <a:pt x="1123" y="3007"/>
                  </a:lnTo>
                  <a:lnTo>
                    <a:pt x="1081" y="3004"/>
                  </a:lnTo>
                  <a:lnTo>
                    <a:pt x="1043" y="2994"/>
                  </a:lnTo>
                  <a:lnTo>
                    <a:pt x="1005" y="2980"/>
                  </a:lnTo>
                  <a:lnTo>
                    <a:pt x="970" y="2960"/>
                  </a:lnTo>
                  <a:lnTo>
                    <a:pt x="940" y="2937"/>
                  </a:lnTo>
                  <a:lnTo>
                    <a:pt x="912" y="2909"/>
                  </a:lnTo>
                  <a:lnTo>
                    <a:pt x="887" y="2877"/>
                  </a:lnTo>
                  <a:lnTo>
                    <a:pt x="869" y="2842"/>
                  </a:lnTo>
                  <a:lnTo>
                    <a:pt x="855" y="2805"/>
                  </a:lnTo>
                  <a:lnTo>
                    <a:pt x="846" y="2764"/>
                  </a:lnTo>
                  <a:lnTo>
                    <a:pt x="843" y="2723"/>
                  </a:lnTo>
                  <a:lnTo>
                    <a:pt x="846" y="2684"/>
                  </a:lnTo>
                  <a:lnTo>
                    <a:pt x="853" y="2646"/>
                  </a:lnTo>
                  <a:lnTo>
                    <a:pt x="866" y="2611"/>
                  </a:lnTo>
                  <a:lnTo>
                    <a:pt x="882" y="2578"/>
                  </a:lnTo>
                  <a:lnTo>
                    <a:pt x="904" y="2547"/>
                  </a:lnTo>
                  <a:lnTo>
                    <a:pt x="928" y="2520"/>
                  </a:lnTo>
                  <a:lnTo>
                    <a:pt x="957" y="2496"/>
                  </a:lnTo>
                  <a:lnTo>
                    <a:pt x="562" y="2496"/>
                  </a:lnTo>
                  <a:lnTo>
                    <a:pt x="544" y="2493"/>
                  </a:lnTo>
                  <a:lnTo>
                    <a:pt x="529" y="2485"/>
                  </a:lnTo>
                  <a:lnTo>
                    <a:pt x="517" y="2473"/>
                  </a:lnTo>
                  <a:lnTo>
                    <a:pt x="509" y="2457"/>
                  </a:lnTo>
                  <a:lnTo>
                    <a:pt x="506" y="2440"/>
                  </a:lnTo>
                  <a:lnTo>
                    <a:pt x="506" y="284"/>
                  </a:lnTo>
                  <a:lnTo>
                    <a:pt x="441" y="284"/>
                  </a:lnTo>
                  <a:lnTo>
                    <a:pt x="431" y="315"/>
                  </a:lnTo>
                  <a:lnTo>
                    <a:pt x="416" y="345"/>
                  </a:lnTo>
                  <a:lnTo>
                    <a:pt x="397" y="372"/>
                  </a:lnTo>
                  <a:lnTo>
                    <a:pt x="375" y="394"/>
                  </a:lnTo>
                  <a:lnTo>
                    <a:pt x="349" y="415"/>
                  </a:lnTo>
                  <a:lnTo>
                    <a:pt x="322" y="431"/>
                  </a:lnTo>
                  <a:lnTo>
                    <a:pt x="291" y="444"/>
                  </a:lnTo>
                  <a:lnTo>
                    <a:pt x="258" y="451"/>
                  </a:lnTo>
                  <a:lnTo>
                    <a:pt x="225" y="454"/>
                  </a:lnTo>
                  <a:lnTo>
                    <a:pt x="188" y="451"/>
                  </a:lnTo>
                  <a:lnTo>
                    <a:pt x="153" y="442"/>
                  </a:lnTo>
                  <a:lnTo>
                    <a:pt x="122" y="428"/>
                  </a:lnTo>
                  <a:lnTo>
                    <a:pt x="92" y="410"/>
                  </a:lnTo>
                  <a:lnTo>
                    <a:pt x="65" y="387"/>
                  </a:lnTo>
                  <a:lnTo>
                    <a:pt x="43" y="361"/>
                  </a:lnTo>
                  <a:lnTo>
                    <a:pt x="26" y="331"/>
                  </a:lnTo>
                  <a:lnTo>
                    <a:pt x="11" y="298"/>
                  </a:lnTo>
                  <a:lnTo>
                    <a:pt x="3" y="263"/>
                  </a:lnTo>
                  <a:lnTo>
                    <a:pt x="0" y="227"/>
                  </a:lnTo>
                  <a:lnTo>
                    <a:pt x="3" y="190"/>
                  </a:lnTo>
                  <a:lnTo>
                    <a:pt x="11" y="155"/>
                  </a:lnTo>
                  <a:lnTo>
                    <a:pt x="26" y="123"/>
                  </a:lnTo>
                  <a:lnTo>
                    <a:pt x="43" y="93"/>
                  </a:lnTo>
                  <a:lnTo>
                    <a:pt x="65" y="66"/>
                  </a:lnTo>
                  <a:lnTo>
                    <a:pt x="92" y="44"/>
                  </a:lnTo>
                  <a:lnTo>
                    <a:pt x="122" y="25"/>
                  </a:lnTo>
                  <a:lnTo>
                    <a:pt x="153" y="12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91"/>
            <p:cNvSpPr>
              <a:spLocks/>
            </p:cNvSpPr>
            <p:nvPr/>
          </p:nvSpPr>
          <p:spPr bwMode="auto">
            <a:xfrm>
              <a:off x="2700338" y="2214563"/>
              <a:ext cx="19050" cy="44450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2 h 284"/>
                <a:gd name="T4" fmla="*/ 89 w 112"/>
                <a:gd name="T5" fmla="*/ 11 h 284"/>
                <a:gd name="T6" fmla="*/ 101 w 112"/>
                <a:gd name="T7" fmla="*/ 23 h 284"/>
                <a:gd name="T8" fmla="*/ 109 w 112"/>
                <a:gd name="T9" fmla="*/ 39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9 w 112"/>
                <a:gd name="T19" fmla="*/ 273 h 284"/>
                <a:gd name="T20" fmla="*/ 73 w 112"/>
                <a:gd name="T21" fmla="*/ 281 h 284"/>
                <a:gd name="T22" fmla="*/ 56 w 112"/>
                <a:gd name="T23" fmla="*/ 284 h 284"/>
                <a:gd name="T24" fmla="*/ 39 w 112"/>
                <a:gd name="T25" fmla="*/ 281 h 284"/>
                <a:gd name="T26" fmla="*/ 23 w 112"/>
                <a:gd name="T27" fmla="*/ 273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9 h 284"/>
                <a:gd name="T38" fmla="*/ 11 w 112"/>
                <a:gd name="T39" fmla="*/ 23 h 284"/>
                <a:gd name="T40" fmla="*/ 23 w 112"/>
                <a:gd name="T41" fmla="*/ 11 h 284"/>
                <a:gd name="T42" fmla="*/ 39 w 112"/>
                <a:gd name="T43" fmla="*/ 2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3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3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192"/>
            <p:cNvSpPr>
              <a:spLocks/>
            </p:cNvSpPr>
            <p:nvPr/>
          </p:nvSpPr>
          <p:spPr bwMode="auto">
            <a:xfrm>
              <a:off x="2700338" y="2087563"/>
              <a:ext cx="19050" cy="46038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3 h 284"/>
                <a:gd name="T4" fmla="*/ 89 w 112"/>
                <a:gd name="T5" fmla="*/ 11 h 284"/>
                <a:gd name="T6" fmla="*/ 101 w 112"/>
                <a:gd name="T7" fmla="*/ 23 h 284"/>
                <a:gd name="T8" fmla="*/ 109 w 112"/>
                <a:gd name="T9" fmla="*/ 38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9 w 112"/>
                <a:gd name="T19" fmla="*/ 272 h 284"/>
                <a:gd name="T20" fmla="*/ 73 w 112"/>
                <a:gd name="T21" fmla="*/ 281 h 284"/>
                <a:gd name="T22" fmla="*/ 56 w 112"/>
                <a:gd name="T23" fmla="*/ 284 h 284"/>
                <a:gd name="T24" fmla="*/ 39 w 112"/>
                <a:gd name="T25" fmla="*/ 281 h 284"/>
                <a:gd name="T26" fmla="*/ 23 w 112"/>
                <a:gd name="T27" fmla="*/ 272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8 h 284"/>
                <a:gd name="T38" fmla="*/ 11 w 112"/>
                <a:gd name="T39" fmla="*/ 23 h 284"/>
                <a:gd name="T40" fmla="*/ 23 w 112"/>
                <a:gd name="T41" fmla="*/ 11 h 284"/>
                <a:gd name="T42" fmla="*/ 39 w 112"/>
                <a:gd name="T43" fmla="*/ 3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2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3" y="272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93"/>
            <p:cNvSpPr>
              <a:spLocks/>
            </p:cNvSpPr>
            <p:nvPr/>
          </p:nvSpPr>
          <p:spPr bwMode="auto">
            <a:xfrm>
              <a:off x="2700338" y="2151063"/>
              <a:ext cx="19050" cy="44450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3 h 284"/>
                <a:gd name="T4" fmla="*/ 89 w 112"/>
                <a:gd name="T5" fmla="*/ 11 h 284"/>
                <a:gd name="T6" fmla="*/ 101 w 112"/>
                <a:gd name="T7" fmla="*/ 23 h 284"/>
                <a:gd name="T8" fmla="*/ 109 w 112"/>
                <a:gd name="T9" fmla="*/ 38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9 w 112"/>
                <a:gd name="T19" fmla="*/ 273 h 284"/>
                <a:gd name="T20" fmla="*/ 73 w 112"/>
                <a:gd name="T21" fmla="*/ 281 h 284"/>
                <a:gd name="T22" fmla="*/ 56 w 112"/>
                <a:gd name="T23" fmla="*/ 284 h 284"/>
                <a:gd name="T24" fmla="*/ 39 w 112"/>
                <a:gd name="T25" fmla="*/ 281 h 284"/>
                <a:gd name="T26" fmla="*/ 23 w 112"/>
                <a:gd name="T27" fmla="*/ 273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8 h 284"/>
                <a:gd name="T38" fmla="*/ 11 w 112"/>
                <a:gd name="T39" fmla="*/ 23 h 284"/>
                <a:gd name="T40" fmla="*/ 23 w 112"/>
                <a:gd name="T41" fmla="*/ 11 h 284"/>
                <a:gd name="T42" fmla="*/ 39 w 112"/>
                <a:gd name="T43" fmla="*/ 3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3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3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194"/>
            <p:cNvSpPr>
              <a:spLocks/>
            </p:cNvSpPr>
            <p:nvPr/>
          </p:nvSpPr>
          <p:spPr bwMode="auto">
            <a:xfrm>
              <a:off x="2771775" y="2214563"/>
              <a:ext cx="19050" cy="44450"/>
            </a:xfrm>
            <a:custGeom>
              <a:avLst/>
              <a:gdLst>
                <a:gd name="T0" fmla="*/ 56 w 113"/>
                <a:gd name="T1" fmla="*/ 0 h 284"/>
                <a:gd name="T2" fmla="*/ 74 w 113"/>
                <a:gd name="T3" fmla="*/ 2 h 284"/>
                <a:gd name="T4" fmla="*/ 90 w 113"/>
                <a:gd name="T5" fmla="*/ 11 h 284"/>
                <a:gd name="T6" fmla="*/ 101 w 113"/>
                <a:gd name="T7" fmla="*/ 23 h 284"/>
                <a:gd name="T8" fmla="*/ 109 w 113"/>
                <a:gd name="T9" fmla="*/ 39 h 284"/>
                <a:gd name="T10" fmla="*/ 113 w 113"/>
                <a:gd name="T11" fmla="*/ 57 h 284"/>
                <a:gd name="T12" fmla="*/ 113 w 113"/>
                <a:gd name="T13" fmla="*/ 227 h 284"/>
                <a:gd name="T14" fmla="*/ 109 w 113"/>
                <a:gd name="T15" fmla="*/ 245 h 284"/>
                <a:gd name="T16" fmla="*/ 101 w 113"/>
                <a:gd name="T17" fmla="*/ 260 h 284"/>
                <a:gd name="T18" fmla="*/ 90 w 113"/>
                <a:gd name="T19" fmla="*/ 273 h 284"/>
                <a:gd name="T20" fmla="*/ 74 w 113"/>
                <a:gd name="T21" fmla="*/ 281 h 284"/>
                <a:gd name="T22" fmla="*/ 56 w 113"/>
                <a:gd name="T23" fmla="*/ 284 h 284"/>
                <a:gd name="T24" fmla="*/ 39 w 113"/>
                <a:gd name="T25" fmla="*/ 281 h 284"/>
                <a:gd name="T26" fmla="*/ 24 w 113"/>
                <a:gd name="T27" fmla="*/ 273 h 284"/>
                <a:gd name="T28" fmla="*/ 11 w 113"/>
                <a:gd name="T29" fmla="*/ 260 h 284"/>
                <a:gd name="T30" fmla="*/ 3 w 113"/>
                <a:gd name="T31" fmla="*/ 245 h 284"/>
                <a:gd name="T32" fmla="*/ 0 w 113"/>
                <a:gd name="T33" fmla="*/ 227 h 284"/>
                <a:gd name="T34" fmla="*/ 0 w 113"/>
                <a:gd name="T35" fmla="*/ 57 h 284"/>
                <a:gd name="T36" fmla="*/ 3 w 113"/>
                <a:gd name="T37" fmla="*/ 39 h 284"/>
                <a:gd name="T38" fmla="*/ 11 w 113"/>
                <a:gd name="T39" fmla="*/ 23 h 284"/>
                <a:gd name="T40" fmla="*/ 24 w 113"/>
                <a:gd name="T41" fmla="*/ 11 h 284"/>
                <a:gd name="T42" fmla="*/ 39 w 113"/>
                <a:gd name="T43" fmla="*/ 2 h 284"/>
                <a:gd name="T44" fmla="*/ 56 w 113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13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90" y="273"/>
                  </a:lnTo>
                  <a:lnTo>
                    <a:pt x="74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4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95"/>
            <p:cNvSpPr>
              <a:spLocks/>
            </p:cNvSpPr>
            <p:nvPr/>
          </p:nvSpPr>
          <p:spPr bwMode="auto">
            <a:xfrm>
              <a:off x="2771775" y="2087563"/>
              <a:ext cx="19050" cy="46038"/>
            </a:xfrm>
            <a:custGeom>
              <a:avLst/>
              <a:gdLst>
                <a:gd name="T0" fmla="*/ 56 w 113"/>
                <a:gd name="T1" fmla="*/ 0 h 284"/>
                <a:gd name="T2" fmla="*/ 74 w 113"/>
                <a:gd name="T3" fmla="*/ 3 h 284"/>
                <a:gd name="T4" fmla="*/ 90 w 113"/>
                <a:gd name="T5" fmla="*/ 11 h 284"/>
                <a:gd name="T6" fmla="*/ 101 w 113"/>
                <a:gd name="T7" fmla="*/ 23 h 284"/>
                <a:gd name="T8" fmla="*/ 109 w 113"/>
                <a:gd name="T9" fmla="*/ 38 h 284"/>
                <a:gd name="T10" fmla="*/ 113 w 113"/>
                <a:gd name="T11" fmla="*/ 57 h 284"/>
                <a:gd name="T12" fmla="*/ 113 w 113"/>
                <a:gd name="T13" fmla="*/ 227 h 284"/>
                <a:gd name="T14" fmla="*/ 109 w 113"/>
                <a:gd name="T15" fmla="*/ 245 h 284"/>
                <a:gd name="T16" fmla="*/ 101 w 113"/>
                <a:gd name="T17" fmla="*/ 260 h 284"/>
                <a:gd name="T18" fmla="*/ 90 w 113"/>
                <a:gd name="T19" fmla="*/ 272 h 284"/>
                <a:gd name="T20" fmla="*/ 74 w 113"/>
                <a:gd name="T21" fmla="*/ 281 h 284"/>
                <a:gd name="T22" fmla="*/ 56 w 113"/>
                <a:gd name="T23" fmla="*/ 284 h 284"/>
                <a:gd name="T24" fmla="*/ 39 w 113"/>
                <a:gd name="T25" fmla="*/ 281 h 284"/>
                <a:gd name="T26" fmla="*/ 24 w 113"/>
                <a:gd name="T27" fmla="*/ 272 h 284"/>
                <a:gd name="T28" fmla="*/ 11 w 113"/>
                <a:gd name="T29" fmla="*/ 260 h 284"/>
                <a:gd name="T30" fmla="*/ 3 w 113"/>
                <a:gd name="T31" fmla="*/ 245 h 284"/>
                <a:gd name="T32" fmla="*/ 0 w 113"/>
                <a:gd name="T33" fmla="*/ 227 h 284"/>
                <a:gd name="T34" fmla="*/ 0 w 113"/>
                <a:gd name="T35" fmla="*/ 57 h 284"/>
                <a:gd name="T36" fmla="*/ 3 w 113"/>
                <a:gd name="T37" fmla="*/ 38 h 284"/>
                <a:gd name="T38" fmla="*/ 11 w 113"/>
                <a:gd name="T39" fmla="*/ 23 h 284"/>
                <a:gd name="T40" fmla="*/ 24 w 113"/>
                <a:gd name="T41" fmla="*/ 11 h 284"/>
                <a:gd name="T42" fmla="*/ 39 w 113"/>
                <a:gd name="T43" fmla="*/ 3 h 284"/>
                <a:gd name="T44" fmla="*/ 56 w 113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7"/>
                  </a:lnTo>
                  <a:lnTo>
                    <a:pt x="113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90" y="272"/>
                  </a:lnTo>
                  <a:lnTo>
                    <a:pt x="74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4" y="272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196"/>
            <p:cNvSpPr>
              <a:spLocks/>
            </p:cNvSpPr>
            <p:nvPr/>
          </p:nvSpPr>
          <p:spPr bwMode="auto">
            <a:xfrm>
              <a:off x="2771775" y="2151063"/>
              <a:ext cx="19050" cy="44450"/>
            </a:xfrm>
            <a:custGeom>
              <a:avLst/>
              <a:gdLst>
                <a:gd name="T0" fmla="*/ 56 w 113"/>
                <a:gd name="T1" fmla="*/ 0 h 284"/>
                <a:gd name="T2" fmla="*/ 74 w 113"/>
                <a:gd name="T3" fmla="*/ 3 h 284"/>
                <a:gd name="T4" fmla="*/ 90 w 113"/>
                <a:gd name="T5" fmla="*/ 11 h 284"/>
                <a:gd name="T6" fmla="*/ 101 w 113"/>
                <a:gd name="T7" fmla="*/ 23 h 284"/>
                <a:gd name="T8" fmla="*/ 109 w 113"/>
                <a:gd name="T9" fmla="*/ 38 h 284"/>
                <a:gd name="T10" fmla="*/ 113 w 113"/>
                <a:gd name="T11" fmla="*/ 57 h 284"/>
                <a:gd name="T12" fmla="*/ 113 w 113"/>
                <a:gd name="T13" fmla="*/ 227 h 284"/>
                <a:gd name="T14" fmla="*/ 109 w 113"/>
                <a:gd name="T15" fmla="*/ 245 h 284"/>
                <a:gd name="T16" fmla="*/ 101 w 113"/>
                <a:gd name="T17" fmla="*/ 260 h 284"/>
                <a:gd name="T18" fmla="*/ 90 w 113"/>
                <a:gd name="T19" fmla="*/ 273 h 284"/>
                <a:gd name="T20" fmla="*/ 74 w 113"/>
                <a:gd name="T21" fmla="*/ 281 h 284"/>
                <a:gd name="T22" fmla="*/ 56 w 113"/>
                <a:gd name="T23" fmla="*/ 284 h 284"/>
                <a:gd name="T24" fmla="*/ 39 w 113"/>
                <a:gd name="T25" fmla="*/ 281 h 284"/>
                <a:gd name="T26" fmla="*/ 24 w 113"/>
                <a:gd name="T27" fmla="*/ 273 h 284"/>
                <a:gd name="T28" fmla="*/ 11 w 113"/>
                <a:gd name="T29" fmla="*/ 260 h 284"/>
                <a:gd name="T30" fmla="*/ 3 w 113"/>
                <a:gd name="T31" fmla="*/ 245 h 284"/>
                <a:gd name="T32" fmla="*/ 0 w 113"/>
                <a:gd name="T33" fmla="*/ 227 h 284"/>
                <a:gd name="T34" fmla="*/ 0 w 113"/>
                <a:gd name="T35" fmla="*/ 57 h 284"/>
                <a:gd name="T36" fmla="*/ 3 w 113"/>
                <a:gd name="T37" fmla="*/ 38 h 284"/>
                <a:gd name="T38" fmla="*/ 11 w 113"/>
                <a:gd name="T39" fmla="*/ 23 h 284"/>
                <a:gd name="T40" fmla="*/ 24 w 113"/>
                <a:gd name="T41" fmla="*/ 11 h 284"/>
                <a:gd name="T42" fmla="*/ 39 w 113"/>
                <a:gd name="T43" fmla="*/ 3 h 284"/>
                <a:gd name="T44" fmla="*/ 56 w 113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7"/>
                  </a:lnTo>
                  <a:lnTo>
                    <a:pt x="113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90" y="273"/>
                  </a:lnTo>
                  <a:lnTo>
                    <a:pt x="74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4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97"/>
            <p:cNvSpPr>
              <a:spLocks/>
            </p:cNvSpPr>
            <p:nvPr/>
          </p:nvSpPr>
          <p:spPr bwMode="auto">
            <a:xfrm>
              <a:off x="2843213" y="2214563"/>
              <a:ext cx="19050" cy="44450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2 h 284"/>
                <a:gd name="T4" fmla="*/ 88 w 112"/>
                <a:gd name="T5" fmla="*/ 11 h 284"/>
                <a:gd name="T6" fmla="*/ 101 w 112"/>
                <a:gd name="T7" fmla="*/ 23 h 284"/>
                <a:gd name="T8" fmla="*/ 109 w 112"/>
                <a:gd name="T9" fmla="*/ 39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8 w 112"/>
                <a:gd name="T19" fmla="*/ 273 h 284"/>
                <a:gd name="T20" fmla="*/ 73 w 112"/>
                <a:gd name="T21" fmla="*/ 281 h 284"/>
                <a:gd name="T22" fmla="*/ 56 w 112"/>
                <a:gd name="T23" fmla="*/ 284 h 284"/>
                <a:gd name="T24" fmla="*/ 38 w 112"/>
                <a:gd name="T25" fmla="*/ 281 h 284"/>
                <a:gd name="T26" fmla="*/ 22 w 112"/>
                <a:gd name="T27" fmla="*/ 273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9 h 284"/>
                <a:gd name="T38" fmla="*/ 11 w 112"/>
                <a:gd name="T39" fmla="*/ 23 h 284"/>
                <a:gd name="T40" fmla="*/ 22 w 112"/>
                <a:gd name="T41" fmla="*/ 11 h 284"/>
                <a:gd name="T42" fmla="*/ 38 w 112"/>
                <a:gd name="T43" fmla="*/ 2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2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8" y="273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8" y="281"/>
                  </a:lnTo>
                  <a:lnTo>
                    <a:pt x="22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98"/>
            <p:cNvSpPr>
              <a:spLocks/>
            </p:cNvSpPr>
            <p:nvPr/>
          </p:nvSpPr>
          <p:spPr bwMode="auto">
            <a:xfrm>
              <a:off x="2843213" y="2087563"/>
              <a:ext cx="19050" cy="46038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3 h 284"/>
                <a:gd name="T4" fmla="*/ 88 w 112"/>
                <a:gd name="T5" fmla="*/ 11 h 284"/>
                <a:gd name="T6" fmla="*/ 101 w 112"/>
                <a:gd name="T7" fmla="*/ 23 h 284"/>
                <a:gd name="T8" fmla="*/ 109 w 112"/>
                <a:gd name="T9" fmla="*/ 38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8 w 112"/>
                <a:gd name="T19" fmla="*/ 272 h 284"/>
                <a:gd name="T20" fmla="*/ 73 w 112"/>
                <a:gd name="T21" fmla="*/ 281 h 284"/>
                <a:gd name="T22" fmla="*/ 56 w 112"/>
                <a:gd name="T23" fmla="*/ 284 h 284"/>
                <a:gd name="T24" fmla="*/ 38 w 112"/>
                <a:gd name="T25" fmla="*/ 281 h 284"/>
                <a:gd name="T26" fmla="*/ 22 w 112"/>
                <a:gd name="T27" fmla="*/ 272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8 h 284"/>
                <a:gd name="T38" fmla="*/ 11 w 112"/>
                <a:gd name="T39" fmla="*/ 23 h 284"/>
                <a:gd name="T40" fmla="*/ 22 w 112"/>
                <a:gd name="T41" fmla="*/ 11 h 284"/>
                <a:gd name="T42" fmla="*/ 38 w 112"/>
                <a:gd name="T43" fmla="*/ 3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8" y="272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8" y="281"/>
                  </a:lnTo>
                  <a:lnTo>
                    <a:pt x="22" y="272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199"/>
            <p:cNvSpPr>
              <a:spLocks/>
            </p:cNvSpPr>
            <p:nvPr/>
          </p:nvSpPr>
          <p:spPr bwMode="auto">
            <a:xfrm>
              <a:off x="2843213" y="2151063"/>
              <a:ext cx="19050" cy="44450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3 h 284"/>
                <a:gd name="T4" fmla="*/ 88 w 112"/>
                <a:gd name="T5" fmla="*/ 11 h 284"/>
                <a:gd name="T6" fmla="*/ 101 w 112"/>
                <a:gd name="T7" fmla="*/ 23 h 284"/>
                <a:gd name="T8" fmla="*/ 109 w 112"/>
                <a:gd name="T9" fmla="*/ 38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8 w 112"/>
                <a:gd name="T19" fmla="*/ 273 h 284"/>
                <a:gd name="T20" fmla="*/ 73 w 112"/>
                <a:gd name="T21" fmla="*/ 281 h 284"/>
                <a:gd name="T22" fmla="*/ 56 w 112"/>
                <a:gd name="T23" fmla="*/ 284 h 284"/>
                <a:gd name="T24" fmla="*/ 38 w 112"/>
                <a:gd name="T25" fmla="*/ 281 h 284"/>
                <a:gd name="T26" fmla="*/ 22 w 112"/>
                <a:gd name="T27" fmla="*/ 273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8 h 284"/>
                <a:gd name="T38" fmla="*/ 11 w 112"/>
                <a:gd name="T39" fmla="*/ 23 h 284"/>
                <a:gd name="T40" fmla="*/ 22 w 112"/>
                <a:gd name="T41" fmla="*/ 11 h 284"/>
                <a:gd name="T42" fmla="*/ 38 w 112"/>
                <a:gd name="T43" fmla="*/ 3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8" y="273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8" y="281"/>
                  </a:lnTo>
                  <a:lnTo>
                    <a:pt x="22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200"/>
            <p:cNvSpPr>
              <a:spLocks/>
            </p:cNvSpPr>
            <p:nvPr/>
          </p:nvSpPr>
          <p:spPr bwMode="auto">
            <a:xfrm>
              <a:off x="2914650" y="2214563"/>
              <a:ext cx="19050" cy="44450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2 h 284"/>
                <a:gd name="T4" fmla="*/ 89 w 112"/>
                <a:gd name="T5" fmla="*/ 11 h 284"/>
                <a:gd name="T6" fmla="*/ 101 w 112"/>
                <a:gd name="T7" fmla="*/ 23 h 284"/>
                <a:gd name="T8" fmla="*/ 109 w 112"/>
                <a:gd name="T9" fmla="*/ 39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9 w 112"/>
                <a:gd name="T19" fmla="*/ 273 h 284"/>
                <a:gd name="T20" fmla="*/ 73 w 112"/>
                <a:gd name="T21" fmla="*/ 281 h 284"/>
                <a:gd name="T22" fmla="*/ 56 w 112"/>
                <a:gd name="T23" fmla="*/ 284 h 284"/>
                <a:gd name="T24" fmla="*/ 39 w 112"/>
                <a:gd name="T25" fmla="*/ 281 h 284"/>
                <a:gd name="T26" fmla="*/ 23 w 112"/>
                <a:gd name="T27" fmla="*/ 273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9 h 284"/>
                <a:gd name="T38" fmla="*/ 11 w 112"/>
                <a:gd name="T39" fmla="*/ 23 h 284"/>
                <a:gd name="T40" fmla="*/ 23 w 112"/>
                <a:gd name="T41" fmla="*/ 11 h 284"/>
                <a:gd name="T42" fmla="*/ 39 w 112"/>
                <a:gd name="T43" fmla="*/ 2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3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3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201"/>
            <p:cNvSpPr>
              <a:spLocks/>
            </p:cNvSpPr>
            <p:nvPr/>
          </p:nvSpPr>
          <p:spPr bwMode="auto">
            <a:xfrm>
              <a:off x="2914650" y="2087563"/>
              <a:ext cx="19050" cy="46038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3 h 284"/>
                <a:gd name="T4" fmla="*/ 89 w 112"/>
                <a:gd name="T5" fmla="*/ 11 h 284"/>
                <a:gd name="T6" fmla="*/ 101 w 112"/>
                <a:gd name="T7" fmla="*/ 23 h 284"/>
                <a:gd name="T8" fmla="*/ 109 w 112"/>
                <a:gd name="T9" fmla="*/ 38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9 w 112"/>
                <a:gd name="T19" fmla="*/ 272 h 284"/>
                <a:gd name="T20" fmla="*/ 73 w 112"/>
                <a:gd name="T21" fmla="*/ 281 h 284"/>
                <a:gd name="T22" fmla="*/ 56 w 112"/>
                <a:gd name="T23" fmla="*/ 284 h 284"/>
                <a:gd name="T24" fmla="*/ 39 w 112"/>
                <a:gd name="T25" fmla="*/ 281 h 284"/>
                <a:gd name="T26" fmla="*/ 23 w 112"/>
                <a:gd name="T27" fmla="*/ 272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8 h 284"/>
                <a:gd name="T38" fmla="*/ 11 w 112"/>
                <a:gd name="T39" fmla="*/ 23 h 284"/>
                <a:gd name="T40" fmla="*/ 23 w 112"/>
                <a:gd name="T41" fmla="*/ 11 h 284"/>
                <a:gd name="T42" fmla="*/ 39 w 112"/>
                <a:gd name="T43" fmla="*/ 3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2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3" y="272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202"/>
            <p:cNvSpPr>
              <a:spLocks/>
            </p:cNvSpPr>
            <p:nvPr/>
          </p:nvSpPr>
          <p:spPr bwMode="auto">
            <a:xfrm>
              <a:off x="2914650" y="2151063"/>
              <a:ext cx="19050" cy="44450"/>
            </a:xfrm>
            <a:custGeom>
              <a:avLst/>
              <a:gdLst>
                <a:gd name="T0" fmla="*/ 56 w 112"/>
                <a:gd name="T1" fmla="*/ 0 h 284"/>
                <a:gd name="T2" fmla="*/ 73 w 112"/>
                <a:gd name="T3" fmla="*/ 3 h 284"/>
                <a:gd name="T4" fmla="*/ 89 w 112"/>
                <a:gd name="T5" fmla="*/ 11 h 284"/>
                <a:gd name="T6" fmla="*/ 101 w 112"/>
                <a:gd name="T7" fmla="*/ 23 h 284"/>
                <a:gd name="T8" fmla="*/ 109 w 112"/>
                <a:gd name="T9" fmla="*/ 38 h 284"/>
                <a:gd name="T10" fmla="*/ 112 w 112"/>
                <a:gd name="T11" fmla="*/ 57 h 284"/>
                <a:gd name="T12" fmla="*/ 112 w 112"/>
                <a:gd name="T13" fmla="*/ 227 h 284"/>
                <a:gd name="T14" fmla="*/ 109 w 112"/>
                <a:gd name="T15" fmla="*/ 245 h 284"/>
                <a:gd name="T16" fmla="*/ 101 w 112"/>
                <a:gd name="T17" fmla="*/ 260 h 284"/>
                <a:gd name="T18" fmla="*/ 89 w 112"/>
                <a:gd name="T19" fmla="*/ 273 h 284"/>
                <a:gd name="T20" fmla="*/ 73 w 112"/>
                <a:gd name="T21" fmla="*/ 281 h 284"/>
                <a:gd name="T22" fmla="*/ 56 w 112"/>
                <a:gd name="T23" fmla="*/ 284 h 284"/>
                <a:gd name="T24" fmla="*/ 39 w 112"/>
                <a:gd name="T25" fmla="*/ 281 h 284"/>
                <a:gd name="T26" fmla="*/ 23 w 112"/>
                <a:gd name="T27" fmla="*/ 273 h 284"/>
                <a:gd name="T28" fmla="*/ 11 w 112"/>
                <a:gd name="T29" fmla="*/ 260 h 284"/>
                <a:gd name="T30" fmla="*/ 3 w 112"/>
                <a:gd name="T31" fmla="*/ 245 h 284"/>
                <a:gd name="T32" fmla="*/ 0 w 112"/>
                <a:gd name="T33" fmla="*/ 227 h 284"/>
                <a:gd name="T34" fmla="*/ 0 w 112"/>
                <a:gd name="T35" fmla="*/ 57 h 284"/>
                <a:gd name="T36" fmla="*/ 3 w 112"/>
                <a:gd name="T37" fmla="*/ 38 h 284"/>
                <a:gd name="T38" fmla="*/ 11 w 112"/>
                <a:gd name="T39" fmla="*/ 23 h 284"/>
                <a:gd name="T40" fmla="*/ 23 w 112"/>
                <a:gd name="T41" fmla="*/ 11 h 284"/>
                <a:gd name="T42" fmla="*/ 39 w 112"/>
                <a:gd name="T43" fmla="*/ 3 h 284"/>
                <a:gd name="T44" fmla="*/ 56 w 112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84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7"/>
                  </a:lnTo>
                  <a:lnTo>
                    <a:pt x="112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3"/>
                  </a:lnTo>
                  <a:lnTo>
                    <a:pt x="73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3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203"/>
            <p:cNvSpPr>
              <a:spLocks/>
            </p:cNvSpPr>
            <p:nvPr/>
          </p:nvSpPr>
          <p:spPr bwMode="auto">
            <a:xfrm>
              <a:off x="2986088" y="2214563"/>
              <a:ext cx="17463" cy="44450"/>
            </a:xfrm>
            <a:custGeom>
              <a:avLst/>
              <a:gdLst>
                <a:gd name="T0" fmla="*/ 56 w 113"/>
                <a:gd name="T1" fmla="*/ 0 h 284"/>
                <a:gd name="T2" fmla="*/ 74 w 113"/>
                <a:gd name="T3" fmla="*/ 2 h 284"/>
                <a:gd name="T4" fmla="*/ 89 w 113"/>
                <a:gd name="T5" fmla="*/ 11 h 284"/>
                <a:gd name="T6" fmla="*/ 101 w 113"/>
                <a:gd name="T7" fmla="*/ 23 h 284"/>
                <a:gd name="T8" fmla="*/ 109 w 113"/>
                <a:gd name="T9" fmla="*/ 39 h 284"/>
                <a:gd name="T10" fmla="*/ 113 w 113"/>
                <a:gd name="T11" fmla="*/ 57 h 284"/>
                <a:gd name="T12" fmla="*/ 113 w 113"/>
                <a:gd name="T13" fmla="*/ 227 h 284"/>
                <a:gd name="T14" fmla="*/ 109 w 113"/>
                <a:gd name="T15" fmla="*/ 245 h 284"/>
                <a:gd name="T16" fmla="*/ 101 w 113"/>
                <a:gd name="T17" fmla="*/ 260 h 284"/>
                <a:gd name="T18" fmla="*/ 89 w 113"/>
                <a:gd name="T19" fmla="*/ 273 h 284"/>
                <a:gd name="T20" fmla="*/ 74 w 113"/>
                <a:gd name="T21" fmla="*/ 281 h 284"/>
                <a:gd name="T22" fmla="*/ 56 w 113"/>
                <a:gd name="T23" fmla="*/ 284 h 284"/>
                <a:gd name="T24" fmla="*/ 39 w 113"/>
                <a:gd name="T25" fmla="*/ 281 h 284"/>
                <a:gd name="T26" fmla="*/ 24 w 113"/>
                <a:gd name="T27" fmla="*/ 273 h 284"/>
                <a:gd name="T28" fmla="*/ 11 w 113"/>
                <a:gd name="T29" fmla="*/ 260 h 284"/>
                <a:gd name="T30" fmla="*/ 3 w 113"/>
                <a:gd name="T31" fmla="*/ 245 h 284"/>
                <a:gd name="T32" fmla="*/ 0 w 113"/>
                <a:gd name="T33" fmla="*/ 227 h 284"/>
                <a:gd name="T34" fmla="*/ 0 w 113"/>
                <a:gd name="T35" fmla="*/ 57 h 284"/>
                <a:gd name="T36" fmla="*/ 3 w 113"/>
                <a:gd name="T37" fmla="*/ 39 h 284"/>
                <a:gd name="T38" fmla="*/ 11 w 113"/>
                <a:gd name="T39" fmla="*/ 23 h 284"/>
                <a:gd name="T40" fmla="*/ 24 w 113"/>
                <a:gd name="T41" fmla="*/ 11 h 284"/>
                <a:gd name="T42" fmla="*/ 39 w 113"/>
                <a:gd name="T43" fmla="*/ 2 h 284"/>
                <a:gd name="T44" fmla="*/ 56 w 113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13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3"/>
                  </a:lnTo>
                  <a:lnTo>
                    <a:pt x="74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4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204"/>
            <p:cNvSpPr>
              <a:spLocks/>
            </p:cNvSpPr>
            <p:nvPr/>
          </p:nvSpPr>
          <p:spPr bwMode="auto">
            <a:xfrm>
              <a:off x="2986088" y="2087563"/>
              <a:ext cx="17463" cy="46038"/>
            </a:xfrm>
            <a:custGeom>
              <a:avLst/>
              <a:gdLst>
                <a:gd name="T0" fmla="*/ 56 w 113"/>
                <a:gd name="T1" fmla="*/ 0 h 284"/>
                <a:gd name="T2" fmla="*/ 74 w 113"/>
                <a:gd name="T3" fmla="*/ 3 h 284"/>
                <a:gd name="T4" fmla="*/ 89 w 113"/>
                <a:gd name="T5" fmla="*/ 11 h 284"/>
                <a:gd name="T6" fmla="*/ 101 w 113"/>
                <a:gd name="T7" fmla="*/ 23 h 284"/>
                <a:gd name="T8" fmla="*/ 109 w 113"/>
                <a:gd name="T9" fmla="*/ 38 h 284"/>
                <a:gd name="T10" fmla="*/ 113 w 113"/>
                <a:gd name="T11" fmla="*/ 57 h 284"/>
                <a:gd name="T12" fmla="*/ 113 w 113"/>
                <a:gd name="T13" fmla="*/ 227 h 284"/>
                <a:gd name="T14" fmla="*/ 109 w 113"/>
                <a:gd name="T15" fmla="*/ 245 h 284"/>
                <a:gd name="T16" fmla="*/ 101 w 113"/>
                <a:gd name="T17" fmla="*/ 260 h 284"/>
                <a:gd name="T18" fmla="*/ 89 w 113"/>
                <a:gd name="T19" fmla="*/ 272 h 284"/>
                <a:gd name="T20" fmla="*/ 74 w 113"/>
                <a:gd name="T21" fmla="*/ 281 h 284"/>
                <a:gd name="T22" fmla="*/ 56 w 113"/>
                <a:gd name="T23" fmla="*/ 284 h 284"/>
                <a:gd name="T24" fmla="*/ 39 w 113"/>
                <a:gd name="T25" fmla="*/ 281 h 284"/>
                <a:gd name="T26" fmla="*/ 24 w 113"/>
                <a:gd name="T27" fmla="*/ 272 h 284"/>
                <a:gd name="T28" fmla="*/ 11 w 113"/>
                <a:gd name="T29" fmla="*/ 260 h 284"/>
                <a:gd name="T30" fmla="*/ 3 w 113"/>
                <a:gd name="T31" fmla="*/ 245 h 284"/>
                <a:gd name="T32" fmla="*/ 0 w 113"/>
                <a:gd name="T33" fmla="*/ 227 h 284"/>
                <a:gd name="T34" fmla="*/ 0 w 113"/>
                <a:gd name="T35" fmla="*/ 57 h 284"/>
                <a:gd name="T36" fmla="*/ 3 w 113"/>
                <a:gd name="T37" fmla="*/ 38 h 284"/>
                <a:gd name="T38" fmla="*/ 11 w 113"/>
                <a:gd name="T39" fmla="*/ 23 h 284"/>
                <a:gd name="T40" fmla="*/ 24 w 113"/>
                <a:gd name="T41" fmla="*/ 11 h 284"/>
                <a:gd name="T42" fmla="*/ 39 w 113"/>
                <a:gd name="T43" fmla="*/ 3 h 284"/>
                <a:gd name="T44" fmla="*/ 56 w 113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7"/>
                  </a:lnTo>
                  <a:lnTo>
                    <a:pt x="113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2"/>
                  </a:lnTo>
                  <a:lnTo>
                    <a:pt x="74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4" y="272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205"/>
            <p:cNvSpPr>
              <a:spLocks/>
            </p:cNvSpPr>
            <p:nvPr/>
          </p:nvSpPr>
          <p:spPr bwMode="auto">
            <a:xfrm>
              <a:off x="2986088" y="2151063"/>
              <a:ext cx="17463" cy="44450"/>
            </a:xfrm>
            <a:custGeom>
              <a:avLst/>
              <a:gdLst>
                <a:gd name="T0" fmla="*/ 56 w 113"/>
                <a:gd name="T1" fmla="*/ 0 h 284"/>
                <a:gd name="T2" fmla="*/ 74 w 113"/>
                <a:gd name="T3" fmla="*/ 3 h 284"/>
                <a:gd name="T4" fmla="*/ 89 w 113"/>
                <a:gd name="T5" fmla="*/ 11 h 284"/>
                <a:gd name="T6" fmla="*/ 101 w 113"/>
                <a:gd name="T7" fmla="*/ 23 h 284"/>
                <a:gd name="T8" fmla="*/ 109 w 113"/>
                <a:gd name="T9" fmla="*/ 38 h 284"/>
                <a:gd name="T10" fmla="*/ 113 w 113"/>
                <a:gd name="T11" fmla="*/ 57 h 284"/>
                <a:gd name="T12" fmla="*/ 113 w 113"/>
                <a:gd name="T13" fmla="*/ 227 h 284"/>
                <a:gd name="T14" fmla="*/ 109 w 113"/>
                <a:gd name="T15" fmla="*/ 245 h 284"/>
                <a:gd name="T16" fmla="*/ 101 w 113"/>
                <a:gd name="T17" fmla="*/ 260 h 284"/>
                <a:gd name="T18" fmla="*/ 89 w 113"/>
                <a:gd name="T19" fmla="*/ 273 h 284"/>
                <a:gd name="T20" fmla="*/ 74 w 113"/>
                <a:gd name="T21" fmla="*/ 281 h 284"/>
                <a:gd name="T22" fmla="*/ 56 w 113"/>
                <a:gd name="T23" fmla="*/ 284 h 284"/>
                <a:gd name="T24" fmla="*/ 39 w 113"/>
                <a:gd name="T25" fmla="*/ 281 h 284"/>
                <a:gd name="T26" fmla="*/ 24 w 113"/>
                <a:gd name="T27" fmla="*/ 273 h 284"/>
                <a:gd name="T28" fmla="*/ 11 w 113"/>
                <a:gd name="T29" fmla="*/ 260 h 284"/>
                <a:gd name="T30" fmla="*/ 3 w 113"/>
                <a:gd name="T31" fmla="*/ 245 h 284"/>
                <a:gd name="T32" fmla="*/ 0 w 113"/>
                <a:gd name="T33" fmla="*/ 227 h 284"/>
                <a:gd name="T34" fmla="*/ 0 w 113"/>
                <a:gd name="T35" fmla="*/ 57 h 284"/>
                <a:gd name="T36" fmla="*/ 3 w 113"/>
                <a:gd name="T37" fmla="*/ 38 h 284"/>
                <a:gd name="T38" fmla="*/ 11 w 113"/>
                <a:gd name="T39" fmla="*/ 23 h 284"/>
                <a:gd name="T40" fmla="*/ 24 w 113"/>
                <a:gd name="T41" fmla="*/ 11 h 284"/>
                <a:gd name="T42" fmla="*/ 39 w 113"/>
                <a:gd name="T43" fmla="*/ 3 h 284"/>
                <a:gd name="T44" fmla="*/ 56 w 113"/>
                <a:gd name="T4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7"/>
                  </a:lnTo>
                  <a:lnTo>
                    <a:pt x="113" y="227"/>
                  </a:lnTo>
                  <a:lnTo>
                    <a:pt x="109" y="245"/>
                  </a:lnTo>
                  <a:lnTo>
                    <a:pt x="101" y="260"/>
                  </a:lnTo>
                  <a:lnTo>
                    <a:pt x="89" y="273"/>
                  </a:lnTo>
                  <a:lnTo>
                    <a:pt x="74" y="281"/>
                  </a:lnTo>
                  <a:lnTo>
                    <a:pt x="56" y="284"/>
                  </a:lnTo>
                  <a:lnTo>
                    <a:pt x="39" y="281"/>
                  </a:lnTo>
                  <a:lnTo>
                    <a:pt x="24" y="273"/>
                  </a:lnTo>
                  <a:lnTo>
                    <a:pt x="11" y="260"/>
                  </a:lnTo>
                  <a:lnTo>
                    <a:pt x="3" y="245"/>
                  </a:lnTo>
                  <a:lnTo>
                    <a:pt x="0" y="227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1" name="Freeform 210"/>
          <p:cNvSpPr>
            <a:spLocks noEditPoints="1"/>
          </p:cNvSpPr>
          <p:nvPr/>
        </p:nvSpPr>
        <p:spPr bwMode="auto">
          <a:xfrm>
            <a:off x="1618126" y="1931988"/>
            <a:ext cx="527050" cy="519113"/>
          </a:xfrm>
          <a:custGeom>
            <a:avLst/>
            <a:gdLst>
              <a:gd name="T0" fmla="*/ 2350 w 3324"/>
              <a:gd name="T1" fmla="*/ 2877 h 3267"/>
              <a:gd name="T2" fmla="*/ 2320 w 3324"/>
              <a:gd name="T3" fmla="*/ 3045 h 3267"/>
              <a:gd name="T4" fmla="*/ 2448 w 3324"/>
              <a:gd name="T5" fmla="*/ 3153 h 3267"/>
              <a:gd name="T6" fmla="*/ 2608 w 3324"/>
              <a:gd name="T7" fmla="*/ 3094 h 3267"/>
              <a:gd name="T8" fmla="*/ 2637 w 3324"/>
              <a:gd name="T9" fmla="*/ 2927 h 3267"/>
              <a:gd name="T10" fmla="*/ 2509 w 3324"/>
              <a:gd name="T11" fmla="*/ 2820 h 3267"/>
              <a:gd name="T12" fmla="*/ 1018 w 3324"/>
              <a:gd name="T13" fmla="*/ 2857 h 3267"/>
              <a:gd name="T14" fmla="*/ 961 w 3324"/>
              <a:gd name="T15" fmla="*/ 3016 h 3267"/>
              <a:gd name="T16" fmla="*/ 1067 w 3324"/>
              <a:gd name="T17" fmla="*/ 3144 h 3267"/>
              <a:gd name="T18" fmla="*/ 1235 w 3324"/>
              <a:gd name="T19" fmla="*/ 3115 h 3267"/>
              <a:gd name="T20" fmla="*/ 1293 w 3324"/>
              <a:gd name="T21" fmla="*/ 2956 h 3267"/>
              <a:gd name="T22" fmla="*/ 1186 w 3324"/>
              <a:gd name="T23" fmla="*/ 2828 h 3267"/>
              <a:gd name="T24" fmla="*/ 3211 w 3324"/>
              <a:gd name="T25" fmla="*/ 1915 h 3267"/>
              <a:gd name="T26" fmla="*/ 2422 w 3324"/>
              <a:gd name="T27" fmla="*/ 1915 h 3267"/>
              <a:gd name="T28" fmla="*/ 1521 w 3324"/>
              <a:gd name="T29" fmla="*/ 1915 h 3267"/>
              <a:gd name="T30" fmla="*/ 1070 w 3324"/>
              <a:gd name="T31" fmla="*/ 2253 h 3267"/>
              <a:gd name="T32" fmla="*/ 958 w 3324"/>
              <a:gd name="T33" fmla="*/ 2253 h 3267"/>
              <a:gd name="T34" fmla="*/ 3211 w 3324"/>
              <a:gd name="T35" fmla="*/ 1465 h 3267"/>
              <a:gd name="T36" fmla="*/ 2422 w 3324"/>
              <a:gd name="T37" fmla="*/ 1465 h 3267"/>
              <a:gd name="T38" fmla="*/ 1521 w 3324"/>
              <a:gd name="T39" fmla="*/ 1465 h 3267"/>
              <a:gd name="T40" fmla="*/ 1070 w 3324"/>
              <a:gd name="T41" fmla="*/ 1803 h 3267"/>
              <a:gd name="T42" fmla="*/ 958 w 3324"/>
              <a:gd name="T43" fmla="*/ 1803 h 3267"/>
              <a:gd name="T44" fmla="*/ 3211 w 3324"/>
              <a:gd name="T45" fmla="*/ 1014 h 3267"/>
              <a:gd name="T46" fmla="*/ 2422 w 3324"/>
              <a:gd name="T47" fmla="*/ 1014 h 3267"/>
              <a:gd name="T48" fmla="*/ 1521 w 3324"/>
              <a:gd name="T49" fmla="*/ 1014 h 3267"/>
              <a:gd name="T50" fmla="*/ 1070 w 3324"/>
              <a:gd name="T51" fmla="*/ 1352 h 3267"/>
              <a:gd name="T52" fmla="*/ 958 w 3324"/>
              <a:gd name="T53" fmla="*/ 1352 h 3267"/>
              <a:gd name="T54" fmla="*/ 1577 w 3324"/>
              <a:gd name="T55" fmla="*/ 563 h 3267"/>
              <a:gd name="T56" fmla="*/ 137 w 3324"/>
              <a:gd name="T57" fmla="*/ 381 h 3267"/>
              <a:gd name="T58" fmla="*/ 137 w 3324"/>
              <a:gd name="T59" fmla="*/ 521 h 3267"/>
              <a:gd name="T60" fmla="*/ 271 w 3324"/>
              <a:gd name="T61" fmla="*/ 553 h 3267"/>
              <a:gd name="T62" fmla="*/ 249 w 3324"/>
              <a:gd name="T63" fmla="*/ 497 h 3267"/>
              <a:gd name="T64" fmla="*/ 249 w 3324"/>
              <a:gd name="T65" fmla="*/ 406 h 3267"/>
              <a:gd name="T66" fmla="*/ 271 w 3324"/>
              <a:gd name="T67" fmla="*/ 348 h 3267"/>
              <a:gd name="T68" fmla="*/ 3042 w 3324"/>
              <a:gd name="T69" fmla="*/ 282 h 3267"/>
              <a:gd name="T70" fmla="*/ 1690 w 3324"/>
              <a:gd name="T71" fmla="*/ 113 h 3267"/>
              <a:gd name="T72" fmla="*/ 3324 w 3324"/>
              <a:gd name="T73" fmla="*/ 901 h 3267"/>
              <a:gd name="T74" fmla="*/ 3018 w 3324"/>
              <a:gd name="T75" fmla="*/ 2659 h 3267"/>
              <a:gd name="T76" fmla="*/ 3018 w 3324"/>
              <a:gd name="T77" fmla="*/ 2750 h 3267"/>
              <a:gd name="T78" fmla="*/ 2719 w 3324"/>
              <a:gd name="T79" fmla="*/ 2841 h 3267"/>
              <a:gd name="T80" fmla="*/ 2748 w 3324"/>
              <a:gd name="T81" fmla="*/ 3067 h 3267"/>
              <a:gd name="T82" fmla="*/ 2597 w 3324"/>
              <a:gd name="T83" fmla="*/ 3242 h 3267"/>
              <a:gd name="T84" fmla="*/ 2360 w 3324"/>
              <a:gd name="T85" fmla="*/ 3242 h 3267"/>
              <a:gd name="T86" fmla="*/ 2209 w 3324"/>
              <a:gd name="T87" fmla="*/ 3067 h 3267"/>
              <a:gd name="T88" fmla="*/ 2237 w 3324"/>
              <a:gd name="T89" fmla="*/ 2841 h 3267"/>
              <a:gd name="T90" fmla="*/ 1347 w 3324"/>
              <a:gd name="T91" fmla="*/ 2812 h 3267"/>
              <a:gd name="T92" fmla="*/ 1405 w 3324"/>
              <a:gd name="T93" fmla="*/ 3028 h 3267"/>
              <a:gd name="T94" fmla="*/ 1280 w 3324"/>
              <a:gd name="T95" fmla="*/ 3222 h 3267"/>
              <a:gd name="T96" fmla="*/ 1046 w 3324"/>
              <a:gd name="T97" fmla="*/ 3255 h 3267"/>
              <a:gd name="T98" fmla="*/ 872 w 3324"/>
              <a:gd name="T99" fmla="*/ 3104 h 3267"/>
              <a:gd name="T100" fmla="*/ 869 w 3324"/>
              <a:gd name="T101" fmla="*/ 2875 h 3267"/>
              <a:gd name="T102" fmla="*/ 546 w 3324"/>
              <a:gd name="T103" fmla="*/ 2757 h 3267"/>
              <a:gd name="T104" fmla="*/ 442 w 3324"/>
              <a:gd name="T105" fmla="*/ 507 h 3267"/>
              <a:gd name="T106" fmla="*/ 323 w 3324"/>
              <a:gd name="T107" fmla="*/ 654 h 3267"/>
              <a:gd name="T108" fmla="*/ 122 w 3324"/>
              <a:gd name="T109" fmla="*/ 651 h 3267"/>
              <a:gd name="T110" fmla="*/ 3 w 3324"/>
              <a:gd name="T111" fmla="*/ 488 h 3267"/>
              <a:gd name="T112" fmla="*/ 66 w 3324"/>
              <a:gd name="T113" fmla="*/ 292 h 3267"/>
              <a:gd name="T114" fmla="*/ 259 w 3324"/>
              <a:gd name="T115" fmla="*/ 228 h 3267"/>
              <a:gd name="T116" fmla="*/ 417 w 3324"/>
              <a:gd name="T117" fmla="*/ 334 h 3267"/>
              <a:gd name="T118" fmla="*/ 608 w 3324"/>
              <a:gd name="T119" fmla="*/ 418 h 3267"/>
              <a:gd name="T120" fmla="*/ 1577 w 3324"/>
              <a:gd name="T121" fmla="*/ 451 h 3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4" h="3267">
                <a:moveTo>
                  <a:pt x="2479" y="2817"/>
                </a:moveTo>
                <a:lnTo>
                  <a:pt x="2448" y="2820"/>
                </a:lnTo>
                <a:lnTo>
                  <a:pt x="2419" y="2828"/>
                </a:lnTo>
                <a:lnTo>
                  <a:pt x="2394" y="2840"/>
                </a:lnTo>
                <a:lnTo>
                  <a:pt x="2370" y="2857"/>
                </a:lnTo>
                <a:lnTo>
                  <a:pt x="2350" y="2877"/>
                </a:lnTo>
                <a:lnTo>
                  <a:pt x="2333" y="2901"/>
                </a:lnTo>
                <a:lnTo>
                  <a:pt x="2320" y="2927"/>
                </a:lnTo>
                <a:lnTo>
                  <a:pt x="2313" y="2956"/>
                </a:lnTo>
                <a:lnTo>
                  <a:pt x="2310" y="2986"/>
                </a:lnTo>
                <a:lnTo>
                  <a:pt x="2313" y="3016"/>
                </a:lnTo>
                <a:lnTo>
                  <a:pt x="2320" y="3045"/>
                </a:lnTo>
                <a:lnTo>
                  <a:pt x="2333" y="3071"/>
                </a:lnTo>
                <a:lnTo>
                  <a:pt x="2350" y="3094"/>
                </a:lnTo>
                <a:lnTo>
                  <a:pt x="2370" y="3115"/>
                </a:lnTo>
                <a:lnTo>
                  <a:pt x="2394" y="3132"/>
                </a:lnTo>
                <a:lnTo>
                  <a:pt x="2419" y="3144"/>
                </a:lnTo>
                <a:lnTo>
                  <a:pt x="2448" y="3153"/>
                </a:lnTo>
                <a:lnTo>
                  <a:pt x="2479" y="3155"/>
                </a:lnTo>
                <a:lnTo>
                  <a:pt x="2509" y="3153"/>
                </a:lnTo>
                <a:lnTo>
                  <a:pt x="2537" y="3144"/>
                </a:lnTo>
                <a:lnTo>
                  <a:pt x="2564" y="3132"/>
                </a:lnTo>
                <a:lnTo>
                  <a:pt x="2587" y="3115"/>
                </a:lnTo>
                <a:lnTo>
                  <a:pt x="2608" y="3094"/>
                </a:lnTo>
                <a:lnTo>
                  <a:pt x="2625" y="3071"/>
                </a:lnTo>
                <a:lnTo>
                  <a:pt x="2637" y="3045"/>
                </a:lnTo>
                <a:lnTo>
                  <a:pt x="2645" y="3016"/>
                </a:lnTo>
                <a:lnTo>
                  <a:pt x="2648" y="2986"/>
                </a:lnTo>
                <a:lnTo>
                  <a:pt x="2645" y="2956"/>
                </a:lnTo>
                <a:lnTo>
                  <a:pt x="2637" y="2927"/>
                </a:lnTo>
                <a:lnTo>
                  <a:pt x="2625" y="2901"/>
                </a:lnTo>
                <a:lnTo>
                  <a:pt x="2608" y="2877"/>
                </a:lnTo>
                <a:lnTo>
                  <a:pt x="2587" y="2857"/>
                </a:lnTo>
                <a:lnTo>
                  <a:pt x="2564" y="2840"/>
                </a:lnTo>
                <a:lnTo>
                  <a:pt x="2537" y="2828"/>
                </a:lnTo>
                <a:lnTo>
                  <a:pt x="2509" y="2820"/>
                </a:lnTo>
                <a:lnTo>
                  <a:pt x="2479" y="2817"/>
                </a:lnTo>
                <a:close/>
                <a:moveTo>
                  <a:pt x="1127" y="2817"/>
                </a:moveTo>
                <a:lnTo>
                  <a:pt x="1096" y="2820"/>
                </a:lnTo>
                <a:lnTo>
                  <a:pt x="1067" y="2828"/>
                </a:lnTo>
                <a:lnTo>
                  <a:pt x="1042" y="2840"/>
                </a:lnTo>
                <a:lnTo>
                  <a:pt x="1018" y="2857"/>
                </a:lnTo>
                <a:lnTo>
                  <a:pt x="998" y="2877"/>
                </a:lnTo>
                <a:lnTo>
                  <a:pt x="981" y="2901"/>
                </a:lnTo>
                <a:lnTo>
                  <a:pt x="968" y="2927"/>
                </a:lnTo>
                <a:lnTo>
                  <a:pt x="961" y="2956"/>
                </a:lnTo>
                <a:lnTo>
                  <a:pt x="958" y="2986"/>
                </a:lnTo>
                <a:lnTo>
                  <a:pt x="961" y="3016"/>
                </a:lnTo>
                <a:lnTo>
                  <a:pt x="968" y="3045"/>
                </a:lnTo>
                <a:lnTo>
                  <a:pt x="981" y="3071"/>
                </a:lnTo>
                <a:lnTo>
                  <a:pt x="998" y="3094"/>
                </a:lnTo>
                <a:lnTo>
                  <a:pt x="1018" y="3115"/>
                </a:lnTo>
                <a:lnTo>
                  <a:pt x="1042" y="3132"/>
                </a:lnTo>
                <a:lnTo>
                  <a:pt x="1067" y="3144"/>
                </a:lnTo>
                <a:lnTo>
                  <a:pt x="1096" y="3153"/>
                </a:lnTo>
                <a:lnTo>
                  <a:pt x="1127" y="3155"/>
                </a:lnTo>
                <a:lnTo>
                  <a:pt x="1157" y="3153"/>
                </a:lnTo>
                <a:lnTo>
                  <a:pt x="1186" y="3144"/>
                </a:lnTo>
                <a:lnTo>
                  <a:pt x="1212" y="3132"/>
                </a:lnTo>
                <a:lnTo>
                  <a:pt x="1235" y="3115"/>
                </a:lnTo>
                <a:lnTo>
                  <a:pt x="1256" y="3094"/>
                </a:lnTo>
                <a:lnTo>
                  <a:pt x="1272" y="3071"/>
                </a:lnTo>
                <a:lnTo>
                  <a:pt x="1285" y="3045"/>
                </a:lnTo>
                <a:lnTo>
                  <a:pt x="1293" y="3016"/>
                </a:lnTo>
                <a:lnTo>
                  <a:pt x="1296" y="2986"/>
                </a:lnTo>
                <a:lnTo>
                  <a:pt x="1293" y="2956"/>
                </a:lnTo>
                <a:lnTo>
                  <a:pt x="1285" y="2927"/>
                </a:lnTo>
                <a:lnTo>
                  <a:pt x="1272" y="2901"/>
                </a:lnTo>
                <a:lnTo>
                  <a:pt x="1256" y="2877"/>
                </a:lnTo>
                <a:lnTo>
                  <a:pt x="1235" y="2857"/>
                </a:lnTo>
                <a:lnTo>
                  <a:pt x="1212" y="2840"/>
                </a:lnTo>
                <a:lnTo>
                  <a:pt x="1186" y="2828"/>
                </a:lnTo>
                <a:lnTo>
                  <a:pt x="1157" y="2820"/>
                </a:lnTo>
                <a:lnTo>
                  <a:pt x="1127" y="2817"/>
                </a:lnTo>
                <a:close/>
                <a:moveTo>
                  <a:pt x="2873" y="1915"/>
                </a:moveTo>
                <a:lnTo>
                  <a:pt x="2873" y="2253"/>
                </a:lnTo>
                <a:lnTo>
                  <a:pt x="3211" y="2253"/>
                </a:lnTo>
                <a:lnTo>
                  <a:pt x="3211" y="1915"/>
                </a:lnTo>
                <a:lnTo>
                  <a:pt x="2873" y="1915"/>
                </a:lnTo>
                <a:close/>
                <a:moveTo>
                  <a:pt x="2422" y="1915"/>
                </a:moveTo>
                <a:lnTo>
                  <a:pt x="2422" y="2253"/>
                </a:lnTo>
                <a:lnTo>
                  <a:pt x="2760" y="2253"/>
                </a:lnTo>
                <a:lnTo>
                  <a:pt x="2760" y="1915"/>
                </a:lnTo>
                <a:lnTo>
                  <a:pt x="2422" y="1915"/>
                </a:lnTo>
                <a:close/>
                <a:moveTo>
                  <a:pt x="1972" y="1915"/>
                </a:moveTo>
                <a:lnTo>
                  <a:pt x="1972" y="2253"/>
                </a:lnTo>
                <a:lnTo>
                  <a:pt x="2310" y="2253"/>
                </a:lnTo>
                <a:lnTo>
                  <a:pt x="2310" y="1915"/>
                </a:lnTo>
                <a:lnTo>
                  <a:pt x="1972" y="1915"/>
                </a:lnTo>
                <a:close/>
                <a:moveTo>
                  <a:pt x="1521" y="1915"/>
                </a:moveTo>
                <a:lnTo>
                  <a:pt x="1521" y="2253"/>
                </a:lnTo>
                <a:lnTo>
                  <a:pt x="1859" y="2253"/>
                </a:lnTo>
                <a:lnTo>
                  <a:pt x="1859" y="1915"/>
                </a:lnTo>
                <a:lnTo>
                  <a:pt x="1521" y="1915"/>
                </a:lnTo>
                <a:close/>
                <a:moveTo>
                  <a:pt x="1070" y="1915"/>
                </a:moveTo>
                <a:lnTo>
                  <a:pt x="1070" y="2253"/>
                </a:lnTo>
                <a:lnTo>
                  <a:pt x="1408" y="2253"/>
                </a:lnTo>
                <a:lnTo>
                  <a:pt x="1408" y="1915"/>
                </a:lnTo>
                <a:lnTo>
                  <a:pt x="1070" y="1915"/>
                </a:lnTo>
                <a:close/>
                <a:moveTo>
                  <a:pt x="620" y="1915"/>
                </a:moveTo>
                <a:lnTo>
                  <a:pt x="620" y="2253"/>
                </a:lnTo>
                <a:lnTo>
                  <a:pt x="958" y="2253"/>
                </a:lnTo>
                <a:lnTo>
                  <a:pt x="958" y="1915"/>
                </a:lnTo>
                <a:lnTo>
                  <a:pt x="620" y="1915"/>
                </a:lnTo>
                <a:close/>
                <a:moveTo>
                  <a:pt x="2873" y="1465"/>
                </a:moveTo>
                <a:lnTo>
                  <a:pt x="2873" y="1803"/>
                </a:lnTo>
                <a:lnTo>
                  <a:pt x="3211" y="1803"/>
                </a:lnTo>
                <a:lnTo>
                  <a:pt x="3211" y="1465"/>
                </a:lnTo>
                <a:lnTo>
                  <a:pt x="2873" y="1465"/>
                </a:lnTo>
                <a:close/>
                <a:moveTo>
                  <a:pt x="2422" y="1465"/>
                </a:moveTo>
                <a:lnTo>
                  <a:pt x="2422" y="1803"/>
                </a:lnTo>
                <a:lnTo>
                  <a:pt x="2760" y="1803"/>
                </a:lnTo>
                <a:lnTo>
                  <a:pt x="2760" y="1465"/>
                </a:lnTo>
                <a:lnTo>
                  <a:pt x="2422" y="1465"/>
                </a:lnTo>
                <a:close/>
                <a:moveTo>
                  <a:pt x="1972" y="1465"/>
                </a:moveTo>
                <a:lnTo>
                  <a:pt x="1972" y="1803"/>
                </a:lnTo>
                <a:lnTo>
                  <a:pt x="2310" y="1803"/>
                </a:lnTo>
                <a:lnTo>
                  <a:pt x="2310" y="1465"/>
                </a:lnTo>
                <a:lnTo>
                  <a:pt x="1972" y="1465"/>
                </a:lnTo>
                <a:close/>
                <a:moveTo>
                  <a:pt x="1521" y="1465"/>
                </a:moveTo>
                <a:lnTo>
                  <a:pt x="1521" y="1803"/>
                </a:lnTo>
                <a:lnTo>
                  <a:pt x="1859" y="1803"/>
                </a:lnTo>
                <a:lnTo>
                  <a:pt x="1859" y="1465"/>
                </a:lnTo>
                <a:lnTo>
                  <a:pt x="1521" y="1465"/>
                </a:lnTo>
                <a:close/>
                <a:moveTo>
                  <a:pt x="1070" y="1465"/>
                </a:moveTo>
                <a:lnTo>
                  <a:pt x="1070" y="1803"/>
                </a:lnTo>
                <a:lnTo>
                  <a:pt x="1408" y="1803"/>
                </a:lnTo>
                <a:lnTo>
                  <a:pt x="1408" y="1465"/>
                </a:lnTo>
                <a:lnTo>
                  <a:pt x="1070" y="1465"/>
                </a:lnTo>
                <a:close/>
                <a:moveTo>
                  <a:pt x="620" y="1465"/>
                </a:moveTo>
                <a:lnTo>
                  <a:pt x="620" y="1803"/>
                </a:lnTo>
                <a:lnTo>
                  <a:pt x="958" y="1803"/>
                </a:lnTo>
                <a:lnTo>
                  <a:pt x="958" y="1465"/>
                </a:lnTo>
                <a:lnTo>
                  <a:pt x="620" y="1465"/>
                </a:lnTo>
                <a:close/>
                <a:moveTo>
                  <a:pt x="2873" y="1014"/>
                </a:moveTo>
                <a:lnTo>
                  <a:pt x="2873" y="1352"/>
                </a:lnTo>
                <a:lnTo>
                  <a:pt x="3211" y="1352"/>
                </a:lnTo>
                <a:lnTo>
                  <a:pt x="3211" y="1014"/>
                </a:lnTo>
                <a:lnTo>
                  <a:pt x="2873" y="1014"/>
                </a:lnTo>
                <a:close/>
                <a:moveTo>
                  <a:pt x="2422" y="1014"/>
                </a:moveTo>
                <a:lnTo>
                  <a:pt x="2422" y="1352"/>
                </a:lnTo>
                <a:lnTo>
                  <a:pt x="2760" y="1352"/>
                </a:lnTo>
                <a:lnTo>
                  <a:pt x="2760" y="1014"/>
                </a:lnTo>
                <a:lnTo>
                  <a:pt x="2422" y="1014"/>
                </a:lnTo>
                <a:close/>
                <a:moveTo>
                  <a:pt x="1972" y="1014"/>
                </a:moveTo>
                <a:lnTo>
                  <a:pt x="1972" y="1352"/>
                </a:lnTo>
                <a:lnTo>
                  <a:pt x="2310" y="1352"/>
                </a:lnTo>
                <a:lnTo>
                  <a:pt x="2310" y="1014"/>
                </a:lnTo>
                <a:lnTo>
                  <a:pt x="1972" y="1014"/>
                </a:lnTo>
                <a:close/>
                <a:moveTo>
                  <a:pt x="1521" y="1014"/>
                </a:moveTo>
                <a:lnTo>
                  <a:pt x="1521" y="1352"/>
                </a:lnTo>
                <a:lnTo>
                  <a:pt x="1859" y="1352"/>
                </a:lnTo>
                <a:lnTo>
                  <a:pt x="1859" y="1014"/>
                </a:lnTo>
                <a:lnTo>
                  <a:pt x="1521" y="1014"/>
                </a:lnTo>
                <a:close/>
                <a:moveTo>
                  <a:pt x="1070" y="1014"/>
                </a:moveTo>
                <a:lnTo>
                  <a:pt x="1070" y="1352"/>
                </a:lnTo>
                <a:lnTo>
                  <a:pt x="1408" y="1352"/>
                </a:lnTo>
                <a:lnTo>
                  <a:pt x="1408" y="1014"/>
                </a:lnTo>
                <a:lnTo>
                  <a:pt x="1070" y="1014"/>
                </a:lnTo>
                <a:close/>
                <a:moveTo>
                  <a:pt x="620" y="1014"/>
                </a:moveTo>
                <a:lnTo>
                  <a:pt x="620" y="1352"/>
                </a:lnTo>
                <a:lnTo>
                  <a:pt x="958" y="1352"/>
                </a:lnTo>
                <a:lnTo>
                  <a:pt x="958" y="1014"/>
                </a:lnTo>
                <a:lnTo>
                  <a:pt x="620" y="1014"/>
                </a:lnTo>
                <a:close/>
                <a:moveTo>
                  <a:pt x="901" y="563"/>
                </a:moveTo>
                <a:lnTo>
                  <a:pt x="901" y="901"/>
                </a:lnTo>
                <a:lnTo>
                  <a:pt x="1577" y="901"/>
                </a:lnTo>
                <a:lnTo>
                  <a:pt x="1577" y="563"/>
                </a:lnTo>
                <a:lnTo>
                  <a:pt x="901" y="563"/>
                </a:lnTo>
                <a:close/>
                <a:moveTo>
                  <a:pt x="225" y="338"/>
                </a:moveTo>
                <a:lnTo>
                  <a:pt x="200" y="341"/>
                </a:lnTo>
                <a:lnTo>
                  <a:pt x="176" y="350"/>
                </a:lnTo>
                <a:lnTo>
                  <a:pt x="155" y="364"/>
                </a:lnTo>
                <a:lnTo>
                  <a:pt x="137" y="381"/>
                </a:lnTo>
                <a:lnTo>
                  <a:pt x="124" y="401"/>
                </a:lnTo>
                <a:lnTo>
                  <a:pt x="116" y="425"/>
                </a:lnTo>
                <a:lnTo>
                  <a:pt x="113" y="451"/>
                </a:lnTo>
                <a:lnTo>
                  <a:pt x="116" y="476"/>
                </a:lnTo>
                <a:lnTo>
                  <a:pt x="124" y="500"/>
                </a:lnTo>
                <a:lnTo>
                  <a:pt x="137" y="521"/>
                </a:lnTo>
                <a:lnTo>
                  <a:pt x="155" y="539"/>
                </a:lnTo>
                <a:lnTo>
                  <a:pt x="176" y="552"/>
                </a:lnTo>
                <a:lnTo>
                  <a:pt x="200" y="560"/>
                </a:lnTo>
                <a:lnTo>
                  <a:pt x="225" y="563"/>
                </a:lnTo>
                <a:lnTo>
                  <a:pt x="250" y="561"/>
                </a:lnTo>
                <a:lnTo>
                  <a:pt x="271" y="553"/>
                </a:lnTo>
                <a:lnTo>
                  <a:pt x="292" y="542"/>
                </a:lnTo>
                <a:lnTo>
                  <a:pt x="308" y="526"/>
                </a:lnTo>
                <a:lnTo>
                  <a:pt x="323" y="507"/>
                </a:lnTo>
                <a:lnTo>
                  <a:pt x="282" y="507"/>
                </a:lnTo>
                <a:lnTo>
                  <a:pt x="264" y="504"/>
                </a:lnTo>
                <a:lnTo>
                  <a:pt x="249" y="497"/>
                </a:lnTo>
                <a:lnTo>
                  <a:pt x="237" y="484"/>
                </a:lnTo>
                <a:lnTo>
                  <a:pt x="228" y="469"/>
                </a:lnTo>
                <a:lnTo>
                  <a:pt x="225" y="451"/>
                </a:lnTo>
                <a:lnTo>
                  <a:pt x="228" y="433"/>
                </a:lnTo>
                <a:lnTo>
                  <a:pt x="237" y="418"/>
                </a:lnTo>
                <a:lnTo>
                  <a:pt x="249" y="406"/>
                </a:lnTo>
                <a:lnTo>
                  <a:pt x="264" y="397"/>
                </a:lnTo>
                <a:lnTo>
                  <a:pt x="282" y="394"/>
                </a:lnTo>
                <a:lnTo>
                  <a:pt x="323" y="394"/>
                </a:lnTo>
                <a:lnTo>
                  <a:pt x="308" y="376"/>
                </a:lnTo>
                <a:lnTo>
                  <a:pt x="292" y="361"/>
                </a:lnTo>
                <a:lnTo>
                  <a:pt x="271" y="348"/>
                </a:lnTo>
                <a:lnTo>
                  <a:pt x="250" y="341"/>
                </a:lnTo>
                <a:lnTo>
                  <a:pt x="225" y="338"/>
                </a:lnTo>
                <a:close/>
                <a:moveTo>
                  <a:pt x="2591" y="282"/>
                </a:moveTo>
                <a:lnTo>
                  <a:pt x="2591" y="901"/>
                </a:lnTo>
                <a:lnTo>
                  <a:pt x="3042" y="901"/>
                </a:lnTo>
                <a:lnTo>
                  <a:pt x="3042" y="282"/>
                </a:lnTo>
                <a:lnTo>
                  <a:pt x="2591" y="282"/>
                </a:lnTo>
                <a:close/>
                <a:moveTo>
                  <a:pt x="1690" y="113"/>
                </a:moveTo>
                <a:lnTo>
                  <a:pt x="1690" y="901"/>
                </a:lnTo>
                <a:lnTo>
                  <a:pt x="2479" y="901"/>
                </a:lnTo>
                <a:lnTo>
                  <a:pt x="2479" y="113"/>
                </a:lnTo>
                <a:lnTo>
                  <a:pt x="1690" y="113"/>
                </a:lnTo>
                <a:close/>
                <a:moveTo>
                  <a:pt x="1577" y="0"/>
                </a:moveTo>
                <a:lnTo>
                  <a:pt x="2591" y="0"/>
                </a:lnTo>
                <a:lnTo>
                  <a:pt x="2591" y="169"/>
                </a:lnTo>
                <a:lnTo>
                  <a:pt x="3155" y="169"/>
                </a:lnTo>
                <a:lnTo>
                  <a:pt x="3155" y="901"/>
                </a:lnTo>
                <a:lnTo>
                  <a:pt x="3324" y="901"/>
                </a:lnTo>
                <a:lnTo>
                  <a:pt x="3324" y="2366"/>
                </a:lnTo>
                <a:lnTo>
                  <a:pt x="620" y="2366"/>
                </a:lnTo>
                <a:lnTo>
                  <a:pt x="620" y="2648"/>
                </a:lnTo>
                <a:lnTo>
                  <a:pt x="2986" y="2648"/>
                </a:lnTo>
                <a:lnTo>
                  <a:pt x="3003" y="2651"/>
                </a:lnTo>
                <a:lnTo>
                  <a:pt x="3018" y="2659"/>
                </a:lnTo>
                <a:lnTo>
                  <a:pt x="3031" y="2671"/>
                </a:lnTo>
                <a:lnTo>
                  <a:pt x="3039" y="2687"/>
                </a:lnTo>
                <a:lnTo>
                  <a:pt x="3042" y="2704"/>
                </a:lnTo>
                <a:lnTo>
                  <a:pt x="3039" y="2722"/>
                </a:lnTo>
                <a:lnTo>
                  <a:pt x="3031" y="2738"/>
                </a:lnTo>
                <a:lnTo>
                  <a:pt x="3018" y="2750"/>
                </a:lnTo>
                <a:lnTo>
                  <a:pt x="3003" y="2757"/>
                </a:lnTo>
                <a:lnTo>
                  <a:pt x="2986" y="2760"/>
                </a:lnTo>
                <a:lnTo>
                  <a:pt x="2646" y="2760"/>
                </a:lnTo>
                <a:lnTo>
                  <a:pt x="2674" y="2784"/>
                </a:lnTo>
                <a:lnTo>
                  <a:pt x="2699" y="2812"/>
                </a:lnTo>
                <a:lnTo>
                  <a:pt x="2719" y="2841"/>
                </a:lnTo>
                <a:lnTo>
                  <a:pt x="2737" y="2875"/>
                </a:lnTo>
                <a:lnTo>
                  <a:pt x="2750" y="2910"/>
                </a:lnTo>
                <a:lnTo>
                  <a:pt x="2757" y="2947"/>
                </a:lnTo>
                <a:lnTo>
                  <a:pt x="2760" y="2986"/>
                </a:lnTo>
                <a:lnTo>
                  <a:pt x="2757" y="3028"/>
                </a:lnTo>
                <a:lnTo>
                  <a:pt x="2748" y="3067"/>
                </a:lnTo>
                <a:lnTo>
                  <a:pt x="2734" y="3104"/>
                </a:lnTo>
                <a:lnTo>
                  <a:pt x="2715" y="3139"/>
                </a:lnTo>
                <a:lnTo>
                  <a:pt x="2691" y="3170"/>
                </a:lnTo>
                <a:lnTo>
                  <a:pt x="2663" y="3199"/>
                </a:lnTo>
                <a:lnTo>
                  <a:pt x="2632" y="3222"/>
                </a:lnTo>
                <a:lnTo>
                  <a:pt x="2597" y="3242"/>
                </a:lnTo>
                <a:lnTo>
                  <a:pt x="2560" y="3255"/>
                </a:lnTo>
                <a:lnTo>
                  <a:pt x="2521" y="3264"/>
                </a:lnTo>
                <a:lnTo>
                  <a:pt x="2479" y="3267"/>
                </a:lnTo>
                <a:lnTo>
                  <a:pt x="2437" y="3264"/>
                </a:lnTo>
                <a:lnTo>
                  <a:pt x="2398" y="3255"/>
                </a:lnTo>
                <a:lnTo>
                  <a:pt x="2360" y="3242"/>
                </a:lnTo>
                <a:lnTo>
                  <a:pt x="2325" y="3222"/>
                </a:lnTo>
                <a:lnTo>
                  <a:pt x="2294" y="3199"/>
                </a:lnTo>
                <a:lnTo>
                  <a:pt x="2267" y="3170"/>
                </a:lnTo>
                <a:lnTo>
                  <a:pt x="2242" y="3139"/>
                </a:lnTo>
                <a:lnTo>
                  <a:pt x="2224" y="3104"/>
                </a:lnTo>
                <a:lnTo>
                  <a:pt x="2209" y="3067"/>
                </a:lnTo>
                <a:lnTo>
                  <a:pt x="2200" y="3028"/>
                </a:lnTo>
                <a:lnTo>
                  <a:pt x="2197" y="2986"/>
                </a:lnTo>
                <a:lnTo>
                  <a:pt x="2200" y="2947"/>
                </a:lnTo>
                <a:lnTo>
                  <a:pt x="2207" y="2910"/>
                </a:lnTo>
                <a:lnTo>
                  <a:pt x="2221" y="2875"/>
                </a:lnTo>
                <a:lnTo>
                  <a:pt x="2237" y="2841"/>
                </a:lnTo>
                <a:lnTo>
                  <a:pt x="2258" y="2812"/>
                </a:lnTo>
                <a:lnTo>
                  <a:pt x="2283" y="2784"/>
                </a:lnTo>
                <a:lnTo>
                  <a:pt x="2312" y="2760"/>
                </a:lnTo>
                <a:lnTo>
                  <a:pt x="1294" y="2760"/>
                </a:lnTo>
                <a:lnTo>
                  <a:pt x="1322" y="2784"/>
                </a:lnTo>
                <a:lnTo>
                  <a:pt x="1347" y="2812"/>
                </a:lnTo>
                <a:lnTo>
                  <a:pt x="1368" y="2841"/>
                </a:lnTo>
                <a:lnTo>
                  <a:pt x="1385" y="2875"/>
                </a:lnTo>
                <a:lnTo>
                  <a:pt x="1398" y="2910"/>
                </a:lnTo>
                <a:lnTo>
                  <a:pt x="1405" y="2947"/>
                </a:lnTo>
                <a:lnTo>
                  <a:pt x="1408" y="2986"/>
                </a:lnTo>
                <a:lnTo>
                  <a:pt x="1405" y="3028"/>
                </a:lnTo>
                <a:lnTo>
                  <a:pt x="1396" y="3067"/>
                </a:lnTo>
                <a:lnTo>
                  <a:pt x="1382" y="3104"/>
                </a:lnTo>
                <a:lnTo>
                  <a:pt x="1363" y="3139"/>
                </a:lnTo>
                <a:lnTo>
                  <a:pt x="1339" y="3170"/>
                </a:lnTo>
                <a:lnTo>
                  <a:pt x="1311" y="3199"/>
                </a:lnTo>
                <a:lnTo>
                  <a:pt x="1280" y="3222"/>
                </a:lnTo>
                <a:lnTo>
                  <a:pt x="1245" y="3242"/>
                </a:lnTo>
                <a:lnTo>
                  <a:pt x="1208" y="3255"/>
                </a:lnTo>
                <a:lnTo>
                  <a:pt x="1169" y="3264"/>
                </a:lnTo>
                <a:lnTo>
                  <a:pt x="1127" y="3267"/>
                </a:lnTo>
                <a:lnTo>
                  <a:pt x="1085" y="3264"/>
                </a:lnTo>
                <a:lnTo>
                  <a:pt x="1046" y="3255"/>
                </a:lnTo>
                <a:lnTo>
                  <a:pt x="1008" y="3242"/>
                </a:lnTo>
                <a:lnTo>
                  <a:pt x="973" y="3222"/>
                </a:lnTo>
                <a:lnTo>
                  <a:pt x="942" y="3199"/>
                </a:lnTo>
                <a:lnTo>
                  <a:pt x="915" y="3170"/>
                </a:lnTo>
                <a:lnTo>
                  <a:pt x="890" y="3139"/>
                </a:lnTo>
                <a:lnTo>
                  <a:pt x="872" y="3104"/>
                </a:lnTo>
                <a:lnTo>
                  <a:pt x="857" y="3067"/>
                </a:lnTo>
                <a:lnTo>
                  <a:pt x="848" y="3028"/>
                </a:lnTo>
                <a:lnTo>
                  <a:pt x="845" y="2986"/>
                </a:lnTo>
                <a:lnTo>
                  <a:pt x="848" y="2947"/>
                </a:lnTo>
                <a:lnTo>
                  <a:pt x="855" y="2910"/>
                </a:lnTo>
                <a:lnTo>
                  <a:pt x="869" y="2875"/>
                </a:lnTo>
                <a:lnTo>
                  <a:pt x="885" y="2841"/>
                </a:lnTo>
                <a:lnTo>
                  <a:pt x="906" y="2812"/>
                </a:lnTo>
                <a:lnTo>
                  <a:pt x="931" y="2784"/>
                </a:lnTo>
                <a:lnTo>
                  <a:pt x="960" y="2760"/>
                </a:lnTo>
                <a:lnTo>
                  <a:pt x="563" y="2760"/>
                </a:lnTo>
                <a:lnTo>
                  <a:pt x="546" y="2757"/>
                </a:lnTo>
                <a:lnTo>
                  <a:pt x="531" y="2750"/>
                </a:lnTo>
                <a:lnTo>
                  <a:pt x="518" y="2738"/>
                </a:lnTo>
                <a:lnTo>
                  <a:pt x="510" y="2722"/>
                </a:lnTo>
                <a:lnTo>
                  <a:pt x="507" y="2704"/>
                </a:lnTo>
                <a:lnTo>
                  <a:pt x="507" y="507"/>
                </a:lnTo>
                <a:lnTo>
                  <a:pt x="442" y="507"/>
                </a:lnTo>
                <a:lnTo>
                  <a:pt x="432" y="539"/>
                </a:lnTo>
                <a:lnTo>
                  <a:pt x="417" y="567"/>
                </a:lnTo>
                <a:lnTo>
                  <a:pt x="398" y="594"/>
                </a:lnTo>
                <a:lnTo>
                  <a:pt x="376" y="618"/>
                </a:lnTo>
                <a:lnTo>
                  <a:pt x="350" y="638"/>
                </a:lnTo>
                <a:lnTo>
                  <a:pt x="323" y="654"/>
                </a:lnTo>
                <a:lnTo>
                  <a:pt x="292" y="666"/>
                </a:lnTo>
                <a:lnTo>
                  <a:pt x="259" y="674"/>
                </a:lnTo>
                <a:lnTo>
                  <a:pt x="225" y="676"/>
                </a:lnTo>
                <a:lnTo>
                  <a:pt x="188" y="673"/>
                </a:lnTo>
                <a:lnTo>
                  <a:pt x="154" y="665"/>
                </a:lnTo>
                <a:lnTo>
                  <a:pt x="122" y="651"/>
                </a:lnTo>
                <a:lnTo>
                  <a:pt x="92" y="633"/>
                </a:lnTo>
                <a:lnTo>
                  <a:pt x="66" y="610"/>
                </a:lnTo>
                <a:lnTo>
                  <a:pt x="43" y="584"/>
                </a:lnTo>
                <a:lnTo>
                  <a:pt x="26" y="554"/>
                </a:lnTo>
                <a:lnTo>
                  <a:pt x="11" y="522"/>
                </a:lnTo>
                <a:lnTo>
                  <a:pt x="3" y="488"/>
                </a:lnTo>
                <a:lnTo>
                  <a:pt x="0" y="451"/>
                </a:lnTo>
                <a:lnTo>
                  <a:pt x="3" y="415"/>
                </a:lnTo>
                <a:lnTo>
                  <a:pt x="11" y="380"/>
                </a:lnTo>
                <a:lnTo>
                  <a:pt x="26" y="347"/>
                </a:lnTo>
                <a:lnTo>
                  <a:pt x="43" y="318"/>
                </a:lnTo>
                <a:lnTo>
                  <a:pt x="66" y="292"/>
                </a:lnTo>
                <a:lnTo>
                  <a:pt x="92" y="269"/>
                </a:lnTo>
                <a:lnTo>
                  <a:pt x="122" y="251"/>
                </a:lnTo>
                <a:lnTo>
                  <a:pt x="154" y="237"/>
                </a:lnTo>
                <a:lnTo>
                  <a:pt x="188" y="228"/>
                </a:lnTo>
                <a:lnTo>
                  <a:pt x="225" y="225"/>
                </a:lnTo>
                <a:lnTo>
                  <a:pt x="259" y="228"/>
                </a:lnTo>
                <a:lnTo>
                  <a:pt x="292" y="236"/>
                </a:lnTo>
                <a:lnTo>
                  <a:pt x="323" y="248"/>
                </a:lnTo>
                <a:lnTo>
                  <a:pt x="350" y="264"/>
                </a:lnTo>
                <a:lnTo>
                  <a:pt x="376" y="284"/>
                </a:lnTo>
                <a:lnTo>
                  <a:pt x="398" y="307"/>
                </a:lnTo>
                <a:lnTo>
                  <a:pt x="417" y="334"/>
                </a:lnTo>
                <a:lnTo>
                  <a:pt x="432" y="364"/>
                </a:lnTo>
                <a:lnTo>
                  <a:pt x="442" y="394"/>
                </a:lnTo>
                <a:lnTo>
                  <a:pt x="563" y="394"/>
                </a:lnTo>
                <a:lnTo>
                  <a:pt x="581" y="397"/>
                </a:lnTo>
                <a:lnTo>
                  <a:pt x="596" y="406"/>
                </a:lnTo>
                <a:lnTo>
                  <a:pt x="608" y="418"/>
                </a:lnTo>
                <a:lnTo>
                  <a:pt x="617" y="433"/>
                </a:lnTo>
                <a:lnTo>
                  <a:pt x="620" y="451"/>
                </a:lnTo>
                <a:lnTo>
                  <a:pt x="620" y="901"/>
                </a:lnTo>
                <a:lnTo>
                  <a:pt x="789" y="901"/>
                </a:lnTo>
                <a:lnTo>
                  <a:pt x="789" y="451"/>
                </a:lnTo>
                <a:lnTo>
                  <a:pt x="1577" y="451"/>
                </a:lnTo>
                <a:lnTo>
                  <a:pt x="15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7" name="Group 376"/>
          <p:cNvGrpSpPr/>
          <p:nvPr/>
        </p:nvGrpSpPr>
        <p:grpSpPr>
          <a:xfrm>
            <a:off x="683426" y="1946275"/>
            <a:ext cx="525462" cy="495300"/>
            <a:chOff x="690563" y="1946275"/>
            <a:chExt cx="525462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5" name="Freeform 215"/>
            <p:cNvSpPr>
              <a:spLocks noEditPoints="1"/>
            </p:cNvSpPr>
            <p:nvPr/>
          </p:nvSpPr>
          <p:spPr bwMode="auto">
            <a:xfrm>
              <a:off x="690563" y="1955800"/>
              <a:ext cx="525462" cy="485775"/>
            </a:xfrm>
            <a:custGeom>
              <a:avLst/>
              <a:gdLst>
                <a:gd name="T0" fmla="*/ 2363 w 3314"/>
                <a:gd name="T1" fmla="*/ 2648 h 3063"/>
                <a:gd name="T2" fmla="*/ 2303 w 3314"/>
                <a:gd name="T3" fmla="*/ 2779 h 3063"/>
                <a:gd name="T4" fmla="*/ 2363 w 3314"/>
                <a:gd name="T5" fmla="*/ 2909 h 3063"/>
                <a:gd name="T6" fmla="*/ 2502 w 3314"/>
                <a:gd name="T7" fmla="*/ 2946 h 3063"/>
                <a:gd name="T8" fmla="*/ 2617 w 3314"/>
                <a:gd name="T9" fmla="*/ 2865 h 3063"/>
                <a:gd name="T10" fmla="*/ 2630 w 3314"/>
                <a:gd name="T11" fmla="*/ 2720 h 3063"/>
                <a:gd name="T12" fmla="*/ 2530 w 3314"/>
                <a:gd name="T13" fmla="*/ 2619 h 3063"/>
                <a:gd name="T14" fmla="*/ 1064 w 3314"/>
                <a:gd name="T15" fmla="*/ 2619 h 3063"/>
                <a:gd name="T16" fmla="*/ 965 w 3314"/>
                <a:gd name="T17" fmla="*/ 2720 h 3063"/>
                <a:gd name="T18" fmla="*/ 978 w 3314"/>
                <a:gd name="T19" fmla="*/ 2865 h 3063"/>
                <a:gd name="T20" fmla="*/ 1093 w 3314"/>
                <a:gd name="T21" fmla="*/ 2946 h 3063"/>
                <a:gd name="T22" fmla="*/ 1232 w 3314"/>
                <a:gd name="T23" fmla="*/ 2909 h 3063"/>
                <a:gd name="T24" fmla="*/ 1292 w 3314"/>
                <a:gd name="T25" fmla="*/ 2779 h 3063"/>
                <a:gd name="T26" fmla="*/ 1232 w 3314"/>
                <a:gd name="T27" fmla="*/ 2648 h 3063"/>
                <a:gd name="T28" fmla="*/ 225 w 3314"/>
                <a:gd name="T29" fmla="*/ 112 h 3063"/>
                <a:gd name="T30" fmla="*/ 124 w 3314"/>
                <a:gd name="T31" fmla="*/ 176 h 3063"/>
                <a:gd name="T32" fmla="*/ 137 w 3314"/>
                <a:gd name="T33" fmla="*/ 297 h 3063"/>
                <a:gd name="T34" fmla="*/ 249 w 3314"/>
                <a:gd name="T35" fmla="*/ 337 h 3063"/>
                <a:gd name="T36" fmla="*/ 281 w 3314"/>
                <a:gd name="T37" fmla="*/ 283 h 3063"/>
                <a:gd name="T38" fmla="*/ 225 w 3314"/>
                <a:gd name="T39" fmla="*/ 226 h 3063"/>
                <a:gd name="T40" fmla="*/ 281 w 3314"/>
                <a:gd name="T41" fmla="*/ 169 h 3063"/>
                <a:gd name="T42" fmla="*/ 249 w 3314"/>
                <a:gd name="T43" fmla="*/ 115 h 3063"/>
                <a:gd name="T44" fmla="*/ 322 w 3314"/>
                <a:gd name="T45" fmla="*/ 21 h 3063"/>
                <a:gd name="T46" fmla="*/ 431 w 3314"/>
                <a:gd name="T47" fmla="*/ 138 h 3063"/>
                <a:gd name="T48" fmla="*/ 607 w 3314"/>
                <a:gd name="T49" fmla="*/ 193 h 3063"/>
                <a:gd name="T50" fmla="*/ 1028 w 3314"/>
                <a:gd name="T51" fmla="*/ 683 h 3063"/>
                <a:gd name="T52" fmla="*/ 1064 w 3314"/>
                <a:gd name="T53" fmla="*/ 755 h 3063"/>
                <a:gd name="T54" fmla="*/ 618 w 3314"/>
                <a:gd name="T55" fmla="*/ 793 h 3063"/>
                <a:gd name="T56" fmla="*/ 2791 w 3314"/>
                <a:gd name="T57" fmla="*/ 791 h 3063"/>
                <a:gd name="T58" fmla="*/ 2755 w 3314"/>
                <a:gd name="T59" fmla="*/ 719 h 3063"/>
                <a:gd name="T60" fmla="*/ 3314 w 3314"/>
                <a:gd name="T61" fmla="*/ 679 h 3063"/>
                <a:gd name="T62" fmla="*/ 2994 w 3314"/>
                <a:gd name="T63" fmla="*/ 2441 h 3063"/>
                <a:gd name="T64" fmla="*/ 3030 w 3314"/>
                <a:gd name="T65" fmla="*/ 2513 h 3063"/>
                <a:gd name="T66" fmla="*/ 2638 w 3314"/>
                <a:gd name="T67" fmla="*/ 2552 h 3063"/>
                <a:gd name="T68" fmla="*/ 2742 w 3314"/>
                <a:gd name="T69" fmla="*/ 2702 h 3063"/>
                <a:gd name="T70" fmla="*/ 2726 w 3314"/>
                <a:gd name="T71" fmla="*/ 2898 h 3063"/>
                <a:gd name="T72" fmla="*/ 2590 w 3314"/>
                <a:gd name="T73" fmla="*/ 3036 h 3063"/>
                <a:gd name="T74" fmla="*/ 2391 w 3314"/>
                <a:gd name="T75" fmla="*/ 3051 h 3063"/>
                <a:gd name="T76" fmla="*/ 2235 w 3314"/>
                <a:gd name="T77" fmla="*/ 2933 h 3063"/>
                <a:gd name="T78" fmla="*/ 2194 w 3314"/>
                <a:gd name="T79" fmla="*/ 2740 h 3063"/>
                <a:gd name="T80" fmla="*/ 2276 w 3314"/>
                <a:gd name="T81" fmla="*/ 2576 h 3063"/>
                <a:gd name="T82" fmla="*/ 1364 w 3314"/>
                <a:gd name="T83" fmla="*/ 2634 h 3063"/>
                <a:gd name="T84" fmla="*/ 1401 w 3314"/>
                <a:gd name="T85" fmla="*/ 2821 h 3063"/>
                <a:gd name="T86" fmla="*/ 1307 w 3314"/>
                <a:gd name="T87" fmla="*/ 2993 h 3063"/>
                <a:gd name="T88" fmla="*/ 1123 w 3314"/>
                <a:gd name="T89" fmla="*/ 3063 h 3063"/>
                <a:gd name="T90" fmla="*/ 940 w 3314"/>
                <a:gd name="T91" fmla="*/ 2993 h 3063"/>
                <a:gd name="T92" fmla="*/ 846 w 3314"/>
                <a:gd name="T93" fmla="*/ 2821 h 3063"/>
                <a:gd name="T94" fmla="*/ 882 w 3314"/>
                <a:gd name="T95" fmla="*/ 2634 h 3063"/>
                <a:gd name="T96" fmla="*/ 544 w 3314"/>
                <a:gd name="T97" fmla="*/ 2549 h 3063"/>
                <a:gd name="T98" fmla="*/ 506 w 3314"/>
                <a:gd name="T99" fmla="*/ 283 h 3063"/>
                <a:gd name="T100" fmla="*/ 375 w 3314"/>
                <a:gd name="T101" fmla="*/ 394 h 3063"/>
                <a:gd name="T102" fmla="*/ 225 w 3314"/>
                <a:gd name="T103" fmla="*/ 453 h 3063"/>
                <a:gd name="T104" fmla="*/ 65 w 3314"/>
                <a:gd name="T105" fmla="*/ 387 h 3063"/>
                <a:gd name="T106" fmla="*/ 0 w 3314"/>
                <a:gd name="T107" fmla="*/ 226 h 3063"/>
                <a:gd name="T108" fmla="*/ 65 w 3314"/>
                <a:gd name="T109" fmla="*/ 66 h 3063"/>
                <a:gd name="T110" fmla="*/ 225 w 3314"/>
                <a:gd name="T111" fmla="*/ 0 h 3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14" h="3063">
                  <a:moveTo>
                    <a:pt x="2471" y="2609"/>
                  </a:moveTo>
                  <a:lnTo>
                    <a:pt x="2441" y="2611"/>
                  </a:lnTo>
                  <a:lnTo>
                    <a:pt x="2412" y="2619"/>
                  </a:lnTo>
                  <a:lnTo>
                    <a:pt x="2387" y="2632"/>
                  </a:lnTo>
                  <a:lnTo>
                    <a:pt x="2363" y="2648"/>
                  </a:lnTo>
                  <a:lnTo>
                    <a:pt x="2343" y="2669"/>
                  </a:lnTo>
                  <a:lnTo>
                    <a:pt x="2326" y="2693"/>
                  </a:lnTo>
                  <a:lnTo>
                    <a:pt x="2313" y="2720"/>
                  </a:lnTo>
                  <a:lnTo>
                    <a:pt x="2306" y="2748"/>
                  </a:lnTo>
                  <a:lnTo>
                    <a:pt x="2303" y="2779"/>
                  </a:lnTo>
                  <a:lnTo>
                    <a:pt x="2306" y="2809"/>
                  </a:lnTo>
                  <a:lnTo>
                    <a:pt x="2313" y="2838"/>
                  </a:lnTo>
                  <a:lnTo>
                    <a:pt x="2326" y="2865"/>
                  </a:lnTo>
                  <a:lnTo>
                    <a:pt x="2343" y="2889"/>
                  </a:lnTo>
                  <a:lnTo>
                    <a:pt x="2363" y="2909"/>
                  </a:lnTo>
                  <a:lnTo>
                    <a:pt x="2387" y="2926"/>
                  </a:lnTo>
                  <a:lnTo>
                    <a:pt x="2412" y="2938"/>
                  </a:lnTo>
                  <a:lnTo>
                    <a:pt x="2441" y="2946"/>
                  </a:lnTo>
                  <a:lnTo>
                    <a:pt x="2471" y="2949"/>
                  </a:lnTo>
                  <a:lnTo>
                    <a:pt x="2502" y="2946"/>
                  </a:lnTo>
                  <a:lnTo>
                    <a:pt x="2530" y="2938"/>
                  </a:lnTo>
                  <a:lnTo>
                    <a:pt x="2556" y="2926"/>
                  </a:lnTo>
                  <a:lnTo>
                    <a:pt x="2580" y="2909"/>
                  </a:lnTo>
                  <a:lnTo>
                    <a:pt x="2600" y="2889"/>
                  </a:lnTo>
                  <a:lnTo>
                    <a:pt x="2617" y="2865"/>
                  </a:lnTo>
                  <a:lnTo>
                    <a:pt x="2630" y="2838"/>
                  </a:lnTo>
                  <a:lnTo>
                    <a:pt x="2637" y="2809"/>
                  </a:lnTo>
                  <a:lnTo>
                    <a:pt x="2640" y="2779"/>
                  </a:lnTo>
                  <a:lnTo>
                    <a:pt x="2637" y="2748"/>
                  </a:lnTo>
                  <a:lnTo>
                    <a:pt x="2630" y="2720"/>
                  </a:lnTo>
                  <a:lnTo>
                    <a:pt x="2617" y="2693"/>
                  </a:lnTo>
                  <a:lnTo>
                    <a:pt x="2600" y="2669"/>
                  </a:lnTo>
                  <a:lnTo>
                    <a:pt x="2580" y="2648"/>
                  </a:lnTo>
                  <a:lnTo>
                    <a:pt x="2556" y="2632"/>
                  </a:lnTo>
                  <a:lnTo>
                    <a:pt x="2530" y="2619"/>
                  </a:lnTo>
                  <a:lnTo>
                    <a:pt x="2502" y="2611"/>
                  </a:lnTo>
                  <a:lnTo>
                    <a:pt x="2471" y="2609"/>
                  </a:lnTo>
                  <a:close/>
                  <a:moveTo>
                    <a:pt x="1123" y="2609"/>
                  </a:moveTo>
                  <a:lnTo>
                    <a:pt x="1093" y="2611"/>
                  </a:lnTo>
                  <a:lnTo>
                    <a:pt x="1064" y="2619"/>
                  </a:lnTo>
                  <a:lnTo>
                    <a:pt x="1039" y="2632"/>
                  </a:lnTo>
                  <a:lnTo>
                    <a:pt x="1015" y="2648"/>
                  </a:lnTo>
                  <a:lnTo>
                    <a:pt x="995" y="2669"/>
                  </a:lnTo>
                  <a:lnTo>
                    <a:pt x="978" y="2693"/>
                  </a:lnTo>
                  <a:lnTo>
                    <a:pt x="965" y="2720"/>
                  </a:lnTo>
                  <a:lnTo>
                    <a:pt x="958" y="2748"/>
                  </a:lnTo>
                  <a:lnTo>
                    <a:pt x="955" y="2779"/>
                  </a:lnTo>
                  <a:lnTo>
                    <a:pt x="958" y="2809"/>
                  </a:lnTo>
                  <a:lnTo>
                    <a:pt x="965" y="2838"/>
                  </a:lnTo>
                  <a:lnTo>
                    <a:pt x="978" y="2865"/>
                  </a:lnTo>
                  <a:lnTo>
                    <a:pt x="995" y="2889"/>
                  </a:lnTo>
                  <a:lnTo>
                    <a:pt x="1015" y="2909"/>
                  </a:lnTo>
                  <a:lnTo>
                    <a:pt x="1039" y="2926"/>
                  </a:lnTo>
                  <a:lnTo>
                    <a:pt x="1064" y="2938"/>
                  </a:lnTo>
                  <a:lnTo>
                    <a:pt x="1093" y="2946"/>
                  </a:lnTo>
                  <a:lnTo>
                    <a:pt x="1123" y="2949"/>
                  </a:lnTo>
                  <a:lnTo>
                    <a:pt x="1154" y="2946"/>
                  </a:lnTo>
                  <a:lnTo>
                    <a:pt x="1183" y="2938"/>
                  </a:lnTo>
                  <a:lnTo>
                    <a:pt x="1208" y="2926"/>
                  </a:lnTo>
                  <a:lnTo>
                    <a:pt x="1232" y="2909"/>
                  </a:lnTo>
                  <a:lnTo>
                    <a:pt x="1252" y="2889"/>
                  </a:lnTo>
                  <a:lnTo>
                    <a:pt x="1268" y="2865"/>
                  </a:lnTo>
                  <a:lnTo>
                    <a:pt x="1282" y="2838"/>
                  </a:lnTo>
                  <a:lnTo>
                    <a:pt x="1289" y="2809"/>
                  </a:lnTo>
                  <a:lnTo>
                    <a:pt x="1292" y="2779"/>
                  </a:lnTo>
                  <a:lnTo>
                    <a:pt x="1289" y="2748"/>
                  </a:lnTo>
                  <a:lnTo>
                    <a:pt x="1282" y="2720"/>
                  </a:lnTo>
                  <a:lnTo>
                    <a:pt x="1268" y="2693"/>
                  </a:lnTo>
                  <a:lnTo>
                    <a:pt x="1252" y="2669"/>
                  </a:lnTo>
                  <a:lnTo>
                    <a:pt x="1232" y="2648"/>
                  </a:lnTo>
                  <a:lnTo>
                    <a:pt x="1208" y="2632"/>
                  </a:lnTo>
                  <a:lnTo>
                    <a:pt x="1183" y="2619"/>
                  </a:lnTo>
                  <a:lnTo>
                    <a:pt x="1154" y="2611"/>
                  </a:lnTo>
                  <a:lnTo>
                    <a:pt x="1123" y="2609"/>
                  </a:lnTo>
                  <a:close/>
                  <a:moveTo>
                    <a:pt x="225" y="112"/>
                  </a:moveTo>
                  <a:lnTo>
                    <a:pt x="199" y="115"/>
                  </a:lnTo>
                  <a:lnTo>
                    <a:pt x="176" y="125"/>
                  </a:lnTo>
                  <a:lnTo>
                    <a:pt x="154" y="138"/>
                  </a:lnTo>
                  <a:lnTo>
                    <a:pt x="137" y="155"/>
                  </a:lnTo>
                  <a:lnTo>
                    <a:pt x="124" y="176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2"/>
                  </a:lnTo>
                  <a:lnTo>
                    <a:pt x="124" y="276"/>
                  </a:lnTo>
                  <a:lnTo>
                    <a:pt x="137" y="297"/>
                  </a:lnTo>
                  <a:lnTo>
                    <a:pt x="154" y="314"/>
                  </a:lnTo>
                  <a:lnTo>
                    <a:pt x="176" y="328"/>
                  </a:lnTo>
                  <a:lnTo>
                    <a:pt x="199" y="337"/>
                  </a:lnTo>
                  <a:lnTo>
                    <a:pt x="225" y="340"/>
                  </a:lnTo>
                  <a:lnTo>
                    <a:pt x="249" y="337"/>
                  </a:lnTo>
                  <a:lnTo>
                    <a:pt x="271" y="330"/>
                  </a:lnTo>
                  <a:lnTo>
                    <a:pt x="291" y="317"/>
                  </a:lnTo>
                  <a:lnTo>
                    <a:pt x="307" y="302"/>
                  </a:lnTo>
                  <a:lnTo>
                    <a:pt x="322" y="283"/>
                  </a:lnTo>
                  <a:lnTo>
                    <a:pt x="281" y="283"/>
                  </a:lnTo>
                  <a:lnTo>
                    <a:pt x="263" y="280"/>
                  </a:lnTo>
                  <a:lnTo>
                    <a:pt x="248" y="272"/>
                  </a:lnTo>
                  <a:lnTo>
                    <a:pt x="236" y="260"/>
                  </a:lnTo>
                  <a:lnTo>
                    <a:pt x="228" y="244"/>
                  </a:lnTo>
                  <a:lnTo>
                    <a:pt x="225" y="226"/>
                  </a:lnTo>
                  <a:lnTo>
                    <a:pt x="228" y="208"/>
                  </a:lnTo>
                  <a:lnTo>
                    <a:pt x="236" y="193"/>
                  </a:lnTo>
                  <a:lnTo>
                    <a:pt x="248" y="180"/>
                  </a:lnTo>
                  <a:lnTo>
                    <a:pt x="263" y="172"/>
                  </a:lnTo>
                  <a:lnTo>
                    <a:pt x="281" y="169"/>
                  </a:lnTo>
                  <a:lnTo>
                    <a:pt x="322" y="169"/>
                  </a:lnTo>
                  <a:lnTo>
                    <a:pt x="307" y="150"/>
                  </a:lnTo>
                  <a:lnTo>
                    <a:pt x="291" y="135"/>
                  </a:lnTo>
                  <a:lnTo>
                    <a:pt x="271" y="122"/>
                  </a:lnTo>
                  <a:lnTo>
                    <a:pt x="249" y="115"/>
                  </a:lnTo>
                  <a:lnTo>
                    <a:pt x="225" y="112"/>
                  </a:lnTo>
                  <a:close/>
                  <a:moveTo>
                    <a:pt x="225" y="0"/>
                  </a:moveTo>
                  <a:lnTo>
                    <a:pt x="258" y="2"/>
                  </a:lnTo>
                  <a:lnTo>
                    <a:pt x="291" y="9"/>
                  </a:lnTo>
                  <a:lnTo>
                    <a:pt x="322" y="21"/>
                  </a:lnTo>
                  <a:lnTo>
                    <a:pt x="349" y="38"/>
                  </a:lnTo>
                  <a:lnTo>
                    <a:pt x="375" y="59"/>
                  </a:lnTo>
                  <a:lnTo>
                    <a:pt x="397" y="82"/>
                  </a:lnTo>
                  <a:lnTo>
                    <a:pt x="416" y="109"/>
                  </a:lnTo>
                  <a:lnTo>
                    <a:pt x="431" y="138"/>
                  </a:lnTo>
                  <a:lnTo>
                    <a:pt x="441" y="169"/>
                  </a:lnTo>
                  <a:lnTo>
                    <a:pt x="562" y="169"/>
                  </a:lnTo>
                  <a:lnTo>
                    <a:pt x="579" y="172"/>
                  </a:lnTo>
                  <a:lnTo>
                    <a:pt x="594" y="180"/>
                  </a:lnTo>
                  <a:lnTo>
                    <a:pt x="607" y="193"/>
                  </a:lnTo>
                  <a:lnTo>
                    <a:pt x="615" y="208"/>
                  </a:lnTo>
                  <a:lnTo>
                    <a:pt x="618" y="226"/>
                  </a:lnTo>
                  <a:lnTo>
                    <a:pt x="618" y="679"/>
                  </a:lnTo>
                  <a:lnTo>
                    <a:pt x="1011" y="679"/>
                  </a:lnTo>
                  <a:lnTo>
                    <a:pt x="1028" y="683"/>
                  </a:lnTo>
                  <a:lnTo>
                    <a:pt x="1044" y="691"/>
                  </a:lnTo>
                  <a:lnTo>
                    <a:pt x="1056" y="703"/>
                  </a:lnTo>
                  <a:lnTo>
                    <a:pt x="1064" y="719"/>
                  </a:lnTo>
                  <a:lnTo>
                    <a:pt x="1067" y="736"/>
                  </a:lnTo>
                  <a:lnTo>
                    <a:pt x="1064" y="755"/>
                  </a:lnTo>
                  <a:lnTo>
                    <a:pt x="1056" y="770"/>
                  </a:lnTo>
                  <a:lnTo>
                    <a:pt x="1044" y="783"/>
                  </a:lnTo>
                  <a:lnTo>
                    <a:pt x="1028" y="791"/>
                  </a:lnTo>
                  <a:lnTo>
                    <a:pt x="1011" y="793"/>
                  </a:lnTo>
                  <a:lnTo>
                    <a:pt x="618" y="793"/>
                  </a:lnTo>
                  <a:lnTo>
                    <a:pt x="618" y="2042"/>
                  </a:lnTo>
                  <a:lnTo>
                    <a:pt x="3202" y="2042"/>
                  </a:lnTo>
                  <a:lnTo>
                    <a:pt x="3202" y="793"/>
                  </a:lnTo>
                  <a:lnTo>
                    <a:pt x="2808" y="793"/>
                  </a:lnTo>
                  <a:lnTo>
                    <a:pt x="2791" y="791"/>
                  </a:lnTo>
                  <a:lnTo>
                    <a:pt x="2776" y="783"/>
                  </a:lnTo>
                  <a:lnTo>
                    <a:pt x="2763" y="770"/>
                  </a:lnTo>
                  <a:lnTo>
                    <a:pt x="2755" y="755"/>
                  </a:lnTo>
                  <a:lnTo>
                    <a:pt x="2752" y="736"/>
                  </a:lnTo>
                  <a:lnTo>
                    <a:pt x="2755" y="719"/>
                  </a:lnTo>
                  <a:lnTo>
                    <a:pt x="2763" y="703"/>
                  </a:lnTo>
                  <a:lnTo>
                    <a:pt x="2776" y="691"/>
                  </a:lnTo>
                  <a:lnTo>
                    <a:pt x="2791" y="683"/>
                  </a:lnTo>
                  <a:lnTo>
                    <a:pt x="2808" y="679"/>
                  </a:lnTo>
                  <a:lnTo>
                    <a:pt x="3314" y="679"/>
                  </a:lnTo>
                  <a:lnTo>
                    <a:pt x="3314" y="2154"/>
                  </a:lnTo>
                  <a:lnTo>
                    <a:pt x="618" y="2154"/>
                  </a:lnTo>
                  <a:lnTo>
                    <a:pt x="618" y="2438"/>
                  </a:lnTo>
                  <a:lnTo>
                    <a:pt x="2977" y="2438"/>
                  </a:lnTo>
                  <a:lnTo>
                    <a:pt x="2994" y="2441"/>
                  </a:lnTo>
                  <a:lnTo>
                    <a:pt x="3010" y="2449"/>
                  </a:lnTo>
                  <a:lnTo>
                    <a:pt x="3022" y="2462"/>
                  </a:lnTo>
                  <a:lnTo>
                    <a:pt x="3030" y="2477"/>
                  </a:lnTo>
                  <a:lnTo>
                    <a:pt x="3033" y="2496"/>
                  </a:lnTo>
                  <a:lnTo>
                    <a:pt x="3030" y="2513"/>
                  </a:lnTo>
                  <a:lnTo>
                    <a:pt x="3022" y="2529"/>
                  </a:lnTo>
                  <a:lnTo>
                    <a:pt x="3010" y="2541"/>
                  </a:lnTo>
                  <a:lnTo>
                    <a:pt x="2994" y="2549"/>
                  </a:lnTo>
                  <a:lnTo>
                    <a:pt x="2977" y="2552"/>
                  </a:lnTo>
                  <a:lnTo>
                    <a:pt x="2638" y="2552"/>
                  </a:lnTo>
                  <a:lnTo>
                    <a:pt x="2666" y="2576"/>
                  </a:lnTo>
                  <a:lnTo>
                    <a:pt x="2691" y="2603"/>
                  </a:lnTo>
                  <a:lnTo>
                    <a:pt x="2711" y="2634"/>
                  </a:lnTo>
                  <a:lnTo>
                    <a:pt x="2729" y="2667"/>
                  </a:lnTo>
                  <a:lnTo>
                    <a:pt x="2742" y="2702"/>
                  </a:lnTo>
                  <a:lnTo>
                    <a:pt x="2749" y="2740"/>
                  </a:lnTo>
                  <a:lnTo>
                    <a:pt x="2752" y="2779"/>
                  </a:lnTo>
                  <a:lnTo>
                    <a:pt x="2749" y="2821"/>
                  </a:lnTo>
                  <a:lnTo>
                    <a:pt x="2740" y="2861"/>
                  </a:lnTo>
                  <a:lnTo>
                    <a:pt x="2726" y="2898"/>
                  </a:lnTo>
                  <a:lnTo>
                    <a:pt x="2707" y="2933"/>
                  </a:lnTo>
                  <a:lnTo>
                    <a:pt x="2683" y="2965"/>
                  </a:lnTo>
                  <a:lnTo>
                    <a:pt x="2655" y="2993"/>
                  </a:lnTo>
                  <a:lnTo>
                    <a:pt x="2625" y="3017"/>
                  </a:lnTo>
                  <a:lnTo>
                    <a:pt x="2590" y="3036"/>
                  </a:lnTo>
                  <a:lnTo>
                    <a:pt x="2552" y="3051"/>
                  </a:lnTo>
                  <a:lnTo>
                    <a:pt x="2513" y="3060"/>
                  </a:lnTo>
                  <a:lnTo>
                    <a:pt x="2471" y="3063"/>
                  </a:lnTo>
                  <a:lnTo>
                    <a:pt x="2429" y="3060"/>
                  </a:lnTo>
                  <a:lnTo>
                    <a:pt x="2391" y="3051"/>
                  </a:lnTo>
                  <a:lnTo>
                    <a:pt x="2353" y="3036"/>
                  </a:lnTo>
                  <a:lnTo>
                    <a:pt x="2318" y="3017"/>
                  </a:lnTo>
                  <a:lnTo>
                    <a:pt x="2288" y="2993"/>
                  </a:lnTo>
                  <a:lnTo>
                    <a:pt x="2260" y="2965"/>
                  </a:lnTo>
                  <a:lnTo>
                    <a:pt x="2235" y="2933"/>
                  </a:lnTo>
                  <a:lnTo>
                    <a:pt x="2217" y="2898"/>
                  </a:lnTo>
                  <a:lnTo>
                    <a:pt x="2203" y="2861"/>
                  </a:lnTo>
                  <a:lnTo>
                    <a:pt x="2194" y="2821"/>
                  </a:lnTo>
                  <a:lnTo>
                    <a:pt x="2191" y="2779"/>
                  </a:lnTo>
                  <a:lnTo>
                    <a:pt x="2194" y="2740"/>
                  </a:lnTo>
                  <a:lnTo>
                    <a:pt x="2201" y="2702"/>
                  </a:lnTo>
                  <a:lnTo>
                    <a:pt x="2214" y="2667"/>
                  </a:lnTo>
                  <a:lnTo>
                    <a:pt x="2230" y="2634"/>
                  </a:lnTo>
                  <a:lnTo>
                    <a:pt x="2252" y="2603"/>
                  </a:lnTo>
                  <a:lnTo>
                    <a:pt x="2276" y="2576"/>
                  </a:lnTo>
                  <a:lnTo>
                    <a:pt x="2305" y="2552"/>
                  </a:lnTo>
                  <a:lnTo>
                    <a:pt x="1290" y="2552"/>
                  </a:lnTo>
                  <a:lnTo>
                    <a:pt x="1318" y="2576"/>
                  </a:lnTo>
                  <a:lnTo>
                    <a:pt x="1343" y="2603"/>
                  </a:lnTo>
                  <a:lnTo>
                    <a:pt x="1364" y="2634"/>
                  </a:lnTo>
                  <a:lnTo>
                    <a:pt x="1381" y="2667"/>
                  </a:lnTo>
                  <a:lnTo>
                    <a:pt x="1394" y="2702"/>
                  </a:lnTo>
                  <a:lnTo>
                    <a:pt x="1401" y="2740"/>
                  </a:lnTo>
                  <a:lnTo>
                    <a:pt x="1404" y="2779"/>
                  </a:lnTo>
                  <a:lnTo>
                    <a:pt x="1401" y="2821"/>
                  </a:lnTo>
                  <a:lnTo>
                    <a:pt x="1392" y="2861"/>
                  </a:lnTo>
                  <a:lnTo>
                    <a:pt x="1378" y="2898"/>
                  </a:lnTo>
                  <a:lnTo>
                    <a:pt x="1359" y="2933"/>
                  </a:lnTo>
                  <a:lnTo>
                    <a:pt x="1335" y="2965"/>
                  </a:lnTo>
                  <a:lnTo>
                    <a:pt x="1307" y="2993"/>
                  </a:lnTo>
                  <a:lnTo>
                    <a:pt x="1277" y="3017"/>
                  </a:lnTo>
                  <a:lnTo>
                    <a:pt x="1242" y="3036"/>
                  </a:lnTo>
                  <a:lnTo>
                    <a:pt x="1204" y="3051"/>
                  </a:lnTo>
                  <a:lnTo>
                    <a:pt x="1165" y="3060"/>
                  </a:lnTo>
                  <a:lnTo>
                    <a:pt x="1123" y="3063"/>
                  </a:lnTo>
                  <a:lnTo>
                    <a:pt x="1081" y="3060"/>
                  </a:lnTo>
                  <a:lnTo>
                    <a:pt x="1043" y="3051"/>
                  </a:lnTo>
                  <a:lnTo>
                    <a:pt x="1005" y="3036"/>
                  </a:lnTo>
                  <a:lnTo>
                    <a:pt x="970" y="3017"/>
                  </a:lnTo>
                  <a:lnTo>
                    <a:pt x="940" y="2993"/>
                  </a:lnTo>
                  <a:lnTo>
                    <a:pt x="912" y="2965"/>
                  </a:lnTo>
                  <a:lnTo>
                    <a:pt x="887" y="2933"/>
                  </a:lnTo>
                  <a:lnTo>
                    <a:pt x="869" y="2898"/>
                  </a:lnTo>
                  <a:lnTo>
                    <a:pt x="855" y="2861"/>
                  </a:lnTo>
                  <a:lnTo>
                    <a:pt x="846" y="2821"/>
                  </a:lnTo>
                  <a:lnTo>
                    <a:pt x="843" y="2779"/>
                  </a:lnTo>
                  <a:lnTo>
                    <a:pt x="846" y="2740"/>
                  </a:lnTo>
                  <a:lnTo>
                    <a:pt x="853" y="2702"/>
                  </a:lnTo>
                  <a:lnTo>
                    <a:pt x="866" y="2667"/>
                  </a:lnTo>
                  <a:lnTo>
                    <a:pt x="882" y="2634"/>
                  </a:lnTo>
                  <a:lnTo>
                    <a:pt x="904" y="2603"/>
                  </a:lnTo>
                  <a:lnTo>
                    <a:pt x="928" y="2576"/>
                  </a:lnTo>
                  <a:lnTo>
                    <a:pt x="957" y="2552"/>
                  </a:lnTo>
                  <a:lnTo>
                    <a:pt x="562" y="2552"/>
                  </a:lnTo>
                  <a:lnTo>
                    <a:pt x="544" y="2549"/>
                  </a:lnTo>
                  <a:lnTo>
                    <a:pt x="529" y="2541"/>
                  </a:lnTo>
                  <a:lnTo>
                    <a:pt x="517" y="2529"/>
                  </a:lnTo>
                  <a:lnTo>
                    <a:pt x="509" y="2513"/>
                  </a:lnTo>
                  <a:lnTo>
                    <a:pt x="506" y="2496"/>
                  </a:lnTo>
                  <a:lnTo>
                    <a:pt x="506" y="283"/>
                  </a:lnTo>
                  <a:lnTo>
                    <a:pt x="441" y="283"/>
                  </a:lnTo>
                  <a:lnTo>
                    <a:pt x="431" y="314"/>
                  </a:lnTo>
                  <a:lnTo>
                    <a:pt x="416" y="343"/>
                  </a:lnTo>
                  <a:lnTo>
                    <a:pt x="397" y="370"/>
                  </a:lnTo>
                  <a:lnTo>
                    <a:pt x="375" y="394"/>
                  </a:lnTo>
                  <a:lnTo>
                    <a:pt x="349" y="414"/>
                  </a:lnTo>
                  <a:lnTo>
                    <a:pt x="322" y="431"/>
                  </a:lnTo>
                  <a:lnTo>
                    <a:pt x="291" y="443"/>
                  </a:lnTo>
                  <a:lnTo>
                    <a:pt x="258" y="450"/>
                  </a:lnTo>
                  <a:lnTo>
                    <a:pt x="225" y="453"/>
                  </a:lnTo>
                  <a:lnTo>
                    <a:pt x="188" y="450"/>
                  </a:lnTo>
                  <a:lnTo>
                    <a:pt x="153" y="441"/>
                  </a:lnTo>
                  <a:lnTo>
                    <a:pt x="122" y="428"/>
                  </a:lnTo>
                  <a:lnTo>
                    <a:pt x="92" y="409"/>
                  </a:lnTo>
                  <a:lnTo>
                    <a:pt x="65" y="387"/>
                  </a:lnTo>
                  <a:lnTo>
                    <a:pt x="43" y="360"/>
                  </a:lnTo>
                  <a:lnTo>
                    <a:pt x="26" y="331"/>
                  </a:lnTo>
                  <a:lnTo>
                    <a:pt x="11" y="298"/>
                  </a:lnTo>
                  <a:lnTo>
                    <a:pt x="3" y="263"/>
                  </a:lnTo>
                  <a:lnTo>
                    <a:pt x="0" y="226"/>
                  </a:lnTo>
                  <a:lnTo>
                    <a:pt x="3" y="190"/>
                  </a:lnTo>
                  <a:lnTo>
                    <a:pt x="11" y="154"/>
                  </a:lnTo>
                  <a:lnTo>
                    <a:pt x="26" y="121"/>
                  </a:lnTo>
                  <a:lnTo>
                    <a:pt x="43" y="93"/>
                  </a:lnTo>
                  <a:lnTo>
                    <a:pt x="65" y="66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3" y="11"/>
                  </a:lnTo>
                  <a:lnTo>
                    <a:pt x="188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16"/>
            <p:cNvSpPr>
              <a:spLocks noEditPoints="1"/>
            </p:cNvSpPr>
            <p:nvPr/>
          </p:nvSpPr>
          <p:spPr bwMode="auto">
            <a:xfrm>
              <a:off x="868363" y="1946275"/>
              <a:ext cx="250825" cy="252413"/>
            </a:xfrm>
            <a:custGeom>
              <a:avLst/>
              <a:gdLst>
                <a:gd name="T0" fmla="*/ 659 w 1573"/>
                <a:gd name="T1" fmla="*/ 127 h 1588"/>
                <a:gd name="T2" fmla="*/ 482 w 1573"/>
                <a:gd name="T3" fmla="*/ 188 h 1588"/>
                <a:gd name="T4" fmla="*/ 332 w 1573"/>
                <a:gd name="T5" fmla="*/ 292 h 1588"/>
                <a:gd name="T6" fmla="*/ 216 w 1573"/>
                <a:gd name="T7" fmla="*/ 434 h 1588"/>
                <a:gd name="T8" fmla="*/ 140 w 1573"/>
                <a:gd name="T9" fmla="*/ 603 h 1588"/>
                <a:gd name="T10" fmla="*/ 113 w 1573"/>
                <a:gd name="T11" fmla="*/ 794 h 1588"/>
                <a:gd name="T12" fmla="*/ 140 w 1573"/>
                <a:gd name="T13" fmla="*/ 986 h 1588"/>
                <a:gd name="T14" fmla="*/ 216 w 1573"/>
                <a:gd name="T15" fmla="*/ 1155 h 1588"/>
                <a:gd name="T16" fmla="*/ 332 w 1573"/>
                <a:gd name="T17" fmla="*/ 1297 h 1588"/>
                <a:gd name="T18" fmla="*/ 482 w 1573"/>
                <a:gd name="T19" fmla="*/ 1403 h 1588"/>
                <a:gd name="T20" fmla="*/ 659 w 1573"/>
                <a:gd name="T21" fmla="*/ 1464 h 1588"/>
                <a:gd name="T22" fmla="*/ 851 w 1573"/>
                <a:gd name="T23" fmla="*/ 1473 h 1588"/>
                <a:gd name="T24" fmla="*/ 1035 w 1573"/>
                <a:gd name="T25" fmla="*/ 1427 h 1588"/>
                <a:gd name="T26" fmla="*/ 1194 w 1573"/>
                <a:gd name="T27" fmla="*/ 1337 h 1588"/>
                <a:gd name="T28" fmla="*/ 1323 w 1573"/>
                <a:gd name="T29" fmla="*/ 1207 h 1588"/>
                <a:gd name="T30" fmla="*/ 1414 w 1573"/>
                <a:gd name="T31" fmla="*/ 1045 h 1588"/>
                <a:gd name="T32" fmla="*/ 1458 w 1573"/>
                <a:gd name="T33" fmla="*/ 860 h 1588"/>
                <a:gd name="T34" fmla="*/ 1448 w 1573"/>
                <a:gd name="T35" fmla="*/ 665 h 1588"/>
                <a:gd name="T36" fmla="*/ 1388 w 1573"/>
                <a:gd name="T37" fmla="*/ 488 h 1588"/>
                <a:gd name="T38" fmla="*/ 1284 w 1573"/>
                <a:gd name="T39" fmla="*/ 336 h 1588"/>
                <a:gd name="T40" fmla="*/ 1144 w 1573"/>
                <a:gd name="T41" fmla="*/ 218 h 1588"/>
                <a:gd name="T42" fmla="*/ 976 w 1573"/>
                <a:gd name="T43" fmla="*/ 141 h 1588"/>
                <a:gd name="T44" fmla="*/ 787 w 1573"/>
                <a:gd name="T45" fmla="*/ 114 h 1588"/>
                <a:gd name="T46" fmla="*/ 928 w 1573"/>
                <a:gd name="T47" fmla="*/ 13 h 1588"/>
                <a:gd name="T48" fmla="*/ 1124 w 1573"/>
                <a:gd name="T49" fmla="*/ 77 h 1588"/>
                <a:gd name="T50" fmla="*/ 1293 w 1573"/>
                <a:gd name="T51" fmla="*/ 188 h 1588"/>
                <a:gd name="T52" fmla="*/ 1429 w 1573"/>
                <a:gd name="T53" fmla="*/ 337 h 1588"/>
                <a:gd name="T54" fmla="*/ 1524 w 1573"/>
                <a:gd name="T55" fmla="*/ 518 h 1588"/>
                <a:gd name="T56" fmla="*/ 1570 w 1573"/>
                <a:gd name="T57" fmla="*/ 722 h 1588"/>
                <a:gd name="T58" fmla="*/ 1560 w 1573"/>
                <a:gd name="T59" fmla="*/ 938 h 1588"/>
                <a:gd name="T60" fmla="*/ 1497 w 1573"/>
                <a:gd name="T61" fmla="*/ 1135 h 1588"/>
                <a:gd name="T62" fmla="*/ 1388 w 1573"/>
                <a:gd name="T63" fmla="*/ 1306 h 1588"/>
                <a:gd name="T64" fmla="*/ 1240 w 1573"/>
                <a:gd name="T65" fmla="*/ 1443 h 1588"/>
                <a:gd name="T66" fmla="*/ 1060 w 1573"/>
                <a:gd name="T67" fmla="*/ 1539 h 1588"/>
                <a:gd name="T68" fmla="*/ 858 w 1573"/>
                <a:gd name="T69" fmla="*/ 1585 h 1588"/>
                <a:gd name="T70" fmla="*/ 646 w 1573"/>
                <a:gd name="T71" fmla="*/ 1576 h 1588"/>
                <a:gd name="T72" fmla="*/ 450 w 1573"/>
                <a:gd name="T73" fmla="*/ 1512 h 1588"/>
                <a:gd name="T74" fmla="*/ 280 w 1573"/>
                <a:gd name="T75" fmla="*/ 1402 h 1588"/>
                <a:gd name="T76" fmla="*/ 144 w 1573"/>
                <a:gd name="T77" fmla="*/ 1252 h 1588"/>
                <a:gd name="T78" fmla="*/ 49 w 1573"/>
                <a:gd name="T79" fmla="*/ 1072 h 1588"/>
                <a:gd name="T80" fmla="*/ 3 w 1573"/>
                <a:gd name="T81" fmla="*/ 866 h 1588"/>
                <a:gd name="T82" fmla="*/ 13 w 1573"/>
                <a:gd name="T83" fmla="*/ 652 h 1588"/>
                <a:gd name="T84" fmla="*/ 76 w 1573"/>
                <a:gd name="T85" fmla="*/ 455 h 1588"/>
                <a:gd name="T86" fmla="*/ 185 w 1573"/>
                <a:gd name="T87" fmla="*/ 284 h 1588"/>
                <a:gd name="T88" fmla="*/ 333 w 1573"/>
                <a:gd name="T89" fmla="*/ 146 h 1588"/>
                <a:gd name="T90" fmla="*/ 513 w 1573"/>
                <a:gd name="T91" fmla="*/ 51 h 1588"/>
                <a:gd name="T92" fmla="*/ 715 w 1573"/>
                <a:gd name="T93" fmla="*/ 4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3" h="1588">
                  <a:moveTo>
                    <a:pt x="787" y="114"/>
                  </a:moveTo>
                  <a:lnTo>
                    <a:pt x="721" y="118"/>
                  </a:lnTo>
                  <a:lnTo>
                    <a:pt x="659" y="127"/>
                  </a:lnTo>
                  <a:lnTo>
                    <a:pt x="598" y="141"/>
                  </a:lnTo>
                  <a:lnTo>
                    <a:pt x="539" y="162"/>
                  </a:lnTo>
                  <a:lnTo>
                    <a:pt x="482" y="188"/>
                  </a:lnTo>
                  <a:lnTo>
                    <a:pt x="429" y="218"/>
                  </a:lnTo>
                  <a:lnTo>
                    <a:pt x="379" y="253"/>
                  </a:lnTo>
                  <a:lnTo>
                    <a:pt x="332" y="292"/>
                  </a:lnTo>
                  <a:lnTo>
                    <a:pt x="289" y="336"/>
                  </a:lnTo>
                  <a:lnTo>
                    <a:pt x="251" y="383"/>
                  </a:lnTo>
                  <a:lnTo>
                    <a:pt x="216" y="434"/>
                  </a:lnTo>
                  <a:lnTo>
                    <a:pt x="185" y="488"/>
                  </a:lnTo>
                  <a:lnTo>
                    <a:pt x="160" y="545"/>
                  </a:lnTo>
                  <a:lnTo>
                    <a:pt x="140" y="603"/>
                  </a:lnTo>
                  <a:lnTo>
                    <a:pt x="125" y="665"/>
                  </a:lnTo>
                  <a:lnTo>
                    <a:pt x="116" y="729"/>
                  </a:lnTo>
                  <a:lnTo>
                    <a:pt x="113" y="794"/>
                  </a:lnTo>
                  <a:lnTo>
                    <a:pt x="116" y="860"/>
                  </a:lnTo>
                  <a:lnTo>
                    <a:pt x="125" y="924"/>
                  </a:lnTo>
                  <a:lnTo>
                    <a:pt x="140" y="986"/>
                  </a:lnTo>
                  <a:lnTo>
                    <a:pt x="160" y="1045"/>
                  </a:lnTo>
                  <a:lnTo>
                    <a:pt x="185" y="1102"/>
                  </a:lnTo>
                  <a:lnTo>
                    <a:pt x="216" y="1155"/>
                  </a:lnTo>
                  <a:lnTo>
                    <a:pt x="251" y="1207"/>
                  </a:lnTo>
                  <a:lnTo>
                    <a:pt x="289" y="1253"/>
                  </a:lnTo>
                  <a:lnTo>
                    <a:pt x="332" y="1297"/>
                  </a:lnTo>
                  <a:lnTo>
                    <a:pt x="379" y="1337"/>
                  </a:lnTo>
                  <a:lnTo>
                    <a:pt x="429" y="1372"/>
                  </a:lnTo>
                  <a:lnTo>
                    <a:pt x="482" y="1403"/>
                  </a:lnTo>
                  <a:lnTo>
                    <a:pt x="539" y="1427"/>
                  </a:lnTo>
                  <a:lnTo>
                    <a:pt x="598" y="1448"/>
                  </a:lnTo>
                  <a:lnTo>
                    <a:pt x="659" y="1464"/>
                  </a:lnTo>
                  <a:lnTo>
                    <a:pt x="721" y="1473"/>
                  </a:lnTo>
                  <a:lnTo>
                    <a:pt x="787" y="1476"/>
                  </a:lnTo>
                  <a:lnTo>
                    <a:pt x="851" y="1473"/>
                  </a:lnTo>
                  <a:lnTo>
                    <a:pt x="914" y="1464"/>
                  </a:lnTo>
                  <a:lnTo>
                    <a:pt x="976" y="1448"/>
                  </a:lnTo>
                  <a:lnTo>
                    <a:pt x="1035" y="1427"/>
                  </a:lnTo>
                  <a:lnTo>
                    <a:pt x="1091" y="1403"/>
                  </a:lnTo>
                  <a:lnTo>
                    <a:pt x="1144" y="1372"/>
                  </a:lnTo>
                  <a:lnTo>
                    <a:pt x="1194" y="1337"/>
                  </a:lnTo>
                  <a:lnTo>
                    <a:pt x="1241" y="1297"/>
                  </a:lnTo>
                  <a:lnTo>
                    <a:pt x="1284" y="1253"/>
                  </a:lnTo>
                  <a:lnTo>
                    <a:pt x="1323" y="1207"/>
                  </a:lnTo>
                  <a:lnTo>
                    <a:pt x="1358" y="1155"/>
                  </a:lnTo>
                  <a:lnTo>
                    <a:pt x="1388" y="1102"/>
                  </a:lnTo>
                  <a:lnTo>
                    <a:pt x="1414" y="1045"/>
                  </a:lnTo>
                  <a:lnTo>
                    <a:pt x="1434" y="986"/>
                  </a:lnTo>
                  <a:lnTo>
                    <a:pt x="1448" y="924"/>
                  </a:lnTo>
                  <a:lnTo>
                    <a:pt x="1458" y="860"/>
                  </a:lnTo>
                  <a:lnTo>
                    <a:pt x="1461" y="794"/>
                  </a:lnTo>
                  <a:lnTo>
                    <a:pt x="1458" y="729"/>
                  </a:lnTo>
                  <a:lnTo>
                    <a:pt x="1448" y="665"/>
                  </a:lnTo>
                  <a:lnTo>
                    <a:pt x="1434" y="603"/>
                  </a:lnTo>
                  <a:lnTo>
                    <a:pt x="1414" y="545"/>
                  </a:lnTo>
                  <a:lnTo>
                    <a:pt x="1388" y="488"/>
                  </a:lnTo>
                  <a:lnTo>
                    <a:pt x="1358" y="434"/>
                  </a:lnTo>
                  <a:lnTo>
                    <a:pt x="1323" y="383"/>
                  </a:lnTo>
                  <a:lnTo>
                    <a:pt x="1284" y="336"/>
                  </a:lnTo>
                  <a:lnTo>
                    <a:pt x="1241" y="292"/>
                  </a:lnTo>
                  <a:lnTo>
                    <a:pt x="1194" y="253"/>
                  </a:lnTo>
                  <a:lnTo>
                    <a:pt x="1144" y="218"/>
                  </a:lnTo>
                  <a:lnTo>
                    <a:pt x="1091" y="188"/>
                  </a:lnTo>
                  <a:lnTo>
                    <a:pt x="1035" y="162"/>
                  </a:lnTo>
                  <a:lnTo>
                    <a:pt x="976" y="141"/>
                  </a:lnTo>
                  <a:lnTo>
                    <a:pt x="914" y="127"/>
                  </a:lnTo>
                  <a:lnTo>
                    <a:pt x="851" y="118"/>
                  </a:lnTo>
                  <a:lnTo>
                    <a:pt x="787" y="114"/>
                  </a:lnTo>
                  <a:close/>
                  <a:moveTo>
                    <a:pt x="787" y="0"/>
                  </a:moveTo>
                  <a:lnTo>
                    <a:pt x="858" y="4"/>
                  </a:lnTo>
                  <a:lnTo>
                    <a:pt x="928" y="13"/>
                  </a:lnTo>
                  <a:lnTo>
                    <a:pt x="995" y="29"/>
                  </a:lnTo>
                  <a:lnTo>
                    <a:pt x="1060" y="51"/>
                  </a:lnTo>
                  <a:lnTo>
                    <a:pt x="1124" y="77"/>
                  </a:lnTo>
                  <a:lnTo>
                    <a:pt x="1183" y="109"/>
                  </a:lnTo>
                  <a:lnTo>
                    <a:pt x="1240" y="146"/>
                  </a:lnTo>
                  <a:lnTo>
                    <a:pt x="1293" y="188"/>
                  </a:lnTo>
                  <a:lnTo>
                    <a:pt x="1342" y="233"/>
                  </a:lnTo>
                  <a:lnTo>
                    <a:pt x="1388" y="284"/>
                  </a:lnTo>
                  <a:lnTo>
                    <a:pt x="1429" y="337"/>
                  </a:lnTo>
                  <a:lnTo>
                    <a:pt x="1466" y="394"/>
                  </a:lnTo>
                  <a:lnTo>
                    <a:pt x="1497" y="455"/>
                  </a:lnTo>
                  <a:lnTo>
                    <a:pt x="1524" y="518"/>
                  </a:lnTo>
                  <a:lnTo>
                    <a:pt x="1544" y="584"/>
                  </a:lnTo>
                  <a:lnTo>
                    <a:pt x="1560" y="652"/>
                  </a:lnTo>
                  <a:lnTo>
                    <a:pt x="1570" y="722"/>
                  </a:lnTo>
                  <a:lnTo>
                    <a:pt x="1573" y="794"/>
                  </a:lnTo>
                  <a:lnTo>
                    <a:pt x="1570" y="866"/>
                  </a:lnTo>
                  <a:lnTo>
                    <a:pt x="1560" y="938"/>
                  </a:lnTo>
                  <a:lnTo>
                    <a:pt x="1544" y="1006"/>
                  </a:lnTo>
                  <a:lnTo>
                    <a:pt x="1524" y="1072"/>
                  </a:lnTo>
                  <a:lnTo>
                    <a:pt x="1497" y="1135"/>
                  </a:lnTo>
                  <a:lnTo>
                    <a:pt x="1466" y="1195"/>
                  </a:lnTo>
                  <a:lnTo>
                    <a:pt x="1429" y="1252"/>
                  </a:lnTo>
                  <a:lnTo>
                    <a:pt x="1388" y="1306"/>
                  </a:lnTo>
                  <a:lnTo>
                    <a:pt x="1342" y="1356"/>
                  </a:lnTo>
                  <a:lnTo>
                    <a:pt x="1293" y="1402"/>
                  </a:lnTo>
                  <a:lnTo>
                    <a:pt x="1240" y="1443"/>
                  </a:lnTo>
                  <a:lnTo>
                    <a:pt x="1183" y="1480"/>
                  </a:lnTo>
                  <a:lnTo>
                    <a:pt x="1124" y="1512"/>
                  </a:lnTo>
                  <a:lnTo>
                    <a:pt x="1060" y="1539"/>
                  </a:lnTo>
                  <a:lnTo>
                    <a:pt x="995" y="1559"/>
                  </a:lnTo>
                  <a:lnTo>
                    <a:pt x="928" y="1576"/>
                  </a:lnTo>
                  <a:lnTo>
                    <a:pt x="858" y="1585"/>
                  </a:lnTo>
                  <a:lnTo>
                    <a:pt x="787" y="1588"/>
                  </a:lnTo>
                  <a:lnTo>
                    <a:pt x="715" y="1585"/>
                  </a:lnTo>
                  <a:lnTo>
                    <a:pt x="646" y="1576"/>
                  </a:lnTo>
                  <a:lnTo>
                    <a:pt x="577" y="1559"/>
                  </a:lnTo>
                  <a:lnTo>
                    <a:pt x="513" y="1539"/>
                  </a:lnTo>
                  <a:lnTo>
                    <a:pt x="450" y="1512"/>
                  </a:lnTo>
                  <a:lnTo>
                    <a:pt x="390" y="1480"/>
                  </a:lnTo>
                  <a:lnTo>
                    <a:pt x="333" y="1443"/>
                  </a:lnTo>
                  <a:lnTo>
                    <a:pt x="280" y="1402"/>
                  </a:lnTo>
                  <a:lnTo>
                    <a:pt x="231" y="1356"/>
                  </a:lnTo>
                  <a:lnTo>
                    <a:pt x="185" y="1306"/>
                  </a:lnTo>
                  <a:lnTo>
                    <a:pt x="144" y="1252"/>
                  </a:lnTo>
                  <a:lnTo>
                    <a:pt x="108" y="1195"/>
                  </a:lnTo>
                  <a:lnTo>
                    <a:pt x="76" y="1135"/>
                  </a:lnTo>
                  <a:lnTo>
                    <a:pt x="49" y="1072"/>
                  </a:lnTo>
                  <a:lnTo>
                    <a:pt x="29" y="1006"/>
                  </a:lnTo>
                  <a:lnTo>
                    <a:pt x="13" y="938"/>
                  </a:lnTo>
                  <a:lnTo>
                    <a:pt x="3" y="866"/>
                  </a:lnTo>
                  <a:lnTo>
                    <a:pt x="0" y="794"/>
                  </a:lnTo>
                  <a:lnTo>
                    <a:pt x="3" y="722"/>
                  </a:lnTo>
                  <a:lnTo>
                    <a:pt x="13" y="652"/>
                  </a:lnTo>
                  <a:lnTo>
                    <a:pt x="29" y="584"/>
                  </a:lnTo>
                  <a:lnTo>
                    <a:pt x="49" y="518"/>
                  </a:lnTo>
                  <a:lnTo>
                    <a:pt x="76" y="455"/>
                  </a:lnTo>
                  <a:lnTo>
                    <a:pt x="108" y="394"/>
                  </a:lnTo>
                  <a:lnTo>
                    <a:pt x="144" y="337"/>
                  </a:lnTo>
                  <a:lnTo>
                    <a:pt x="185" y="284"/>
                  </a:lnTo>
                  <a:lnTo>
                    <a:pt x="231" y="233"/>
                  </a:lnTo>
                  <a:lnTo>
                    <a:pt x="280" y="188"/>
                  </a:lnTo>
                  <a:lnTo>
                    <a:pt x="333" y="146"/>
                  </a:lnTo>
                  <a:lnTo>
                    <a:pt x="390" y="109"/>
                  </a:lnTo>
                  <a:lnTo>
                    <a:pt x="450" y="77"/>
                  </a:lnTo>
                  <a:lnTo>
                    <a:pt x="513" y="51"/>
                  </a:lnTo>
                  <a:lnTo>
                    <a:pt x="577" y="29"/>
                  </a:lnTo>
                  <a:lnTo>
                    <a:pt x="646" y="13"/>
                  </a:lnTo>
                  <a:lnTo>
                    <a:pt x="715" y="4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217"/>
            <p:cNvSpPr>
              <a:spLocks/>
            </p:cNvSpPr>
            <p:nvPr/>
          </p:nvSpPr>
          <p:spPr bwMode="auto">
            <a:xfrm>
              <a:off x="922338" y="1990725"/>
              <a:ext cx="142875" cy="161925"/>
            </a:xfrm>
            <a:custGeom>
              <a:avLst/>
              <a:gdLst>
                <a:gd name="T0" fmla="*/ 450 w 899"/>
                <a:gd name="T1" fmla="*/ 0 h 1021"/>
                <a:gd name="T2" fmla="*/ 467 w 899"/>
                <a:gd name="T3" fmla="*/ 3 h 1021"/>
                <a:gd name="T4" fmla="*/ 482 w 899"/>
                <a:gd name="T5" fmla="*/ 11 h 1021"/>
                <a:gd name="T6" fmla="*/ 495 w 899"/>
                <a:gd name="T7" fmla="*/ 23 h 1021"/>
                <a:gd name="T8" fmla="*/ 503 w 899"/>
                <a:gd name="T9" fmla="*/ 39 h 1021"/>
                <a:gd name="T10" fmla="*/ 506 w 899"/>
                <a:gd name="T11" fmla="*/ 57 h 1021"/>
                <a:gd name="T12" fmla="*/ 506 w 899"/>
                <a:gd name="T13" fmla="*/ 828 h 1021"/>
                <a:gd name="T14" fmla="*/ 803 w 899"/>
                <a:gd name="T15" fmla="*/ 528 h 1021"/>
                <a:gd name="T16" fmla="*/ 815 w 899"/>
                <a:gd name="T17" fmla="*/ 518 h 1021"/>
                <a:gd name="T18" fmla="*/ 829 w 899"/>
                <a:gd name="T19" fmla="*/ 512 h 1021"/>
                <a:gd name="T20" fmla="*/ 843 w 899"/>
                <a:gd name="T21" fmla="*/ 510 h 1021"/>
                <a:gd name="T22" fmla="*/ 857 w 899"/>
                <a:gd name="T23" fmla="*/ 512 h 1021"/>
                <a:gd name="T24" fmla="*/ 870 w 899"/>
                <a:gd name="T25" fmla="*/ 518 h 1021"/>
                <a:gd name="T26" fmla="*/ 883 w 899"/>
                <a:gd name="T27" fmla="*/ 528 h 1021"/>
                <a:gd name="T28" fmla="*/ 892 w 899"/>
                <a:gd name="T29" fmla="*/ 539 h 1021"/>
                <a:gd name="T30" fmla="*/ 897 w 899"/>
                <a:gd name="T31" fmla="*/ 553 h 1021"/>
                <a:gd name="T32" fmla="*/ 899 w 899"/>
                <a:gd name="T33" fmla="*/ 567 h 1021"/>
                <a:gd name="T34" fmla="*/ 897 w 899"/>
                <a:gd name="T35" fmla="*/ 581 h 1021"/>
                <a:gd name="T36" fmla="*/ 892 w 899"/>
                <a:gd name="T37" fmla="*/ 596 h 1021"/>
                <a:gd name="T38" fmla="*/ 883 w 899"/>
                <a:gd name="T39" fmla="*/ 607 h 1021"/>
                <a:gd name="T40" fmla="*/ 489 w 899"/>
                <a:gd name="T41" fmla="*/ 1004 h 1021"/>
                <a:gd name="T42" fmla="*/ 481 w 899"/>
                <a:gd name="T43" fmla="*/ 1011 h 1021"/>
                <a:gd name="T44" fmla="*/ 471 w 899"/>
                <a:gd name="T45" fmla="*/ 1017 h 1021"/>
                <a:gd name="T46" fmla="*/ 461 w 899"/>
                <a:gd name="T47" fmla="*/ 1020 h 1021"/>
                <a:gd name="T48" fmla="*/ 450 w 899"/>
                <a:gd name="T49" fmla="*/ 1021 h 1021"/>
                <a:gd name="T50" fmla="*/ 438 w 899"/>
                <a:gd name="T51" fmla="*/ 1020 h 1021"/>
                <a:gd name="T52" fmla="*/ 428 w 899"/>
                <a:gd name="T53" fmla="*/ 1017 h 1021"/>
                <a:gd name="T54" fmla="*/ 418 w 899"/>
                <a:gd name="T55" fmla="*/ 1011 h 1021"/>
                <a:gd name="T56" fmla="*/ 410 w 899"/>
                <a:gd name="T57" fmla="*/ 1004 h 1021"/>
                <a:gd name="T58" fmla="*/ 17 w 899"/>
                <a:gd name="T59" fmla="*/ 607 h 1021"/>
                <a:gd name="T60" fmla="*/ 7 w 899"/>
                <a:gd name="T61" fmla="*/ 596 h 1021"/>
                <a:gd name="T62" fmla="*/ 2 w 899"/>
                <a:gd name="T63" fmla="*/ 581 h 1021"/>
                <a:gd name="T64" fmla="*/ 0 w 899"/>
                <a:gd name="T65" fmla="*/ 567 h 1021"/>
                <a:gd name="T66" fmla="*/ 2 w 899"/>
                <a:gd name="T67" fmla="*/ 553 h 1021"/>
                <a:gd name="T68" fmla="*/ 7 w 899"/>
                <a:gd name="T69" fmla="*/ 539 h 1021"/>
                <a:gd name="T70" fmla="*/ 17 w 899"/>
                <a:gd name="T71" fmla="*/ 528 h 1021"/>
                <a:gd name="T72" fmla="*/ 29 w 899"/>
                <a:gd name="T73" fmla="*/ 518 h 1021"/>
                <a:gd name="T74" fmla="*/ 42 w 899"/>
                <a:gd name="T75" fmla="*/ 512 h 1021"/>
                <a:gd name="T76" fmla="*/ 57 w 899"/>
                <a:gd name="T77" fmla="*/ 510 h 1021"/>
                <a:gd name="T78" fmla="*/ 71 w 899"/>
                <a:gd name="T79" fmla="*/ 512 h 1021"/>
                <a:gd name="T80" fmla="*/ 84 w 899"/>
                <a:gd name="T81" fmla="*/ 518 h 1021"/>
                <a:gd name="T82" fmla="*/ 96 w 899"/>
                <a:gd name="T83" fmla="*/ 528 h 1021"/>
                <a:gd name="T84" fmla="*/ 394 w 899"/>
                <a:gd name="T85" fmla="*/ 828 h 1021"/>
                <a:gd name="T86" fmla="*/ 394 w 899"/>
                <a:gd name="T87" fmla="*/ 57 h 1021"/>
                <a:gd name="T88" fmla="*/ 397 w 899"/>
                <a:gd name="T89" fmla="*/ 39 h 1021"/>
                <a:gd name="T90" fmla="*/ 405 w 899"/>
                <a:gd name="T91" fmla="*/ 23 h 1021"/>
                <a:gd name="T92" fmla="*/ 416 w 899"/>
                <a:gd name="T93" fmla="*/ 11 h 1021"/>
                <a:gd name="T94" fmla="*/ 432 w 899"/>
                <a:gd name="T95" fmla="*/ 3 h 1021"/>
                <a:gd name="T96" fmla="*/ 450 w 899"/>
                <a:gd name="T97" fmla="*/ 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9" h="1021">
                  <a:moveTo>
                    <a:pt x="450" y="0"/>
                  </a:moveTo>
                  <a:lnTo>
                    <a:pt x="467" y="3"/>
                  </a:lnTo>
                  <a:lnTo>
                    <a:pt x="482" y="11"/>
                  </a:lnTo>
                  <a:lnTo>
                    <a:pt x="495" y="23"/>
                  </a:lnTo>
                  <a:lnTo>
                    <a:pt x="503" y="39"/>
                  </a:lnTo>
                  <a:lnTo>
                    <a:pt x="506" y="57"/>
                  </a:lnTo>
                  <a:lnTo>
                    <a:pt x="506" y="828"/>
                  </a:lnTo>
                  <a:lnTo>
                    <a:pt x="803" y="528"/>
                  </a:lnTo>
                  <a:lnTo>
                    <a:pt x="815" y="518"/>
                  </a:lnTo>
                  <a:lnTo>
                    <a:pt x="829" y="512"/>
                  </a:lnTo>
                  <a:lnTo>
                    <a:pt x="843" y="510"/>
                  </a:lnTo>
                  <a:lnTo>
                    <a:pt x="857" y="512"/>
                  </a:lnTo>
                  <a:lnTo>
                    <a:pt x="870" y="518"/>
                  </a:lnTo>
                  <a:lnTo>
                    <a:pt x="883" y="528"/>
                  </a:lnTo>
                  <a:lnTo>
                    <a:pt x="892" y="539"/>
                  </a:lnTo>
                  <a:lnTo>
                    <a:pt x="897" y="553"/>
                  </a:lnTo>
                  <a:lnTo>
                    <a:pt x="899" y="567"/>
                  </a:lnTo>
                  <a:lnTo>
                    <a:pt x="897" y="581"/>
                  </a:lnTo>
                  <a:lnTo>
                    <a:pt x="892" y="596"/>
                  </a:lnTo>
                  <a:lnTo>
                    <a:pt x="883" y="607"/>
                  </a:lnTo>
                  <a:lnTo>
                    <a:pt x="489" y="1004"/>
                  </a:lnTo>
                  <a:lnTo>
                    <a:pt x="481" y="1011"/>
                  </a:lnTo>
                  <a:lnTo>
                    <a:pt x="471" y="1017"/>
                  </a:lnTo>
                  <a:lnTo>
                    <a:pt x="461" y="1020"/>
                  </a:lnTo>
                  <a:lnTo>
                    <a:pt x="450" y="1021"/>
                  </a:lnTo>
                  <a:lnTo>
                    <a:pt x="438" y="1020"/>
                  </a:lnTo>
                  <a:lnTo>
                    <a:pt x="428" y="1017"/>
                  </a:lnTo>
                  <a:lnTo>
                    <a:pt x="418" y="1011"/>
                  </a:lnTo>
                  <a:lnTo>
                    <a:pt x="410" y="1004"/>
                  </a:lnTo>
                  <a:lnTo>
                    <a:pt x="17" y="607"/>
                  </a:lnTo>
                  <a:lnTo>
                    <a:pt x="7" y="596"/>
                  </a:lnTo>
                  <a:lnTo>
                    <a:pt x="2" y="581"/>
                  </a:lnTo>
                  <a:lnTo>
                    <a:pt x="0" y="567"/>
                  </a:lnTo>
                  <a:lnTo>
                    <a:pt x="2" y="553"/>
                  </a:lnTo>
                  <a:lnTo>
                    <a:pt x="7" y="539"/>
                  </a:lnTo>
                  <a:lnTo>
                    <a:pt x="17" y="528"/>
                  </a:lnTo>
                  <a:lnTo>
                    <a:pt x="29" y="518"/>
                  </a:lnTo>
                  <a:lnTo>
                    <a:pt x="42" y="512"/>
                  </a:lnTo>
                  <a:lnTo>
                    <a:pt x="57" y="510"/>
                  </a:lnTo>
                  <a:lnTo>
                    <a:pt x="71" y="512"/>
                  </a:lnTo>
                  <a:lnTo>
                    <a:pt x="84" y="518"/>
                  </a:lnTo>
                  <a:lnTo>
                    <a:pt x="96" y="528"/>
                  </a:lnTo>
                  <a:lnTo>
                    <a:pt x="394" y="828"/>
                  </a:lnTo>
                  <a:lnTo>
                    <a:pt x="394" y="57"/>
                  </a:lnTo>
                  <a:lnTo>
                    <a:pt x="397" y="39"/>
                  </a:lnTo>
                  <a:lnTo>
                    <a:pt x="405" y="23"/>
                  </a:lnTo>
                  <a:lnTo>
                    <a:pt x="416" y="11"/>
                  </a:lnTo>
                  <a:lnTo>
                    <a:pt x="432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10969103" y="2705100"/>
            <a:ext cx="534987" cy="517525"/>
            <a:chOff x="10952163" y="2705100"/>
            <a:chExt cx="534987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7" name="Freeform 222"/>
            <p:cNvSpPr>
              <a:spLocks noEditPoints="1"/>
            </p:cNvSpPr>
            <p:nvPr/>
          </p:nvSpPr>
          <p:spPr bwMode="auto">
            <a:xfrm>
              <a:off x="10952163" y="2705100"/>
              <a:ext cx="534987" cy="517525"/>
            </a:xfrm>
            <a:custGeom>
              <a:avLst/>
              <a:gdLst>
                <a:gd name="T0" fmla="*/ 841 w 3370"/>
                <a:gd name="T1" fmla="*/ 3127 h 3262"/>
                <a:gd name="T2" fmla="*/ 2483 w 3370"/>
                <a:gd name="T3" fmla="*/ 3147 h 3262"/>
                <a:gd name="T4" fmla="*/ 2573 w 3370"/>
                <a:gd name="T5" fmla="*/ 3069 h 3262"/>
                <a:gd name="T6" fmla="*/ 1955 w 3370"/>
                <a:gd name="T7" fmla="*/ 1722 h 3262"/>
                <a:gd name="T8" fmla="*/ 1885 w 3370"/>
                <a:gd name="T9" fmla="*/ 1791 h 3262"/>
                <a:gd name="T10" fmla="*/ 1777 w 3370"/>
                <a:gd name="T11" fmla="*/ 1844 h 3262"/>
                <a:gd name="T12" fmla="*/ 1685 w 3370"/>
                <a:gd name="T13" fmla="*/ 1857 h 3262"/>
                <a:gd name="T14" fmla="*/ 1555 w 3370"/>
                <a:gd name="T15" fmla="*/ 1831 h 3262"/>
                <a:gd name="T16" fmla="*/ 1477 w 3370"/>
                <a:gd name="T17" fmla="*/ 1785 h 3262"/>
                <a:gd name="T18" fmla="*/ 1394 w 3370"/>
                <a:gd name="T19" fmla="*/ 1691 h 3262"/>
                <a:gd name="T20" fmla="*/ 2021 w 3370"/>
                <a:gd name="T21" fmla="*/ 1493 h 3262"/>
                <a:gd name="T22" fmla="*/ 3202 w 3370"/>
                <a:gd name="T23" fmla="*/ 1577 h 3262"/>
                <a:gd name="T24" fmla="*/ 3258 w 3370"/>
                <a:gd name="T25" fmla="*/ 1520 h 3262"/>
                <a:gd name="T26" fmla="*/ 3202 w 3370"/>
                <a:gd name="T27" fmla="*/ 1464 h 3262"/>
                <a:gd name="T28" fmla="*/ 124 w 3370"/>
                <a:gd name="T29" fmla="*/ 1488 h 3262"/>
                <a:gd name="T30" fmla="*/ 136 w 3370"/>
                <a:gd name="T31" fmla="*/ 1566 h 3262"/>
                <a:gd name="T32" fmla="*/ 1349 w 3370"/>
                <a:gd name="T33" fmla="*/ 1547 h 3262"/>
                <a:gd name="T34" fmla="*/ 1353 w 3370"/>
                <a:gd name="T35" fmla="*/ 1464 h 3262"/>
                <a:gd name="T36" fmla="*/ 1611 w 3370"/>
                <a:gd name="T37" fmla="*/ 1309 h 3262"/>
                <a:gd name="T38" fmla="*/ 1511 w 3370"/>
                <a:gd name="T39" fmla="*/ 1378 h 3262"/>
                <a:gd name="T40" fmla="*/ 1460 w 3370"/>
                <a:gd name="T41" fmla="*/ 1520 h 3262"/>
                <a:gd name="T42" fmla="*/ 1496 w 3370"/>
                <a:gd name="T43" fmla="*/ 1642 h 3262"/>
                <a:gd name="T44" fmla="*/ 1532 w 3370"/>
                <a:gd name="T45" fmla="*/ 1684 h 3262"/>
                <a:gd name="T46" fmla="*/ 1594 w 3370"/>
                <a:gd name="T47" fmla="*/ 1726 h 3262"/>
                <a:gd name="T48" fmla="*/ 1645 w 3370"/>
                <a:gd name="T49" fmla="*/ 1741 h 3262"/>
                <a:gd name="T50" fmla="*/ 1731 w 3370"/>
                <a:gd name="T51" fmla="*/ 1740 h 3262"/>
                <a:gd name="T52" fmla="*/ 1793 w 3370"/>
                <a:gd name="T53" fmla="*/ 1717 h 3262"/>
                <a:gd name="T54" fmla="*/ 1844 w 3370"/>
                <a:gd name="T55" fmla="*/ 1679 h 3262"/>
                <a:gd name="T56" fmla="*/ 1881 w 3370"/>
                <a:gd name="T57" fmla="*/ 1629 h 3262"/>
                <a:gd name="T58" fmla="*/ 1906 w 3370"/>
                <a:gd name="T59" fmla="*/ 1561 h 3262"/>
                <a:gd name="T60" fmla="*/ 1905 w 3370"/>
                <a:gd name="T61" fmla="*/ 1474 h 3262"/>
                <a:gd name="T62" fmla="*/ 1889 w 3370"/>
                <a:gd name="T63" fmla="*/ 1429 h 3262"/>
                <a:gd name="T64" fmla="*/ 1787 w 3370"/>
                <a:gd name="T65" fmla="*/ 1321 h 3262"/>
                <a:gd name="T66" fmla="*/ 1685 w 3370"/>
                <a:gd name="T67" fmla="*/ 1296 h 3262"/>
                <a:gd name="T68" fmla="*/ 293 w 3370"/>
                <a:gd name="T69" fmla="*/ 140 h 3262"/>
                <a:gd name="T70" fmla="*/ 302 w 3370"/>
                <a:gd name="T71" fmla="*/ 207 h 3262"/>
                <a:gd name="T72" fmla="*/ 382 w 3370"/>
                <a:gd name="T73" fmla="*/ 128 h 3262"/>
                <a:gd name="T74" fmla="*/ 3014 w 3370"/>
                <a:gd name="T75" fmla="*/ 113 h 3262"/>
                <a:gd name="T76" fmla="*/ 1931 w 3370"/>
                <a:gd name="T77" fmla="*/ 1291 h 3262"/>
                <a:gd name="T78" fmla="*/ 3084 w 3370"/>
                <a:gd name="T79" fmla="*/ 167 h 3262"/>
                <a:gd name="T80" fmla="*/ 3042 w 3370"/>
                <a:gd name="T81" fmla="*/ 113 h 3262"/>
                <a:gd name="T82" fmla="*/ 413 w 3370"/>
                <a:gd name="T83" fmla="*/ 14 h 3262"/>
                <a:gd name="T84" fmla="*/ 1685 w 3370"/>
                <a:gd name="T85" fmla="*/ 1183 h 3262"/>
                <a:gd name="T86" fmla="*/ 2957 w 3370"/>
                <a:gd name="T87" fmla="*/ 14 h 3262"/>
                <a:gd name="T88" fmla="*/ 3098 w 3370"/>
                <a:gd name="T89" fmla="*/ 14 h 3262"/>
                <a:gd name="T90" fmla="*/ 3191 w 3370"/>
                <a:gd name="T91" fmla="*/ 124 h 3262"/>
                <a:gd name="T92" fmla="*/ 3167 w 3370"/>
                <a:gd name="T93" fmla="*/ 263 h 3262"/>
                <a:gd name="T94" fmla="*/ 3261 w 3370"/>
                <a:gd name="T95" fmla="*/ 1362 h 3262"/>
                <a:gd name="T96" fmla="*/ 3360 w 3370"/>
                <a:gd name="T97" fmla="*/ 1462 h 3262"/>
                <a:gd name="T98" fmla="*/ 3347 w 3370"/>
                <a:gd name="T99" fmla="*/ 1605 h 3262"/>
                <a:gd name="T100" fmla="*/ 3232 w 3370"/>
                <a:gd name="T101" fmla="*/ 1686 h 3262"/>
                <a:gd name="T102" fmla="*/ 2644 w 3370"/>
                <a:gd name="T103" fmla="*/ 3170 h 3262"/>
                <a:gd name="T104" fmla="*/ 2495 w 3370"/>
                <a:gd name="T105" fmla="*/ 3259 h 3262"/>
                <a:gd name="T106" fmla="*/ 808 w 3370"/>
                <a:gd name="T107" fmla="*/ 3237 h 3262"/>
                <a:gd name="T108" fmla="*/ 691 w 3370"/>
                <a:gd name="T109" fmla="*/ 3106 h 3262"/>
                <a:gd name="T110" fmla="*/ 84 w 3370"/>
                <a:gd name="T111" fmla="*/ 1666 h 3262"/>
                <a:gd name="T112" fmla="*/ 3 w 3370"/>
                <a:gd name="T113" fmla="*/ 1551 h 3262"/>
                <a:gd name="T114" fmla="*/ 40 w 3370"/>
                <a:gd name="T115" fmla="*/ 1412 h 3262"/>
                <a:gd name="T116" fmla="*/ 169 w 3370"/>
                <a:gd name="T117" fmla="*/ 1352 h 3262"/>
                <a:gd name="T118" fmla="*/ 182 w 3370"/>
                <a:gd name="T119" fmla="*/ 220 h 3262"/>
                <a:gd name="T120" fmla="*/ 192 w 3370"/>
                <a:gd name="T121" fmla="*/ 91 h 3262"/>
                <a:gd name="T122" fmla="*/ 299 w 3370"/>
                <a:gd name="T123" fmla="*/ 5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0" h="3262">
                  <a:moveTo>
                    <a:pt x="304" y="1689"/>
                  </a:moveTo>
                  <a:lnTo>
                    <a:pt x="797" y="3069"/>
                  </a:lnTo>
                  <a:lnTo>
                    <a:pt x="808" y="3091"/>
                  </a:lnTo>
                  <a:lnTo>
                    <a:pt x="823" y="3110"/>
                  </a:lnTo>
                  <a:lnTo>
                    <a:pt x="841" y="3127"/>
                  </a:lnTo>
                  <a:lnTo>
                    <a:pt x="863" y="3139"/>
                  </a:lnTo>
                  <a:lnTo>
                    <a:pt x="887" y="3147"/>
                  </a:lnTo>
                  <a:lnTo>
                    <a:pt x="912" y="3149"/>
                  </a:lnTo>
                  <a:lnTo>
                    <a:pt x="2458" y="3149"/>
                  </a:lnTo>
                  <a:lnTo>
                    <a:pt x="2483" y="3147"/>
                  </a:lnTo>
                  <a:lnTo>
                    <a:pt x="2507" y="3139"/>
                  </a:lnTo>
                  <a:lnTo>
                    <a:pt x="2529" y="3127"/>
                  </a:lnTo>
                  <a:lnTo>
                    <a:pt x="2547" y="3110"/>
                  </a:lnTo>
                  <a:lnTo>
                    <a:pt x="2562" y="3091"/>
                  </a:lnTo>
                  <a:lnTo>
                    <a:pt x="2573" y="3069"/>
                  </a:lnTo>
                  <a:lnTo>
                    <a:pt x="3066" y="1689"/>
                  </a:lnTo>
                  <a:lnTo>
                    <a:pt x="1977" y="1689"/>
                  </a:lnTo>
                  <a:lnTo>
                    <a:pt x="1976" y="1691"/>
                  </a:lnTo>
                  <a:lnTo>
                    <a:pt x="1975" y="1692"/>
                  </a:lnTo>
                  <a:lnTo>
                    <a:pt x="1955" y="1722"/>
                  </a:lnTo>
                  <a:lnTo>
                    <a:pt x="1953" y="1726"/>
                  </a:lnTo>
                  <a:lnTo>
                    <a:pt x="1949" y="1729"/>
                  </a:lnTo>
                  <a:lnTo>
                    <a:pt x="1923" y="1758"/>
                  </a:lnTo>
                  <a:lnTo>
                    <a:pt x="1893" y="1785"/>
                  </a:lnTo>
                  <a:lnTo>
                    <a:pt x="1885" y="1791"/>
                  </a:lnTo>
                  <a:lnTo>
                    <a:pt x="1859" y="1808"/>
                  </a:lnTo>
                  <a:lnTo>
                    <a:pt x="1855" y="1811"/>
                  </a:lnTo>
                  <a:lnTo>
                    <a:pt x="1851" y="1813"/>
                  </a:lnTo>
                  <a:lnTo>
                    <a:pt x="1815" y="1831"/>
                  </a:lnTo>
                  <a:lnTo>
                    <a:pt x="1777" y="1844"/>
                  </a:lnTo>
                  <a:lnTo>
                    <a:pt x="1768" y="1847"/>
                  </a:lnTo>
                  <a:lnTo>
                    <a:pt x="1737" y="1853"/>
                  </a:lnTo>
                  <a:lnTo>
                    <a:pt x="1726" y="1855"/>
                  </a:lnTo>
                  <a:lnTo>
                    <a:pt x="1705" y="1857"/>
                  </a:lnTo>
                  <a:lnTo>
                    <a:pt x="1685" y="1857"/>
                  </a:lnTo>
                  <a:lnTo>
                    <a:pt x="1644" y="1855"/>
                  </a:lnTo>
                  <a:lnTo>
                    <a:pt x="1633" y="1853"/>
                  </a:lnTo>
                  <a:lnTo>
                    <a:pt x="1602" y="1847"/>
                  </a:lnTo>
                  <a:lnTo>
                    <a:pt x="1593" y="1844"/>
                  </a:lnTo>
                  <a:lnTo>
                    <a:pt x="1555" y="1831"/>
                  </a:lnTo>
                  <a:lnTo>
                    <a:pt x="1520" y="1813"/>
                  </a:lnTo>
                  <a:lnTo>
                    <a:pt x="1515" y="1811"/>
                  </a:lnTo>
                  <a:lnTo>
                    <a:pt x="1511" y="1808"/>
                  </a:lnTo>
                  <a:lnTo>
                    <a:pt x="1485" y="1791"/>
                  </a:lnTo>
                  <a:lnTo>
                    <a:pt x="1477" y="1785"/>
                  </a:lnTo>
                  <a:lnTo>
                    <a:pt x="1447" y="1758"/>
                  </a:lnTo>
                  <a:lnTo>
                    <a:pt x="1421" y="1729"/>
                  </a:lnTo>
                  <a:lnTo>
                    <a:pt x="1415" y="1722"/>
                  </a:lnTo>
                  <a:lnTo>
                    <a:pt x="1395" y="1692"/>
                  </a:lnTo>
                  <a:lnTo>
                    <a:pt x="1394" y="1691"/>
                  </a:lnTo>
                  <a:lnTo>
                    <a:pt x="1394" y="1689"/>
                  </a:lnTo>
                  <a:lnTo>
                    <a:pt x="304" y="1689"/>
                  </a:lnTo>
                  <a:close/>
                  <a:moveTo>
                    <a:pt x="2017" y="1464"/>
                  </a:moveTo>
                  <a:lnTo>
                    <a:pt x="2017" y="1466"/>
                  </a:lnTo>
                  <a:lnTo>
                    <a:pt x="2021" y="1493"/>
                  </a:lnTo>
                  <a:lnTo>
                    <a:pt x="2022" y="1520"/>
                  </a:lnTo>
                  <a:lnTo>
                    <a:pt x="2021" y="1548"/>
                  </a:lnTo>
                  <a:lnTo>
                    <a:pt x="2017" y="1576"/>
                  </a:lnTo>
                  <a:lnTo>
                    <a:pt x="2017" y="1577"/>
                  </a:lnTo>
                  <a:lnTo>
                    <a:pt x="3202" y="1577"/>
                  </a:lnTo>
                  <a:lnTo>
                    <a:pt x="3219" y="1574"/>
                  </a:lnTo>
                  <a:lnTo>
                    <a:pt x="3234" y="1566"/>
                  </a:lnTo>
                  <a:lnTo>
                    <a:pt x="3246" y="1554"/>
                  </a:lnTo>
                  <a:lnTo>
                    <a:pt x="3255" y="1539"/>
                  </a:lnTo>
                  <a:lnTo>
                    <a:pt x="3258" y="1520"/>
                  </a:lnTo>
                  <a:lnTo>
                    <a:pt x="3255" y="1503"/>
                  </a:lnTo>
                  <a:lnTo>
                    <a:pt x="3246" y="1488"/>
                  </a:lnTo>
                  <a:lnTo>
                    <a:pt x="3234" y="1475"/>
                  </a:lnTo>
                  <a:lnTo>
                    <a:pt x="3219" y="1467"/>
                  </a:lnTo>
                  <a:lnTo>
                    <a:pt x="3202" y="1464"/>
                  </a:lnTo>
                  <a:lnTo>
                    <a:pt x="2017" y="1464"/>
                  </a:lnTo>
                  <a:close/>
                  <a:moveTo>
                    <a:pt x="169" y="1464"/>
                  </a:moveTo>
                  <a:lnTo>
                    <a:pt x="151" y="1467"/>
                  </a:lnTo>
                  <a:lnTo>
                    <a:pt x="136" y="1475"/>
                  </a:lnTo>
                  <a:lnTo>
                    <a:pt x="124" y="1488"/>
                  </a:lnTo>
                  <a:lnTo>
                    <a:pt x="115" y="1503"/>
                  </a:lnTo>
                  <a:lnTo>
                    <a:pt x="112" y="1520"/>
                  </a:lnTo>
                  <a:lnTo>
                    <a:pt x="115" y="1539"/>
                  </a:lnTo>
                  <a:lnTo>
                    <a:pt x="124" y="1554"/>
                  </a:lnTo>
                  <a:lnTo>
                    <a:pt x="136" y="1566"/>
                  </a:lnTo>
                  <a:lnTo>
                    <a:pt x="151" y="1574"/>
                  </a:lnTo>
                  <a:lnTo>
                    <a:pt x="169" y="1577"/>
                  </a:lnTo>
                  <a:lnTo>
                    <a:pt x="1353" y="1577"/>
                  </a:lnTo>
                  <a:lnTo>
                    <a:pt x="1352" y="1571"/>
                  </a:lnTo>
                  <a:lnTo>
                    <a:pt x="1349" y="1547"/>
                  </a:lnTo>
                  <a:lnTo>
                    <a:pt x="1348" y="1520"/>
                  </a:lnTo>
                  <a:lnTo>
                    <a:pt x="1349" y="1495"/>
                  </a:lnTo>
                  <a:lnTo>
                    <a:pt x="1352" y="1469"/>
                  </a:lnTo>
                  <a:lnTo>
                    <a:pt x="1352" y="1467"/>
                  </a:lnTo>
                  <a:lnTo>
                    <a:pt x="1353" y="1464"/>
                  </a:lnTo>
                  <a:lnTo>
                    <a:pt x="169" y="1464"/>
                  </a:lnTo>
                  <a:close/>
                  <a:moveTo>
                    <a:pt x="1685" y="1296"/>
                  </a:moveTo>
                  <a:lnTo>
                    <a:pt x="1659" y="1298"/>
                  </a:lnTo>
                  <a:lnTo>
                    <a:pt x="1635" y="1302"/>
                  </a:lnTo>
                  <a:lnTo>
                    <a:pt x="1611" y="1309"/>
                  </a:lnTo>
                  <a:lnTo>
                    <a:pt x="1611" y="1309"/>
                  </a:lnTo>
                  <a:lnTo>
                    <a:pt x="1583" y="1321"/>
                  </a:lnTo>
                  <a:lnTo>
                    <a:pt x="1556" y="1338"/>
                  </a:lnTo>
                  <a:lnTo>
                    <a:pt x="1533" y="1357"/>
                  </a:lnTo>
                  <a:lnTo>
                    <a:pt x="1511" y="1378"/>
                  </a:lnTo>
                  <a:lnTo>
                    <a:pt x="1494" y="1404"/>
                  </a:lnTo>
                  <a:lnTo>
                    <a:pt x="1480" y="1431"/>
                  </a:lnTo>
                  <a:lnTo>
                    <a:pt x="1469" y="1460"/>
                  </a:lnTo>
                  <a:lnTo>
                    <a:pt x="1462" y="1490"/>
                  </a:lnTo>
                  <a:lnTo>
                    <a:pt x="1460" y="1520"/>
                  </a:lnTo>
                  <a:lnTo>
                    <a:pt x="1462" y="1551"/>
                  </a:lnTo>
                  <a:lnTo>
                    <a:pt x="1469" y="1581"/>
                  </a:lnTo>
                  <a:lnTo>
                    <a:pt x="1480" y="1610"/>
                  </a:lnTo>
                  <a:lnTo>
                    <a:pt x="1487" y="1627"/>
                  </a:lnTo>
                  <a:lnTo>
                    <a:pt x="1496" y="1642"/>
                  </a:lnTo>
                  <a:lnTo>
                    <a:pt x="1501" y="1648"/>
                  </a:lnTo>
                  <a:lnTo>
                    <a:pt x="1505" y="1654"/>
                  </a:lnTo>
                  <a:lnTo>
                    <a:pt x="1522" y="1674"/>
                  </a:lnTo>
                  <a:lnTo>
                    <a:pt x="1527" y="1679"/>
                  </a:lnTo>
                  <a:lnTo>
                    <a:pt x="1532" y="1684"/>
                  </a:lnTo>
                  <a:lnTo>
                    <a:pt x="1553" y="1702"/>
                  </a:lnTo>
                  <a:lnTo>
                    <a:pt x="1557" y="1705"/>
                  </a:lnTo>
                  <a:lnTo>
                    <a:pt x="1561" y="1707"/>
                  </a:lnTo>
                  <a:lnTo>
                    <a:pt x="1578" y="1717"/>
                  </a:lnTo>
                  <a:lnTo>
                    <a:pt x="1594" y="1726"/>
                  </a:lnTo>
                  <a:lnTo>
                    <a:pt x="1600" y="1728"/>
                  </a:lnTo>
                  <a:lnTo>
                    <a:pt x="1605" y="1730"/>
                  </a:lnTo>
                  <a:lnTo>
                    <a:pt x="1633" y="1739"/>
                  </a:lnTo>
                  <a:lnTo>
                    <a:pt x="1639" y="1740"/>
                  </a:lnTo>
                  <a:lnTo>
                    <a:pt x="1645" y="1741"/>
                  </a:lnTo>
                  <a:lnTo>
                    <a:pt x="1665" y="1744"/>
                  </a:lnTo>
                  <a:lnTo>
                    <a:pt x="1685" y="1745"/>
                  </a:lnTo>
                  <a:lnTo>
                    <a:pt x="1705" y="1744"/>
                  </a:lnTo>
                  <a:lnTo>
                    <a:pt x="1725" y="1741"/>
                  </a:lnTo>
                  <a:lnTo>
                    <a:pt x="1731" y="1740"/>
                  </a:lnTo>
                  <a:lnTo>
                    <a:pt x="1737" y="1739"/>
                  </a:lnTo>
                  <a:lnTo>
                    <a:pt x="1765" y="1730"/>
                  </a:lnTo>
                  <a:lnTo>
                    <a:pt x="1770" y="1728"/>
                  </a:lnTo>
                  <a:lnTo>
                    <a:pt x="1776" y="1726"/>
                  </a:lnTo>
                  <a:lnTo>
                    <a:pt x="1793" y="1717"/>
                  </a:lnTo>
                  <a:lnTo>
                    <a:pt x="1809" y="1707"/>
                  </a:lnTo>
                  <a:lnTo>
                    <a:pt x="1813" y="1705"/>
                  </a:lnTo>
                  <a:lnTo>
                    <a:pt x="1817" y="1702"/>
                  </a:lnTo>
                  <a:lnTo>
                    <a:pt x="1839" y="1684"/>
                  </a:lnTo>
                  <a:lnTo>
                    <a:pt x="1844" y="1679"/>
                  </a:lnTo>
                  <a:lnTo>
                    <a:pt x="1849" y="1674"/>
                  </a:lnTo>
                  <a:lnTo>
                    <a:pt x="1865" y="1654"/>
                  </a:lnTo>
                  <a:lnTo>
                    <a:pt x="1869" y="1648"/>
                  </a:lnTo>
                  <a:lnTo>
                    <a:pt x="1874" y="1642"/>
                  </a:lnTo>
                  <a:lnTo>
                    <a:pt x="1881" y="1629"/>
                  </a:lnTo>
                  <a:lnTo>
                    <a:pt x="1888" y="1614"/>
                  </a:lnTo>
                  <a:lnTo>
                    <a:pt x="1893" y="1603"/>
                  </a:lnTo>
                  <a:lnTo>
                    <a:pt x="1900" y="1584"/>
                  </a:lnTo>
                  <a:lnTo>
                    <a:pt x="1905" y="1567"/>
                  </a:lnTo>
                  <a:lnTo>
                    <a:pt x="1906" y="1561"/>
                  </a:lnTo>
                  <a:lnTo>
                    <a:pt x="1909" y="1542"/>
                  </a:lnTo>
                  <a:lnTo>
                    <a:pt x="1910" y="1520"/>
                  </a:lnTo>
                  <a:lnTo>
                    <a:pt x="1909" y="1500"/>
                  </a:lnTo>
                  <a:lnTo>
                    <a:pt x="1906" y="1477"/>
                  </a:lnTo>
                  <a:lnTo>
                    <a:pt x="1905" y="1474"/>
                  </a:lnTo>
                  <a:lnTo>
                    <a:pt x="1904" y="1471"/>
                  </a:lnTo>
                  <a:lnTo>
                    <a:pt x="1903" y="1468"/>
                  </a:lnTo>
                  <a:lnTo>
                    <a:pt x="1894" y="1441"/>
                  </a:lnTo>
                  <a:lnTo>
                    <a:pt x="1893" y="1438"/>
                  </a:lnTo>
                  <a:lnTo>
                    <a:pt x="1889" y="1429"/>
                  </a:lnTo>
                  <a:lnTo>
                    <a:pt x="1875" y="1402"/>
                  </a:lnTo>
                  <a:lnTo>
                    <a:pt x="1858" y="1377"/>
                  </a:lnTo>
                  <a:lnTo>
                    <a:pt x="1836" y="1356"/>
                  </a:lnTo>
                  <a:lnTo>
                    <a:pt x="1813" y="1337"/>
                  </a:lnTo>
                  <a:lnTo>
                    <a:pt x="1787" y="1321"/>
                  </a:lnTo>
                  <a:lnTo>
                    <a:pt x="1759" y="1309"/>
                  </a:lnTo>
                  <a:lnTo>
                    <a:pt x="1759" y="1309"/>
                  </a:lnTo>
                  <a:lnTo>
                    <a:pt x="1735" y="1302"/>
                  </a:lnTo>
                  <a:lnTo>
                    <a:pt x="1711" y="1298"/>
                  </a:lnTo>
                  <a:lnTo>
                    <a:pt x="1685" y="1296"/>
                  </a:lnTo>
                  <a:close/>
                  <a:moveTo>
                    <a:pt x="342" y="111"/>
                  </a:moveTo>
                  <a:lnTo>
                    <a:pt x="328" y="113"/>
                  </a:lnTo>
                  <a:lnTo>
                    <a:pt x="315" y="119"/>
                  </a:lnTo>
                  <a:lnTo>
                    <a:pt x="302" y="128"/>
                  </a:lnTo>
                  <a:lnTo>
                    <a:pt x="293" y="140"/>
                  </a:lnTo>
                  <a:lnTo>
                    <a:pt x="288" y="153"/>
                  </a:lnTo>
                  <a:lnTo>
                    <a:pt x="286" y="167"/>
                  </a:lnTo>
                  <a:lnTo>
                    <a:pt x="288" y="183"/>
                  </a:lnTo>
                  <a:lnTo>
                    <a:pt x="293" y="196"/>
                  </a:lnTo>
                  <a:lnTo>
                    <a:pt x="302" y="207"/>
                  </a:lnTo>
                  <a:lnTo>
                    <a:pt x="1414" y="1320"/>
                  </a:lnTo>
                  <a:lnTo>
                    <a:pt x="1439" y="1291"/>
                  </a:lnTo>
                  <a:lnTo>
                    <a:pt x="1466" y="1265"/>
                  </a:lnTo>
                  <a:lnTo>
                    <a:pt x="1496" y="1242"/>
                  </a:lnTo>
                  <a:lnTo>
                    <a:pt x="382" y="128"/>
                  </a:lnTo>
                  <a:lnTo>
                    <a:pt x="370" y="119"/>
                  </a:lnTo>
                  <a:lnTo>
                    <a:pt x="356" y="113"/>
                  </a:lnTo>
                  <a:lnTo>
                    <a:pt x="342" y="111"/>
                  </a:lnTo>
                  <a:close/>
                  <a:moveTo>
                    <a:pt x="3028" y="111"/>
                  </a:moveTo>
                  <a:lnTo>
                    <a:pt x="3014" y="113"/>
                  </a:lnTo>
                  <a:lnTo>
                    <a:pt x="3000" y="118"/>
                  </a:lnTo>
                  <a:lnTo>
                    <a:pt x="2988" y="127"/>
                  </a:lnTo>
                  <a:lnTo>
                    <a:pt x="1874" y="1242"/>
                  </a:lnTo>
                  <a:lnTo>
                    <a:pt x="1905" y="1265"/>
                  </a:lnTo>
                  <a:lnTo>
                    <a:pt x="1931" y="1291"/>
                  </a:lnTo>
                  <a:lnTo>
                    <a:pt x="1956" y="1320"/>
                  </a:lnTo>
                  <a:lnTo>
                    <a:pt x="3068" y="207"/>
                  </a:lnTo>
                  <a:lnTo>
                    <a:pt x="3077" y="195"/>
                  </a:lnTo>
                  <a:lnTo>
                    <a:pt x="3082" y="182"/>
                  </a:lnTo>
                  <a:lnTo>
                    <a:pt x="3084" y="167"/>
                  </a:lnTo>
                  <a:lnTo>
                    <a:pt x="3082" y="153"/>
                  </a:lnTo>
                  <a:lnTo>
                    <a:pt x="3077" y="140"/>
                  </a:lnTo>
                  <a:lnTo>
                    <a:pt x="3068" y="127"/>
                  </a:lnTo>
                  <a:lnTo>
                    <a:pt x="3055" y="118"/>
                  </a:lnTo>
                  <a:lnTo>
                    <a:pt x="3042" y="113"/>
                  </a:lnTo>
                  <a:lnTo>
                    <a:pt x="3028" y="111"/>
                  </a:lnTo>
                  <a:close/>
                  <a:moveTo>
                    <a:pt x="328" y="0"/>
                  </a:moveTo>
                  <a:lnTo>
                    <a:pt x="356" y="0"/>
                  </a:lnTo>
                  <a:lnTo>
                    <a:pt x="385" y="5"/>
                  </a:lnTo>
                  <a:lnTo>
                    <a:pt x="413" y="14"/>
                  </a:lnTo>
                  <a:lnTo>
                    <a:pt x="438" y="29"/>
                  </a:lnTo>
                  <a:lnTo>
                    <a:pt x="462" y="49"/>
                  </a:lnTo>
                  <a:lnTo>
                    <a:pt x="1606" y="1194"/>
                  </a:lnTo>
                  <a:lnTo>
                    <a:pt x="1645" y="1186"/>
                  </a:lnTo>
                  <a:lnTo>
                    <a:pt x="1685" y="1183"/>
                  </a:lnTo>
                  <a:lnTo>
                    <a:pt x="1725" y="1186"/>
                  </a:lnTo>
                  <a:lnTo>
                    <a:pt x="1764" y="1194"/>
                  </a:lnTo>
                  <a:lnTo>
                    <a:pt x="2909" y="49"/>
                  </a:lnTo>
                  <a:lnTo>
                    <a:pt x="2932" y="29"/>
                  </a:lnTo>
                  <a:lnTo>
                    <a:pt x="2957" y="14"/>
                  </a:lnTo>
                  <a:lnTo>
                    <a:pt x="2985" y="5"/>
                  </a:lnTo>
                  <a:lnTo>
                    <a:pt x="3014" y="0"/>
                  </a:lnTo>
                  <a:lnTo>
                    <a:pt x="3042" y="0"/>
                  </a:lnTo>
                  <a:lnTo>
                    <a:pt x="3071" y="5"/>
                  </a:lnTo>
                  <a:lnTo>
                    <a:pt x="3098" y="14"/>
                  </a:lnTo>
                  <a:lnTo>
                    <a:pt x="3124" y="29"/>
                  </a:lnTo>
                  <a:lnTo>
                    <a:pt x="3147" y="49"/>
                  </a:lnTo>
                  <a:lnTo>
                    <a:pt x="3167" y="71"/>
                  </a:lnTo>
                  <a:lnTo>
                    <a:pt x="3181" y="98"/>
                  </a:lnTo>
                  <a:lnTo>
                    <a:pt x="3191" y="124"/>
                  </a:lnTo>
                  <a:lnTo>
                    <a:pt x="3195" y="153"/>
                  </a:lnTo>
                  <a:lnTo>
                    <a:pt x="3195" y="182"/>
                  </a:lnTo>
                  <a:lnTo>
                    <a:pt x="3191" y="210"/>
                  </a:lnTo>
                  <a:lnTo>
                    <a:pt x="3181" y="238"/>
                  </a:lnTo>
                  <a:lnTo>
                    <a:pt x="3167" y="263"/>
                  </a:lnTo>
                  <a:lnTo>
                    <a:pt x="3147" y="287"/>
                  </a:lnTo>
                  <a:lnTo>
                    <a:pt x="2082" y="1352"/>
                  </a:lnTo>
                  <a:lnTo>
                    <a:pt x="3202" y="1352"/>
                  </a:lnTo>
                  <a:lnTo>
                    <a:pt x="3232" y="1355"/>
                  </a:lnTo>
                  <a:lnTo>
                    <a:pt x="3261" y="1362"/>
                  </a:lnTo>
                  <a:lnTo>
                    <a:pt x="3286" y="1375"/>
                  </a:lnTo>
                  <a:lnTo>
                    <a:pt x="3310" y="1392"/>
                  </a:lnTo>
                  <a:lnTo>
                    <a:pt x="3330" y="1412"/>
                  </a:lnTo>
                  <a:lnTo>
                    <a:pt x="3347" y="1436"/>
                  </a:lnTo>
                  <a:lnTo>
                    <a:pt x="3360" y="1462"/>
                  </a:lnTo>
                  <a:lnTo>
                    <a:pt x="3367" y="1491"/>
                  </a:lnTo>
                  <a:lnTo>
                    <a:pt x="3370" y="1520"/>
                  </a:lnTo>
                  <a:lnTo>
                    <a:pt x="3367" y="1551"/>
                  </a:lnTo>
                  <a:lnTo>
                    <a:pt x="3360" y="1580"/>
                  </a:lnTo>
                  <a:lnTo>
                    <a:pt x="3347" y="1605"/>
                  </a:lnTo>
                  <a:lnTo>
                    <a:pt x="3330" y="1629"/>
                  </a:lnTo>
                  <a:lnTo>
                    <a:pt x="3310" y="1649"/>
                  </a:lnTo>
                  <a:lnTo>
                    <a:pt x="3286" y="1666"/>
                  </a:lnTo>
                  <a:lnTo>
                    <a:pt x="3261" y="1679"/>
                  </a:lnTo>
                  <a:lnTo>
                    <a:pt x="3232" y="1686"/>
                  </a:lnTo>
                  <a:lnTo>
                    <a:pt x="3202" y="1689"/>
                  </a:lnTo>
                  <a:lnTo>
                    <a:pt x="3185" y="1689"/>
                  </a:lnTo>
                  <a:lnTo>
                    <a:pt x="2679" y="3106"/>
                  </a:lnTo>
                  <a:lnTo>
                    <a:pt x="2664" y="3140"/>
                  </a:lnTo>
                  <a:lnTo>
                    <a:pt x="2644" y="3170"/>
                  </a:lnTo>
                  <a:lnTo>
                    <a:pt x="2620" y="3196"/>
                  </a:lnTo>
                  <a:lnTo>
                    <a:pt x="2593" y="3219"/>
                  </a:lnTo>
                  <a:lnTo>
                    <a:pt x="2562" y="3237"/>
                  </a:lnTo>
                  <a:lnTo>
                    <a:pt x="2530" y="3250"/>
                  </a:lnTo>
                  <a:lnTo>
                    <a:pt x="2495" y="3259"/>
                  </a:lnTo>
                  <a:lnTo>
                    <a:pt x="2458" y="3262"/>
                  </a:lnTo>
                  <a:lnTo>
                    <a:pt x="912" y="3262"/>
                  </a:lnTo>
                  <a:lnTo>
                    <a:pt x="875" y="3259"/>
                  </a:lnTo>
                  <a:lnTo>
                    <a:pt x="840" y="3250"/>
                  </a:lnTo>
                  <a:lnTo>
                    <a:pt x="808" y="3237"/>
                  </a:lnTo>
                  <a:lnTo>
                    <a:pt x="777" y="3219"/>
                  </a:lnTo>
                  <a:lnTo>
                    <a:pt x="750" y="3196"/>
                  </a:lnTo>
                  <a:lnTo>
                    <a:pt x="726" y="3170"/>
                  </a:lnTo>
                  <a:lnTo>
                    <a:pt x="706" y="3140"/>
                  </a:lnTo>
                  <a:lnTo>
                    <a:pt x="691" y="3106"/>
                  </a:lnTo>
                  <a:lnTo>
                    <a:pt x="185" y="1689"/>
                  </a:lnTo>
                  <a:lnTo>
                    <a:pt x="169" y="1689"/>
                  </a:lnTo>
                  <a:lnTo>
                    <a:pt x="138" y="1686"/>
                  </a:lnTo>
                  <a:lnTo>
                    <a:pt x="109" y="1679"/>
                  </a:lnTo>
                  <a:lnTo>
                    <a:pt x="84" y="1666"/>
                  </a:lnTo>
                  <a:lnTo>
                    <a:pt x="60" y="1649"/>
                  </a:lnTo>
                  <a:lnTo>
                    <a:pt x="40" y="1629"/>
                  </a:lnTo>
                  <a:lnTo>
                    <a:pt x="23" y="1605"/>
                  </a:lnTo>
                  <a:lnTo>
                    <a:pt x="10" y="1580"/>
                  </a:lnTo>
                  <a:lnTo>
                    <a:pt x="3" y="1551"/>
                  </a:lnTo>
                  <a:lnTo>
                    <a:pt x="0" y="1520"/>
                  </a:lnTo>
                  <a:lnTo>
                    <a:pt x="3" y="1491"/>
                  </a:lnTo>
                  <a:lnTo>
                    <a:pt x="10" y="1462"/>
                  </a:lnTo>
                  <a:lnTo>
                    <a:pt x="23" y="1436"/>
                  </a:lnTo>
                  <a:lnTo>
                    <a:pt x="40" y="1412"/>
                  </a:lnTo>
                  <a:lnTo>
                    <a:pt x="60" y="1392"/>
                  </a:lnTo>
                  <a:lnTo>
                    <a:pt x="84" y="1375"/>
                  </a:lnTo>
                  <a:lnTo>
                    <a:pt x="109" y="1363"/>
                  </a:lnTo>
                  <a:lnTo>
                    <a:pt x="138" y="1355"/>
                  </a:lnTo>
                  <a:lnTo>
                    <a:pt x="169" y="1352"/>
                  </a:lnTo>
                  <a:lnTo>
                    <a:pt x="1288" y="1352"/>
                  </a:lnTo>
                  <a:lnTo>
                    <a:pt x="223" y="287"/>
                  </a:lnTo>
                  <a:lnTo>
                    <a:pt x="205" y="266"/>
                  </a:lnTo>
                  <a:lnTo>
                    <a:pt x="192" y="244"/>
                  </a:lnTo>
                  <a:lnTo>
                    <a:pt x="182" y="220"/>
                  </a:lnTo>
                  <a:lnTo>
                    <a:pt x="176" y="194"/>
                  </a:lnTo>
                  <a:lnTo>
                    <a:pt x="174" y="167"/>
                  </a:lnTo>
                  <a:lnTo>
                    <a:pt x="176" y="141"/>
                  </a:lnTo>
                  <a:lnTo>
                    <a:pt x="182" y="115"/>
                  </a:lnTo>
                  <a:lnTo>
                    <a:pt x="192" y="91"/>
                  </a:lnTo>
                  <a:lnTo>
                    <a:pt x="205" y="68"/>
                  </a:lnTo>
                  <a:lnTo>
                    <a:pt x="223" y="49"/>
                  </a:lnTo>
                  <a:lnTo>
                    <a:pt x="246" y="29"/>
                  </a:lnTo>
                  <a:lnTo>
                    <a:pt x="272" y="14"/>
                  </a:lnTo>
                  <a:lnTo>
                    <a:pt x="299" y="5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223"/>
            <p:cNvSpPr>
              <a:spLocks/>
            </p:cNvSpPr>
            <p:nvPr/>
          </p:nvSpPr>
          <p:spPr bwMode="auto">
            <a:xfrm>
              <a:off x="11050588" y="3017838"/>
              <a:ext cx="338137" cy="17463"/>
            </a:xfrm>
            <a:custGeom>
              <a:avLst/>
              <a:gdLst>
                <a:gd name="T0" fmla="*/ 56 w 2134"/>
                <a:gd name="T1" fmla="*/ 0 h 112"/>
                <a:gd name="T2" fmla="*/ 2078 w 2134"/>
                <a:gd name="T3" fmla="*/ 0 h 112"/>
                <a:gd name="T4" fmla="*/ 2095 w 2134"/>
                <a:gd name="T5" fmla="*/ 3 h 112"/>
                <a:gd name="T6" fmla="*/ 2111 w 2134"/>
                <a:gd name="T7" fmla="*/ 11 h 112"/>
                <a:gd name="T8" fmla="*/ 2123 w 2134"/>
                <a:gd name="T9" fmla="*/ 23 h 112"/>
                <a:gd name="T10" fmla="*/ 2131 w 2134"/>
                <a:gd name="T11" fmla="*/ 39 h 112"/>
                <a:gd name="T12" fmla="*/ 2134 w 2134"/>
                <a:gd name="T13" fmla="*/ 56 h 112"/>
                <a:gd name="T14" fmla="*/ 2131 w 2134"/>
                <a:gd name="T15" fmla="*/ 74 h 112"/>
                <a:gd name="T16" fmla="*/ 2123 w 2134"/>
                <a:gd name="T17" fmla="*/ 90 h 112"/>
                <a:gd name="T18" fmla="*/ 2111 w 2134"/>
                <a:gd name="T19" fmla="*/ 102 h 112"/>
                <a:gd name="T20" fmla="*/ 2095 w 2134"/>
                <a:gd name="T21" fmla="*/ 109 h 112"/>
                <a:gd name="T22" fmla="*/ 2078 w 2134"/>
                <a:gd name="T23" fmla="*/ 112 h 112"/>
                <a:gd name="T24" fmla="*/ 56 w 2134"/>
                <a:gd name="T25" fmla="*/ 112 h 112"/>
                <a:gd name="T26" fmla="*/ 39 w 2134"/>
                <a:gd name="T27" fmla="*/ 109 h 112"/>
                <a:gd name="T28" fmla="*/ 23 w 2134"/>
                <a:gd name="T29" fmla="*/ 102 h 112"/>
                <a:gd name="T30" fmla="*/ 11 w 2134"/>
                <a:gd name="T31" fmla="*/ 90 h 112"/>
                <a:gd name="T32" fmla="*/ 3 w 2134"/>
                <a:gd name="T33" fmla="*/ 74 h 112"/>
                <a:gd name="T34" fmla="*/ 0 w 2134"/>
                <a:gd name="T35" fmla="*/ 56 h 112"/>
                <a:gd name="T36" fmla="*/ 3 w 2134"/>
                <a:gd name="T37" fmla="*/ 39 h 112"/>
                <a:gd name="T38" fmla="*/ 11 w 2134"/>
                <a:gd name="T39" fmla="*/ 23 h 112"/>
                <a:gd name="T40" fmla="*/ 23 w 2134"/>
                <a:gd name="T41" fmla="*/ 11 h 112"/>
                <a:gd name="T42" fmla="*/ 39 w 2134"/>
                <a:gd name="T43" fmla="*/ 3 h 112"/>
                <a:gd name="T44" fmla="*/ 56 w 213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4" h="112">
                  <a:moveTo>
                    <a:pt x="56" y="0"/>
                  </a:moveTo>
                  <a:lnTo>
                    <a:pt x="2078" y="0"/>
                  </a:lnTo>
                  <a:lnTo>
                    <a:pt x="2095" y="3"/>
                  </a:lnTo>
                  <a:lnTo>
                    <a:pt x="2111" y="11"/>
                  </a:lnTo>
                  <a:lnTo>
                    <a:pt x="2123" y="23"/>
                  </a:lnTo>
                  <a:lnTo>
                    <a:pt x="2131" y="39"/>
                  </a:lnTo>
                  <a:lnTo>
                    <a:pt x="2134" y="56"/>
                  </a:lnTo>
                  <a:lnTo>
                    <a:pt x="2131" y="74"/>
                  </a:lnTo>
                  <a:lnTo>
                    <a:pt x="2123" y="90"/>
                  </a:lnTo>
                  <a:lnTo>
                    <a:pt x="2111" y="102"/>
                  </a:lnTo>
                  <a:lnTo>
                    <a:pt x="2095" y="109"/>
                  </a:lnTo>
                  <a:lnTo>
                    <a:pt x="2078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224"/>
            <p:cNvSpPr>
              <a:spLocks/>
            </p:cNvSpPr>
            <p:nvPr/>
          </p:nvSpPr>
          <p:spPr bwMode="auto">
            <a:xfrm>
              <a:off x="11077575" y="3062288"/>
              <a:ext cx="284162" cy="17463"/>
            </a:xfrm>
            <a:custGeom>
              <a:avLst/>
              <a:gdLst>
                <a:gd name="T0" fmla="*/ 57 w 1798"/>
                <a:gd name="T1" fmla="*/ 0 h 112"/>
                <a:gd name="T2" fmla="*/ 1742 w 1798"/>
                <a:gd name="T3" fmla="*/ 0 h 112"/>
                <a:gd name="T4" fmla="*/ 1759 w 1798"/>
                <a:gd name="T5" fmla="*/ 3 h 112"/>
                <a:gd name="T6" fmla="*/ 1774 w 1798"/>
                <a:gd name="T7" fmla="*/ 11 h 112"/>
                <a:gd name="T8" fmla="*/ 1786 w 1798"/>
                <a:gd name="T9" fmla="*/ 23 h 112"/>
                <a:gd name="T10" fmla="*/ 1795 w 1798"/>
                <a:gd name="T11" fmla="*/ 38 h 112"/>
                <a:gd name="T12" fmla="*/ 1798 w 1798"/>
                <a:gd name="T13" fmla="*/ 56 h 112"/>
                <a:gd name="T14" fmla="*/ 1795 w 1798"/>
                <a:gd name="T15" fmla="*/ 74 h 112"/>
                <a:gd name="T16" fmla="*/ 1786 w 1798"/>
                <a:gd name="T17" fmla="*/ 89 h 112"/>
                <a:gd name="T18" fmla="*/ 1774 w 1798"/>
                <a:gd name="T19" fmla="*/ 102 h 112"/>
                <a:gd name="T20" fmla="*/ 1759 w 1798"/>
                <a:gd name="T21" fmla="*/ 109 h 112"/>
                <a:gd name="T22" fmla="*/ 1742 w 1798"/>
                <a:gd name="T23" fmla="*/ 112 h 112"/>
                <a:gd name="T24" fmla="*/ 57 w 1798"/>
                <a:gd name="T25" fmla="*/ 112 h 112"/>
                <a:gd name="T26" fmla="*/ 39 w 1798"/>
                <a:gd name="T27" fmla="*/ 109 h 112"/>
                <a:gd name="T28" fmla="*/ 24 w 1798"/>
                <a:gd name="T29" fmla="*/ 102 h 112"/>
                <a:gd name="T30" fmla="*/ 12 w 1798"/>
                <a:gd name="T31" fmla="*/ 89 h 112"/>
                <a:gd name="T32" fmla="*/ 3 w 1798"/>
                <a:gd name="T33" fmla="*/ 74 h 112"/>
                <a:gd name="T34" fmla="*/ 0 w 1798"/>
                <a:gd name="T35" fmla="*/ 56 h 112"/>
                <a:gd name="T36" fmla="*/ 3 w 1798"/>
                <a:gd name="T37" fmla="*/ 38 h 112"/>
                <a:gd name="T38" fmla="*/ 12 w 1798"/>
                <a:gd name="T39" fmla="*/ 23 h 112"/>
                <a:gd name="T40" fmla="*/ 24 w 1798"/>
                <a:gd name="T41" fmla="*/ 11 h 112"/>
                <a:gd name="T42" fmla="*/ 39 w 1798"/>
                <a:gd name="T43" fmla="*/ 3 h 112"/>
                <a:gd name="T44" fmla="*/ 57 w 179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8" h="112">
                  <a:moveTo>
                    <a:pt x="57" y="0"/>
                  </a:moveTo>
                  <a:lnTo>
                    <a:pt x="1742" y="0"/>
                  </a:lnTo>
                  <a:lnTo>
                    <a:pt x="1759" y="3"/>
                  </a:lnTo>
                  <a:lnTo>
                    <a:pt x="1774" y="11"/>
                  </a:lnTo>
                  <a:lnTo>
                    <a:pt x="1786" y="23"/>
                  </a:lnTo>
                  <a:lnTo>
                    <a:pt x="1795" y="38"/>
                  </a:lnTo>
                  <a:lnTo>
                    <a:pt x="1798" y="56"/>
                  </a:lnTo>
                  <a:lnTo>
                    <a:pt x="1795" y="74"/>
                  </a:lnTo>
                  <a:lnTo>
                    <a:pt x="1786" y="89"/>
                  </a:lnTo>
                  <a:lnTo>
                    <a:pt x="1774" y="102"/>
                  </a:lnTo>
                  <a:lnTo>
                    <a:pt x="1759" y="109"/>
                  </a:lnTo>
                  <a:lnTo>
                    <a:pt x="1742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225"/>
            <p:cNvSpPr>
              <a:spLocks/>
            </p:cNvSpPr>
            <p:nvPr/>
          </p:nvSpPr>
          <p:spPr bwMode="auto">
            <a:xfrm>
              <a:off x="11102975" y="3106738"/>
              <a:ext cx="233362" cy="17463"/>
            </a:xfrm>
            <a:custGeom>
              <a:avLst/>
              <a:gdLst>
                <a:gd name="T0" fmla="*/ 56 w 1460"/>
                <a:gd name="T1" fmla="*/ 0 h 113"/>
                <a:gd name="T2" fmla="*/ 1404 w 1460"/>
                <a:gd name="T3" fmla="*/ 0 h 113"/>
                <a:gd name="T4" fmla="*/ 1421 w 1460"/>
                <a:gd name="T5" fmla="*/ 3 h 113"/>
                <a:gd name="T6" fmla="*/ 1437 w 1460"/>
                <a:gd name="T7" fmla="*/ 12 h 113"/>
                <a:gd name="T8" fmla="*/ 1449 w 1460"/>
                <a:gd name="T9" fmla="*/ 24 h 113"/>
                <a:gd name="T10" fmla="*/ 1457 w 1460"/>
                <a:gd name="T11" fmla="*/ 39 h 113"/>
                <a:gd name="T12" fmla="*/ 1460 w 1460"/>
                <a:gd name="T13" fmla="*/ 57 h 113"/>
                <a:gd name="T14" fmla="*/ 1457 w 1460"/>
                <a:gd name="T15" fmla="*/ 75 h 113"/>
                <a:gd name="T16" fmla="*/ 1449 w 1460"/>
                <a:gd name="T17" fmla="*/ 90 h 113"/>
                <a:gd name="T18" fmla="*/ 1437 w 1460"/>
                <a:gd name="T19" fmla="*/ 102 h 113"/>
                <a:gd name="T20" fmla="*/ 1421 w 1460"/>
                <a:gd name="T21" fmla="*/ 110 h 113"/>
                <a:gd name="T22" fmla="*/ 1404 w 1460"/>
                <a:gd name="T23" fmla="*/ 113 h 113"/>
                <a:gd name="T24" fmla="*/ 56 w 1460"/>
                <a:gd name="T25" fmla="*/ 113 h 113"/>
                <a:gd name="T26" fmla="*/ 39 w 1460"/>
                <a:gd name="T27" fmla="*/ 110 h 113"/>
                <a:gd name="T28" fmla="*/ 23 w 1460"/>
                <a:gd name="T29" fmla="*/ 102 h 113"/>
                <a:gd name="T30" fmla="*/ 11 w 1460"/>
                <a:gd name="T31" fmla="*/ 90 h 113"/>
                <a:gd name="T32" fmla="*/ 3 w 1460"/>
                <a:gd name="T33" fmla="*/ 75 h 113"/>
                <a:gd name="T34" fmla="*/ 0 w 1460"/>
                <a:gd name="T35" fmla="*/ 57 h 113"/>
                <a:gd name="T36" fmla="*/ 3 w 1460"/>
                <a:gd name="T37" fmla="*/ 39 h 113"/>
                <a:gd name="T38" fmla="*/ 11 w 1460"/>
                <a:gd name="T39" fmla="*/ 24 h 113"/>
                <a:gd name="T40" fmla="*/ 23 w 1460"/>
                <a:gd name="T41" fmla="*/ 12 h 113"/>
                <a:gd name="T42" fmla="*/ 39 w 1460"/>
                <a:gd name="T43" fmla="*/ 3 h 113"/>
                <a:gd name="T44" fmla="*/ 56 w 146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0" h="113">
                  <a:moveTo>
                    <a:pt x="56" y="0"/>
                  </a:moveTo>
                  <a:lnTo>
                    <a:pt x="1404" y="0"/>
                  </a:lnTo>
                  <a:lnTo>
                    <a:pt x="1421" y="3"/>
                  </a:lnTo>
                  <a:lnTo>
                    <a:pt x="1437" y="12"/>
                  </a:lnTo>
                  <a:lnTo>
                    <a:pt x="1449" y="24"/>
                  </a:lnTo>
                  <a:lnTo>
                    <a:pt x="1457" y="39"/>
                  </a:lnTo>
                  <a:lnTo>
                    <a:pt x="1460" y="57"/>
                  </a:lnTo>
                  <a:lnTo>
                    <a:pt x="1457" y="75"/>
                  </a:lnTo>
                  <a:lnTo>
                    <a:pt x="1449" y="90"/>
                  </a:lnTo>
                  <a:lnTo>
                    <a:pt x="1437" y="102"/>
                  </a:lnTo>
                  <a:lnTo>
                    <a:pt x="1421" y="110"/>
                  </a:lnTo>
                  <a:lnTo>
                    <a:pt x="1404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226"/>
            <p:cNvSpPr>
              <a:spLocks/>
            </p:cNvSpPr>
            <p:nvPr/>
          </p:nvSpPr>
          <p:spPr bwMode="auto">
            <a:xfrm>
              <a:off x="11122025" y="3151188"/>
              <a:ext cx="195262" cy="17463"/>
            </a:xfrm>
            <a:custGeom>
              <a:avLst/>
              <a:gdLst>
                <a:gd name="T0" fmla="*/ 56 w 1236"/>
                <a:gd name="T1" fmla="*/ 0 h 113"/>
                <a:gd name="T2" fmla="*/ 1180 w 1236"/>
                <a:gd name="T3" fmla="*/ 0 h 113"/>
                <a:gd name="T4" fmla="*/ 1197 w 1236"/>
                <a:gd name="T5" fmla="*/ 3 h 113"/>
                <a:gd name="T6" fmla="*/ 1212 w 1236"/>
                <a:gd name="T7" fmla="*/ 11 h 113"/>
                <a:gd name="T8" fmla="*/ 1225 w 1236"/>
                <a:gd name="T9" fmla="*/ 24 h 113"/>
                <a:gd name="T10" fmla="*/ 1233 w 1236"/>
                <a:gd name="T11" fmla="*/ 39 h 113"/>
                <a:gd name="T12" fmla="*/ 1236 w 1236"/>
                <a:gd name="T13" fmla="*/ 56 h 113"/>
                <a:gd name="T14" fmla="*/ 1233 w 1236"/>
                <a:gd name="T15" fmla="*/ 75 h 113"/>
                <a:gd name="T16" fmla="*/ 1225 w 1236"/>
                <a:gd name="T17" fmla="*/ 90 h 113"/>
                <a:gd name="T18" fmla="*/ 1212 w 1236"/>
                <a:gd name="T19" fmla="*/ 102 h 113"/>
                <a:gd name="T20" fmla="*/ 1197 w 1236"/>
                <a:gd name="T21" fmla="*/ 109 h 113"/>
                <a:gd name="T22" fmla="*/ 1180 w 1236"/>
                <a:gd name="T23" fmla="*/ 113 h 113"/>
                <a:gd name="T24" fmla="*/ 56 w 1236"/>
                <a:gd name="T25" fmla="*/ 113 h 113"/>
                <a:gd name="T26" fmla="*/ 39 w 1236"/>
                <a:gd name="T27" fmla="*/ 109 h 113"/>
                <a:gd name="T28" fmla="*/ 24 w 1236"/>
                <a:gd name="T29" fmla="*/ 102 h 113"/>
                <a:gd name="T30" fmla="*/ 11 w 1236"/>
                <a:gd name="T31" fmla="*/ 90 h 113"/>
                <a:gd name="T32" fmla="*/ 3 w 1236"/>
                <a:gd name="T33" fmla="*/ 75 h 113"/>
                <a:gd name="T34" fmla="*/ 0 w 1236"/>
                <a:gd name="T35" fmla="*/ 56 h 113"/>
                <a:gd name="T36" fmla="*/ 3 w 1236"/>
                <a:gd name="T37" fmla="*/ 39 h 113"/>
                <a:gd name="T38" fmla="*/ 11 w 1236"/>
                <a:gd name="T39" fmla="*/ 24 h 113"/>
                <a:gd name="T40" fmla="*/ 24 w 1236"/>
                <a:gd name="T41" fmla="*/ 11 h 113"/>
                <a:gd name="T42" fmla="*/ 39 w 1236"/>
                <a:gd name="T43" fmla="*/ 3 h 113"/>
                <a:gd name="T44" fmla="*/ 56 w 123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6" h="113">
                  <a:moveTo>
                    <a:pt x="56" y="0"/>
                  </a:moveTo>
                  <a:lnTo>
                    <a:pt x="1180" y="0"/>
                  </a:lnTo>
                  <a:lnTo>
                    <a:pt x="1197" y="3"/>
                  </a:lnTo>
                  <a:lnTo>
                    <a:pt x="1212" y="11"/>
                  </a:lnTo>
                  <a:lnTo>
                    <a:pt x="1225" y="24"/>
                  </a:lnTo>
                  <a:lnTo>
                    <a:pt x="1233" y="39"/>
                  </a:lnTo>
                  <a:lnTo>
                    <a:pt x="1236" y="56"/>
                  </a:lnTo>
                  <a:lnTo>
                    <a:pt x="1233" y="75"/>
                  </a:lnTo>
                  <a:lnTo>
                    <a:pt x="1225" y="90"/>
                  </a:lnTo>
                  <a:lnTo>
                    <a:pt x="1212" y="102"/>
                  </a:lnTo>
                  <a:lnTo>
                    <a:pt x="1197" y="109"/>
                  </a:lnTo>
                  <a:lnTo>
                    <a:pt x="1180" y="113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7" name="Group 436"/>
          <p:cNvGrpSpPr/>
          <p:nvPr/>
        </p:nvGrpSpPr>
        <p:grpSpPr>
          <a:xfrm>
            <a:off x="10033603" y="2698750"/>
            <a:ext cx="534988" cy="534988"/>
            <a:chOff x="10052050" y="2698750"/>
            <a:chExt cx="534988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6" name="Freeform 231"/>
            <p:cNvSpPr>
              <a:spLocks noEditPoints="1"/>
            </p:cNvSpPr>
            <p:nvPr/>
          </p:nvSpPr>
          <p:spPr bwMode="auto">
            <a:xfrm>
              <a:off x="10052050" y="2698750"/>
              <a:ext cx="534988" cy="534988"/>
            </a:xfrm>
            <a:custGeom>
              <a:avLst/>
              <a:gdLst>
                <a:gd name="T0" fmla="*/ 236 w 3370"/>
                <a:gd name="T1" fmla="*/ 3170 h 3370"/>
                <a:gd name="T2" fmla="*/ 312 w 3370"/>
                <a:gd name="T3" fmla="*/ 3246 h 3370"/>
                <a:gd name="T4" fmla="*/ 3030 w 3370"/>
                <a:gd name="T5" fmla="*/ 3255 h 3370"/>
                <a:gd name="T6" fmla="*/ 3121 w 3370"/>
                <a:gd name="T7" fmla="*/ 3194 h 3370"/>
                <a:gd name="T8" fmla="*/ 3145 w 3370"/>
                <a:gd name="T9" fmla="*/ 1573 h 3370"/>
                <a:gd name="T10" fmla="*/ 1718 w 3370"/>
                <a:gd name="T11" fmla="*/ 1236 h 3370"/>
                <a:gd name="T12" fmla="*/ 3258 w 3370"/>
                <a:gd name="T13" fmla="*/ 1460 h 3370"/>
                <a:gd name="T14" fmla="*/ 1713 w 3370"/>
                <a:gd name="T15" fmla="*/ 1397 h 3370"/>
                <a:gd name="T16" fmla="*/ 1657 w 3370"/>
                <a:gd name="T17" fmla="*/ 1397 h 3370"/>
                <a:gd name="T18" fmla="*/ 2752 w 3370"/>
                <a:gd name="T19" fmla="*/ 112 h 3370"/>
                <a:gd name="T20" fmla="*/ 2644 w 3370"/>
                <a:gd name="T21" fmla="*/ 152 h 3370"/>
                <a:gd name="T22" fmla="*/ 2587 w 3370"/>
                <a:gd name="T23" fmla="*/ 250 h 3370"/>
                <a:gd name="T24" fmla="*/ 2600 w 3370"/>
                <a:gd name="T25" fmla="*/ 353 h 3370"/>
                <a:gd name="T26" fmla="*/ 2757 w 3370"/>
                <a:gd name="T27" fmla="*/ 220 h 3370"/>
                <a:gd name="T28" fmla="*/ 2806 w 3370"/>
                <a:gd name="T29" fmla="*/ 248 h 3370"/>
                <a:gd name="T30" fmla="*/ 2806 w 3370"/>
                <a:gd name="T31" fmla="*/ 303 h 3370"/>
                <a:gd name="T32" fmla="*/ 2727 w 3370"/>
                <a:gd name="T33" fmla="*/ 447 h 3370"/>
                <a:gd name="T34" fmla="*/ 2837 w 3370"/>
                <a:gd name="T35" fmla="*/ 426 h 3370"/>
                <a:gd name="T36" fmla="*/ 2910 w 3370"/>
                <a:gd name="T37" fmla="*/ 340 h 3370"/>
                <a:gd name="T38" fmla="*/ 2910 w 3370"/>
                <a:gd name="T39" fmla="*/ 222 h 3370"/>
                <a:gd name="T40" fmla="*/ 2837 w 3370"/>
                <a:gd name="T41" fmla="*/ 136 h 3370"/>
                <a:gd name="T42" fmla="*/ 618 w 3370"/>
                <a:gd name="T43" fmla="*/ 112 h 3370"/>
                <a:gd name="T44" fmla="*/ 510 w 3370"/>
                <a:gd name="T45" fmla="*/ 152 h 3370"/>
                <a:gd name="T46" fmla="*/ 452 w 3370"/>
                <a:gd name="T47" fmla="*/ 250 h 3370"/>
                <a:gd name="T48" fmla="*/ 472 w 3370"/>
                <a:gd name="T49" fmla="*/ 366 h 3370"/>
                <a:gd name="T50" fmla="*/ 560 w 3370"/>
                <a:gd name="T51" fmla="*/ 439 h 3370"/>
                <a:gd name="T52" fmla="*/ 667 w 3370"/>
                <a:gd name="T53" fmla="*/ 441 h 3370"/>
                <a:gd name="T54" fmla="*/ 559 w 3370"/>
                <a:gd name="T55" fmla="*/ 290 h 3370"/>
                <a:gd name="T56" fmla="*/ 573 w 3370"/>
                <a:gd name="T57" fmla="*/ 236 h 3370"/>
                <a:gd name="T58" fmla="*/ 627 w 3370"/>
                <a:gd name="T59" fmla="*/ 222 h 3370"/>
                <a:gd name="T60" fmla="*/ 778 w 3370"/>
                <a:gd name="T61" fmla="*/ 330 h 3370"/>
                <a:gd name="T62" fmla="*/ 776 w 3370"/>
                <a:gd name="T63" fmla="*/ 222 h 3370"/>
                <a:gd name="T64" fmla="*/ 703 w 3370"/>
                <a:gd name="T65" fmla="*/ 136 h 3370"/>
                <a:gd name="T66" fmla="*/ 618 w 3370"/>
                <a:gd name="T67" fmla="*/ 0 h 3370"/>
                <a:gd name="T68" fmla="*/ 771 w 3370"/>
                <a:gd name="T69" fmla="*/ 45 h 3370"/>
                <a:gd name="T70" fmla="*/ 872 w 3370"/>
                <a:gd name="T71" fmla="*/ 162 h 3370"/>
                <a:gd name="T72" fmla="*/ 896 w 3370"/>
                <a:gd name="T73" fmla="*/ 323 h 3370"/>
                <a:gd name="T74" fmla="*/ 1540 w 3370"/>
                <a:gd name="T75" fmla="*/ 1123 h 3370"/>
                <a:gd name="T76" fmla="*/ 2484 w 3370"/>
                <a:gd name="T77" fmla="*/ 363 h 3370"/>
                <a:gd name="T78" fmla="*/ 2484 w 3370"/>
                <a:gd name="T79" fmla="*/ 200 h 3370"/>
                <a:gd name="T80" fmla="*/ 2568 w 3370"/>
                <a:gd name="T81" fmla="*/ 69 h 3370"/>
                <a:gd name="T82" fmla="*/ 2710 w 3370"/>
                <a:gd name="T83" fmla="*/ 3 h 3370"/>
                <a:gd name="T84" fmla="*/ 2871 w 3370"/>
                <a:gd name="T85" fmla="*/ 27 h 3370"/>
                <a:gd name="T86" fmla="*/ 2988 w 3370"/>
                <a:gd name="T87" fmla="*/ 128 h 3370"/>
                <a:gd name="T88" fmla="*/ 3033 w 3370"/>
                <a:gd name="T89" fmla="*/ 281 h 3370"/>
                <a:gd name="T90" fmla="*/ 2988 w 3370"/>
                <a:gd name="T91" fmla="*/ 434 h 3370"/>
                <a:gd name="T92" fmla="*/ 2871 w 3370"/>
                <a:gd name="T93" fmla="*/ 535 h 3370"/>
                <a:gd name="T94" fmla="*/ 2710 w 3370"/>
                <a:gd name="T95" fmla="*/ 559 h 3370"/>
                <a:gd name="T96" fmla="*/ 1989 w 3370"/>
                <a:gd name="T97" fmla="*/ 1123 h 3370"/>
                <a:gd name="T98" fmla="*/ 3258 w 3370"/>
                <a:gd name="T99" fmla="*/ 3114 h 3370"/>
                <a:gd name="T100" fmla="*/ 3216 w 3370"/>
                <a:gd name="T101" fmla="*/ 3253 h 3370"/>
                <a:gd name="T102" fmla="*/ 3110 w 3370"/>
                <a:gd name="T103" fmla="*/ 3347 h 3370"/>
                <a:gd name="T104" fmla="*/ 369 w 3370"/>
                <a:gd name="T105" fmla="*/ 3370 h 3370"/>
                <a:gd name="T106" fmla="*/ 230 w 3370"/>
                <a:gd name="T107" fmla="*/ 3328 h 3370"/>
                <a:gd name="T108" fmla="*/ 136 w 3370"/>
                <a:gd name="T109" fmla="*/ 3222 h 3370"/>
                <a:gd name="T110" fmla="*/ 112 w 3370"/>
                <a:gd name="T111" fmla="*/ 1573 h 3370"/>
                <a:gd name="T112" fmla="*/ 773 w 3370"/>
                <a:gd name="T113" fmla="*/ 515 h 3370"/>
                <a:gd name="T114" fmla="*/ 618 w 3370"/>
                <a:gd name="T115" fmla="*/ 562 h 3370"/>
                <a:gd name="T116" fmla="*/ 465 w 3370"/>
                <a:gd name="T117" fmla="*/ 517 h 3370"/>
                <a:gd name="T118" fmla="*/ 364 w 3370"/>
                <a:gd name="T119" fmla="*/ 399 h 3370"/>
                <a:gd name="T120" fmla="*/ 340 w 3370"/>
                <a:gd name="T121" fmla="*/ 239 h 3370"/>
                <a:gd name="T122" fmla="*/ 406 w 3370"/>
                <a:gd name="T123" fmla="*/ 97 h 3370"/>
                <a:gd name="T124" fmla="*/ 537 w 3370"/>
                <a:gd name="T125" fmla="*/ 12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70" h="3370">
                  <a:moveTo>
                    <a:pt x="225" y="1573"/>
                  </a:moveTo>
                  <a:lnTo>
                    <a:pt x="225" y="3114"/>
                  </a:lnTo>
                  <a:lnTo>
                    <a:pt x="228" y="3142"/>
                  </a:lnTo>
                  <a:lnTo>
                    <a:pt x="236" y="3170"/>
                  </a:lnTo>
                  <a:lnTo>
                    <a:pt x="249" y="3194"/>
                  </a:lnTo>
                  <a:lnTo>
                    <a:pt x="267" y="3216"/>
                  </a:lnTo>
                  <a:lnTo>
                    <a:pt x="288" y="3233"/>
                  </a:lnTo>
                  <a:lnTo>
                    <a:pt x="312" y="3246"/>
                  </a:lnTo>
                  <a:lnTo>
                    <a:pt x="340" y="3255"/>
                  </a:lnTo>
                  <a:lnTo>
                    <a:pt x="369" y="3258"/>
                  </a:lnTo>
                  <a:lnTo>
                    <a:pt x="3001" y="3258"/>
                  </a:lnTo>
                  <a:lnTo>
                    <a:pt x="3030" y="3255"/>
                  </a:lnTo>
                  <a:lnTo>
                    <a:pt x="3058" y="3246"/>
                  </a:lnTo>
                  <a:lnTo>
                    <a:pt x="3082" y="3233"/>
                  </a:lnTo>
                  <a:lnTo>
                    <a:pt x="3103" y="3216"/>
                  </a:lnTo>
                  <a:lnTo>
                    <a:pt x="3121" y="3194"/>
                  </a:lnTo>
                  <a:lnTo>
                    <a:pt x="3134" y="3170"/>
                  </a:lnTo>
                  <a:lnTo>
                    <a:pt x="3142" y="3142"/>
                  </a:lnTo>
                  <a:lnTo>
                    <a:pt x="3145" y="3114"/>
                  </a:lnTo>
                  <a:lnTo>
                    <a:pt x="3145" y="1573"/>
                  </a:lnTo>
                  <a:lnTo>
                    <a:pt x="225" y="1573"/>
                  </a:lnTo>
                  <a:close/>
                  <a:moveTo>
                    <a:pt x="1652" y="1236"/>
                  </a:moveTo>
                  <a:lnTo>
                    <a:pt x="1685" y="1268"/>
                  </a:lnTo>
                  <a:lnTo>
                    <a:pt x="1718" y="1236"/>
                  </a:lnTo>
                  <a:lnTo>
                    <a:pt x="1652" y="1236"/>
                  </a:lnTo>
                  <a:close/>
                  <a:moveTo>
                    <a:pt x="112" y="1236"/>
                  </a:moveTo>
                  <a:lnTo>
                    <a:pt x="112" y="1460"/>
                  </a:lnTo>
                  <a:lnTo>
                    <a:pt x="3258" y="1460"/>
                  </a:lnTo>
                  <a:lnTo>
                    <a:pt x="3258" y="1236"/>
                  </a:lnTo>
                  <a:lnTo>
                    <a:pt x="1877" y="1236"/>
                  </a:lnTo>
                  <a:lnTo>
                    <a:pt x="1725" y="1388"/>
                  </a:lnTo>
                  <a:lnTo>
                    <a:pt x="1713" y="1397"/>
                  </a:lnTo>
                  <a:lnTo>
                    <a:pt x="1699" y="1402"/>
                  </a:lnTo>
                  <a:lnTo>
                    <a:pt x="1685" y="1404"/>
                  </a:lnTo>
                  <a:lnTo>
                    <a:pt x="1671" y="1402"/>
                  </a:lnTo>
                  <a:lnTo>
                    <a:pt x="1657" y="1397"/>
                  </a:lnTo>
                  <a:lnTo>
                    <a:pt x="1645" y="1388"/>
                  </a:lnTo>
                  <a:lnTo>
                    <a:pt x="1493" y="1236"/>
                  </a:lnTo>
                  <a:lnTo>
                    <a:pt x="112" y="1236"/>
                  </a:lnTo>
                  <a:close/>
                  <a:moveTo>
                    <a:pt x="2752" y="112"/>
                  </a:moveTo>
                  <a:lnTo>
                    <a:pt x="2722" y="115"/>
                  </a:lnTo>
                  <a:lnTo>
                    <a:pt x="2693" y="123"/>
                  </a:lnTo>
                  <a:lnTo>
                    <a:pt x="2667" y="136"/>
                  </a:lnTo>
                  <a:lnTo>
                    <a:pt x="2644" y="152"/>
                  </a:lnTo>
                  <a:lnTo>
                    <a:pt x="2623" y="173"/>
                  </a:lnTo>
                  <a:lnTo>
                    <a:pt x="2607" y="196"/>
                  </a:lnTo>
                  <a:lnTo>
                    <a:pt x="2594" y="222"/>
                  </a:lnTo>
                  <a:lnTo>
                    <a:pt x="2587" y="250"/>
                  </a:lnTo>
                  <a:lnTo>
                    <a:pt x="2584" y="281"/>
                  </a:lnTo>
                  <a:lnTo>
                    <a:pt x="2586" y="306"/>
                  </a:lnTo>
                  <a:lnTo>
                    <a:pt x="2592" y="330"/>
                  </a:lnTo>
                  <a:lnTo>
                    <a:pt x="2600" y="353"/>
                  </a:lnTo>
                  <a:lnTo>
                    <a:pt x="2717" y="236"/>
                  </a:lnTo>
                  <a:lnTo>
                    <a:pt x="2730" y="227"/>
                  </a:lnTo>
                  <a:lnTo>
                    <a:pt x="2743" y="222"/>
                  </a:lnTo>
                  <a:lnTo>
                    <a:pt x="2757" y="220"/>
                  </a:lnTo>
                  <a:lnTo>
                    <a:pt x="2772" y="222"/>
                  </a:lnTo>
                  <a:lnTo>
                    <a:pt x="2785" y="227"/>
                  </a:lnTo>
                  <a:lnTo>
                    <a:pt x="2797" y="236"/>
                  </a:lnTo>
                  <a:lnTo>
                    <a:pt x="2806" y="248"/>
                  </a:lnTo>
                  <a:lnTo>
                    <a:pt x="2811" y="261"/>
                  </a:lnTo>
                  <a:lnTo>
                    <a:pt x="2813" y="276"/>
                  </a:lnTo>
                  <a:lnTo>
                    <a:pt x="2811" y="290"/>
                  </a:lnTo>
                  <a:lnTo>
                    <a:pt x="2806" y="303"/>
                  </a:lnTo>
                  <a:lnTo>
                    <a:pt x="2797" y="316"/>
                  </a:lnTo>
                  <a:lnTo>
                    <a:pt x="2680" y="432"/>
                  </a:lnTo>
                  <a:lnTo>
                    <a:pt x="2703" y="441"/>
                  </a:lnTo>
                  <a:lnTo>
                    <a:pt x="2727" y="447"/>
                  </a:lnTo>
                  <a:lnTo>
                    <a:pt x="2752" y="449"/>
                  </a:lnTo>
                  <a:lnTo>
                    <a:pt x="2783" y="446"/>
                  </a:lnTo>
                  <a:lnTo>
                    <a:pt x="2810" y="439"/>
                  </a:lnTo>
                  <a:lnTo>
                    <a:pt x="2837" y="426"/>
                  </a:lnTo>
                  <a:lnTo>
                    <a:pt x="2860" y="410"/>
                  </a:lnTo>
                  <a:lnTo>
                    <a:pt x="2881" y="389"/>
                  </a:lnTo>
                  <a:lnTo>
                    <a:pt x="2898" y="366"/>
                  </a:lnTo>
                  <a:lnTo>
                    <a:pt x="2910" y="340"/>
                  </a:lnTo>
                  <a:lnTo>
                    <a:pt x="2918" y="311"/>
                  </a:lnTo>
                  <a:lnTo>
                    <a:pt x="2921" y="281"/>
                  </a:lnTo>
                  <a:lnTo>
                    <a:pt x="2918" y="250"/>
                  </a:lnTo>
                  <a:lnTo>
                    <a:pt x="2910" y="222"/>
                  </a:lnTo>
                  <a:lnTo>
                    <a:pt x="2898" y="196"/>
                  </a:lnTo>
                  <a:lnTo>
                    <a:pt x="2881" y="173"/>
                  </a:lnTo>
                  <a:lnTo>
                    <a:pt x="2860" y="152"/>
                  </a:lnTo>
                  <a:lnTo>
                    <a:pt x="2837" y="136"/>
                  </a:lnTo>
                  <a:lnTo>
                    <a:pt x="2810" y="123"/>
                  </a:lnTo>
                  <a:lnTo>
                    <a:pt x="2783" y="115"/>
                  </a:lnTo>
                  <a:lnTo>
                    <a:pt x="2752" y="112"/>
                  </a:lnTo>
                  <a:close/>
                  <a:moveTo>
                    <a:pt x="618" y="112"/>
                  </a:moveTo>
                  <a:lnTo>
                    <a:pt x="587" y="115"/>
                  </a:lnTo>
                  <a:lnTo>
                    <a:pt x="560" y="123"/>
                  </a:lnTo>
                  <a:lnTo>
                    <a:pt x="533" y="136"/>
                  </a:lnTo>
                  <a:lnTo>
                    <a:pt x="510" y="152"/>
                  </a:lnTo>
                  <a:lnTo>
                    <a:pt x="489" y="173"/>
                  </a:lnTo>
                  <a:lnTo>
                    <a:pt x="472" y="196"/>
                  </a:lnTo>
                  <a:lnTo>
                    <a:pt x="460" y="222"/>
                  </a:lnTo>
                  <a:lnTo>
                    <a:pt x="452" y="250"/>
                  </a:lnTo>
                  <a:lnTo>
                    <a:pt x="449" y="281"/>
                  </a:lnTo>
                  <a:lnTo>
                    <a:pt x="452" y="311"/>
                  </a:lnTo>
                  <a:lnTo>
                    <a:pt x="460" y="340"/>
                  </a:lnTo>
                  <a:lnTo>
                    <a:pt x="472" y="366"/>
                  </a:lnTo>
                  <a:lnTo>
                    <a:pt x="489" y="389"/>
                  </a:lnTo>
                  <a:lnTo>
                    <a:pt x="510" y="410"/>
                  </a:lnTo>
                  <a:lnTo>
                    <a:pt x="533" y="426"/>
                  </a:lnTo>
                  <a:lnTo>
                    <a:pt x="560" y="439"/>
                  </a:lnTo>
                  <a:lnTo>
                    <a:pt x="587" y="446"/>
                  </a:lnTo>
                  <a:lnTo>
                    <a:pt x="618" y="449"/>
                  </a:lnTo>
                  <a:lnTo>
                    <a:pt x="643" y="447"/>
                  </a:lnTo>
                  <a:lnTo>
                    <a:pt x="667" y="441"/>
                  </a:lnTo>
                  <a:lnTo>
                    <a:pt x="690" y="432"/>
                  </a:lnTo>
                  <a:lnTo>
                    <a:pt x="573" y="316"/>
                  </a:lnTo>
                  <a:lnTo>
                    <a:pt x="564" y="303"/>
                  </a:lnTo>
                  <a:lnTo>
                    <a:pt x="559" y="290"/>
                  </a:lnTo>
                  <a:lnTo>
                    <a:pt x="557" y="276"/>
                  </a:lnTo>
                  <a:lnTo>
                    <a:pt x="559" y="261"/>
                  </a:lnTo>
                  <a:lnTo>
                    <a:pt x="564" y="248"/>
                  </a:lnTo>
                  <a:lnTo>
                    <a:pt x="573" y="236"/>
                  </a:lnTo>
                  <a:lnTo>
                    <a:pt x="585" y="227"/>
                  </a:lnTo>
                  <a:lnTo>
                    <a:pt x="598" y="222"/>
                  </a:lnTo>
                  <a:lnTo>
                    <a:pt x="613" y="220"/>
                  </a:lnTo>
                  <a:lnTo>
                    <a:pt x="627" y="222"/>
                  </a:lnTo>
                  <a:lnTo>
                    <a:pt x="640" y="227"/>
                  </a:lnTo>
                  <a:lnTo>
                    <a:pt x="653" y="236"/>
                  </a:lnTo>
                  <a:lnTo>
                    <a:pt x="770" y="353"/>
                  </a:lnTo>
                  <a:lnTo>
                    <a:pt x="778" y="330"/>
                  </a:lnTo>
                  <a:lnTo>
                    <a:pt x="784" y="306"/>
                  </a:lnTo>
                  <a:lnTo>
                    <a:pt x="786" y="281"/>
                  </a:lnTo>
                  <a:lnTo>
                    <a:pt x="783" y="250"/>
                  </a:lnTo>
                  <a:lnTo>
                    <a:pt x="776" y="222"/>
                  </a:lnTo>
                  <a:lnTo>
                    <a:pt x="763" y="196"/>
                  </a:lnTo>
                  <a:lnTo>
                    <a:pt x="747" y="173"/>
                  </a:lnTo>
                  <a:lnTo>
                    <a:pt x="726" y="152"/>
                  </a:lnTo>
                  <a:lnTo>
                    <a:pt x="703" y="136"/>
                  </a:lnTo>
                  <a:lnTo>
                    <a:pt x="677" y="123"/>
                  </a:lnTo>
                  <a:lnTo>
                    <a:pt x="648" y="115"/>
                  </a:lnTo>
                  <a:lnTo>
                    <a:pt x="618" y="112"/>
                  </a:lnTo>
                  <a:close/>
                  <a:moveTo>
                    <a:pt x="618" y="0"/>
                  </a:moveTo>
                  <a:lnTo>
                    <a:pt x="660" y="3"/>
                  </a:lnTo>
                  <a:lnTo>
                    <a:pt x="699" y="12"/>
                  </a:lnTo>
                  <a:lnTo>
                    <a:pt x="736" y="27"/>
                  </a:lnTo>
                  <a:lnTo>
                    <a:pt x="771" y="45"/>
                  </a:lnTo>
                  <a:lnTo>
                    <a:pt x="802" y="69"/>
                  </a:lnTo>
                  <a:lnTo>
                    <a:pt x="829" y="97"/>
                  </a:lnTo>
                  <a:lnTo>
                    <a:pt x="854" y="128"/>
                  </a:lnTo>
                  <a:lnTo>
                    <a:pt x="872" y="162"/>
                  </a:lnTo>
                  <a:lnTo>
                    <a:pt x="886" y="200"/>
                  </a:lnTo>
                  <a:lnTo>
                    <a:pt x="896" y="239"/>
                  </a:lnTo>
                  <a:lnTo>
                    <a:pt x="899" y="281"/>
                  </a:lnTo>
                  <a:lnTo>
                    <a:pt x="896" y="323"/>
                  </a:lnTo>
                  <a:lnTo>
                    <a:pt x="886" y="363"/>
                  </a:lnTo>
                  <a:lnTo>
                    <a:pt x="872" y="400"/>
                  </a:lnTo>
                  <a:lnTo>
                    <a:pt x="852" y="435"/>
                  </a:lnTo>
                  <a:lnTo>
                    <a:pt x="1540" y="1123"/>
                  </a:lnTo>
                  <a:lnTo>
                    <a:pt x="1830" y="1123"/>
                  </a:lnTo>
                  <a:lnTo>
                    <a:pt x="2518" y="435"/>
                  </a:lnTo>
                  <a:lnTo>
                    <a:pt x="2498" y="400"/>
                  </a:lnTo>
                  <a:lnTo>
                    <a:pt x="2484" y="363"/>
                  </a:lnTo>
                  <a:lnTo>
                    <a:pt x="2474" y="323"/>
                  </a:lnTo>
                  <a:lnTo>
                    <a:pt x="2471" y="281"/>
                  </a:lnTo>
                  <a:lnTo>
                    <a:pt x="2474" y="239"/>
                  </a:lnTo>
                  <a:lnTo>
                    <a:pt x="2484" y="200"/>
                  </a:lnTo>
                  <a:lnTo>
                    <a:pt x="2498" y="162"/>
                  </a:lnTo>
                  <a:lnTo>
                    <a:pt x="2516" y="128"/>
                  </a:lnTo>
                  <a:lnTo>
                    <a:pt x="2541" y="97"/>
                  </a:lnTo>
                  <a:lnTo>
                    <a:pt x="2568" y="69"/>
                  </a:lnTo>
                  <a:lnTo>
                    <a:pt x="2599" y="45"/>
                  </a:lnTo>
                  <a:lnTo>
                    <a:pt x="2634" y="27"/>
                  </a:lnTo>
                  <a:lnTo>
                    <a:pt x="2671" y="12"/>
                  </a:lnTo>
                  <a:lnTo>
                    <a:pt x="2710" y="3"/>
                  </a:lnTo>
                  <a:lnTo>
                    <a:pt x="2752" y="0"/>
                  </a:lnTo>
                  <a:lnTo>
                    <a:pt x="2794" y="3"/>
                  </a:lnTo>
                  <a:lnTo>
                    <a:pt x="2833" y="12"/>
                  </a:lnTo>
                  <a:lnTo>
                    <a:pt x="2871" y="27"/>
                  </a:lnTo>
                  <a:lnTo>
                    <a:pt x="2905" y="45"/>
                  </a:lnTo>
                  <a:lnTo>
                    <a:pt x="2936" y="69"/>
                  </a:lnTo>
                  <a:lnTo>
                    <a:pt x="2964" y="97"/>
                  </a:lnTo>
                  <a:lnTo>
                    <a:pt x="2988" y="128"/>
                  </a:lnTo>
                  <a:lnTo>
                    <a:pt x="3006" y="162"/>
                  </a:lnTo>
                  <a:lnTo>
                    <a:pt x="3021" y="200"/>
                  </a:lnTo>
                  <a:lnTo>
                    <a:pt x="3030" y="239"/>
                  </a:lnTo>
                  <a:lnTo>
                    <a:pt x="3033" y="281"/>
                  </a:lnTo>
                  <a:lnTo>
                    <a:pt x="3030" y="323"/>
                  </a:lnTo>
                  <a:lnTo>
                    <a:pt x="3021" y="362"/>
                  </a:lnTo>
                  <a:lnTo>
                    <a:pt x="3006" y="399"/>
                  </a:lnTo>
                  <a:lnTo>
                    <a:pt x="2988" y="434"/>
                  </a:lnTo>
                  <a:lnTo>
                    <a:pt x="2964" y="465"/>
                  </a:lnTo>
                  <a:lnTo>
                    <a:pt x="2936" y="492"/>
                  </a:lnTo>
                  <a:lnTo>
                    <a:pt x="2905" y="517"/>
                  </a:lnTo>
                  <a:lnTo>
                    <a:pt x="2871" y="535"/>
                  </a:lnTo>
                  <a:lnTo>
                    <a:pt x="2833" y="549"/>
                  </a:lnTo>
                  <a:lnTo>
                    <a:pt x="2794" y="559"/>
                  </a:lnTo>
                  <a:lnTo>
                    <a:pt x="2752" y="562"/>
                  </a:lnTo>
                  <a:lnTo>
                    <a:pt x="2710" y="559"/>
                  </a:lnTo>
                  <a:lnTo>
                    <a:pt x="2670" y="549"/>
                  </a:lnTo>
                  <a:lnTo>
                    <a:pt x="2633" y="534"/>
                  </a:lnTo>
                  <a:lnTo>
                    <a:pt x="2597" y="515"/>
                  </a:lnTo>
                  <a:lnTo>
                    <a:pt x="1989" y="1123"/>
                  </a:lnTo>
                  <a:lnTo>
                    <a:pt x="3370" y="1123"/>
                  </a:lnTo>
                  <a:lnTo>
                    <a:pt x="3370" y="1573"/>
                  </a:lnTo>
                  <a:lnTo>
                    <a:pt x="3258" y="1573"/>
                  </a:lnTo>
                  <a:lnTo>
                    <a:pt x="3258" y="3114"/>
                  </a:lnTo>
                  <a:lnTo>
                    <a:pt x="3255" y="3151"/>
                  </a:lnTo>
                  <a:lnTo>
                    <a:pt x="3246" y="3187"/>
                  </a:lnTo>
                  <a:lnTo>
                    <a:pt x="3234" y="3222"/>
                  </a:lnTo>
                  <a:lnTo>
                    <a:pt x="3216" y="3253"/>
                  </a:lnTo>
                  <a:lnTo>
                    <a:pt x="3194" y="3281"/>
                  </a:lnTo>
                  <a:lnTo>
                    <a:pt x="3169" y="3307"/>
                  </a:lnTo>
                  <a:lnTo>
                    <a:pt x="3140" y="3328"/>
                  </a:lnTo>
                  <a:lnTo>
                    <a:pt x="3110" y="3347"/>
                  </a:lnTo>
                  <a:lnTo>
                    <a:pt x="3075" y="3359"/>
                  </a:lnTo>
                  <a:lnTo>
                    <a:pt x="3039" y="3367"/>
                  </a:lnTo>
                  <a:lnTo>
                    <a:pt x="3001" y="3370"/>
                  </a:lnTo>
                  <a:lnTo>
                    <a:pt x="369" y="3370"/>
                  </a:lnTo>
                  <a:lnTo>
                    <a:pt x="331" y="3367"/>
                  </a:lnTo>
                  <a:lnTo>
                    <a:pt x="295" y="3359"/>
                  </a:lnTo>
                  <a:lnTo>
                    <a:pt x="260" y="3347"/>
                  </a:lnTo>
                  <a:lnTo>
                    <a:pt x="230" y="3328"/>
                  </a:lnTo>
                  <a:lnTo>
                    <a:pt x="201" y="3307"/>
                  </a:lnTo>
                  <a:lnTo>
                    <a:pt x="176" y="3281"/>
                  </a:lnTo>
                  <a:lnTo>
                    <a:pt x="154" y="3253"/>
                  </a:lnTo>
                  <a:lnTo>
                    <a:pt x="136" y="3222"/>
                  </a:lnTo>
                  <a:lnTo>
                    <a:pt x="124" y="3187"/>
                  </a:lnTo>
                  <a:lnTo>
                    <a:pt x="115" y="3151"/>
                  </a:lnTo>
                  <a:lnTo>
                    <a:pt x="112" y="3114"/>
                  </a:lnTo>
                  <a:lnTo>
                    <a:pt x="112" y="1573"/>
                  </a:lnTo>
                  <a:lnTo>
                    <a:pt x="0" y="1573"/>
                  </a:lnTo>
                  <a:lnTo>
                    <a:pt x="0" y="1123"/>
                  </a:lnTo>
                  <a:lnTo>
                    <a:pt x="1381" y="1123"/>
                  </a:lnTo>
                  <a:lnTo>
                    <a:pt x="773" y="515"/>
                  </a:lnTo>
                  <a:lnTo>
                    <a:pt x="737" y="534"/>
                  </a:lnTo>
                  <a:lnTo>
                    <a:pt x="700" y="549"/>
                  </a:lnTo>
                  <a:lnTo>
                    <a:pt x="660" y="559"/>
                  </a:lnTo>
                  <a:lnTo>
                    <a:pt x="618" y="562"/>
                  </a:lnTo>
                  <a:lnTo>
                    <a:pt x="576" y="559"/>
                  </a:lnTo>
                  <a:lnTo>
                    <a:pt x="537" y="549"/>
                  </a:lnTo>
                  <a:lnTo>
                    <a:pt x="499" y="535"/>
                  </a:lnTo>
                  <a:lnTo>
                    <a:pt x="465" y="517"/>
                  </a:lnTo>
                  <a:lnTo>
                    <a:pt x="434" y="492"/>
                  </a:lnTo>
                  <a:lnTo>
                    <a:pt x="406" y="465"/>
                  </a:lnTo>
                  <a:lnTo>
                    <a:pt x="382" y="434"/>
                  </a:lnTo>
                  <a:lnTo>
                    <a:pt x="364" y="399"/>
                  </a:lnTo>
                  <a:lnTo>
                    <a:pt x="349" y="362"/>
                  </a:lnTo>
                  <a:lnTo>
                    <a:pt x="340" y="323"/>
                  </a:lnTo>
                  <a:lnTo>
                    <a:pt x="337" y="281"/>
                  </a:lnTo>
                  <a:lnTo>
                    <a:pt x="340" y="239"/>
                  </a:lnTo>
                  <a:lnTo>
                    <a:pt x="349" y="200"/>
                  </a:lnTo>
                  <a:lnTo>
                    <a:pt x="364" y="162"/>
                  </a:lnTo>
                  <a:lnTo>
                    <a:pt x="382" y="128"/>
                  </a:lnTo>
                  <a:lnTo>
                    <a:pt x="406" y="97"/>
                  </a:lnTo>
                  <a:lnTo>
                    <a:pt x="434" y="69"/>
                  </a:lnTo>
                  <a:lnTo>
                    <a:pt x="465" y="45"/>
                  </a:lnTo>
                  <a:lnTo>
                    <a:pt x="499" y="27"/>
                  </a:lnTo>
                  <a:lnTo>
                    <a:pt x="537" y="12"/>
                  </a:lnTo>
                  <a:lnTo>
                    <a:pt x="576" y="3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232"/>
            <p:cNvSpPr>
              <a:spLocks/>
            </p:cNvSpPr>
            <p:nvPr/>
          </p:nvSpPr>
          <p:spPr bwMode="auto">
            <a:xfrm>
              <a:off x="10133013" y="2984500"/>
              <a:ext cx="52388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3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3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3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3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233"/>
            <p:cNvSpPr>
              <a:spLocks/>
            </p:cNvSpPr>
            <p:nvPr/>
          </p:nvSpPr>
          <p:spPr bwMode="auto">
            <a:xfrm>
              <a:off x="10133013" y="3019425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234"/>
            <p:cNvSpPr>
              <a:spLocks/>
            </p:cNvSpPr>
            <p:nvPr/>
          </p:nvSpPr>
          <p:spPr bwMode="auto">
            <a:xfrm>
              <a:off x="10133013" y="3055938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90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90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90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235"/>
            <p:cNvSpPr>
              <a:spLocks/>
            </p:cNvSpPr>
            <p:nvPr/>
          </p:nvSpPr>
          <p:spPr bwMode="auto">
            <a:xfrm>
              <a:off x="10133013" y="3090863"/>
              <a:ext cx="52388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3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3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3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3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236"/>
            <p:cNvSpPr>
              <a:spLocks/>
            </p:cNvSpPr>
            <p:nvPr/>
          </p:nvSpPr>
          <p:spPr bwMode="auto">
            <a:xfrm>
              <a:off x="10133013" y="3127375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2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2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2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237"/>
            <p:cNvSpPr>
              <a:spLocks/>
            </p:cNvSpPr>
            <p:nvPr/>
          </p:nvSpPr>
          <p:spPr bwMode="auto">
            <a:xfrm>
              <a:off x="10133013" y="3162300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238"/>
            <p:cNvSpPr>
              <a:spLocks/>
            </p:cNvSpPr>
            <p:nvPr/>
          </p:nvSpPr>
          <p:spPr bwMode="auto">
            <a:xfrm>
              <a:off x="10239375" y="2984500"/>
              <a:ext cx="53975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4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4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3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3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4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239"/>
            <p:cNvSpPr>
              <a:spLocks/>
            </p:cNvSpPr>
            <p:nvPr/>
          </p:nvSpPr>
          <p:spPr bwMode="auto">
            <a:xfrm>
              <a:off x="10239375" y="3019425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4 w 337"/>
                <a:gd name="T7" fmla="*/ 11 h 112"/>
                <a:gd name="T8" fmla="*/ 325 w 337"/>
                <a:gd name="T9" fmla="*/ 23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4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1"/>
                  </a:lnTo>
                  <a:lnTo>
                    <a:pt x="325" y="23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4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240"/>
            <p:cNvSpPr>
              <a:spLocks/>
            </p:cNvSpPr>
            <p:nvPr/>
          </p:nvSpPr>
          <p:spPr bwMode="auto">
            <a:xfrm>
              <a:off x="10239375" y="3055938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4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90 h 112"/>
                <a:gd name="T18" fmla="*/ 314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90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90"/>
                  </a:lnTo>
                  <a:lnTo>
                    <a:pt x="314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241"/>
            <p:cNvSpPr>
              <a:spLocks/>
            </p:cNvSpPr>
            <p:nvPr/>
          </p:nvSpPr>
          <p:spPr bwMode="auto">
            <a:xfrm>
              <a:off x="10239375" y="3090863"/>
              <a:ext cx="53975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4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4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3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3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4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242"/>
            <p:cNvSpPr>
              <a:spLocks/>
            </p:cNvSpPr>
            <p:nvPr/>
          </p:nvSpPr>
          <p:spPr bwMode="auto">
            <a:xfrm>
              <a:off x="10239375" y="3127375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4 w 337"/>
                <a:gd name="T7" fmla="*/ 11 h 112"/>
                <a:gd name="T8" fmla="*/ 325 w 337"/>
                <a:gd name="T9" fmla="*/ 22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4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2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1"/>
                  </a:lnTo>
                  <a:lnTo>
                    <a:pt x="325" y="22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4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243"/>
            <p:cNvSpPr>
              <a:spLocks/>
            </p:cNvSpPr>
            <p:nvPr/>
          </p:nvSpPr>
          <p:spPr bwMode="auto">
            <a:xfrm>
              <a:off x="10239375" y="3162300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4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89 h 112"/>
                <a:gd name="T18" fmla="*/ 314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4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89"/>
                  </a:lnTo>
                  <a:lnTo>
                    <a:pt x="314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244"/>
            <p:cNvSpPr>
              <a:spLocks/>
            </p:cNvSpPr>
            <p:nvPr/>
          </p:nvSpPr>
          <p:spPr bwMode="auto">
            <a:xfrm>
              <a:off x="10345738" y="2984500"/>
              <a:ext cx="53975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3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3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2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2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245"/>
            <p:cNvSpPr>
              <a:spLocks/>
            </p:cNvSpPr>
            <p:nvPr/>
          </p:nvSpPr>
          <p:spPr bwMode="auto">
            <a:xfrm>
              <a:off x="10345738" y="3019425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2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3 h 112"/>
                <a:gd name="T40" fmla="*/ 22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246"/>
            <p:cNvSpPr>
              <a:spLocks/>
            </p:cNvSpPr>
            <p:nvPr/>
          </p:nvSpPr>
          <p:spPr bwMode="auto">
            <a:xfrm>
              <a:off x="10345738" y="3055938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90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2 w 337"/>
                <a:gd name="T29" fmla="*/ 101 h 112"/>
                <a:gd name="T30" fmla="*/ 11 w 337"/>
                <a:gd name="T31" fmla="*/ 90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2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90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247"/>
            <p:cNvSpPr>
              <a:spLocks/>
            </p:cNvSpPr>
            <p:nvPr/>
          </p:nvSpPr>
          <p:spPr bwMode="auto">
            <a:xfrm>
              <a:off x="10345738" y="3090863"/>
              <a:ext cx="53975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3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3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2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2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248"/>
            <p:cNvSpPr>
              <a:spLocks/>
            </p:cNvSpPr>
            <p:nvPr/>
          </p:nvSpPr>
          <p:spPr bwMode="auto">
            <a:xfrm>
              <a:off x="10345738" y="3127375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2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2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2 h 112"/>
                <a:gd name="T40" fmla="*/ 22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2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249"/>
            <p:cNvSpPr>
              <a:spLocks/>
            </p:cNvSpPr>
            <p:nvPr/>
          </p:nvSpPr>
          <p:spPr bwMode="auto">
            <a:xfrm>
              <a:off x="10345738" y="3162300"/>
              <a:ext cx="53975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2 w 337"/>
                <a:gd name="T29" fmla="*/ 101 h 112"/>
                <a:gd name="T30" fmla="*/ 11 w 337"/>
                <a:gd name="T31" fmla="*/ 89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2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250"/>
            <p:cNvSpPr>
              <a:spLocks/>
            </p:cNvSpPr>
            <p:nvPr/>
          </p:nvSpPr>
          <p:spPr bwMode="auto">
            <a:xfrm>
              <a:off x="10453688" y="2984500"/>
              <a:ext cx="52388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3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3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3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3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251"/>
            <p:cNvSpPr>
              <a:spLocks/>
            </p:cNvSpPr>
            <p:nvPr/>
          </p:nvSpPr>
          <p:spPr bwMode="auto">
            <a:xfrm>
              <a:off x="10453688" y="3019425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252"/>
            <p:cNvSpPr>
              <a:spLocks/>
            </p:cNvSpPr>
            <p:nvPr/>
          </p:nvSpPr>
          <p:spPr bwMode="auto">
            <a:xfrm>
              <a:off x="10453688" y="3055938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90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90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90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253"/>
            <p:cNvSpPr>
              <a:spLocks/>
            </p:cNvSpPr>
            <p:nvPr/>
          </p:nvSpPr>
          <p:spPr bwMode="auto">
            <a:xfrm>
              <a:off x="10453688" y="3090863"/>
              <a:ext cx="52388" cy="17463"/>
            </a:xfrm>
            <a:custGeom>
              <a:avLst/>
              <a:gdLst>
                <a:gd name="T0" fmla="*/ 56 w 337"/>
                <a:gd name="T1" fmla="*/ 0 h 113"/>
                <a:gd name="T2" fmla="*/ 280 w 337"/>
                <a:gd name="T3" fmla="*/ 0 h 113"/>
                <a:gd name="T4" fmla="*/ 298 w 337"/>
                <a:gd name="T5" fmla="*/ 3 h 113"/>
                <a:gd name="T6" fmla="*/ 313 w 337"/>
                <a:gd name="T7" fmla="*/ 12 h 113"/>
                <a:gd name="T8" fmla="*/ 325 w 337"/>
                <a:gd name="T9" fmla="*/ 24 h 113"/>
                <a:gd name="T10" fmla="*/ 333 w 337"/>
                <a:gd name="T11" fmla="*/ 39 h 113"/>
                <a:gd name="T12" fmla="*/ 337 w 337"/>
                <a:gd name="T13" fmla="*/ 57 h 113"/>
                <a:gd name="T14" fmla="*/ 333 w 337"/>
                <a:gd name="T15" fmla="*/ 74 h 113"/>
                <a:gd name="T16" fmla="*/ 325 w 337"/>
                <a:gd name="T17" fmla="*/ 89 h 113"/>
                <a:gd name="T18" fmla="*/ 313 w 337"/>
                <a:gd name="T19" fmla="*/ 101 h 113"/>
                <a:gd name="T20" fmla="*/ 298 w 337"/>
                <a:gd name="T21" fmla="*/ 110 h 113"/>
                <a:gd name="T22" fmla="*/ 280 w 337"/>
                <a:gd name="T23" fmla="*/ 113 h 113"/>
                <a:gd name="T24" fmla="*/ 56 w 337"/>
                <a:gd name="T25" fmla="*/ 113 h 113"/>
                <a:gd name="T26" fmla="*/ 38 w 337"/>
                <a:gd name="T27" fmla="*/ 110 h 113"/>
                <a:gd name="T28" fmla="*/ 23 w 337"/>
                <a:gd name="T29" fmla="*/ 101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4 h 113"/>
                <a:gd name="T40" fmla="*/ 23 w 337"/>
                <a:gd name="T41" fmla="*/ 12 h 113"/>
                <a:gd name="T42" fmla="*/ 38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2"/>
                  </a:lnTo>
                  <a:lnTo>
                    <a:pt x="325" y="24"/>
                  </a:lnTo>
                  <a:lnTo>
                    <a:pt x="333" y="39"/>
                  </a:lnTo>
                  <a:lnTo>
                    <a:pt x="337" y="57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10"/>
                  </a:lnTo>
                  <a:lnTo>
                    <a:pt x="280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254"/>
            <p:cNvSpPr>
              <a:spLocks/>
            </p:cNvSpPr>
            <p:nvPr/>
          </p:nvSpPr>
          <p:spPr bwMode="auto">
            <a:xfrm>
              <a:off x="10453688" y="3127375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2 h 112"/>
                <a:gd name="T10" fmla="*/ 333 w 337"/>
                <a:gd name="T11" fmla="*/ 39 h 112"/>
                <a:gd name="T12" fmla="*/ 337 w 337"/>
                <a:gd name="T13" fmla="*/ 56 h 112"/>
                <a:gd name="T14" fmla="*/ 333 w 337"/>
                <a:gd name="T15" fmla="*/ 74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4 h 112"/>
                <a:gd name="T34" fmla="*/ 0 w 337"/>
                <a:gd name="T35" fmla="*/ 56 h 112"/>
                <a:gd name="T36" fmla="*/ 3 w 337"/>
                <a:gd name="T37" fmla="*/ 39 h 112"/>
                <a:gd name="T38" fmla="*/ 11 w 337"/>
                <a:gd name="T39" fmla="*/ 22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2"/>
                  </a:lnTo>
                  <a:lnTo>
                    <a:pt x="333" y="39"/>
                  </a:lnTo>
                  <a:lnTo>
                    <a:pt x="337" y="56"/>
                  </a:lnTo>
                  <a:lnTo>
                    <a:pt x="333" y="74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255"/>
            <p:cNvSpPr>
              <a:spLocks/>
            </p:cNvSpPr>
            <p:nvPr/>
          </p:nvSpPr>
          <p:spPr bwMode="auto">
            <a:xfrm>
              <a:off x="10453688" y="3162300"/>
              <a:ext cx="52388" cy="17463"/>
            </a:xfrm>
            <a:custGeom>
              <a:avLst/>
              <a:gdLst>
                <a:gd name="T0" fmla="*/ 56 w 337"/>
                <a:gd name="T1" fmla="*/ 0 h 112"/>
                <a:gd name="T2" fmla="*/ 280 w 337"/>
                <a:gd name="T3" fmla="*/ 0 h 112"/>
                <a:gd name="T4" fmla="*/ 298 w 337"/>
                <a:gd name="T5" fmla="*/ 3 h 112"/>
                <a:gd name="T6" fmla="*/ 313 w 337"/>
                <a:gd name="T7" fmla="*/ 11 h 112"/>
                <a:gd name="T8" fmla="*/ 325 w 337"/>
                <a:gd name="T9" fmla="*/ 23 h 112"/>
                <a:gd name="T10" fmla="*/ 333 w 337"/>
                <a:gd name="T11" fmla="*/ 38 h 112"/>
                <a:gd name="T12" fmla="*/ 337 w 337"/>
                <a:gd name="T13" fmla="*/ 56 h 112"/>
                <a:gd name="T14" fmla="*/ 333 w 337"/>
                <a:gd name="T15" fmla="*/ 73 h 112"/>
                <a:gd name="T16" fmla="*/ 325 w 337"/>
                <a:gd name="T17" fmla="*/ 89 h 112"/>
                <a:gd name="T18" fmla="*/ 313 w 337"/>
                <a:gd name="T19" fmla="*/ 101 h 112"/>
                <a:gd name="T20" fmla="*/ 298 w 337"/>
                <a:gd name="T21" fmla="*/ 109 h 112"/>
                <a:gd name="T22" fmla="*/ 280 w 337"/>
                <a:gd name="T23" fmla="*/ 112 h 112"/>
                <a:gd name="T24" fmla="*/ 56 w 337"/>
                <a:gd name="T25" fmla="*/ 112 h 112"/>
                <a:gd name="T26" fmla="*/ 38 w 337"/>
                <a:gd name="T27" fmla="*/ 109 h 112"/>
                <a:gd name="T28" fmla="*/ 23 w 337"/>
                <a:gd name="T29" fmla="*/ 101 h 112"/>
                <a:gd name="T30" fmla="*/ 11 w 337"/>
                <a:gd name="T31" fmla="*/ 89 h 112"/>
                <a:gd name="T32" fmla="*/ 3 w 337"/>
                <a:gd name="T33" fmla="*/ 73 h 112"/>
                <a:gd name="T34" fmla="*/ 0 w 337"/>
                <a:gd name="T35" fmla="*/ 56 h 112"/>
                <a:gd name="T36" fmla="*/ 3 w 337"/>
                <a:gd name="T37" fmla="*/ 38 h 112"/>
                <a:gd name="T38" fmla="*/ 11 w 337"/>
                <a:gd name="T39" fmla="*/ 23 h 112"/>
                <a:gd name="T40" fmla="*/ 23 w 337"/>
                <a:gd name="T41" fmla="*/ 11 h 112"/>
                <a:gd name="T42" fmla="*/ 38 w 337"/>
                <a:gd name="T43" fmla="*/ 3 h 112"/>
                <a:gd name="T44" fmla="*/ 56 w 33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2">
                  <a:moveTo>
                    <a:pt x="56" y="0"/>
                  </a:moveTo>
                  <a:lnTo>
                    <a:pt x="280" y="0"/>
                  </a:lnTo>
                  <a:lnTo>
                    <a:pt x="298" y="3"/>
                  </a:lnTo>
                  <a:lnTo>
                    <a:pt x="313" y="11"/>
                  </a:lnTo>
                  <a:lnTo>
                    <a:pt x="325" y="23"/>
                  </a:lnTo>
                  <a:lnTo>
                    <a:pt x="333" y="38"/>
                  </a:lnTo>
                  <a:lnTo>
                    <a:pt x="337" y="56"/>
                  </a:lnTo>
                  <a:lnTo>
                    <a:pt x="333" y="73"/>
                  </a:lnTo>
                  <a:lnTo>
                    <a:pt x="325" y="89"/>
                  </a:lnTo>
                  <a:lnTo>
                    <a:pt x="313" y="101"/>
                  </a:lnTo>
                  <a:lnTo>
                    <a:pt x="298" y="109"/>
                  </a:lnTo>
                  <a:lnTo>
                    <a:pt x="280" y="112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9" name="Group 868"/>
          <p:cNvGrpSpPr/>
          <p:nvPr/>
        </p:nvGrpSpPr>
        <p:grpSpPr>
          <a:xfrm>
            <a:off x="9097316" y="2703513"/>
            <a:ext cx="536575" cy="523875"/>
            <a:chOff x="9093200" y="2703513"/>
            <a:chExt cx="53657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4" name="Freeform 260"/>
            <p:cNvSpPr>
              <a:spLocks noEditPoints="1"/>
            </p:cNvSpPr>
            <p:nvPr/>
          </p:nvSpPr>
          <p:spPr bwMode="auto">
            <a:xfrm>
              <a:off x="9093200" y="2703513"/>
              <a:ext cx="536575" cy="523875"/>
            </a:xfrm>
            <a:custGeom>
              <a:avLst/>
              <a:gdLst>
                <a:gd name="T0" fmla="*/ 237 w 3380"/>
                <a:gd name="T1" fmla="*/ 3106 h 3304"/>
                <a:gd name="T2" fmla="*/ 288 w 3380"/>
                <a:gd name="T3" fmla="*/ 3160 h 3304"/>
                <a:gd name="T4" fmla="*/ 292 w 3380"/>
                <a:gd name="T5" fmla="*/ 3103 h 3304"/>
                <a:gd name="T6" fmla="*/ 356 w 3380"/>
                <a:gd name="T7" fmla="*/ 3083 h 3304"/>
                <a:gd name="T8" fmla="*/ 394 w 3380"/>
                <a:gd name="T9" fmla="*/ 3136 h 3304"/>
                <a:gd name="T10" fmla="*/ 363 w 3380"/>
                <a:gd name="T11" fmla="*/ 3185 h 3304"/>
                <a:gd name="T12" fmla="*/ 3010 w 3380"/>
                <a:gd name="T13" fmla="*/ 3192 h 3304"/>
                <a:gd name="T14" fmla="*/ 3005 w 3380"/>
                <a:gd name="T15" fmla="*/ 3177 h 3304"/>
                <a:gd name="T16" fmla="*/ 2989 w 3380"/>
                <a:gd name="T17" fmla="*/ 3118 h 3304"/>
                <a:gd name="T18" fmla="*/ 3042 w 3380"/>
                <a:gd name="T19" fmla="*/ 3080 h 3304"/>
                <a:gd name="T20" fmla="*/ 3096 w 3380"/>
                <a:gd name="T21" fmla="*/ 3118 h 3304"/>
                <a:gd name="T22" fmla="*/ 3086 w 3380"/>
                <a:gd name="T23" fmla="*/ 3170 h 3304"/>
                <a:gd name="T24" fmla="*/ 3152 w 3380"/>
                <a:gd name="T25" fmla="*/ 3079 h 3304"/>
                <a:gd name="T26" fmla="*/ 113 w 3380"/>
                <a:gd name="T27" fmla="*/ 1176 h 3304"/>
                <a:gd name="T28" fmla="*/ 2999 w 3380"/>
                <a:gd name="T29" fmla="*/ 1176 h 3304"/>
                <a:gd name="T30" fmla="*/ 3038 w 3380"/>
                <a:gd name="T31" fmla="*/ 1309 h 3304"/>
                <a:gd name="T32" fmla="*/ 2997 w 3380"/>
                <a:gd name="T33" fmla="*/ 1343 h 3304"/>
                <a:gd name="T34" fmla="*/ 2943 w 3380"/>
                <a:gd name="T35" fmla="*/ 1324 h 3304"/>
                <a:gd name="T36" fmla="*/ 446 w 3380"/>
                <a:gd name="T37" fmla="*/ 1310 h 3304"/>
                <a:gd name="T38" fmla="*/ 394 w 3380"/>
                <a:gd name="T39" fmla="*/ 1344 h 3304"/>
                <a:gd name="T40" fmla="*/ 349 w 3380"/>
                <a:gd name="T41" fmla="*/ 1321 h 3304"/>
                <a:gd name="T42" fmla="*/ 342 w 3380"/>
                <a:gd name="T43" fmla="*/ 1266 h 3304"/>
                <a:gd name="T44" fmla="*/ 919 w 3380"/>
                <a:gd name="T45" fmla="*/ 283 h 3304"/>
                <a:gd name="T46" fmla="*/ 861 w 3380"/>
                <a:gd name="T47" fmla="*/ 333 h 3304"/>
                <a:gd name="T48" fmla="*/ 2510 w 3380"/>
                <a:gd name="T49" fmla="*/ 315 h 3304"/>
                <a:gd name="T50" fmla="*/ 2441 w 3380"/>
                <a:gd name="T51" fmla="*/ 280 h 3304"/>
                <a:gd name="T52" fmla="*/ 2314 w 3380"/>
                <a:gd name="T53" fmla="*/ 366 h 3304"/>
                <a:gd name="T54" fmla="*/ 2208 w 3380"/>
                <a:gd name="T55" fmla="*/ 438 h 3304"/>
                <a:gd name="T56" fmla="*/ 1205 w 3380"/>
                <a:gd name="T57" fmla="*/ 445 h 3304"/>
                <a:gd name="T58" fmla="*/ 1089 w 3380"/>
                <a:gd name="T59" fmla="*/ 390 h 3304"/>
                <a:gd name="T60" fmla="*/ 1022 w 3380"/>
                <a:gd name="T61" fmla="*/ 280 h 3304"/>
                <a:gd name="T62" fmla="*/ 1190 w 3380"/>
                <a:gd name="T63" fmla="*/ 124 h 3304"/>
                <a:gd name="T64" fmla="*/ 1129 w 3380"/>
                <a:gd name="T65" fmla="*/ 199 h 3304"/>
                <a:gd name="T66" fmla="*/ 1151 w 3380"/>
                <a:gd name="T67" fmla="*/ 294 h 3304"/>
                <a:gd name="T68" fmla="*/ 1239 w 3380"/>
                <a:gd name="T69" fmla="*/ 336 h 3304"/>
                <a:gd name="T70" fmla="*/ 2211 w 3380"/>
                <a:gd name="T71" fmla="*/ 311 h 3304"/>
                <a:gd name="T72" fmla="*/ 2254 w 3380"/>
                <a:gd name="T73" fmla="*/ 224 h 3304"/>
                <a:gd name="T74" fmla="*/ 2211 w 3380"/>
                <a:gd name="T75" fmla="*/ 136 h 3304"/>
                <a:gd name="T76" fmla="*/ 1239 w 3380"/>
                <a:gd name="T77" fmla="*/ 112 h 3304"/>
                <a:gd name="T78" fmla="*/ 2208 w 3380"/>
                <a:gd name="T79" fmla="*/ 11 h 3304"/>
                <a:gd name="T80" fmla="*/ 2314 w 3380"/>
                <a:gd name="T81" fmla="*/ 81 h 3304"/>
                <a:gd name="T82" fmla="*/ 2441 w 3380"/>
                <a:gd name="T83" fmla="*/ 167 h 3304"/>
                <a:gd name="T84" fmla="*/ 2564 w 3380"/>
                <a:gd name="T85" fmla="*/ 210 h 3304"/>
                <a:gd name="T86" fmla="*/ 2952 w 3380"/>
                <a:gd name="T87" fmla="*/ 1063 h 3304"/>
                <a:gd name="T88" fmla="*/ 3267 w 3380"/>
                <a:gd name="T89" fmla="*/ 3049 h 3304"/>
                <a:gd name="T90" fmla="*/ 3226 w 3380"/>
                <a:gd name="T91" fmla="*/ 3187 h 3304"/>
                <a:gd name="T92" fmla="*/ 3119 w 3380"/>
                <a:gd name="T93" fmla="*/ 3280 h 3304"/>
                <a:gd name="T94" fmla="*/ 370 w 3380"/>
                <a:gd name="T95" fmla="*/ 3304 h 3304"/>
                <a:gd name="T96" fmla="*/ 230 w 3380"/>
                <a:gd name="T97" fmla="*/ 3263 h 3304"/>
                <a:gd name="T98" fmla="*/ 136 w 3380"/>
                <a:gd name="T99" fmla="*/ 3156 h 3304"/>
                <a:gd name="T100" fmla="*/ 113 w 3380"/>
                <a:gd name="T101" fmla="*/ 1512 h 3304"/>
                <a:gd name="T102" fmla="*/ 756 w 3380"/>
                <a:gd name="T103" fmla="*/ 289 h 3304"/>
                <a:gd name="T104" fmla="*/ 843 w 3380"/>
                <a:gd name="T105" fmla="*/ 192 h 3304"/>
                <a:gd name="T106" fmla="*/ 1022 w 3380"/>
                <a:gd name="T107" fmla="*/ 167 h 3304"/>
                <a:gd name="T108" fmla="*/ 1089 w 3380"/>
                <a:gd name="T109" fmla="*/ 58 h 3304"/>
                <a:gd name="T110" fmla="*/ 1205 w 3380"/>
                <a:gd name="T111" fmla="*/ 2 h 3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0" h="3304">
                  <a:moveTo>
                    <a:pt x="225" y="1512"/>
                  </a:moveTo>
                  <a:lnTo>
                    <a:pt x="225" y="3049"/>
                  </a:lnTo>
                  <a:lnTo>
                    <a:pt x="228" y="3079"/>
                  </a:lnTo>
                  <a:lnTo>
                    <a:pt x="237" y="3106"/>
                  </a:lnTo>
                  <a:lnTo>
                    <a:pt x="252" y="3132"/>
                  </a:lnTo>
                  <a:lnTo>
                    <a:pt x="271" y="3153"/>
                  </a:lnTo>
                  <a:lnTo>
                    <a:pt x="294" y="3170"/>
                  </a:lnTo>
                  <a:lnTo>
                    <a:pt x="288" y="3160"/>
                  </a:lnTo>
                  <a:lnTo>
                    <a:pt x="283" y="3148"/>
                  </a:lnTo>
                  <a:lnTo>
                    <a:pt x="281" y="3136"/>
                  </a:lnTo>
                  <a:lnTo>
                    <a:pt x="284" y="3118"/>
                  </a:lnTo>
                  <a:lnTo>
                    <a:pt x="292" y="3103"/>
                  </a:lnTo>
                  <a:lnTo>
                    <a:pt x="304" y="3091"/>
                  </a:lnTo>
                  <a:lnTo>
                    <a:pt x="320" y="3083"/>
                  </a:lnTo>
                  <a:lnTo>
                    <a:pt x="338" y="3080"/>
                  </a:lnTo>
                  <a:lnTo>
                    <a:pt x="356" y="3083"/>
                  </a:lnTo>
                  <a:lnTo>
                    <a:pt x="371" y="3091"/>
                  </a:lnTo>
                  <a:lnTo>
                    <a:pt x="384" y="3103"/>
                  </a:lnTo>
                  <a:lnTo>
                    <a:pt x="391" y="3118"/>
                  </a:lnTo>
                  <a:lnTo>
                    <a:pt x="394" y="3136"/>
                  </a:lnTo>
                  <a:lnTo>
                    <a:pt x="392" y="3152"/>
                  </a:lnTo>
                  <a:lnTo>
                    <a:pt x="386" y="3165"/>
                  </a:lnTo>
                  <a:lnTo>
                    <a:pt x="375" y="3177"/>
                  </a:lnTo>
                  <a:lnTo>
                    <a:pt x="363" y="3185"/>
                  </a:lnTo>
                  <a:lnTo>
                    <a:pt x="348" y="3190"/>
                  </a:lnTo>
                  <a:lnTo>
                    <a:pt x="359" y="3191"/>
                  </a:lnTo>
                  <a:lnTo>
                    <a:pt x="370" y="3192"/>
                  </a:lnTo>
                  <a:lnTo>
                    <a:pt x="3010" y="3192"/>
                  </a:lnTo>
                  <a:lnTo>
                    <a:pt x="3021" y="3191"/>
                  </a:lnTo>
                  <a:lnTo>
                    <a:pt x="3032" y="3190"/>
                  </a:lnTo>
                  <a:lnTo>
                    <a:pt x="3017" y="3185"/>
                  </a:lnTo>
                  <a:lnTo>
                    <a:pt x="3005" y="3177"/>
                  </a:lnTo>
                  <a:lnTo>
                    <a:pt x="2994" y="3165"/>
                  </a:lnTo>
                  <a:lnTo>
                    <a:pt x="2988" y="3152"/>
                  </a:lnTo>
                  <a:lnTo>
                    <a:pt x="2986" y="3136"/>
                  </a:lnTo>
                  <a:lnTo>
                    <a:pt x="2989" y="3118"/>
                  </a:lnTo>
                  <a:lnTo>
                    <a:pt x="2996" y="3103"/>
                  </a:lnTo>
                  <a:lnTo>
                    <a:pt x="3009" y="3091"/>
                  </a:lnTo>
                  <a:lnTo>
                    <a:pt x="3024" y="3083"/>
                  </a:lnTo>
                  <a:lnTo>
                    <a:pt x="3042" y="3080"/>
                  </a:lnTo>
                  <a:lnTo>
                    <a:pt x="3060" y="3083"/>
                  </a:lnTo>
                  <a:lnTo>
                    <a:pt x="3076" y="3091"/>
                  </a:lnTo>
                  <a:lnTo>
                    <a:pt x="3088" y="3103"/>
                  </a:lnTo>
                  <a:lnTo>
                    <a:pt x="3096" y="3118"/>
                  </a:lnTo>
                  <a:lnTo>
                    <a:pt x="3099" y="3136"/>
                  </a:lnTo>
                  <a:lnTo>
                    <a:pt x="3097" y="3148"/>
                  </a:lnTo>
                  <a:lnTo>
                    <a:pt x="3092" y="3160"/>
                  </a:lnTo>
                  <a:lnTo>
                    <a:pt x="3086" y="3170"/>
                  </a:lnTo>
                  <a:lnTo>
                    <a:pt x="3109" y="3153"/>
                  </a:lnTo>
                  <a:lnTo>
                    <a:pt x="3128" y="3132"/>
                  </a:lnTo>
                  <a:lnTo>
                    <a:pt x="3143" y="3106"/>
                  </a:lnTo>
                  <a:lnTo>
                    <a:pt x="3152" y="3079"/>
                  </a:lnTo>
                  <a:lnTo>
                    <a:pt x="3155" y="3049"/>
                  </a:lnTo>
                  <a:lnTo>
                    <a:pt x="3155" y="1512"/>
                  </a:lnTo>
                  <a:lnTo>
                    <a:pt x="225" y="1512"/>
                  </a:lnTo>
                  <a:close/>
                  <a:moveTo>
                    <a:pt x="113" y="1176"/>
                  </a:moveTo>
                  <a:lnTo>
                    <a:pt x="113" y="1400"/>
                  </a:lnTo>
                  <a:lnTo>
                    <a:pt x="3267" y="1400"/>
                  </a:lnTo>
                  <a:lnTo>
                    <a:pt x="3267" y="1176"/>
                  </a:lnTo>
                  <a:lnTo>
                    <a:pt x="2999" y="1176"/>
                  </a:lnTo>
                  <a:lnTo>
                    <a:pt x="3038" y="1266"/>
                  </a:lnTo>
                  <a:lnTo>
                    <a:pt x="3042" y="1281"/>
                  </a:lnTo>
                  <a:lnTo>
                    <a:pt x="3042" y="1295"/>
                  </a:lnTo>
                  <a:lnTo>
                    <a:pt x="3038" y="1309"/>
                  </a:lnTo>
                  <a:lnTo>
                    <a:pt x="3031" y="1321"/>
                  </a:lnTo>
                  <a:lnTo>
                    <a:pt x="3021" y="1332"/>
                  </a:lnTo>
                  <a:lnTo>
                    <a:pt x="3008" y="1340"/>
                  </a:lnTo>
                  <a:lnTo>
                    <a:pt x="2997" y="1343"/>
                  </a:lnTo>
                  <a:lnTo>
                    <a:pt x="2986" y="1344"/>
                  </a:lnTo>
                  <a:lnTo>
                    <a:pt x="2970" y="1342"/>
                  </a:lnTo>
                  <a:lnTo>
                    <a:pt x="2955" y="1335"/>
                  </a:lnTo>
                  <a:lnTo>
                    <a:pt x="2943" y="1324"/>
                  </a:lnTo>
                  <a:lnTo>
                    <a:pt x="2934" y="1310"/>
                  </a:lnTo>
                  <a:lnTo>
                    <a:pt x="2877" y="1176"/>
                  </a:lnTo>
                  <a:lnTo>
                    <a:pt x="503" y="1176"/>
                  </a:lnTo>
                  <a:lnTo>
                    <a:pt x="446" y="1310"/>
                  </a:lnTo>
                  <a:lnTo>
                    <a:pt x="437" y="1324"/>
                  </a:lnTo>
                  <a:lnTo>
                    <a:pt x="425" y="1335"/>
                  </a:lnTo>
                  <a:lnTo>
                    <a:pt x="410" y="1342"/>
                  </a:lnTo>
                  <a:lnTo>
                    <a:pt x="394" y="1344"/>
                  </a:lnTo>
                  <a:lnTo>
                    <a:pt x="383" y="1343"/>
                  </a:lnTo>
                  <a:lnTo>
                    <a:pt x="372" y="1340"/>
                  </a:lnTo>
                  <a:lnTo>
                    <a:pt x="359" y="1332"/>
                  </a:lnTo>
                  <a:lnTo>
                    <a:pt x="349" y="1321"/>
                  </a:lnTo>
                  <a:lnTo>
                    <a:pt x="342" y="1309"/>
                  </a:lnTo>
                  <a:lnTo>
                    <a:pt x="338" y="1295"/>
                  </a:lnTo>
                  <a:lnTo>
                    <a:pt x="338" y="1281"/>
                  </a:lnTo>
                  <a:lnTo>
                    <a:pt x="342" y="1266"/>
                  </a:lnTo>
                  <a:lnTo>
                    <a:pt x="381" y="1176"/>
                  </a:lnTo>
                  <a:lnTo>
                    <a:pt x="113" y="1176"/>
                  </a:lnTo>
                  <a:close/>
                  <a:moveTo>
                    <a:pt x="939" y="280"/>
                  </a:moveTo>
                  <a:lnTo>
                    <a:pt x="919" y="283"/>
                  </a:lnTo>
                  <a:lnTo>
                    <a:pt x="900" y="289"/>
                  </a:lnTo>
                  <a:lnTo>
                    <a:pt x="884" y="301"/>
                  </a:lnTo>
                  <a:lnTo>
                    <a:pt x="870" y="315"/>
                  </a:lnTo>
                  <a:lnTo>
                    <a:pt x="861" y="333"/>
                  </a:lnTo>
                  <a:lnTo>
                    <a:pt x="550" y="1063"/>
                  </a:lnTo>
                  <a:lnTo>
                    <a:pt x="2830" y="1063"/>
                  </a:lnTo>
                  <a:lnTo>
                    <a:pt x="2519" y="333"/>
                  </a:lnTo>
                  <a:lnTo>
                    <a:pt x="2510" y="315"/>
                  </a:lnTo>
                  <a:lnTo>
                    <a:pt x="2496" y="301"/>
                  </a:lnTo>
                  <a:lnTo>
                    <a:pt x="2480" y="289"/>
                  </a:lnTo>
                  <a:lnTo>
                    <a:pt x="2461" y="283"/>
                  </a:lnTo>
                  <a:lnTo>
                    <a:pt x="2441" y="280"/>
                  </a:lnTo>
                  <a:lnTo>
                    <a:pt x="2358" y="280"/>
                  </a:lnTo>
                  <a:lnTo>
                    <a:pt x="2348" y="311"/>
                  </a:lnTo>
                  <a:lnTo>
                    <a:pt x="2333" y="340"/>
                  </a:lnTo>
                  <a:lnTo>
                    <a:pt x="2314" y="366"/>
                  </a:lnTo>
                  <a:lnTo>
                    <a:pt x="2291" y="390"/>
                  </a:lnTo>
                  <a:lnTo>
                    <a:pt x="2266" y="410"/>
                  </a:lnTo>
                  <a:lnTo>
                    <a:pt x="2238" y="425"/>
                  </a:lnTo>
                  <a:lnTo>
                    <a:pt x="2208" y="438"/>
                  </a:lnTo>
                  <a:lnTo>
                    <a:pt x="2175" y="445"/>
                  </a:lnTo>
                  <a:lnTo>
                    <a:pt x="2141" y="448"/>
                  </a:lnTo>
                  <a:lnTo>
                    <a:pt x="1239" y="448"/>
                  </a:lnTo>
                  <a:lnTo>
                    <a:pt x="1205" y="445"/>
                  </a:lnTo>
                  <a:lnTo>
                    <a:pt x="1172" y="438"/>
                  </a:lnTo>
                  <a:lnTo>
                    <a:pt x="1142" y="425"/>
                  </a:lnTo>
                  <a:lnTo>
                    <a:pt x="1114" y="410"/>
                  </a:lnTo>
                  <a:lnTo>
                    <a:pt x="1089" y="390"/>
                  </a:lnTo>
                  <a:lnTo>
                    <a:pt x="1066" y="366"/>
                  </a:lnTo>
                  <a:lnTo>
                    <a:pt x="1047" y="340"/>
                  </a:lnTo>
                  <a:lnTo>
                    <a:pt x="1032" y="311"/>
                  </a:lnTo>
                  <a:lnTo>
                    <a:pt x="1022" y="280"/>
                  </a:lnTo>
                  <a:lnTo>
                    <a:pt x="939" y="280"/>
                  </a:lnTo>
                  <a:close/>
                  <a:moveTo>
                    <a:pt x="1239" y="112"/>
                  </a:moveTo>
                  <a:lnTo>
                    <a:pt x="1213" y="116"/>
                  </a:lnTo>
                  <a:lnTo>
                    <a:pt x="1190" y="124"/>
                  </a:lnTo>
                  <a:lnTo>
                    <a:pt x="1169" y="136"/>
                  </a:lnTo>
                  <a:lnTo>
                    <a:pt x="1151" y="154"/>
                  </a:lnTo>
                  <a:lnTo>
                    <a:pt x="1138" y="175"/>
                  </a:lnTo>
                  <a:lnTo>
                    <a:pt x="1129" y="199"/>
                  </a:lnTo>
                  <a:lnTo>
                    <a:pt x="1126" y="224"/>
                  </a:lnTo>
                  <a:lnTo>
                    <a:pt x="1129" y="250"/>
                  </a:lnTo>
                  <a:lnTo>
                    <a:pt x="1138" y="273"/>
                  </a:lnTo>
                  <a:lnTo>
                    <a:pt x="1151" y="294"/>
                  </a:lnTo>
                  <a:lnTo>
                    <a:pt x="1169" y="311"/>
                  </a:lnTo>
                  <a:lnTo>
                    <a:pt x="1190" y="324"/>
                  </a:lnTo>
                  <a:lnTo>
                    <a:pt x="1213" y="333"/>
                  </a:lnTo>
                  <a:lnTo>
                    <a:pt x="1239" y="336"/>
                  </a:lnTo>
                  <a:lnTo>
                    <a:pt x="2141" y="336"/>
                  </a:lnTo>
                  <a:lnTo>
                    <a:pt x="2167" y="333"/>
                  </a:lnTo>
                  <a:lnTo>
                    <a:pt x="2190" y="324"/>
                  </a:lnTo>
                  <a:lnTo>
                    <a:pt x="2211" y="311"/>
                  </a:lnTo>
                  <a:lnTo>
                    <a:pt x="2229" y="294"/>
                  </a:lnTo>
                  <a:lnTo>
                    <a:pt x="2242" y="273"/>
                  </a:lnTo>
                  <a:lnTo>
                    <a:pt x="2251" y="250"/>
                  </a:lnTo>
                  <a:lnTo>
                    <a:pt x="2254" y="224"/>
                  </a:lnTo>
                  <a:lnTo>
                    <a:pt x="2251" y="199"/>
                  </a:lnTo>
                  <a:lnTo>
                    <a:pt x="2242" y="175"/>
                  </a:lnTo>
                  <a:lnTo>
                    <a:pt x="2229" y="154"/>
                  </a:lnTo>
                  <a:lnTo>
                    <a:pt x="2211" y="136"/>
                  </a:lnTo>
                  <a:lnTo>
                    <a:pt x="2190" y="124"/>
                  </a:lnTo>
                  <a:lnTo>
                    <a:pt x="2167" y="116"/>
                  </a:lnTo>
                  <a:lnTo>
                    <a:pt x="2141" y="112"/>
                  </a:lnTo>
                  <a:lnTo>
                    <a:pt x="1239" y="112"/>
                  </a:lnTo>
                  <a:close/>
                  <a:moveTo>
                    <a:pt x="1239" y="0"/>
                  </a:moveTo>
                  <a:lnTo>
                    <a:pt x="2141" y="0"/>
                  </a:lnTo>
                  <a:lnTo>
                    <a:pt x="2175" y="2"/>
                  </a:lnTo>
                  <a:lnTo>
                    <a:pt x="2208" y="11"/>
                  </a:lnTo>
                  <a:lnTo>
                    <a:pt x="2238" y="22"/>
                  </a:lnTo>
                  <a:lnTo>
                    <a:pt x="2266" y="39"/>
                  </a:lnTo>
                  <a:lnTo>
                    <a:pt x="2291" y="58"/>
                  </a:lnTo>
                  <a:lnTo>
                    <a:pt x="2314" y="81"/>
                  </a:lnTo>
                  <a:lnTo>
                    <a:pt x="2333" y="108"/>
                  </a:lnTo>
                  <a:lnTo>
                    <a:pt x="2348" y="136"/>
                  </a:lnTo>
                  <a:lnTo>
                    <a:pt x="2358" y="167"/>
                  </a:lnTo>
                  <a:lnTo>
                    <a:pt x="2441" y="167"/>
                  </a:lnTo>
                  <a:lnTo>
                    <a:pt x="2474" y="171"/>
                  </a:lnTo>
                  <a:lnTo>
                    <a:pt x="2507" y="179"/>
                  </a:lnTo>
                  <a:lnTo>
                    <a:pt x="2537" y="192"/>
                  </a:lnTo>
                  <a:lnTo>
                    <a:pt x="2564" y="210"/>
                  </a:lnTo>
                  <a:lnTo>
                    <a:pt x="2588" y="233"/>
                  </a:lnTo>
                  <a:lnTo>
                    <a:pt x="2608" y="259"/>
                  </a:lnTo>
                  <a:lnTo>
                    <a:pt x="2624" y="289"/>
                  </a:lnTo>
                  <a:lnTo>
                    <a:pt x="2952" y="1063"/>
                  </a:lnTo>
                  <a:lnTo>
                    <a:pt x="3380" y="1063"/>
                  </a:lnTo>
                  <a:lnTo>
                    <a:pt x="3380" y="1512"/>
                  </a:lnTo>
                  <a:lnTo>
                    <a:pt x="3267" y="1512"/>
                  </a:lnTo>
                  <a:lnTo>
                    <a:pt x="3267" y="3049"/>
                  </a:lnTo>
                  <a:lnTo>
                    <a:pt x="3265" y="3086"/>
                  </a:lnTo>
                  <a:lnTo>
                    <a:pt x="3257" y="3122"/>
                  </a:lnTo>
                  <a:lnTo>
                    <a:pt x="3244" y="3156"/>
                  </a:lnTo>
                  <a:lnTo>
                    <a:pt x="3226" y="3187"/>
                  </a:lnTo>
                  <a:lnTo>
                    <a:pt x="3204" y="3216"/>
                  </a:lnTo>
                  <a:lnTo>
                    <a:pt x="3179" y="3241"/>
                  </a:lnTo>
                  <a:lnTo>
                    <a:pt x="3150" y="3263"/>
                  </a:lnTo>
                  <a:lnTo>
                    <a:pt x="3119" y="3280"/>
                  </a:lnTo>
                  <a:lnTo>
                    <a:pt x="3084" y="3293"/>
                  </a:lnTo>
                  <a:lnTo>
                    <a:pt x="3048" y="3301"/>
                  </a:lnTo>
                  <a:lnTo>
                    <a:pt x="3010" y="3304"/>
                  </a:lnTo>
                  <a:lnTo>
                    <a:pt x="370" y="3304"/>
                  </a:lnTo>
                  <a:lnTo>
                    <a:pt x="332" y="3301"/>
                  </a:lnTo>
                  <a:lnTo>
                    <a:pt x="296" y="3293"/>
                  </a:lnTo>
                  <a:lnTo>
                    <a:pt x="261" y="3280"/>
                  </a:lnTo>
                  <a:lnTo>
                    <a:pt x="230" y="3263"/>
                  </a:lnTo>
                  <a:lnTo>
                    <a:pt x="201" y="3241"/>
                  </a:lnTo>
                  <a:lnTo>
                    <a:pt x="176" y="3216"/>
                  </a:lnTo>
                  <a:lnTo>
                    <a:pt x="154" y="3187"/>
                  </a:lnTo>
                  <a:lnTo>
                    <a:pt x="136" y="3156"/>
                  </a:lnTo>
                  <a:lnTo>
                    <a:pt x="123" y="3122"/>
                  </a:lnTo>
                  <a:lnTo>
                    <a:pt x="115" y="3086"/>
                  </a:lnTo>
                  <a:lnTo>
                    <a:pt x="113" y="3049"/>
                  </a:lnTo>
                  <a:lnTo>
                    <a:pt x="113" y="1512"/>
                  </a:lnTo>
                  <a:lnTo>
                    <a:pt x="0" y="1512"/>
                  </a:lnTo>
                  <a:lnTo>
                    <a:pt x="0" y="1063"/>
                  </a:lnTo>
                  <a:lnTo>
                    <a:pt x="428" y="1063"/>
                  </a:lnTo>
                  <a:lnTo>
                    <a:pt x="756" y="289"/>
                  </a:lnTo>
                  <a:lnTo>
                    <a:pt x="772" y="259"/>
                  </a:lnTo>
                  <a:lnTo>
                    <a:pt x="792" y="233"/>
                  </a:lnTo>
                  <a:lnTo>
                    <a:pt x="816" y="210"/>
                  </a:lnTo>
                  <a:lnTo>
                    <a:pt x="843" y="192"/>
                  </a:lnTo>
                  <a:lnTo>
                    <a:pt x="873" y="179"/>
                  </a:lnTo>
                  <a:lnTo>
                    <a:pt x="906" y="171"/>
                  </a:lnTo>
                  <a:lnTo>
                    <a:pt x="939" y="167"/>
                  </a:lnTo>
                  <a:lnTo>
                    <a:pt x="1022" y="167"/>
                  </a:lnTo>
                  <a:lnTo>
                    <a:pt x="1032" y="136"/>
                  </a:lnTo>
                  <a:lnTo>
                    <a:pt x="1047" y="108"/>
                  </a:lnTo>
                  <a:lnTo>
                    <a:pt x="1066" y="81"/>
                  </a:lnTo>
                  <a:lnTo>
                    <a:pt x="1089" y="58"/>
                  </a:lnTo>
                  <a:lnTo>
                    <a:pt x="1114" y="39"/>
                  </a:lnTo>
                  <a:lnTo>
                    <a:pt x="1142" y="22"/>
                  </a:lnTo>
                  <a:lnTo>
                    <a:pt x="1172" y="11"/>
                  </a:lnTo>
                  <a:lnTo>
                    <a:pt x="1205" y="2"/>
                  </a:lnTo>
                  <a:lnTo>
                    <a:pt x="1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261"/>
            <p:cNvSpPr>
              <a:spLocks/>
            </p:cNvSpPr>
            <p:nvPr/>
          </p:nvSpPr>
          <p:spPr bwMode="auto">
            <a:xfrm>
              <a:off x="9299575" y="297815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262"/>
            <p:cNvSpPr>
              <a:spLocks/>
            </p:cNvSpPr>
            <p:nvPr/>
          </p:nvSpPr>
          <p:spPr bwMode="auto">
            <a:xfrm>
              <a:off x="9326563" y="2951163"/>
              <a:ext cx="17463" cy="19050"/>
            </a:xfrm>
            <a:custGeom>
              <a:avLst/>
              <a:gdLst>
                <a:gd name="T0" fmla="*/ 57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2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2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7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263"/>
            <p:cNvSpPr>
              <a:spLocks/>
            </p:cNvSpPr>
            <p:nvPr/>
          </p:nvSpPr>
          <p:spPr bwMode="auto">
            <a:xfrm>
              <a:off x="9326563" y="3005138"/>
              <a:ext cx="17463" cy="17462"/>
            </a:xfrm>
            <a:custGeom>
              <a:avLst/>
              <a:gdLst>
                <a:gd name="T0" fmla="*/ 57 w 112"/>
                <a:gd name="T1" fmla="*/ 0 h 113"/>
                <a:gd name="T2" fmla="*/ 73 w 112"/>
                <a:gd name="T3" fmla="*/ 2 h 113"/>
                <a:gd name="T4" fmla="*/ 89 w 112"/>
                <a:gd name="T5" fmla="*/ 11 h 113"/>
                <a:gd name="T6" fmla="*/ 102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2 w 112"/>
                <a:gd name="T15" fmla="*/ 89 h 113"/>
                <a:gd name="T16" fmla="*/ 89 w 112"/>
                <a:gd name="T17" fmla="*/ 101 h 113"/>
                <a:gd name="T18" fmla="*/ 73 w 112"/>
                <a:gd name="T19" fmla="*/ 109 h 113"/>
                <a:gd name="T20" fmla="*/ 57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1 w 112"/>
                <a:gd name="T27" fmla="*/ 89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8 w 112"/>
                <a:gd name="T39" fmla="*/ 2 h 113"/>
                <a:gd name="T40" fmla="*/ 57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7" y="0"/>
                  </a:moveTo>
                  <a:lnTo>
                    <a:pt x="73" y="2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264"/>
            <p:cNvSpPr>
              <a:spLocks/>
            </p:cNvSpPr>
            <p:nvPr/>
          </p:nvSpPr>
          <p:spPr bwMode="auto">
            <a:xfrm>
              <a:off x="9351963" y="2978150"/>
              <a:ext cx="19050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265"/>
            <p:cNvSpPr>
              <a:spLocks/>
            </p:cNvSpPr>
            <p:nvPr/>
          </p:nvSpPr>
          <p:spPr bwMode="auto">
            <a:xfrm>
              <a:off x="9245600" y="2978150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5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266"/>
            <p:cNvSpPr>
              <a:spLocks/>
            </p:cNvSpPr>
            <p:nvPr/>
          </p:nvSpPr>
          <p:spPr bwMode="auto">
            <a:xfrm>
              <a:off x="9272588" y="2951163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2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267"/>
            <p:cNvSpPr>
              <a:spLocks/>
            </p:cNvSpPr>
            <p:nvPr/>
          </p:nvSpPr>
          <p:spPr bwMode="auto">
            <a:xfrm>
              <a:off x="9272588" y="3005138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2 h 113"/>
                <a:gd name="T4" fmla="*/ 90 w 113"/>
                <a:gd name="T5" fmla="*/ 11 h 113"/>
                <a:gd name="T6" fmla="*/ 103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3 w 113"/>
                <a:gd name="T15" fmla="*/ 89 h 113"/>
                <a:gd name="T16" fmla="*/ 90 w 113"/>
                <a:gd name="T17" fmla="*/ 101 h 113"/>
                <a:gd name="T18" fmla="*/ 75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3 h 113"/>
                <a:gd name="T36" fmla="*/ 23 w 113"/>
                <a:gd name="T37" fmla="*/ 11 h 113"/>
                <a:gd name="T38" fmla="*/ 39 w 113"/>
                <a:gd name="T39" fmla="*/ 2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2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268"/>
            <p:cNvSpPr>
              <a:spLocks/>
            </p:cNvSpPr>
            <p:nvPr/>
          </p:nvSpPr>
          <p:spPr bwMode="auto">
            <a:xfrm>
              <a:off x="9137650" y="297815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269"/>
            <p:cNvSpPr>
              <a:spLocks/>
            </p:cNvSpPr>
            <p:nvPr/>
          </p:nvSpPr>
          <p:spPr bwMode="auto">
            <a:xfrm>
              <a:off x="9191625" y="297815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70"/>
            <p:cNvSpPr>
              <a:spLocks/>
            </p:cNvSpPr>
            <p:nvPr/>
          </p:nvSpPr>
          <p:spPr bwMode="auto">
            <a:xfrm>
              <a:off x="9164638" y="29511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7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2 h 112"/>
                <a:gd name="T36" fmla="*/ 23 w 112"/>
                <a:gd name="T37" fmla="*/ 11 h 112"/>
                <a:gd name="T38" fmla="*/ 37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71"/>
            <p:cNvSpPr>
              <a:spLocks/>
            </p:cNvSpPr>
            <p:nvPr/>
          </p:nvSpPr>
          <p:spPr bwMode="auto">
            <a:xfrm>
              <a:off x="9218613" y="29511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72"/>
            <p:cNvSpPr>
              <a:spLocks/>
            </p:cNvSpPr>
            <p:nvPr/>
          </p:nvSpPr>
          <p:spPr bwMode="auto">
            <a:xfrm>
              <a:off x="9164638" y="3005138"/>
              <a:ext cx="17463" cy="17462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2 h 113"/>
                <a:gd name="T4" fmla="*/ 89 w 112"/>
                <a:gd name="T5" fmla="*/ 11 h 113"/>
                <a:gd name="T6" fmla="*/ 101 w 112"/>
                <a:gd name="T7" fmla="*/ 23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7 w 112"/>
                <a:gd name="T23" fmla="*/ 109 h 113"/>
                <a:gd name="T24" fmla="*/ 23 w 112"/>
                <a:gd name="T25" fmla="*/ 101 h 113"/>
                <a:gd name="T26" fmla="*/ 10 w 112"/>
                <a:gd name="T27" fmla="*/ 89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7 w 112"/>
                <a:gd name="T39" fmla="*/ 2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73"/>
            <p:cNvSpPr>
              <a:spLocks/>
            </p:cNvSpPr>
            <p:nvPr/>
          </p:nvSpPr>
          <p:spPr bwMode="auto">
            <a:xfrm>
              <a:off x="9218613" y="3005138"/>
              <a:ext cx="17463" cy="17462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2 h 113"/>
                <a:gd name="T4" fmla="*/ 89 w 112"/>
                <a:gd name="T5" fmla="*/ 11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0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8 w 112"/>
                <a:gd name="T39" fmla="*/ 2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274"/>
            <p:cNvSpPr>
              <a:spLocks/>
            </p:cNvSpPr>
            <p:nvPr/>
          </p:nvSpPr>
          <p:spPr bwMode="auto">
            <a:xfrm>
              <a:off x="9567863" y="297815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75"/>
            <p:cNvSpPr>
              <a:spLocks/>
            </p:cNvSpPr>
            <p:nvPr/>
          </p:nvSpPr>
          <p:spPr bwMode="auto">
            <a:xfrm>
              <a:off x="9513888" y="297815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76"/>
            <p:cNvSpPr>
              <a:spLocks/>
            </p:cNvSpPr>
            <p:nvPr/>
          </p:nvSpPr>
          <p:spPr bwMode="auto">
            <a:xfrm>
              <a:off x="9540875" y="29511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5 w 112"/>
                <a:gd name="T3" fmla="*/ 3 h 112"/>
                <a:gd name="T4" fmla="*/ 89 w 112"/>
                <a:gd name="T5" fmla="*/ 11 h 112"/>
                <a:gd name="T6" fmla="*/ 102 w 112"/>
                <a:gd name="T7" fmla="*/ 22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2 w 112"/>
                <a:gd name="T15" fmla="*/ 89 h 112"/>
                <a:gd name="T16" fmla="*/ 89 w 112"/>
                <a:gd name="T17" fmla="*/ 101 h 112"/>
                <a:gd name="T18" fmla="*/ 75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5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5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277"/>
            <p:cNvSpPr>
              <a:spLocks/>
            </p:cNvSpPr>
            <p:nvPr/>
          </p:nvSpPr>
          <p:spPr bwMode="auto">
            <a:xfrm>
              <a:off x="9540875" y="3005138"/>
              <a:ext cx="17463" cy="17462"/>
            </a:xfrm>
            <a:custGeom>
              <a:avLst/>
              <a:gdLst>
                <a:gd name="T0" fmla="*/ 56 w 112"/>
                <a:gd name="T1" fmla="*/ 0 h 113"/>
                <a:gd name="T2" fmla="*/ 75 w 112"/>
                <a:gd name="T3" fmla="*/ 2 h 113"/>
                <a:gd name="T4" fmla="*/ 89 w 112"/>
                <a:gd name="T5" fmla="*/ 11 h 113"/>
                <a:gd name="T6" fmla="*/ 102 w 112"/>
                <a:gd name="T7" fmla="*/ 23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2 w 112"/>
                <a:gd name="T15" fmla="*/ 89 h 113"/>
                <a:gd name="T16" fmla="*/ 89 w 112"/>
                <a:gd name="T17" fmla="*/ 101 h 113"/>
                <a:gd name="T18" fmla="*/ 75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1 w 112"/>
                <a:gd name="T27" fmla="*/ 89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8 w 112"/>
                <a:gd name="T39" fmla="*/ 2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5" y="2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5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278"/>
            <p:cNvSpPr>
              <a:spLocks/>
            </p:cNvSpPr>
            <p:nvPr/>
          </p:nvSpPr>
          <p:spPr bwMode="auto">
            <a:xfrm>
              <a:off x="9378950" y="2951163"/>
              <a:ext cx="17463" cy="19050"/>
            </a:xfrm>
            <a:custGeom>
              <a:avLst/>
              <a:gdLst>
                <a:gd name="T0" fmla="*/ 55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5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2 h 112"/>
                <a:gd name="T36" fmla="*/ 23 w 112"/>
                <a:gd name="T37" fmla="*/ 11 h 112"/>
                <a:gd name="T38" fmla="*/ 39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5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79"/>
            <p:cNvSpPr>
              <a:spLocks/>
            </p:cNvSpPr>
            <p:nvPr/>
          </p:nvSpPr>
          <p:spPr bwMode="auto">
            <a:xfrm>
              <a:off x="9378950" y="3005138"/>
              <a:ext cx="17463" cy="17462"/>
            </a:xfrm>
            <a:custGeom>
              <a:avLst/>
              <a:gdLst>
                <a:gd name="T0" fmla="*/ 55 w 112"/>
                <a:gd name="T1" fmla="*/ 0 h 113"/>
                <a:gd name="T2" fmla="*/ 74 w 112"/>
                <a:gd name="T3" fmla="*/ 2 h 113"/>
                <a:gd name="T4" fmla="*/ 89 w 112"/>
                <a:gd name="T5" fmla="*/ 11 h 113"/>
                <a:gd name="T6" fmla="*/ 101 w 112"/>
                <a:gd name="T7" fmla="*/ 23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09 h 113"/>
                <a:gd name="T20" fmla="*/ 55 w 112"/>
                <a:gd name="T21" fmla="*/ 113 h 113"/>
                <a:gd name="T22" fmla="*/ 39 w 112"/>
                <a:gd name="T23" fmla="*/ 109 h 113"/>
                <a:gd name="T24" fmla="*/ 23 w 112"/>
                <a:gd name="T25" fmla="*/ 101 h 113"/>
                <a:gd name="T26" fmla="*/ 10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3 w 112"/>
                <a:gd name="T37" fmla="*/ 11 h 113"/>
                <a:gd name="T38" fmla="*/ 39 w 112"/>
                <a:gd name="T39" fmla="*/ 2 h 113"/>
                <a:gd name="T40" fmla="*/ 55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5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5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80"/>
            <p:cNvSpPr>
              <a:spLocks/>
            </p:cNvSpPr>
            <p:nvPr/>
          </p:nvSpPr>
          <p:spPr bwMode="auto">
            <a:xfrm>
              <a:off x="9405938" y="297815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81"/>
            <p:cNvSpPr>
              <a:spLocks/>
            </p:cNvSpPr>
            <p:nvPr/>
          </p:nvSpPr>
          <p:spPr bwMode="auto">
            <a:xfrm>
              <a:off x="9459913" y="2978150"/>
              <a:ext cx="17463" cy="17462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82"/>
            <p:cNvSpPr>
              <a:spLocks/>
            </p:cNvSpPr>
            <p:nvPr/>
          </p:nvSpPr>
          <p:spPr bwMode="auto">
            <a:xfrm>
              <a:off x="9299575" y="303212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2 w 113"/>
                <a:gd name="T29" fmla="*/ 73 h 112"/>
                <a:gd name="T30" fmla="*/ 0 w 113"/>
                <a:gd name="T31" fmla="*/ 56 h 112"/>
                <a:gd name="T32" fmla="*/ 2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83"/>
            <p:cNvSpPr>
              <a:spLocks/>
            </p:cNvSpPr>
            <p:nvPr/>
          </p:nvSpPr>
          <p:spPr bwMode="auto">
            <a:xfrm>
              <a:off x="9351963" y="3032125"/>
              <a:ext cx="19050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84"/>
            <p:cNvSpPr>
              <a:spLocks/>
            </p:cNvSpPr>
            <p:nvPr/>
          </p:nvSpPr>
          <p:spPr bwMode="auto">
            <a:xfrm>
              <a:off x="9245600" y="3032125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5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85"/>
            <p:cNvSpPr>
              <a:spLocks/>
            </p:cNvSpPr>
            <p:nvPr/>
          </p:nvSpPr>
          <p:spPr bwMode="auto">
            <a:xfrm>
              <a:off x="9137650" y="303212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86"/>
            <p:cNvSpPr>
              <a:spLocks/>
            </p:cNvSpPr>
            <p:nvPr/>
          </p:nvSpPr>
          <p:spPr bwMode="auto">
            <a:xfrm>
              <a:off x="9191625" y="303212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3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87"/>
            <p:cNvSpPr>
              <a:spLocks/>
            </p:cNvSpPr>
            <p:nvPr/>
          </p:nvSpPr>
          <p:spPr bwMode="auto">
            <a:xfrm>
              <a:off x="9567863" y="303212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88"/>
            <p:cNvSpPr>
              <a:spLocks/>
            </p:cNvSpPr>
            <p:nvPr/>
          </p:nvSpPr>
          <p:spPr bwMode="auto">
            <a:xfrm>
              <a:off x="9513888" y="3032125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89"/>
            <p:cNvSpPr>
              <a:spLocks/>
            </p:cNvSpPr>
            <p:nvPr/>
          </p:nvSpPr>
          <p:spPr bwMode="auto">
            <a:xfrm>
              <a:off x="9405938" y="3032125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3 h 112"/>
                <a:gd name="T14" fmla="*/ 103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3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90"/>
            <p:cNvSpPr>
              <a:spLocks/>
            </p:cNvSpPr>
            <p:nvPr/>
          </p:nvSpPr>
          <p:spPr bwMode="auto">
            <a:xfrm>
              <a:off x="9459913" y="3032125"/>
              <a:ext cx="17463" cy="17462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91"/>
            <p:cNvSpPr>
              <a:spLocks/>
            </p:cNvSpPr>
            <p:nvPr/>
          </p:nvSpPr>
          <p:spPr bwMode="auto">
            <a:xfrm>
              <a:off x="9432925" y="2951163"/>
              <a:ext cx="17463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2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92"/>
            <p:cNvSpPr>
              <a:spLocks/>
            </p:cNvSpPr>
            <p:nvPr/>
          </p:nvSpPr>
          <p:spPr bwMode="auto">
            <a:xfrm>
              <a:off x="9486900" y="2951163"/>
              <a:ext cx="17463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93"/>
            <p:cNvSpPr>
              <a:spLocks/>
            </p:cNvSpPr>
            <p:nvPr/>
          </p:nvSpPr>
          <p:spPr bwMode="auto">
            <a:xfrm>
              <a:off x="9432925" y="30051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2 h 113"/>
                <a:gd name="T4" fmla="*/ 90 w 113"/>
                <a:gd name="T5" fmla="*/ 11 h 113"/>
                <a:gd name="T6" fmla="*/ 101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89 h 113"/>
                <a:gd name="T16" fmla="*/ 90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8 w 113"/>
                <a:gd name="T23" fmla="*/ 109 h 113"/>
                <a:gd name="T24" fmla="*/ 23 w 113"/>
                <a:gd name="T25" fmla="*/ 101 h 113"/>
                <a:gd name="T26" fmla="*/ 10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1 h 113"/>
                <a:gd name="T38" fmla="*/ 38 w 113"/>
                <a:gd name="T39" fmla="*/ 2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94"/>
            <p:cNvSpPr>
              <a:spLocks/>
            </p:cNvSpPr>
            <p:nvPr/>
          </p:nvSpPr>
          <p:spPr bwMode="auto">
            <a:xfrm>
              <a:off x="9486900" y="3005138"/>
              <a:ext cx="17463" cy="17462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2 h 113"/>
                <a:gd name="T4" fmla="*/ 89 w 112"/>
                <a:gd name="T5" fmla="*/ 11 h 113"/>
                <a:gd name="T6" fmla="*/ 102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2 w 112"/>
                <a:gd name="T15" fmla="*/ 89 h 113"/>
                <a:gd name="T16" fmla="*/ 89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1 h 113"/>
                <a:gd name="T38" fmla="*/ 38 w 112"/>
                <a:gd name="T39" fmla="*/ 2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2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95"/>
            <p:cNvSpPr>
              <a:spLocks/>
            </p:cNvSpPr>
            <p:nvPr/>
          </p:nvSpPr>
          <p:spPr bwMode="auto">
            <a:xfrm>
              <a:off x="9299575" y="30845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6 w 113"/>
                <a:gd name="T21" fmla="*/ 113 h 113"/>
                <a:gd name="T22" fmla="*/ 38 w 113"/>
                <a:gd name="T23" fmla="*/ 111 h 113"/>
                <a:gd name="T24" fmla="*/ 23 w 113"/>
                <a:gd name="T25" fmla="*/ 102 h 113"/>
                <a:gd name="T26" fmla="*/ 10 w 113"/>
                <a:gd name="T27" fmla="*/ 90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9 h 113"/>
                <a:gd name="T34" fmla="*/ 10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96"/>
            <p:cNvSpPr>
              <a:spLocks/>
            </p:cNvSpPr>
            <p:nvPr/>
          </p:nvSpPr>
          <p:spPr bwMode="auto">
            <a:xfrm>
              <a:off x="9326563" y="3059113"/>
              <a:ext cx="17463" cy="17462"/>
            </a:xfrm>
            <a:custGeom>
              <a:avLst/>
              <a:gdLst>
                <a:gd name="T0" fmla="*/ 57 w 112"/>
                <a:gd name="T1" fmla="*/ 0 h 112"/>
                <a:gd name="T2" fmla="*/ 73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7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97"/>
            <p:cNvSpPr>
              <a:spLocks/>
            </p:cNvSpPr>
            <p:nvPr/>
          </p:nvSpPr>
          <p:spPr bwMode="auto">
            <a:xfrm>
              <a:off x="9326563" y="3111500"/>
              <a:ext cx="17463" cy="17462"/>
            </a:xfrm>
            <a:custGeom>
              <a:avLst/>
              <a:gdLst>
                <a:gd name="T0" fmla="*/ 57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7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98"/>
            <p:cNvSpPr>
              <a:spLocks/>
            </p:cNvSpPr>
            <p:nvPr/>
          </p:nvSpPr>
          <p:spPr bwMode="auto">
            <a:xfrm>
              <a:off x="9351963" y="3084513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4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2 w 112"/>
                <a:gd name="T15" fmla="*/ 90 h 113"/>
                <a:gd name="T16" fmla="*/ 89 w 112"/>
                <a:gd name="T17" fmla="*/ 102 h 113"/>
                <a:gd name="T18" fmla="*/ 74 w 112"/>
                <a:gd name="T19" fmla="*/ 111 h 113"/>
                <a:gd name="T20" fmla="*/ 56 w 112"/>
                <a:gd name="T21" fmla="*/ 113 h 113"/>
                <a:gd name="T22" fmla="*/ 38 w 112"/>
                <a:gd name="T23" fmla="*/ 111 h 113"/>
                <a:gd name="T24" fmla="*/ 23 w 112"/>
                <a:gd name="T25" fmla="*/ 102 h 113"/>
                <a:gd name="T26" fmla="*/ 10 w 112"/>
                <a:gd name="T27" fmla="*/ 90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99"/>
            <p:cNvSpPr>
              <a:spLocks/>
            </p:cNvSpPr>
            <p:nvPr/>
          </p:nvSpPr>
          <p:spPr bwMode="auto">
            <a:xfrm>
              <a:off x="9245600" y="3084513"/>
              <a:ext cx="17463" cy="19050"/>
            </a:xfrm>
            <a:custGeom>
              <a:avLst/>
              <a:gdLst>
                <a:gd name="T0" fmla="*/ 55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1 w 112"/>
                <a:gd name="T15" fmla="*/ 90 h 113"/>
                <a:gd name="T16" fmla="*/ 89 w 112"/>
                <a:gd name="T17" fmla="*/ 102 h 113"/>
                <a:gd name="T18" fmla="*/ 73 w 112"/>
                <a:gd name="T19" fmla="*/ 111 h 113"/>
                <a:gd name="T20" fmla="*/ 55 w 112"/>
                <a:gd name="T21" fmla="*/ 113 h 113"/>
                <a:gd name="T22" fmla="*/ 38 w 112"/>
                <a:gd name="T23" fmla="*/ 111 h 113"/>
                <a:gd name="T24" fmla="*/ 23 w 112"/>
                <a:gd name="T25" fmla="*/ 102 h 113"/>
                <a:gd name="T26" fmla="*/ 10 w 112"/>
                <a:gd name="T27" fmla="*/ 90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0 w 112"/>
                <a:gd name="T35" fmla="*/ 24 h 113"/>
                <a:gd name="T36" fmla="*/ 23 w 112"/>
                <a:gd name="T37" fmla="*/ 12 h 113"/>
                <a:gd name="T38" fmla="*/ 38 w 112"/>
                <a:gd name="T39" fmla="*/ 3 h 113"/>
                <a:gd name="T40" fmla="*/ 55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5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1"/>
                  </a:lnTo>
                  <a:lnTo>
                    <a:pt x="55" y="113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300"/>
            <p:cNvSpPr>
              <a:spLocks/>
            </p:cNvSpPr>
            <p:nvPr/>
          </p:nvSpPr>
          <p:spPr bwMode="auto">
            <a:xfrm>
              <a:off x="9272588" y="305911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0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301"/>
            <p:cNvSpPr>
              <a:spLocks/>
            </p:cNvSpPr>
            <p:nvPr/>
          </p:nvSpPr>
          <p:spPr bwMode="auto">
            <a:xfrm>
              <a:off x="9272588" y="3111500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302"/>
            <p:cNvSpPr>
              <a:spLocks/>
            </p:cNvSpPr>
            <p:nvPr/>
          </p:nvSpPr>
          <p:spPr bwMode="auto">
            <a:xfrm>
              <a:off x="9137650" y="30845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303"/>
            <p:cNvSpPr>
              <a:spLocks/>
            </p:cNvSpPr>
            <p:nvPr/>
          </p:nvSpPr>
          <p:spPr bwMode="auto">
            <a:xfrm>
              <a:off x="9191625" y="30845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3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304"/>
            <p:cNvSpPr>
              <a:spLocks/>
            </p:cNvSpPr>
            <p:nvPr/>
          </p:nvSpPr>
          <p:spPr bwMode="auto">
            <a:xfrm>
              <a:off x="9164638" y="3059113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7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7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305"/>
            <p:cNvSpPr>
              <a:spLocks/>
            </p:cNvSpPr>
            <p:nvPr/>
          </p:nvSpPr>
          <p:spPr bwMode="auto">
            <a:xfrm>
              <a:off x="9218613" y="3059113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306"/>
            <p:cNvSpPr>
              <a:spLocks/>
            </p:cNvSpPr>
            <p:nvPr/>
          </p:nvSpPr>
          <p:spPr bwMode="auto">
            <a:xfrm>
              <a:off x="9164638" y="31115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7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7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307"/>
            <p:cNvSpPr>
              <a:spLocks/>
            </p:cNvSpPr>
            <p:nvPr/>
          </p:nvSpPr>
          <p:spPr bwMode="auto">
            <a:xfrm>
              <a:off x="9218613" y="31115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308"/>
            <p:cNvSpPr>
              <a:spLocks/>
            </p:cNvSpPr>
            <p:nvPr/>
          </p:nvSpPr>
          <p:spPr bwMode="auto">
            <a:xfrm>
              <a:off x="9567863" y="30845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6 w 113"/>
                <a:gd name="T21" fmla="*/ 113 h 113"/>
                <a:gd name="T22" fmla="*/ 38 w 113"/>
                <a:gd name="T23" fmla="*/ 111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0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309"/>
            <p:cNvSpPr>
              <a:spLocks/>
            </p:cNvSpPr>
            <p:nvPr/>
          </p:nvSpPr>
          <p:spPr bwMode="auto">
            <a:xfrm>
              <a:off x="9513888" y="308451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0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310"/>
            <p:cNvSpPr>
              <a:spLocks/>
            </p:cNvSpPr>
            <p:nvPr/>
          </p:nvSpPr>
          <p:spPr bwMode="auto">
            <a:xfrm>
              <a:off x="9540875" y="3059113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5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5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5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5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311"/>
            <p:cNvSpPr>
              <a:spLocks/>
            </p:cNvSpPr>
            <p:nvPr/>
          </p:nvSpPr>
          <p:spPr bwMode="auto">
            <a:xfrm>
              <a:off x="9540875" y="31115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5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5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5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5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312"/>
            <p:cNvSpPr>
              <a:spLocks/>
            </p:cNvSpPr>
            <p:nvPr/>
          </p:nvSpPr>
          <p:spPr bwMode="auto">
            <a:xfrm>
              <a:off x="9378950" y="3059113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5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0 h 112"/>
                <a:gd name="T38" fmla="*/ 39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5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313"/>
            <p:cNvSpPr>
              <a:spLocks/>
            </p:cNvSpPr>
            <p:nvPr/>
          </p:nvSpPr>
          <p:spPr bwMode="auto">
            <a:xfrm>
              <a:off x="9378950" y="3111500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5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5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314"/>
            <p:cNvSpPr>
              <a:spLocks/>
            </p:cNvSpPr>
            <p:nvPr/>
          </p:nvSpPr>
          <p:spPr bwMode="auto">
            <a:xfrm>
              <a:off x="9405938" y="30845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2 h 113"/>
                <a:gd name="T6" fmla="*/ 103 w 113"/>
                <a:gd name="T7" fmla="*/ 24 h 113"/>
                <a:gd name="T8" fmla="*/ 111 w 113"/>
                <a:gd name="T9" fmla="*/ 39 h 113"/>
                <a:gd name="T10" fmla="*/ 113 w 113"/>
                <a:gd name="T11" fmla="*/ 56 h 113"/>
                <a:gd name="T12" fmla="*/ 111 w 113"/>
                <a:gd name="T13" fmla="*/ 74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315"/>
            <p:cNvSpPr>
              <a:spLocks/>
            </p:cNvSpPr>
            <p:nvPr/>
          </p:nvSpPr>
          <p:spPr bwMode="auto">
            <a:xfrm>
              <a:off x="9459913" y="3084513"/>
              <a:ext cx="17463" cy="19050"/>
            </a:xfrm>
            <a:custGeom>
              <a:avLst/>
              <a:gdLst>
                <a:gd name="T0" fmla="*/ 57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4 h 113"/>
                <a:gd name="T8" fmla="*/ 110 w 112"/>
                <a:gd name="T9" fmla="*/ 39 h 113"/>
                <a:gd name="T10" fmla="*/ 112 w 112"/>
                <a:gd name="T11" fmla="*/ 56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2 h 113"/>
                <a:gd name="T18" fmla="*/ 74 w 112"/>
                <a:gd name="T19" fmla="*/ 111 h 113"/>
                <a:gd name="T20" fmla="*/ 57 w 112"/>
                <a:gd name="T21" fmla="*/ 113 h 113"/>
                <a:gd name="T22" fmla="*/ 39 w 112"/>
                <a:gd name="T23" fmla="*/ 111 h 113"/>
                <a:gd name="T24" fmla="*/ 23 w 112"/>
                <a:gd name="T25" fmla="*/ 102 h 113"/>
                <a:gd name="T26" fmla="*/ 11 w 112"/>
                <a:gd name="T27" fmla="*/ 90 h 113"/>
                <a:gd name="T28" fmla="*/ 2 w 112"/>
                <a:gd name="T29" fmla="*/ 74 h 113"/>
                <a:gd name="T30" fmla="*/ 0 w 112"/>
                <a:gd name="T31" fmla="*/ 56 h 113"/>
                <a:gd name="T32" fmla="*/ 2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7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316"/>
            <p:cNvSpPr>
              <a:spLocks/>
            </p:cNvSpPr>
            <p:nvPr/>
          </p:nvSpPr>
          <p:spPr bwMode="auto">
            <a:xfrm>
              <a:off x="9299575" y="31384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90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9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317"/>
            <p:cNvSpPr>
              <a:spLocks/>
            </p:cNvSpPr>
            <p:nvPr/>
          </p:nvSpPr>
          <p:spPr bwMode="auto">
            <a:xfrm>
              <a:off x="9351963" y="3138488"/>
              <a:ext cx="19050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90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318"/>
            <p:cNvSpPr>
              <a:spLocks/>
            </p:cNvSpPr>
            <p:nvPr/>
          </p:nvSpPr>
          <p:spPr bwMode="auto">
            <a:xfrm>
              <a:off x="9245600" y="3138488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5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319"/>
            <p:cNvSpPr>
              <a:spLocks/>
            </p:cNvSpPr>
            <p:nvPr/>
          </p:nvSpPr>
          <p:spPr bwMode="auto">
            <a:xfrm>
              <a:off x="9137650" y="313848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90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320"/>
            <p:cNvSpPr>
              <a:spLocks/>
            </p:cNvSpPr>
            <p:nvPr/>
          </p:nvSpPr>
          <p:spPr bwMode="auto">
            <a:xfrm>
              <a:off x="9191625" y="313848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321"/>
            <p:cNvSpPr>
              <a:spLocks/>
            </p:cNvSpPr>
            <p:nvPr/>
          </p:nvSpPr>
          <p:spPr bwMode="auto">
            <a:xfrm>
              <a:off x="9567863" y="31384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322"/>
            <p:cNvSpPr>
              <a:spLocks/>
            </p:cNvSpPr>
            <p:nvPr/>
          </p:nvSpPr>
          <p:spPr bwMode="auto">
            <a:xfrm>
              <a:off x="9513888" y="3138488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0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323"/>
            <p:cNvSpPr>
              <a:spLocks/>
            </p:cNvSpPr>
            <p:nvPr/>
          </p:nvSpPr>
          <p:spPr bwMode="auto">
            <a:xfrm>
              <a:off x="9405938" y="3138488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1 w 113"/>
                <a:gd name="T9" fmla="*/ 39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90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324"/>
            <p:cNvSpPr>
              <a:spLocks/>
            </p:cNvSpPr>
            <p:nvPr/>
          </p:nvSpPr>
          <p:spPr bwMode="auto">
            <a:xfrm>
              <a:off x="9459913" y="3138488"/>
              <a:ext cx="17463" cy="17462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10 w 112"/>
                <a:gd name="T9" fmla="*/ 39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90 h 112"/>
                <a:gd name="T16" fmla="*/ 89 w 112"/>
                <a:gd name="T17" fmla="*/ 101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325"/>
            <p:cNvSpPr>
              <a:spLocks/>
            </p:cNvSpPr>
            <p:nvPr/>
          </p:nvSpPr>
          <p:spPr bwMode="auto">
            <a:xfrm>
              <a:off x="9432925" y="305911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0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326"/>
            <p:cNvSpPr>
              <a:spLocks/>
            </p:cNvSpPr>
            <p:nvPr/>
          </p:nvSpPr>
          <p:spPr bwMode="auto">
            <a:xfrm>
              <a:off x="9486900" y="3059113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327"/>
            <p:cNvSpPr>
              <a:spLocks/>
            </p:cNvSpPr>
            <p:nvPr/>
          </p:nvSpPr>
          <p:spPr bwMode="auto">
            <a:xfrm>
              <a:off x="9432925" y="3111500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328"/>
            <p:cNvSpPr>
              <a:spLocks/>
            </p:cNvSpPr>
            <p:nvPr/>
          </p:nvSpPr>
          <p:spPr bwMode="auto">
            <a:xfrm>
              <a:off x="9486900" y="3111500"/>
              <a:ext cx="17463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329"/>
            <p:cNvSpPr>
              <a:spLocks/>
            </p:cNvSpPr>
            <p:nvPr/>
          </p:nvSpPr>
          <p:spPr bwMode="auto">
            <a:xfrm>
              <a:off x="9299575" y="319246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8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2 w 113"/>
                <a:gd name="T29" fmla="*/ 74 h 112"/>
                <a:gd name="T30" fmla="*/ 0 w 113"/>
                <a:gd name="T31" fmla="*/ 56 h 112"/>
                <a:gd name="T32" fmla="*/ 2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330"/>
            <p:cNvSpPr>
              <a:spLocks/>
            </p:cNvSpPr>
            <p:nvPr/>
          </p:nvSpPr>
          <p:spPr bwMode="auto">
            <a:xfrm>
              <a:off x="9326563" y="3165475"/>
              <a:ext cx="17463" cy="17462"/>
            </a:xfrm>
            <a:custGeom>
              <a:avLst/>
              <a:gdLst>
                <a:gd name="T0" fmla="*/ 57 w 112"/>
                <a:gd name="T1" fmla="*/ 0 h 111"/>
                <a:gd name="T2" fmla="*/ 73 w 112"/>
                <a:gd name="T3" fmla="*/ 2 h 111"/>
                <a:gd name="T4" fmla="*/ 89 w 112"/>
                <a:gd name="T5" fmla="*/ 10 h 111"/>
                <a:gd name="T6" fmla="*/ 102 w 112"/>
                <a:gd name="T7" fmla="*/ 22 h 111"/>
                <a:gd name="T8" fmla="*/ 109 w 112"/>
                <a:gd name="T9" fmla="*/ 37 h 111"/>
                <a:gd name="T10" fmla="*/ 112 w 112"/>
                <a:gd name="T11" fmla="*/ 55 h 111"/>
                <a:gd name="T12" fmla="*/ 109 w 112"/>
                <a:gd name="T13" fmla="*/ 72 h 111"/>
                <a:gd name="T14" fmla="*/ 102 w 112"/>
                <a:gd name="T15" fmla="*/ 88 h 111"/>
                <a:gd name="T16" fmla="*/ 89 w 112"/>
                <a:gd name="T17" fmla="*/ 100 h 111"/>
                <a:gd name="T18" fmla="*/ 73 w 112"/>
                <a:gd name="T19" fmla="*/ 108 h 111"/>
                <a:gd name="T20" fmla="*/ 57 w 112"/>
                <a:gd name="T21" fmla="*/ 111 h 111"/>
                <a:gd name="T22" fmla="*/ 38 w 112"/>
                <a:gd name="T23" fmla="*/ 108 h 111"/>
                <a:gd name="T24" fmla="*/ 23 w 112"/>
                <a:gd name="T25" fmla="*/ 100 h 111"/>
                <a:gd name="T26" fmla="*/ 11 w 112"/>
                <a:gd name="T27" fmla="*/ 88 h 111"/>
                <a:gd name="T28" fmla="*/ 2 w 112"/>
                <a:gd name="T29" fmla="*/ 72 h 111"/>
                <a:gd name="T30" fmla="*/ 0 w 112"/>
                <a:gd name="T31" fmla="*/ 55 h 111"/>
                <a:gd name="T32" fmla="*/ 2 w 112"/>
                <a:gd name="T33" fmla="*/ 37 h 111"/>
                <a:gd name="T34" fmla="*/ 11 w 112"/>
                <a:gd name="T35" fmla="*/ 22 h 111"/>
                <a:gd name="T36" fmla="*/ 23 w 112"/>
                <a:gd name="T37" fmla="*/ 10 h 111"/>
                <a:gd name="T38" fmla="*/ 38 w 112"/>
                <a:gd name="T39" fmla="*/ 2 h 111"/>
                <a:gd name="T40" fmla="*/ 57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7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09" y="37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2" y="88"/>
                  </a:lnTo>
                  <a:lnTo>
                    <a:pt x="89" y="100"/>
                  </a:lnTo>
                  <a:lnTo>
                    <a:pt x="73" y="108"/>
                  </a:lnTo>
                  <a:lnTo>
                    <a:pt x="57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331"/>
            <p:cNvSpPr>
              <a:spLocks/>
            </p:cNvSpPr>
            <p:nvPr/>
          </p:nvSpPr>
          <p:spPr bwMode="auto">
            <a:xfrm>
              <a:off x="9351963" y="3192463"/>
              <a:ext cx="19050" cy="17462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332"/>
            <p:cNvSpPr>
              <a:spLocks/>
            </p:cNvSpPr>
            <p:nvPr/>
          </p:nvSpPr>
          <p:spPr bwMode="auto">
            <a:xfrm>
              <a:off x="9245600" y="3192463"/>
              <a:ext cx="17463" cy="17462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3 w 112"/>
                <a:gd name="T19" fmla="*/ 109 h 112"/>
                <a:gd name="T20" fmla="*/ 55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333"/>
            <p:cNvSpPr>
              <a:spLocks/>
            </p:cNvSpPr>
            <p:nvPr/>
          </p:nvSpPr>
          <p:spPr bwMode="auto">
            <a:xfrm>
              <a:off x="9272588" y="3165475"/>
              <a:ext cx="17463" cy="17462"/>
            </a:xfrm>
            <a:custGeom>
              <a:avLst/>
              <a:gdLst>
                <a:gd name="T0" fmla="*/ 57 w 113"/>
                <a:gd name="T1" fmla="*/ 0 h 111"/>
                <a:gd name="T2" fmla="*/ 75 w 113"/>
                <a:gd name="T3" fmla="*/ 2 h 111"/>
                <a:gd name="T4" fmla="*/ 90 w 113"/>
                <a:gd name="T5" fmla="*/ 10 h 111"/>
                <a:gd name="T6" fmla="*/ 103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2 h 111"/>
                <a:gd name="T14" fmla="*/ 103 w 113"/>
                <a:gd name="T15" fmla="*/ 88 h 111"/>
                <a:gd name="T16" fmla="*/ 90 w 113"/>
                <a:gd name="T17" fmla="*/ 100 h 111"/>
                <a:gd name="T18" fmla="*/ 75 w 113"/>
                <a:gd name="T19" fmla="*/ 108 h 111"/>
                <a:gd name="T20" fmla="*/ 57 w 113"/>
                <a:gd name="T21" fmla="*/ 111 h 111"/>
                <a:gd name="T22" fmla="*/ 39 w 113"/>
                <a:gd name="T23" fmla="*/ 108 h 111"/>
                <a:gd name="T24" fmla="*/ 23 w 113"/>
                <a:gd name="T25" fmla="*/ 100 h 111"/>
                <a:gd name="T26" fmla="*/ 12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2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3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2"/>
                  </a:lnTo>
                  <a:lnTo>
                    <a:pt x="103" y="88"/>
                  </a:lnTo>
                  <a:lnTo>
                    <a:pt x="90" y="100"/>
                  </a:lnTo>
                  <a:lnTo>
                    <a:pt x="75" y="108"/>
                  </a:lnTo>
                  <a:lnTo>
                    <a:pt x="57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2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334"/>
            <p:cNvSpPr>
              <a:spLocks/>
            </p:cNvSpPr>
            <p:nvPr/>
          </p:nvSpPr>
          <p:spPr bwMode="auto">
            <a:xfrm>
              <a:off x="9191625" y="319246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3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335"/>
            <p:cNvSpPr>
              <a:spLocks/>
            </p:cNvSpPr>
            <p:nvPr/>
          </p:nvSpPr>
          <p:spPr bwMode="auto">
            <a:xfrm>
              <a:off x="9164638" y="3165475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1 w 112"/>
                <a:gd name="T7" fmla="*/ 22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2 h 111"/>
                <a:gd name="T14" fmla="*/ 101 w 112"/>
                <a:gd name="T15" fmla="*/ 88 h 111"/>
                <a:gd name="T16" fmla="*/ 89 w 112"/>
                <a:gd name="T17" fmla="*/ 100 h 111"/>
                <a:gd name="T18" fmla="*/ 74 w 112"/>
                <a:gd name="T19" fmla="*/ 108 h 111"/>
                <a:gd name="T20" fmla="*/ 56 w 112"/>
                <a:gd name="T21" fmla="*/ 111 h 111"/>
                <a:gd name="T22" fmla="*/ 37 w 112"/>
                <a:gd name="T23" fmla="*/ 108 h 111"/>
                <a:gd name="T24" fmla="*/ 23 w 112"/>
                <a:gd name="T25" fmla="*/ 100 h 111"/>
                <a:gd name="T26" fmla="*/ 10 w 112"/>
                <a:gd name="T27" fmla="*/ 88 h 111"/>
                <a:gd name="T28" fmla="*/ 2 w 112"/>
                <a:gd name="T29" fmla="*/ 72 h 111"/>
                <a:gd name="T30" fmla="*/ 0 w 112"/>
                <a:gd name="T31" fmla="*/ 55 h 111"/>
                <a:gd name="T32" fmla="*/ 2 w 112"/>
                <a:gd name="T33" fmla="*/ 37 h 111"/>
                <a:gd name="T34" fmla="*/ 10 w 112"/>
                <a:gd name="T35" fmla="*/ 22 h 111"/>
                <a:gd name="T36" fmla="*/ 23 w 112"/>
                <a:gd name="T37" fmla="*/ 10 h 111"/>
                <a:gd name="T38" fmla="*/ 37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2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7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336"/>
            <p:cNvSpPr>
              <a:spLocks/>
            </p:cNvSpPr>
            <p:nvPr/>
          </p:nvSpPr>
          <p:spPr bwMode="auto">
            <a:xfrm>
              <a:off x="9218613" y="3165475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1 w 112"/>
                <a:gd name="T7" fmla="*/ 22 h 111"/>
                <a:gd name="T8" fmla="*/ 109 w 112"/>
                <a:gd name="T9" fmla="*/ 37 h 111"/>
                <a:gd name="T10" fmla="*/ 112 w 112"/>
                <a:gd name="T11" fmla="*/ 55 h 111"/>
                <a:gd name="T12" fmla="*/ 109 w 112"/>
                <a:gd name="T13" fmla="*/ 72 h 111"/>
                <a:gd name="T14" fmla="*/ 101 w 112"/>
                <a:gd name="T15" fmla="*/ 88 h 111"/>
                <a:gd name="T16" fmla="*/ 89 w 112"/>
                <a:gd name="T17" fmla="*/ 100 h 111"/>
                <a:gd name="T18" fmla="*/ 74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3 w 112"/>
                <a:gd name="T25" fmla="*/ 100 h 111"/>
                <a:gd name="T26" fmla="*/ 10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7 h 111"/>
                <a:gd name="T34" fmla="*/ 10 w 112"/>
                <a:gd name="T35" fmla="*/ 22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7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337"/>
            <p:cNvSpPr>
              <a:spLocks/>
            </p:cNvSpPr>
            <p:nvPr/>
          </p:nvSpPr>
          <p:spPr bwMode="auto">
            <a:xfrm>
              <a:off x="9513888" y="3192463"/>
              <a:ext cx="17463" cy="17462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338"/>
            <p:cNvSpPr>
              <a:spLocks/>
            </p:cNvSpPr>
            <p:nvPr/>
          </p:nvSpPr>
          <p:spPr bwMode="auto">
            <a:xfrm>
              <a:off x="9540875" y="3165475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5 w 112"/>
                <a:gd name="T3" fmla="*/ 2 h 111"/>
                <a:gd name="T4" fmla="*/ 89 w 112"/>
                <a:gd name="T5" fmla="*/ 10 h 111"/>
                <a:gd name="T6" fmla="*/ 102 w 112"/>
                <a:gd name="T7" fmla="*/ 22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2 h 111"/>
                <a:gd name="T14" fmla="*/ 102 w 112"/>
                <a:gd name="T15" fmla="*/ 88 h 111"/>
                <a:gd name="T16" fmla="*/ 89 w 112"/>
                <a:gd name="T17" fmla="*/ 100 h 111"/>
                <a:gd name="T18" fmla="*/ 75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3 w 112"/>
                <a:gd name="T25" fmla="*/ 100 h 111"/>
                <a:gd name="T26" fmla="*/ 11 w 112"/>
                <a:gd name="T27" fmla="*/ 88 h 111"/>
                <a:gd name="T28" fmla="*/ 2 w 112"/>
                <a:gd name="T29" fmla="*/ 72 h 111"/>
                <a:gd name="T30" fmla="*/ 0 w 112"/>
                <a:gd name="T31" fmla="*/ 55 h 111"/>
                <a:gd name="T32" fmla="*/ 2 w 112"/>
                <a:gd name="T33" fmla="*/ 37 h 111"/>
                <a:gd name="T34" fmla="*/ 11 w 112"/>
                <a:gd name="T35" fmla="*/ 22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5" y="2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2"/>
                  </a:lnTo>
                  <a:lnTo>
                    <a:pt x="102" y="88"/>
                  </a:lnTo>
                  <a:lnTo>
                    <a:pt x="89" y="100"/>
                  </a:lnTo>
                  <a:lnTo>
                    <a:pt x="75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339"/>
            <p:cNvSpPr>
              <a:spLocks/>
            </p:cNvSpPr>
            <p:nvPr/>
          </p:nvSpPr>
          <p:spPr bwMode="auto">
            <a:xfrm>
              <a:off x="9378950" y="3165475"/>
              <a:ext cx="17463" cy="17462"/>
            </a:xfrm>
            <a:custGeom>
              <a:avLst/>
              <a:gdLst>
                <a:gd name="T0" fmla="*/ 55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1 w 112"/>
                <a:gd name="T7" fmla="*/ 22 h 111"/>
                <a:gd name="T8" fmla="*/ 110 w 112"/>
                <a:gd name="T9" fmla="*/ 37 h 111"/>
                <a:gd name="T10" fmla="*/ 112 w 112"/>
                <a:gd name="T11" fmla="*/ 55 h 111"/>
                <a:gd name="T12" fmla="*/ 110 w 112"/>
                <a:gd name="T13" fmla="*/ 72 h 111"/>
                <a:gd name="T14" fmla="*/ 101 w 112"/>
                <a:gd name="T15" fmla="*/ 88 h 111"/>
                <a:gd name="T16" fmla="*/ 89 w 112"/>
                <a:gd name="T17" fmla="*/ 100 h 111"/>
                <a:gd name="T18" fmla="*/ 74 w 112"/>
                <a:gd name="T19" fmla="*/ 108 h 111"/>
                <a:gd name="T20" fmla="*/ 55 w 112"/>
                <a:gd name="T21" fmla="*/ 111 h 111"/>
                <a:gd name="T22" fmla="*/ 39 w 112"/>
                <a:gd name="T23" fmla="*/ 108 h 111"/>
                <a:gd name="T24" fmla="*/ 23 w 112"/>
                <a:gd name="T25" fmla="*/ 100 h 111"/>
                <a:gd name="T26" fmla="*/ 10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7 h 111"/>
                <a:gd name="T34" fmla="*/ 10 w 112"/>
                <a:gd name="T35" fmla="*/ 22 h 111"/>
                <a:gd name="T36" fmla="*/ 23 w 112"/>
                <a:gd name="T37" fmla="*/ 10 h 111"/>
                <a:gd name="T38" fmla="*/ 39 w 112"/>
                <a:gd name="T39" fmla="*/ 2 h 111"/>
                <a:gd name="T40" fmla="*/ 55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5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0" y="72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5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340"/>
            <p:cNvSpPr>
              <a:spLocks/>
            </p:cNvSpPr>
            <p:nvPr/>
          </p:nvSpPr>
          <p:spPr bwMode="auto">
            <a:xfrm>
              <a:off x="9405938" y="3192463"/>
              <a:ext cx="17463" cy="17462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0 w 113"/>
                <a:gd name="T17" fmla="*/ 102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0" y="102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341"/>
            <p:cNvSpPr>
              <a:spLocks/>
            </p:cNvSpPr>
            <p:nvPr/>
          </p:nvSpPr>
          <p:spPr bwMode="auto">
            <a:xfrm>
              <a:off x="9459913" y="3192463"/>
              <a:ext cx="17463" cy="17462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2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342"/>
            <p:cNvSpPr>
              <a:spLocks/>
            </p:cNvSpPr>
            <p:nvPr/>
          </p:nvSpPr>
          <p:spPr bwMode="auto">
            <a:xfrm>
              <a:off x="9432925" y="3165475"/>
              <a:ext cx="17463" cy="17462"/>
            </a:xfrm>
            <a:custGeom>
              <a:avLst/>
              <a:gdLst>
                <a:gd name="T0" fmla="*/ 56 w 113"/>
                <a:gd name="T1" fmla="*/ 0 h 111"/>
                <a:gd name="T2" fmla="*/ 74 w 113"/>
                <a:gd name="T3" fmla="*/ 2 h 111"/>
                <a:gd name="T4" fmla="*/ 90 w 113"/>
                <a:gd name="T5" fmla="*/ 10 h 111"/>
                <a:gd name="T6" fmla="*/ 101 w 113"/>
                <a:gd name="T7" fmla="*/ 22 h 111"/>
                <a:gd name="T8" fmla="*/ 110 w 113"/>
                <a:gd name="T9" fmla="*/ 37 h 111"/>
                <a:gd name="T10" fmla="*/ 113 w 113"/>
                <a:gd name="T11" fmla="*/ 55 h 111"/>
                <a:gd name="T12" fmla="*/ 110 w 113"/>
                <a:gd name="T13" fmla="*/ 72 h 111"/>
                <a:gd name="T14" fmla="*/ 101 w 113"/>
                <a:gd name="T15" fmla="*/ 88 h 111"/>
                <a:gd name="T16" fmla="*/ 90 w 113"/>
                <a:gd name="T17" fmla="*/ 100 h 111"/>
                <a:gd name="T18" fmla="*/ 74 w 113"/>
                <a:gd name="T19" fmla="*/ 108 h 111"/>
                <a:gd name="T20" fmla="*/ 56 w 113"/>
                <a:gd name="T21" fmla="*/ 111 h 111"/>
                <a:gd name="T22" fmla="*/ 38 w 113"/>
                <a:gd name="T23" fmla="*/ 108 h 111"/>
                <a:gd name="T24" fmla="*/ 23 w 113"/>
                <a:gd name="T25" fmla="*/ 100 h 111"/>
                <a:gd name="T26" fmla="*/ 10 w 113"/>
                <a:gd name="T27" fmla="*/ 88 h 111"/>
                <a:gd name="T28" fmla="*/ 3 w 113"/>
                <a:gd name="T29" fmla="*/ 72 h 111"/>
                <a:gd name="T30" fmla="*/ 0 w 113"/>
                <a:gd name="T31" fmla="*/ 55 h 111"/>
                <a:gd name="T32" fmla="*/ 3 w 113"/>
                <a:gd name="T33" fmla="*/ 37 h 111"/>
                <a:gd name="T34" fmla="*/ 10 w 113"/>
                <a:gd name="T35" fmla="*/ 22 h 111"/>
                <a:gd name="T36" fmla="*/ 23 w 113"/>
                <a:gd name="T37" fmla="*/ 10 h 111"/>
                <a:gd name="T38" fmla="*/ 38 w 113"/>
                <a:gd name="T39" fmla="*/ 2 h 111"/>
                <a:gd name="T40" fmla="*/ 56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1" y="22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0" y="72"/>
                  </a:lnTo>
                  <a:lnTo>
                    <a:pt x="101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343"/>
            <p:cNvSpPr>
              <a:spLocks/>
            </p:cNvSpPr>
            <p:nvPr/>
          </p:nvSpPr>
          <p:spPr bwMode="auto">
            <a:xfrm>
              <a:off x="9486900" y="3165475"/>
              <a:ext cx="17463" cy="17462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2 w 112"/>
                <a:gd name="T7" fmla="*/ 22 h 111"/>
                <a:gd name="T8" fmla="*/ 109 w 112"/>
                <a:gd name="T9" fmla="*/ 37 h 111"/>
                <a:gd name="T10" fmla="*/ 112 w 112"/>
                <a:gd name="T11" fmla="*/ 55 h 111"/>
                <a:gd name="T12" fmla="*/ 109 w 112"/>
                <a:gd name="T13" fmla="*/ 72 h 111"/>
                <a:gd name="T14" fmla="*/ 102 w 112"/>
                <a:gd name="T15" fmla="*/ 88 h 111"/>
                <a:gd name="T16" fmla="*/ 89 w 112"/>
                <a:gd name="T17" fmla="*/ 100 h 111"/>
                <a:gd name="T18" fmla="*/ 74 w 112"/>
                <a:gd name="T19" fmla="*/ 108 h 111"/>
                <a:gd name="T20" fmla="*/ 56 w 112"/>
                <a:gd name="T21" fmla="*/ 111 h 111"/>
                <a:gd name="T22" fmla="*/ 38 w 112"/>
                <a:gd name="T23" fmla="*/ 108 h 111"/>
                <a:gd name="T24" fmla="*/ 23 w 112"/>
                <a:gd name="T25" fmla="*/ 100 h 111"/>
                <a:gd name="T26" fmla="*/ 11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7 h 111"/>
                <a:gd name="T34" fmla="*/ 11 w 112"/>
                <a:gd name="T35" fmla="*/ 22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09" y="37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2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8161822" y="2698750"/>
            <a:ext cx="536575" cy="534988"/>
            <a:chOff x="8178800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3" name="Freeform 348"/>
            <p:cNvSpPr>
              <a:spLocks noEditPoints="1"/>
            </p:cNvSpPr>
            <p:nvPr/>
          </p:nvSpPr>
          <p:spPr bwMode="auto">
            <a:xfrm>
              <a:off x="8178800" y="2698750"/>
              <a:ext cx="536575" cy="534988"/>
            </a:xfrm>
            <a:custGeom>
              <a:avLst/>
              <a:gdLst>
                <a:gd name="T0" fmla="*/ 1465 w 3380"/>
                <a:gd name="T1" fmla="*/ 3169 h 3370"/>
                <a:gd name="T2" fmla="*/ 1408 w 3380"/>
                <a:gd name="T3" fmla="*/ 3258 h 3370"/>
                <a:gd name="T4" fmla="*/ 1972 w 3380"/>
                <a:gd name="T5" fmla="*/ 3113 h 3370"/>
                <a:gd name="T6" fmla="*/ 1690 w 3380"/>
                <a:gd name="T7" fmla="*/ 2944 h 3370"/>
                <a:gd name="T8" fmla="*/ 1408 w 3380"/>
                <a:gd name="T9" fmla="*/ 1212 h 3370"/>
                <a:gd name="T10" fmla="*/ 1690 w 3380"/>
                <a:gd name="T11" fmla="*/ 1381 h 3370"/>
                <a:gd name="T12" fmla="*/ 1972 w 3380"/>
                <a:gd name="T13" fmla="*/ 1212 h 3370"/>
                <a:gd name="T14" fmla="*/ 1915 w 3380"/>
                <a:gd name="T15" fmla="*/ 1011 h 3370"/>
                <a:gd name="T16" fmla="*/ 1904 w 3380"/>
                <a:gd name="T17" fmla="*/ 1044 h 3370"/>
                <a:gd name="T18" fmla="*/ 1876 w 3380"/>
                <a:gd name="T19" fmla="*/ 1064 h 3370"/>
                <a:gd name="T20" fmla="*/ 1842 w 3380"/>
                <a:gd name="T21" fmla="*/ 1064 h 3370"/>
                <a:gd name="T22" fmla="*/ 1814 w 3380"/>
                <a:gd name="T23" fmla="*/ 1044 h 3370"/>
                <a:gd name="T24" fmla="*/ 1803 w 3380"/>
                <a:gd name="T25" fmla="*/ 1011 h 3370"/>
                <a:gd name="T26" fmla="*/ 1574 w 3380"/>
                <a:gd name="T27" fmla="*/ 1028 h 3370"/>
                <a:gd name="T28" fmla="*/ 1554 w 3380"/>
                <a:gd name="T29" fmla="*/ 1056 h 3370"/>
                <a:gd name="T30" fmla="*/ 1521 w 3380"/>
                <a:gd name="T31" fmla="*/ 1067 h 3370"/>
                <a:gd name="T32" fmla="*/ 1488 w 3380"/>
                <a:gd name="T33" fmla="*/ 1056 h 3370"/>
                <a:gd name="T34" fmla="*/ 1468 w 3380"/>
                <a:gd name="T35" fmla="*/ 1028 h 3370"/>
                <a:gd name="T36" fmla="*/ 1408 w 3380"/>
                <a:gd name="T37" fmla="*/ 1011 h 3370"/>
                <a:gd name="T38" fmla="*/ 113 w 3380"/>
                <a:gd name="T39" fmla="*/ 3258 h 3370"/>
                <a:gd name="T40" fmla="*/ 1296 w 3380"/>
                <a:gd name="T41" fmla="*/ 2841 h 3370"/>
                <a:gd name="T42" fmla="*/ 1690 w 3380"/>
                <a:gd name="T43" fmla="*/ 2785 h 3370"/>
                <a:gd name="T44" fmla="*/ 2084 w 3380"/>
                <a:gd name="T45" fmla="*/ 2841 h 3370"/>
                <a:gd name="T46" fmla="*/ 3267 w 3380"/>
                <a:gd name="T47" fmla="*/ 3258 h 3370"/>
                <a:gd name="T48" fmla="*/ 2084 w 3380"/>
                <a:gd name="T49" fmla="*/ 1011 h 3370"/>
                <a:gd name="T50" fmla="*/ 1915 w 3380"/>
                <a:gd name="T51" fmla="*/ 1315 h 3370"/>
                <a:gd name="T52" fmla="*/ 1465 w 3380"/>
                <a:gd name="T53" fmla="*/ 1315 h 3370"/>
                <a:gd name="T54" fmla="*/ 1296 w 3380"/>
                <a:gd name="T55" fmla="*/ 1011 h 3370"/>
                <a:gd name="T56" fmla="*/ 2084 w 3380"/>
                <a:gd name="T57" fmla="*/ 112 h 3370"/>
                <a:gd name="T58" fmla="*/ 3222 w 3380"/>
                <a:gd name="T59" fmla="*/ 899 h 3370"/>
                <a:gd name="T60" fmla="*/ 2084 w 3380"/>
                <a:gd name="T61" fmla="*/ 112 h 3370"/>
                <a:gd name="T62" fmla="*/ 1408 w 3380"/>
                <a:gd name="T63" fmla="*/ 899 h 3370"/>
                <a:gd name="T64" fmla="*/ 1972 w 3380"/>
                <a:gd name="T65" fmla="*/ 112 h 3370"/>
                <a:gd name="T66" fmla="*/ 650 w 3380"/>
                <a:gd name="T67" fmla="*/ 112 h 3370"/>
                <a:gd name="T68" fmla="*/ 1296 w 3380"/>
                <a:gd name="T69" fmla="*/ 899 h 3370"/>
                <a:gd name="T70" fmla="*/ 650 w 3380"/>
                <a:gd name="T71" fmla="*/ 112 h 3370"/>
                <a:gd name="T72" fmla="*/ 2792 w 3380"/>
                <a:gd name="T73" fmla="*/ 0 h 3370"/>
                <a:gd name="T74" fmla="*/ 3380 w 3380"/>
                <a:gd name="T75" fmla="*/ 3370 h 3370"/>
                <a:gd name="T76" fmla="*/ 0 w 3380"/>
                <a:gd name="T77" fmla="*/ 938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80" h="3370">
                  <a:moveTo>
                    <a:pt x="1690" y="2944"/>
                  </a:moveTo>
                  <a:lnTo>
                    <a:pt x="1465" y="3169"/>
                  </a:lnTo>
                  <a:lnTo>
                    <a:pt x="1408" y="3113"/>
                  </a:lnTo>
                  <a:lnTo>
                    <a:pt x="1408" y="3258"/>
                  </a:lnTo>
                  <a:lnTo>
                    <a:pt x="1972" y="3258"/>
                  </a:lnTo>
                  <a:lnTo>
                    <a:pt x="1972" y="3113"/>
                  </a:lnTo>
                  <a:lnTo>
                    <a:pt x="1915" y="3169"/>
                  </a:lnTo>
                  <a:lnTo>
                    <a:pt x="1690" y="2944"/>
                  </a:lnTo>
                  <a:close/>
                  <a:moveTo>
                    <a:pt x="1408" y="1011"/>
                  </a:moveTo>
                  <a:lnTo>
                    <a:pt x="1408" y="1212"/>
                  </a:lnTo>
                  <a:lnTo>
                    <a:pt x="1465" y="1156"/>
                  </a:lnTo>
                  <a:lnTo>
                    <a:pt x="1690" y="1381"/>
                  </a:lnTo>
                  <a:lnTo>
                    <a:pt x="1915" y="1156"/>
                  </a:lnTo>
                  <a:lnTo>
                    <a:pt x="1972" y="1212"/>
                  </a:lnTo>
                  <a:lnTo>
                    <a:pt x="1972" y="1011"/>
                  </a:lnTo>
                  <a:lnTo>
                    <a:pt x="1915" y="1011"/>
                  </a:lnTo>
                  <a:lnTo>
                    <a:pt x="1912" y="1028"/>
                  </a:lnTo>
                  <a:lnTo>
                    <a:pt x="1904" y="1044"/>
                  </a:lnTo>
                  <a:lnTo>
                    <a:pt x="1892" y="1056"/>
                  </a:lnTo>
                  <a:lnTo>
                    <a:pt x="1876" y="1064"/>
                  </a:lnTo>
                  <a:lnTo>
                    <a:pt x="1859" y="1067"/>
                  </a:lnTo>
                  <a:lnTo>
                    <a:pt x="1842" y="1064"/>
                  </a:lnTo>
                  <a:lnTo>
                    <a:pt x="1826" y="1056"/>
                  </a:lnTo>
                  <a:lnTo>
                    <a:pt x="1814" y="1044"/>
                  </a:lnTo>
                  <a:lnTo>
                    <a:pt x="1806" y="1028"/>
                  </a:lnTo>
                  <a:lnTo>
                    <a:pt x="1803" y="1011"/>
                  </a:lnTo>
                  <a:lnTo>
                    <a:pt x="1577" y="1011"/>
                  </a:lnTo>
                  <a:lnTo>
                    <a:pt x="1574" y="1028"/>
                  </a:lnTo>
                  <a:lnTo>
                    <a:pt x="1566" y="1044"/>
                  </a:lnTo>
                  <a:lnTo>
                    <a:pt x="1554" y="1056"/>
                  </a:lnTo>
                  <a:lnTo>
                    <a:pt x="1538" y="1064"/>
                  </a:lnTo>
                  <a:lnTo>
                    <a:pt x="1521" y="1067"/>
                  </a:lnTo>
                  <a:lnTo>
                    <a:pt x="1504" y="1064"/>
                  </a:lnTo>
                  <a:lnTo>
                    <a:pt x="1488" y="1056"/>
                  </a:lnTo>
                  <a:lnTo>
                    <a:pt x="1476" y="1044"/>
                  </a:lnTo>
                  <a:lnTo>
                    <a:pt x="1468" y="1028"/>
                  </a:lnTo>
                  <a:lnTo>
                    <a:pt x="1465" y="1011"/>
                  </a:lnTo>
                  <a:lnTo>
                    <a:pt x="1408" y="1011"/>
                  </a:lnTo>
                  <a:close/>
                  <a:moveTo>
                    <a:pt x="113" y="1011"/>
                  </a:moveTo>
                  <a:lnTo>
                    <a:pt x="113" y="3258"/>
                  </a:lnTo>
                  <a:lnTo>
                    <a:pt x="1296" y="3258"/>
                  </a:lnTo>
                  <a:lnTo>
                    <a:pt x="1296" y="2841"/>
                  </a:lnTo>
                  <a:lnTo>
                    <a:pt x="1465" y="3010"/>
                  </a:lnTo>
                  <a:lnTo>
                    <a:pt x="1690" y="2785"/>
                  </a:lnTo>
                  <a:lnTo>
                    <a:pt x="1915" y="3010"/>
                  </a:lnTo>
                  <a:lnTo>
                    <a:pt x="2084" y="2841"/>
                  </a:lnTo>
                  <a:lnTo>
                    <a:pt x="2084" y="3258"/>
                  </a:lnTo>
                  <a:lnTo>
                    <a:pt x="3267" y="3258"/>
                  </a:lnTo>
                  <a:lnTo>
                    <a:pt x="3267" y="1011"/>
                  </a:lnTo>
                  <a:lnTo>
                    <a:pt x="2084" y="1011"/>
                  </a:lnTo>
                  <a:lnTo>
                    <a:pt x="2084" y="1484"/>
                  </a:lnTo>
                  <a:lnTo>
                    <a:pt x="1915" y="1315"/>
                  </a:lnTo>
                  <a:lnTo>
                    <a:pt x="1690" y="1540"/>
                  </a:lnTo>
                  <a:lnTo>
                    <a:pt x="1465" y="1315"/>
                  </a:lnTo>
                  <a:lnTo>
                    <a:pt x="1296" y="1484"/>
                  </a:lnTo>
                  <a:lnTo>
                    <a:pt x="1296" y="1011"/>
                  </a:lnTo>
                  <a:lnTo>
                    <a:pt x="113" y="1011"/>
                  </a:lnTo>
                  <a:close/>
                  <a:moveTo>
                    <a:pt x="2084" y="112"/>
                  </a:moveTo>
                  <a:lnTo>
                    <a:pt x="2084" y="899"/>
                  </a:lnTo>
                  <a:lnTo>
                    <a:pt x="3222" y="899"/>
                  </a:lnTo>
                  <a:lnTo>
                    <a:pt x="2730" y="112"/>
                  </a:lnTo>
                  <a:lnTo>
                    <a:pt x="2084" y="112"/>
                  </a:lnTo>
                  <a:close/>
                  <a:moveTo>
                    <a:pt x="1408" y="112"/>
                  </a:moveTo>
                  <a:lnTo>
                    <a:pt x="1408" y="899"/>
                  </a:lnTo>
                  <a:lnTo>
                    <a:pt x="1972" y="899"/>
                  </a:lnTo>
                  <a:lnTo>
                    <a:pt x="1972" y="112"/>
                  </a:lnTo>
                  <a:lnTo>
                    <a:pt x="1408" y="112"/>
                  </a:lnTo>
                  <a:close/>
                  <a:moveTo>
                    <a:pt x="650" y="112"/>
                  </a:moveTo>
                  <a:lnTo>
                    <a:pt x="158" y="899"/>
                  </a:lnTo>
                  <a:lnTo>
                    <a:pt x="1296" y="899"/>
                  </a:lnTo>
                  <a:lnTo>
                    <a:pt x="1296" y="112"/>
                  </a:lnTo>
                  <a:lnTo>
                    <a:pt x="650" y="112"/>
                  </a:lnTo>
                  <a:close/>
                  <a:moveTo>
                    <a:pt x="588" y="0"/>
                  </a:moveTo>
                  <a:lnTo>
                    <a:pt x="2792" y="0"/>
                  </a:lnTo>
                  <a:lnTo>
                    <a:pt x="3380" y="938"/>
                  </a:lnTo>
                  <a:lnTo>
                    <a:pt x="3380" y="3370"/>
                  </a:lnTo>
                  <a:lnTo>
                    <a:pt x="0" y="3370"/>
                  </a:lnTo>
                  <a:lnTo>
                    <a:pt x="0" y="938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49"/>
            <p:cNvSpPr>
              <a:spLocks noEditPoints="1"/>
            </p:cNvSpPr>
            <p:nvPr/>
          </p:nvSpPr>
          <p:spPr bwMode="auto">
            <a:xfrm>
              <a:off x="8358188" y="2967038"/>
              <a:ext cx="177800" cy="160338"/>
            </a:xfrm>
            <a:custGeom>
              <a:avLst/>
              <a:gdLst>
                <a:gd name="T0" fmla="*/ 112 w 1126"/>
                <a:gd name="T1" fmla="*/ 112 h 1011"/>
                <a:gd name="T2" fmla="*/ 112 w 1126"/>
                <a:gd name="T3" fmla="*/ 899 h 1011"/>
                <a:gd name="T4" fmla="*/ 1014 w 1126"/>
                <a:gd name="T5" fmla="*/ 899 h 1011"/>
                <a:gd name="T6" fmla="*/ 1014 w 1126"/>
                <a:gd name="T7" fmla="*/ 112 h 1011"/>
                <a:gd name="T8" fmla="*/ 112 w 1126"/>
                <a:gd name="T9" fmla="*/ 112 h 1011"/>
                <a:gd name="T10" fmla="*/ 0 w 1126"/>
                <a:gd name="T11" fmla="*/ 0 h 1011"/>
                <a:gd name="T12" fmla="*/ 1126 w 1126"/>
                <a:gd name="T13" fmla="*/ 0 h 1011"/>
                <a:gd name="T14" fmla="*/ 1126 w 1126"/>
                <a:gd name="T15" fmla="*/ 1011 h 1011"/>
                <a:gd name="T16" fmla="*/ 0 w 1126"/>
                <a:gd name="T17" fmla="*/ 1011 h 1011"/>
                <a:gd name="T18" fmla="*/ 0 w 1126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6" h="1011">
                  <a:moveTo>
                    <a:pt x="112" y="112"/>
                  </a:moveTo>
                  <a:lnTo>
                    <a:pt x="112" y="899"/>
                  </a:lnTo>
                  <a:lnTo>
                    <a:pt x="1014" y="899"/>
                  </a:lnTo>
                  <a:lnTo>
                    <a:pt x="1014" y="112"/>
                  </a:lnTo>
                  <a:lnTo>
                    <a:pt x="112" y="112"/>
                  </a:lnTo>
                  <a:close/>
                  <a:moveTo>
                    <a:pt x="0" y="0"/>
                  </a:moveTo>
                  <a:lnTo>
                    <a:pt x="1126" y="0"/>
                  </a:lnTo>
                  <a:lnTo>
                    <a:pt x="1126" y="1011"/>
                  </a:lnTo>
                  <a:lnTo>
                    <a:pt x="0" y="10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50"/>
            <p:cNvSpPr>
              <a:spLocks/>
            </p:cNvSpPr>
            <p:nvPr/>
          </p:nvSpPr>
          <p:spPr bwMode="auto">
            <a:xfrm>
              <a:off x="8393113" y="3073400"/>
              <a:ext cx="71438" cy="17463"/>
            </a:xfrm>
            <a:custGeom>
              <a:avLst/>
              <a:gdLst>
                <a:gd name="T0" fmla="*/ 56 w 451"/>
                <a:gd name="T1" fmla="*/ 0 h 112"/>
                <a:gd name="T2" fmla="*/ 394 w 451"/>
                <a:gd name="T3" fmla="*/ 0 h 112"/>
                <a:gd name="T4" fmla="*/ 412 w 451"/>
                <a:gd name="T5" fmla="*/ 3 h 112"/>
                <a:gd name="T6" fmla="*/ 428 w 451"/>
                <a:gd name="T7" fmla="*/ 11 h 112"/>
                <a:gd name="T8" fmla="*/ 439 w 451"/>
                <a:gd name="T9" fmla="*/ 23 h 112"/>
                <a:gd name="T10" fmla="*/ 448 w 451"/>
                <a:gd name="T11" fmla="*/ 39 h 112"/>
                <a:gd name="T12" fmla="*/ 451 w 451"/>
                <a:gd name="T13" fmla="*/ 56 h 112"/>
                <a:gd name="T14" fmla="*/ 448 w 451"/>
                <a:gd name="T15" fmla="*/ 74 h 112"/>
                <a:gd name="T16" fmla="*/ 439 w 451"/>
                <a:gd name="T17" fmla="*/ 89 h 112"/>
                <a:gd name="T18" fmla="*/ 428 w 451"/>
                <a:gd name="T19" fmla="*/ 101 h 112"/>
                <a:gd name="T20" fmla="*/ 412 w 451"/>
                <a:gd name="T21" fmla="*/ 109 h 112"/>
                <a:gd name="T22" fmla="*/ 394 w 451"/>
                <a:gd name="T23" fmla="*/ 112 h 112"/>
                <a:gd name="T24" fmla="*/ 56 w 451"/>
                <a:gd name="T25" fmla="*/ 112 h 112"/>
                <a:gd name="T26" fmla="*/ 39 w 451"/>
                <a:gd name="T27" fmla="*/ 109 h 112"/>
                <a:gd name="T28" fmla="*/ 24 w 451"/>
                <a:gd name="T29" fmla="*/ 101 h 112"/>
                <a:gd name="T30" fmla="*/ 11 w 451"/>
                <a:gd name="T31" fmla="*/ 89 h 112"/>
                <a:gd name="T32" fmla="*/ 3 w 451"/>
                <a:gd name="T33" fmla="*/ 74 h 112"/>
                <a:gd name="T34" fmla="*/ 0 w 451"/>
                <a:gd name="T35" fmla="*/ 56 h 112"/>
                <a:gd name="T36" fmla="*/ 3 w 451"/>
                <a:gd name="T37" fmla="*/ 39 h 112"/>
                <a:gd name="T38" fmla="*/ 11 w 451"/>
                <a:gd name="T39" fmla="*/ 23 h 112"/>
                <a:gd name="T40" fmla="*/ 24 w 451"/>
                <a:gd name="T41" fmla="*/ 11 h 112"/>
                <a:gd name="T42" fmla="*/ 39 w 451"/>
                <a:gd name="T43" fmla="*/ 3 h 112"/>
                <a:gd name="T44" fmla="*/ 56 w 45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1" h="112">
                  <a:moveTo>
                    <a:pt x="56" y="0"/>
                  </a:moveTo>
                  <a:lnTo>
                    <a:pt x="394" y="0"/>
                  </a:lnTo>
                  <a:lnTo>
                    <a:pt x="412" y="3"/>
                  </a:lnTo>
                  <a:lnTo>
                    <a:pt x="428" y="11"/>
                  </a:lnTo>
                  <a:lnTo>
                    <a:pt x="439" y="23"/>
                  </a:lnTo>
                  <a:lnTo>
                    <a:pt x="448" y="39"/>
                  </a:lnTo>
                  <a:lnTo>
                    <a:pt x="451" y="56"/>
                  </a:lnTo>
                  <a:lnTo>
                    <a:pt x="448" y="74"/>
                  </a:lnTo>
                  <a:lnTo>
                    <a:pt x="439" y="89"/>
                  </a:lnTo>
                  <a:lnTo>
                    <a:pt x="428" y="101"/>
                  </a:lnTo>
                  <a:lnTo>
                    <a:pt x="412" y="109"/>
                  </a:lnTo>
                  <a:lnTo>
                    <a:pt x="394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51"/>
            <p:cNvSpPr>
              <a:spLocks/>
            </p:cNvSpPr>
            <p:nvPr/>
          </p:nvSpPr>
          <p:spPr bwMode="auto">
            <a:xfrm>
              <a:off x="8474075" y="3073400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5 w 169"/>
                <a:gd name="T7" fmla="*/ 11 h 112"/>
                <a:gd name="T8" fmla="*/ 158 w 169"/>
                <a:gd name="T9" fmla="*/ 23 h 112"/>
                <a:gd name="T10" fmla="*/ 166 w 169"/>
                <a:gd name="T11" fmla="*/ 39 h 112"/>
                <a:gd name="T12" fmla="*/ 169 w 169"/>
                <a:gd name="T13" fmla="*/ 56 h 112"/>
                <a:gd name="T14" fmla="*/ 166 w 169"/>
                <a:gd name="T15" fmla="*/ 74 h 112"/>
                <a:gd name="T16" fmla="*/ 158 w 169"/>
                <a:gd name="T17" fmla="*/ 89 h 112"/>
                <a:gd name="T18" fmla="*/ 145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3 w 169"/>
                <a:gd name="T29" fmla="*/ 101 h 112"/>
                <a:gd name="T30" fmla="*/ 11 w 169"/>
                <a:gd name="T31" fmla="*/ 89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9 h 112"/>
                <a:gd name="T38" fmla="*/ 11 w 169"/>
                <a:gd name="T39" fmla="*/ 23 h 112"/>
                <a:gd name="T40" fmla="*/ 23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5" y="11"/>
                  </a:lnTo>
                  <a:lnTo>
                    <a:pt x="158" y="23"/>
                  </a:lnTo>
                  <a:lnTo>
                    <a:pt x="166" y="39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8" y="89"/>
                  </a:lnTo>
                  <a:lnTo>
                    <a:pt x="145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52"/>
            <p:cNvSpPr>
              <a:spLocks/>
            </p:cNvSpPr>
            <p:nvPr/>
          </p:nvSpPr>
          <p:spPr bwMode="auto">
            <a:xfrm>
              <a:off x="8429625" y="3001963"/>
              <a:ext cx="71438" cy="17463"/>
            </a:xfrm>
            <a:custGeom>
              <a:avLst/>
              <a:gdLst>
                <a:gd name="T0" fmla="*/ 57 w 451"/>
                <a:gd name="T1" fmla="*/ 0 h 112"/>
                <a:gd name="T2" fmla="*/ 395 w 451"/>
                <a:gd name="T3" fmla="*/ 0 h 112"/>
                <a:gd name="T4" fmla="*/ 412 w 451"/>
                <a:gd name="T5" fmla="*/ 3 h 112"/>
                <a:gd name="T6" fmla="*/ 427 w 451"/>
                <a:gd name="T7" fmla="*/ 11 h 112"/>
                <a:gd name="T8" fmla="*/ 440 w 451"/>
                <a:gd name="T9" fmla="*/ 23 h 112"/>
                <a:gd name="T10" fmla="*/ 448 w 451"/>
                <a:gd name="T11" fmla="*/ 38 h 112"/>
                <a:gd name="T12" fmla="*/ 451 w 451"/>
                <a:gd name="T13" fmla="*/ 56 h 112"/>
                <a:gd name="T14" fmla="*/ 448 w 451"/>
                <a:gd name="T15" fmla="*/ 73 h 112"/>
                <a:gd name="T16" fmla="*/ 440 w 451"/>
                <a:gd name="T17" fmla="*/ 89 h 112"/>
                <a:gd name="T18" fmla="*/ 427 w 451"/>
                <a:gd name="T19" fmla="*/ 101 h 112"/>
                <a:gd name="T20" fmla="*/ 412 w 451"/>
                <a:gd name="T21" fmla="*/ 109 h 112"/>
                <a:gd name="T22" fmla="*/ 395 w 451"/>
                <a:gd name="T23" fmla="*/ 112 h 112"/>
                <a:gd name="T24" fmla="*/ 57 w 451"/>
                <a:gd name="T25" fmla="*/ 112 h 112"/>
                <a:gd name="T26" fmla="*/ 39 w 451"/>
                <a:gd name="T27" fmla="*/ 109 h 112"/>
                <a:gd name="T28" fmla="*/ 23 w 451"/>
                <a:gd name="T29" fmla="*/ 101 h 112"/>
                <a:gd name="T30" fmla="*/ 12 w 451"/>
                <a:gd name="T31" fmla="*/ 89 h 112"/>
                <a:gd name="T32" fmla="*/ 3 w 451"/>
                <a:gd name="T33" fmla="*/ 73 h 112"/>
                <a:gd name="T34" fmla="*/ 0 w 451"/>
                <a:gd name="T35" fmla="*/ 56 h 112"/>
                <a:gd name="T36" fmla="*/ 3 w 451"/>
                <a:gd name="T37" fmla="*/ 38 h 112"/>
                <a:gd name="T38" fmla="*/ 12 w 451"/>
                <a:gd name="T39" fmla="*/ 23 h 112"/>
                <a:gd name="T40" fmla="*/ 23 w 451"/>
                <a:gd name="T41" fmla="*/ 11 h 112"/>
                <a:gd name="T42" fmla="*/ 39 w 451"/>
                <a:gd name="T43" fmla="*/ 3 h 112"/>
                <a:gd name="T44" fmla="*/ 57 w 451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1" h="112">
                  <a:moveTo>
                    <a:pt x="57" y="0"/>
                  </a:moveTo>
                  <a:lnTo>
                    <a:pt x="395" y="0"/>
                  </a:lnTo>
                  <a:lnTo>
                    <a:pt x="412" y="3"/>
                  </a:lnTo>
                  <a:lnTo>
                    <a:pt x="427" y="11"/>
                  </a:lnTo>
                  <a:lnTo>
                    <a:pt x="440" y="23"/>
                  </a:lnTo>
                  <a:lnTo>
                    <a:pt x="448" y="38"/>
                  </a:lnTo>
                  <a:lnTo>
                    <a:pt x="451" y="56"/>
                  </a:lnTo>
                  <a:lnTo>
                    <a:pt x="448" y="73"/>
                  </a:lnTo>
                  <a:lnTo>
                    <a:pt x="440" y="89"/>
                  </a:lnTo>
                  <a:lnTo>
                    <a:pt x="427" y="101"/>
                  </a:lnTo>
                  <a:lnTo>
                    <a:pt x="412" y="109"/>
                  </a:lnTo>
                  <a:lnTo>
                    <a:pt x="395" y="112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53"/>
            <p:cNvSpPr>
              <a:spLocks/>
            </p:cNvSpPr>
            <p:nvPr/>
          </p:nvSpPr>
          <p:spPr bwMode="auto">
            <a:xfrm>
              <a:off x="8464550" y="3036888"/>
              <a:ext cx="36513" cy="19050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1 w 225"/>
                <a:gd name="T7" fmla="*/ 12 h 113"/>
                <a:gd name="T8" fmla="*/ 214 w 225"/>
                <a:gd name="T9" fmla="*/ 23 h 113"/>
                <a:gd name="T10" fmla="*/ 222 w 225"/>
                <a:gd name="T11" fmla="*/ 39 h 113"/>
                <a:gd name="T12" fmla="*/ 225 w 225"/>
                <a:gd name="T13" fmla="*/ 57 h 113"/>
                <a:gd name="T14" fmla="*/ 222 w 225"/>
                <a:gd name="T15" fmla="*/ 74 h 113"/>
                <a:gd name="T16" fmla="*/ 214 w 225"/>
                <a:gd name="T17" fmla="*/ 89 h 113"/>
                <a:gd name="T18" fmla="*/ 201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3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7 h 113"/>
                <a:gd name="T36" fmla="*/ 3 w 225"/>
                <a:gd name="T37" fmla="*/ 39 h 113"/>
                <a:gd name="T38" fmla="*/ 11 w 225"/>
                <a:gd name="T39" fmla="*/ 23 h 113"/>
                <a:gd name="T40" fmla="*/ 23 w 225"/>
                <a:gd name="T41" fmla="*/ 12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1" y="12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1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54"/>
            <p:cNvSpPr>
              <a:spLocks/>
            </p:cNvSpPr>
            <p:nvPr/>
          </p:nvSpPr>
          <p:spPr bwMode="auto">
            <a:xfrm>
              <a:off x="8393113" y="3036888"/>
              <a:ext cx="36513" cy="19050"/>
            </a:xfrm>
            <a:custGeom>
              <a:avLst/>
              <a:gdLst>
                <a:gd name="T0" fmla="*/ 56 w 225"/>
                <a:gd name="T1" fmla="*/ 0 h 113"/>
                <a:gd name="T2" fmla="*/ 169 w 225"/>
                <a:gd name="T3" fmla="*/ 0 h 113"/>
                <a:gd name="T4" fmla="*/ 186 w 225"/>
                <a:gd name="T5" fmla="*/ 3 h 113"/>
                <a:gd name="T6" fmla="*/ 202 w 225"/>
                <a:gd name="T7" fmla="*/ 12 h 113"/>
                <a:gd name="T8" fmla="*/ 214 w 225"/>
                <a:gd name="T9" fmla="*/ 23 h 113"/>
                <a:gd name="T10" fmla="*/ 222 w 225"/>
                <a:gd name="T11" fmla="*/ 39 h 113"/>
                <a:gd name="T12" fmla="*/ 225 w 225"/>
                <a:gd name="T13" fmla="*/ 57 h 113"/>
                <a:gd name="T14" fmla="*/ 222 w 225"/>
                <a:gd name="T15" fmla="*/ 74 h 113"/>
                <a:gd name="T16" fmla="*/ 214 w 225"/>
                <a:gd name="T17" fmla="*/ 89 h 113"/>
                <a:gd name="T18" fmla="*/ 202 w 225"/>
                <a:gd name="T19" fmla="*/ 101 h 113"/>
                <a:gd name="T20" fmla="*/ 186 w 225"/>
                <a:gd name="T21" fmla="*/ 110 h 113"/>
                <a:gd name="T22" fmla="*/ 169 w 225"/>
                <a:gd name="T23" fmla="*/ 113 h 113"/>
                <a:gd name="T24" fmla="*/ 56 w 225"/>
                <a:gd name="T25" fmla="*/ 113 h 113"/>
                <a:gd name="T26" fmla="*/ 39 w 225"/>
                <a:gd name="T27" fmla="*/ 110 h 113"/>
                <a:gd name="T28" fmla="*/ 24 w 225"/>
                <a:gd name="T29" fmla="*/ 101 h 113"/>
                <a:gd name="T30" fmla="*/ 11 w 225"/>
                <a:gd name="T31" fmla="*/ 89 h 113"/>
                <a:gd name="T32" fmla="*/ 3 w 225"/>
                <a:gd name="T33" fmla="*/ 74 h 113"/>
                <a:gd name="T34" fmla="*/ 0 w 225"/>
                <a:gd name="T35" fmla="*/ 57 h 113"/>
                <a:gd name="T36" fmla="*/ 3 w 225"/>
                <a:gd name="T37" fmla="*/ 39 h 113"/>
                <a:gd name="T38" fmla="*/ 11 w 225"/>
                <a:gd name="T39" fmla="*/ 23 h 113"/>
                <a:gd name="T40" fmla="*/ 24 w 225"/>
                <a:gd name="T41" fmla="*/ 12 h 113"/>
                <a:gd name="T42" fmla="*/ 39 w 225"/>
                <a:gd name="T43" fmla="*/ 3 h 113"/>
                <a:gd name="T44" fmla="*/ 56 w 22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113">
                  <a:moveTo>
                    <a:pt x="56" y="0"/>
                  </a:moveTo>
                  <a:lnTo>
                    <a:pt x="169" y="0"/>
                  </a:lnTo>
                  <a:lnTo>
                    <a:pt x="186" y="3"/>
                  </a:lnTo>
                  <a:lnTo>
                    <a:pt x="202" y="12"/>
                  </a:lnTo>
                  <a:lnTo>
                    <a:pt x="214" y="23"/>
                  </a:lnTo>
                  <a:lnTo>
                    <a:pt x="222" y="39"/>
                  </a:lnTo>
                  <a:lnTo>
                    <a:pt x="225" y="57"/>
                  </a:lnTo>
                  <a:lnTo>
                    <a:pt x="222" y="74"/>
                  </a:lnTo>
                  <a:lnTo>
                    <a:pt x="214" y="89"/>
                  </a:lnTo>
                  <a:lnTo>
                    <a:pt x="202" y="101"/>
                  </a:lnTo>
                  <a:lnTo>
                    <a:pt x="186" y="110"/>
                  </a:lnTo>
                  <a:lnTo>
                    <a:pt x="169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355"/>
            <p:cNvSpPr>
              <a:spLocks/>
            </p:cNvSpPr>
            <p:nvPr/>
          </p:nvSpPr>
          <p:spPr bwMode="auto">
            <a:xfrm>
              <a:off x="8393113" y="3001963"/>
              <a:ext cx="26988" cy="17463"/>
            </a:xfrm>
            <a:custGeom>
              <a:avLst/>
              <a:gdLst>
                <a:gd name="T0" fmla="*/ 56 w 169"/>
                <a:gd name="T1" fmla="*/ 0 h 112"/>
                <a:gd name="T2" fmla="*/ 113 w 169"/>
                <a:gd name="T3" fmla="*/ 0 h 112"/>
                <a:gd name="T4" fmla="*/ 130 w 169"/>
                <a:gd name="T5" fmla="*/ 3 h 112"/>
                <a:gd name="T6" fmla="*/ 146 w 169"/>
                <a:gd name="T7" fmla="*/ 11 h 112"/>
                <a:gd name="T8" fmla="*/ 158 w 169"/>
                <a:gd name="T9" fmla="*/ 23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3 h 112"/>
                <a:gd name="T16" fmla="*/ 158 w 169"/>
                <a:gd name="T17" fmla="*/ 89 h 112"/>
                <a:gd name="T18" fmla="*/ 146 w 169"/>
                <a:gd name="T19" fmla="*/ 101 h 112"/>
                <a:gd name="T20" fmla="*/ 130 w 169"/>
                <a:gd name="T21" fmla="*/ 109 h 112"/>
                <a:gd name="T22" fmla="*/ 113 w 169"/>
                <a:gd name="T23" fmla="*/ 112 h 112"/>
                <a:gd name="T24" fmla="*/ 56 w 169"/>
                <a:gd name="T25" fmla="*/ 112 h 112"/>
                <a:gd name="T26" fmla="*/ 39 w 169"/>
                <a:gd name="T27" fmla="*/ 109 h 112"/>
                <a:gd name="T28" fmla="*/ 24 w 169"/>
                <a:gd name="T29" fmla="*/ 101 h 112"/>
                <a:gd name="T30" fmla="*/ 11 w 169"/>
                <a:gd name="T31" fmla="*/ 89 h 112"/>
                <a:gd name="T32" fmla="*/ 3 w 169"/>
                <a:gd name="T33" fmla="*/ 73 h 112"/>
                <a:gd name="T34" fmla="*/ 0 w 169"/>
                <a:gd name="T35" fmla="*/ 56 h 112"/>
                <a:gd name="T36" fmla="*/ 3 w 169"/>
                <a:gd name="T37" fmla="*/ 38 h 112"/>
                <a:gd name="T38" fmla="*/ 11 w 169"/>
                <a:gd name="T39" fmla="*/ 23 h 112"/>
                <a:gd name="T40" fmla="*/ 24 w 169"/>
                <a:gd name="T41" fmla="*/ 11 h 112"/>
                <a:gd name="T42" fmla="*/ 39 w 169"/>
                <a:gd name="T43" fmla="*/ 3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3" y="0"/>
                  </a:lnTo>
                  <a:lnTo>
                    <a:pt x="130" y="3"/>
                  </a:lnTo>
                  <a:lnTo>
                    <a:pt x="146" y="11"/>
                  </a:lnTo>
                  <a:lnTo>
                    <a:pt x="158" y="23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3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0" y="109"/>
                  </a:lnTo>
                  <a:lnTo>
                    <a:pt x="113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56"/>
            <p:cNvSpPr>
              <a:spLocks/>
            </p:cNvSpPr>
            <p:nvPr/>
          </p:nvSpPr>
          <p:spPr bwMode="auto">
            <a:xfrm>
              <a:off x="8437563" y="3038475"/>
              <a:ext cx="19050" cy="17463"/>
            </a:xfrm>
            <a:custGeom>
              <a:avLst/>
              <a:gdLst>
                <a:gd name="T0" fmla="*/ 55 w 112"/>
                <a:gd name="T1" fmla="*/ 0 h 112"/>
                <a:gd name="T2" fmla="*/ 70 w 112"/>
                <a:gd name="T3" fmla="*/ 1 h 112"/>
                <a:gd name="T4" fmla="*/ 84 w 112"/>
                <a:gd name="T5" fmla="*/ 8 h 112"/>
                <a:gd name="T6" fmla="*/ 96 w 112"/>
                <a:gd name="T7" fmla="*/ 16 h 112"/>
                <a:gd name="T8" fmla="*/ 105 w 112"/>
                <a:gd name="T9" fmla="*/ 27 h 112"/>
                <a:gd name="T10" fmla="*/ 110 w 112"/>
                <a:gd name="T11" fmla="*/ 41 h 112"/>
                <a:gd name="T12" fmla="*/ 112 w 112"/>
                <a:gd name="T13" fmla="*/ 56 h 112"/>
                <a:gd name="T14" fmla="*/ 110 w 112"/>
                <a:gd name="T15" fmla="*/ 70 h 112"/>
                <a:gd name="T16" fmla="*/ 105 w 112"/>
                <a:gd name="T17" fmla="*/ 83 h 112"/>
                <a:gd name="T18" fmla="*/ 96 w 112"/>
                <a:gd name="T19" fmla="*/ 95 h 112"/>
                <a:gd name="T20" fmla="*/ 84 w 112"/>
                <a:gd name="T21" fmla="*/ 105 h 112"/>
                <a:gd name="T22" fmla="*/ 70 w 112"/>
                <a:gd name="T23" fmla="*/ 110 h 112"/>
                <a:gd name="T24" fmla="*/ 56 w 112"/>
                <a:gd name="T25" fmla="*/ 112 h 112"/>
                <a:gd name="T26" fmla="*/ 42 w 112"/>
                <a:gd name="T27" fmla="*/ 110 h 112"/>
                <a:gd name="T28" fmla="*/ 28 w 112"/>
                <a:gd name="T29" fmla="*/ 105 h 112"/>
                <a:gd name="T30" fmla="*/ 16 w 112"/>
                <a:gd name="T31" fmla="*/ 95 h 112"/>
                <a:gd name="T32" fmla="*/ 7 w 112"/>
                <a:gd name="T33" fmla="*/ 84 h 112"/>
                <a:gd name="T34" fmla="*/ 2 w 112"/>
                <a:gd name="T35" fmla="*/ 70 h 112"/>
                <a:gd name="T36" fmla="*/ 0 w 112"/>
                <a:gd name="T37" fmla="*/ 56 h 112"/>
                <a:gd name="T38" fmla="*/ 2 w 112"/>
                <a:gd name="T39" fmla="*/ 41 h 112"/>
                <a:gd name="T40" fmla="*/ 7 w 112"/>
                <a:gd name="T41" fmla="*/ 27 h 112"/>
                <a:gd name="T42" fmla="*/ 16 w 112"/>
                <a:gd name="T43" fmla="*/ 16 h 112"/>
                <a:gd name="T44" fmla="*/ 27 w 112"/>
                <a:gd name="T45" fmla="*/ 8 h 112"/>
                <a:gd name="T46" fmla="*/ 42 w 112"/>
                <a:gd name="T47" fmla="*/ 1 h 112"/>
                <a:gd name="T48" fmla="*/ 55 w 112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0" y="1"/>
                  </a:lnTo>
                  <a:lnTo>
                    <a:pt x="84" y="8"/>
                  </a:lnTo>
                  <a:lnTo>
                    <a:pt x="96" y="16"/>
                  </a:lnTo>
                  <a:lnTo>
                    <a:pt x="105" y="27"/>
                  </a:lnTo>
                  <a:lnTo>
                    <a:pt x="110" y="41"/>
                  </a:lnTo>
                  <a:lnTo>
                    <a:pt x="112" y="56"/>
                  </a:lnTo>
                  <a:lnTo>
                    <a:pt x="110" y="70"/>
                  </a:lnTo>
                  <a:lnTo>
                    <a:pt x="105" y="83"/>
                  </a:lnTo>
                  <a:lnTo>
                    <a:pt x="96" y="95"/>
                  </a:lnTo>
                  <a:lnTo>
                    <a:pt x="84" y="105"/>
                  </a:lnTo>
                  <a:lnTo>
                    <a:pt x="70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5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7" y="8"/>
                  </a:lnTo>
                  <a:lnTo>
                    <a:pt x="42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57"/>
            <p:cNvSpPr>
              <a:spLocks/>
            </p:cNvSpPr>
            <p:nvPr/>
          </p:nvSpPr>
          <p:spPr bwMode="auto">
            <a:xfrm>
              <a:off x="8437563" y="271621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58"/>
            <p:cNvSpPr>
              <a:spLocks/>
            </p:cNvSpPr>
            <p:nvPr/>
          </p:nvSpPr>
          <p:spPr bwMode="auto">
            <a:xfrm>
              <a:off x="8410575" y="2743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59"/>
            <p:cNvSpPr>
              <a:spLocks/>
            </p:cNvSpPr>
            <p:nvPr/>
          </p:nvSpPr>
          <p:spPr bwMode="auto">
            <a:xfrm>
              <a:off x="8410575" y="2797175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60"/>
            <p:cNvSpPr>
              <a:spLocks/>
            </p:cNvSpPr>
            <p:nvPr/>
          </p:nvSpPr>
          <p:spPr bwMode="auto">
            <a:xfrm>
              <a:off x="8437563" y="2770188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361"/>
            <p:cNvSpPr>
              <a:spLocks/>
            </p:cNvSpPr>
            <p:nvPr/>
          </p:nvSpPr>
          <p:spPr bwMode="auto">
            <a:xfrm>
              <a:off x="8464550" y="2743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62"/>
            <p:cNvSpPr>
              <a:spLocks/>
            </p:cNvSpPr>
            <p:nvPr/>
          </p:nvSpPr>
          <p:spPr bwMode="auto">
            <a:xfrm>
              <a:off x="8464550" y="2797175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63"/>
            <p:cNvSpPr>
              <a:spLocks/>
            </p:cNvSpPr>
            <p:nvPr/>
          </p:nvSpPr>
          <p:spPr bwMode="auto">
            <a:xfrm>
              <a:off x="8437563" y="282416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64"/>
            <p:cNvSpPr>
              <a:spLocks/>
            </p:cNvSpPr>
            <p:nvPr/>
          </p:nvSpPr>
          <p:spPr bwMode="auto">
            <a:xfrm>
              <a:off x="8437563" y="2876550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3" name="Group 902"/>
          <p:cNvGrpSpPr/>
          <p:nvPr/>
        </p:nvGrpSpPr>
        <p:grpSpPr>
          <a:xfrm>
            <a:off x="7226328" y="2698750"/>
            <a:ext cx="536575" cy="534988"/>
            <a:chOff x="7205663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4" name="Freeform 369"/>
            <p:cNvSpPr>
              <a:spLocks noEditPoints="1"/>
            </p:cNvSpPr>
            <p:nvPr/>
          </p:nvSpPr>
          <p:spPr bwMode="auto">
            <a:xfrm>
              <a:off x="7205663" y="2698750"/>
              <a:ext cx="536575" cy="534988"/>
            </a:xfrm>
            <a:custGeom>
              <a:avLst/>
              <a:gdLst>
                <a:gd name="T0" fmla="*/ 1465 w 3380"/>
                <a:gd name="T1" fmla="*/ 3113 h 3370"/>
                <a:gd name="T2" fmla="*/ 1408 w 3380"/>
                <a:gd name="T3" fmla="*/ 3258 h 3370"/>
                <a:gd name="T4" fmla="*/ 1972 w 3380"/>
                <a:gd name="T5" fmla="*/ 3056 h 3370"/>
                <a:gd name="T6" fmla="*/ 1690 w 3380"/>
                <a:gd name="T7" fmla="*/ 2888 h 3370"/>
                <a:gd name="T8" fmla="*/ 1408 w 3380"/>
                <a:gd name="T9" fmla="*/ 1381 h 3370"/>
                <a:gd name="T10" fmla="*/ 1469 w 3380"/>
                <a:gd name="T11" fmla="*/ 1329 h 3370"/>
                <a:gd name="T12" fmla="*/ 1489 w 3380"/>
                <a:gd name="T13" fmla="*/ 1302 h 3370"/>
                <a:gd name="T14" fmla="*/ 1521 w 3380"/>
                <a:gd name="T15" fmla="*/ 1292 h 3370"/>
                <a:gd name="T16" fmla="*/ 1554 w 3380"/>
                <a:gd name="T17" fmla="*/ 1303 h 3370"/>
                <a:gd name="T18" fmla="*/ 1574 w 3380"/>
                <a:gd name="T19" fmla="*/ 1331 h 3370"/>
                <a:gd name="T20" fmla="*/ 1574 w 3380"/>
                <a:gd name="T21" fmla="*/ 1365 h 3370"/>
                <a:gd name="T22" fmla="*/ 1555 w 3380"/>
                <a:gd name="T23" fmla="*/ 1392 h 3370"/>
                <a:gd name="T24" fmla="*/ 1638 w 3380"/>
                <a:gd name="T25" fmla="*/ 1497 h 3370"/>
                <a:gd name="T26" fmla="*/ 1657 w 3380"/>
                <a:gd name="T27" fmla="*/ 1471 h 3370"/>
                <a:gd name="T28" fmla="*/ 1690 w 3380"/>
                <a:gd name="T29" fmla="*/ 1460 h 3370"/>
                <a:gd name="T30" fmla="*/ 1723 w 3380"/>
                <a:gd name="T31" fmla="*/ 1471 h 3370"/>
                <a:gd name="T32" fmla="*/ 1742 w 3380"/>
                <a:gd name="T33" fmla="*/ 1497 h 3370"/>
                <a:gd name="T34" fmla="*/ 1825 w 3380"/>
                <a:gd name="T35" fmla="*/ 1392 h 3370"/>
                <a:gd name="T36" fmla="*/ 1806 w 3380"/>
                <a:gd name="T37" fmla="*/ 1365 h 3370"/>
                <a:gd name="T38" fmla="*/ 1806 w 3380"/>
                <a:gd name="T39" fmla="*/ 1331 h 3370"/>
                <a:gd name="T40" fmla="*/ 1826 w 3380"/>
                <a:gd name="T41" fmla="*/ 1303 h 3370"/>
                <a:gd name="T42" fmla="*/ 1859 w 3380"/>
                <a:gd name="T43" fmla="*/ 1292 h 3370"/>
                <a:gd name="T44" fmla="*/ 1891 w 3380"/>
                <a:gd name="T45" fmla="*/ 1302 h 3370"/>
                <a:gd name="T46" fmla="*/ 1911 w 3380"/>
                <a:gd name="T47" fmla="*/ 1329 h 3370"/>
                <a:gd name="T48" fmla="*/ 1972 w 3380"/>
                <a:gd name="T49" fmla="*/ 1381 h 3370"/>
                <a:gd name="T50" fmla="*/ 1915 w 3380"/>
                <a:gd name="T51" fmla="*/ 1011 h 3370"/>
                <a:gd name="T52" fmla="*/ 1904 w 3380"/>
                <a:gd name="T53" fmla="*/ 1044 h 3370"/>
                <a:gd name="T54" fmla="*/ 1876 w 3380"/>
                <a:gd name="T55" fmla="*/ 1064 h 3370"/>
                <a:gd name="T56" fmla="*/ 1842 w 3380"/>
                <a:gd name="T57" fmla="*/ 1064 h 3370"/>
                <a:gd name="T58" fmla="*/ 1814 w 3380"/>
                <a:gd name="T59" fmla="*/ 1044 h 3370"/>
                <a:gd name="T60" fmla="*/ 1803 w 3380"/>
                <a:gd name="T61" fmla="*/ 1011 h 3370"/>
                <a:gd name="T62" fmla="*/ 1574 w 3380"/>
                <a:gd name="T63" fmla="*/ 1028 h 3370"/>
                <a:gd name="T64" fmla="*/ 1554 w 3380"/>
                <a:gd name="T65" fmla="*/ 1056 h 3370"/>
                <a:gd name="T66" fmla="*/ 1521 w 3380"/>
                <a:gd name="T67" fmla="*/ 1067 h 3370"/>
                <a:gd name="T68" fmla="*/ 1488 w 3380"/>
                <a:gd name="T69" fmla="*/ 1056 h 3370"/>
                <a:gd name="T70" fmla="*/ 1468 w 3380"/>
                <a:gd name="T71" fmla="*/ 1028 h 3370"/>
                <a:gd name="T72" fmla="*/ 1408 w 3380"/>
                <a:gd name="T73" fmla="*/ 1011 h 3370"/>
                <a:gd name="T74" fmla="*/ 113 w 3380"/>
                <a:gd name="T75" fmla="*/ 3258 h 3370"/>
                <a:gd name="T76" fmla="*/ 1296 w 3380"/>
                <a:gd name="T77" fmla="*/ 2785 h 3370"/>
                <a:gd name="T78" fmla="*/ 1690 w 3380"/>
                <a:gd name="T79" fmla="*/ 2729 h 3370"/>
                <a:gd name="T80" fmla="*/ 2084 w 3380"/>
                <a:gd name="T81" fmla="*/ 2785 h 3370"/>
                <a:gd name="T82" fmla="*/ 3267 w 3380"/>
                <a:gd name="T83" fmla="*/ 3258 h 3370"/>
                <a:gd name="T84" fmla="*/ 2084 w 3380"/>
                <a:gd name="T85" fmla="*/ 1011 h 3370"/>
                <a:gd name="T86" fmla="*/ 1915 w 3380"/>
                <a:gd name="T87" fmla="*/ 1484 h 3370"/>
                <a:gd name="T88" fmla="*/ 1465 w 3380"/>
                <a:gd name="T89" fmla="*/ 1484 h 3370"/>
                <a:gd name="T90" fmla="*/ 1296 w 3380"/>
                <a:gd name="T91" fmla="*/ 1011 h 3370"/>
                <a:gd name="T92" fmla="*/ 2084 w 3380"/>
                <a:gd name="T93" fmla="*/ 112 h 3370"/>
                <a:gd name="T94" fmla="*/ 3222 w 3380"/>
                <a:gd name="T95" fmla="*/ 899 h 3370"/>
                <a:gd name="T96" fmla="*/ 2084 w 3380"/>
                <a:gd name="T97" fmla="*/ 112 h 3370"/>
                <a:gd name="T98" fmla="*/ 1408 w 3380"/>
                <a:gd name="T99" fmla="*/ 899 h 3370"/>
                <a:gd name="T100" fmla="*/ 1972 w 3380"/>
                <a:gd name="T101" fmla="*/ 112 h 3370"/>
                <a:gd name="T102" fmla="*/ 650 w 3380"/>
                <a:gd name="T103" fmla="*/ 112 h 3370"/>
                <a:gd name="T104" fmla="*/ 1296 w 3380"/>
                <a:gd name="T105" fmla="*/ 899 h 3370"/>
                <a:gd name="T106" fmla="*/ 650 w 3380"/>
                <a:gd name="T107" fmla="*/ 112 h 3370"/>
                <a:gd name="T108" fmla="*/ 2792 w 3380"/>
                <a:gd name="T109" fmla="*/ 0 h 3370"/>
                <a:gd name="T110" fmla="*/ 3380 w 3380"/>
                <a:gd name="T111" fmla="*/ 3370 h 3370"/>
                <a:gd name="T112" fmla="*/ 0 w 3380"/>
                <a:gd name="T113" fmla="*/ 938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0" h="3370">
                  <a:moveTo>
                    <a:pt x="1690" y="2888"/>
                  </a:moveTo>
                  <a:lnTo>
                    <a:pt x="1465" y="3113"/>
                  </a:lnTo>
                  <a:lnTo>
                    <a:pt x="1408" y="3056"/>
                  </a:lnTo>
                  <a:lnTo>
                    <a:pt x="1408" y="3258"/>
                  </a:lnTo>
                  <a:lnTo>
                    <a:pt x="1972" y="3258"/>
                  </a:lnTo>
                  <a:lnTo>
                    <a:pt x="1972" y="3056"/>
                  </a:lnTo>
                  <a:lnTo>
                    <a:pt x="1915" y="3113"/>
                  </a:lnTo>
                  <a:lnTo>
                    <a:pt x="1690" y="2888"/>
                  </a:lnTo>
                  <a:close/>
                  <a:moveTo>
                    <a:pt x="1408" y="1011"/>
                  </a:moveTo>
                  <a:lnTo>
                    <a:pt x="1408" y="1381"/>
                  </a:lnTo>
                  <a:lnTo>
                    <a:pt x="1465" y="1325"/>
                  </a:lnTo>
                  <a:lnTo>
                    <a:pt x="1469" y="1329"/>
                  </a:lnTo>
                  <a:lnTo>
                    <a:pt x="1477" y="1314"/>
                  </a:lnTo>
                  <a:lnTo>
                    <a:pt x="1489" y="1302"/>
                  </a:lnTo>
                  <a:lnTo>
                    <a:pt x="1504" y="1295"/>
                  </a:lnTo>
                  <a:lnTo>
                    <a:pt x="1521" y="1292"/>
                  </a:lnTo>
                  <a:lnTo>
                    <a:pt x="1538" y="1295"/>
                  </a:lnTo>
                  <a:lnTo>
                    <a:pt x="1554" y="1303"/>
                  </a:lnTo>
                  <a:lnTo>
                    <a:pt x="1566" y="1314"/>
                  </a:lnTo>
                  <a:lnTo>
                    <a:pt x="1574" y="1331"/>
                  </a:lnTo>
                  <a:lnTo>
                    <a:pt x="1577" y="1348"/>
                  </a:lnTo>
                  <a:lnTo>
                    <a:pt x="1574" y="1365"/>
                  </a:lnTo>
                  <a:lnTo>
                    <a:pt x="1567" y="1381"/>
                  </a:lnTo>
                  <a:lnTo>
                    <a:pt x="1555" y="1392"/>
                  </a:lnTo>
                  <a:lnTo>
                    <a:pt x="1540" y="1400"/>
                  </a:lnTo>
                  <a:lnTo>
                    <a:pt x="1638" y="1497"/>
                  </a:lnTo>
                  <a:lnTo>
                    <a:pt x="1646" y="1483"/>
                  </a:lnTo>
                  <a:lnTo>
                    <a:pt x="1657" y="1471"/>
                  </a:lnTo>
                  <a:lnTo>
                    <a:pt x="1673" y="1463"/>
                  </a:lnTo>
                  <a:lnTo>
                    <a:pt x="1690" y="1460"/>
                  </a:lnTo>
                  <a:lnTo>
                    <a:pt x="1707" y="1463"/>
                  </a:lnTo>
                  <a:lnTo>
                    <a:pt x="1723" y="1471"/>
                  </a:lnTo>
                  <a:lnTo>
                    <a:pt x="1734" y="1483"/>
                  </a:lnTo>
                  <a:lnTo>
                    <a:pt x="1742" y="1497"/>
                  </a:lnTo>
                  <a:lnTo>
                    <a:pt x="1840" y="1400"/>
                  </a:lnTo>
                  <a:lnTo>
                    <a:pt x="1825" y="1392"/>
                  </a:lnTo>
                  <a:lnTo>
                    <a:pt x="1813" y="1381"/>
                  </a:lnTo>
                  <a:lnTo>
                    <a:pt x="1806" y="1365"/>
                  </a:lnTo>
                  <a:lnTo>
                    <a:pt x="1803" y="1348"/>
                  </a:lnTo>
                  <a:lnTo>
                    <a:pt x="1806" y="1331"/>
                  </a:lnTo>
                  <a:lnTo>
                    <a:pt x="1814" y="1314"/>
                  </a:lnTo>
                  <a:lnTo>
                    <a:pt x="1826" y="1303"/>
                  </a:lnTo>
                  <a:lnTo>
                    <a:pt x="1842" y="1295"/>
                  </a:lnTo>
                  <a:lnTo>
                    <a:pt x="1859" y="1292"/>
                  </a:lnTo>
                  <a:lnTo>
                    <a:pt x="1876" y="1295"/>
                  </a:lnTo>
                  <a:lnTo>
                    <a:pt x="1891" y="1302"/>
                  </a:lnTo>
                  <a:lnTo>
                    <a:pt x="1903" y="1314"/>
                  </a:lnTo>
                  <a:lnTo>
                    <a:pt x="1911" y="1329"/>
                  </a:lnTo>
                  <a:lnTo>
                    <a:pt x="1915" y="1325"/>
                  </a:lnTo>
                  <a:lnTo>
                    <a:pt x="1972" y="1381"/>
                  </a:lnTo>
                  <a:lnTo>
                    <a:pt x="1972" y="1011"/>
                  </a:lnTo>
                  <a:lnTo>
                    <a:pt x="1915" y="1011"/>
                  </a:lnTo>
                  <a:lnTo>
                    <a:pt x="1912" y="1028"/>
                  </a:lnTo>
                  <a:lnTo>
                    <a:pt x="1904" y="1044"/>
                  </a:lnTo>
                  <a:lnTo>
                    <a:pt x="1892" y="1056"/>
                  </a:lnTo>
                  <a:lnTo>
                    <a:pt x="1876" y="1064"/>
                  </a:lnTo>
                  <a:lnTo>
                    <a:pt x="1859" y="1067"/>
                  </a:lnTo>
                  <a:lnTo>
                    <a:pt x="1842" y="1064"/>
                  </a:lnTo>
                  <a:lnTo>
                    <a:pt x="1826" y="1056"/>
                  </a:lnTo>
                  <a:lnTo>
                    <a:pt x="1814" y="1044"/>
                  </a:lnTo>
                  <a:lnTo>
                    <a:pt x="1806" y="1028"/>
                  </a:lnTo>
                  <a:lnTo>
                    <a:pt x="1803" y="1011"/>
                  </a:lnTo>
                  <a:lnTo>
                    <a:pt x="1577" y="1011"/>
                  </a:lnTo>
                  <a:lnTo>
                    <a:pt x="1574" y="1028"/>
                  </a:lnTo>
                  <a:lnTo>
                    <a:pt x="1566" y="1044"/>
                  </a:lnTo>
                  <a:lnTo>
                    <a:pt x="1554" y="1056"/>
                  </a:lnTo>
                  <a:lnTo>
                    <a:pt x="1538" y="1064"/>
                  </a:lnTo>
                  <a:lnTo>
                    <a:pt x="1521" y="1067"/>
                  </a:lnTo>
                  <a:lnTo>
                    <a:pt x="1504" y="1064"/>
                  </a:lnTo>
                  <a:lnTo>
                    <a:pt x="1488" y="1056"/>
                  </a:lnTo>
                  <a:lnTo>
                    <a:pt x="1476" y="1044"/>
                  </a:lnTo>
                  <a:lnTo>
                    <a:pt x="1468" y="1028"/>
                  </a:lnTo>
                  <a:lnTo>
                    <a:pt x="1465" y="1011"/>
                  </a:lnTo>
                  <a:lnTo>
                    <a:pt x="1408" y="1011"/>
                  </a:lnTo>
                  <a:close/>
                  <a:moveTo>
                    <a:pt x="113" y="1011"/>
                  </a:moveTo>
                  <a:lnTo>
                    <a:pt x="113" y="3258"/>
                  </a:lnTo>
                  <a:lnTo>
                    <a:pt x="1296" y="3258"/>
                  </a:lnTo>
                  <a:lnTo>
                    <a:pt x="1296" y="2785"/>
                  </a:lnTo>
                  <a:lnTo>
                    <a:pt x="1465" y="2953"/>
                  </a:lnTo>
                  <a:lnTo>
                    <a:pt x="1690" y="2729"/>
                  </a:lnTo>
                  <a:lnTo>
                    <a:pt x="1915" y="2953"/>
                  </a:lnTo>
                  <a:lnTo>
                    <a:pt x="2084" y="2785"/>
                  </a:lnTo>
                  <a:lnTo>
                    <a:pt x="2084" y="3258"/>
                  </a:lnTo>
                  <a:lnTo>
                    <a:pt x="3267" y="3258"/>
                  </a:lnTo>
                  <a:lnTo>
                    <a:pt x="3267" y="1011"/>
                  </a:lnTo>
                  <a:lnTo>
                    <a:pt x="2084" y="1011"/>
                  </a:lnTo>
                  <a:lnTo>
                    <a:pt x="2084" y="1652"/>
                  </a:lnTo>
                  <a:lnTo>
                    <a:pt x="1915" y="1484"/>
                  </a:lnTo>
                  <a:lnTo>
                    <a:pt x="1690" y="1708"/>
                  </a:lnTo>
                  <a:lnTo>
                    <a:pt x="1465" y="1484"/>
                  </a:lnTo>
                  <a:lnTo>
                    <a:pt x="1296" y="1652"/>
                  </a:lnTo>
                  <a:lnTo>
                    <a:pt x="1296" y="1011"/>
                  </a:lnTo>
                  <a:lnTo>
                    <a:pt x="113" y="1011"/>
                  </a:lnTo>
                  <a:close/>
                  <a:moveTo>
                    <a:pt x="2084" y="112"/>
                  </a:moveTo>
                  <a:lnTo>
                    <a:pt x="2084" y="899"/>
                  </a:lnTo>
                  <a:lnTo>
                    <a:pt x="3222" y="899"/>
                  </a:lnTo>
                  <a:lnTo>
                    <a:pt x="2730" y="112"/>
                  </a:lnTo>
                  <a:lnTo>
                    <a:pt x="2084" y="112"/>
                  </a:lnTo>
                  <a:close/>
                  <a:moveTo>
                    <a:pt x="1408" y="112"/>
                  </a:moveTo>
                  <a:lnTo>
                    <a:pt x="1408" y="899"/>
                  </a:lnTo>
                  <a:lnTo>
                    <a:pt x="1972" y="899"/>
                  </a:lnTo>
                  <a:lnTo>
                    <a:pt x="1972" y="112"/>
                  </a:lnTo>
                  <a:lnTo>
                    <a:pt x="1408" y="112"/>
                  </a:lnTo>
                  <a:close/>
                  <a:moveTo>
                    <a:pt x="650" y="112"/>
                  </a:moveTo>
                  <a:lnTo>
                    <a:pt x="158" y="899"/>
                  </a:lnTo>
                  <a:lnTo>
                    <a:pt x="1296" y="899"/>
                  </a:lnTo>
                  <a:lnTo>
                    <a:pt x="1296" y="112"/>
                  </a:lnTo>
                  <a:lnTo>
                    <a:pt x="650" y="112"/>
                  </a:lnTo>
                  <a:close/>
                  <a:moveTo>
                    <a:pt x="588" y="0"/>
                  </a:moveTo>
                  <a:lnTo>
                    <a:pt x="2792" y="0"/>
                  </a:lnTo>
                  <a:lnTo>
                    <a:pt x="3380" y="938"/>
                  </a:lnTo>
                  <a:lnTo>
                    <a:pt x="3380" y="3370"/>
                  </a:lnTo>
                  <a:lnTo>
                    <a:pt x="0" y="3370"/>
                  </a:lnTo>
                  <a:lnTo>
                    <a:pt x="0" y="938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70"/>
            <p:cNvSpPr>
              <a:spLocks/>
            </p:cNvSpPr>
            <p:nvPr/>
          </p:nvSpPr>
          <p:spPr bwMode="auto">
            <a:xfrm>
              <a:off x="7464426" y="271621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71"/>
            <p:cNvSpPr>
              <a:spLocks/>
            </p:cNvSpPr>
            <p:nvPr/>
          </p:nvSpPr>
          <p:spPr bwMode="auto">
            <a:xfrm>
              <a:off x="7437438" y="2743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72"/>
            <p:cNvSpPr>
              <a:spLocks/>
            </p:cNvSpPr>
            <p:nvPr/>
          </p:nvSpPr>
          <p:spPr bwMode="auto">
            <a:xfrm>
              <a:off x="7437438" y="2797175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73"/>
            <p:cNvSpPr>
              <a:spLocks/>
            </p:cNvSpPr>
            <p:nvPr/>
          </p:nvSpPr>
          <p:spPr bwMode="auto">
            <a:xfrm>
              <a:off x="7464426" y="2770188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74"/>
            <p:cNvSpPr>
              <a:spLocks/>
            </p:cNvSpPr>
            <p:nvPr/>
          </p:nvSpPr>
          <p:spPr bwMode="auto">
            <a:xfrm>
              <a:off x="7491413" y="2743200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90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90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75"/>
            <p:cNvSpPr>
              <a:spLocks/>
            </p:cNvSpPr>
            <p:nvPr/>
          </p:nvSpPr>
          <p:spPr bwMode="auto">
            <a:xfrm>
              <a:off x="7491413" y="2797175"/>
              <a:ext cx="19050" cy="17463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76"/>
            <p:cNvSpPr>
              <a:spLocks/>
            </p:cNvSpPr>
            <p:nvPr/>
          </p:nvSpPr>
          <p:spPr bwMode="auto">
            <a:xfrm>
              <a:off x="7464426" y="2824163"/>
              <a:ext cx="19050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77"/>
            <p:cNvSpPr>
              <a:spLocks/>
            </p:cNvSpPr>
            <p:nvPr/>
          </p:nvSpPr>
          <p:spPr bwMode="auto">
            <a:xfrm>
              <a:off x="7464426" y="2876550"/>
              <a:ext cx="19050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5" name="Group 914"/>
          <p:cNvGrpSpPr/>
          <p:nvPr/>
        </p:nvGrpSpPr>
        <p:grpSpPr>
          <a:xfrm>
            <a:off x="6290834" y="2698750"/>
            <a:ext cx="536575" cy="534988"/>
            <a:chOff x="6307138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7" name="Freeform 382"/>
            <p:cNvSpPr>
              <a:spLocks noEditPoints="1"/>
            </p:cNvSpPr>
            <p:nvPr/>
          </p:nvSpPr>
          <p:spPr bwMode="auto">
            <a:xfrm>
              <a:off x="6307138" y="2698750"/>
              <a:ext cx="536575" cy="534988"/>
            </a:xfrm>
            <a:custGeom>
              <a:avLst/>
              <a:gdLst>
                <a:gd name="T0" fmla="*/ 113 w 3380"/>
                <a:gd name="T1" fmla="*/ 1011 h 3370"/>
                <a:gd name="T2" fmla="*/ 113 w 3380"/>
                <a:gd name="T3" fmla="*/ 3258 h 3370"/>
                <a:gd name="T4" fmla="*/ 3267 w 3380"/>
                <a:gd name="T5" fmla="*/ 3258 h 3370"/>
                <a:gd name="T6" fmla="*/ 3267 w 3380"/>
                <a:gd name="T7" fmla="*/ 1011 h 3370"/>
                <a:gd name="T8" fmla="*/ 113 w 3380"/>
                <a:gd name="T9" fmla="*/ 1011 h 3370"/>
                <a:gd name="T10" fmla="*/ 1746 w 3380"/>
                <a:gd name="T11" fmla="*/ 112 h 3370"/>
                <a:gd name="T12" fmla="*/ 1746 w 3380"/>
                <a:gd name="T13" fmla="*/ 899 h 3370"/>
                <a:gd name="T14" fmla="*/ 3222 w 3380"/>
                <a:gd name="T15" fmla="*/ 899 h 3370"/>
                <a:gd name="T16" fmla="*/ 2730 w 3380"/>
                <a:gd name="T17" fmla="*/ 112 h 3370"/>
                <a:gd name="T18" fmla="*/ 1746 w 3380"/>
                <a:gd name="T19" fmla="*/ 112 h 3370"/>
                <a:gd name="T20" fmla="*/ 650 w 3380"/>
                <a:gd name="T21" fmla="*/ 112 h 3370"/>
                <a:gd name="T22" fmla="*/ 158 w 3380"/>
                <a:gd name="T23" fmla="*/ 899 h 3370"/>
                <a:gd name="T24" fmla="*/ 1634 w 3380"/>
                <a:gd name="T25" fmla="*/ 899 h 3370"/>
                <a:gd name="T26" fmla="*/ 1634 w 3380"/>
                <a:gd name="T27" fmla="*/ 112 h 3370"/>
                <a:gd name="T28" fmla="*/ 650 w 3380"/>
                <a:gd name="T29" fmla="*/ 112 h 3370"/>
                <a:gd name="T30" fmla="*/ 588 w 3380"/>
                <a:gd name="T31" fmla="*/ 0 h 3370"/>
                <a:gd name="T32" fmla="*/ 2792 w 3380"/>
                <a:gd name="T33" fmla="*/ 0 h 3370"/>
                <a:gd name="T34" fmla="*/ 3380 w 3380"/>
                <a:gd name="T35" fmla="*/ 938 h 3370"/>
                <a:gd name="T36" fmla="*/ 3380 w 3380"/>
                <a:gd name="T37" fmla="*/ 3370 h 3370"/>
                <a:gd name="T38" fmla="*/ 0 w 3380"/>
                <a:gd name="T39" fmla="*/ 3370 h 3370"/>
                <a:gd name="T40" fmla="*/ 0 w 3380"/>
                <a:gd name="T41" fmla="*/ 938 h 3370"/>
                <a:gd name="T42" fmla="*/ 588 w 3380"/>
                <a:gd name="T43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80" h="3370">
                  <a:moveTo>
                    <a:pt x="113" y="1011"/>
                  </a:moveTo>
                  <a:lnTo>
                    <a:pt x="113" y="3258"/>
                  </a:lnTo>
                  <a:lnTo>
                    <a:pt x="3267" y="3258"/>
                  </a:lnTo>
                  <a:lnTo>
                    <a:pt x="3267" y="1011"/>
                  </a:lnTo>
                  <a:lnTo>
                    <a:pt x="113" y="1011"/>
                  </a:lnTo>
                  <a:close/>
                  <a:moveTo>
                    <a:pt x="1746" y="112"/>
                  </a:moveTo>
                  <a:lnTo>
                    <a:pt x="1746" y="899"/>
                  </a:lnTo>
                  <a:lnTo>
                    <a:pt x="3222" y="899"/>
                  </a:lnTo>
                  <a:lnTo>
                    <a:pt x="2730" y="112"/>
                  </a:lnTo>
                  <a:lnTo>
                    <a:pt x="1746" y="112"/>
                  </a:lnTo>
                  <a:close/>
                  <a:moveTo>
                    <a:pt x="650" y="112"/>
                  </a:moveTo>
                  <a:lnTo>
                    <a:pt x="158" y="899"/>
                  </a:lnTo>
                  <a:lnTo>
                    <a:pt x="1634" y="899"/>
                  </a:lnTo>
                  <a:lnTo>
                    <a:pt x="1634" y="112"/>
                  </a:lnTo>
                  <a:lnTo>
                    <a:pt x="650" y="112"/>
                  </a:lnTo>
                  <a:close/>
                  <a:moveTo>
                    <a:pt x="588" y="0"/>
                  </a:moveTo>
                  <a:lnTo>
                    <a:pt x="2792" y="0"/>
                  </a:lnTo>
                  <a:lnTo>
                    <a:pt x="3380" y="938"/>
                  </a:lnTo>
                  <a:lnTo>
                    <a:pt x="3380" y="3370"/>
                  </a:lnTo>
                  <a:lnTo>
                    <a:pt x="0" y="3370"/>
                  </a:lnTo>
                  <a:lnTo>
                    <a:pt x="0" y="938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83"/>
            <p:cNvSpPr>
              <a:spLocks noEditPoints="1"/>
            </p:cNvSpPr>
            <p:nvPr/>
          </p:nvSpPr>
          <p:spPr bwMode="auto">
            <a:xfrm>
              <a:off x="6494463" y="2903538"/>
              <a:ext cx="161925" cy="53975"/>
            </a:xfrm>
            <a:custGeom>
              <a:avLst/>
              <a:gdLst>
                <a:gd name="T0" fmla="*/ 169 w 1014"/>
                <a:gd name="T1" fmla="*/ 112 h 337"/>
                <a:gd name="T2" fmla="*/ 152 w 1014"/>
                <a:gd name="T3" fmla="*/ 115 h 337"/>
                <a:gd name="T4" fmla="*/ 135 w 1014"/>
                <a:gd name="T5" fmla="*/ 123 h 337"/>
                <a:gd name="T6" fmla="*/ 124 w 1014"/>
                <a:gd name="T7" fmla="*/ 136 h 337"/>
                <a:gd name="T8" fmla="*/ 116 w 1014"/>
                <a:gd name="T9" fmla="*/ 151 h 337"/>
                <a:gd name="T10" fmla="*/ 113 w 1014"/>
                <a:gd name="T11" fmla="*/ 168 h 337"/>
                <a:gd name="T12" fmla="*/ 116 w 1014"/>
                <a:gd name="T13" fmla="*/ 186 h 337"/>
                <a:gd name="T14" fmla="*/ 124 w 1014"/>
                <a:gd name="T15" fmla="*/ 202 h 337"/>
                <a:gd name="T16" fmla="*/ 135 w 1014"/>
                <a:gd name="T17" fmla="*/ 213 h 337"/>
                <a:gd name="T18" fmla="*/ 152 w 1014"/>
                <a:gd name="T19" fmla="*/ 221 h 337"/>
                <a:gd name="T20" fmla="*/ 169 w 1014"/>
                <a:gd name="T21" fmla="*/ 225 h 337"/>
                <a:gd name="T22" fmla="*/ 845 w 1014"/>
                <a:gd name="T23" fmla="*/ 225 h 337"/>
                <a:gd name="T24" fmla="*/ 862 w 1014"/>
                <a:gd name="T25" fmla="*/ 221 h 337"/>
                <a:gd name="T26" fmla="*/ 879 w 1014"/>
                <a:gd name="T27" fmla="*/ 213 h 337"/>
                <a:gd name="T28" fmla="*/ 890 w 1014"/>
                <a:gd name="T29" fmla="*/ 202 h 337"/>
                <a:gd name="T30" fmla="*/ 898 w 1014"/>
                <a:gd name="T31" fmla="*/ 186 h 337"/>
                <a:gd name="T32" fmla="*/ 901 w 1014"/>
                <a:gd name="T33" fmla="*/ 168 h 337"/>
                <a:gd name="T34" fmla="*/ 898 w 1014"/>
                <a:gd name="T35" fmla="*/ 151 h 337"/>
                <a:gd name="T36" fmla="*/ 890 w 1014"/>
                <a:gd name="T37" fmla="*/ 136 h 337"/>
                <a:gd name="T38" fmla="*/ 879 w 1014"/>
                <a:gd name="T39" fmla="*/ 123 h 337"/>
                <a:gd name="T40" fmla="*/ 862 w 1014"/>
                <a:gd name="T41" fmla="*/ 115 h 337"/>
                <a:gd name="T42" fmla="*/ 845 w 1014"/>
                <a:gd name="T43" fmla="*/ 112 h 337"/>
                <a:gd name="T44" fmla="*/ 169 w 1014"/>
                <a:gd name="T45" fmla="*/ 112 h 337"/>
                <a:gd name="T46" fmla="*/ 169 w 1014"/>
                <a:gd name="T47" fmla="*/ 0 h 337"/>
                <a:gd name="T48" fmla="*/ 845 w 1014"/>
                <a:gd name="T49" fmla="*/ 0 h 337"/>
                <a:gd name="T50" fmla="*/ 876 w 1014"/>
                <a:gd name="T51" fmla="*/ 3 h 337"/>
                <a:gd name="T52" fmla="*/ 904 w 1014"/>
                <a:gd name="T53" fmla="*/ 10 h 337"/>
                <a:gd name="T54" fmla="*/ 930 w 1014"/>
                <a:gd name="T55" fmla="*/ 22 h 337"/>
                <a:gd name="T56" fmla="*/ 954 w 1014"/>
                <a:gd name="T57" fmla="*/ 40 h 337"/>
                <a:gd name="T58" fmla="*/ 974 w 1014"/>
                <a:gd name="T59" fmla="*/ 60 h 337"/>
                <a:gd name="T60" fmla="*/ 990 w 1014"/>
                <a:gd name="T61" fmla="*/ 84 h 337"/>
                <a:gd name="T62" fmla="*/ 1004 w 1014"/>
                <a:gd name="T63" fmla="*/ 110 h 337"/>
                <a:gd name="T64" fmla="*/ 1011 w 1014"/>
                <a:gd name="T65" fmla="*/ 138 h 337"/>
                <a:gd name="T66" fmla="*/ 1014 w 1014"/>
                <a:gd name="T67" fmla="*/ 168 h 337"/>
                <a:gd name="T68" fmla="*/ 1011 w 1014"/>
                <a:gd name="T69" fmla="*/ 199 h 337"/>
                <a:gd name="T70" fmla="*/ 1004 w 1014"/>
                <a:gd name="T71" fmla="*/ 228 h 337"/>
                <a:gd name="T72" fmla="*/ 990 w 1014"/>
                <a:gd name="T73" fmla="*/ 253 h 337"/>
                <a:gd name="T74" fmla="*/ 974 w 1014"/>
                <a:gd name="T75" fmla="*/ 277 h 337"/>
                <a:gd name="T76" fmla="*/ 954 w 1014"/>
                <a:gd name="T77" fmla="*/ 297 h 337"/>
                <a:gd name="T78" fmla="*/ 930 w 1014"/>
                <a:gd name="T79" fmla="*/ 313 h 337"/>
                <a:gd name="T80" fmla="*/ 904 w 1014"/>
                <a:gd name="T81" fmla="*/ 327 h 337"/>
                <a:gd name="T82" fmla="*/ 876 w 1014"/>
                <a:gd name="T83" fmla="*/ 334 h 337"/>
                <a:gd name="T84" fmla="*/ 845 w 1014"/>
                <a:gd name="T85" fmla="*/ 337 h 337"/>
                <a:gd name="T86" fmla="*/ 169 w 1014"/>
                <a:gd name="T87" fmla="*/ 337 h 337"/>
                <a:gd name="T88" fmla="*/ 138 w 1014"/>
                <a:gd name="T89" fmla="*/ 334 h 337"/>
                <a:gd name="T90" fmla="*/ 110 w 1014"/>
                <a:gd name="T91" fmla="*/ 327 h 337"/>
                <a:gd name="T92" fmla="*/ 84 w 1014"/>
                <a:gd name="T93" fmla="*/ 313 h 337"/>
                <a:gd name="T94" fmla="*/ 60 w 1014"/>
                <a:gd name="T95" fmla="*/ 297 h 337"/>
                <a:gd name="T96" fmla="*/ 40 w 1014"/>
                <a:gd name="T97" fmla="*/ 277 h 337"/>
                <a:gd name="T98" fmla="*/ 24 w 1014"/>
                <a:gd name="T99" fmla="*/ 253 h 337"/>
                <a:gd name="T100" fmla="*/ 10 w 1014"/>
                <a:gd name="T101" fmla="*/ 228 h 337"/>
                <a:gd name="T102" fmla="*/ 3 w 1014"/>
                <a:gd name="T103" fmla="*/ 199 h 337"/>
                <a:gd name="T104" fmla="*/ 0 w 1014"/>
                <a:gd name="T105" fmla="*/ 168 h 337"/>
                <a:gd name="T106" fmla="*/ 3 w 1014"/>
                <a:gd name="T107" fmla="*/ 138 h 337"/>
                <a:gd name="T108" fmla="*/ 10 w 1014"/>
                <a:gd name="T109" fmla="*/ 110 h 337"/>
                <a:gd name="T110" fmla="*/ 24 w 1014"/>
                <a:gd name="T111" fmla="*/ 84 h 337"/>
                <a:gd name="T112" fmla="*/ 40 w 1014"/>
                <a:gd name="T113" fmla="*/ 60 h 337"/>
                <a:gd name="T114" fmla="*/ 60 w 1014"/>
                <a:gd name="T115" fmla="*/ 40 h 337"/>
                <a:gd name="T116" fmla="*/ 84 w 1014"/>
                <a:gd name="T117" fmla="*/ 22 h 337"/>
                <a:gd name="T118" fmla="*/ 110 w 1014"/>
                <a:gd name="T119" fmla="*/ 10 h 337"/>
                <a:gd name="T120" fmla="*/ 138 w 1014"/>
                <a:gd name="T121" fmla="*/ 3 h 337"/>
                <a:gd name="T122" fmla="*/ 169 w 1014"/>
                <a:gd name="T12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4" h="337">
                  <a:moveTo>
                    <a:pt x="169" y="112"/>
                  </a:moveTo>
                  <a:lnTo>
                    <a:pt x="152" y="115"/>
                  </a:lnTo>
                  <a:lnTo>
                    <a:pt x="135" y="123"/>
                  </a:lnTo>
                  <a:lnTo>
                    <a:pt x="124" y="136"/>
                  </a:lnTo>
                  <a:lnTo>
                    <a:pt x="116" y="151"/>
                  </a:lnTo>
                  <a:lnTo>
                    <a:pt x="113" y="168"/>
                  </a:lnTo>
                  <a:lnTo>
                    <a:pt x="116" y="186"/>
                  </a:lnTo>
                  <a:lnTo>
                    <a:pt x="124" y="202"/>
                  </a:lnTo>
                  <a:lnTo>
                    <a:pt x="135" y="213"/>
                  </a:lnTo>
                  <a:lnTo>
                    <a:pt x="152" y="221"/>
                  </a:lnTo>
                  <a:lnTo>
                    <a:pt x="169" y="225"/>
                  </a:lnTo>
                  <a:lnTo>
                    <a:pt x="845" y="225"/>
                  </a:lnTo>
                  <a:lnTo>
                    <a:pt x="862" y="221"/>
                  </a:lnTo>
                  <a:lnTo>
                    <a:pt x="879" y="213"/>
                  </a:lnTo>
                  <a:lnTo>
                    <a:pt x="890" y="202"/>
                  </a:lnTo>
                  <a:lnTo>
                    <a:pt x="898" y="186"/>
                  </a:lnTo>
                  <a:lnTo>
                    <a:pt x="901" y="168"/>
                  </a:lnTo>
                  <a:lnTo>
                    <a:pt x="898" y="151"/>
                  </a:lnTo>
                  <a:lnTo>
                    <a:pt x="890" y="136"/>
                  </a:lnTo>
                  <a:lnTo>
                    <a:pt x="879" y="123"/>
                  </a:lnTo>
                  <a:lnTo>
                    <a:pt x="862" y="115"/>
                  </a:lnTo>
                  <a:lnTo>
                    <a:pt x="845" y="112"/>
                  </a:lnTo>
                  <a:lnTo>
                    <a:pt x="169" y="112"/>
                  </a:lnTo>
                  <a:close/>
                  <a:moveTo>
                    <a:pt x="169" y="0"/>
                  </a:moveTo>
                  <a:lnTo>
                    <a:pt x="845" y="0"/>
                  </a:lnTo>
                  <a:lnTo>
                    <a:pt x="876" y="3"/>
                  </a:lnTo>
                  <a:lnTo>
                    <a:pt x="904" y="10"/>
                  </a:lnTo>
                  <a:lnTo>
                    <a:pt x="930" y="22"/>
                  </a:lnTo>
                  <a:lnTo>
                    <a:pt x="954" y="40"/>
                  </a:lnTo>
                  <a:lnTo>
                    <a:pt x="974" y="60"/>
                  </a:lnTo>
                  <a:lnTo>
                    <a:pt x="990" y="84"/>
                  </a:lnTo>
                  <a:lnTo>
                    <a:pt x="1004" y="110"/>
                  </a:lnTo>
                  <a:lnTo>
                    <a:pt x="1011" y="138"/>
                  </a:lnTo>
                  <a:lnTo>
                    <a:pt x="1014" y="168"/>
                  </a:lnTo>
                  <a:lnTo>
                    <a:pt x="1011" y="199"/>
                  </a:lnTo>
                  <a:lnTo>
                    <a:pt x="1004" y="228"/>
                  </a:lnTo>
                  <a:lnTo>
                    <a:pt x="990" y="253"/>
                  </a:lnTo>
                  <a:lnTo>
                    <a:pt x="974" y="277"/>
                  </a:lnTo>
                  <a:lnTo>
                    <a:pt x="954" y="297"/>
                  </a:lnTo>
                  <a:lnTo>
                    <a:pt x="930" y="313"/>
                  </a:lnTo>
                  <a:lnTo>
                    <a:pt x="904" y="327"/>
                  </a:lnTo>
                  <a:lnTo>
                    <a:pt x="876" y="334"/>
                  </a:lnTo>
                  <a:lnTo>
                    <a:pt x="845" y="337"/>
                  </a:lnTo>
                  <a:lnTo>
                    <a:pt x="169" y="337"/>
                  </a:lnTo>
                  <a:lnTo>
                    <a:pt x="138" y="334"/>
                  </a:lnTo>
                  <a:lnTo>
                    <a:pt x="110" y="327"/>
                  </a:lnTo>
                  <a:lnTo>
                    <a:pt x="84" y="313"/>
                  </a:lnTo>
                  <a:lnTo>
                    <a:pt x="60" y="297"/>
                  </a:lnTo>
                  <a:lnTo>
                    <a:pt x="40" y="277"/>
                  </a:lnTo>
                  <a:lnTo>
                    <a:pt x="24" y="253"/>
                  </a:lnTo>
                  <a:lnTo>
                    <a:pt x="10" y="228"/>
                  </a:lnTo>
                  <a:lnTo>
                    <a:pt x="3" y="199"/>
                  </a:lnTo>
                  <a:lnTo>
                    <a:pt x="0" y="168"/>
                  </a:lnTo>
                  <a:lnTo>
                    <a:pt x="3" y="138"/>
                  </a:lnTo>
                  <a:lnTo>
                    <a:pt x="10" y="110"/>
                  </a:lnTo>
                  <a:lnTo>
                    <a:pt x="24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2"/>
                  </a:lnTo>
                  <a:lnTo>
                    <a:pt x="110" y="10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84"/>
            <p:cNvSpPr>
              <a:spLocks/>
            </p:cNvSpPr>
            <p:nvPr/>
          </p:nvSpPr>
          <p:spPr bwMode="auto">
            <a:xfrm>
              <a:off x="6494463" y="3162300"/>
              <a:ext cx="161925" cy="17463"/>
            </a:xfrm>
            <a:custGeom>
              <a:avLst/>
              <a:gdLst>
                <a:gd name="T0" fmla="*/ 56 w 1014"/>
                <a:gd name="T1" fmla="*/ 0 h 112"/>
                <a:gd name="T2" fmla="*/ 958 w 1014"/>
                <a:gd name="T3" fmla="*/ 0 h 112"/>
                <a:gd name="T4" fmla="*/ 975 w 1014"/>
                <a:gd name="T5" fmla="*/ 3 h 112"/>
                <a:gd name="T6" fmla="*/ 990 w 1014"/>
                <a:gd name="T7" fmla="*/ 11 h 112"/>
                <a:gd name="T8" fmla="*/ 1003 w 1014"/>
                <a:gd name="T9" fmla="*/ 23 h 112"/>
                <a:gd name="T10" fmla="*/ 1011 w 1014"/>
                <a:gd name="T11" fmla="*/ 38 h 112"/>
                <a:gd name="T12" fmla="*/ 1014 w 1014"/>
                <a:gd name="T13" fmla="*/ 56 h 112"/>
                <a:gd name="T14" fmla="*/ 1011 w 1014"/>
                <a:gd name="T15" fmla="*/ 73 h 112"/>
                <a:gd name="T16" fmla="*/ 1003 w 1014"/>
                <a:gd name="T17" fmla="*/ 89 h 112"/>
                <a:gd name="T18" fmla="*/ 990 w 1014"/>
                <a:gd name="T19" fmla="*/ 101 h 112"/>
                <a:gd name="T20" fmla="*/ 975 w 1014"/>
                <a:gd name="T21" fmla="*/ 109 h 112"/>
                <a:gd name="T22" fmla="*/ 958 w 1014"/>
                <a:gd name="T23" fmla="*/ 112 h 112"/>
                <a:gd name="T24" fmla="*/ 56 w 1014"/>
                <a:gd name="T25" fmla="*/ 112 h 112"/>
                <a:gd name="T26" fmla="*/ 39 w 1014"/>
                <a:gd name="T27" fmla="*/ 109 h 112"/>
                <a:gd name="T28" fmla="*/ 24 w 1014"/>
                <a:gd name="T29" fmla="*/ 101 h 112"/>
                <a:gd name="T30" fmla="*/ 11 w 1014"/>
                <a:gd name="T31" fmla="*/ 89 h 112"/>
                <a:gd name="T32" fmla="*/ 3 w 1014"/>
                <a:gd name="T33" fmla="*/ 73 h 112"/>
                <a:gd name="T34" fmla="*/ 0 w 1014"/>
                <a:gd name="T35" fmla="*/ 56 h 112"/>
                <a:gd name="T36" fmla="*/ 3 w 1014"/>
                <a:gd name="T37" fmla="*/ 38 h 112"/>
                <a:gd name="T38" fmla="*/ 11 w 1014"/>
                <a:gd name="T39" fmla="*/ 23 h 112"/>
                <a:gd name="T40" fmla="*/ 24 w 1014"/>
                <a:gd name="T41" fmla="*/ 11 h 112"/>
                <a:gd name="T42" fmla="*/ 39 w 1014"/>
                <a:gd name="T43" fmla="*/ 3 h 112"/>
                <a:gd name="T44" fmla="*/ 56 w 1014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4" h="112">
                  <a:moveTo>
                    <a:pt x="56" y="0"/>
                  </a:moveTo>
                  <a:lnTo>
                    <a:pt x="958" y="0"/>
                  </a:lnTo>
                  <a:lnTo>
                    <a:pt x="975" y="3"/>
                  </a:lnTo>
                  <a:lnTo>
                    <a:pt x="990" y="11"/>
                  </a:lnTo>
                  <a:lnTo>
                    <a:pt x="1003" y="23"/>
                  </a:lnTo>
                  <a:lnTo>
                    <a:pt x="1011" y="38"/>
                  </a:lnTo>
                  <a:lnTo>
                    <a:pt x="1014" y="56"/>
                  </a:lnTo>
                  <a:lnTo>
                    <a:pt x="1011" y="73"/>
                  </a:lnTo>
                  <a:lnTo>
                    <a:pt x="1003" y="89"/>
                  </a:lnTo>
                  <a:lnTo>
                    <a:pt x="990" y="101"/>
                  </a:lnTo>
                  <a:lnTo>
                    <a:pt x="975" y="109"/>
                  </a:lnTo>
                  <a:lnTo>
                    <a:pt x="958" y="112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85"/>
            <p:cNvSpPr>
              <a:spLocks/>
            </p:cNvSpPr>
            <p:nvPr/>
          </p:nvSpPr>
          <p:spPr bwMode="auto">
            <a:xfrm>
              <a:off x="6494463" y="3046413"/>
              <a:ext cx="71438" cy="98425"/>
            </a:xfrm>
            <a:custGeom>
              <a:avLst/>
              <a:gdLst>
                <a:gd name="T0" fmla="*/ 218 w 451"/>
                <a:gd name="T1" fmla="*/ 0 h 616"/>
                <a:gd name="T2" fmla="*/ 233 w 451"/>
                <a:gd name="T3" fmla="*/ 0 h 616"/>
                <a:gd name="T4" fmla="*/ 247 w 451"/>
                <a:gd name="T5" fmla="*/ 3 h 616"/>
                <a:gd name="T6" fmla="*/ 257 w 451"/>
                <a:gd name="T7" fmla="*/ 8 h 616"/>
                <a:gd name="T8" fmla="*/ 265 w 451"/>
                <a:gd name="T9" fmla="*/ 15 h 616"/>
                <a:gd name="T10" fmla="*/ 434 w 451"/>
                <a:gd name="T11" fmla="*/ 183 h 616"/>
                <a:gd name="T12" fmla="*/ 443 w 451"/>
                <a:gd name="T13" fmla="*/ 196 h 616"/>
                <a:gd name="T14" fmla="*/ 449 w 451"/>
                <a:gd name="T15" fmla="*/ 209 h 616"/>
                <a:gd name="T16" fmla="*/ 451 w 451"/>
                <a:gd name="T17" fmla="*/ 223 h 616"/>
                <a:gd name="T18" fmla="*/ 449 w 451"/>
                <a:gd name="T19" fmla="*/ 237 h 616"/>
                <a:gd name="T20" fmla="*/ 443 w 451"/>
                <a:gd name="T21" fmla="*/ 251 h 616"/>
                <a:gd name="T22" fmla="*/ 434 w 451"/>
                <a:gd name="T23" fmla="*/ 263 h 616"/>
                <a:gd name="T24" fmla="*/ 422 w 451"/>
                <a:gd name="T25" fmla="*/ 272 h 616"/>
                <a:gd name="T26" fmla="*/ 409 w 451"/>
                <a:gd name="T27" fmla="*/ 277 h 616"/>
                <a:gd name="T28" fmla="*/ 394 w 451"/>
                <a:gd name="T29" fmla="*/ 279 h 616"/>
                <a:gd name="T30" fmla="*/ 380 w 451"/>
                <a:gd name="T31" fmla="*/ 277 h 616"/>
                <a:gd name="T32" fmla="*/ 367 w 451"/>
                <a:gd name="T33" fmla="*/ 272 h 616"/>
                <a:gd name="T34" fmla="*/ 354 w 451"/>
                <a:gd name="T35" fmla="*/ 263 h 616"/>
                <a:gd name="T36" fmla="*/ 282 w 451"/>
                <a:gd name="T37" fmla="*/ 190 h 616"/>
                <a:gd name="T38" fmla="*/ 282 w 451"/>
                <a:gd name="T39" fmla="*/ 560 h 616"/>
                <a:gd name="T40" fmla="*/ 279 w 451"/>
                <a:gd name="T41" fmla="*/ 578 h 616"/>
                <a:gd name="T42" fmla="*/ 270 w 451"/>
                <a:gd name="T43" fmla="*/ 593 h 616"/>
                <a:gd name="T44" fmla="*/ 258 w 451"/>
                <a:gd name="T45" fmla="*/ 605 h 616"/>
                <a:gd name="T46" fmla="*/ 243 w 451"/>
                <a:gd name="T47" fmla="*/ 613 h 616"/>
                <a:gd name="T48" fmla="*/ 225 w 451"/>
                <a:gd name="T49" fmla="*/ 616 h 616"/>
                <a:gd name="T50" fmla="*/ 208 w 451"/>
                <a:gd name="T51" fmla="*/ 613 h 616"/>
                <a:gd name="T52" fmla="*/ 193 w 451"/>
                <a:gd name="T53" fmla="*/ 605 h 616"/>
                <a:gd name="T54" fmla="*/ 180 w 451"/>
                <a:gd name="T55" fmla="*/ 593 h 616"/>
                <a:gd name="T56" fmla="*/ 172 w 451"/>
                <a:gd name="T57" fmla="*/ 578 h 616"/>
                <a:gd name="T58" fmla="*/ 169 w 451"/>
                <a:gd name="T59" fmla="*/ 560 h 616"/>
                <a:gd name="T60" fmla="*/ 169 w 451"/>
                <a:gd name="T61" fmla="*/ 190 h 616"/>
                <a:gd name="T62" fmla="*/ 96 w 451"/>
                <a:gd name="T63" fmla="*/ 263 h 616"/>
                <a:gd name="T64" fmla="*/ 84 w 451"/>
                <a:gd name="T65" fmla="*/ 272 h 616"/>
                <a:gd name="T66" fmla="*/ 71 w 451"/>
                <a:gd name="T67" fmla="*/ 277 h 616"/>
                <a:gd name="T68" fmla="*/ 56 w 451"/>
                <a:gd name="T69" fmla="*/ 279 h 616"/>
                <a:gd name="T70" fmla="*/ 42 w 451"/>
                <a:gd name="T71" fmla="*/ 277 h 616"/>
                <a:gd name="T72" fmla="*/ 29 w 451"/>
                <a:gd name="T73" fmla="*/ 272 h 616"/>
                <a:gd name="T74" fmla="*/ 16 w 451"/>
                <a:gd name="T75" fmla="*/ 263 h 616"/>
                <a:gd name="T76" fmla="*/ 7 w 451"/>
                <a:gd name="T77" fmla="*/ 251 h 616"/>
                <a:gd name="T78" fmla="*/ 2 w 451"/>
                <a:gd name="T79" fmla="*/ 237 h 616"/>
                <a:gd name="T80" fmla="*/ 0 w 451"/>
                <a:gd name="T81" fmla="*/ 223 h 616"/>
                <a:gd name="T82" fmla="*/ 2 w 451"/>
                <a:gd name="T83" fmla="*/ 209 h 616"/>
                <a:gd name="T84" fmla="*/ 7 w 451"/>
                <a:gd name="T85" fmla="*/ 196 h 616"/>
                <a:gd name="T86" fmla="*/ 16 w 451"/>
                <a:gd name="T87" fmla="*/ 183 h 616"/>
                <a:gd name="T88" fmla="*/ 185 w 451"/>
                <a:gd name="T89" fmla="*/ 15 h 616"/>
                <a:gd name="T90" fmla="*/ 194 w 451"/>
                <a:gd name="T91" fmla="*/ 8 h 616"/>
                <a:gd name="T92" fmla="*/ 204 w 451"/>
                <a:gd name="T93" fmla="*/ 3 h 616"/>
                <a:gd name="T94" fmla="*/ 218 w 451"/>
                <a:gd name="T95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1" h="616">
                  <a:moveTo>
                    <a:pt x="218" y="0"/>
                  </a:moveTo>
                  <a:lnTo>
                    <a:pt x="233" y="0"/>
                  </a:lnTo>
                  <a:lnTo>
                    <a:pt x="247" y="3"/>
                  </a:lnTo>
                  <a:lnTo>
                    <a:pt x="257" y="8"/>
                  </a:lnTo>
                  <a:lnTo>
                    <a:pt x="265" y="15"/>
                  </a:lnTo>
                  <a:lnTo>
                    <a:pt x="434" y="183"/>
                  </a:lnTo>
                  <a:lnTo>
                    <a:pt x="443" y="196"/>
                  </a:lnTo>
                  <a:lnTo>
                    <a:pt x="449" y="209"/>
                  </a:lnTo>
                  <a:lnTo>
                    <a:pt x="451" y="223"/>
                  </a:lnTo>
                  <a:lnTo>
                    <a:pt x="449" y="237"/>
                  </a:lnTo>
                  <a:lnTo>
                    <a:pt x="443" y="251"/>
                  </a:lnTo>
                  <a:lnTo>
                    <a:pt x="434" y="263"/>
                  </a:lnTo>
                  <a:lnTo>
                    <a:pt x="422" y="272"/>
                  </a:lnTo>
                  <a:lnTo>
                    <a:pt x="409" y="277"/>
                  </a:lnTo>
                  <a:lnTo>
                    <a:pt x="394" y="279"/>
                  </a:lnTo>
                  <a:lnTo>
                    <a:pt x="380" y="277"/>
                  </a:lnTo>
                  <a:lnTo>
                    <a:pt x="367" y="272"/>
                  </a:lnTo>
                  <a:lnTo>
                    <a:pt x="354" y="263"/>
                  </a:lnTo>
                  <a:lnTo>
                    <a:pt x="282" y="190"/>
                  </a:lnTo>
                  <a:lnTo>
                    <a:pt x="282" y="560"/>
                  </a:lnTo>
                  <a:lnTo>
                    <a:pt x="279" y="578"/>
                  </a:lnTo>
                  <a:lnTo>
                    <a:pt x="270" y="593"/>
                  </a:lnTo>
                  <a:lnTo>
                    <a:pt x="258" y="605"/>
                  </a:lnTo>
                  <a:lnTo>
                    <a:pt x="243" y="613"/>
                  </a:lnTo>
                  <a:lnTo>
                    <a:pt x="225" y="616"/>
                  </a:lnTo>
                  <a:lnTo>
                    <a:pt x="208" y="613"/>
                  </a:lnTo>
                  <a:lnTo>
                    <a:pt x="193" y="605"/>
                  </a:lnTo>
                  <a:lnTo>
                    <a:pt x="180" y="593"/>
                  </a:lnTo>
                  <a:lnTo>
                    <a:pt x="172" y="578"/>
                  </a:lnTo>
                  <a:lnTo>
                    <a:pt x="169" y="560"/>
                  </a:lnTo>
                  <a:lnTo>
                    <a:pt x="169" y="190"/>
                  </a:lnTo>
                  <a:lnTo>
                    <a:pt x="96" y="263"/>
                  </a:lnTo>
                  <a:lnTo>
                    <a:pt x="84" y="272"/>
                  </a:lnTo>
                  <a:lnTo>
                    <a:pt x="71" y="277"/>
                  </a:lnTo>
                  <a:lnTo>
                    <a:pt x="56" y="279"/>
                  </a:lnTo>
                  <a:lnTo>
                    <a:pt x="42" y="277"/>
                  </a:lnTo>
                  <a:lnTo>
                    <a:pt x="29" y="272"/>
                  </a:lnTo>
                  <a:lnTo>
                    <a:pt x="16" y="263"/>
                  </a:lnTo>
                  <a:lnTo>
                    <a:pt x="7" y="251"/>
                  </a:lnTo>
                  <a:lnTo>
                    <a:pt x="2" y="237"/>
                  </a:lnTo>
                  <a:lnTo>
                    <a:pt x="0" y="223"/>
                  </a:lnTo>
                  <a:lnTo>
                    <a:pt x="2" y="209"/>
                  </a:lnTo>
                  <a:lnTo>
                    <a:pt x="7" y="196"/>
                  </a:lnTo>
                  <a:lnTo>
                    <a:pt x="16" y="183"/>
                  </a:lnTo>
                  <a:lnTo>
                    <a:pt x="185" y="15"/>
                  </a:lnTo>
                  <a:lnTo>
                    <a:pt x="194" y="8"/>
                  </a:lnTo>
                  <a:lnTo>
                    <a:pt x="204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86"/>
            <p:cNvSpPr>
              <a:spLocks/>
            </p:cNvSpPr>
            <p:nvPr/>
          </p:nvSpPr>
          <p:spPr bwMode="auto">
            <a:xfrm>
              <a:off x="6584951" y="3046413"/>
              <a:ext cx="71438" cy="98425"/>
            </a:xfrm>
            <a:custGeom>
              <a:avLst/>
              <a:gdLst>
                <a:gd name="T0" fmla="*/ 218 w 451"/>
                <a:gd name="T1" fmla="*/ 0 h 616"/>
                <a:gd name="T2" fmla="*/ 233 w 451"/>
                <a:gd name="T3" fmla="*/ 0 h 616"/>
                <a:gd name="T4" fmla="*/ 247 w 451"/>
                <a:gd name="T5" fmla="*/ 3 h 616"/>
                <a:gd name="T6" fmla="*/ 257 w 451"/>
                <a:gd name="T7" fmla="*/ 8 h 616"/>
                <a:gd name="T8" fmla="*/ 266 w 451"/>
                <a:gd name="T9" fmla="*/ 15 h 616"/>
                <a:gd name="T10" fmla="*/ 435 w 451"/>
                <a:gd name="T11" fmla="*/ 183 h 616"/>
                <a:gd name="T12" fmla="*/ 444 w 451"/>
                <a:gd name="T13" fmla="*/ 196 h 616"/>
                <a:gd name="T14" fmla="*/ 449 w 451"/>
                <a:gd name="T15" fmla="*/ 209 h 616"/>
                <a:gd name="T16" fmla="*/ 451 w 451"/>
                <a:gd name="T17" fmla="*/ 223 h 616"/>
                <a:gd name="T18" fmla="*/ 449 w 451"/>
                <a:gd name="T19" fmla="*/ 237 h 616"/>
                <a:gd name="T20" fmla="*/ 444 w 451"/>
                <a:gd name="T21" fmla="*/ 251 h 616"/>
                <a:gd name="T22" fmla="*/ 435 w 451"/>
                <a:gd name="T23" fmla="*/ 263 h 616"/>
                <a:gd name="T24" fmla="*/ 422 w 451"/>
                <a:gd name="T25" fmla="*/ 272 h 616"/>
                <a:gd name="T26" fmla="*/ 409 w 451"/>
                <a:gd name="T27" fmla="*/ 277 h 616"/>
                <a:gd name="T28" fmla="*/ 395 w 451"/>
                <a:gd name="T29" fmla="*/ 279 h 616"/>
                <a:gd name="T30" fmla="*/ 380 w 451"/>
                <a:gd name="T31" fmla="*/ 277 h 616"/>
                <a:gd name="T32" fmla="*/ 367 w 451"/>
                <a:gd name="T33" fmla="*/ 272 h 616"/>
                <a:gd name="T34" fmla="*/ 355 w 451"/>
                <a:gd name="T35" fmla="*/ 263 h 616"/>
                <a:gd name="T36" fmla="*/ 282 w 451"/>
                <a:gd name="T37" fmla="*/ 190 h 616"/>
                <a:gd name="T38" fmla="*/ 282 w 451"/>
                <a:gd name="T39" fmla="*/ 560 h 616"/>
                <a:gd name="T40" fmla="*/ 279 w 451"/>
                <a:gd name="T41" fmla="*/ 578 h 616"/>
                <a:gd name="T42" fmla="*/ 271 w 451"/>
                <a:gd name="T43" fmla="*/ 593 h 616"/>
                <a:gd name="T44" fmla="*/ 258 w 451"/>
                <a:gd name="T45" fmla="*/ 605 h 616"/>
                <a:gd name="T46" fmla="*/ 243 w 451"/>
                <a:gd name="T47" fmla="*/ 613 h 616"/>
                <a:gd name="T48" fmla="*/ 226 w 451"/>
                <a:gd name="T49" fmla="*/ 616 h 616"/>
                <a:gd name="T50" fmla="*/ 208 w 451"/>
                <a:gd name="T51" fmla="*/ 613 h 616"/>
                <a:gd name="T52" fmla="*/ 193 w 451"/>
                <a:gd name="T53" fmla="*/ 605 h 616"/>
                <a:gd name="T54" fmla="*/ 181 w 451"/>
                <a:gd name="T55" fmla="*/ 593 h 616"/>
                <a:gd name="T56" fmla="*/ 172 w 451"/>
                <a:gd name="T57" fmla="*/ 578 h 616"/>
                <a:gd name="T58" fmla="*/ 169 w 451"/>
                <a:gd name="T59" fmla="*/ 560 h 616"/>
                <a:gd name="T60" fmla="*/ 169 w 451"/>
                <a:gd name="T61" fmla="*/ 190 h 616"/>
                <a:gd name="T62" fmla="*/ 97 w 451"/>
                <a:gd name="T63" fmla="*/ 263 h 616"/>
                <a:gd name="T64" fmla="*/ 84 w 451"/>
                <a:gd name="T65" fmla="*/ 272 h 616"/>
                <a:gd name="T66" fmla="*/ 71 w 451"/>
                <a:gd name="T67" fmla="*/ 277 h 616"/>
                <a:gd name="T68" fmla="*/ 57 w 451"/>
                <a:gd name="T69" fmla="*/ 279 h 616"/>
                <a:gd name="T70" fmla="*/ 42 w 451"/>
                <a:gd name="T71" fmla="*/ 277 h 616"/>
                <a:gd name="T72" fmla="*/ 29 w 451"/>
                <a:gd name="T73" fmla="*/ 272 h 616"/>
                <a:gd name="T74" fmla="*/ 17 w 451"/>
                <a:gd name="T75" fmla="*/ 263 h 616"/>
                <a:gd name="T76" fmla="*/ 8 w 451"/>
                <a:gd name="T77" fmla="*/ 251 h 616"/>
                <a:gd name="T78" fmla="*/ 2 w 451"/>
                <a:gd name="T79" fmla="*/ 237 h 616"/>
                <a:gd name="T80" fmla="*/ 0 w 451"/>
                <a:gd name="T81" fmla="*/ 223 h 616"/>
                <a:gd name="T82" fmla="*/ 2 w 451"/>
                <a:gd name="T83" fmla="*/ 209 h 616"/>
                <a:gd name="T84" fmla="*/ 8 w 451"/>
                <a:gd name="T85" fmla="*/ 196 h 616"/>
                <a:gd name="T86" fmla="*/ 17 w 451"/>
                <a:gd name="T87" fmla="*/ 183 h 616"/>
                <a:gd name="T88" fmla="*/ 186 w 451"/>
                <a:gd name="T89" fmla="*/ 15 h 616"/>
                <a:gd name="T90" fmla="*/ 194 w 451"/>
                <a:gd name="T91" fmla="*/ 8 h 616"/>
                <a:gd name="T92" fmla="*/ 204 w 451"/>
                <a:gd name="T93" fmla="*/ 3 h 616"/>
                <a:gd name="T94" fmla="*/ 218 w 451"/>
                <a:gd name="T95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1" h="616">
                  <a:moveTo>
                    <a:pt x="218" y="0"/>
                  </a:moveTo>
                  <a:lnTo>
                    <a:pt x="233" y="0"/>
                  </a:lnTo>
                  <a:lnTo>
                    <a:pt x="247" y="3"/>
                  </a:lnTo>
                  <a:lnTo>
                    <a:pt x="257" y="8"/>
                  </a:lnTo>
                  <a:lnTo>
                    <a:pt x="266" y="15"/>
                  </a:lnTo>
                  <a:lnTo>
                    <a:pt x="435" y="183"/>
                  </a:lnTo>
                  <a:lnTo>
                    <a:pt x="444" y="196"/>
                  </a:lnTo>
                  <a:lnTo>
                    <a:pt x="449" y="209"/>
                  </a:lnTo>
                  <a:lnTo>
                    <a:pt x="451" y="223"/>
                  </a:lnTo>
                  <a:lnTo>
                    <a:pt x="449" y="237"/>
                  </a:lnTo>
                  <a:lnTo>
                    <a:pt x="444" y="251"/>
                  </a:lnTo>
                  <a:lnTo>
                    <a:pt x="435" y="263"/>
                  </a:lnTo>
                  <a:lnTo>
                    <a:pt x="422" y="272"/>
                  </a:lnTo>
                  <a:lnTo>
                    <a:pt x="409" y="277"/>
                  </a:lnTo>
                  <a:lnTo>
                    <a:pt x="395" y="279"/>
                  </a:lnTo>
                  <a:lnTo>
                    <a:pt x="380" y="277"/>
                  </a:lnTo>
                  <a:lnTo>
                    <a:pt x="367" y="272"/>
                  </a:lnTo>
                  <a:lnTo>
                    <a:pt x="355" y="263"/>
                  </a:lnTo>
                  <a:lnTo>
                    <a:pt x="282" y="190"/>
                  </a:lnTo>
                  <a:lnTo>
                    <a:pt x="282" y="560"/>
                  </a:lnTo>
                  <a:lnTo>
                    <a:pt x="279" y="578"/>
                  </a:lnTo>
                  <a:lnTo>
                    <a:pt x="271" y="593"/>
                  </a:lnTo>
                  <a:lnTo>
                    <a:pt x="258" y="605"/>
                  </a:lnTo>
                  <a:lnTo>
                    <a:pt x="243" y="613"/>
                  </a:lnTo>
                  <a:lnTo>
                    <a:pt x="226" y="616"/>
                  </a:lnTo>
                  <a:lnTo>
                    <a:pt x="208" y="613"/>
                  </a:lnTo>
                  <a:lnTo>
                    <a:pt x="193" y="605"/>
                  </a:lnTo>
                  <a:lnTo>
                    <a:pt x="181" y="593"/>
                  </a:lnTo>
                  <a:lnTo>
                    <a:pt x="172" y="578"/>
                  </a:lnTo>
                  <a:lnTo>
                    <a:pt x="169" y="560"/>
                  </a:lnTo>
                  <a:lnTo>
                    <a:pt x="169" y="190"/>
                  </a:lnTo>
                  <a:lnTo>
                    <a:pt x="97" y="263"/>
                  </a:lnTo>
                  <a:lnTo>
                    <a:pt x="84" y="272"/>
                  </a:lnTo>
                  <a:lnTo>
                    <a:pt x="71" y="277"/>
                  </a:lnTo>
                  <a:lnTo>
                    <a:pt x="57" y="279"/>
                  </a:lnTo>
                  <a:lnTo>
                    <a:pt x="42" y="277"/>
                  </a:lnTo>
                  <a:lnTo>
                    <a:pt x="29" y="272"/>
                  </a:lnTo>
                  <a:lnTo>
                    <a:pt x="17" y="263"/>
                  </a:lnTo>
                  <a:lnTo>
                    <a:pt x="8" y="251"/>
                  </a:lnTo>
                  <a:lnTo>
                    <a:pt x="2" y="237"/>
                  </a:lnTo>
                  <a:lnTo>
                    <a:pt x="0" y="223"/>
                  </a:lnTo>
                  <a:lnTo>
                    <a:pt x="2" y="209"/>
                  </a:lnTo>
                  <a:lnTo>
                    <a:pt x="8" y="196"/>
                  </a:lnTo>
                  <a:lnTo>
                    <a:pt x="17" y="183"/>
                  </a:lnTo>
                  <a:lnTo>
                    <a:pt x="186" y="15"/>
                  </a:lnTo>
                  <a:lnTo>
                    <a:pt x="194" y="8"/>
                  </a:lnTo>
                  <a:lnTo>
                    <a:pt x="204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4" name="Group 933"/>
          <p:cNvGrpSpPr/>
          <p:nvPr/>
        </p:nvGrpSpPr>
        <p:grpSpPr>
          <a:xfrm>
            <a:off x="5356133" y="2698750"/>
            <a:ext cx="534988" cy="534988"/>
            <a:chOff x="5378450" y="2698750"/>
            <a:chExt cx="534988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9" name="Freeform 391"/>
            <p:cNvSpPr>
              <a:spLocks noEditPoints="1"/>
            </p:cNvSpPr>
            <p:nvPr/>
          </p:nvSpPr>
          <p:spPr bwMode="auto">
            <a:xfrm>
              <a:off x="5378450" y="2698750"/>
              <a:ext cx="534988" cy="534988"/>
            </a:xfrm>
            <a:custGeom>
              <a:avLst/>
              <a:gdLst>
                <a:gd name="T0" fmla="*/ 1910 w 3370"/>
                <a:gd name="T1" fmla="*/ 1830 h 3370"/>
                <a:gd name="T2" fmla="*/ 1898 w 3370"/>
                <a:gd name="T3" fmla="*/ 1044 h 3370"/>
                <a:gd name="T4" fmla="*/ 1821 w 3370"/>
                <a:gd name="T5" fmla="*/ 1056 h 3370"/>
                <a:gd name="T6" fmla="*/ 1570 w 3370"/>
                <a:gd name="T7" fmla="*/ 1028 h 3370"/>
                <a:gd name="T8" fmla="*/ 1499 w 3370"/>
                <a:gd name="T9" fmla="*/ 1064 h 3370"/>
                <a:gd name="T10" fmla="*/ 1404 w 3370"/>
                <a:gd name="T11" fmla="*/ 1011 h 3370"/>
                <a:gd name="T12" fmla="*/ 190 w 3370"/>
                <a:gd name="T13" fmla="*/ 1168 h 3370"/>
                <a:gd name="T14" fmla="*/ 112 w 3370"/>
                <a:gd name="T15" fmla="*/ 1127 h 3370"/>
                <a:gd name="T16" fmla="*/ 173 w 3370"/>
                <a:gd name="T17" fmla="*/ 1899 h 3370"/>
                <a:gd name="T18" fmla="*/ 341 w 3370"/>
                <a:gd name="T19" fmla="*/ 2057 h 3370"/>
                <a:gd name="T20" fmla="*/ 541 w 3370"/>
                <a:gd name="T21" fmla="*/ 2070 h 3370"/>
                <a:gd name="T22" fmla="*/ 665 w 3370"/>
                <a:gd name="T23" fmla="*/ 2077 h 3370"/>
                <a:gd name="T24" fmla="*/ 118 w 3370"/>
                <a:gd name="T25" fmla="*/ 2986 h 3370"/>
                <a:gd name="T26" fmla="*/ 241 w 3370"/>
                <a:gd name="T27" fmla="*/ 3049 h 3370"/>
                <a:gd name="T28" fmla="*/ 308 w 3370"/>
                <a:gd name="T29" fmla="*/ 3040 h 3370"/>
                <a:gd name="T30" fmla="*/ 335 w 3370"/>
                <a:gd name="T31" fmla="*/ 3103 h 3370"/>
                <a:gd name="T32" fmla="*/ 1410 w 3370"/>
                <a:gd name="T33" fmla="*/ 3258 h 3370"/>
                <a:gd name="T34" fmla="*/ 1736 w 3370"/>
                <a:gd name="T35" fmla="*/ 3182 h 3370"/>
                <a:gd name="T36" fmla="*/ 2058 w 3370"/>
                <a:gd name="T37" fmla="*/ 3104 h 3370"/>
                <a:gd name="T38" fmla="*/ 2251 w 3370"/>
                <a:gd name="T39" fmla="*/ 3032 h 3370"/>
                <a:gd name="T40" fmla="*/ 2289 w 3370"/>
                <a:gd name="T41" fmla="*/ 2904 h 3370"/>
                <a:gd name="T42" fmla="*/ 2305 w 3370"/>
                <a:gd name="T43" fmla="*/ 2848 h 3370"/>
                <a:gd name="T44" fmla="*/ 2892 w 3370"/>
                <a:gd name="T45" fmla="*/ 3258 h 3370"/>
                <a:gd name="T46" fmla="*/ 3235 w 3370"/>
                <a:gd name="T47" fmla="*/ 3219 h 3370"/>
                <a:gd name="T48" fmla="*/ 3256 w 3370"/>
                <a:gd name="T49" fmla="*/ 2722 h 3370"/>
                <a:gd name="T50" fmla="*/ 2499 w 3370"/>
                <a:gd name="T51" fmla="*/ 1878 h 3370"/>
                <a:gd name="T52" fmla="*/ 3255 w 3370"/>
                <a:gd name="T53" fmla="*/ 1464 h 3370"/>
                <a:gd name="T54" fmla="*/ 1910 w 3370"/>
                <a:gd name="T55" fmla="*/ 1989 h 3370"/>
                <a:gd name="T56" fmla="*/ 246 w 3370"/>
                <a:gd name="T57" fmla="*/ 1011 h 3370"/>
                <a:gd name="T58" fmla="*/ 2569 w 3370"/>
                <a:gd name="T59" fmla="*/ 235 h 3370"/>
                <a:gd name="T60" fmla="*/ 1966 w 3370"/>
                <a:gd name="T61" fmla="*/ 899 h 3370"/>
                <a:gd name="T62" fmla="*/ 710 w 3370"/>
                <a:gd name="T63" fmla="*/ 221 h 3370"/>
                <a:gd name="T64" fmla="*/ 652 w 3370"/>
                <a:gd name="T65" fmla="*/ 198 h 3370"/>
                <a:gd name="T66" fmla="*/ 1292 w 3370"/>
                <a:gd name="T67" fmla="*/ 899 h 3370"/>
                <a:gd name="T68" fmla="*/ 2710 w 3370"/>
                <a:gd name="T69" fmla="*/ 102 h 3370"/>
                <a:gd name="T70" fmla="*/ 3362 w 3370"/>
                <a:gd name="T71" fmla="*/ 1499 h 3370"/>
                <a:gd name="T72" fmla="*/ 3074 w 3370"/>
                <a:gd name="T73" fmla="*/ 1881 h 3370"/>
                <a:gd name="T74" fmla="*/ 3063 w 3370"/>
                <a:gd name="T75" fmla="*/ 2044 h 3370"/>
                <a:gd name="T76" fmla="*/ 3368 w 3370"/>
                <a:gd name="T77" fmla="*/ 2713 h 3370"/>
                <a:gd name="T78" fmla="*/ 3345 w 3370"/>
                <a:gd name="T79" fmla="*/ 3254 h 3370"/>
                <a:gd name="T80" fmla="*/ 3222 w 3370"/>
                <a:gd name="T81" fmla="*/ 3359 h 3370"/>
                <a:gd name="T82" fmla="*/ 2833 w 3370"/>
                <a:gd name="T83" fmla="*/ 3362 h 3370"/>
                <a:gd name="T84" fmla="*/ 2332 w 3370"/>
                <a:gd name="T85" fmla="*/ 3154 h 3370"/>
                <a:gd name="T86" fmla="*/ 2135 w 3370"/>
                <a:gd name="T87" fmla="*/ 3202 h 3370"/>
                <a:gd name="T88" fmla="*/ 1831 w 3370"/>
                <a:gd name="T89" fmla="*/ 3275 h 3370"/>
                <a:gd name="T90" fmla="*/ 1460 w 3370"/>
                <a:gd name="T91" fmla="*/ 3364 h 3370"/>
                <a:gd name="T92" fmla="*/ 148 w 3370"/>
                <a:gd name="T93" fmla="*/ 3359 h 3370"/>
                <a:gd name="T94" fmla="*/ 25 w 3370"/>
                <a:gd name="T95" fmla="*/ 3254 h 3370"/>
                <a:gd name="T96" fmla="*/ 3 w 3370"/>
                <a:gd name="T97" fmla="*/ 2984 h 3370"/>
                <a:gd name="T98" fmla="*/ 266 w 3370"/>
                <a:gd name="T99" fmla="*/ 2164 h 3370"/>
                <a:gd name="T100" fmla="*/ 146 w 3370"/>
                <a:gd name="T101" fmla="*/ 2047 h 3370"/>
                <a:gd name="T102" fmla="*/ 18 w 3370"/>
                <a:gd name="T103" fmla="*/ 1876 h 3370"/>
                <a:gd name="T104" fmla="*/ 82 w 3370"/>
                <a:gd name="T105" fmla="*/ 984 h 3370"/>
                <a:gd name="T106" fmla="*/ 634 w 3370"/>
                <a:gd name="T107" fmla="*/ 7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0" h="3370">
                  <a:moveTo>
                    <a:pt x="1404" y="1011"/>
                  </a:moveTo>
                  <a:lnTo>
                    <a:pt x="1404" y="1886"/>
                  </a:lnTo>
                  <a:lnTo>
                    <a:pt x="1460" y="1830"/>
                  </a:lnTo>
                  <a:lnTo>
                    <a:pt x="1685" y="2055"/>
                  </a:lnTo>
                  <a:lnTo>
                    <a:pt x="1910" y="1830"/>
                  </a:lnTo>
                  <a:lnTo>
                    <a:pt x="1966" y="1886"/>
                  </a:lnTo>
                  <a:lnTo>
                    <a:pt x="1966" y="1011"/>
                  </a:lnTo>
                  <a:lnTo>
                    <a:pt x="1910" y="1011"/>
                  </a:lnTo>
                  <a:lnTo>
                    <a:pt x="1907" y="1028"/>
                  </a:lnTo>
                  <a:lnTo>
                    <a:pt x="1898" y="1044"/>
                  </a:lnTo>
                  <a:lnTo>
                    <a:pt x="1886" y="1056"/>
                  </a:lnTo>
                  <a:lnTo>
                    <a:pt x="1871" y="1064"/>
                  </a:lnTo>
                  <a:lnTo>
                    <a:pt x="1854" y="1067"/>
                  </a:lnTo>
                  <a:lnTo>
                    <a:pt x="1836" y="1064"/>
                  </a:lnTo>
                  <a:lnTo>
                    <a:pt x="1821" y="1056"/>
                  </a:lnTo>
                  <a:lnTo>
                    <a:pt x="1809" y="1044"/>
                  </a:lnTo>
                  <a:lnTo>
                    <a:pt x="1800" y="1028"/>
                  </a:lnTo>
                  <a:lnTo>
                    <a:pt x="1797" y="1011"/>
                  </a:lnTo>
                  <a:lnTo>
                    <a:pt x="1573" y="1011"/>
                  </a:lnTo>
                  <a:lnTo>
                    <a:pt x="1570" y="1028"/>
                  </a:lnTo>
                  <a:lnTo>
                    <a:pt x="1561" y="1044"/>
                  </a:lnTo>
                  <a:lnTo>
                    <a:pt x="1549" y="1056"/>
                  </a:lnTo>
                  <a:lnTo>
                    <a:pt x="1534" y="1064"/>
                  </a:lnTo>
                  <a:lnTo>
                    <a:pt x="1517" y="1067"/>
                  </a:lnTo>
                  <a:lnTo>
                    <a:pt x="1499" y="1064"/>
                  </a:lnTo>
                  <a:lnTo>
                    <a:pt x="1484" y="1056"/>
                  </a:lnTo>
                  <a:lnTo>
                    <a:pt x="1472" y="1044"/>
                  </a:lnTo>
                  <a:lnTo>
                    <a:pt x="1463" y="1028"/>
                  </a:lnTo>
                  <a:lnTo>
                    <a:pt x="1460" y="1011"/>
                  </a:lnTo>
                  <a:lnTo>
                    <a:pt x="1404" y="1011"/>
                  </a:lnTo>
                  <a:close/>
                  <a:moveTo>
                    <a:pt x="246" y="1011"/>
                  </a:moveTo>
                  <a:lnTo>
                    <a:pt x="323" y="1240"/>
                  </a:lnTo>
                  <a:lnTo>
                    <a:pt x="198" y="1172"/>
                  </a:lnTo>
                  <a:lnTo>
                    <a:pt x="196" y="1171"/>
                  </a:lnTo>
                  <a:lnTo>
                    <a:pt x="190" y="1168"/>
                  </a:lnTo>
                  <a:lnTo>
                    <a:pt x="181" y="1163"/>
                  </a:lnTo>
                  <a:lnTo>
                    <a:pt x="167" y="1156"/>
                  </a:lnTo>
                  <a:lnTo>
                    <a:pt x="151" y="1148"/>
                  </a:lnTo>
                  <a:lnTo>
                    <a:pt x="133" y="1138"/>
                  </a:lnTo>
                  <a:lnTo>
                    <a:pt x="112" y="1127"/>
                  </a:lnTo>
                  <a:lnTo>
                    <a:pt x="112" y="1790"/>
                  </a:lnTo>
                  <a:lnTo>
                    <a:pt x="115" y="1813"/>
                  </a:lnTo>
                  <a:lnTo>
                    <a:pt x="123" y="1835"/>
                  </a:lnTo>
                  <a:lnTo>
                    <a:pt x="136" y="1856"/>
                  </a:lnTo>
                  <a:lnTo>
                    <a:pt x="173" y="1899"/>
                  </a:lnTo>
                  <a:lnTo>
                    <a:pt x="207" y="1942"/>
                  </a:lnTo>
                  <a:lnTo>
                    <a:pt x="240" y="1983"/>
                  </a:lnTo>
                  <a:lnTo>
                    <a:pt x="270" y="2020"/>
                  </a:lnTo>
                  <a:lnTo>
                    <a:pt x="297" y="2054"/>
                  </a:lnTo>
                  <a:lnTo>
                    <a:pt x="341" y="2057"/>
                  </a:lnTo>
                  <a:lnTo>
                    <a:pt x="384" y="2060"/>
                  </a:lnTo>
                  <a:lnTo>
                    <a:pt x="426" y="2063"/>
                  </a:lnTo>
                  <a:lnTo>
                    <a:pt x="467" y="2065"/>
                  </a:lnTo>
                  <a:lnTo>
                    <a:pt x="506" y="2068"/>
                  </a:lnTo>
                  <a:lnTo>
                    <a:pt x="541" y="2070"/>
                  </a:lnTo>
                  <a:lnTo>
                    <a:pt x="574" y="2072"/>
                  </a:lnTo>
                  <a:lnTo>
                    <a:pt x="604" y="2074"/>
                  </a:lnTo>
                  <a:lnTo>
                    <a:pt x="629" y="2075"/>
                  </a:lnTo>
                  <a:lnTo>
                    <a:pt x="649" y="2076"/>
                  </a:lnTo>
                  <a:lnTo>
                    <a:pt x="665" y="2077"/>
                  </a:lnTo>
                  <a:lnTo>
                    <a:pt x="674" y="2078"/>
                  </a:lnTo>
                  <a:lnTo>
                    <a:pt x="677" y="2078"/>
                  </a:lnTo>
                  <a:lnTo>
                    <a:pt x="928" y="2093"/>
                  </a:lnTo>
                  <a:lnTo>
                    <a:pt x="349" y="2324"/>
                  </a:lnTo>
                  <a:lnTo>
                    <a:pt x="118" y="2986"/>
                  </a:lnTo>
                  <a:lnTo>
                    <a:pt x="114" y="3002"/>
                  </a:lnTo>
                  <a:lnTo>
                    <a:pt x="112" y="3020"/>
                  </a:lnTo>
                  <a:lnTo>
                    <a:pt x="112" y="3155"/>
                  </a:lnTo>
                  <a:lnTo>
                    <a:pt x="114" y="3176"/>
                  </a:lnTo>
                  <a:lnTo>
                    <a:pt x="241" y="3049"/>
                  </a:lnTo>
                  <a:lnTo>
                    <a:pt x="253" y="3040"/>
                  </a:lnTo>
                  <a:lnTo>
                    <a:pt x="267" y="3035"/>
                  </a:lnTo>
                  <a:lnTo>
                    <a:pt x="281" y="3033"/>
                  </a:lnTo>
                  <a:lnTo>
                    <a:pt x="295" y="3035"/>
                  </a:lnTo>
                  <a:lnTo>
                    <a:pt x="308" y="3040"/>
                  </a:lnTo>
                  <a:lnTo>
                    <a:pt x="321" y="3049"/>
                  </a:lnTo>
                  <a:lnTo>
                    <a:pt x="330" y="3062"/>
                  </a:lnTo>
                  <a:lnTo>
                    <a:pt x="335" y="3075"/>
                  </a:lnTo>
                  <a:lnTo>
                    <a:pt x="337" y="3089"/>
                  </a:lnTo>
                  <a:lnTo>
                    <a:pt x="335" y="3103"/>
                  </a:lnTo>
                  <a:lnTo>
                    <a:pt x="330" y="3117"/>
                  </a:lnTo>
                  <a:lnTo>
                    <a:pt x="321" y="3129"/>
                  </a:lnTo>
                  <a:lnTo>
                    <a:pt x="194" y="3256"/>
                  </a:lnTo>
                  <a:lnTo>
                    <a:pt x="215" y="3258"/>
                  </a:lnTo>
                  <a:lnTo>
                    <a:pt x="1410" y="3258"/>
                  </a:lnTo>
                  <a:lnTo>
                    <a:pt x="1434" y="3255"/>
                  </a:lnTo>
                  <a:lnTo>
                    <a:pt x="1511" y="3236"/>
                  </a:lnTo>
                  <a:lnTo>
                    <a:pt x="1588" y="3218"/>
                  </a:lnTo>
                  <a:lnTo>
                    <a:pt x="1664" y="3199"/>
                  </a:lnTo>
                  <a:lnTo>
                    <a:pt x="1736" y="3182"/>
                  </a:lnTo>
                  <a:lnTo>
                    <a:pt x="1807" y="3166"/>
                  </a:lnTo>
                  <a:lnTo>
                    <a:pt x="1874" y="3149"/>
                  </a:lnTo>
                  <a:lnTo>
                    <a:pt x="1939" y="3133"/>
                  </a:lnTo>
                  <a:lnTo>
                    <a:pt x="2001" y="3119"/>
                  </a:lnTo>
                  <a:lnTo>
                    <a:pt x="2058" y="3104"/>
                  </a:lnTo>
                  <a:lnTo>
                    <a:pt x="2111" y="3092"/>
                  </a:lnTo>
                  <a:lnTo>
                    <a:pt x="2160" y="3080"/>
                  </a:lnTo>
                  <a:lnTo>
                    <a:pt x="2204" y="3069"/>
                  </a:lnTo>
                  <a:lnTo>
                    <a:pt x="2243" y="3060"/>
                  </a:lnTo>
                  <a:lnTo>
                    <a:pt x="2251" y="3032"/>
                  </a:lnTo>
                  <a:lnTo>
                    <a:pt x="2259" y="3003"/>
                  </a:lnTo>
                  <a:lnTo>
                    <a:pt x="2267" y="2977"/>
                  </a:lnTo>
                  <a:lnTo>
                    <a:pt x="2274" y="2950"/>
                  </a:lnTo>
                  <a:lnTo>
                    <a:pt x="2282" y="2927"/>
                  </a:lnTo>
                  <a:lnTo>
                    <a:pt x="2289" y="2904"/>
                  </a:lnTo>
                  <a:lnTo>
                    <a:pt x="2294" y="2886"/>
                  </a:lnTo>
                  <a:lnTo>
                    <a:pt x="2299" y="2871"/>
                  </a:lnTo>
                  <a:lnTo>
                    <a:pt x="2303" y="2858"/>
                  </a:lnTo>
                  <a:lnTo>
                    <a:pt x="2305" y="2851"/>
                  </a:lnTo>
                  <a:lnTo>
                    <a:pt x="2305" y="2848"/>
                  </a:lnTo>
                  <a:lnTo>
                    <a:pt x="2360" y="2665"/>
                  </a:lnTo>
                  <a:lnTo>
                    <a:pt x="2480" y="3082"/>
                  </a:lnTo>
                  <a:lnTo>
                    <a:pt x="2850" y="3248"/>
                  </a:lnTo>
                  <a:lnTo>
                    <a:pt x="2871" y="3256"/>
                  </a:lnTo>
                  <a:lnTo>
                    <a:pt x="2892" y="3258"/>
                  </a:lnTo>
                  <a:lnTo>
                    <a:pt x="3155" y="3258"/>
                  </a:lnTo>
                  <a:lnTo>
                    <a:pt x="3178" y="3255"/>
                  </a:lnTo>
                  <a:lnTo>
                    <a:pt x="3199" y="3247"/>
                  </a:lnTo>
                  <a:lnTo>
                    <a:pt x="3219" y="3235"/>
                  </a:lnTo>
                  <a:lnTo>
                    <a:pt x="3235" y="3219"/>
                  </a:lnTo>
                  <a:lnTo>
                    <a:pt x="3247" y="3199"/>
                  </a:lnTo>
                  <a:lnTo>
                    <a:pt x="3255" y="3178"/>
                  </a:lnTo>
                  <a:lnTo>
                    <a:pt x="3258" y="3155"/>
                  </a:lnTo>
                  <a:lnTo>
                    <a:pt x="3258" y="2742"/>
                  </a:lnTo>
                  <a:lnTo>
                    <a:pt x="3256" y="2722"/>
                  </a:lnTo>
                  <a:lnTo>
                    <a:pt x="3249" y="2702"/>
                  </a:lnTo>
                  <a:lnTo>
                    <a:pt x="2964" y="2103"/>
                  </a:lnTo>
                  <a:lnTo>
                    <a:pt x="2963" y="2101"/>
                  </a:lnTo>
                  <a:lnTo>
                    <a:pt x="2963" y="2099"/>
                  </a:lnTo>
                  <a:lnTo>
                    <a:pt x="2499" y="1878"/>
                  </a:lnTo>
                  <a:lnTo>
                    <a:pt x="2981" y="1818"/>
                  </a:lnTo>
                  <a:lnTo>
                    <a:pt x="2994" y="1799"/>
                  </a:lnTo>
                  <a:lnTo>
                    <a:pt x="3234" y="1506"/>
                  </a:lnTo>
                  <a:lnTo>
                    <a:pt x="3247" y="1486"/>
                  </a:lnTo>
                  <a:lnTo>
                    <a:pt x="3255" y="1464"/>
                  </a:lnTo>
                  <a:lnTo>
                    <a:pt x="3258" y="1441"/>
                  </a:lnTo>
                  <a:lnTo>
                    <a:pt x="3258" y="1011"/>
                  </a:lnTo>
                  <a:lnTo>
                    <a:pt x="2078" y="1011"/>
                  </a:lnTo>
                  <a:lnTo>
                    <a:pt x="2078" y="2158"/>
                  </a:lnTo>
                  <a:lnTo>
                    <a:pt x="1910" y="1989"/>
                  </a:lnTo>
                  <a:lnTo>
                    <a:pt x="1685" y="2214"/>
                  </a:lnTo>
                  <a:lnTo>
                    <a:pt x="1460" y="1989"/>
                  </a:lnTo>
                  <a:lnTo>
                    <a:pt x="1292" y="2158"/>
                  </a:lnTo>
                  <a:lnTo>
                    <a:pt x="1292" y="1011"/>
                  </a:lnTo>
                  <a:lnTo>
                    <a:pt x="246" y="1011"/>
                  </a:lnTo>
                  <a:close/>
                  <a:moveTo>
                    <a:pt x="2078" y="112"/>
                  </a:moveTo>
                  <a:lnTo>
                    <a:pt x="2078" y="899"/>
                  </a:lnTo>
                  <a:lnTo>
                    <a:pt x="3213" y="899"/>
                  </a:lnTo>
                  <a:lnTo>
                    <a:pt x="2780" y="205"/>
                  </a:lnTo>
                  <a:lnTo>
                    <a:pt x="2569" y="235"/>
                  </a:lnTo>
                  <a:lnTo>
                    <a:pt x="2594" y="112"/>
                  </a:lnTo>
                  <a:lnTo>
                    <a:pt x="2078" y="112"/>
                  </a:lnTo>
                  <a:close/>
                  <a:moveTo>
                    <a:pt x="1404" y="112"/>
                  </a:moveTo>
                  <a:lnTo>
                    <a:pt x="1404" y="899"/>
                  </a:lnTo>
                  <a:lnTo>
                    <a:pt x="1966" y="899"/>
                  </a:lnTo>
                  <a:lnTo>
                    <a:pt x="1966" y="112"/>
                  </a:lnTo>
                  <a:lnTo>
                    <a:pt x="1404" y="112"/>
                  </a:lnTo>
                  <a:close/>
                  <a:moveTo>
                    <a:pt x="803" y="112"/>
                  </a:moveTo>
                  <a:lnTo>
                    <a:pt x="769" y="244"/>
                  </a:lnTo>
                  <a:lnTo>
                    <a:pt x="710" y="221"/>
                  </a:lnTo>
                  <a:lnTo>
                    <a:pt x="707" y="220"/>
                  </a:lnTo>
                  <a:lnTo>
                    <a:pt x="700" y="216"/>
                  </a:lnTo>
                  <a:lnTo>
                    <a:pt x="686" y="211"/>
                  </a:lnTo>
                  <a:lnTo>
                    <a:pt x="671" y="205"/>
                  </a:lnTo>
                  <a:lnTo>
                    <a:pt x="652" y="198"/>
                  </a:lnTo>
                  <a:lnTo>
                    <a:pt x="630" y="190"/>
                  </a:lnTo>
                  <a:lnTo>
                    <a:pt x="607" y="181"/>
                  </a:lnTo>
                  <a:lnTo>
                    <a:pt x="191" y="845"/>
                  </a:lnTo>
                  <a:lnTo>
                    <a:pt x="209" y="899"/>
                  </a:lnTo>
                  <a:lnTo>
                    <a:pt x="1292" y="899"/>
                  </a:lnTo>
                  <a:lnTo>
                    <a:pt x="1292" y="112"/>
                  </a:lnTo>
                  <a:lnTo>
                    <a:pt x="803" y="112"/>
                  </a:lnTo>
                  <a:close/>
                  <a:moveTo>
                    <a:pt x="715" y="0"/>
                  </a:moveTo>
                  <a:lnTo>
                    <a:pt x="2731" y="0"/>
                  </a:lnTo>
                  <a:lnTo>
                    <a:pt x="2710" y="102"/>
                  </a:lnTo>
                  <a:lnTo>
                    <a:pt x="2836" y="84"/>
                  </a:lnTo>
                  <a:lnTo>
                    <a:pt x="3370" y="938"/>
                  </a:lnTo>
                  <a:lnTo>
                    <a:pt x="3370" y="1441"/>
                  </a:lnTo>
                  <a:lnTo>
                    <a:pt x="3368" y="1471"/>
                  </a:lnTo>
                  <a:lnTo>
                    <a:pt x="3362" y="1499"/>
                  </a:lnTo>
                  <a:lnTo>
                    <a:pt x="3352" y="1527"/>
                  </a:lnTo>
                  <a:lnTo>
                    <a:pt x="3338" y="1553"/>
                  </a:lnTo>
                  <a:lnTo>
                    <a:pt x="3321" y="1577"/>
                  </a:lnTo>
                  <a:lnTo>
                    <a:pt x="3081" y="1871"/>
                  </a:lnTo>
                  <a:lnTo>
                    <a:pt x="3074" y="1881"/>
                  </a:lnTo>
                  <a:lnTo>
                    <a:pt x="3068" y="1893"/>
                  </a:lnTo>
                  <a:lnTo>
                    <a:pt x="3054" y="1921"/>
                  </a:lnTo>
                  <a:lnTo>
                    <a:pt x="2893" y="1941"/>
                  </a:lnTo>
                  <a:lnTo>
                    <a:pt x="3056" y="2019"/>
                  </a:lnTo>
                  <a:lnTo>
                    <a:pt x="3063" y="2044"/>
                  </a:lnTo>
                  <a:lnTo>
                    <a:pt x="3065" y="2049"/>
                  </a:lnTo>
                  <a:lnTo>
                    <a:pt x="3066" y="2054"/>
                  </a:lnTo>
                  <a:lnTo>
                    <a:pt x="3352" y="2656"/>
                  </a:lnTo>
                  <a:lnTo>
                    <a:pt x="3362" y="2685"/>
                  </a:lnTo>
                  <a:lnTo>
                    <a:pt x="3368" y="2713"/>
                  </a:lnTo>
                  <a:lnTo>
                    <a:pt x="3370" y="2742"/>
                  </a:lnTo>
                  <a:lnTo>
                    <a:pt x="3370" y="3155"/>
                  </a:lnTo>
                  <a:lnTo>
                    <a:pt x="3367" y="3189"/>
                  </a:lnTo>
                  <a:lnTo>
                    <a:pt x="3359" y="3222"/>
                  </a:lnTo>
                  <a:lnTo>
                    <a:pt x="3345" y="3254"/>
                  </a:lnTo>
                  <a:lnTo>
                    <a:pt x="3328" y="3281"/>
                  </a:lnTo>
                  <a:lnTo>
                    <a:pt x="3307" y="3307"/>
                  </a:lnTo>
                  <a:lnTo>
                    <a:pt x="3281" y="3328"/>
                  </a:lnTo>
                  <a:lnTo>
                    <a:pt x="3254" y="3345"/>
                  </a:lnTo>
                  <a:lnTo>
                    <a:pt x="3222" y="3359"/>
                  </a:lnTo>
                  <a:lnTo>
                    <a:pt x="3189" y="3367"/>
                  </a:lnTo>
                  <a:lnTo>
                    <a:pt x="3155" y="3370"/>
                  </a:lnTo>
                  <a:lnTo>
                    <a:pt x="2892" y="3370"/>
                  </a:lnTo>
                  <a:lnTo>
                    <a:pt x="2862" y="3368"/>
                  </a:lnTo>
                  <a:lnTo>
                    <a:pt x="2833" y="3362"/>
                  </a:lnTo>
                  <a:lnTo>
                    <a:pt x="2804" y="3351"/>
                  </a:lnTo>
                  <a:lnTo>
                    <a:pt x="2386" y="3163"/>
                  </a:lnTo>
                  <a:lnTo>
                    <a:pt x="2358" y="3066"/>
                  </a:lnTo>
                  <a:lnTo>
                    <a:pt x="2342" y="3123"/>
                  </a:lnTo>
                  <a:lnTo>
                    <a:pt x="2332" y="3154"/>
                  </a:lnTo>
                  <a:lnTo>
                    <a:pt x="2301" y="3162"/>
                  </a:lnTo>
                  <a:lnTo>
                    <a:pt x="2267" y="3170"/>
                  </a:lnTo>
                  <a:lnTo>
                    <a:pt x="2228" y="3179"/>
                  </a:lnTo>
                  <a:lnTo>
                    <a:pt x="2184" y="3189"/>
                  </a:lnTo>
                  <a:lnTo>
                    <a:pt x="2135" y="3202"/>
                  </a:lnTo>
                  <a:lnTo>
                    <a:pt x="2082" y="3215"/>
                  </a:lnTo>
                  <a:lnTo>
                    <a:pt x="2025" y="3228"/>
                  </a:lnTo>
                  <a:lnTo>
                    <a:pt x="1964" y="3243"/>
                  </a:lnTo>
                  <a:lnTo>
                    <a:pt x="1899" y="3259"/>
                  </a:lnTo>
                  <a:lnTo>
                    <a:pt x="1831" y="3275"/>
                  </a:lnTo>
                  <a:lnTo>
                    <a:pt x="1762" y="3292"/>
                  </a:lnTo>
                  <a:lnTo>
                    <a:pt x="1688" y="3310"/>
                  </a:lnTo>
                  <a:lnTo>
                    <a:pt x="1614" y="3327"/>
                  </a:lnTo>
                  <a:lnTo>
                    <a:pt x="1538" y="3345"/>
                  </a:lnTo>
                  <a:lnTo>
                    <a:pt x="1460" y="3364"/>
                  </a:lnTo>
                  <a:lnTo>
                    <a:pt x="1435" y="3369"/>
                  </a:lnTo>
                  <a:lnTo>
                    <a:pt x="1410" y="3370"/>
                  </a:lnTo>
                  <a:lnTo>
                    <a:pt x="215" y="3370"/>
                  </a:lnTo>
                  <a:lnTo>
                    <a:pt x="181" y="3367"/>
                  </a:lnTo>
                  <a:lnTo>
                    <a:pt x="148" y="3359"/>
                  </a:lnTo>
                  <a:lnTo>
                    <a:pt x="116" y="3345"/>
                  </a:lnTo>
                  <a:lnTo>
                    <a:pt x="89" y="3328"/>
                  </a:lnTo>
                  <a:lnTo>
                    <a:pt x="63" y="3307"/>
                  </a:lnTo>
                  <a:lnTo>
                    <a:pt x="42" y="3281"/>
                  </a:lnTo>
                  <a:lnTo>
                    <a:pt x="25" y="3254"/>
                  </a:lnTo>
                  <a:lnTo>
                    <a:pt x="11" y="3222"/>
                  </a:lnTo>
                  <a:lnTo>
                    <a:pt x="3" y="3189"/>
                  </a:lnTo>
                  <a:lnTo>
                    <a:pt x="0" y="3155"/>
                  </a:lnTo>
                  <a:lnTo>
                    <a:pt x="0" y="3020"/>
                  </a:lnTo>
                  <a:lnTo>
                    <a:pt x="3" y="2984"/>
                  </a:lnTo>
                  <a:lnTo>
                    <a:pt x="12" y="2949"/>
                  </a:lnTo>
                  <a:lnTo>
                    <a:pt x="260" y="2240"/>
                  </a:lnTo>
                  <a:lnTo>
                    <a:pt x="422" y="2175"/>
                  </a:lnTo>
                  <a:lnTo>
                    <a:pt x="344" y="2170"/>
                  </a:lnTo>
                  <a:lnTo>
                    <a:pt x="266" y="2164"/>
                  </a:lnTo>
                  <a:lnTo>
                    <a:pt x="241" y="2163"/>
                  </a:lnTo>
                  <a:lnTo>
                    <a:pt x="226" y="2144"/>
                  </a:lnTo>
                  <a:lnTo>
                    <a:pt x="202" y="2114"/>
                  </a:lnTo>
                  <a:lnTo>
                    <a:pt x="176" y="2082"/>
                  </a:lnTo>
                  <a:lnTo>
                    <a:pt x="146" y="2047"/>
                  </a:lnTo>
                  <a:lnTo>
                    <a:pt x="115" y="2009"/>
                  </a:lnTo>
                  <a:lnTo>
                    <a:pt x="83" y="1968"/>
                  </a:lnTo>
                  <a:lnTo>
                    <a:pt x="49" y="1926"/>
                  </a:lnTo>
                  <a:lnTo>
                    <a:pt x="32" y="1901"/>
                  </a:lnTo>
                  <a:lnTo>
                    <a:pt x="18" y="1876"/>
                  </a:lnTo>
                  <a:lnTo>
                    <a:pt x="8" y="1848"/>
                  </a:lnTo>
                  <a:lnTo>
                    <a:pt x="2" y="1820"/>
                  </a:lnTo>
                  <a:lnTo>
                    <a:pt x="0" y="1790"/>
                  </a:lnTo>
                  <a:lnTo>
                    <a:pt x="0" y="942"/>
                  </a:lnTo>
                  <a:lnTo>
                    <a:pt x="82" y="984"/>
                  </a:lnTo>
                  <a:lnTo>
                    <a:pt x="127" y="1008"/>
                  </a:lnTo>
                  <a:lnTo>
                    <a:pt x="67" y="830"/>
                  </a:lnTo>
                  <a:lnTo>
                    <a:pt x="561" y="42"/>
                  </a:lnTo>
                  <a:lnTo>
                    <a:pt x="605" y="58"/>
                  </a:lnTo>
                  <a:lnTo>
                    <a:pt x="634" y="70"/>
                  </a:lnTo>
                  <a:lnTo>
                    <a:pt x="664" y="83"/>
                  </a:lnTo>
                  <a:lnTo>
                    <a:pt x="691" y="93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92"/>
            <p:cNvSpPr>
              <a:spLocks/>
            </p:cNvSpPr>
            <p:nvPr/>
          </p:nvSpPr>
          <p:spPr bwMode="auto">
            <a:xfrm>
              <a:off x="5637213" y="271621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93"/>
            <p:cNvSpPr>
              <a:spLocks/>
            </p:cNvSpPr>
            <p:nvPr/>
          </p:nvSpPr>
          <p:spPr bwMode="auto">
            <a:xfrm>
              <a:off x="5610225" y="2743200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94"/>
            <p:cNvSpPr>
              <a:spLocks/>
            </p:cNvSpPr>
            <p:nvPr/>
          </p:nvSpPr>
          <p:spPr bwMode="auto">
            <a:xfrm>
              <a:off x="5610225" y="27971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95"/>
            <p:cNvSpPr>
              <a:spLocks/>
            </p:cNvSpPr>
            <p:nvPr/>
          </p:nvSpPr>
          <p:spPr bwMode="auto">
            <a:xfrm>
              <a:off x="5637213" y="2770188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96"/>
            <p:cNvSpPr>
              <a:spLocks/>
            </p:cNvSpPr>
            <p:nvPr/>
          </p:nvSpPr>
          <p:spPr bwMode="auto">
            <a:xfrm>
              <a:off x="5664200" y="2743200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97"/>
            <p:cNvSpPr>
              <a:spLocks/>
            </p:cNvSpPr>
            <p:nvPr/>
          </p:nvSpPr>
          <p:spPr bwMode="auto">
            <a:xfrm>
              <a:off x="5664200" y="27971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98"/>
            <p:cNvSpPr>
              <a:spLocks/>
            </p:cNvSpPr>
            <p:nvPr/>
          </p:nvSpPr>
          <p:spPr bwMode="auto">
            <a:xfrm>
              <a:off x="5637213" y="2824163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99"/>
            <p:cNvSpPr>
              <a:spLocks/>
            </p:cNvSpPr>
            <p:nvPr/>
          </p:nvSpPr>
          <p:spPr bwMode="auto">
            <a:xfrm>
              <a:off x="5610225" y="290353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400"/>
            <p:cNvSpPr>
              <a:spLocks/>
            </p:cNvSpPr>
            <p:nvPr/>
          </p:nvSpPr>
          <p:spPr bwMode="auto">
            <a:xfrm>
              <a:off x="5637213" y="2876550"/>
              <a:ext cx="17463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90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90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401"/>
            <p:cNvSpPr>
              <a:spLocks/>
            </p:cNvSpPr>
            <p:nvPr/>
          </p:nvSpPr>
          <p:spPr bwMode="auto">
            <a:xfrm>
              <a:off x="5664200" y="2903538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402"/>
            <p:cNvSpPr>
              <a:spLocks/>
            </p:cNvSpPr>
            <p:nvPr/>
          </p:nvSpPr>
          <p:spPr bwMode="auto">
            <a:xfrm>
              <a:off x="5637213" y="2930525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403"/>
            <p:cNvSpPr>
              <a:spLocks/>
            </p:cNvSpPr>
            <p:nvPr/>
          </p:nvSpPr>
          <p:spPr bwMode="auto">
            <a:xfrm>
              <a:off x="5610225" y="2957513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404"/>
            <p:cNvSpPr>
              <a:spLocks/>
            </p:cNvSpPr>
            <p:nvPr/>
          </p:nvSpPr>
          <p:spPr bwMode="auto">
            <a:xfrm>
              <a:off x="5637213" y="2984500"/>
              <a:ext cx="17463" cy="17463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405"/>
            <p:cNvSpPr>
              <a:spLocks/>
            </p:cNvSpPr>
            <p:nvPr/>
          </p:nvSpPr>
          <p:spPr bwMode="auto">
            <a:xfrm>
              <a:off x="5664200" y="2957513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0" name="Group 949"/>
          <p:cNvGrpSpPr/>
          <p:nvPr/>
        </p:nvGrpSpPr>
        <p:grpSpPr>
          <a:xfrm>
            <a:off x="4419846" y="2705100"/>
            <a:ext cx="536575" cy="517525"/>
            <a:chOff x="4419600" y="2705100"/>
            <a:chExt cx="53657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4" name="Freeform 410"/>
            <p:cNvSpPr>
              <a:spLocks noEditPoints="1"/>
            </p:cNvSpPr>
            <p:nvPr/>
          </p:nvSpPr>
          <p:spPr bwMode="auto">
            <a:xfrm>
              <a:off x="4633913" y="2884488"/>
              <a:ext cx="107950" cy="52388"/>
            </a:xfrm>
            <a:custGeom>
              <a:avLst/>
              <a:gdLst>
                <a:gd name="T0" fmla="*/ 113 w 676"/>
                <a:gd name="T1" fmla="*/ 113 h 337"/>
                <a:gd name="T2" fmla="*/ 113 w 676"/>
                <a:gd name="T3" fmla="*/ 225 h 337"/>
                <a:gd name="T4" fmla="*/ 563 w 676"/>
                <a:gd name="T5" fmla="*/ 225 h 337"/>
                <a:gd name="T6" fmla="*/ 563 w 676"/>
                <a:gd name="T7" fmla="*/ 113 h 337"/>
                <a:gd name="T8" fmla="*/ 113 w 676"/>
                <a:gd name="T9" fmla="*/ 113 h 337"/>
                <a:gd name="T10" fmla="*/ 0 w 676"/>
                <a:gd name="T11" fmla="*/ 0 h 337"/>
                <a:gd name="T12" fmla="*/ 676 w 676"/>
                <a:gd name="T13" fmla="*/ 0 h 337"/>
                <a:gd name="T14" fmla="*/ 676 w 676"/>
                <a:gd name="T15" fmla="*/ 337 h 337"/>
                <a:gd name="T16" fmla="*/ 0 w 676"/>
                <a:gd name="T17" fmla="*/ 337 h 337"/>
                <a:gd name="T18" fmla="*/ 0 w 676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6" h="337">
                  <a:moveTo>
                    <a:pt x="113" y="113"/>
                  </a:moveTo>
                  <a:lnTo>
                    <a:pt x="113" y="225"/>
                  </a:lnTo>
                  <a:lnTo>
                    <a:pt x="563" y="225"/>
                  </a:lnTo>
                  <a:lnTo>
                    <a:pt x="563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76" y="0"/>
                  </a:lnTo>
                  <a:lnTo>
                    <a:pt x="676" y="337"/>
                  </a:lnTo>
                  <a:lnTo>
                    <a:pt x="0" y="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411"/>
            <p:cNvSpPr>
              <a:spLocks/>
            </p:cNvSpPr>
            <p:nvPr/>
          </p:nvSpPr>
          <p:spPr bwMode="auto">
            <a:xfrm>
              <a:off x="4508500" y="2919413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2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412"/>
            <p:cNvSpPr>
              <a:spLocks/>
            </p:cNvSpPr>
            <p:nvPr/>
          </p:nvSpPr>
          <p:spPr bwMode="auto">
            <a:xfrm>
              <a:off x="4508500" y="305276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5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4 w 113"/>
                <a:gd name="T25" fmla="*/ 102 h 113"/>
                <a:gd name="T26" fmla="*/ 12 w 113"/>
                <a:gd name="T27" fmla="*/ 90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413"/>
            <p:cNvSpPr>
              <a:spLocks/>
            </p:cNvSpPr>
            <p:nvPr/>
          </p:nvSpPr>
          <p:spPr bwMode="auto">
            <a:xfrm>
              <a:off x="4848225" y="2919413"/>
              <a:ext cx="19050" cy="17463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414"/>
            <p:cNvSpPr>
              <a:spLocks/>
            </p:cNvSpPr>
            <p:nvPr/>
          </p:nvSpPr>
          <p:spPr bwMode="auto">
            <a:xfrm>
              <a:off x="4848225" y="3052763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5 h 113"/>
                <a:gd name="T14" fmla="*/ 101 w 113"/>
                <a:gd name="T15" fmla="*/ 90 h 113"/>
                <a:gd name="T16" fmla="*/ 89 w 113"/>
                <a:gd name="T17" fmla="*/ 102 h 113"/>
                <a:gd name="T18" fmla="*/ 74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415"/>
            <p:cNvSpPr>
              <a:spLocks noEditPoints="1"/>
            </p:cNvSpPr>
            <p:nvPr/>
          </p:nvSpPr>
          <p:spPr bwMode="auto">
            <a:xfrm>
              <a:off x="4419600" y="2705100"/>
              <a:ext cx="536575" cy="517525"/>
            </a:xfrm>
            <a:custGeom>
              <a:avLst/>
              <a:gdLst>
                <a:gd name="T0" fmla="*/ 2996 w 3380"/>
                <a:gd name="T1" fmla="*/ 3003 h 3258"/>
                <a:gd name="T2" fmla="*/ 3222 w 3380"/>
                <a:gd name="T3" fmla="*/ 3077 h 3258"/>
                <a:gd name="T4" fmla="*/ 116 w 3380"/>
                <a:gd name="T5" fmla="*/ 2988 h 3258"/>
                <a:gd name="T6" fmla="*/ 394 w 3380"/>
                <a:gd name="T7" fmla="*/ 3145 h 3258"/>
                <a:gd name="T8" fmla="*/ 255 w 3380"/>
                <a:gd name="T9" fmla="*/ 2875 h 3258"/>
                <a:gd name="T10" fmla="*/ 2690 w 3380"/>
                <a:gd name="T11" fmla="*/ 2391 h 3258"/>
                <a:gd name="T12" fmla="*/ 2870 w 3380"/>
                <a:gd name="T13" fmla="*/ 2329 h 3258"/>
                <a:gd name="T14" fmla="*/ 549 w 3380"/>
                <a:gd name="T15" fmla="*/ 2391 h 3258"/>
                <a:gd name="T16" fmla="*/ 729 w 3380"/>
                <a:gd name="T17" fmla="*/ 2329 h 3258"/>
                <a:gd name="T18" fmla="*/ 2884 w 3380"/>
                <a:gd name="T19" fmla="*/ 2984 h 3258"/>
                <a:gd name="T20" fmla="*/ 3146 w 3380"/>
                <a:gd name="T21" fmla="*/ 2755 h 3258"/>
                <a:gd name="T22" fmla="*/ 2974 w 3380"/>
                <a:gd name="T23" fmla="*/ 2374 h 3258"/>
                <a:gd name="T24" fmla="*/ 2723 w 3380"/>
                <a:gd name="T25" fmla="*/ 2524 h 3258"/>
                <a:gd name="T26" fmla="*/ 2535 w 3380"/>
                <a:gd name="T27" fmla="*/ 2303 h 3258"/>
                <a:gd name="T28" fmla="*/ 274 w 3380"/>
                <a:gd name="T29" fmla="*/ 2763 h 3258"/>
                <a:gd name="T30" fmla="*/ 504 w 3380"/>
                <a:gd name="T31" fmla="*/ 3025 h 3258"/>
                <a:gd name="T32" fmla="*/ 842 w 3380"/>
                <a:gd name="T33" fmla="*/ 2339 h 3258"/>
                <a:gd name="T34" fmla="*/ 620 w 3380"/>
                <a:gd name="T35" fmla="*/ 2527 h 3258"/>
                <a:gd name="T36" fmla="*/ 397 w 3380"/>
                <a:gd name="T37" fmla="*/ 2339 h 3258"/>
                <a:gd name="T38" fmla="*/ 2986 w 3380"/>
                <a:gd name="T39" fmla="*/ 1797 h 3258"/>
                <a:gd name="T40" fmla="*/ 2727 w 3380"/>
                <a:gd name="T41" fmla="*/ 1899 h 3258"/>
                <a:gd name="T42" fmla="*/ 845 w 3380"/>
                <a:gd name="T43" fmla="*/ 1797 h 3258"/>
                <a:gd name="T44" fmla="*/ 587 w 3380"/>
                <a:gd name="T45" fmla="*/ 1899 h 3258"/>
                <a:gd name="T46" fmla="*/ 3098 w 3380"/>
                <a:gd name="T47" fmla="*/ 1853 h 3258"/>
                <a:gd name="T48" fmla="*/ 3155 w 3380"/>
                <a:gd name="T49" fmla="*/ 786 h 3258"/>
                <a:gd name="T50" fmla="*/ 958 w 3380"/>
                <a:gd name="T51" fmla="*/ 1853 h 3258"/>
                <a:gd name="T52" fmla="*/ 288 w 3380"/>
                <a:gd name="T53" fmla="*/ 751 h 3258"/>
                <a:gd name="T54" fmla="*/ 113 w 3380"/>
                <a:gd name="T55" fmla="*/ 1011 h 3258"/>
                <a:gd name="T56" fmla="*/ 2657 w 3380"/>
                <a:gd name="T57" fmla="*/ 581 h 3258"/>
                <a:gd name="T58" fmla="*/ 2743 w 3380"/>
                <a:gd name="T59" fmla="*/ 1576 h 3258"/>
                <a:gd name="T60" fmla="*/ 2873 w 3380"/>
                <a:gd name="T61" fmla="*/ 607 h 3258"/>
                <a:gd name="T62" fmla="*/ 2366 w 3380"/>
                <a:gd name="T63" fmla="*/ 618 h 3258"/>
                <a:gd name="T64" fmla="*/ 539 w 3380"/>
                <a:gd name="T65" fmla="*/ 565 h 3258"/>
                <a:gd name="T66" fmla="*/ 575 w 3380"/>
                <a:gd name="T67" fmla="*/ 1596 h 3258"/>
                <a:gd name="T68" fmla="*/ 676 w 3380"/>
                <a:gd name="T69" fmla="*/ 1685 h 3258"/>
                <a:gd name="T70" fmla="*/ 1386 w 3380"/>
                <a:gd name="T71" fmla="*/ 331 h 3258"/>
                <a:gd name="T72" fmla="*/ 1465 w 3380"/>
                <a:gd name="T73" fmla="*/ 449 h 3258"/>
                <a:gd name="T74" fmla="*/ 2014 w 3380"/>
                <a:gd name="T75" fmla="*/ 336 h 3258"/>
                <a:gd name="T76" fmla="*/ 1657 w 3380"/>
                <a:gd name="T77" fmla="*/ 391 h 3258"/>
                <a:gd name="T78" fmla="*/ 1286 w 3380"/>
                <a:gd name="T79" fmla="*/ 138 h 3258"/>
                <a:gd name="T80" fmla="*/ 1127 w 3380"/>
                <a:gd name="T81" fmla="*/ 449 h 3258"/>
                <a:gd name="T82" fmla="*/ 1328 w 3380"/>
                <a:gd name="T83" fmla="*/ 229 h 3258"/>
                <a:gd name="T84" fmla="*/ 1754 w 3380"/>
                <a:gd name="T85" fmla="*/ 276 h 3258"/>
                <a:gd name="T86" fmla="*/ 2096 w 3380"/>
                <a:gd name="T87" fmla="*/ 257 h 3258"/>
                <a:gd name="T88" fmla="*/ 2250 w 3380"/>
                <a:gd name="T89" fmla="*/ 347 h 3258"/>
                <a:gd name="T90" fmla="*/ 2019 w 3380"/>
                <a:gd name="T91" fmla="*/ 115 h 3258"/>
                <a:gd name="T92" fmla="*/ 2200 w 3380"/>
                <a:gd name="T93" fmla="*/ 69 h 3258"/>
                <a:gd name="T94" fmla="*/ 2366 w 3380"/>
                <a:gd name="T95" fmla="*/ 449 h 3258"/>
                <a:gd name="T96" fmla="*/ 2591 w 3380"/>
                <a:gd name="T97" fmla="*/ 487 h 3258"/>
                <a:gd name="T98" fmla="*/ 2929 w 3380"/>
                <a:gd name="T99" fmla="*/ 487 h 3258"/>
                <a:gd name="T100" fmla="*/ 3111 w 3380"/>
                <a:gd name="T101" fmla="*/ 638 h 3258"/>
                <a:gd name="T102" fmla="*/ 3370 w 3380"/>
                <a:gd name="T103" fmla="*/ 920 h 3258"/>
                <a:gd name="T104" fmla="*/ 3291 w 3380"/>
                <a:gd name="T105" fmla="*/ 3169 h 3258"/>
                <a:gd name="T106" fmla="*/ 224 w 3380"/>
                <a:gd name="T107" fmla="*/ 3246 h 3258"/>
                <a:gd name="T108" fmla="*/ 3 w 3380"/>
                <a:gd name="T109" fmla="*/ 2994 h 3258"/>
                <a:gd name="T110" fmla="*/ 123 w 3380"/>
                <a:gd name="T111" fmla="*/ 726 h 3258"/>
                <a:gd name="T112" fmla="*/ 397 w 3380"/>
                <a:gd name="T113" fmla="*/ 579 h 3258"/>
                <a:gd name="T114" fmla="*/ 686 w 3380"/>
                <a:gd name="T115" fmla="*/ 449 h 3258"/>
                <a:gd name="T116" fmla="*/ 845 w 3380"/>
                <a:gd name="T117" fmla="*/ 607 h 3258"/>
                <a:gd name="T118" fmla="*/ 1059 w 3380"/>
                <a:gd name="T119" fmla="*/ 205 h 3258"/>
                <a:gd name="T120" fmla="*/ 1402 w 3380"/>
                <a:gd name="T121" fmla="*/ 0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3258">
                  <a:moveTo>
                    <a:pt x="3189" y="2864"/>
                  </a:moveTo>
                  <a:lnTo>
                    <a:pt x="3156" y="2867"/>
                  </a:lnTo>
                  <a:lnTo>
                    <a:pt x="3125" y="2875"/>
                  </a:lnTo>
                  <a:lnTo>
                    <a:pt x="3095" y="2888"/>
                  </a:lnTo>
                  <a:lnTo>
                    <a:pt x="3069" y="2904"/>
                  </a:lnTo>
                  <a:lnTo>
                    <a:pt x="3045" y="2925"/>
                  </a:lnTo>
                  <a:lnTo>
                    <a:pt x="3025" y="2948"/>
                  </a:lnTo>
                  <a:lnTo>
                    <a:pt x="3008" y="2975"/>
                  </a:lnTo>
                  <a:lnTo>
                    <a:pt x="2996" y="3003"/>
                  </a:lnTo>
                  <a:lnTo>
                    <a:pt x="2988" y="3035"/>
                  </a:lnTo>
                  <a:lnTo>
                    <a:pt x="2986" y="3068"/>
                  </a:lnTo>
                  <a:lnTo>
                    <a:pt x="2986" y="3145"/>
                  </a:lnTo>
                  <a:lnTo>
                    <a:pt x="3075" y="3145"/>
                  </a:lnTo>
                  <a:lnTo>
                    <a:pt x="3110" y="3142"/>
                  </a:lnTo>
                  <a:lnTo>
                    <a:pt x="3141" y="3134"/>
                  </a:lnTo>
                  <a:lnTo>
                    <a:pt x="3172" y="3120"/>
                  </a:lnTo>
                  <a:lnTo>
                    <a:pt x="3199" y="3100"/>
                  </a:lnTo>
                  <a:lnTo>
                    <a:pt x="3222" y="3077"/>
                  </a:lnTo>
                  <a:lnTo>
                    <a:pt x="3241" y="3050"/>
                  </a:lnTo>
                  <a:lnTo>
                    <a:pt x="3255" y="3021"/>
                  </a:lnTo>
                  <a:lnTo>
                    <a:pt x="3264" y="2988"/>
                  </a:lnTo>
                  <a:lnTo>
                    <a:pt x="3267" y="2953"/>
                  </a:lnTo>
                  <a:lnTo>
                    <a:pt x="3267" y="2864"/>
                  </a:lnTo>
                  <a:lnTo>
                    <a:pt x="3189" y="2864"/>
                  </a:lnTo>
                  <a:close/>
                  <a:moveTo>
                    <a:pt x="113" y="2864"/>
                  </a:moveTo>
                  <a:lnTo>
                    <a:pt x="113" y="2953"/>
                  </a:lnTo>
                  <a:lnTo>
                    <a:pt x="116" y="2988"/>
                  </a:lnTo>
                  <a:lnTo>
                    <a:pt x="125" y="3021"/>
                  </a:lnTo>
                  <a:lnTo>
                    <a:pt x="139" y="3050"/>
                  </a:lnTo>
                  <a:lnTo>
                    <a:pt x="158" y="3077"/>
                  </a:lnTo>
                  <a:lnTo>
                    <a:pt x="181" y="3100"/>
                  </a:lnTo>
                  <a:lnTo>
                    <a:pt x="208" y="3120"/>
                  </a:lnTo>
                  <a:lnTo>
                    <a:pt x="239" y="3134"/>
                  </a:lnTo>
                  <a:lnTo>
                    <a:pt x="270" y="3142"/>
                  </a:lnTo>
                  <a:lnTo>
                    <a:pt x="305" y="3145"/>
                  </a:lnTo>
                  <a:lnTo>
                    <a:pt x="394" y="3145"/>
                  </a:lnTo>
                  <a:lnTo>
                    <a:pt x="394" y="3068"/>
                  </a:lnTo>
                  <a:lnTo>
                    <a:pt x="392" y="3035"/>
                  </a:lnTo>
                  <a:lnTo>
                    <a:pt x="384" y="3003"/>
                  </a:lnTo>
                  <a:lnTo>
                    <a:pt x="372" y="2975"/>
                  </a:lnTo>
                  <a:lnTo>
                    <a:pt x="355" y="2948"/>
                  </a:lnTo>
                  <a:lnTo>
                    <a:pt x="335" y="2925"/>
                  </a:lnTo>
                  <a:lnTo>
                    <a:pt x="311" y="2904"/>
                  </a:lnTo>
                  <a:lnTo>
                    <a:pt x="285" y="2888"/>
                  </a:lnTo>
                  <a:lnTo>
                    <a:pt x="255" y="2875"/>
                  </a:lnTo>
                  <a:lnTo>
                    <a:pt x="224" y="2867"/>
                  </a:lnTo>
                  <a:lnTo>
                    <a:pt x="191" y="2864"/>
                  </a:lnTo>
                  <a:lnTo>
                    <a:pt x="113" y="2864"/>
                  </a:lnTo>
                  <a:close/>
                  <a:moveTo>
                    <a:pt x="2648" y="2134"/>
                  </a:moveTo>
                  <a:lnTo>
                    <a:pt x="2648" y="2303"/>
                  </a:lnTo>
                  <a:lnTo>
                    <a:pt x="2651" y="2329"/>
                  </a:lnTo>
                  <a:lnTo>
                    <a:pt x="2659" y="2353"/>
                  </a:lnTo>
                  <a:lnTo>
                    <a:pt x="2672" y="2373"/>
                  </a:lnTo>
                  <a:lnTo>
                    <a:pt x="2690" y="2391"/>
                  </a:lnTo>
                  <a:lnTo>
                    <a:pt x="2711" y="2404"/>
                  </a:lnTo>
                  <a:lnTo>
                    <a:pt x="2735" y="2412"/>
                  </a:lnTo>
                  <a:lnTo>
                    <a:pt x="2760" y="2415"/>
                  </a:lnTo>
                  <a:lnTo>
                    <a:pt x="2786" y="2412"/>
                  </a:lnTo>
                  <a:lnTo>
                    <a:pt x="2809" y="2404"/>
                  </a:lnTo>
                  <a:lnTo>
                    <a:pt x="2831" y="2391"/>
                  </a:lnTo>
                  <a:lnTo>
                    <a:pt x="2848" y="2373"/>
                  </a:lnTo>
                  <a:lnTo>
                    <a:pt x="2862" y="2353"/>
                  </a:lnTo>
                  <a:lnTo>
                    <a:pt x="2870" y="2329"/>
                  </a:lnTo>
                  <a:lnTo>
                    <a:pt x="2873" y="2303"/>
                  </a:lnTo>
                  <a:lnTo>
                    <a:pt x="2873" y="2134"/>
                  </a:lnTo>
                  <a:lnTo>
                    <a:pt x="2648" y="2134"/>
                  </a:lnTo>
                  <a:close/>
                  <a:moveTo>
                    <a:pt x="507" y="2134"/>
                  </a:moveTo>
                  <a:lnTo>
                    <a:pt x="507" y="2303"/>
                  </a:lnTo>
                  <a:lnTo>
                    <a:pt x="510" y="2329"/>
                  </a:lnTo>
                  <a:lnTo>
                    <a:pt x="518" y="2353"/>
                  </a:lnTo>
                  <a:lnTo>
                    <a:pt x="532" y="2373"/>
                  </a:lnTo>
                  <a:lnTo>
                    <a:pt x="549" y="2391"/>
                  </a:lnTo>
                  <a:lnTo>
                    <a:pt x="571" y="2404"/>
                  </a:lnTo>
                  <a:lnTo>
                    <a:pt x="594" y="2412"/>
                  </a:lnTo>
                  <a:lnTo>
                    <a:pt x="620" y="2415"/>
                  </a:lnTo>
                  <a:lnTo>
                    <a:pt x="645" y="2412"/>
                  </a:lnTo>
                  <a:lnTo>
                    <a:pt x="669" y="2404"/>
                  </a:lnTo>
                  <a:lnTo>
                    <a:pt x="690" y="2391"/>
                  </a:lnTo>
                  <a:lnTo>
                    <a:pt x="708" y="2373"/>
                  </a:lnTo>
                  <a:lnTo>
                    <a:pt x="721" y="2353"/>
                  </a:lnTo>
                  <a:lnTo>
                    <a:pt x="729" y="2329"/>
                  </a:lnTo>
                  <a:lnTo>
                    <a:pt x="732" y="2303"/>
                  </a:lnTo>
                  <a:lnTo>
                    <a:pt x="732" y="2134"/>
                  </a:lnTo>
                  <a:lnTo>
                    <a:pt x="507" y="2134"/>
                  </a:lnTo>
                  <a:close/>
                  <a:moveTo>
                    <a:pt x="1746" y="1966"/>
                  </a:moveTo>
                  <a:lnTo>
                    <a:pt x="1746" y="3145"/>
                  </a:lnTo>
                  <a:lnTo>
                    <a:pt x="2873" y="3145"/>
                  </a:lnTo>
                  <a:lnTo>
                    <a:pt x="2873" y="3068"/>
                  </a:lnTo>
                  <a:lnTo>
                    <a:pt x="2876" y="3025"/>
                  </a:lnTo>
                  <a:lnTo>
                    <a:pt x="2884" y="2984"/>
                  </a:lnTo>
                  <a:lnTo>
                    <a:pt x="2898" y="2945"/>
                  </a:lnTo>
                  <a:lnTo>
                    <a:pt x="2916" y="2908"/>
                  </a:lnTo>
                  <a:lnTo>
                    <a:pt x="2939" y="2875"/>
                  </a:lnTo>
                  <a:lnTo>
                    <a:pt x="2965" y="2845"/>
                  </a:lnTo>
                  <a:lnTo>
                    <a:pt x="2996" y="2818"/>
                  </a:lnTo>
                  <a:lnTo>
                    <a:pt x="3030" y="2795"/>
                  </a:lnTo>
                  <a:lnTo>
                    <a:pt x="3067" y="2777"/>
                  </a:lnTo>
                  <a:lnTo>
                    <a:pt x="3106" y="2763"/>
                  </a:lnTo>
                  <a:lnTo>
                    <a:pt x="3146" y="2755"/>
                  </a:lnTo>
                  <a:lnTo>
                    <a:pt x="3189" y="2752"/>
                  </a:lnTo>
                  <a:lnTo>
                    <a:pt x="3267" y="2752"/>
                  </a:lnTo>
                  <a:lnTo>
                    <a:pt x="3267" y="1966"/>
                  </a:lnTo>
                  <a:lnTo>
                    <a:pt x="3098" y="1966"/>
                  </a:lnTo>
                  <a:lnTo>
                    <a:pt x="3098" y="2134"/>
                  </a:lnTo>
                  <a:lnTo>
                    <a:pt x="2986" y="2134"/>
                  </a:lnTo>
                  <a:lnTo>
                    <a:pt x="2986" y="2303"/>
                  </a:lnTo>
                  <a:lnTo>
                    <a:pt x="2983" y="2339"/>
                  </a:lnTo>
                  <a:lnTo>
                    <a:pt x="2974" y="2374"/>
                  </a:lnTo>
                  <a:lnTo>
                    <a:pt x="2960" y="2406"/>
                  </a:lnTo>
                  <a:lnTo>
                    <a:pt x="2942" y="2435"/>
                  </a:lnTo>
                  <a:lnTo>
                    <a:pt x="2919" y="2462"/>
                  </a:lnTo>
                  <a:lnTo>
                    <a:pt x="2893" y="2484"/>
                  </a:lnTo>
                  <a:lnTo>
                    <a:pt x="2864" y="2503"/>
                  </a:lnTo>
                  <a:lnTo>
                    <a:pt x="2831" y="2516"/>
                  </a:lnTo>
                  <a:lnTo>
                    <a:pt x="2797" y="2524"/>
                  </a:lnTo>
                  <a:lnTo>
                    <a:pt x="2760" y="2527"/>
                  </a:lnTo>
                  <a:lnTo>
                    <a:pt x="2723" y="2524"/>
                  </a:lnTo>
                  <a:lnTo>
                    <a:pt x="2689" y="2516"/>
                  </a:lnTo>
                  <a:lnTo>
                    <a:pt x="2657" y="2503"/>
                  </a:lnTo>
                  <a:lnTo>
                    <a:pt x="2627" y="2484"/>
                  </a:lnTo>
                  <a:lnTo>
                    <a:pt x="2601" y="2462"/>
                  </a:lnTo>
                  <a:lnTo>
                    <a:pt x="2578" y="2435"/>
                  </a:lnTo>
                  <a:lnTo>
                    <a:pt x="2561" y="2406"/>
                  </a:lnTo>
                  <a:lnTo>
                    <a:pt x="2546" y="2374"/>
                  </a:lnTo>
                  <a:lnTo>
                    <a:pt x="2538" y="2339"/>
                  </a:lnTo>
                  <a:lnTo>
                    <a:pt x="2535" y="2303"/>
                  </a:lnTo>
                  <a:lnTo>
                    <a:pt x="2535" y="2134"/>
                  </a:lnTo>
                  <a:lnTo>
                    <a:pt x="2422" y="2134"/>
                  </a:lnTo>
                  <a:lnTo>
                    <a:pt x="2422" y="1966"/>
                  </a:lnTo>
                  <a:lnTo>
                    <a:pt x="1746" y="1966"/>
                  </a:lnTo>
                  <a:close/>
                  <a:moveTo>
                    <a:pt x="113" y="1966"/>
                  </a:moveTo>
                  <a:lnTo>
                    <a:pt x="113" y="2752"/>
                  </a:lnTo>
                  <a:lnTo>
                    <a:pt x="191" y="2752"/>
                  </a:lnTo>
                  <a:lnTo>
                    <a:pt x="234" y="2755"/>
                  </a:lnTo>
                  <a:lnTo>
                    <a:pt x="274" y="2763"/>
                  </a:lnTo>
                  <a:lnTo>
                    <a:pt x="313" y="2777"/>
                  </a:lnTo>
                  <a:lnTo>
                    <a:pt x="350" y="2795"/>
                  </a:lnTo>
                  <a:lnTo>
                    <a:pt x="384" y="2818"/>
                  </a:lnTo>
                  <a:lnTo>
                    <a:pt x="415" y="2845"/>
                  </a:lnTo>
                  <a:lnTo>
                    <a:pt x="441" y="2875"/>
                  </a:lnTo>
                  <a:lnTo>
                    <a:pt x="464" y="2908"/>
                  </a:lnTo>
                  <a:lnTo>
                    <a:pt x="482" y="2945"/>
                  </a:lnTo>
                  <a:lnTo>
                    <a:pt x="496" y="2984"/>
                  </a:lnTo>
                  <a:lnTo>
                    <a:pt x="504" y="3025"/>
                  </a:lnTo>
                  <a:lnTo>
                    <a:pt x="507" y="3068"/>
                  </a:lnTo>
                  <a:lnTo>
                    <a:pt x="507" y="3145"/>
                  </a:lnTo>
                  <a:lnTo>
                    <a:pt x="1634" y="3145"/>
                  </a:lnTo>
                  <a:lnTo>
                    <a:pt x="1634" y="1966"/>
                  </a:lnTo>
                  <a:lnTo>
                    <a:pt x="958" y="1966"/>
                  </a:lnTo>
                  <a:lnTo>
                    <a:pt x="958" y="2134"/>
                  </a:lnTo>
                  <a:lnTo>
                    <a:pt x="845" y="2134"/>
                  </a:lnTo>
                  <a:lnTo>
                    <a:pt x="845" y="2303"/>
                  </a:lnTo>
                  <a:lnTo>
                    <a:pt x="842" y="2339"/>
                  </a:lnTo>
                  <a:lnTo>
                    <a:pt x="834" y="2374"/>
                  </a:lnTo>
                  <a:lnTo>
                    <a:pt x="819" y="2406"/>
                  </a:lnTo>
                  <a:lnTo>
                    <a:pt x="802" y="2435"/>
                  </a:lnTo>
                  <a:lnTo>
                    <a:pt x="779" y="2462"/>
                  </a:lnTo>
                  <a:lnTo>
                    <a:pt x="753" y="2484"/>
                  </a:lnTo>
                  <a:lnTo>
                    <a:pt x="723" y="2503"/>
                  </a:lnTo>
                  <a:lnTo>
                    <a:pt x="691" y="2516"/>
                  </a:lnTo>
                  <a:lnTo>
                    <a:pt x="657" y="2524"/>
                  </a:lnTo>
                  <a:lnTo>
                    <a:pt x="620" y="2527"/>
                  </a:lnTo>
                  <a:lnTo>
                    <a:pt x="583" y="2524"/>
                  </a:lnTo>
                  <a:lnTo>
                    <a:pt x="549" y="2516"/>
                  </a:lnTo>
                  <a:lnTo>
                    <a:pt x="516" y="2503"/>
                  </a:lnTo>
                  <a:lnTo>
                    <a:pt x="487" y="2484"/>
                  </a:lnTo>
                  <a:lnTo>
                    <a:pt x="461" y="2462"/>
                  </a:lnTo>
                  <a:lnTo>
                    <a:pt x="438" y="2435"/>
                  </a:lnTo>
                  <a:lnTo>
                    <a:pt x="420" y="2406"/>
                  </a:lnTo>
                  <a:lnTo>
                    <a:pt x="406" y="2374"/>
                  </a:lnTo>
                  <a:lnTo>
                    <a:pt x="397" y="2339"/>
                  </a:lnTo>
                  <a:lnTo>
                    <a:pt x="394" y="2303"/>
                  </a:lnTo>
                  <a:lnTo>
                    <a:pt x="394" y="2134"/>
                  </a:lnTo>
                  <a:lnTo>
                    <a:pt x="282" y="2134"/>
                  </a:lnTo>
                  <a:lnTo>
                    <a:pt x="282" y="1966"/>
                  </a:lnTo>
                  <a:lnTo>
                    <a:pt x="113" y="1966"/>
                  </a:lnTo>
                  <a:close/>
                  <a:moveTo>
                    <a:pt x="2535" y="1797"/>
                  </a:moveTo>
                  <a:lnTo>
                    <a:pt x="2535" y="2022"/>
                  </a:lnTo>
                  <a:lnTo>
                    <a:pt x="2986" y="2022"/>
                  </a:lnTo>
                  <a:lnTo>
                    <a:pt x="2986" y="1797"/>
                  </a:lnTo>
                  <a:lnTo>
                    <a:pt x="2817" y="1797"/>
                  </a:lnTo>
                  <a:lnTo>
                    <a:pt x="2817" y="1853"/>
                  </a:lnTo>
                  <a:lnTo>
                    <a:pt x="2814" y="1872"/>
                  </a:lnTo>
                  <a:lnTo>
                    <a:pt x="2805" y="1887"/>
                  </a:lnTo>
                  <a:lnTo>
                    <a:pt x="2793" y="1899"/>
                  </a:lnTo>
                  <a:lnTo>
                    <a:pt x="2778" y="1906"/>
                  </a:lnTo>
                  <a:lnTo>
                    <a:pt x="2760" y="1910"/>
                  </a:lnTo>
                  <a:lnTo>
                    <a:pt x="2743" y="1906"/>
                  </a:lnTo>
                  <a:lnTo>
                    <a:pt x="2727" y="1899"/>
                  </a:lnTo>
                  <a:lnTo>
                    <a:pt x="2715" y="1887"/>
                  </a:lnTo>
                  <a:lnTo>
                    <a:pt x="2707" y="1872"/>
                  </a:lnTo>
                  <a:lnTo>
                    <a:pt x="2704" y="1853"/>
                  </a:lnTo>
                  <a:lnTo>
                    <a:pt x="2704" y="1797"/>
                  </a:lnTo>
                  <a:lnTo>
                    <a:pt x="2535" y="1797"/>
                  </a:lnTo>
                  <a:close/>
                  <a:moveTo>
                    <a:pt x="394" y="1797"/>
                  </a:moveTo>
                  <a:lnTo>
                    <a:pt x="394" y="2022"/>
                  </a:lnTo>
                  <a:lnTo>
                    <a:pt x="845" y="2022"/>
                  </a:lnTo>
                  <a:lnTo>
                    <a:pt x="845" y="1797"/>
                  </a:lnTo>
                  <a:lnTo>
                    <a:pt x="676" y="1797"/>
                  </a:lnTo>
                  <a:lnTo>
                    <a:pt x="676" y="1853"/>
                  </a:lnTo>
                  <a:lnTo>
                    <a:pt x="673" y="1872"/>
                  </a:lnTo>
                  <a:lnTo>
                    <a:pt x="665" y="1887"/>
                  </a:lnTo>
                  <a:lnTo>
                    <a:pt x="653" y="1899"/>
                  </a:lnTo>
                  <a:lnTo>
                    <a:pt x="637" y="1906"/>
                  </a:lnTo>
                  <a:lnTo>
                    <a:pt x="620" y="1910"/>
                  </a:lnTo>
                  <a:lnTo>
                    <a:pt x="602" y="1906"/>
                  </a:lnTo>
                  <a:lnTo>
                    <a:pt x="587" y="1899"/>
                  </a:lnTo>
                  <a:lnTo>
                    <a:pt x="575" y="1887"/>
                  </a:lnTo>
                  <a:lnTo>
                    <a:pt x="566" y="1872"/>
                  </a:lnTo>
                  <a:lnTo>
                    <a:pt x="563" y="1853"/>
                  </a:lnTo>
                  <a:lnTo>
                    <a:pt x="563" y="1797"/>
                  </a:lnTo>
                  <a:lnTo>
                    <a:pt x="394" y="1797"/>
                  </a:lnTo>
                  <a:close/>
                  <a:moveTo>
                    <a:pt x="2986" y="730"/>
                  </a:moveTo>
                  <a:lnTo>
                    <a:pt x="2986" y="1685"/>
                  </a:lnTo>
                  <a:lnTo>
                    <a:pt x="3098" y="1685"/>
                  </a:lnTo>
                  <a:lnTo>
                    <a:pt x="3098" y="1853"/>
                  </a:lnTo>
                  <a:lnTo>
                    <a:pt x="3267" y="1853"/>
                  </a:lnTo>
                  <a:lnTo>
                    <a:pt x="3267" y="1011"/>
                  </a:lnTo>
                  <a:lnTo>
                    <a:pt x="3264" y="974"/>
                  </a:lnTo>
                  <a:lnTo>
                    <a:pt x="3257" y="937"/>
                  </a:lnTo>
                  <a:lnTo>
                    <a:pt x="3245" y="903"/>
                  </a:lnTo>
                  <a:lnTo>
                    <a:pt x="3228" y="869"/>
                  </a:lnTo>
                  <a:lnTo>
                    <a:pt x="3208" y="838"/>
                  </a:lnTo>
                  <a:lnTo>
                    <a:pt x="3183" y="811"/>
                  </a:lnTo>
                  <a:lnTo>
                    <a:pt x="3155" y="786"/>
                  </a:lnTo>
                  <a:lnTo>
                    <a:pt x="3124" y="767"/>
                  </a:lnTo>
                  <a:lnTo>
                    <a:pt x="3092" y="751"/>
                  </a:lnTo>
                  <a:lnTo>
                    <a:pt x="3057" y="739"/>
                  </a:lnTo>
                  <a:lnTo>
                    <a:pt x="3022" y="732"/>
                  </a:lnTo>
                  <a:lnTo>
                    <a:pt x="2986" y="730"/>
                  </a:lnTo>
                  <a:close/>
                  <a:moveTo>
                    <a:pt x="845" y="730"/>
                  </a:moveTo>
                  <a:lnTo>
                    <a:pt x="845" y="1685"/>
                  </a:lnTo>
                  <a:lnTo>
                    <a:pt x="958" y="1685"/>
                  </a:lnTo>
                  <a:lnTo>
                    <a:pt x="958" y="1853"/>
                  </a:lnTo>
                  <a:lnTo>
                    <a:pt x="2422" y="1853"/>
                  </a:lnTo>
                  <a:lnTo>
                    <a:pt x="2422" y="1685"/>
                  </a:lnTo>
                  <a:lnTo>
                    <a:pt x="2535" y="1685"/>
                  </a:lnTo>
                  <a:lnTo>
                    <a:pt x="2535" y="730"/>
                  </a:lnTo>
                  <a:lnTo>
                    <a:pt x="845" y="730"/>
                  </a:lnTo>
                  <a:close/>
                  <a:moveTo>
                    <a:pt x="394" y="730"/>
                  </a:moveTo>
                  <a:lnTo>
                    <a:pt x="358" y="732"/>
                  </a:lnTo>
                  <a:lnTo>
                    <a:pt x="323" y="739"/>
                  </a:lnTo>
                  <a:lnTo>
                    <a:pt x="288" y="751"/>
                  </a:lnTo>
                  <a:lnTo>
                    <a:pt x="256" y="767"/>
                  </a:lnTo>
                  <a:lnTo>
                    <a:pt x="225" y="786"/>
                  </a:lnTo>
                  <a:lnTo>
                    <a:pt x="197" y="811"/>
                  </a:lnTo>
                  <a:lnTo>
                    <a:pt x="172" y="838"/>
                  </a:lnTo>
                  <a:lnTo>
                    <a:pt x="152" y="869"/>
                  </a:lnTo>
                  <a:lnTo>
                    <a:pt x="135" y="903"/>
                  </a:lnTo>
                  <a:lnTo>
                    <a:pt x="123" y="937"/>
                  </a:lnTo>
                  <a:lnTo>
                    <a:pt x="116" y="974"/>
                  </a:lnTo>
                  <a:lnTo>
                    <a:pt x="113" y="1011"/>
                  </a:lnTo>
                  <a:lnTo>
                    <a:pt x="113" y="1853"/>
                  </a:lnTo>
                  <a:lnTo>
                    <a:pt x="282" y="1853"/>
                  </a:lnTo>
                  <a:lnTo>
                    <a:pt x="282" y="1685"/>
                  </a:lnTo>
                  <a:lnTo>
                    <a:pt x="394" y="1685"/>
                  </a:lnTo>
                  <a:lnTo>
                    <a:pt x="394" y="730"/>
                  </a:lnTo>
                  <a:close/>
                  <a:moveTo>
                    <a:pt x="2694" y="562"/>
                  </a:moveTo>
                  <a:lnTo>
                    <a:pt x="2679" y="565"/>
                  </a:lnTo>
                  <a:lnTo>
                    <a:pt x="2667" y="571"/>
                  </a:lnTo>
                  <a:lnTo>
                    <a:pt x="2657" y="581"/>
                  </a:lnTo>
                  <a:lnTo>
                    <a:pt x="2650" y="593"/>
                  </a:lnTo>
                  <a:lnTo>
                    <a:pt x="2648" y="607"/>
                  </a:lnTo>
                  <a:lnTo>
                    <a:pt x="2648" y="1685"/>
                  </a:lnTo>
                  <a:lnTo>
                    <a:pt x="2704" y="1685"/>
                  </a:lnTo>
                  <a:lnTo>
                    <a:pt x="2704" y="1629"/>
                  </a:lnTo>
                  <a:lnTo>
                    <a:pt x="2707" y="1611"/>
                  </a:lnTo>
                  <a:lnTo>
                    <a:pt x="2715" y="1596"/>
                  </a:lnTo>
                  <a:lnTo>
                    <a:pt x="2727" y="1584"/>
                  </a:lnTo>
                  <a:lnTo>
                    <a:pt x="2743" y="1576"/>
                  </a:lnTo>
                  <a:lnTo>
                    <a:pt x="2760" y="1573"/>
                  </a:lnTo>
                  <a:lnTo>
                    <a:pt x="2778" y="1576"/>
                  </a:lnTo>
                  <a:lnTo>
                    <a:pt x="2793" y="1584"/>
                  </a:lnTo>
                  <a:lnTo>
                    <a:pt x="2805" y="1596"/>
                  </a:lnTo>
                  <a:lnTo>
                    <a:pt x="2814" y="1611"/>
                  </a:lnTo>
                  <a:lnTo>
                    <a:pt x="2817" y="1629"/>
                  </a:lnTo>
                  <a:lnTo>
                    <a:pt x="2817" y="1685"/>
                  </a:lnTo>
                  <a:lnTo>
                    <a:pt x="2873" y="1685"/>
                  </a:lnTo>
                  <a:lnTo>
                    <a:pt x="2873" y="607"/>
                  </a:lnTo>
                  <a:lnTo>
                    <a:pt x="2871" y="593"/>
                  </a:lnTo>
                  <a:lnTo>
                    <a:pt x="2864" y="581"/>
                  </a:lnTo>
                  <a:lnTo>
                    <a:pt x="2855" y="571"/>
                  </a:lnTo>
                  <a:lnTo>
                    <a:pt x="2841" y="565"/>
                  </a:lnTo>
                  <a:lnTo>
                    <a:pt x="2827" y="562"/>
                  </a:lnTo>
                  <a:lnTo>
                    <a:pt x="2694" y="562"/>
                  </a:lnTo>
                  <a:close/>
                  <a:moveTo>
                    <a:pt x="2028" y="562"/>
                  </a:moveTo>
                  <a:lnTo>
                    <a:pt x="2028" y="618"/>
                  </a:lnTo>
                  <a:lnTo>
                    <a:pt x="2366" y="618"/>
                  </a:lnTo>
                  <a:lnTo>
                    <a:pt x="2366" y="562"/>
                  </a:lnTo>
                  <a:lnTo>
                    <a:pt x="2028" y="562"/>
                  </a:lnTo>
                  <a:close/>
                  <a:moveTo>
                    <a:pt x="1014" y="562"/>
                  </a:moveTo>
                  <a:lnTo>
                    <a:pt x="1014" y="618"/>
                  </a:lnTo>
                  <a:lnTo>
                    <a:pt x="1352" y="618"/>
                  </a:lnTo>
                  <a:lnTo>
                    <a:pt x="1352" y="562"/>
                  </a:lnTo>
                  <a:lnTo>
                    <a:pt x="1014" y="562"/>
                  </a:lnTo>
                  <a:close/>
                  <a:moveTo>
                    <a:pt x="553" y="562"/>
                  </a:moveTo>
                  <a:lnTo>
                    <a:pt x="539" y="565"/>
                  </a:lnTo>
                  <a:lnTo>
                    <a:pt x="525" y="571"/>
                  </a:lnTo>
                  <a:lnTo>
                    <a:pt x="516" y="581"/>
                  </a:lnTo>
                  <a:lnTo>
                    <a:pt x="509" y="593"/>
                  </a:lnTo>
                  <a:lnTo>
                    <a:pt x="507" y="607"/>
                  </a:lnTo>
                  <a:lnTo>
                    <a:pt x="507" y="1685"/>
                  </a:lnTo>
                  <a:lnTo>
                    <a:pt x="563" y="1685"/>
                  </a:lnTo>
                  <a:lnTo>
                    <a:pt x="563" y="1629"/>
                  </a:lnTo>
                  <a:lnTo>
                    <a:pt x="566" y="1611"/>
                  </a:lnTo>
                  <a:lnTo>
                    <a:pt x="575" y="1596"/>
                  </a:lnTo>
                  <a:lnTo>
                    <a:pt x="587" y="1584"/>
                  </a:lnTo>
                  <a:lnTo>
                    <a:pt x="602" y="1576"/>
                  </a:lnTo>
                  <a:lnTo>
                    <a:pt x="620" y="1573"/>
                  </a:lnTo>
                  <a:lnTo>
                    <a:pt x="637" y="1576"/>
                  </a:lnTo>
                  <a:lnTo>
                    <a:pt x="653" y="1584"/>
                  </a:lnTo>
                  <a:lnTo>
                    <a:pt x="665" y="1596"/>
                  </a:lnTo>
                  <a:lnTo>
                    <a:pt x="673" y="1611"/>
                  </a:lnTo>
                  <a:lnTo>
                    <a:pt x="676" y="1629"/>
                  </a:lnTo>
                  <a:lnTo>
                    <a:pt x="676" y="1685"/>
                  </a:lnTo>
                  <a:lnTo>
                    <a:pt x="732" y="1685"/>
                  </a:lnTo>
                  <a:lnTo>
                    <a:pt x="732" y="607"/>
                  </a:lnTo>
                  <a:lnTo>
                    <a:pt x="730" y="593"/>
                  </a:lnTo>
                  <a:lnTo>
                    <a:pt x="723" y="581"/>
                  </a:lnTo>
                  <a:lnTo>
                    <a:pt x="713" y="571"/>
                  </a:lnTo>
                  <a:lnTo>
                    <a:pt x="701" y="565"/>
                  </a:lnTo>
                  <a:lnTo>
                    <a:pt x="686" y="562"/>
                  </a:lnTo>
                  <a:lnTo>
                    <a:pt x="553" y="562"/>
                  </a:lnTo>
                  <a:close/>
                  <a:moveTo>
                    <a:pt x="1386" y="331"/>
                  </a:moveTo>
                  <a:lnTo>
                    <a:pt x="1378" y="331"/>
                  </a:lnTo>
                  <a:lnTo>
                    <a:pt x="1370" y="333"/>
                  </a:lnTo>
                  <a:lnTo>
                    <a:pt x="1366" y="336"/>
                  </a:lnTo>
                  <a:lnTo>
                    <a:pt x="1362" y="339"/>
                  </a:lnTo>
                  <a:lnTo>
                    <a:pt x="1357" y="344"/>
                  </a:lnTo>
                  <a:lnTo>
                    <a:pt x="1354" y="352"/>
                  </a:lnTo>
                  <a:lnTo>
                    <a:pt x="1352" y="362"/>
                  </a:lnTo>
                  <a:lnTo>
                    <a:pt x="1352" y="449"/>
                  </a:lnTo>
                  <a:lnTo>
                    <a:pt x="1465" y="449"/>
                  </a:lnTo>
                  <a:lnTo>
                    <a:pt x="1465" y="618"/>
                  </a:lnTo>
                  <a:lnTo>
                    <a:pt x="1915" y="618"/>
                  </a:lnTo>
                  <a:lnTo>
                    <a:pt x="1915" y="449"/>
                  </a:lnTo>
                  <a:lnTo>
                    <a:pt x="2028" y="449"/>
                  </a:lnTo>
                  <a:lnTo>
                    <a:pt x="2028" y="362"/>
                  </a:lnTo>
                  <a:lnTo>
                    <a:pt x="2026" y="352"/>
                  </a:lnTo>
                  <a:lnTo>
                    <a:pt x="2023" y="344"/>
                  </a:lnTo>
                  <a:lnTo>
                    <a:pt x="2018" y="339"/>
                  </a:lnTo>
                  <a:lnTo>
                    <a:pt x="2014" y="336"/>
                  </a:lnTo>
                  <a:lnTo>
                    <a:pt x="2010" y="333"/>
                  </a:lnTo>
                  <a:lnTo>
                    <a:pt x="2002" y="331"/>
                  </a:lnTo>
                  <a:lnTo>
                    <a:pt x="1994" y="331"/>
                  </a:lnTo>
                  <a:lnTo>
                    <a:pt x="1984" y="333"/>
                  </a:lnTo>
                  <a:lnTo>
                    <a:pt x="1920" y="356"/>
                  </a:lnTo>
                  <a:lnTo>
                    <a:pt x="1855" y="374"/>
                  </a:lnTo>
                  <a:lnTo>
                    <a:pt x="1789" y="385"/>
                  </a:lnTo>
                  <a:lnTo>
                    <a:pt x="1723" y="391"/>
                  </a:lnTo>
                  <a:lnTo>
                    <a:pt x="1657" y="391"/>
                  </a:lnTo>
                  <a:lnTo>
                    <a:pt x="1591" y="385"/>
                  </a:lnTo>
                  <a:lnTo>
                    <a:pt x="1525" y="374"/>
                  </a:lnTo>
                  <a:lnTo>
                    <a:pt x="1460" y="356"/>
                  </a:lnTo>
                  <a:lnTo>
                    <a:pt x="1396" y="333"/>
                  </a:lnTo>
                  <a:lnTo>
                    <a:pt x="1386" y="331"/>
                  </a:lnTo>
                  <a:close/>
                  <a:moveTo>
                    <a:pt x="1402" y="112"/>
                  </a:moveTo>
                  <a:lnTo>
                    <a:pt x="1361" y="115"/>
                  </a:lnTo>
                  <a:lnTo>
                    <a:pt x="1322" y="124"/>
                  </a:lnTo>
                  <a:lnTo>
                    <a:pt x="1286" y="138"/>
                  </a:lnTo>
                  <a:lnTo>
                    <a:pt x="1253" y="157"/>
                  </a:lnTo>
                  <a:lnTo>
                    <a:pt x="1222" y="180"/>
                  </a:lnTo>
                  <a:lnTo>
                    <a:pt x="1194" y="207"/>
                  </a:lnTo>
                  <a:lnTo>
                    <a:pt x="1171" y="238"/>
                  </a:lnTo>
                  <a:lnTo>
                    <a:pt x="1152" y="272"/>
                  </a:lnTo>
                  <a:lnTo>
                    <a:pt x="1138" y="308"/>
                  </a:lnTo>
                  <a:lnTo>
                    <a:pt x="1130" y="347"/>
                  </a:lnTo>
                  <a:lnTo>
                    <a:pt x="1127" y="387"/>
                  </a:lnTo>
                  <a:lnTo>
                    <a:pt x="1127" y="449"/>
                  </a:lnTo>
                  <a:lnTo>
                    <a:pt x="1239" y="449"/>
                  </a:lnTo>
                  <a:lnTo>
                    <a:pt x="1239" y="362"/>
                  </a:lnTo>
                  <a:lnTo>
                    <a:pt x="1241" y="338"/>
                  </a:lnTo>
                  <a:lnTo>
                    <a:pt x="1248" y="315"/>
                  </a:lnTo>
                  <a:lnTo>
                    <a:pt x="1257" y="294"/>
                  </a:lnTo>
                  <a:lnTo>
                    <a:pt x="1269" y="275"/>
                  </a:lnTo>
                  <a:lnTo>
                    <a:pt x="1284" y="257"/>
                  </a:lnTo>
                  <a:lnTo>
                    <a:pt x="1304" y="243"/>
                  </a:lnTo>
                  <a:lnTo>
                    <a:pt x="1328" y="229"/>
                  </a:lnTo>
                  <a:lnTo>
                    <a:pt x="1356" y="220"/>
                  </a:lnTo>
                  <a:lnTo>
                    <a:pt x="1384" y="218"/>
                  </a:lnTo>
                  <a:lnTo>
                    <a:pt x="1411" y="220"/>
                  </a:lnTo>
                  <a:lnTo>
                    <a:pt x="1439" y="230"/>
                  </a:lnTo>
                  <a:lnTo>
                    <a:pt x="1501" y="251"/>
                  </a:lnTo>
                  <a:lnTo>
                    <a:pt x="1563" y="266"/>
                  </a:lnTo>
                  <a:lnTo>
                    <a:pt x="1626" y="276"/>
                  </a:lnTo>
                  <a:lnTo>
                    <a:pt x="1690" y="279"/>
                  </a:lnTo>
                  <a:lnTo>
                    <a:pt x="1754" y="276"/>
                  </a:lnTo>
                  <a:lnTo>
                    <a:pt x="1817" y="266"/>
                  </a:lnTo>
                  <a:lnTo>
                    <a:pt x="1879" y="251"/>
                  </a:lnTo>
                  <a:lnTo>
                    <a:pt x="1941" y="230"/>
                  </a:lnTo>
                  <a:lnTo>
                    <a:pt x="1969" y="220"/>
                  </a:lnTo>
                  <a:lnTo>
                    <a:pt x="1996" y="218"/>
                  </a:lnTo>
                  <a:lnTo>
                    <a:pt x="2025" y="220"/>
                  </a:lnTo>
                  <a:lnTo>
                    <a:pt x="2052" y="229"/>
                  </a:lnTo>
                  <a:lnTo>
                    <a:pt x="2076" y="243"/>
                  </a:lnTo>
                  <a:lnTo>
                    <a:pt x="2096" y="257"/>
                  </a:lnTo>
                  <a:lnTo>
                    <a:pt x="2111" y="275"/>
                  </a:lnTo>
                  <a:lnTo>
                    <a:pt x="2123" y="294"/>
                  </a:lnTo>
                  <a:lnTo>
                    <a:pt x="2132" y="315"/>
                  </a:lnTo>
                  <a:lnTo>
                    <a:pt x="2139" y="338"/>
                  </a:lnTo>
                  <a:lnTo>
                    <a:pt x="2141" y="362"/>
                  </a:lnTo>
                  <a:lnTo>
                    <a:pt x="2141" y="449"/>
                  </a:lnTo>
                  <a:lnTo>
                    <a:pt x="2253" y="449"/>
                  </a:lnTo>
                  <a:lnTo>
                    <a:pt x="2253" y="387"/>
                  </a:lnTo>
                  <a:lnTo>
                    <a:pt x="2250" y="347"/>
                  </a:lnTo>
                  <a:lnTo>
                    <a:pt x="2242" y="308"/>
                  </a:lnTo>
                  <a:lnTo>
                    <a:pt x="2228" y="272"/>
                  </a:lnTo>
                  <a:lnTo>
                    <a:pt x="2209" y="238"/>
                  </a:lnTo>
                  <a:lnTo>
                    <a:pt x="2186" y="207"/>
                  </a:lnTo>
                  <a:lnTo>
                    <a:pt x="2158" y="180"/>
                  </a:lnTo>
                  <a:lnTo>
                    <a:pt x="2127" y="157"/>
                  </a:lnTo>
                  <a:lnTo>
                    <a:pt x="2094" y="138"/>
                  </a:lnTo>
                  <a:lnTo>
                    <a:pt x="2058" y="124"/>
                  </a:lnTo>
                  <a:lnTo>
                    <a:pt x="2019" y="115"/>
                  </a:lnTo>
                  <a:lnTo>
                    <a:pt x="1978" y="112"/>
                  </a:lnTo>
                  <a:lnTo>
                    <a:pt x="1402" y="112"/>
                  </a:lnTo>
                  <a:close/>
                  <a:moveTo>
                    <a:pt x="1402" y="0"/>
                  </a:moveTo>
                  <a:lnTo>
                    <a:pt x="1978" y="0"/>
                  </a:lnTo>
                  <a:lnTo>
                    <a:pt x="2027" y="3"/>
                  </a:lnTo>
                  <a:lnTo>
                    <a:pt x="2073" y="12"/>
                  </a:lnTo>
                  <a:lnTo>
                    <a:pt x="2118" y="26"/>
                  </a:lnTo>
                  <a:lnTo>
                    <a:pt x="2160" y="46"/>
                  </a:lnTo>
                  <a:lnTo>
                    <a:pt x="2200" y="69"/>
                  </a:lnTo>
                  <a:lnTo>
                    <a:pt x="2236" y="98"/>
                  </a:lnTo>
                  <a:lnTo>
                    <a:pt x="2268" y="131"/>
                  </a:lnTo>
                  <a:lnTo>
                    <a:pt x="2296" y="166"/>
                  </a:lnTo>
                  <a:lnTo>
                    <a:pt x="2321" y="205"/>
                  </a:lnTo>
                  <a:lnTo>
                    <a:pt x="2340" y="247"/>
                  </a:lnTo>
                  <a:lnTo>
                    <a:pt x="2355" y="292"/>
                  </a:lnTo>
                  <a:lnTo>
                    <a:pt x="2363" y="339"/>
                  </a:lnTo>
                  <a:lnTo>
                    <a:pt x="2366" y="387"/>
                  </a:lnTo>
                  <a:lnTo>
                    <a:pt x="2366" y="449"/>
                  </a:lnTo>
                  <a:lnTo>
                    <a:pt x="2479" y="449"/>
                  </a:lnTo>
                  <a:lnTo>
                    <a:pt x="2479" y="618"/>
                  </a:lnTo>
                  <a:lnTo>
                    <a:pt x="2535" y="618"/>
                  </a:lnTo>
                  <a:lnTo>
                    <a:pt x="2535" y="607"/>
                  </a:lnTo>
                  <a:lnTo>
                    <a:pt x="2538" y="579"/>
                  </a:lnTo>
                  <a:lnTo>
                    <a:pt x="2545" y="552"/>
                  </a:lnTo>
                  <a:lnTo>
                    <a:pt x="2557" y="528"/>
                  </a:lnTo>
                  <a:lnTo>
                    <a:pt x="2573" y="505"/>
                  </a:lnTo>
                  <a:lnTo>
                    <a:pt x="2591" y="487"/>
                  </a:lnTo>
                  <a:lnTo>
                    <a:pt x="2614" y="471"/>
                  </a:lnTo>
                  <a:lnTo>
                    <a:pt x="2638" y="459"/>
                  </a:lnTo>
                  <a:lnTo>
                    <a:pt x="2665" y="452"/>
                  </a:lnTo>
                  <a:lnTo>
                    <a:pt x="2694" y="449"/>
                  </a:lnTo>
                  <a:lnTo>
                    <a:pt x="2827" y="449"/>
                  </a:lnTo>
                  <a:lnTo>
                    <a:pt x="2856" y="452"/>
                  </a:lnTo>
                  <a:lnTo>
                    <a:pt x="2882" y="459"/>
                  </a:lnTo>
                  <a:lnTo>
                    <a:pt x="2907" y="471"/>
                  </a:lnTo>
                  <a:lnTo>
                    <a:pt x="2929" y="487"/>
                  </a:lnTo>
                  <a:lnTo>
                    <a:pt x="2948" y="505"/>
                  </a:lnTo>
                  <a:lnTo>
                    <a:pt x="2964" y="528"/>
                  </a:lnTo>
                  <a:lnTo>
                    <a:pt x="2975" y="552"/>
                  </a:lnTo>
                  <a:lnTo>
                    <a:pt x="2983" y="579"/>
                  </a:lnTo>
                  <a:lnTo>
                    <a:pt x="2986" y="607"/>
                  </a:lnTo>
                  <a:lnTo>
                    <a:pt x="2986" y="618"/>
                  </a:lnTo>
                  <a:lnTo>
                    <a:pt x="3028" y="621"/>
                  </a:lnTo>
                  <a:lnTo>
                    <a:pt x="3070" y="627"/>
                  </a:lnTo>
                  <a:lnTo>
                    <a:pt x="3111" y="638"/>
                  </a:lnTo>
                  <a:lnTo>
                    <a:pt x="3150" y="653"/>
                  </a:lnTo>
                  <a:lnTo>
                    <a:pt x="3187" y="673"/>
                  </a:lnTo>
                  <a:lnTo>
                    <a:pt x="3222" y="696"/>
                  </a:lnTo>
                  <a:lnTo>
                    <a:pt x="3257" y="726"/>
                  </a:lnTo>
                  <a:lnTo>
                    <a:pt x="3289" y="760"/>
                  </a:lnTo>
                  <a:lnTo>
                    <a:pt x="3315" y="796"/>
                  </a:lnTo>
                  <a:lnTo>
                    <a:pt x="3338" y="835"/>
                  </a:lnTo>
                  <a:lnTo>
                    <a:pt x="3356" y="877"/>
                  </a:lnTo>
                  <a:lnTo>
                    <a:pt x="3370" y="920"/>
                  </a:lnTo>
                  <a:lnTo>
                    <a:pt x="3377" y="965"/>
                  </a:lnTo>
                  <a:lnTo>
                    <a:pt x="3380" y="1011"/>
                  </a:lnTo>
                  <a:lnTo>
                    <a:pt x="3380" y="2953"/>
                  </a:lnTo>
                  <a:lnTo>
                    <a:pt x="3377" y="2994"/>
                  </a:lnTo>
                  <a:lnTo>
                    <a:pt x="3369" y="3034"/>
                  </a:lnTo>
                  <a:lnTo>
                    <a:pt x="3356" y="3072"/>
                  </a:lnTo>
                  <a:lnTo>
                    <a:pt x="3338" y="3106"/>
                  </a:lnTo>
                  <a:lnTo>
                    <a:pt x="3316" y="3139"/>
                  </a:lnTo>
                  <a:lnTo>
                    <a:pt x="3291" y="3169"/>
                  </a:lnTo>
                  <a:lnTo>
                    <a:pt x="3261" y="3194"/>
                  </a:lnTo>
                  <a:lnTo>
                    <a:pt x="3228" y="3216"/>
                  </a:lnTo>
                  <a:lnTo>
                    <a:pt x="3194" y="3234"/>
                  </a:lnTo>
                  <a:lnTo>
                    <a:pt x="3156" y="3246"/>
                  </a:lnTo>
                  <a:lnTo>
                    <a:pt x="3116" y="3254"/>
                  </a:lnTo>
                  <a:lnTo>
                    <a:pt x="3075" y="3258"/>
                  </a:lnTo>
                  <a:lnTo>
                    <a:pt x="305" y="3258"/>
                  </a:lnTo>
                  <a:lnTo>
                    <a:pt x="264" y="3254"/>
                  </a:lnTo>
                  <a:lnTo>
                    <a:pt x="224" y="3246"/>
                  </a:lnTo>
                  <a:lnTo>
                    <a:pt x="186" y="3234"/>
                  </a:lnTo>
                  <a:lnTo>
                    <a:pt x="152" y="3216"/>
                  </a:lnTo>
                  <a:lnTo>
                    <a:pt x="119" y="3194"/>
                  </a:lnTo>
                  <a:lnTo>
                    <a:pt x="89" y="3169"/>
                  </a:lnTo>
                  <a:lnTo>
                    <a:pt x="64" y="3139"/>
                  </a:lnTo>
                  <a:lnTo>
                    <a:pt x="42" y="3106"/>
                  </a:lnTo>
                  <a:lnTo>
                    <a:pt x="24" y="3072"/>
                  </a:lnTo>
                  <a:lnTo>
                    <a:pt x="11" y="3034"/>
                  </a:lnTo>
                  <a:lnTo>
                    <a:pt x="3" y="2994"/>
                  </a:lnTo>
                  <a:lnTo>
                    <a:pt x="0" y="2953"/>
                  </a:lnTo>
                  <a:lnTo>
                    <a:pt x="0" y="1011"/>
                  </a:lnTo>
                  <a:lnTo>
                    <a:pt x="3" y="965"/>
                  </a:lnTo>
                  <a:lnTo>
                    <a:pt x="10" y="920"/>
                  </a:lnTo>
                  <a:lnTo>
                    <a:pt x="24" y="877"/>
                  </a:lnTo>
                  <a:lnTo>
                    <a:pt x="42" y="835"/>
                  </a:lnTo>
                  <a:lnTo>
                    <a:pt x="65" y="796"/>
                  </a:lnTo>
                  <a:lnTo>
                    <a:pt x="91" y="760"/>
                  </a:lnTo>
                  <a:lnTo>
                    <a:pt x="123" y="726"/>
                  </a:lnTo>
                  <a:lnTo>
                    <a:pt x="158" y="696"/>
                  </a:lnTo>
                  <a:lnTo>
                    <a:pt x="193" y="673"/>
                  </a:lnTo>
                  <a:lnTo>
                    <a:pt x="230" y="653"/>
                  </a:lnTo>
                  <a:lnTo>
                    <a:pt x="269" y="638"/>
                  </a:lnTo>
                  <a:lnTo>
                    <a:pt x="310" y="627"/>
                  </a:lnTo>
                  <a:lnTo>
                    <a:pt x="352" y="621"/>
                  </a:lnTo>
                  <a:lnTo>
                    <a:pt x="394" y="618"/>
                  </a:lnTo>
                  <a:lnTo>
                    <a:pt x="394" y="607"/>
                  </a:lnTo>
                  <a:lnTo>
                    <a:pt x="397" y="579"/>
                  </a:lnTo>
                  <a:lnTo>
                    <a:pt x="405" y="552"/>
                  </a:lnTo>
                  <a:lnTo>
                    <a:pt x="416" y="528"/>
                  </a:lnTo>
                  <a:lnTo>
                    <a:pt x="432" y="505"/>
                  </a:lnTo>
                  <a:lnTo>
                    <a:pt x="451" y="487"/>
                  </a:lnTo>
                  <a:lnTo>
                    <a:pt x="473" y="471"/>
                  </a:lnTo>
                  <a:lnTo>
                    <a:pt x="498" y="459"/>
                  </a:lnTo>
                  <a:lnTo>
                    <a:pt x="524" y="452"/>
                  </a:lnTo>
                  <a:lnTo>
                    <a:pt x="553" y="449"/>
                  </a:lnTo>
                  <a:lnTo>
                    <a:pt x="686" y="449"/>
                  </a:lnTo>
                  <a:lnTo>
                    <a:pt x="715" y="452"/>
                  </a:lnTo>
                  <a:lnTo>
                    <a:pt x="742" y="459"/>
                  </a:lnTo>
                  <a:lnTo>
                    <a:pt x="766" y="471"/>
                  </a:lnTo>
                  <a:lnTo>
                    <a:pt x="789" y="487"/>
                  </a:lnTo>
                  <a:lnTo>
                    <a:pt x="807" y="505"/>
                  </a:lnTo>
                  <a:lnTo>
                    <a:pt x="823" y="528"/>
                  </a:lnTo>
                  <a:lnTo>
                    <a:pt x="835" y="552"/>
                  </a:lnTo>
                  <a:lnTo>
                    <a:pt x="842" y="579"/>
                  </a:lnTo>
                  <a:lnTo>
                    <a:pt x="845" y="607"/>
                  </a:lnTo>
                  <a:lnTo>
                    <a:pt x="845" y="618"/>
                  </a:lnTo>
                  <a:lnTo>
                    <a:pt x="901" y="618"/>
                  </a:lnTo>
                  <a:lnTo>
                    <a:pt x="901" y="449"/>
                  </a:lnTo>
                  <a:lnTo>
                    <a:pt x="1014" y="449"/>
                  </a:lnTo>
                  <a:lnTo>
                    <a:pt x="1014" y="387"/>
                  </a:lnTo>
                  <a:lnTo>
                    <a:pt x="1017" y="339"/>
                  </a:lnTo>
                  <a:lnTo>
                    <a:pt x="1025" y="292"/>
                  </a:lnTo>
                  <a:lnTo>
                    <a:pt x="1040" y="247"/>
                  </a:lnTo>
                  <a:lnTo>
                    <a:pt x="1059" y="205"/>
                  </a:lnTo>
                  <a:lnTo>
                    <a:pt x="1084" y="166"/>
                  </a:lnTo>
                  <a:lnTo>
                    <a:pt x="1112" y="131"/>
                  </a:lnTo>
                  <a:lnTo>
                    <a:pt x="1144" y="98"/>
                  </a:lnTo>
                  <a:lnTo>
                    <a:pt x="1180" y="69"/>
                  </a:lnTo>
                  <a:lnTo>
                    <a:pt x="1220" y="46"/>
                  </a:lnTo>
                  <a:lnTo>
                    <a:pt x="1262" y="26"/>
                  </a:lnTo>
                  <a:lnTo>
                    <a:pt x="1307" y="12"/>
                  </a:lnTo>
                  <a:lnTo>
                    <a:pt x="1353" y="3"/>
                  </a:lnTo>
                  <a:lnTo>
                    <a:pt x="1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7" name="Group 956"/>
          <p:cNvGrpSpPr/>
          <p:nvPr/>
        </p:nvGrpSpPr>
        <p:grpSpPr>
          <a:xfrm>
            <a:off x="3484352" y="2698750"/>
            <a:ext cx="536575" cy="534988"/>
            <a:chOff x="3468688" y="2698750"/>
            <a:chExt cx="5365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4" name="Freeform 420"/>
            <p:cNvSpPr>
              <a:spLocks noEditPoints="1"/>
            </p:cNvSpPr>
            <p:nvPr/>
          </p:nvSpPr>
          <p:spPr bwMode="auto">
            <a:xfrm>
              <a:off x="3468688" y="2698750"/>
              <a:ext cx="536575" cy="534988"/>
            </a:xfrm>
            <a:custGeom>
              <a:avLst/>
              <a:gdLst>
                <a:gd name="T0" fmla="*/ 1859 w 3380"/>
                <a:gd name="T1" fmla="*/ 2279 h 3370"/>
                <a:gd name="T2" fmla="*/ 171 w 3380"/>
                <a:gd name="T3" fmla="*/ 3207 h 3370"/>
                <a:gd name="T4" fmla="*/ 239 w 3380"/>
                <a:gd name="T5" fmla="*/ 3258 h 3370"/>
                <a:gd name="T6" fmla="*/ 3202 w 3380"/>
                <a:gd name="T7" fmla="*/ 3223 h 3370"/>
                <a:gd name="T8" fmla="*/ 2910 w 3380"/>
                <a:gd name="T9" fmla="*/ 1809 h 3370"/>
                <a:gd name="T10" fmla="*/ 2382 w 3380"/>
                <a:gd name="T11" fmla="*/ 1925 h 3370"/>
                <a:gd name="T12" fmla="*/ 1972 w 3380"/>
                <a:gd name="T13" fmla="*/ 2326 h 3370"/>
                <a:gd name="T14" fmla="*/ 1239 w 3380"/>
                <a:gd name="T15" fmla="*/ 2191 h 3370"/>
                <a:gd name="T16" fmla="*/ 837 w 3380"/>
                <a:gd name="T17" fmla="*/ 1901 h 3370"/>
                <a:gd name="T18" fmla="*/ 375 w 3380"/>
                <a:gd name="T19" fmla="*/ 1778 h 3370"/>
                <a:gd name="T20" fmla="*/ 2028 w 3380"/>
                <a:gd name="T21" fmla="*/ 1517 h 3370"/>
                <a:gd name="T22" fmla="*/ 2141 w 3380"/>
                <a:gd name="T23" fmla="*/ 1842 h 3370"/>
                <a:gd name="T24" fmla="*/ 2686 w 3380"/>
                <a:gd name="T25" fmla="*/ 1753 h 3370"/>
                <a:gd name="T26" fmla="*/ 3220 w 3380"/>
                <a:gd name="T27" fmla="*/ 1585 h 3370"/>
                <a:gd name="T28" fmla="*/ 3240 w 3380"/>
                <a:gd name="T29" fmla="*/ 941 h 3370"/>
                <a:gd name="T30" fmla="*/ 3096 w 3380"/>
                <a:gd name="T31" fmla="*/ 777 h 3370"/>
                <a:gd name="T32" fmla="*/ 1972 w 3380"/>
                <a:gd name="T33" fmla="*/ 730 h 3370"/>
                <a:gd name="T34" fmla="*/ 1521 w 3380"/>
                <a:gd name="T35" fmla="*/ 730 h 3370"/>
                <a:gd name="T36" fmla="*/ 284 w 3380"/>
                <a:gd name="T37" fmla="*/ 777 h 3370"/>
                <a:gd name="T38" fmla="*/ 140 w 3380"/>
                <a:gd name="T39" fmla="*/ 941 h 3370"/>
                <a:gd name="T40" fmla="*/ 139 w 3380"/>
                <a:gd name="T41" fmla="*/ 1578 h 3370"/>
                <a:gd name="T42" fmla="*/ 708 w 3380"/>
                <a:gd name="T43" fmla="*/ 1759 h 3370"/>
                <a:gd name="T44" fmla="*/ 1239 w 3380"/>
                <a:gd name="T45" fmla="*/ 1844 h 3370"/>
                <a:gd name="T46" fmla="*/ 2028 w 3380"/>
                <a:gd name="T47" fmla="*/ 562 h 3370"/>
                <a:gd name="T48" fmla="*/ 1014 w 3380"/>
                <a:gd name="T49" fmla="*/ 562 h 3370"/>
                <a:gd name="T50" fmla="*/ 1386 w 3380"/>
                <a:gd name="T51" fmla="*/ 330 h 3370"/>
                <a:gd name="T52" fmla="*/ 1357 w 3380"/>
                <a:gd name="T53" fmla="*/ 344 h 3370"/>
                <a:gd name="T54" fmla="*/ 1465 w 3380"/>
                <a:gd name="T55" fmla="*/ 618 h 3370"/>
                <a:gd name="T56" fmla="*/ 2026 w 3380"/>
                <a:gd name="T57" fmla="*/ 352 h 3370"/>
                <a:gd name="T58" fmla="*/ 2002 w 3380"/>
                <a:gd name="T59" fmla="*/ 331 h 3370"/>
                <a:gd name="T60" fmla="*/ 1789 w 3380"/>
                <a:gd name="T61" fmla="*/ 385 h 3370"/>
                <a:gd name="T62" fmla="*/ 1460 w 3380"/>
                <a:gd name="T63" fmla="*/ 355 h 3370"/>
                <a:gd name="T64" fmla="*/ 1322 w 3380"/>
                <a:gd name="T65" fmla="*/ 125 h 3370"/>
                <a:gd name="T66" fmla="*/ 1171 w 3380"/>
                <a:gd name="T67" fmla="*/ 238 h 3370"/>
                <a:gd name="T68" fmla="*/ 1127 w 3380"/>
                <a:gd name="T69" fmla="*/ 449 h 3370"/>
                <a:gd name="T70" fmla="*/ 1257 w 3380"/>
                <a:gd name="T71" fmla="*/ 294 h 3370"/>
                <a:gd name="T72" fmla="*/ 1356 w 3380"/>
                <a:gd name="T73" fmla="*/ 221 h 3370"/>
                <a:gd name="T74" fmla="*/ 1563 w 3380"/>
                <a:gd name="T75" fmla="*/ 267 h 3370"/>
                <a:gd name="T76" fmla="*/ 1879 w 3380"/>
                <a:gd name="T77" fmla="*/ 251 h 3370"/>
                <a:gd name="T78" fmla="*/ 2052 w 3380"/>
                <a:gd name="T79" fmla="*/ 229 h 3370"/>
                <a:gd name="T80" fmla="*/ 2132 w 3380"/>
                <a:gd name="T81" fmla="*/ 316 h 3370"/>
                <a:gd name="T82" fmla="*/ 2253 w 3380"/>
                <a:gd name="T83" fmla="*/ 387 h 3370"/>
                <a:gd name="T84" fmla="*/ 2186 w 3380"/>
                <a:gd name="T85" fmla="*/ 207 h 3370"/>
                <a:gd name="T86" fmla="*/ 2019 w 3380"/>
                <a:gd name="T87" fmla="*/ 115 h 3370"/>
                <a:gd name="T88" fmla="*/ 2027 w 3380"/>
                <a:gd name="T89" fmla="*/ 3 h 3370"/>
                <a:gd name="T90" fmla="*/ 2236 w 3380"/>
                <a:gd name="T91" fmla="*/ 98 h 3370"/>
                <a:gd name="T92" fmla="*/ 2355 w 3380"/>
                <a:gd name="T93" fmla="*/ 292 h 3370"/>
                <a:gd name="T94" fmla="*/ 2479 w 3380"/>
                <a:gd name="T95" fmla="*/ 618 h 3370"/>
                <a:gd name="T96" fmla="*/ 3123 w 3380"/>
                <a:gd name="T97" fmla="*/ 665 h 3370"/>
                <a:gd name="T98" fmla="*/ 3308 w 3380"/>
                <a:gd name="T99" fmla="*/ 830 h 3370"/>
                <a:gd name="T100" fmla="*/ 3380 w 3380"/>
                <a:gd name="T101" fmla="*/ 1074 h 3370"/>
                <a:gd name="T102" fmla="*/ 3321 w 3380"/>
                <a:gd name="T103" fmla="*/ 3221 h 3370"/>
                <a:gd name="T104" fmla="*/ 3234 w 3380"/>
                <a:gd name="T105" fmla="*/ 3345 h 3370"/>
                <a:gd name="T106" fmla="*/ 206 w 3380"/>
                <a:gd name="T107" fmla="*/ 3367 h 3370"/>
                <a:gd name="T108" fmla="*/ 81 w 3380"/>
                <a:gd name="T109" fmla="*/ 3280 h 3370"/>
                <a:gd name="T110" fmla="*/ 38 w 3380"/>
                <a:gd name="T111" fmla="*/ 1662 h 3370"/>
                <a:gd name="T112" fmla="*/ 27 w 3380"/>
                <a:gd name="T113" fmla="*/ 921 h 3370"/>
                <a:gd name="T114" fmla="*/ 172 w 3380"/>
                <a:gd name="T115" fmla="*/ 718 h 3370"/>
                <a:gd name="T116" fmla="*/ 405 w 3380"/>
                <a:gd name="T117" fmla="*/ 621 h 3370"/>
                <a:gd name="T118" fmla="*/ 1014 w 3380"/>
                <a:gd name="T119" fmla="*/ 387 h 3370"/>
                <a:gd name="T120" fmla="*/ 1084 w 3380"/>
                <a:gd name="T121" fmla="*/ 166 h 3370"/>
                <a:gd name="T122" fmla="*/ 1262 w 3380"/>
                <a:gd name="T123" fmla="*/ 27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0" h="3370">
                  <a:moveTo>
                    <a:pt x="1521" y="2191"/>
                  </a:moveTo>
                  <a:lnTo>
                    <a:pt x="1521" y="2279"/>
                  </a:lnTo>
                  <a:lnTo>
                    <a:pt x="1657" y="2415"/>
                  </a:lnTo>
                  <a:lnTo>
                    <a:pt x="1723" y="2415"/>
                  </a:lnTo>
                  <a:lnTo>
                    <a:pt x="1859" y="2279"/>
                  </a:lnTo>
                  <a:lnTo>
                    <a:pt x="1859" y="2191"/>
                  </a:lnTo>
                  <a:lnTo>
                    <a:pt x="1521" y="2191"/>
                  </a:lnTo>
                  <a:close/>
                  <a:moveTo>
                    <a:pt x="169" y="1706"/>
                  </a:moveTo>
                  <a:lnTo>
                    <a:pt x="169" y="3188"/>
                  </a:lnTo>
                  <a:lnTo>
                    <a:pt x="171" y="3207"/>
                  </a:lnTo>
                  <a:lnTo>
                    <a:pt x="178" y="3223"/>
                  </a:lnTo>
                  <a:lnTo>
                    <a:pt x="189" y="3237"/>
                  </a:lnTo>
                  <a:lnTo>
                    <a:pt x="203" y="3248"/>
                  </a:lnTo>
                  <a:lnTo>
                    <a:pt x="220" y="3255"/>
                  </a:lnTo>
                  <a:lnTo>
                    <a:pt x="239" y="3258"/>
                  </a:lnTo>
                  <a:lnTo>
                    <a:pt x="3141" y="3258"/>
                  </a:lnTo>
                  <a:lnTo>
                    <a:pt x="3160" y="3255"/>
                  </a:lnTo>
                  <a:lnTo>
                    <a:pt x="3177" y="3248"/>
                  </a:lnTo>
                  <a:lnTo>
                    <a:pt x="3191" y="3237"/>
                  </a:lnTo>
                  <a:lnTo>
                    <a:pt x="3202" y="3223"/>
                  </a:lnTo>
                  <a:lnTo>
                    <a:pt x="3209" y="3207"/>
                  </a:lnTo>
                  <a:lnTo>
                    <a:pt x="3211" y="3188"/>
                  </a:lnTo>
                  <a:lnTo>
                    <a:pt x="3211" y="1706"/>
                  </a:lnTo>
                  <a:lnTo>
                    <a:pt x="3005" y="1778"/>
                  </a:lnTo>
                  <a:lnTo>
                    <a:pt x="2910" y="1809"/>
                  </a:lnTo>
                  <a:lnTo>
                    <a:pt x="2812" y="1837"/>
                  </a:lnTo>
                  <a:lnTo>
                    <a:pt x="2710" y="1863"/>
                  </a:lnTo>
                  <a:lnTo>
                    <a:pt x="2605" y="1886"/>
                  </a:lnTo>
                  <a:lnTo>
                    <a:pt x="2496" y="1907"/>
                  </a:lnTo>
                  <a:lnTo>
                    <a:pt x="2382" y="1925"/>
                  </a:lnTo>
                  <a:lnTo>
                    <a:pt x="2265" y="1941"/>
                  </a:lnTo>
                  <a:lnTo>
                    <a:pt x="2141" y="1955"/>
                  </a:lnTo>
                  <a:lnTo>
                    <a:pt x="2141" y="2191"/>
                  </a:lnTo>
                  <a:lnTo>
                    <a:pt x="1972" y="2191"/>
                  </a:lnTo>
                  <a:lnTo>
                    <a:pt x="1972" y="2326"/>
                  </a:lnTo>
                  <a:lnTo>
                    <a:pt x="1770" y="2528"/>
                  </a:lnTo>
                  <a:lnTo>
                    <a:pt x="1610" y="2528"/>
                  </a:lnTo>
                  <a:lnTo>
                    <a:pt x="1408" y="2326"/>
                  </a:lnTo>
                  <a:lnTo>
                    <a:pt x="1408" y="2191"/>
                  </a:lnTo>
                  <a:lnTo>
                    <a:pt x="1239" y="2191"/>
                  </a:lnTo>
                  <a:lnTo>
                    <a:pt x="1239" y="1957"/>
                  </a:lnTo>
                  <a:lnTo>
                    <a:pt x="1133" y="1945"/>
                  </a:lnTo>
                  <a:lnTo>
                    <a:pt x="1031" y="1933"/>
                  </a:lnTo>
                  <a:lnTo>
                    <a:pt x="932" y="1918"/>
                  </a:lnTo>
                  <a:lnTo>
                    <a:pt x="837" y="1901"/>
                  </a:lnTo>
                  <a:lnTo>
                    <a:pt x="743" y="1882"/>
                  </a:lnTo>
                  <a:lnTo>
                    <a:pt x="650" y="1860"/>
                  </a:lnTo>
                  <a:lnTo>
                    <a:pt x="558" y="1835"/>
                  </a:lnTo>
                  <a:lnTo>
                    <a:pt x="467" y="1808"/>
                  </a:lnTo>
                  <a:lnTo>
                    <a:pt x="375" y="1778"/>
                  </a:lnTo>
                  <a:lnTo>
                    <a:pt x="169" y="1706"/>
                  </a:lnTo>
                  <a:close/>
                  <a:moveTo>
                    <a:pt x="1352" y="1517"/>
                  </a:moveTo>
                  <a:lnTo>
                    <a:pt x="1352" y="2078"/>
                  </a:lnTo>
                  <a:lnTo>
                    <a:pt x="2028" y="2078"/>
                  </a:lnTo>
                  <a:lnTo>
                    <a:pt x="2028" y="1517"/>
                  </a:lnTo>
                  <a:lnTo>
                    <a:pt x="1352" y="1517"/>
                  </a:lnTo>
                  <a:close/>
                  <a:moveTo>
                    <a:pt x="1972" y="730"/>
                  </a:moveTo>
                  <a:lnTo>
                    <a:pt x="1972" y="1404"/>
                  </a:lnTo>
                  <a:lnTo>
                    <a:pt x="2141" y="1404"/>
                  </a:lnTo>
                  <a:lnTo>
                    <a:pt x="2141" y="1842"/>
                  </a:lnTo>
                  <a:lnTo>
                    <a:pt x="2259" y="1829"/>
                  </a:lnTo>
                  <a:lnTo>
                    <a:pt x="2372" y="1813"/>
                  </a:lnTo>
                  <a:lnTo>
                    <a:pt x="2481" y="1795"/>
                  </a:lnTo>
                  <a:lnTo>
                    <a:pt x="2585" y="1775"/>
                  </a:lnTo>
                  <a:lnTo>
                    <a:pt x="2686" y="1753"/>
                  </a:lnTo>
                  <a:lnTo>
                    <a:pt x="2783" y="1728"/>
                  </a:lnTo>
                  <a:lnTo>
                    <a:pt x="2877" y="1701"/>
                  </a:lnTo>
                  <a:lnTo>
                    <a:pt x="2968" y="1672"/>
                  </a:lnTo>
                  <a:lnTo>
                    <a:pt x="3211" y="1588"/>
                  </a:lnTo>
                  <a:lnTo>
                    <a:pt x="3220" y="1585"/>
                  </a:lnTo>
                  <a:lnTo>
                    <a:pt x="3267" y="1569"/>
                  </a:lnTo>
                  <a:lnTo>
                    <a:pt x="3267" y="1074"/>
                  </a:lnTo>
                  <a:lnTo>
                    <a:pt x="3264" y="1028"/>
                  </a:lnTo>
                  <a:lnTo>
                    <a:pt x="3255" y="983"/>
                  </a:lnTo>
                  <a:lnTo>
                    <a:pt x="3240" y="941"/>
                  </a:lnTo>
                  <a:lnTo>
                    <a:pt x="3220" y="901"/>
                  </a:lnTo>
                  <a:lnTo>
                    <a:pt x="3196" y="864"/>
                  </a:lnTo>
                  <a:lnTo>
                    <a:pt x="3166" y="831"/>
                  </a:lnTo>
                  <a:lnTo>
                    <a:pt x="3133" y="802"/>
                  </a:lnTo>
                  <a:lnTo>
                    <a:pt x="3096" y="777"/>
                  </a:lnTo>
                  <a:lnTo>
                    <a:pt x="3056" y="757"/>
                  </a:lnTo>
                  <a:lnTo>
                    <a:pt x="3013" y="742"/>
                  </a:lnTo>
                  <a:lnTo>
                    <a:pt x="2969" y="733"/>
                  </a:lnTo>
                  <a:lnTo>
                    <a:pt x="2922" y="730"/>
                  </a:lnTo>
                  <a:lnTo>
                    <a:pt x="1972" y="730"/>
                  </a:lnTo>
                  <a:close/>
                  <a:moveTo>
                    <a:pt x="1521" y="730"/>
                  </a:moveTo>
                  <a:lnTo>
                    <a:pt x="1521" y="1404"/>
                  </a:lnTo>
                  <a:lnTo>
                    <a:pt x="1859" y="1404"/>
                  </a:lnTo>
                  <a:lnTo>
                    <a:pt x="1859" y="730"/>
                  </a:lnTo>
                  <a:lnTo>
                    <a:pt x="1521" y="730"/>
                  </a:lnTo>
                  <a:close/>
                  <a:moveTo>
                    <a:pt x="458" y="730"/>
                  </a:moveTo>
                  <a:lnTo>
                    <a:pt x="411" y="733"/>
                  </a:lnTo>
                  <a:lnTo>
                    <a:pt x="367" y="742"/>
                  </a:lnTo>
                  <a:lnTo>
                    <a:pt x="324" y="757"/>
                  </a:lnTo>
                  <a:lnTo>
                    <a:pt x="284" y="777"/>
                  </a:lnTo>
                  <a:lnTo>
                    <a:pt x="247" y="802"/>
                  </a:lnTo>
                  <a:lnTo>
                    <a:pt x="214" y="831"/>
                  </a:lnTo>
                  <a:lnTo>
                    <a:pt x="184" y="864"/>
                  </a:lnTo>
                  <a:lnTo>
                    <a:pt x="160" y="901"/>
                  </a:lnTo>
                  <a:lnTo>
                    <a:pt x="140" y="941"/>
                  </a:lnTo>
                  <a:lnTo>
                    <a:pt x="125" y="983"/>
                  </a:lnTo>
                  <a:lnTo>
                    <a:pt x="116" y="1028"/>
                  </a:lnTo>
                  <a:lnTo>
                    <a:pt x="113" y="1074"/>
                  </a:lnTo>
                  <a:lnTo>
                    <a:pt x="113" y="1569"/>
                  </a:lnTo>
                  <a:lnTo>
                    <a:pt x="139" y="1578"/>
                  </a:lnTo>
                  <a:lnTo>
                    <a:pt x="169" y="1588"/>
                  </a:lnTo>
                  <a:lnTo>
                    <a:pt x="412" y="1672"/>
                  </a:lnTo>
                  <a:lnTo>
                    <a:pt x="511" y="1704"/>
                  </a:lnTo>
                  <a:lnTo>
                    <a:pt x="609" y="1733"/>
                  </a:lnTo>
                  <a:lnTo>
                    <a:pt x="708" y="1759"/>
                  </a:lnTo>
                  <a:lnTo>
                    <a:pt x="808" y="1781"/>
                  </a:lnTo>
                  <a:lnTo>
                    <a:pt x="911" y="1800"/>
                  </a:lnTo>
                  <a:lnTo>
                    <a:pt x="1016" y="1818"/>
                  </a:lnTo>
                  <a:lnTo>
                    <a:pt x="1126" y="1832"/>
                  </a:lnTo>
                  <a:lnTo>
                    <a:pt x="1239" y="1844"/>
                  </a:lnTo>
                  <a:lnTo>
                    <a:pt x="1239" y="1404"/>
                  </a:lnTo>
                  <a:lnTo>
                    <a:pt x="1408" y="1404"/>
                  </a:lnTo>
                  <a:lnTo>
                    <a:pt x="1408" y="730"/>
                  </a:lnTo>
                  <a:lnTo>
                    <a:pt x="458" y="730"/>
                  </a:lnTo>
                  <a:close/>
                  <a:moveTo>
                    <a:pt x="2028" y="562"/>
                  </a:moveTo>
                  <a:lnTo>
                    <a:pt x="2028" y="618"/>
                  </a:lnTo>
                  <a:lnTo>
                    <a:pt x="2366" y="618"/>
                  </a:lnTo>
                  <a:lnTo>
                    <a:pt x="2366" y="562"/>
                  </a:lnTo>
                  <a:lnTo>
                    <a:pt x="2028" y="562"/>
                  </a:lnTo>
                  <a:close/>
                  <a:moveTo>
                    <a:pt x="1014" y="562"/>
                  </a:moveTo>
                  <a:lnTo>
                    <a:pt x="1014" y="618"/>
                  </a:lnTo>
                  <a:lnTo>
                    <a:pt x="1352" y="618"/>
                  </a:lnTo>
                  <a:lnTo>
                    <a:pt x="1352" y="562"/>
                  </a:lnTo>
                  <a:lnTo>
                    <a:pt x="1014" y="562"/>
                  </a:lnTo>
                  <a:close/>
                  <a:moveTo>
                    <a:pt x="1386" y="330"/>
                  </a:moveTo>
                  <a:lnTo>
                    <a:pt x="1378" y="331"/>
                  </a:lnTo>
                  <a:lnTo>
                    <a:pt x="1370" y="333"/>
                  </a:lnTo>
                  <a:lnTo>
                    <a:pt x="1366" y="336"/>
                  </a:lnTo>
                  <a:lnTo>
                    <a:pt x="1362" y="339"/>
                  </a:lnTo>
                  <a:lnTo>
                    <a:pt x="1357" y="344"/>
                  </a:lnTo>
                  <a:lnTo>
                    <a:pt x="1354" y="352"/>
                  </a:lnTo>
                  <a:lnTo>
                    <a:pt x="1352" y="362"/>
                  </a:lnTo>
                  <a:lnTo>
                    <a:pt x="1352" y="449"/>
                  </a:lnTo>
                  <a:lnTo>
                    <a:pt x="1465" y="449"/>
                  </a:lnTo>
                  <a:lnTo>
                    <a:pt x="1465" y="618"/>
                  </a:lnTo>
                  <a:lnTo>
                    <a:pt x="1915" y="618"/>
                  </a:lnTo>
                  <a:lnTo>
                    <a:pt x="1915" y="449"/>
                  </a:lnTo>
                  <a:lnTo>
                    <a:pt x="2028" y="449"/>
                  </a:lnTo>
                  <a:lnTo>
                    <a:pt x="2028" y="362"/>
                  </a:lnTo>
                  <a:lnTo>
                    <a:pt x="2026" y="352"/>
                  </a:lnTo>
                  <a:lnTo>
                    <a:pt x="2023" y="344"/>
                  </a:lnTo>
                  <a:lnTo>
                    <a:pt x="2018" y="339"/>
                  </a:lnTo>
                  <a:lnTo>
                    <a:pt x="2014" y="336"/>
                  </a:lnTo>
                  <a:lnTo>
                    <a:pt x="2010" y="333"/>
                  </a:lnTo>
                  <a:lnTo>
                    <a:pt x="2002" y="331"/>
                  </a:lnTo>
                  <a:lnTo>
                    <a:pt x="1994" y="330"/>
                  </a:lnTo>
                  <a:lnTo>
                    <a:pt x="1984" y="333"/>
                  </a:lnTo>
                  <a:lnTo>
                    <a:pt x="1920" y="355"/>
                  </a:lnTo>
                  <a:lnTo>
                    <a:pt x="1855" y="374"/>
                  </a:lnTo>
                  <a:lnTo>
                    <a:pt x="1789" y="385"/>
                  </a:lnTo>
                  <a:lnTo>
                    <a:pt x="1723" y="391"/>
                  </a:lnTo>
                  <a:lnTo>
                    <a:pt x="1657" y="391"/>
                  </a:lnTo>
                  <a:lnTo>
                    <a:pt x="1591" y="385"/>
                  </a:lnTo>
                  <a:lnTo>
                    <a:pt x="1525" y="373"/>
                  </a:lnTo>
                  <a:lnTo>
                    <a:pt x="1460" y="355"/>
                  </a:lnTo>
                  <a:lnTo>
                    <a:pt x="1396" y="333"/>
                  </a:lnTo>
                  <a:lnTo>
                    <a:pt x="1386" y="330"/>
                  </a:lnTo>
                  <a:close/>
                  <a:moveTo>
                    <a:pt x="1402" y="112"/>
                  </a:moveTo>
                  <a:lnTo>
                    <a:pt x="1361" y="115"/>
                  </a:lnTo>
                  <a:lnTo>
                    <a:pt x="1322" y="125"/>
                  </a:lnTo>
                  <a:lnTo>
                    <a:pt x="1286" y="138"/>
                  </a:lnTo>
                  <a:lnTo>
                    <a:pt x="1253" y="156"/>
                  </a:lnTo>
                  <a:lnTo>
                    <a:pt x="1222" y="180"/>
                  </a:lnTo>
                  <a:lnTo>
                    <a:pt x="1194" y="207"/>
                  </a:lnTo>
                  <a:lnTo>
                    <a:pt x="1171" y="238"/>
                  </a:lnTo>
                  <a:lnTo>
                    <a:pt x="1152" y="272"/>
                  </a:lnTo>
                  <a:lnTo>
                    <a:pt x="1138" y="307"/>
                  </a:lnTo>
                  <a:lnTo>
                    <a:pt x="1130" y="346"/>
                  </a:lnTo>
                  <a:lnTo>
                    <a:pt x="1127" y="387"/>
                  </a:lnTo>
                  <a:lnTo>
                    <a:pt x="1127" y="449"/>
                  </a:lnTo>
                  <a:lnTo>
                    <a:pt x="1239" y="449"/>
                  </a:lnTo>
                  <a:lnTo>
                    <a:pt x="1239" y="362"/>
                  </a:lnTo>
                  <a:lnTo>
                    <a:pt x="1241" y="338"/>
                  </a:lnTo>
                  <a:lnTo>
                    <a:pt x="1248" y="316"/>
                  </a:lnTo>
                  <a:lnTo>
                    <a:pt x="1257" y="294"/>
                  </a:lnTo>
                  <a:lnTo>
                    <a:pt x="1269" y="275"/>
                  </a:lnTo>
                  <a:lnTo>
                    <a:pt x="1284" y="257"/>
                  </a:lnTo>
                  <a:lnTo>
                    <a:pt x="1304" y="242"/>
                  </a:lnTo>
                  <a:lnTo>
                    <a:pt x="1328" y="229"/>
                  </a:lnTo>
                  <a:lnTo>
                    <a:pt x="1356" y="221"/>
                  </a:lnTo>
                  <a:lnTo>
                    <a:pt x="1384" y="218"/>
                  </a:lnTo>
                  <a:lnTo>
                    <a:pt x="1411" y="221"/>
                  </a:lnTo>
                  <a:lnTo>
                    <a:pt x="1439" y="229"/>
                  </a:lnTo>
                  <a:lnTo>
                    <a:pt x="1501" y="251"/>
                  </a:lnTo>
                  <a:lnTo>
                    <a:pt x="1563" y="267"/>
                  </a:lnTo>
                  <a:lnTo>
                    <a:pt x="1626" y="276"/>
                  </a:lnTo>
                  <a:lnTo>
                    <a:pt x="1690" y="279"/>
                  </a:lnTo>
                  <a:lnTo>
                    <a:pt x="1754" y="276"/>
                  </a:lnTo>
                  <a:lnTo>
                    <a:pt x="1817" y="267"/>
                  </a:lnTo>
                  <a:lnTo>
                    <a:pt x="1879" y="251"/>
                  </a:lnTo>
                  <a:lnTo>
                    <a:pt x="1941" y="229"/>
                  </a:lnTo>
                  <a:lnTo>
                    <a:pt x="1969" y="221"/>
                  </a:lnTo>
                  <a:lnTo>
                    <a:pt x="1996" y="218"/>
                  </a:lnTo>
                  <a:lnTo>
                    <a:pt x="2024" y="221"/>
                  </a:lnTo>
                  <a:lnTo>
                    <a:pt x="2052" y="229"/>
                  </a:lnTo>
                  <a:lnTo>
                    <a:pt x="2076" y="242"/>
                  </a:lnTo>
                  <a:lnTo>
                    <a:pt x="2096" y="257"/>
                  </a:lnTo>
                  <a:lnTo>
                    <a:pt x="2111" y="275"/>
                  </a:lnTo>
                  <a:lnTo>
                    <a:pt x="2123" y="294"/>
                  </a:lnTo>
                  <a:lnTo>
                    <a:pt x="2132" y="316"/>
                  </a:lnTo>
                  <a:lnTo>
                    <a:pt x="2139" y="338"/>
                  </a:lnTo>
                  <a:lnTo>
                    <a:pt x="2141" y="362"/>
                  </a:lnTo>
                  <a:lnTo>
                    <a:pt x="2141" y="449"/>
                  </a:lnTo>
                  <a:lnTo>
                    <a:pt x="2253" y="449"/>
                  </a:lnTo>
                  <a:lnTo>
                    <a:pt x="2253" y="387"/>
                  </a:lnTo>
                  <a:lnTo>
                    <a:pt x="2250" y="346"/>
                  </a:lnTo>
                  <a:lnTo>
                    <a:pt x="2242" y="307"/>
                  </a:lnTo>
                  <a:lnTo>
                    <a:pt x="2228" y="272"/>
                  </a:lnTo>
                  <a:lnTo>
                    <a:pt x="2209" y="238"/>
                  </a:lnTo>
                  <a:lnTo>
                    <a:pt x="2186" y="207"/>
                  </a:lnTo>
                  <a:lnTo>
                    <a:pt x="2158" y="180"/>
                  </a:lnTo>
                  <a:lnTo>
                    <a:pt x="2127" y="156"/>
                  </a:lnTo>
                  <a:lnTo>
                    <a:pt x="2094" y="138"/>
                  </a:lnTo>
                  <a:lnTo>
                    <a:pt x="2058" y="125"/>
                  </a:lnTo>
                  <a:lnTo>
                    <a:pt x="2019" y="115"/>
                  </a:lnTo>
                  <a:lnTo>
                    <a:pt x="1978" y="112"/>
                  </a:lnTo>
                  <a:lnTo>
                    <a:pt x="1402" y="112"/>
                  </a:lnTo>
                  <a:close/>
                  <a:moveTo>
                    <a:pt x="1402" y="0"/>
                  </a:moveTo>
                  <a:lnTo>
                    <a:pt x="1978" y="0"/>
                  </a:lnTo>
                  <a:lnTo>
                    <a:pt x="2027" y="3"/>
                  </a:lnTo>
                  <a:lnTo>
                    <a:pt x="2073" y="12"/>
                  </a:lnTo>
                  <a:lnTo>
                    <a:pt x="2118" y="27"/>
                  </a:lnTo>
                  <a:lnTo>
                    <a:pt x="2160" y="45"/>
                  </a:lnTo>
                  <a:lnTo>
                    <a:pt x="2200" y="69"/>
                  </a:lnTo>
                  <a:lnTo>
                    <a:pt x="2236" y="98"/>
                  </a:lnTo>
                  <a:lnTo>
                    <a:pt x="2268" y="130"/>
                  </a:lnTo>
                  <a:lnTo>
                    <a:pt x="2296" y="166"/>
                  </a:lnTo>
                  <a:lnTo>
                    <a:pt x="2321" y="205"/>
                  </a:lnTo>
                  <a:lnTo>
                    <a:pt x="2340" y="247"/>
                  </a:lnTo>
                  <a:lnTo>
                    <a:pt x="2355" y="292"/>
                  </a:lnTo>
                  <a:lnTo>
                    <a:pt x="2363" y="338"/>
                  </a:lnTo>
                  <a:lnTo>
                    <a:pt x="2366" y="387"/>
                  </a:lnTo>
                  <a:lnTo>
                    <a:pt x="2366" y="449"/>
                  </a:lnTo>
                  <a:lnTo>
                    <a:pt x="2479" y="449"/>
                  </a:lnTo>
                  <a:lnTo>
                    <a:pt x="2479" y="618"/>
                  </a:lnTo>
                  <a:lnTo>
                    <a:pt x="2922" y="618"/>
                  </a:lnTo>
                  <a:lnTo>
                    <a:pt x="2975" y="621"/>
                  </a:lnTo>
                  <a:lnTo>
                    <a:pt x="3027" y="630"/>
                  </a:lnTo>
                  <a:lnTo>
                    <a:pt x="3076" y="644"/>
                  </a:lnTo>
                  <a:lnTo>
                    <a:pt x="3123" y="665"/>
                  </a:lnTo>
                  <a:lnTo>
                    <a:pt x="3167" y="689"/>
                  </a:lnTo>
                  <a:lnTo>
                    <a:pt x="3208" y="718"/>
                  </a:lnTo>
                  <a:lnTo>
                    <a:pt x="3246" y="752"/>
                  </a:lnTo>
                  <a:lnTo>
                    <a:pt x="3280" y="789"/>
                  </a:lnTo>
                  <a:lnTo>
                    <a:pt x="3308" y="830"/>
                  </a:lnTo>
                  <a:lnTo>
                    <a:pt x="3333" y="874"/>
                  </a:lnTo>
                  <a:lnTo>
                    <a:pt x="3353" y="921"/>
                  </a:lnTo>
                  <a:lnTo>
                    <a:pt x="3368" y="970"/>
                  </a:lnTo>
                  <a:lnTo>
                    <a:pt x="3377" y="1021"/>
                  </a:lnTo>
                  <a:lnTo>
                    <a:pt x="3380" y="1074"/>
                  </a:lnTo>
                  <a:lnTo>
                    <a:pt x="3380" y="1649"/>
                  </a:lnTo>
                  <a:lnTo>
                    <a:pt x="3342" y="1662"/>
                  </a:lnTo>
                  <a:lnTo>
                    <a:pt x="3324" y="1669"/>
                  </a:lnTo>
                  <a:lnTo>
                    <a:pt x="3324" y="3188"/>
                  </a:lnTo>
                  <a:lnTo>
                    <a:pt x="3321" y="3221"/>
                  </a:lnTo>
                  <a:lnTo>
                    <a:pt x="3312" y="3252"/>
                  </a:lnTo>
                  <a:lnTo>
                    <a:pt x="3299" y="3280"/>
                  </a:lnTo>
                  <a:lnTo>
                    <a:pt x="3281" y="3306"/>
                  </a:lnTo>
                  <a:lnTo>
                    <a:pt x="3259" y="3327"/>
                  </a:lnTo>
                  <a:lnTo>
                    <a:pt x="3234" y="3345"/>
                  </a:lnTo>
                  <a:lnTo>
                    <a:pt x="3205" y="3359"/>
                  </a:lnTo>
                  <a:lnTo>
                    <a:pt x="3174" y="3367"/>
                  </a:lnTo>
                  <a:lnTo>
                    <a:pt x="3141" y="3370"/>
                  </a:lnTo>
                  <a:lnTo>
                    <a:pt x="239" y="3370"/>
                  </a:lnTo>
                  <a:lnTo>
                    <a:pt x="206" y="3367"/>
                  </a:lnTo>
                  <a:lnTo>
                    <a:pt x="175" y="3359"/>
                  </a:lnTo>
                  <a:lnTo>
                    <a:pt x="146" y="3345"/>
                  </a:lnTo>
                  <a:lnTo>
                    <a:pt x="121" y="3327"/>
                  </a:lnTo>
                  <a:lnTo>
                    <a:pt x="99" y="3306"/>
                  </a:lnTo>
                  <a:lnTo>
                    <a:pt x="81" y="3280"/>
                  </a:lnTo>
                  <a:lnTo>
                    <a:pt x="68" y="3252"/>
                  </a:lnTo>
                  <a:lnTo>
                    <a:pt x="59" y="3221"/>
                  </a:lnTo>
                  <a:lnTo>
                    <a:pt x="56" y="3188"/>
                  </a:lnTo>
                  <a:lnTo>
                    <a:pt x="56" y="1669"/>
                  </a:lnTo>
                  <a:lnTo>
                    <a:pt x="38" y="1662"/>
                  </a:lnTo>
                  <a:lnTo>
                    <a:pt x="0" y="1649"/>
                  </a:lnTo>
                  <a:lnTo>
                    <a:pt x="0" y="1074"/>
                  </a:lnTo>
                  <a:lnTo>
                    <a:pt x="3" y="1021"/>
                  </a:lnTo>
                  <a:lnTo>
                    <a:pt x="12" y="970"/>
                  </a:lnTo>
                  <a:lnTo>
                    <a:pt x="27" y="921"/>
                  </a:lnTo>
                  <a:lnTo>
                    <a:pt x="47" y="874"/>
                  </a:lnTo>
                  <a:lnTo>
                    <a:pt x="72" y="830"/>
                  </a:lnTo>
                  <a:lnTo>
                    <a:pt x="100" y="789"/>
                  </a:lnTo>
                  <a:lnTo>
                    <a:pt x="134" y="752"/>
                  </a:lnTo>
                  <a:lnTo>
                    <a:pt x="172" y="718"/>
                  </a:lnTo>
                  <a:lnTo>
                    <a:pt x="213" y="689"/>
                  </a:lnTo>
                  <a:lnTo>
                    <a:pt x="257" y="665"/>
                  </a:lnTo>
                  <a:lnTo>
                    <a:pt x="304" y="644"/>
                  </a:lnTo>
                  <a:lnTo>
                    <a:pt x="353" y="630"/>
                  </a:lnTo>
                  <a:lnTo>
                    <a:pt x="405" y="621"/>
                  </a:lnTo>
                  <a:lnTo>
                    <a:pt x="458" y="618"/>
                  </a:lnTo>
                  <a:lnTo>
                    <a:pt x="901" y="618"/>
                  </a:lnTo>
                  <a:lnTo>
                    <a:pt x="901" y="449"/>
                  </a:lnTo>
                  <a:lnTo>
                    <a:pt x="1014" y="449"/>
                  </a:lnTo>
                  <a:lnTo>
                    <a:pt x="1014" y="387"/>
                  </a:lnTo>
                  <a:lnTo>
                    <a:pt x="1017" y="338"/>
                  </a:lnTo>
                  <a:lnTo>
                    <a:pt x="1025" y="292"/>
                  </a:lnTo>
                  <a:lnTo>
                    <a:pt x="1040" y="247"/>
                  </a:lnTo>
                  <a:lnTo>
                    <a:pt x="1059" y="205"/>
                  </a:lnTo>
                  <a:lnTo>
                    <a:pt x="1084" y="166"/>
                  </a:lnTo>
                  <a:lnTo>
                    <a:pt x="1112" y="130"/>
                  </a:lnTo>
                  <a:lnTo>
                    <a:pt x="1144" y="98"/>
                  </a:lnTo>
                  <a:lnTo>
                    <a:pt x="1180" y="69"/>
                  </a:lnTo>
                  <a:lnTo>
                    <a:pt x="1220" y="45"/>
                  </a:lnTo>
                  <a:lnTo>
                    <a:pt x="1262" y="27"/>
                  </a:lnTo>
                  <a:lnTo>
                    <a:pt x="1307" y="12"/>
                  </a:lnTo>
                  <a:lnTo>
                    <a:pt x="1353" y="3"/>
                  </a:lnTo>
                  <a:lnTo>
                    <a:pt x="1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421"/>
            <p:cNvSpPr>
              <a:spLocks noEditPoints="1"/>
            </p:cNvSpPr>
            <p:nvPr/>
          </p:nvSpPr>
          <p:spPr bwMode="auto">
            <a:xfrm>
              <a:off x="3844926" y="3135313"/>
              <a:ext cx="106363" cy="53975"/>
            </a:xfrm>
            <a:custGeom>
              <a:avLst/>
              <a:gdLst>
                <a:gd name="T0" fmla="*/ 113 w 676"/>
                <a:gd name="T1" fmla="*/ 113 h 337"/>
                <a:gd name="T2" fmla="*/ 113 w 676"/>
                <a:gd name="T3" fmla="*/ 225 h 337"/>
                <a:gd name="T4" fmla="*/ 563 w 676"/>
                <a:gd name="T5" fmla="*/ 225 h 337"/>
                <a:gd name="T6" fmla="*/ 563 w 676"/>
                <a:gd name="T7" fmla="*/ 113 h 337"/>
                <a:gd name="T8" fmla="*/ 113 w 676"/>
                <a:gd name="T9" fmla="*/ 113 h 337"/>
                <a:gd name="T10" fmla="*/ 0 w 676"/>
                <a:gd name="T11" fmla="*/ 0 h 337"/>
                <a:gd name="T12" fmla="*/ 676 w 676"/>
                <a:gd name="T13" fmla="*/ 0 h 337"/>
                <a:gd name="T14" fmla="*/ 676 w 676"/>
                <a:gd name="T15" fmla="*/ 337 h 337"/>
                <a:gd name="T16" fmla="*/ 0 w 676"/>
                <a:gd name="T17" fmla="*/ 337 h 337"/>
                <a:gd name="T18" fmla="*/ 0 w 676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6" h="337">
                  <a:moveTo>
                    <a:pt x="113" y="113"/>
                  </a:moveTo>
                  <a:lnTo>
                    <a:pt x="113" y="225"/>
                  </a:lnTo>
                  <a:lnTo>
                    <a:pt x="563" y="225"/>
                  </a:lnTo>
                  <a:lnTo>
                    <a:pt x="563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676" y="0"/>
                  </a:lnTo>
                  <a:lnTo>
                    <a:pt x="676" y="337"/>
                  </a:lnTo>
                  <a:lnTo>
                    <a:pt x="0" y="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422"/>
            <p:cNvSpPr>
              <a:spLocks noEditPoints="1"/>
            </p:cNvSpPr>
            <p:nvPr/>
          </p:nvSpPr>
          <p:spPr bwMode="auto">
            <a:xfrm>
              <a:off x="3709988" y="2947988"/>
              <a:ext cx="53975" cy="71438"/>
            </a:xfrm>
            <a:custGeom>
              <a:avLst/>
              <a:gdLst>
                <a:gd name="T0" fmla="*/ 113 w 338"/>
                <a:gd name="T1" fmla="*/ 112 h 449"/>
                <a:gd name="T2" fmla="*/ 113 w 338"/>
                <a:gd name="T3" fmla="*/ 224 h 449"/>
                <a:gd name="T4" fmla="*/ 225 w 338"/>
                <a:gd name="T5" fmla="*/ 224 h 449"/>
                <a:gd name="T6" fmla="*/ 225 w 338"/>
                <a:gd name="T7" fmla="*/ 112 h 449"/>
                <a:gd name="T8" fmla="*/ 113 w 338"/>
                <a:gd name="T9" fmla="*/ 112 h 449"/>
                <a:gd name="T10" fmla="*/ 0 w 338"/>
                <a:gd name="T11" fmla="*/ 0 h 449"/>
                <a:gd name="T12" fmla="*/ 338 w 338"/>
                <a:gd name="T13" fmla="*/ 0 h 449"/>
                <a:gd name="T14" fmla="*/ 338 w 338"/>
                <a:gd name="T15" fmla="*/ 337 h 449"/>
                <a:gd name="T16" fmla="*/ 225 w 338"/>
                <a:gd name="T17" fmla="*/ 337 h 449"/>
                <a:gd name="T18" fmla="*/ 225 w 338"/>
                <a:gd name="T19" fmla="*/ 393 h 449"/>
                <a:gd name="T20" fmla="*/ 222 w 338"/>
                <a:gd name="T21" fmla="*/ 410 h 449"/>
                <a:gd name="T22" fmla="*/ 214 w 338"/>
                <a:gd name="T23" fmla="*/ 426 h 449"/>
                <a:gd name="T24" fmla="*/ 202 w 338"/>
                <a:gd name="T25" fmla="*/ 438 h 449"/>
                <a:gd name="T26" fmla="*/ 186 w 338"/>
                <a:gd name="T27" fmla="*/ 446 h 449"/>
                <a:gd name="T28" fmla="*/ 169 w 338"/>
                <a:gd name="T29" fmla="*/ 449 h 449"/>
                <a:gd name="T30" fmla="*/ 152 w 338"/>
                <a:gd name="T31" fmla="*/ 446 h 449"/>
                <a:gd name="T32" fmla="*/ 136 w 338"/>
                <a:gd name="T33" fmla="*/ 438 h 449"/>
                <a:gd name="T34" fmla="*/ 124 w 338"/>
                <a:gd name="T35" fmla="*/ 426 h 449"/>
                <a:gd name="T36" fmla="*/ 116 w 338"/>
                <a:gd name="T37" fmla="*/ 410 h 449"/>
                <a:gd name="T38" fmla="*/ 113 w 338"/>
                <a:gd name="T39" fmla="*/ 393 h 449"/>
                <a:gd name="T40" fmla="*/ 113 w 338"/>
                <a:gd name="T41" fmla="*/ 337 h 449"/>
                <a:gd name="T42" fmla="*/ 0 w 338"/>
                <a:gd name="T43" fmla="*/ 337 h 449"/>
                <a:gd name="T44" fmla="*/ 0 w 338"/>
                <a:gd name="T45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449">
                  <a:moveTo>
                    <a:pt x="113" y="112"/>
                  </a:moveTo>
                  <a:lnTo>
                    <a:pt x="113" y="224"/>
                  </a:lnTo>
                  <a:lnTo>
                    <a:pt x="225" y="224"/>
                  </a:lnTo>
                  <a:lnTo>
                    <a:pt x="225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338" y="0"/>
                  </a:lnTo>
                  <a:lnTo>
                    <a:pt x="338" y="337"/>
                  </a:lnTo>
                  <a:lnTo>
                    <a:pt x="225" y="337"/>
                  </a:lnTo>
                  <a:lnTo>
                    <a:pt x="225" y="393"/>
                  </a:lnTo>
                  <a:lnTo>
                    <a:pt x="222" y="410"/>
                  </a:lnTo>
                  <a:lnTo>
                    <a:pt x="214" y="426"/>
                  </a:lnTo>
                  <a:lnTo>
                    <a:pt x="202" y="438"/>
                  </a:lnTo>
                  <a:lnTo>
                    <a:pt x="186" y="446"/>
                  </a:lnTo>
                  <a:lnTo>
                    <a:pt x="169" y="449"/>
                  </a:lnTo>
                  <a:lnTo>
                    <a:pt x="152" y="446"/>
                  </a:lnTo>
                  <a:lnTo>
                    <a:pt x="136" y="438"/>
                  </a:lnTo>
                  <a:lnTo>
                    <a:pt x="124" y="426"/>
                  </a:lnTo>
                  <a:lnTo>
                    <a:pt x="116" y="410"/>
                  </a:lnTo>
                  <a:lnTo>
                    <a:pt x="113" y="393"/>
                  </a:lnTo>
                  <a:lnTo>
                    <a:pt x="113" y="337"/>
                  </a:lnTo>
                  <a:lnTo>
                    <a:pt x="0" y="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6" name="Group 965"/>
          <p:cNvGrpSpPr/>
          <p:nvPr/>
        </p:nvGrpSpPr>
        <p:grpSpPr>
          <a:xfrm>
            <a:off x="2605214" y="2705100"/>
            <a:ext cx="423863" cy="517525"/>
            <a:chOff x="2576513" y="2705100"/>
            <a:chExt cx="423863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1" name="Freeform 427"/>
            <p:cNvSpPr>
              <a:spLocks noEditPoints="1"/>
            </p:cNvSpPr>
            <p:nvPr/>
          </p:nvSpPr>
          <p:spPr bwMode="auto">
            <a:xfrm>
              <a:off x="2576513" y="2705100"/>
              <a:ext cx="423863" cy="517525"/>
            </a:xfrm>
            <a:custGeom>
              <a:avLst/>
              <a:gdLst>
                <a:gd name="T0" fmla="*/ 967 w 2672"/>
                <a:gd name="T1" fmla="*/ 2247 h 3258"/>
                <a:gd name="T2" fmla="*/ 967 w 2672"/>
                <a:gd name="T3" fmla="*/ 3145 h 3258"/>
                <a:gd name="T4" fmla="*/ 1706 w 2672"/>
                <a:gd name="T5" fmla="*/ 3145 h 3258"/>
                <a:gd name="T6" fmla="*/ 1706 w 2672"/>
                <a:gd name="T7" fmla="*/ 2247 h 3258"/>
                <a:gd name="T8" fmla="*/ 967 w 2672"/>
                <a:gd name="T9" fmla="*/ 2247 h 3258"/>
                <a:gd name="T10" fmla="*/ 114 w 2672"/>
                <a:gd name="T11" fmla="*/ 2247 h 3258"/>
                <a:gd name="T12" fmla="*/ 114 w 2672"/>
                <a:gd name="T13" fmla="*/ 3145 h 3258"/>
                <a:gd name="T14" fmla="*/ 853 w 2672"/>
                <a:gd name="T15" fmla="*/ 3145 h 3258"/>
                <a:gd name="T16" fmla="*/ 853 w 2672"/>
                <a:gd name="T17" fmla="*/ 2247 h 3258"/>
                <a:gd name="T18" fmla="*/ 114 w 2672"/>
                <a:gd name="T19" fmla="*/ 2247 h 3258"/>
                <a:gd name="T20" fmla="*/ 1819 w 2672"/>
                <a:gd name="T21" fmla="*/ 1236 h 3258"/>
                <a:gd name="T22" fmla="*/ 1819 w 2672"/>
                <a:gd name="T23" fmla="*/ 3145 h 3258"/>
                <a:gd name="T24" fmla="*/ 2558 w 2672"/>
                <a:gd name="T25" fmla="*/ 3145 h 3258"/>
                <a:gd name="T26" fmla="*/ 2558 w 2672"/>
                <a:gd name="T27" fmla="*/ 1236 h 3258"/>
                <a:gd name="T28" fmla="*/ 1819 w 2672"/>
                <a:gd name="T29" fmla="*/ 1236 h 3258"/>
                <a:gd name="T30" fmla="*/ 967 w 2672"/>
                <a:gd name="T31" fmla="*/ 1236 h 3258"/>
                <a:gd name="T32" fmla="*/ 967 w 2672"/>
                <a:gd name="T33" fmla="*/ 2134 h 3258"/>
                <a:gd name="T34" fmla="*/ 1706 w 2672"/>
                <a:gd name="T35" fmla="*/ 2134 h 3258"/>
                <a:gd name="T36" fmla="*/ 1706 w 2672"/>
                <a:gd name="T37" fmla="*/ 1236 h 3258"/>
                <a:gd name="T38" fmla="*/ 967 w 2672"/>
                <a:gd name="T39" fmla="*/ 1236 h 3258"/>
                <a:gd name="T40" fmla="*/ 114 w 2672"/>
                <a:gd name="T41" fmla="*/ 1236 h 3258"/>
                <a:gd name="T42" fmla="*/ 114 w 2672"/>
                <a:gd name="T43" fmla="*/ 2134 h 3258"/>
                <a:gd name="T44" fmla="*/ 853 w 2672"/>
                <a:gd name="T45" fmla="*/ 2134 h 3258"/>
                <a:gd name="T46" fmla="*/ 853 w 2672"/>
                <a:gd name="T47" fmla="*/ 1236 h 3258"/>
                <a:gd name="T48" fmla="*/ 114 w 2672"/>
                <a:gd name="T49" fmla="*/ 1236 h 3258"/>
                <a:gd name="T50" fmla="*/ 114 w 2672"/>
                <a:gd name="T51" fmla="*/ 112 h 3258"/>
                <a:gd name="T52" fmla="*/ 114 w 2672"/>
                <a:gd name="T53" fmla="*/ 1123 h 3258"/>
                <a:gd name="T54" fmla="*/ 2558 w 2672"/>
                <a:gd name="T55" fmla="*/ 1123 h 3258"/>
                <a:gd name="T56" fmla="*/ 2558 w 2672"/>
                <a:gd name="T57" fmla="*/ 112 h 3258"/>
                <a:gd name="T58" fmla="*/ 114 w 2672"/>
                <a:gd name="T59" fmla="*/ 112 h 3258"/>
                <a:gd name="T60" fmla="*/ 0 w 2672"/>
                <a:gd name="T61" fmla="*/ 0 h 3258"/>
                <a:gd name="T62" fmla="*/ 2672 w 2672"/>
                <a:gd name="T63" fmla="*/ 0 h 3258"/>
                <a:gd name="T64" fmla="*/ 2672 w 2672"/>
                <a:gd name="T65" fmla="*/ 3258 h 3258"/>
                <a:gd name="T66" fmla="*/ 0 w 2672"/>
                <a:gd name="T67" fmla="*/ 3258 h 3258"/>
                <a:gd name="T68" fmla="*/ 0 w 2672"/>
                <a:gd name="T69" fmla="*/ 0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2" h="3258">
                  <a:moveTo>
                    <a:pt x="967" y="2247"/>
                  </a:moveTo>
                  <a:lnTo>
                    <a:pt x="967" y="3145"/>
                  </a:lnTo>
                  <a:lnTo>
                    <a:pt x="1706" y="3145"/>
                  </a:lnTo>
                  <a:lnTo>
                    <a:pt x="1706" y="2247"/>
                  </a:lnTo>
                  <a:lnTo>
                    <a:pt x="967" y="2247"/>
                  </a:lnTo>
                  <a:close/>
                  <a:moveTo>
                    <a:pt x="114" y="2247"/>
                  </a:moveTo>
                  <a:lnTo>
                    <a:pt x="114" y="3145"/>
                  </a:lnTo>
                  <a:lnTo>
                    <a:pt x="853" y="3145"/>
                  </a:lnTo>
                  <a:lnTo>
                    <a:pt x="853" y="2247"/>
                  </a:lnTo>
                  <a:lnTo>
                    <a:pt x="114" y="2247"/>
                  </a:lnTo>
                  <a:close/>
                  <a:moveTo>
                    <a:pt x="1819" y="1236"/>
                  </a:moveTo>
                  <a:lnTo>
                    <a:pt x="1819" y="3145"/>
                  </a:lnTo>
                  <a:lnTo>
                    <a:pt x="2558" y="3145"/>
                  </a:lnTo>
                  <a:lnTo>
                    <a:pt x="2558" y="1236"/>
                  </a:lnTo>
                  <a:lnTo>
                    <a:pt x="1819" y="1236"/>
                  </a:lnTo>
                  <a:close/>
                  <a:moveTo>
                    <a:pt x="967" y="1236"/>
                  </a:moveTo>
                  <a:lnTo>
                    <a:pt x="967" y="2134"/>
                  </a:lnTo>
                  <a:lnTo>
                    <a:pt x="1706" y="2134"/>
                  </a:lnTo>
                  <a:lnTo>
                    <a:pt x="1706" y="1236"/>
                  </a:lnTo>
                  <a:lnTo>
                    <a:pt x="967" y="1236"/>
                  </a:lnTo>
                  <a:close/>
                  <a:moveTo>
                    <a:pt x="114" y="1236"/>
                  </a:moveTo>
                  <a:lnTo>
                    <a:pt x="114" y="2134"/>
                  </a:lnTo>
                  <a:lnTo>
                    <a:pt x="853" y="2134"/>
                  </a:lnTo>
                  <a:lnTo>
                    <a:pt x="853" y="1236"/>
                  </a:lnTo>
                  <a:lnTo>
                    <a:pt x="114" y="1236"/>
                  </a:lnTo>
                  <a:close/>
                  <a:moveTo>
                    <a:pt x="114" y="112"/>
                  </a:moveTo>
                  <a:lnTo>
                    <a:pt x="114" y="1123"/>
                  </a:lnTo>
                  <a:lnTo>
                    <a:pt x="2558" y="1123"/>
                  </a:lnTo>
                  <a:lnTo>
                    <a:pt x="2558" y="112"/>
                  </a:lnTo>
                  <a:lnTo>
                    <a:pt x="114" y="112"/>
                  </a:lnTo>
                  <a:close/>
                  <a:moveTo>
                    <a:pt x="0" y="0"/>
                  </a:moveTo>
                  <a:lnTo>
                    <a:pt x="2672" y="0"/>
                  </a:lnTo>
                  <a:lnTo>
                    <a:pt x="2672" y="3258"/>
                  </a:lnTo>
                  <a:lnTo>
                    <a:pt x="0" y="32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428"/>
            <p:cNvSpPr>
              <a:spLocks noEditPoints="1"/>
            </p:cNvSpPr>
            <p:nvPr/>
          </p:nvSpPr>
          <p:spPr bwMode="auto">
            <a:xfrm>
              <a:off x="2620963" y="2749550"/>
              <a:ext cx="334963" cy="107950"/>
            </a:xfrm>
            <a:custGeom>
              <a:avLst/>
              <a:gdLst>
                <a:gd name="T0" fmla="*/ 114 w 2104"/>
                <a:gd name="T1" fmla="*/ 112 h 674"/>
                <a:gd name="T2" fmla="*/ 114 w 2104"/>
                <a:gd name="T3" fmla="*/ 561 h 674"/>
                <a:gd name="T4" fmla="*/ 1990 w 2104"/>
                <a:gd name="T5" fmla="*/ 561 h 674"/>
                <a:gd name="T6" fmla="*/ 1990 w 2104"/>
                <a:gd name="T7" fmla="*/ 112 h 674"/>
                <a:gd name="T8" fmla="*/ 114 w 2104"/>
                <a:gd name="T9" fmla="*/ 112 h 674"/>
                <a:gd name="T10" fmla="*/ 0 w 2104"/>
                <a:gd name="T11" fmla="*/ 0 h 674"/>
                <a:gd name="T12" fmla="*/ 2104 w 2104"/>
                <a:gd name="T13" fmla="*/ 0 h 674"/>
                <a:gd name="T14" fmla="*/ 2104 w 2104"/>
                <a:gd name="T15" fmla="*/ 674 h 674"/>
                <a:gd name="T16" fmla="*/ 0 w 2104"/>
                <a:gd name="T17" fmla="*/ 674 h 674"/>
                <a:gd name="T18" fmla="*/ 0 w 2104"/>
                <a:gd name="T19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4" h="674">
                  <a:moveTo>
                    <a:pt x="114" y="112"/>
                  </a:moveTo>
                  <a:lnTo>
                    <a:pt x="114" y="561"/>
                  </a:lnTo>
                  <a:lnTo>
                    <a:pt x="1990" y="561"/>
                  </a:lnTo>
                  <a:lnTo>
                    <a:pt x="1990" y="112"/>
                  </a:lnTo>
                  <a:lnTo>
                    <a:pt x="114" y="112"/>
                  </a:lnTo>
                  <a:close/>
                  <a:moveTo>
                    <a:pt x="0" y="0"/>
                  </a:moveTo>
                  <a:lnTo>
                    <a:pt x="2104" y="0"/>
                  </a:lnTo>
                  <a:lnTo>
                    <a:pt x="2104" y="674"/>
                  </a:lnTo>
                  <a:lnTo>
                    <a:pt x="0" y="6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0" name="Freeform 433"/>
          <p:cNvSpPr>
            <a:spLocks noEditPoints="1"/>
          </p:cNvSpPr>
          <p:nvPr/>
        </p:nvSpPr>
        <p:spPr bwMode="auto">
          <a:xfrm>
            <a:off x="1613364" y="2705100"/>
            <a:ext cx="536575" cy="517525"/>
          </a:xfrm>
          <a:custGeom>
            <a:avLst/>
            <a:gdLst>
              <a:gd name="T0" fmla="*/ 2337 w 3380"/>
              <a:gd name="T1" fmla="*/ 2832 h 3258"/>
              <a:gd name="T2" fmla="*/ 2264 w 3380"/>
              <a:gd name="T3" fmla="*/ 2918 h 3258"/>
              <a:gd name="T4" fmla="*/ 2264 w 3380"/>
              <a:gd name="T5" fmla="*/ 3036 h 3258"/>
              <a:gd name="T6" fmla="*/ 2337 w 3380"/>
              <a:gd name="T7" fmla="*/ 3123 h 3258"/>
              <a:gd name="T8" fmla="*/ 2453 w 3380"/>
              <a:gd name="T9" fmla="*/ 3143 h 3258"/>
              <a:gd name="T10" fmla="*/ 2551 w 3380"/>
              <a:gd name="T11" fmla="*/ 3085 h 3258"/>
              <a:gd name="T12" fmla="*/ 2591 w 3380"/>
              <a:gd name="T13" fmla="*/ 2977 h 3258"/>
              <a:gd name="T14" fmla="*/ 2551 w 3380"/>
              <a:gd name="T15" fmla="*/ 2868 h 3258"/>
              <a:gd name="T16" fmla="*/ 2453 w 3380"/>
              <a:gd name="T17" fmla="*/ 2811 h 3258"/>
              <a:gd name="T18" fmla="*/ 843 w 3380"/>
              <a:gd name="T19" fmla="*/ 2819 h 3258"/>
              <a:gd name="T20" fmla="*/ 755 w 3380"/>
              <a:gd name="T21" fmla="*/ 2892 h 3258"/>
              <a:gd name="T22" fmla="*/ 735 w 3380"/>
              <a:gd name="T23" fmla="*/ 3007 h 3258"/>
              <a:gd name="T24" fmla="*/ 793 w 3380"/>
              <a:gd name="T25" fmla="*/ 3105 h 3258"/>
              <a:gd name="T26" fmla="*/ 901 w 3380"/>
              <a:gd name="T27" fmla="*/ 3145 h 3258"/>
              <a:gd name="T28" fmla="*/ 1010 w 3380"/>
              <a:gd name="T29" fmla="*/ 3105 h 3258"/>
              <a:gd name="T30" fmla="*/ 1067 w 3380"/>
              <a:gd name="T31" fmla="*/ 3007 h 3258"/>
              <a:gd name="T32" fmla="*/ 1047 w 3380"/>
              <a:gd name="T33" fmla="*/ 2892 h 3258"/>
              <a:gd name="T34" fmla="*/ 961 w 3380"/>
              <a:gd name="T35" fmla="*/ 2819 h 3258"/>
              <a:gd name="T36" fmla="*/ 394 w 3380"/>
              <a:gd name="T37" fmla="*/ 2190 h 3258"/>
              <a:gd name="T38" fmla="*/ 56 w 3380"/>
              <a:gd name="T39" fmla="*/ 0 h 3258"/>
              <a:gd name="T40" fmla="*/ 383 w 3380"/>
              <a:gd name="T41" fmla="*/ 23 h 3258"/>
              <a:gd name="T42" fmla="*/ 3380 w 3380"/>
              <a:gd name="T43" fmla="*/ 618 h 3258"/>
              <a:gd name="T44" fmla="*/ 2929 w 3380"/>
              <a:gd name="T45" fmla="*/ 2640 h 3258"/>
              <a:gd name="T46" fmla="*/ 2983 w 3380"/>
              <a:gd name="T47" fmla="*/ 2679 h 3258"/>
              <a:gd name="T48" fmla="*/ 2962 w 3380"/>
              <a:gd name="T49" fmla="*/ 2742 h 3258"/>
              <a:gd name="T50" fmla="*/ 2618 w 3380"/>
              <a:gd name="T51" fmla="*/ 2776 h 3258"/>
              <a:gd name="T52" fmla="*/ 2694 w 3380"/>
              <a:gd name="T53" fmla="*/ 2901 h 3258"/>
              <a:gd name="T54" fmla="*/ 2692 w 3380"/>
              <a:gd name="T55" fmla="*/ 3057 h 3258"/>
              <a:gd name="T56" fmla="*/ 2607 w 3380"/>
              <a:gd name="T57" fmla="*/ 3189 h 3258"/>
              <a:gd name="T58" fmla="*/ 2463 w 3380"/>
              <a:gd name="T59" fmla="*/ 3254 h 3258"/>
              <a:gd name="T60" fmla="*/ 2304 w 3380"/>
              <a:gd name="T61" fmla="*/ 3232 h 3258"/>
              <a:gd name="T62" fmla="*/ 2186 w 3380"/>
              <a:gd name="T63" fmla="*/ 3130 h 3258"/>
              <a:gd name="T64" fmla="*/ 2141 w 3380"/>
              <a:gd name="T65" fmla="*/ 2977 h 3258"/>
              <a:gd name="T66" fmla="*/ 2181 w 3380"/>
              <a:gd name="T67" fmla="*/ 2833 h 3258"/>
              <a:gd name="T68" fmla="*/ 1068 w 3380"/>
              <a:gd name="T69" fmla="*/ 2752 h 3258"/>
              <a:gd name="T70" fmla="*/ 1159 w 3380"/>
              <a:gd name="T71" fmla="*/ 2866 h 3258"/>
              <a:gd name="T72" fmla="*/ 1180 w 3380"/>
              <a:gd name="T73" fmla="*/ 3019 h 3258"/>
              <a:gd name="T74" fmla="*/ 1113 w 3380"/>
              <a:gd name="T75" fmla="*/ 3161 h 3258"/>
              <a:gd name="T76" fmla="*/ 982 w 3380"/>
              <a:gd name="T77" fmla="*/ 3245 h 3258"/>
              <a:gd name="T78" fmla="*/ 820 w 3380"/>
              <a:gd name="T79" fmla="*/ 3245 h 3258"/>
              <a:gd name="T80" fmla="*/ 689 w 3380"/>
              <a:gd name="T81" fmla="*/ 3161 h 3258"/>
              <a:gd name="T82" fmla="*/ 623 w 3380"/>
              <a:gd name="T83" fmla="*/ 3019 h 3258"/>
              <a:gd name="T84" fmla="*/ 643 w 3380"/>
              <a:gd name="T85" fmla="*/ 2866 h 3258"/>
              <a:gd name="T86" fmla="*/ 734 w 3380"/>
              <a:gd name="T87" fmla="*/ 2752 h 3258"/>
              <a:gd name="T88" fmla="*/ 293 w 3380"/>
              <a:gd name="T89" fmla="*/ 2730 h 3258"/>
              <a:gd name="T90" fmla="*/ 56 w 3380"/>
              <a:gd name="T91" fmla="*/ 112 h 3258"/>
              <a:gd name="T92" fmla="*/ 3 w 3380"/>
              <a:gd name="T93" fmla="*/ 74 h 3258"/>
              <a:gd name="T94" fmla="*/ 24 w 3380"/>
              <a:gd name="T95" fmla="*/ 11 h 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80" h="3258">
                <a:moveTo>
                  <a:pt x="2422" y="2808"/>
                </a:moveTo>
                <a:lnTo>
                  <a:pt x="2392" y="2811"/>
                </a:lnTo>
                <a:lnTo>
                  <a:pt x="2363" y="2819"/>
                </a:lnTo>
                <a:lnTo>
                  <a:pt x="2337" y="2832"/>
                </a:lnTo>
                <a:lnTo>
                  <a:pt x="2314" y="2848"/>
                </a:lnTo>
                <a:lnTo>
                  <a:pt x="2293" y="2868"/>
                </a:lnTo>
                <a:lnTo>
                  <a:pt x="2277" y="2892"/>
                </a:lnTo>
                <a:lnTo>
                  <a:pt x="2264" y="2918"/>
                </a:lnTo>
                <a:lnTo>
                  <a:pt x="2256" y="2947"/>
                </a:lnTo>
                <a:lnTo>
                  <a:pt x="2253" y="2977"/>
                </a:lnTo>
                <a:lnTo>
                  <a:pt x="2256" y="3007"/>
                </a:lnTo>
                <a:lnTo>
                  <a:pt x="2264" y="3036"/>
                </a:lnTo>
                <a:lnTo>
                  <a:pt x="2277" y="3061"/>
                </a:lnTo>
                <a:lnTo>
                  <a:pt x="2293" y="3085"/>
                </a:lnTo>
                <a:lnTo>
                  <a:pt x="2314" y="3105"/>
                </a:lnTo>
                <a:lnTo>
                  <a:pt x="2337" y="3123"/>
                </a:lnTo>
                <a:lnTo>
                  <a:pt x="2363" y="3135"/>
                </a:lnTo>
                <a:lnTo>
                  <a:pt x="2392" y="3143"/>
                </a:lnTo>
                <a:lnTo>
                  <a:pt x="2422" y="3145"/>
                </a:lnTo>
                <a:lnTo>
                  <a:pt x="2453" y="3143"/>
                </a:lnTo>
                <a:lnTo>
                  <a:pt x="2481" y="3135"/>
                </a:lnTo>
                <a:lnTo>
                  <a:pt x="2507" y="3123"/>
                </a:lnTo>
                <a:lnTo>
                  <a:pt x="2531" y="3105"/>
                </a:lnTo>
                <a:lnTo>
                  <a:pt x="2551" y="3085"/>
                </a:lnTo>
                <a:lnTo>
                  <a:pt x="2568" y="3061"/>
                </a:lnTo>
                <a:lnTo>
                  <a:pt x="2581" y="3036"/>
                </a:lnTo>
                <a:lnTo>
                  <a:pt x="2588" y="3007"/>
                </a:lnTo>
                <a:lnTo>
                  <a:pt x="2591" y="2977"/>
                </a:lnTo>
                <a:lnTo>
                  <a:pt x="2588" y="2947"/>
                </a:lnTo>
                <a:lnTo>
                  <a:pt x="2581" y="2918"/>
                </a:lnTo>
                <a:lnTo>
                  <a:pt x="2568" y="2892"/>
                </a:lnTo>
                <a:lnTo>
                  <a:pt x="2551" y="2868"/>
                </a:lnTo>
                <a:lnTo>
                  <a:pt x="2531" y="2848"/>
                </a:lnTo>
                <a:lnTo>
                  <a:pt x="2507" y="2832"/>
                </a:lnTo>
                <a:lnTo>
                  <a:pt x="2481" y="2819"/>
                </a:lnTo>
                <a:lnTo>
                  <a:pt x="2453" y="2811"/>
                </a:lnTo>
                <a:lnTo>
                  <a:pt x="2422" y="2808"/>
                </a:lnTo>
                <a:close/>
                <a:moveTo>
                  <a:pt x="901" y="2808"/>
                </a:moveTo>
                <a:lnTo>
                  <a:pt x="871" y="2811"/>
                </a:lnTo>
                <a:lnTo>
                  <a:pt x="843" y="2819"/>
                </a:lnTo>
                <a:lnTo>
                  <a:pt x="816" y="2832"/>
                </a:lnTo>
                <a:lnTo>
                  <a:pt x="793" y="2848"/>
                </a:lnTo>
                <a:lnTo>
                  <a:pt x="772" y="2868"/>
                </a:lnTo>
                <a:lnTo>
                  <a:pt x="755" y="2892"/>
                </a:lnTo>
                <a:lnTo>
                  <a:pt x="743" y="2918"/>
                </a:lnTo>
                <a:lnTo>
                  <a:pt x="735" y="2947"/>
                </a:lnTo>
                <a:lnTo>
                  <a:pt x="732" y="2977"/>
                </a:lnTo>
                <a:lnTo>
                  <a:pt x="735" y="3007"/>
                </a:lnTo>
                <a:lnTo>
                  <a:pt x="743" y="3036"/>
                </a:lnTo>
                <a:lnTo>
                  <a:pt x="755" y="3061"/>
                </a:lnTo>
                <a:lnTo>
                  <a:pt x="772" y="3085"/>
                </a:lnTo>
                <a:lnTo>
                  <a:pt x="793" y="3105"/>
                </a:lnTo>
                <a:lnTo>
                  <a:pt x="816" y="3123"/>
                </a:lnTo>
                <a:lnTo>
                  <a:pt x="843" y="3135"/>
                </a:lnTo>
                <a:lnTo>
                  <a:pt x="871" y="3143"/>
                </a:lnTo>
                <a:lnTo>
                  <a:pt x="901" y="3145"/>
                </a:lnTo>
                <a:lnTo>
                  <a:pt x="932" y="3143"/>
                </a:lnTo>
                <a:lnTo>
                  <a:pt x="961" y="3135"/>
                </a:lnTo>
                <a:lnTo>
                  <a:pt x="986" y="3123"/>
                </a:lnTo>
                <a:lnTo>
                  <a:pt x="1010" y="3105"/>
                </a:lnTo>
                <a:lnTo>
                  <a:pt x="1030" y="3085"/>
                </a:lnTo>
                <a:lnTo>
                  <a:pt x="1047" y="3061"/>
                </a:lnTo>
                <a:lnTo>
                  <a:pt x="1060" y="3036"/>
                </a:lnTo>
                <a:lnTo>
                  <a:pt x="1067" y="3007"/>
                </a:lnTo>
                <a:lnTo>
                  <a:pt x="1070" y="2977"/>
                </a:lnTo>
                <a:lnTo>
                  <a:pt x="1067" y="2947"/>
                </a:lnTo>
                <a:lnTo>
                  <a:pt x="1060" y="2918"/>
                </a:lnTo>
                <a:lnTo>
                  <a:pt x="1047" y="2892"/>
                </a:lnTo>
                <a:lnTo>
                  <a:pt x="1030" y="2868"/>
                </a:lnTo>
                <a:lnTo>
                  <a:pt x="1010" y="2848"/>
                </a:lnTo>
                <a:lnTo>
                  <a:pt x="986" y="2832"/>
                </a:lnTo>
                <a:lnTo>
                  <a:pt x="961" y="2819"/>
                </a:lnTo>
                <a:lnTo>
                  <a:pt x="932" y="2811"/>
                </a:lnTo>
                <a:lnTo>
                  <a:pt x="901" y="2808"/>
                </a:lnTo>
                <a:close/>
                <a:moveTo>
                  <a:pt x="394" y="730"/>
                </a:moveTo>
                <a:lnTo>
                  <a:pt x="394" y="2190"/>
                </a:lnTo>
                <a:lnTo>
                  <a:pt x="3267" y="2190"/>
                </a:lnTo>
                <a:lnTo>
                  <a:pt x="3267" y="730"/>
                </a:lnTo>
                <a:lnTo>
                  <a:pt x="394" y="730"/>
                </a:lnTo>
                <a:close/>
                <a:moveTo>
                  <a:pt x="56" y="0"/>
                </a:moveTo>
                <a:lnTo>
                  <a:pt x="338" y="0"/>
                </a:lnTo>
                <a:lnTo>
                  <a:pt x="355" y="3"/>
                </a:lnTo>
                <a:lnTo>
                  <a:pt x="372" y="11"/>
                </a:lnTo>
                <a:lnTo>
                  <a:pt x="383" y="23"/>
                </a:lnTo>
                <a:lnTo>
                  <a:pt x="391" y="39"/>
                </a:lnTo>
                <a:lnTo>
                  <a:pt x="394" y="56"/>
                </a:lnTo>
                <a:lnTo>
                  <a:pt x="394" y="618"/>
                </a:lnTo>
                <a:lnTo>
                  <a:pt x="3380" y="618"/>
                </a:lnTo>
                <a:lnTo>
                  <a:pt x="3380" y="2303"/>
                </a:lnTo>
                <a:lnTo>
                  <a:pt x="394" y="2303"/>
                </a:lnTo>
                <a:lnTo>
                  <a:pt x="394" y="2640"/>
                </a:lnTo>
                <a:lnTo>
                  <a:pt x="2929" y="2640"/>
                </a:lnTo>
                <a:lnTo>
                  <a:pt x="2947" y="2643"/>
                </a:lnTo>
                <a:lnTo>
                  <a:pt x="2962" y="2651"/>
                </a:lnTo>
                <a:lnTo>
                  <a:pt x="2974" y="2663"/>
                </a:lnTo>
                <a:lnTo>
                  <a:pt x="2983" y="2679"/>
                </a:lnTo>
                <a:lnTo>
                  <a:pt x="2986" y="2696"/>
                </a:lnTo>
                <a:lnTo>
                  <a:pt x="2983" y="2714"/>
                </a:lnTo>
                <a:lnTo>
                  <a:pt x="2974" y="2730"/>
                </a:lnTo>
                <a:lnTo>
                  <a:pt x="2962" y="2742"/>
                </a:lnTo>
                <a:lnTo>
                  <a:pt x="2947" y="2749"/>
                </a:lnTo>
                <a:lnTo>
                  <a:pt x="2929" y="2752"/>
                </a:lnTo>
                <a:lnTo>
                  <a:pt x="2589" y="2752"/>
                </a:lnTo>
                <a:lnTo>
                  <a:pt x="2618" y="2776"/>
                </a:lnTo>
                <a:lnTo>
                  <a:pt x="2643" y="2803"/>
                </a:lnTo>
                <a:lnTo>
                  <a:pt x="2663" y="2833"/>
                </a:lnTo>
                <a:lnTo>
                  <a:pt x="2680" y="2866"/>
                </a:lnTo>
                <a:lnTo>
                  <a:pt x="2694" y="2901"/>
                </a:lnTo>
                <a:lnTo>
                  <a:pt x="2701" y="2938"/>
                </a:lnTo>
                <a:lnTo>
                  <a:pt x="2704" y="2977"/>
                </a:lnTo>
                <a:lnTo>
                  <a:pt x="2701" y="3019"/>
                </a:lnTo>
                <a:lnTo>
                  <a:pt x="2692" y="3057"/>
                </a:lnTo>
                <a:lnTo>
                  <a:pt x="2677" y="3095"/>
                </a:lnTo>
                <a:lnTo>
                  <a:pt x="2659" y="3130"/>
                </a:lnTo>
                <a:lnTo>
                  <a:pt x="2634" y="3161"/>
                </a:lnTo>
                <a:lnTo>
                  <a:pt x="2607" y="3189"/>
                </a:lnTo>
                <a:lnTo>
                  <a:pt x="2576" y="3213"/>
                </a:lnTo>
                <a:lnTo>
                  <a:pt x="2541" y="3232"/>
                </a:lnTo>
                <a:lnTo>
                  <a:pt x="2503" y="3245"/>
                </a:lnTo>
                <a:lnTo>
                  <a:pt x="2463" y="3254"/>
                </a:lnTo>
                <a:lnTo>
                  <a:pt x="2422" y="3258"/>
                </a:lnTo>
                <a:lnTo>
                  <a:pt x="2380" y="3254"/>
                </a:lnTo>
                <a:lnTo>
                  <a:pt x="2341" y="3245"/>
                </a:lnTo>
                <a:lnTo>
                  <a:pt x="2304" y="3232"/>
                </a:lnTo>
                <a:lnTo>
                  <a:pt x="2269" y="3213"/>
                </a:lnTo>
                <a:lnTo>
                  <a:pt x="2238" y="3189"/>
                </a:lnTo>
                <a:lnTo>
                  <a:pt x="2209" y="3161"/>
                </a:lnTo>
                <a:lnTo>
                  <a:pt x="2186" y="3130"/>
                </a:lnTo>
                <a:lnTo>
                  <a:pt x="2166" y="3095"/>
                </a:lnTo>
                <a:lnTo>
                  <a:pt x="2153" y="3057"/>
                </a:lnTo>
                <a:lnTo>
                  <a:pt x="2144" y="3019"/>
                </a:lnTo>
                <a:lnTo>
                  <a:pt x="2141" y="2977"/>
                </a:lnTo>
                <a:lnTo>
                  <a:pt x="2144" y="2938"/>
                </a:lnTo>
                <a:lnTo>
                  <a:pt x="2151" y="2901"/>
                </a:lnTo>
                <a:lnTo>
                  <a:pt x="2164" y="2866"/>
                </a:lnTo>
                <a:lnTo>
                  <a:pt x="2181" y="2833"/>
                </a:lnTo>
                <a:lnTo>
                  <a:pt x="2202" y="2803"/>
                </a:lnTo>
                <a:lnTo>
                  <a:pt x="2227" y="2776"/>
                </a:lnTo>
                <a:lnTo>
                  <a:pt x="2255" y="2752"/>
                </a:lnTo>
                <a:lnTo>
                  <a:pt x="1068" y="2752"/>
                </a:lnTo>
                <a:lnTo>
                  <a:pt x="1097" y="2776"/>
                </a:lnTo>
                <a:lnTo>
                  <a:pt x="1122" y="2803"/>
                </a:lnTo>
                <a:lnTo>
                  <a:pt x="1143" y="2833"/>
                </a:lnTo>
                <a:lnTo>
                  <a:pt x="1159" y="2866"/>
                </a:lnTo>
                <a:lnTo>
                  <a:pt x="1173" y="2901"/>
                </a:lnTo>
                <a:lnTo>
                  <a:pt x="1180" y="2938"/>
                </a:lnTo>
                <a:lnTo>
                  <a:pt x="1183" y="2977"/>
                </a:lnTo>
                <a:lnTo>
                  <a:pt x="1180" y="3019"/>
                </a:lnTo>
                <a:lnTo>
                  <a:pt x="1171" y="3057"/>
                </a:lnTo>
                <a:lnTo>
                  <a:pt x="1156" y="3095"/>
                </a:lnTo>
                <a:lnTo>
                  <a:pt x="1138" y="3130"/>
                </a:lnTo>
                <a:lnTo>
                  <a:pt x="1113" y="3161"/>
                </a:lnTo>
                <a:lnTo>
                  <a:pt x="1086" y="3189"/>
                </a:lnTo>
                <a:lnTo>
                  <a:pt x="1055" y="3213"/>
                </a:lnTo>
                <a:lnTo>
                  <a:pt x="1020" y="3232"/>
                </a:lnTo>
                <a:lnTo>
                  <a:pt x="982" y="3245"/>
                </a:lnTo>
                <a:lnTo>
                  <a:pt x="943" y="3254"/>
                </a:lnTo>
                <a:lnTo>
                  <a:pt x="901" y="3258"/>
                </a:lnTo>
                <a:lnTo>
                  <a:pt x="859" y="3254"/>
                </a:lnTo>
                <a:lnTo>
                  <a:pt x="820" y="3245"/>
                </a:lnTo>
                <a:lnTo>
                  <a:pt x="783" y="3232"/>
                </a:lnTo>
                <a:lnTo>
                  <a:pt x="748" y="3213"/>
                </a:lnTo>
                <a:lnTo>
                  <a:pt x="717" y="3189"/>
                </a:lnTo>
                <a:lnTo>
                  <a:pt x="689" y="3161"/>
                </a:lnTo>
                <a:lnTo>
                  <a:pt x="665" y="3130"/>
                </a:lnTo>
                <a:lnTo>
                  <a:pt x="646" y="3095"/>
                </a:lnTo>
                <a:lnTo>
                  <a:pt x="632" y="3057"/>
                </a:lnTo>
                <a:lnTo>
                  <a:pt x="623" y="3019"/>
                </a:lnTo>
                <a:lnTo>
                  <a:pt x="620" y="2977"/>
                </a:lnTo>
                <a:lnTo>
                  <a:pt x="623" y="2938"/>
                </a:lnTo>
                <a:lnTo>
                  <a:pt x="630" y="2901"/>
                </a:lnTo>
                <a:lnTo>
                  <a:pt x="643" y="2866"/>
                </a:lnTo>
                <a:lnTo>
                  <a:pt x="661" y="2833"/>
                </a:lnTo>
                <a:lnTo>
                  <a:pt x="681" y="2803"/>
                </a:lnTo>
                <a:lnTo>
                  <a:pt x="706" y="2776"/>
                </a:lnTo>
                <a:lnTo>
                  <a:pt x="734" y="2752"/>
                </a:lnTo>
                <a:lnTo>
                  <a:pt x="338" y="2752"/>
                </a:lnTo>
                <a:lnTo>
                  <a:pt x="321" y="2749"/>
                </a:lnTo>
                <a:lnTo>
                  <a:pt x="305" y="2742"/>
                </a:lnTo>
                <a:lnTo>
                  <a:pt x="293" y="2730"/>
                </a:lnTo>
                <a:lnTo>
                  <a:pt x="285" y="2714"/>
                </a:lnTo>
                <a:lnTo>
                  <a:pt x="282" y="2696"/>
                </a:lnTo>
                <a:lnTo>
                  <a:pt x="282" y="112"/>
                </a:lnTo>
                <a:lnTo>
                  <a:pt x="56" y="112"/>
                </a:lnTo>
                <a:lnTo>
                  <a:pt x="39" y="110"/>
                </a:lnTo>
                <a:lnTo>
                  <a:pt x="24" y="102"/>
                </a:lnTo>
                <a:lnTo>
                  <a:pt x="11" y="90"/>
                </a:lnTo>
                <a:lnTo>
                  <a:pt x="3" y="74"/>
                </a:lnTo>
                <a:lnTo>
                  <a:pt x="0" y="56"/>
                </a:lnTo>
                <a:lnTo>
                  <a:pt x="3" y="39"/>
                </a:lnTo>
                <a:lnTo>
                  <a:pt x="11" y="23"/>
                </a:lnTo>
                <a:lnTo>
                  <a:pt x="24" y="11"/>
                </a:lnTo>
                <a:lnTo>
                  <a:pt x="39" y="3"/>
                </a:lnTo>
                <a:lnTo>
                  <a:pt x="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4" name="Freeform 438"/>
          <p:cNvSpPr>
            <a:spLocks noEditPoints="1"/>
          </p:cNvSpPr>
          <p:nvPr/>
        </p:nvSpPr>
        <p:spPr bwMode="auto">
          <a:xfrm>
            <a:off x="699301" y="2705100"/>
            <a:ext cx="493712" cy="517525"/>
          </a:xfrm>
          <a:custGeom>
            <a:avLst/>
            <a:gdLst>
              <a:gd name="T0" fmla="*/ 2176 w 3111"/>
              <a:gd name="T1" fmla="*/ 2832 h 3258"/>
              <a:gd name="T2" fmla="*/ 2103 w 3111"/>
              <a:gd name="T3" fmla="*/ 2918 h 3258"/>
              <a:gd name="T4" fmla="*/ 2103 w 3111"/>
              <a:gd name="T5" fmla="*/ 3036 h 3258"/>
              <a:gd name="T6" fmla="*/ 2176 w 3111"/>
              <a:gd name="T7" fmla="*/ 3123 h 3258"/>
              <a:gd name="T8" fmla="*/ 2293 w 3111"/>
              <a:gd name="T9" fmla="*/ 3143 h 3258"/>
              <a:gd name="T10" fmla="*/ 2392 w 3111"/>
              <a:gd name="T11" fmla="*/ 3085 h 3258"/>
              <a:gd name="T12" fmla="*/ 2431 w 3111"/>
              <a:gd name="T13" fmla="*/ 2977 h 3258"/>
              <a:gd name="T14" fmla="*/ 2392 w 3111"/>
              <a:gd name="T15" fmla="*/ 2868 h 3258"/>
              <a:gd name="T16" fmla="*/ 2293 w 3111"/>
              <a:gd name="T17" fmla="*/ 2811 h 3258"/>
              <a:gd name="T18" fmla="*/ 846 w 3111"/>
              <a:gd name="T19" fmla="*/ 2819 h 3258"/>
              <a:gd name="T20" fmla="*/ 759 w 3111"/>
              <a:gd name="T21" fmla="*/ 2892 h 3258"/>
              <a:gd name="T22" fmla="*/ 738 w 3111"/>
              <a:gd name="T23" fmla="*/ 3007 h 3258"/>
              <a:gd name="T24" fmla="*/ 796 w 3111"/>
              <a:gd name="T25" fmla="*/ 3105 h 3258"/>
              <a:gd name="T26" fmla="*/ 906 w 3111"/>
              <a:gd name="T27" fmla="*/ 3145 h 3258"/>
              <a:gd name="T28" fmla="*/ 1015 w 3111"/>
              <a:gd name="T29" fmla="*/ 3105 h 3258"/>
              <a:gd name="T30" fmla="*/ 1072 w 3111"/>
              <a:gd name="T31" fmla="*/ 3007 h 3258"/>
              <a:gd name="T32" fmla="*/ 1052 w 3111"/>
              <a:gd name="T33" fmla="*/ 2892 h 3258"/>
              <a:gd name="T34" fmla="*/ 964 w 3111"/>
              <a:gd name="T35" fmla="*/ 2819 h 3258"/>
              <a:gd name="T36" fmla="*/ 2659 w 3111"/>
              <a:gd name="T37" fmla="*/ 2190 h 3258"/>
              <a:gd name="T38" fmla="*/ 2205 w 3111"/>
              <a:gd name="T39" fmla="*/ 730 h 3258"/>
              <a:gd name="T40" fmla="*/ 2205 w 3111"/>
              <a:gd name="T41" fmla="*/ 730 h 3258"/>
              <a:gd name="T42" fmla="*/ 2093 w 3111"/>
              <a:gd name="T43" fmla="*/ 730 h 3258"/>
              <a:gd name="T44" fmla="*/ 1640 w 3111"/>
              <a:gd name="T45" fmla="*/ 2190 h 3258"/>
              <a:gd name="T46" fmla="*/ 848 w 3111"/>
              <a:gd name="T47" fmla="*/ 2190 h 3258"/>
              <a:gd name="T48" fmla="*/ 397 w 3111"/>
              <a:gd name="T49" fmla="*/ 730 h 3258"/>
              <a:gd name="T50" fmla="*/ 397 w 3111"/>
              <a:gd name="T51" fmla="*/ 730 h 3258"/>
              <a:gd name="T52" fmla="*/ 373 w 3111"/>
              <a:gd name="T53" fmla="*/ 11 h 3258"/>
              <a:gd name="T54" fmla="*/ 397 w 3111"/>
              <a:gd name="T55" fmla="*/ 618 h 3258"/>
              <a:gd name="T56" fmla="*/ 397 w 3111"/>
              <a:gd name="T57" fmla="*/ 2640 h 3258"/>
              <a:gd name="T58" fmla="*/ 2817 w 3111"/>
              <a:gd name="T59" fmla="*/ 2663 h 3258"/>
              <a:gd name="T60" fmla="*/ 2817 w 3111"/>
              <a:gd name="T61" fmla="*/ 2730 h 3258"/>
              <a:gd name="T62" fmla="*/ 2430 w 3111"/>
              <a:gd name="T63" fmla="*/ 2752 h 3258"/>
              <a:gd name="T64" fmla="*/ 2522 w 3111"/>
              <a:gd name="T65" fmla="*/ 2866 h 3258"/>
              <a:gd name="T66" fmla="*/ 2542 w 3111"/>
              <a:gd name="T67" fmla="*/ 3019 h 3258"/>
              <a:gd name="T68" fmla="*/ 2476 w 3111"/>
              <a:gd name="T69" fmla="*/ 3161 h 3258"/>
              <a:gd name="T70" fmla="*/ 2344 w 3111"/>
              <a:gd name="T71" fmla="*/ 3245 h 3258"/>
              <a:gd name="T72" fmla="*/ 2181 w 3111"/>
              <a:gd name="T73" fmla="*/ 3245 h 3258"/>
              <a:gd name="T74" fmla="*/ 2049 w 3111"/>
              <a:gd name="T75" fmla="*/ 3161 h 3258"/>
              <a:gd name="T76" fmla="*/ 1982 w 3111"/>
              <a:gd name="T77" fmla="*/ 3019 h 3258"/>
              <a:gd name="T78" fmla="*/ 2003 w 3111"/>
              <a:gd name="T79" fmla="*/ 2866 h 3258"/>
              <a:gd name="T80" fmla="*/ 2094 w 3111"/>
              <a:gd name="T81" fmla="*/ 2752 h 3258"/>
              <a:gd name="T82" fmla="*/ 1147 w 3111"/>
              <a:gd name="T83" fmla="*/ 2833 h 3258"/>
              <a:gd name="T84" fmla="*/ 1188 w 3111"/>
              <a:gd name="T85" fmla="*/ 2977 h 3258"/>
              <a:gd name="T86" fmla="*/ 1142 w 3111"/>
              <a:gd name="T87" fmla="*/ 3130 h 3258"/>
              <a:gd name="T88" fmla="*/ 1024 w 3111"/>
              <a:gd name="T89" fmla="*/ 3232 h 3258"/>
              <a:gd name="T90" fmla="*/ 864 w 3111"/>
              <a:gd name="T91" fmla="*/ 3254 h 3258"/>
              <a:gd name="T92" fmla="*/ 720 w 3111"/>
              <a:gd name="T93" fmla="*/ 3189 h 3258"/>
              <a:gd name="T94" fmla="*/ 634 w 3111"/>
              <a:gd name="T95" fmla="*/ 3057 h 3258"/>
              <a:gd name="T96" fmla="*/ 633 w 3111"/>
              <a:gd name="T97" fmla="*/ 2901 h 3258"/>
              <a:gd name="T98" fmla="*/ 709 w 3111"/>
              <a:gd name="T99" fmla="*/ 2776 h 3258"/>
              <a:gd name="T100" fmla="*/ 306 w 3111"/>
              <a:gd name="T101" fmla="*/ 2742 h 3258"/>
              <a:gd name="T102" fmla="*/ 283 w 3111"/>
              <a:gd name="T103" fmla="*/ 112 h 3258"/>
              <a:gd name="T104" fmla="*/ 11 w 3111"/>
              <a:gd name="T105" fmla="*/ 90 h 3258"/>
              <a:gd name="T106" fmla="*/ 11 w 3111"/>
              <a:gd name="T107" fmla="*/ 23 h 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11" h="3258">
                <a:moveTo>
                  <a:pt x="2263" y="2808"/>
                </a:moveTo>
                <a:lnTo>
                  <a:pt x="2232" y="2811"/>
                </a:lnTo>
                <a:lnTo>
                  <a:pt x="2203" y="2819"/>
                </a:lnTo>
                <a:lnTo>
                  <a:pt x="2176" y="2832"/>
                </a:lnTo>
                <a:lnTo>
                  <a:pt x="2153" y="2848"/>
                </a:lnTo>
                <a:lnTo>
                  <a:pt x="2132" y="2868"/>
                </a:lnTo>
                <a:lnTo>
                  <a:pt x="2116" y="2892"/>
                </a:lnTo>
                <a:lnTo>
                  <a:pt x="2103" y="2918"/>
                </a:lnTo>
                <a:lnTo>
                  <a:pt x="2095" y="2947"/>
                </a:lnTo>
                <a:lnTo>
                  <a:pt x="2093" y="2977"/>
                </a:lnTo>
                <a:lnTo>
                  <a:pt x="2095" y="3007"/>
                </a:lnTo>
                <a:lnTo>
                  <a:pt x="2103" y="3036"/>
                </a:lnTo>
                <a:lnTo>
                  <a:pt x="2116" y="3061"/>
                </a:lnTo>
                <a:lnTo>
                  <a:pt x="2132" y="3085"/>
                </a:lnTo>
                <a:lnTo>
                  <a:pt x="2153" y="3105"/>
                </a:lnTo>
                <a:lnTo>
                  <a:pt x="2176" y="3123"/>
                </a:lnTo>
                <a:lnTo>
                  <a:pt x="2203" y="3135"/>
                </a:lnTo>
                <a:lnTo>
                  <a:pt x="2232" y="3143"/>
                </a:lnTo>
                <a:lnTo>
                  <a:pt x="2263" y="3145"/>
                </a:lnTo>
                <a:lnTo>
                  <a:pt x="2293" y="3143"/>
                </a:lnTo>
                <a:lnTo>
                  <a:pt x="2321" y="3135"/>
                </a:lnTo>
                <a:lnTo>
                  <a:pt x="2348" y="3123"/>
                </a:lnTo>
                <a:lnTo>
                  <a:pt x="2372" y="3105"/>
                </a:lnTo>
                <a:lnTo>
                  <a:pt x="2392" y="3085"/>
                </a:lnTo>
                <a:lnTo>
                  <a:pt x="2409" y="3061"/>
                </a:lnTo>
                <a:lnTo>
                  <a:pt x="2421" y="3036"/>
                </a:lnTo>
                <a:lnTo>
                  <a:pt x="2429" y="3007"/>
                </a:lnTo>
                <a:lnTo>
                  <a:pt x="2431" y="2977"/>
                </a:lnTo>
                <a:lnTo>
                  <a:pt x="2429" y="2947"/>
                </a:lnTo>
                <a:lnTo>
                  <a:pt x="2421" y="2918"/>
                </a:lnTo>
                <a:lnTo>
                  <a:pt x="2409" y="2892"/>
                </a:lnTo>
                <a:lnTo>
                  <a:pt x="2392" y="2868"/>
                </a:lnTo>
                <a:lnTo>
                  <a:pt x="2372" y="2848"/>
                </a:lnTo>
                <a:lnTo>
                  <a:pt x="2348" y="2832"/>
                </a:lnTo>
                <a:lnTo>
                  <a:pt x="2321" y="2819"/>
                </a:lnTo>
                <a:lnTo>
                  <a:pt x="2293" y="2811"/>
                </a:lnTo>
                <a:lnTo>
                  <a:pt x="2263" y="2808"/>
                </a:lnTo>
                <a:close/>
                <a:moveTo>
                  <a:pt x="906" y="2808"/>
                </a:moveTo>
                <a:lnTo>
                  <a:pt x="875" y="2811"/>
                </a:lnTo>
                <a:lnTo>
                  <a:pt x="846" y="2819"/>
                </a:lnTo>
                <a:lnTo>
                  <a:pt x="819" y="2832"/>
                </a:lnTo>
                <a:lnTo>
                  <a:pt x="796" y="2848"/>
                </a:lnTo>
                <a:lnTo>
                  <a:pt x="775" y="2868"/>
                </a:lnTo>
                <a:lnTo>
                  <a:pt x="759" y="2892"/>
                </a:lnTo>
                <a:lnTo>
                  <a:pt x="746" y="2918"/>
                </a:lnTo>
                <a:lnTo>
                  <a:pt x="738" y="2947"/>
                </a:lnTo>
                <a:lnTo>
                  <a:pt x="735" y="2977"/>
                </a:lnTo>
                <a:lnTo>
                  <a:pt x="738" y="3007"/>
                </a:lnTo>
                <a:lnTo>
                  <a:pt x="746" y="3036"/>
                </a:lnTo>
                <a:lnTo>
                  <a:pt x="759" y="3061"/>
                </a:lnTo>
                <a:lnTo>
                  <a:pt x="775" y="3085"/>
                </a:lnTo>
                <a:lnTo>
                  <a:pt x="796" y="3105"/>
                </a:lnTo>
                <a:lnTo>
                  <a:pt x="819" y="3123"/>
                </a:lnTo>
                <a:lnTo>
                  <a:pt x="846" y="3135"/>
                </a:lnTo>
                <a:lnTo>
                  <a:pt x="875" y="3143"/>
                </a:lnTo>
                <a:lnTo>
                  <a:pt x="906" y="3145"/>
                </a:lnTo>
                <a:lnTo>
                  <a:pt x="936" y="3143"/>
                </a:lnTo>
                <a:lnTo>
                  <a:pt x="964" y="3135"/>
                </a:lnTo>
                <a:lnTo>
                  <a:pt x="991" y="3123"/>
                </a:lnTo>
                <a:lnTo>
                  <a:pt x="1015" y="3105"/>
                </a:lnTo>
                <a:lnTo>
                  <a:pt x="1035" y="3085"/>
                </a:lnTo>
                <a:lnTo>
                  <a:pt x="1052" y="3061"/>
                </a:lnTo>
                <a:lnTo>
                  <a:pt x="1064" y="3036"/>
                </a:lnTo>
                <a:lnTo>
                  <a:pt x="1072" y="3007"/>
                </a:lnTo>
                <a:lnTo>
                  <a:pt x="1074" y="2977"/>
                </a:lnTo>
                <a:lnTo>
                  <a:pt x="1072" y="2947"/>
                </a:lnTo>
                <a:lnTo>
                  <a:pt x="1064" y="2918"/>
                </a:lnTo>
                <a:lnTo>
                  <a:pt x="1052" y="2892"/>
                </a:lnTo>
                <a:lnTo>
                  <a:pt x="1035" y="2868"/>
                </a:lnTo>
                <a:lnTo>
                  <a:pt x="1015" y="2848"/>
                </a:lnTo>
                <a:lnTo>
                  <a:pt x="991" y="2832"/>
                </a:lnTo>
                <a:lnTo>
                  <a:pt x="964" y="2819"/>
                </a:lnTo>
                <a:lnTo>
                  <a:pt x="936" y="2811"/>
                </a:lnTo>
                <a:lnTo>
                  <a:pt x="906" y="2808"/>
                </a:lnTo>
                <a:close/>
                <a:moveTo>
                  <a:pt x="2659" y="730"/>
                </a:moveTo>
                <a:lnTo>
                  <a:pt x="2659" y="2190"/>
                </a:lnTo>
                <a:lnTo>
                  <a:pt x="2997" y="2190"/>
                </a:lnTo>
                <a:lnTo>
                  <a:pt x="2997" y="730"/>
                </a:lnTo>
                <a:lnTo>
                  <a:pt x="2659" y="730"/>
                </a:lnTo>
                <a:close/>
                <a:moveTo>
                  <a:pt x="2205" y="730"/>
                </a:moveTo>
                <a:lnTo>
                  <a:pt x="2205" y="2190"/>
                </a:lnTo>
                <a:lnTo>
                  <a:pt x="2546" y="2190"/>
                </a:lnTo>
                <a:lnTo>
                  <a:pt x="2546" y="730"/>
                </a:lnTo>
                <a:lnTo>
                  <a:pt x="2205" y="730"/>
                </a:lnTo>
                <a:close/>
                <a:moveTo>
                  <a:pt x="1754" y="730"/>
                </a:moveTo>
                <a:lnTo>
                  <a:pt x="1754" y="2190"/>
                </a:lnTo>
                <a:lnTo>
                  <a:pt x="2093" y="2190"/>
                </a:lnTo>
                <a:lnTo>
                  <a:pt x="2093" y="730"/>
                </a:lnTo>
                <a:lnTo>
                  <a:pt x="1754" y="730"/>
                </a:lnTo>
                <a:close/>
                <a:moveTo>
                  <a:pt x="1301" y="730"/>
                </a:moveTo>
                <a:lnTo>
                  <a:pt x="1301" y="2190"/>
                </a:lnTo>
                <a:lnTo>
                  <a:pt x="1640" y="2190"/>
                </a:lnTo>
                <a:lnTo>
                  <a:pt x="1640" y="730"/>
                </a:lnTo>
                <a:lnTo>
                  <a:pt x="1301" y="730"/>
                </a:lnTo>
                <a:close/>
                <a:moveTo>
                  <a:pt x="848" y="730"/>
                </a:moveTo>
                <a:lnTo>
                  <a:pt x="848" y="2190"/>
                </a:lnTo>
                <a:lnTo>
                  <a:pt x="1188" y="2190"/>
                </a:lnTo>
                <a:lnTo>
                  <a:pt x="1188" y="730"/>
                </a:lnTo>
                <a:lnTo>
                  <a:pt x="848" y="730"/>
                </a:lnTo>
                <a:close/>
                <a:moveTo>
                  <a:pt x="397" y="730"/>
                </a:moveTo>
                <a:lnTo>
                  <a:pt x="397" y="2190"/>
                </a:lnTo>
                <a:lnTo>
                  <a:pt x="735" y="2190"/>
                </a:lnTo>
                <a:lnTo>
                  <a:pt x="735" y="730"/>
                </a:lnTo>
                <a:lnTo>
                  <a:pt x="397" y="730"/>
                </a:lnTo>
                <a:close/>
                <a:moveTo>
                  <a:pt x="58" y="0"/>
                </a:moveTo>
                <a:lnTo>
                  <a:pt x="340" y="0"/>
                </a:lnTo>
                <a:lnTo>
                  <a:pt x="358" y="3"/>
                </a:lnTo>
                <a:lnTo>
                  <a:pt x="373" y="11"/>
                </a:lnTo>
                <a:lnTo>
                  <a:pt x="386" y="23"/>
                </a:lnTo>
                <a:lnTo>
                  <a:pt x="394" y="39"/>
                </a:lnTo>
                <a:lnTo>
                  <a:pt x="397" y="56"/>
                </a:lnTo>
                <a:lnTo>
                  <a:pt x="397" y="618"/>
                </a:lnTo>
                <a:lnTo>
                  <a:pt x="3111" y="618"/>
                </a:lnTo>
                <a:lnTo>
                  <a:pt x="3111" y="2303"/>
                </a:lnTo>
                <a:lnTo>
                  <a:pt x="397" y="2303"/>
                </a:lnTo>
                <a:lnTo>
                  <a:pt x="397" y="2640"/>
                </a:lnTo>
                <a:lnTo>
                  <a:pt x="2771" y="2640"/>
                </a:lnTo>
                <a:lnTo>
                  <a:pt x="2789" y="2643"/>
                </a:lnTo>
                <a:lnTo>
                  <a:pt x="2805" y="2651"/>
                </a:lnTo>
                <a:lnTo>
                  <a:pt x="2817" y="2663"/>
                </a:lnTo>
                <a:lnTo>
                  <a:pt x="2825" y="2679"/>
                </a:lnTo>
                <a:lnTo>
                  <a:pt x="2828" y="2696"/>
                </a:lnTo>
                <a:lnTo>
                  <a:pt x="2825" y="2714"/>
                </a:lnTo>
                <a:lnTo>
                  <a:pt x="2817" y="2730"/>
                </a:lnTo>
                <a:lnTo>
                  <a:pt x="2805" y="2742"/>
                </a:lnTo>
                <a:lnTo>
                  <a:pt x="2789" y="2749"/>
                </a:lnTo>
                <a:lnTo>
                  <a:pt x="2771" y="2752"/>
                </a:lnTo>
                <a:lnTo>
                  <a:pt x="2430" y="2752"/>
                </a:lnTo>
                <a:lnTo>
                  <a:pt x="2458" y="2776"/>
                </a:lnTo>
                <a:lnTo>
                  <a:pt x="2483" y="2803"/>
                </a:lnTo>
                <a:lnTo>
                  <a:pt x="2504" y="2833"/>
                </a:lnTo>
                <a:lnTo>
                  <a:pt x="2522" y="2866"/>
                </a:lnTo>
                <a:lnTo>
                  <a:pt x="2534" y="2901"/>
                </a:lnTo>
                <a:lnTo>
                  <a:pt x="2542" y="2938"/>
                </a:lnTo>
                <a:lnTo>
                  <a:pt x="2546" y="2977"/>
                </a:lnTo>
                <a:lnTo>
                  <a:pt x="2542" y="3019"/>
                </a:lnTo>
                <a:lnTo>
                  <a:pt x="2533" y="3057"/>
                </a:lnTo>
                <a:lnTo>
                  <a:pt x="2519" y="3095"/>
                </a:lnTo>
                <a:lnTo>
                  <a:pt x="2499" y="3130"/>
                </a:lnTo>
                <a:lnTo>
                  <a:pt x="2476" y="3161"/>
                </a:lnTo>
                <a:lnTo>
                  <a:pt x="2448" y="3189"/>
                </a:lnTo>
                <a:lnTo>
                  <a:pt x="2416" y="3213"/>
                </a:lnTo>
                <a:lnTo>
                  <a:pt x="2381" y="3232"/>
                </a:lnTo>
                <a:lnTo>
                  <a:pt x="2344" y="3245"/>
                </a:lnTo>
                <a:lnTo>
                  <a:pt x="2304" y="3254"/>
                </a:lnTo>
                <a:lnTo>
                  <a:pt x="2263" y="3258"/>
                </a:lnTo>
                <a:lnTo>
                  <a:pt x="2221" y="3254"/>
                </a:lnTo>
                <a:lnTo>
                  <a:pt x="2181" y="3245"/>
                </a:lnTo>
                <a:lnTo>
                  <a:pt x="2144" y="3232"/>
                </a:lnTo>
                <a:lnTo>
                  <a:pt x="2109" y="3213"/>
                </a:lnTo>
                <a:lnTo>
                  <a:pt x="2077" y="3189"/>
                </a:lnTo>
                <a:lnTo>
                  <a:pt x="2049" y="3161"/>
                </a:lnTo>
                <a:lnTo>
                  <a:pt x="2025" y="3130"/>
                </a:lnTo>
                <a:lnTo>
                  <a:pt x="2006" y="3095"/>
                </a:lnTo>
                <a:lnTo>
                  <a:pt x="1991" y="3057"/>
                </a:lnTo>
                <a:lnTo>
                  <a:pt x="1982" y="3019"/>
                </a:lnTo>
                <a:lnTo>
                  <a:pt x="1980" y="2977"/>
                </a:lnTo>
                <a:lnTo>
                  <a:pt x="1982" y="2938"/>
                </a:lnTo>
                <a:lnTo>
                  <a:pt x="1990" y="2901"/>
                </a:lnTo>
                <a:lnTo>
                  <a:pt x="2003" y="2866"/>
                </a:lnTo>
                <a:lnTo>
                  <a:pt x="2020" y="2833"/>
                </a:lnTo>
                <a:lnTo>
                  <a:pt x="2042" y="2803"/>
                </a:lnTo>
                <a:lnTo>
                  <a:pt x="2066" y="2776"/>
                </a:lnTo>
                <a:lnTo>
                  <a:pt x="2094" y="2752"/>
                </a:lnTo>
                <a:lnTo>
                  <a:pt x="1073" y="2752"/>
                </a:lnTo>
                <a:lnTo>
                  <a:pt x="1101" y="2776"/>
                </a:lnTo>
                <a:lnTo>
                  <a:pt x="1126" y="2803"/>
                </a:lnTo>
                <a:lnTo>
                  <a:pt x="1147" y="2833"/>
                </a:lnTo>
                <a:lnTo>
                  <a:pt x="1165" y="2866"/>
                </a:lnTo>
                <a:lnTo>
                  <a:pt x="1177" y="2901"/>
                </a:lnTo>
                <a:lnTo>
                  <a:pt x="1185" y="2938"/>
                </a:lnTo>
                <a:lnTo>
                  <a:pt x="1188" y="2977"/>
                </a:lnTo>
                <a:lnTo>
                  <a:pt x="1185" y="3019"/>
                </a:lnTo>
                <a:lnTo>
                  <a:pt x="1176" y="3057"/>
                </a:lnTo>
                <a:lnTo>
                  <a:pt x="1162" y="3095"/>
                </a:lnTo>
                <a:lnTo>
                  <a:pt x="1142" y="3130"/>
                </a:lnTo>
                <a:lnTo>
                  <a:pt x="1119" y="3161"/>
                </a:lnTo>
                <a:lnTo>
                  <a:pt x="1091" y="3189"/>
                </a:lnTo>
                <a:lnTo>
                  <a:pt x="1059" y="3213"/>
                </a:lnTo>
                <a:lnTo>
                  <a:pt x="1024" y="3232"/>
                </a:lnTo>
                <a:lnTo>
                  <a:pt x="987" y="3245"/>
                </a:lnTo>
                <a:lnTo>
                  <a:pt x="947" y="3254"/>
                </a:lnTo>
                <a:lnTo>
                  <a:pt x="906" y="3258"/>
                </a:lnTo>
                <a:lnTo>
                  <a:pt x="864" y="3254"/>
                </a:lnTo>
                <a:lnTo>
                  <a:pt x="823" y="3245"/>
                </a:lnTo>
                <a:lnTo>
                  <a:pt x="786" y="3232"/>
                </a:lnTo>
                <a:lnTo>
                  <a:pt x="752" y="3213"/>
                </a:lnTo>
                <a:lnTo>
                  <a:pt x="720" y="3189"/>
                </a:lnTo>
                <a:lnTo>
                  <a:pt x="692" y="3161"/>
                </a:lnTo>
                <a:lnTo>
                  <a:pt x="668" y="3130"/>
                </a:lnTo>
                <a:lnTo>
                  <a:pt x="649" y="3095"/>
                </a:lnTo>
                <a:lnTo>
                  <a:pt x="634" y="3057"/>
                </a:lnTo>
                <a:lnTo>
                  <a:pt x="626" y="3019"/>
                </a:lnTo>
                <a:lnTo>
                  <a:pt x="623" y="2977"/>
                </a:lnTo>
                <a:lnTo>
                  <a:pt x="625" y="2938"/>
                </a:lnTo>
                <a:lnTo>
                  <a:pt x="633" y="2901"/>
                </a:lnTo>
                <a:lnTo>
                  <a:pt x="646" y="2866"/>
                </a:lnTo>
                <a:lnTo>
                  <a:pt x="663" y="2833"/>
                </a:lnTo>
                <a:lnTo>
                  <a:pt x="685" y="2803"/>
                </a:lnTo>
                <a:lnTo>
                  <a:pt x="709" y="2776"/>
                </a:lnTo>
                <a:lnTo>
                  <a:pt x="737" y="2752"/>
                </a:lnTo>
                <a:lnTo>
                  <a:pt x="340" y="2752"/>
                </a:lnTo>
                <a:lnTo>
                  <a:pt x="322" y="2749"/>
                </a:lnTo>
                <a:lnTo>
                  <a:pt x="306" y="2742"/>
                </a:lnTo>
                <a:lnTo>
                  <a:pt x="294" y="2730"/>
                </a:lnTo>
                <a:lnTo>
                  <a:pt x="286" y="2714"/>
                </a:lnTo>
                <a:lnTo>
                  <a:pt x="283" y="2696"/>
                </a:lnTo>
                <a:lnTo>
                  <a:pt x="283" y="112"/>
                </a:lnTo>
                <a:lnTo>
                  <a:pt x="58" y="112"/>
                </a:lnTo>
                <a:lnTo>
                  <a:pt x="39" y="110"/>
                </a:lnTo>
                <a:lnTo>
                  <a:pt x="24" y="102"/>
                </a:lnTo>
                <a:lnTo>
                  <a:pt x="11" y="90"/>
                </a:lnTo>
                <a:lnTo>
                  <a:pt x="3" y="74"/>
                </a:lnTo>
                <a:lnTo>
                  <a:pt x="0" y="56"/>
                </a:lnTo>
                <a:lnTo>
                  <a:pt x="3" y="39"/>
                </a:lnTo>
                <a:lnTo>
                  <a:pt x="11" y="23"/>
                </a:lnTo>
                <a:lnTo>
                  <a:pt x="24" y="11"/>
                </a:lnTo>
                <a:lnTo>
                  <a:pt x="39" y="3"/>
                </a:lnTo>
                <a:lnTo>
                  <a:pt x="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10" name="Group 1009"/>
          <p:cNvGrpSpPr/>
          <p:nvPr/>
        </p:nvGrpSpPr>
        <p:grpSpPr>
          <a:xfrm>
            <a:off x="1613364" y="3516313"/>
            <a:ext cx="536575" cy="444500"/>
            <a:chOff x="1649413" y="3516313"/>
            <a:chExt cx="536575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8" name="Freeform 443"/>
            <p:cNvSpPr>
              <a:spLocks/>
            </p:cNvSpPr>
            <p:nvPr/>
          </p:nvSpPr>
          <p:spPr bwMode="auto">
            <a:xfrm>
              <a:off x="1685926" y="3560763"/>
              <a:ext cx="17463" cy="346075"/>
            </a:xfrm>
            <a:custGeom>
              <a:avLst/>
              <a:gdLst>
                <a:gd name="T0" fmla="*/ 57 w 113"/>
                <a:gd name="T1" fmla="*/ 0 h 2184"/>
                <a:gd name="T2" fmla="*/ 74 w 113"/>
                <a:gd name="T3" fmla="*/ 3 h 2184"/>
                <a:gd name="T4" fmla="*/ 89 w 113"/>
                <a:gd name="T5" fmla="*/ 11 h 2184"/>
                <a:gd name="T6" fmla="*/ 102 w 113"/>
                <a:gd name="T7" fmla="*/ 23 h 2184"/>
                <a:gd name="T8" fmla="*/ 110 w 113"/>
                <a:gd name="T9" fmla="*/ 39 h 2184"/>
                <a:gd name="T10" fmla="*/ 113 w 113"/>
                <a:gd name="T11" fmla="*/ 56 h 2184"/>
                <a:gd name="T12" fmla="*/ 113 w 113"/>
                <a:gd name="T13" fmla="*/ 2128 h 2184"/>
                <a:gd name="T14" fmla="*/ 110 w 113"/>
                <a:gd name="T15" fmla="*/ 2145 h 2184"/>
                <a:gd name="T16" fmla="*/ 102 w 113"/>
                <a:gd name="T17" fmla="*/ 2161 h 2184"/>
                <a:gd name="T18" fmla="*/ 89 w 113"/>
                <a:gd name="T19" fmla="*/ 2173 h 2184"/>
                <a:gd name="T20" fmla="*/ 74 w 113"/>
                <a:gd name="T21" fmla="*/ 2181 h 2184"/>
                <a:gd name="T22" fmla="*/ 57 w 113"/>
                <a:gd name="T23" fmla="*/ 2184 h 2184"/>
                <a:gd name="T24" fmla="*/ 39 w 113"/>
                <a:gd name="T25" fmla="*/ 2181 h 2184"/>
                <a:gd name="T26" fmla="*/ 24 w 113"/>
                <a:gd name="T27" fmla="*/ 2173 h 2184"/>
                <a:gd name="T28" fmla="*/ 12 w 113"/>
                <a:gd name="T29" fmla="*/ 2161 h 2184"/>
                <a:gd name="T30" fmla="*/ 3 w 113"/>
                <a:gd name="T31" fmla="*/ 2145 h 2184"/>
                <a:gd name="T32" fmla="*/ 0 w 113"/>
                <a:gd name="T33" fmla="*/ 2128 h 2184"/>
                <a:gd name="T34" fmla="*/ 0 w 113"/>
                <a:gd name="T35" fmla="*/ 56 h 2184"/>
                <a:gd name="T36" fmla="*/ 3 w 113"/>
                <a:gd name="T37" fmla="*/ 39 h 2184"/>
                <a:gd name="T38" fmla="*/ 12 w 113"/>
                <a:gd name="T39" fmla="*/ 23 h 2184"/>
                <a:gd name="T40" fmla="*/ 24 w 113"/>
                <a:gd name="T41" fmla="*/ 11 h 2184"/>
                <a:gd name="T42" fmla="*/ 39 w 113"/>
                <a:gd name="T43" fmla="*/ 3 h 2184"/>
                <a:gd name="T44" fmla="*/ 57 w 113"/>
                <a:gd name="T45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184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2128"/>
                  </a:lnTo>
                  <a:lnTo>
                    <a:pt x="110" y="2145"/>
                  </a:lnTo>
                  <a:lnTo>
                    <a:pt x="102" y="2161"/>
                  </a:lnTo>
                  <a:lnTo>
                    <a:pt x="89" y="2173"/>
                  </a:lnTo>
                  <a:lnTo>
                    <a:pt x="74" y="2181"/>
                  </a:lnTo>
                  <a:lnTo>
                    <a:pt x="57" y="2184"/>
                  </a:lnTo>
                  <a:lnTo>
                    <a:pt x="39" y="2181"/>
                  </a:lnTo>
                  <a:lnTo>
                    <a:pt x="24" y="2173"/>
                  </a:lnTo>
                  <a:lnTo>
                    <a:pt x="12" y="2161"/>
                  </a:lnTo>
                  <a:lnTo>
                    <a:pt x="3" y="2145"/>
                  </a:lnTo>
                  <a:lnTo>
                    <a:pt x="0" y="2128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444"/>
            <p:cNvSpPr>
              <a:spLocks/>
            </p:cNvSpPr>
            <p:nvPr/>
          </p:nvSpPr>
          <p:spPr bwMode="auto">
            <a:xfrm>
              <a:off x="2132013" y="3560763"/>
              <a:ext cx="17463" cy="346075"/>
            </a:xfrm>
            <a:custGeom>
              <a:avLst/>
              <a:gdLst>
                <a:gd name="T0" fmla="*/ 56 w 113"/>
                <a:gd name="T1" fmla="*/ 0 h 2184"/>
                <a:gd name="T2" fmla="*/ 74 w 113"/>
                <a:gd name="T3" fmla="*/ 3 h 2184"/>
                <a:gd name="T4" fmla="*/ 89 w 113"/>
                <a:gd name="T5" fmla="*/ 11 h 2184"/>
                <a:gd name="T6" fmla="*/ 101 w 113"/>
                <a:gd name="T7" fmla="*/ 23 h 2184"/>
                <a:gd name="T8" fmla="*/ 110 w 113"/>
                <a:gd name="T9" fmla="*/ 39 h 2184"/>
                <a:gd name="T10" fmla="*/ 113 w 113"/>
                <a:gd name="T11" fmla="*/ 56 h 2184"/>
                <a:gd name="T12" fmla="*/ 113 w 113"/>
                <a:gd name="T13" fmla="*/ 2128 h 2184"/>
                <a:gd name="T14" fmla="*/ 110 w 113"/>
                <a:gd name="T15" fmla="*/ 2145 h 2184"/>
                <a:gd name="T16" fmla="*/ 101 w 113"/>
                <a:gd name="T17" fmla="*/ 2161 h 2184"/>
                <a:gd name="T18" fmla="*/ 89 w 113"/>
                <a:gd name="T19" fmla="*/ 2173 h 2184"/>
                <a:gd name="T20" fmla="*/ 74 w 113"/>
                <a:gd name="T21" fmla="*/ 2181 h 2184"/>
                <a:gd name="T22" fmla="*/ 56 w 113"/>
                <a:gd name="T23" fmla="*/ 2184 h 2184"/>
                <a:gd name="T24" fmla="*/ 39 w 113"/>
                <a:gd name="T25" fmla="*/ 2181 h 2184"/>
                <a:gd name="T26" fmla="*/ 24 w 113"/>
                <a:gd name="T27" fmla="*/ 2173 h 2184"/>
                <a:gd name="T28" fmla="*/ 11 w 113"/>
                <a:gd name="T29" fmla="*/ 2161 h 2184"/>
                <a:gd name="T30" fmla="*/ 3 w 113"/>
                <a:gd name="T31" fmla="*/ 2145 h 2184"/>
                <a:gd name="T32" fmla="*/ 0 w 113"/>
                <a:gd name="T33" fmla="*/ 2128 h 2184"/>
                <a:gd name="T34" fmla="*/ 0 w 113"/>
                <a:gd name="T35" fmla="*/ 56 h 2184"/>
                <a:gd name="T36" fmla="*/ 3 w 113"/>
                <a:gd name="T37" fmla="*/ 39 h 2184"/>
                <a:gd name="T38" fmla="*/ 11 w 113"/>
                <a:gd name="T39" fmla="*/ 23 h 2184"/>
                <a:gd name="T40" fmla="*/ 24 w 113"/>
                <a:gd name="T41" fmla="*/ 11 h 2184"/>
                <a:gd name="T42" fmla="*/ 39 w 113"/>
                <a:gd name="T43" fmla="*/ 3 h 2184"/>
                <a:gd name="T44" fmla="*/ 56 w 113"/>
                <a:gd name="T45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184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2128"/>
                  </a:lnTo>
                  <a:lnTo>
                    <a:pt x="110" y="2145"/>
                  </a:lnTo>
                  <a:lnTo>
                    <a:pt x="101" y="2161"/>
                  </a:lnTo>
                  <a:lnTo>
                    <a:pt x="89" y="2173"/>
                  </a:lnTo>
                  <a:lnTo>
                    <a:pt x="74" y="2181"/>
                  </a:lnTo>
                  <a:lnTo>
                    <a:pt x="56" y="2184"/>
                  </a:lnTo>
                  <a:lnTo>
                    <a:pt x="39" y="2181"/>
                  </a:lnTo>
                  <a:lnTo>
                    <a:pt x="24" y="2173"/>
                  </a:lnTo>
                  <a:lnTo>
                    <a:pt x="11" y="2161"/>
                  </a:lnTo>
                  <a:lnTo>
                    <a:pt x="3" y="2145"/>
                  </a:lnTo>
                  <a:lnTo>
                    <a:pt x="0" y="2128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45"/>
            <p:cNvSpPr>
              <a:spLocks/>
            </p:cNvSpPr>
            <p:nvPr/>
          </p:nvSpPr>
          <p:spPr bwMode="auto">
            <a:xfrm>
              <a:off x="1720851" y="3560763"/>
              <a:ext cx="17463" cy="276225"/>
            </a:xfrm>
            <a:custGeom>
              <a:avLst/>
              <a:gdLst>
                <a:gd name="T0" fmla="*/ 56 w 112"/>
                <a:gd name="T1" fmla="*/ 0 h 1736"/>
                <a:gd name="T2" fmla="*/ 73 w 112"/>
                <a:gd name="T3" fmla="*/ 3 h 1736"/>
                <a:gd name="T4" fmla="*/ 89 w 112"/>
                <a:gd name="T5" fmla="*/ 11 h 1736"/>
                <a:gd name="T6" fmla="*/ 101 w 112"/>
                <a:gd name="T7" fmla="*/ 23 h 1736"/>
                <a:gd name="T8" fmla="*/ 109 w 112"/>
                <a:gd name="T9" fmla="*/ 39 h 1736"/>
                <a:gd name="T10" fmla="*/ 112 w 112"/>
                <a:gd name="T11" fmla="*/ 56 h 1736"/>
                <a:gd name="T12" fmla="*/ 112 w 112"/>
                <a:gd name="T13" fmla="*/ 1680 h 1736"/>
                <a:gd name="T14" fmla="*/ 109 w 112"/>
                <a:gd name="T15" fmla="*/ 1697 h 1736"/>
                <a:gd name="T16" fmla="*/ 101 w 112"/>
                <a:gd name="T17" fmla="*/ 1713 h 1736"/>
                <a:gd name="T18" fmla="*/ 89 w 112"/>
                <a:gd name="T19" fmla="*/ 1725 h 1736"/>
                <a:gd name="T20" fmla="*/ 73 w 112"/>
                <a:gd name="T21" fmla="*/ 1733 h 1736"/>
                <a:gd name="T22" fmla="*/ 56 w 112"/>
                <a:gd name="T23" fmla="*/ 1736 h 1736"/>
                <a:gd name="T24" fmla="*/ 39 w 112"/>
                <a:gd name="T25" fmla="*/ 1733 h 1736"/>
                <a:gd name="T26" fmla="*/ 22 w 112"/>
                <a:gd name="T27" fmla="*/ 1725 h 1736"/>
                <a:gd name="T28" fmla="*/ 11 w 112"/>
                <a:gd name="T29" fmla="*/ 1713 h 1736"/>
                <a:gd name="T30" fmla="*/ 3 w 112"/>
                <a:gd name="T31" fmla="*/ 1697 h 1736"/>
                <a:gd name="T32" fmla="*/ 0 w 112"/>
                <a:gd name="T33" fmla="*/ 1680 h 1736"/>
                <a:gd name="T34" fmla="*/ 0 w 112"/>
                <a:gd name="T35" fmla="*/ 56 h 1736"/>
                <a:gd name="T36" fmla="*/ 3 w 112"/>
                <a:gd name="T37" fmla="*/ 39 h 1736"/>
                <a:gd name="T38" fmla="*/ 11 w 112"/>
                <a:gd name="T39" fmla="*/ 23 h 1736"/>
                <a:gd name="T40" fmla="*/ 22 w 112"/>
                <a:gd name="T41" fmla="*/ 11 h 1736"/>
                <a:gd name="T42" fmla="*/ 39 w 112"/>
                <a:gd name="T43" fmla="*/ 3 h 1736"/>
                <a:gd name="T44" fmla="*/ 56 w 112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736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680"/>
                  </a:lnTo>
                  <a:lnTo>
                    <a:pt x="109" y="1697"/>
                  </a:lnTo>
                  <a:lnTo>
                    <a:pt x="101" y="1713"/>
                  </a:lnTo>
                  <a:lnTo>
                    <a:pt x="89" y="1725"/>
                  </a:lnTo>
                  <a:lnTo>
                    <a:pt x="73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2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46"/>
            <p:cNvSpPr>
              <a:spLocks/>
            </p:cNvSpPr>
            <p:nvPr/>
          </p:nvSpPr>
          <p:spPr bwMode="auto">
            <a:xfrm>
              <a:off x="1747838" y="3560763"/>
              <a:ext cx="17463" cy="276225"/>
            </a:xfrm>
            <a:custGeom>
              <a:avLst/>
              <a:gdLst>
                <a:gd name="T0" fmla="*/ 56 w 112"/>
                <a:gd name="T1" fmla="*/ 0 h 1736"/>
                <a:gd name="T2" fmla="*/ 73 w 112"/>
                <a:gd name="T3" fmla="*/ 3 h 1736"/>
                <a:gd name="T4" fmla="*/ 89 w 112"/>
                <a:gd name="T5" fmla="*/ 11 h 1736"/>
                <a:gd name="T6" fmla="*/ 101 w 112"/>
                <a:gd name="T7" fmla="*/ 23 h 1736"/>
                <a:gd name="T8" fmla="*/ 109 w 112"/>
                <a:gd name="T9" fmla="*/ 39 h 1736"/>
                <a:gd name="T10" fmla="*/ 112 w 112"/>
                <a:gd name="T11" fmla="*/ 56 h 1736"/>
                <a:gd name="T12" fmla="*/ 112 w 112"/>
                <a:gd name="T13" fmla="*/ 1680 h 1736"/>
                <a:gd name="T14" fmla="*/ 109 w 112"/>
                <a:gd name="T15" fmla="*/ 1697 h 1736"/>
                <a:gd name="T16" fmla="*/ 101 w 112"/>
                <a:gd name="T17" fmla="*/ 1713 h 1736"/>
                <a:gd name="T18" fmla="*/ 89 w 112"/>
                <a:gd name="T19" fmla="*/ 1725 h 1736"/>
                <a:gd name="T20" fmla="*/ 73 w 112"/>
                <a:gd name="T21" fmla="*/ 1733 h 1736"/>
                <a:gd name="T22" fmla="*/ 56 w 112"/>
                <a:gd name="T23" fmla="*/ 1736 h 1736"/>
                <a:gd name="T24" fmla="*/ 39 w 112"/>
                <a:gd name="T25" fmla="*/ 1733 h 1736"/>
                <a:gd name="T26" fmla="*/ 23 w 112"/>
                <a:gd name="T27" fmla="*/ 1725 h 1736"/>
                <a:gd name="T28" fmla="*/ 11 w 112"/>
                <a:gd name="T29" fmla="*/ 1713 h 1736"/>
                <a:gd name="T30" fmla="*/ 3 w 112"/>
                <a:gd name="T31" fmla="*/ 1697 h 1736"/>
                <a:gd name="T32" fmla="*/ 0 w 112"/>
                <a:gd name="T33" fmla="*/ 1680 h 1736"/>
                <a:gd name="T34" fmla="*/ 0 w 112"/>
                <a:gd name="T35" fmla="*/ 56 h 1736"/>
                <a:gd name="T36" fmla="*/ 3 w 112"/>
                <a:gd name="T37" fmla="*/ 39 h 1736"/>
                <a:gd name="T38" fmla="*/ 11 w 112"/>
                <a:gd name="T39" fmla="*/ 23 h 1736"/>
                <a:gd name="T40" fmla="*/ 23 w 112"/>
                <a:gd name="T41" fmla="*/ 11 h 1736"/>
                <a:gd name="T42" fmla="*/ 39 w 112"/>
                <a:gd name="T43" fmla="*/ 3 h 1736"/>
                <a:gd name="T44" fmla="*/ 56 w 112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736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680"/>
                  </a:lnTo>
                  <a:lnTo>
                    <a:pt x="109" y="1697"/>
                  </a:lnTo>
                  <a:lnTo>
                    <a:pt x="101" y="1713"/>
                  </a:lnTo>
                  <a:lnTo>
                    <a:pt x="89" y="1725"/>
                  </a:lnTo>
                  <a:lnTo>
                    <a:pt x="73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3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47"/>
            <p:cNvSpPr>
              <a:spLocks/>
            </p:cNvSpPr>
            <p:nvPr/>
          </p:nvSpPr>
          <p:spPr bwMode="auto">
            <a:xfrm>
              <a:off x="1792288" y="3560763"/>
              <a:ext cx="17463" cy="276225"/>
            </a:xfrm>
            <a:custGeom>
              <a:avLst/>
              <a:gdLst>
                <a:gd name="T0" fmla="*/ 57 w 113"/>
                <a:gd name="T1" fmla="*/ 0 h 1736"/>
                <a:gd name="T2" fmla="*/ 74 w 113"/>
                <a:gd name="T3" fmla="*/ 3 h 1736"/>
                <a:gd name="T4" fmla="*/ 89 w 113"/>
                <a:gd name="T5" fmla="*/ 11 h 1736"/>
                <a:gd name="T6" fmla="*/ 102 w 113"/>
                <a:gd name="T7" fmla="*/ 23 h 1736"/>
                <a:gd name="T8" fmla="*/ 110 w 113"/>
                <a:gd name="T9" fmla="*/ 39 h 1736"/>
                <a:gd name="T10" fmla="*/ 113 w 113"/>
                <a:gd name="T11" fmla="*/ 56 h 1736"/>
                <a:gd name="T12" fmla="*/ 113 w 113"/>
                <a:gd name="T13" fmla="*/ 1680 h 1736"/>
                <a:gd name="T14" fmla="*/ 110 w 113"/>
                <a:gd name="T15" fmla="*/ 1697 h 1736"/>
                <a:gd name="T16" fmla="*/ 102 w 113"/>
                <a:gd name="T17" fmla="*/ 1713 h 1736"/>
                <a:gd name="T18" fmla="*/ 89 w 113"/>
                <a:gd name="T19" fmla="*/ 1725 h 1736"/>
                <a:gd name="T20" fmla="*/ 74 w 113"/>
                <a:gd name="T21" fmla="*/ 1733 h 1736"/>
                <a:gd name="T22" fmla="*/ 57 w 113"/>
                <a:gd name="T23" fmla="*/ 1736 h 1736"/>
                <a:gd name="T24" fmla="*/ 39 w 113"/>
                <a:gd name="T25" fmla="*/ 1733 h 1736"/>
                <a:gd name="T26" fmla="*/ 24 w 113"/>
                <a:gd name="T27" fmla="*/ 1725 h 1736"/>
                <a:gd name="T28" fmla="*/ 12 w 113"/>
                <a:gd name="T29" fmla="*/ 1713 h 1736"/>
                <a:gd name="T30" fmla="*/ 3 w 113"/>
                <a:gd name="T31" fmla="*/ 1697 h 1736"/>
                <a:gd name="T32" fmla="*/ 0 w 113"/>
                <a:gd name="T33" fmla="*/ 1680 h 1736"/>
                <a:gd name="T34" fmla="*/ 0 w 113"/>
                <a:gd name="T35" fmla="*/ 56 h 1736"/>
                <a:gd name="T36" fmla="*/ 3 w 113"/>
                <a:gd name="T37" fmla="*/ 39 h 1736"/>
                <a:gd name="T38" fmla="*/ 12 w 113"/>
                <a:gd name="T39" fmla="*/ 23 h 1736"/>
                <a:gd name="T40" fmla="*/ 24 w 113"/>
                <a:gd name="T41" fmla="*/ 11 h 1736"/>
                <a:gd name="T42" fmla="*/ 39 w 113"/>
                <a:gd name="T43" fmla="*/ 3 h 1736"/>
                <a:gd name="T44" fmla="*/ 57 w 113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36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2" y="1713"/>
                  </a:lnTo>
                  <a:lnTo>
                    <a:pt x="89" y="1725"/>
                  </a:lnTo>
                  <a:lnTo>
                    <a:pt x="74" y="1733"/>
                  </a:lnTo>
                  <a:lnTo>
                    <a:pt x="57" y="1736"/>
                  </a:lnTo>
                  <a:lnTo>
                    <a:pt x="39" y="1733"/>
                  </a:lnTo>
                  <a:lnTo>
                    <a:pt x="24" y="1725"/>
                  </a:lnTo>
                  <a:lnTo>
                    <a:pt x="12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48"/>
            <p:cNvSpPr>
              <a:spLocks/>
            </p:cNvSpPr>
            <p:nvPr/>
          </p:nvSpPr>
          <p:spPr bwMode="auto">
            <a:xfrm>
              <a:off x="1819276" y="3560763"/>
              <a:ext cx="17463" cy="276225"/>
            </a:xfrm>
            <a:custGeom>
              <a:avLst/>
              <a:gdLst>
                <a:gd name="T0" fmla="*/ 57 w 113"/>
                <a:gd name="T1" fmla="*/ 0 h 1736"/>
                <a:gd name="T2" fmla="*/ 74 w 113"/>
                <a:gd name="T3" fmla="*/ 3 h 1736"/>
                <a:gd name="T4" fmla="*/ 89 w 113"/>
                <a:gd name="T5" fmla="*/ 11 h 1736"/>
                <a:gd name="T6" fmla="*/ 102 w 113"/>
                <a:gd name="T7" fmla="*/ 23 h 1736"/>
                <a:gd name="T8" fmla="*/ 110 w 113"/>
                <a:gd name="T9" fmla="*/ 39 h 1736"/>
                <a:gd name="T10" fmla="*/ 113 w 113"/>
                <a:gd name="T11" fmla="*/ 56 h 1736"/>
                <a:gd name="T12" fmla="*/ 113 w 113"/>
                <a:gd name="T13" fmla="*/ 1680 h 1736"/>
                <a:gd name="T14" fmla="*/ 110 w 113"/>
                <a:gd name="T15" fmla="*/ 1697 h 1736"/>
                <a:gd name="T16" fmla="*/ 102 w 113"/>
                <a:gd name="T17" fmla="*/ 1713 h 1736"/>
                <a:gd name="T18" fmla="*/ 89 w 113"/>
                <a:gd name="T19" fmla="*/ 1725 h 1736"/>
                <a:gd name="T20" fmla="*/ 74 w 113"/>
                <a:gd name="T21" fmla="*/ 1733 h 1736"/>
                <a:gd name="T22" fmla="*/ 57 w 113"/>
                <a:gd name="T23" fmla="*/ 1736 h 1736"/>
                <a:gd name="T24" fmla="*/ 39 w 113"/>
                <a:gd name="T25" fmla="*/ 1733 h 1736"/>
                <a:gd name="T26" fmla="*/ 24 w 113"/>
                <a:gd name="T27" fmla="*/ 1725 h 1736"/>
                <a:gd name="T28" fmla="*/ 12 w 113"/>
                <a:gd name="T29" fmla="*/ 1713 h 1736"/>
                <a:gd name="T30" fmla="*/ 3 w 113"/>
                <a:gd name="T31" fmla="*/ 1697 h 1736"/>
                <a:gd name="T32" fmla="*/ 0 w 113"/>
                <a:gd name="T33" fmla="*/ 1680 h 1736"/>
                <a:gd name="T34" fmla="*/ 0 w 113"/>
                <a:gd name="T35" fmla="*/ 56 h 1736"/>
                <a:gd name="T36" fmla="*/ 3 w 113"/>
                <a:gd name="T37" fmla="*/ 39 h 1736"/>
                <a:gd name="T38" fmla="*/ 12 w 113"/>
                <a:gd name="T39" fmla="*/ 23 h 1736"/>
                <a:gd name="T40" fmla="*/ 24 w 113"/>
                <a:gd name="T41" fmla="*/ 11 h 1736"/>
                <a:gd name="T42" fmla="*/ 39 w 113"/>
                <a:gd name="T43" fmla="*/ 3 h 1736"/>
                <a:gd name="T44" fmla="*/ 57 w 113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36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2" y="1713"/>
                  </a:lnTo>
                  <a:lnTo>
                    <a:pt x="89" y="1725"/>
                  </a:lnTo>
                  <a:lnTo>
                    <a:pt x="74" y="1733"/>
                  </a:lnTo>
                  <a:lnTo>
                    <a:pt x="57" y="1736"/>
                  </a:lnTo>
                  <a:lnTo>
                    <a:pt x="39" y="1733"/>
                  </a:lnTo>
                  <a:lnTo>
                    <a:pt x="24" y="1725"/>
                  </a:lnTo>
                  <a:lnTo>
                    <a:pt x="12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49"/>
            <p:cNvSpPr>
              <a:spLocks/>
            </p:cNvSpPr>
            <p:nvPr/>
          </p:nvSpPr>
          <p:spPr bwMode="auto">
            <a:xfrm>
              <a:off x="1846263" y="3560763"/>
              <a:ext cx="17463" cy="276225"/>
            </a:xfrm>
            <a:custGeom>
              <a:avLst/>
              <a:gdLst>
                <a:gd name="T0" fmla="*/ 57 w 113"/>
                <a:gd name="T1" fmla="*/ 0 h 1736"/>
                <a:gd name="T2" fmla="*/ 74 w 113"/>
                <a:gd name="T3" fmla="*/ 3 h 1736"/>
                <a:gd name="T4" fmla="*/ 89 w 113"/>
                <a:gd name="T5" fmla="*/ 11 h 1736"/>
                <a:gd name="T6" fmla="*/ 102 w 113"/>
                <a:gd name="T7" fmla="*/ 23 h 1736"/>
                <a:gd name="T8" fmla="*/ 110 w 113"/>
                <a:gd name="T9" fmla="*/ 39 h 1736"/>
                <a:gd name="T10" fmla="*/ 113 w 113"/>
                <a:gd name="T11" fmla="*/ 56 h 1736"/>
                <a:gd name="T12" fmla="*/ 113 w 113"/>
                <a:gd name="T13" fmla="*/ 1680 h 1736"/>
                <a:gd name="T14" fmla="*/ 110 w 113"/>
                <a:gd name="T15" fmla="*/ 1697 h 1736"/>
                <a:gd name="T16" fmla="*/ 102 w 113"/>
                <a:gd name="T17" fmla="*/ 1713 h 1736"/>
                <a:gd name="T18" fmla="*/ 89 w 113"/>
                <a:gd name="T19" fmla="*/ 1725 h 1736"/>
                <a:gd name="T20" fmla="*/ 74 w 113"/>
                <a:gd name="T21" fmla="*/ 1733 h 1736"/>
                <a:gd name="T22" fmla="*/ 57 w 113"/>
                <a:gd name="T23" fmla="*/ 1736 h 1736"/>
                <a:gd name="T24" fmla="*/ 39 w 113"/>
                <a:gd name="T25" fmla="*/ 1733 h 1736"/>
                <a:gd name="T26" fmla="*/ 24 w 113"/>
                <a:gd name="T27" fmla="*/ 1725 h 1736"/>
                <a:gd name="T28" fmla="*/ 12 w 113"/>
                <a:gd name="T29" fmla="*/ 1713 h 1736"/>
                <a:gd name="T30" fmla="*/ 3 w 113"/>
                <a:gd name="T31" fmla="*/ 1697 h 1736"/>
                <a:gd name="T32" fmla="*/ 0 w 113"/>
                <a:gd name="T33" fmla="*/ 1680 h 1736"/>
                <a:gd name="T34" fmla="*/ 0 w 113"/>
                <a:gd name="T35" fmla="*/ 56 h 1736"/>
                <a:gd name="T36" fmla="*/ 3 w 113"/>
                <a:gd name="T37" fmla="*/ 39 h 1736"/>
                <a:gd name="T38" fmla="*/ 12 w 113"/>
                <a:gd name="T39" fmla="*/ 23 h 1736"/>
                <a:gd name="T40" fmla="*/ 24 w 113"/>
                <a:gd name="T41" fmla="*/ 11 h 1736"/>
                <a:gd name="T42" fmla="*/ 39 w 113"/>
                <a:gd name="T43" fmla="*/ 3 h 1736"/>
                <a:gd name="T44" fmla="*/ 57 w 113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36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2" y="1713"/>
                  </a:lnTo>
                  <a:lnTo>
                    <a:pt x="89" y="1725"/>
                  </a:lnTo>
                  <a:lnTo>
                    <a:pt x="74" y="1733"/>
                  </a:lnTo>
                  <a:lnTo>
                    <a:pt x="57" y="1736"/>
                  </a:lnTo>
                  <a:lnTo>
                    <a:pt x="39" y="1733"/>
                  </a:lnTo>
                  <a:lnTo>
                    <a:pt x="24" y="1725"/>
                  </a:lnTo>
                  <a:lnTo>
                    <a:pt x="12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50"/>
            <p:cNvSpPr>
              <a:spLocks/>
            </p:cNvSpPr>
            <p:nvPr/>
          </p:nvSpPr>
          <p:spPr bwMode="auto">
            <a:xfrm>
              <a:off x="1900238" y="3560763"/>
              <a:ext cx="17463" cy="276225"/>
            </a:xfrm>
            <a:custGeom>
              <a:avLst/>
              <a:gdLst>
                <a:gd name="T0" fmla="*/ 57 w 113"/>
                <a:gd name="T1" fmla="*/ 0 h 1736"/>
                <a:gd name="T2" fmla="*/ 74 w 113"/>
                <a:gd name="T3" fmla="*/ 3 h 1736"/>
                <a:gd name="T4" fmla="*/ 89 w 113"/>
                <a:gd name="T5" fmla="*/ 11 h 1736"/>
                <a:gd name="T6" fmla="*/ 102 w 113"/>
                <a:gd name="T7" fmla="*/ 23 h 1736"/>
                <a:gd name="T8" fmla="*/ 110 w 113"/>
                <a:gd name="T9" fmla="*/ 39 h 1736"/>
                <a:gd name="T10" fmla="*/ 113 w 113"/>
                <a:gd name="T11" fmla="*/ 56 h 1736"/>
                <a:gd name="T12" fmla="*/ 113 w 113"/>
                <a:gd name="T13" fmla="*/ 1680 h 1736"/>
                <a:gd name="T14" fmla="*/ 110 w 113"/>
                <a:gd name="T15" fmla="*/ 1697 h 1736"/>
                <a:gd name="T16" fmla="*/ 102 w 113"/>
                <a:gd name="T17" fmla="*/ 1713 h 1736"/>
                <a:gd name="T18" fmla="*/ 89 w 113"/>
                <a:gd name="T19" fmla="*/ 1725 h 1736"/>
                <a:gd name="T20" fmla="*/ 74 w 113"/>
                <a:gd name="T21" fmla="*/ 1733 h 1736"/>
                <a:gd name="T22" fmla="*/ 57 w 113"/>
                <a:gd name="T23" fmla="*/ 1736 h 1736"/>
                <a:gd name="T24" fmla="*/ 39 w 113"/>
                <a:gd name="T25" fmla="*/ 1733 h 1736"/>
                <a:gd name="T26" fmla="*/ 23 w 113"/>
                <a:gd name="T27" fmla="*/ 1725 h 1736"/>
                <a:gd name="T28" fmla="*/ 12 w 113"/>
                <a:gd name="T29" fmla="*/ 1713 h 1736"/>
                <a:gd name="T30" fmla="*/ 3 w 113"/>
                <a:gd name="T31" fmla="*/ 1697 h 1736"/>
                <a:gd name="T32" fmla="*/ 0 w 113"/>
                <a:gd name="T33" fmla="*/ 1680 h 1736"/>
                <a:gd name="T34" fmla="*/ 0 w 113"/>
                <a:gd name="T35" fmla="*/ 56 h 1736"/>
                <a:gd name="T36" fmla="*/ 3 w 113"/>
                <a:gd name="T37" fmla="*/ 39 h 1736"/>
                <a:gd name="T38" fmla="*/ 12 w 113"/>
                <a:gd name="T39" fmla="*/ 23 h 1736"/>
                <a:gd name="T40" fmla="*/ 23 w 113"/>
                <a:gd name="T41" fmla="*/ 11 h 1736"/>
                <a:gd name="T42" fmla="*/ 39 w 113"/>
                <a:gd name="T43" fmla="*/ 3 h 1736"/>
                <a:gd name="T44" fmla="*/ 57 w 113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36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2" y="1713"/>
                  </a:lnTo>
                  <a:lnTo>
                    <a:pt x="89" y="1725"/>
                  </a:lnTo>
                  <a:lnTo>
                    <a:pt x="74" y="1733"/>
                  </a:lnTo>
                  <a:lnTo>
                    <a:pt x="57" y="1736"/>
                  </a:lnTo>
                  <a:lnTo>
                    <a:pt x="39" y="1733"/>
                  </a:lnTo>
                  <a:lnTo>
                    <a:pt x="23" y="1725"/>
                  </a:lnTo>
                  <a:lnTo>
                    <a:pt x="12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51"/>
            <p:cNvSpPr>
              <a:spLocks/>
            </p:cNvSpPr>
            <p:nvPr/>
          </p:nvSpPr>
          <p:spPr bwMode="auto">
            <a:xfrm>
              <a:off x="1944688" y="3560763"/>
              <a:ext cx="17463" cy="276225"/>
            </a:xfrm>
            <a:custGeom>
              <a:avLst/>
              <a:gdLst>
                <a:gd name="T0" fmla="*/ 56 w 113"/>
                <a:gd name="T1" fmla="*/ 0 h 1736"/>
                <a:gd name="T2" fmla="*/ 74 w 113"/>
                <a:gd name="T3" fmla="*/ 3 h 1736"/>
                <a:gd name="T4" fmla="*/ 89 w 113"/>
                <a:gd name="T5" fmla="*/ 11 h 1736"/>
                <a:gd name="T6" fmla="*/ 101 w 113"/>
                <a:gd name="T7" fmla="*/ 23 h 1736"/>
                <a:gd name="T8" fmla="*/ 110 w 113"/>
                <a:gd name="T9" fmla="*/ 39 h 1736"/>
                <a:gd name="T10" fmla="*/ 113 w 113"/>
                <a:gd name="T11" fmla="*/ 56 h 1736"/>
                <a:gd name="T12" fmla="*/ 113 w 113"/>
                <a:gd name="T13" fmla="*/ 1680 h 1736"/>
                <a:gd name="T14" fmla="*/ 110 w 113"/>
                <a:gd name="T15" fmla="*/ 1697 h 1736"/>
                <a:gd name="T16" fmla="*/ 101 w 113"/>
                <a:gd name="T17" fmla="*/ 1713 h 1736"/>
                <a:gd name="T18" fmla="*/ 89 w 113"/>
                <a:gd name="T19" fmla="*/ 1725 h 1736"/>
                <a:gd name="T20" fmla="*/ 74 w 113"/>
                <a:gd name="T21" fmla="*/ 1733 h 1736"/>
                <a:gd name="T22" fmla="*/ 56 w 113"/>
                <a:gd name="T23" fmla="*/ 1736 h 1736"/>
                <a:gd name="T24" fmla="*/ 39 w 113"/>
                <a:gd name="T25" fmla="*/ 1733 h 1736"/>
                <a:gd name="T26" fmla="*/ 23 w 113"/>
                <a:gd name="T27" fmla="*/ 1725 h 1736"/>
                <a:gd name="T28" fmla="*/ 11 w 113"/>
                <a:gd name="T29" fmla="*/ 1713 h 1736"/>
                <a:gd name="T30" fmla="*/ 3 w 113"/>
                <a:gd name="T31" fmla="*/ 1697 h 1736"/>
                <a:gd name="T32" fmla="*/ 0 w 113"/>
                <a:gd name="T33" fmla="*/ 1680 h 1736"/>
                <a:gd name="T34" fmla="*/ 0 w 113"/>
                <a:gd name="T35" fmla="*/ 56 h 1736"/>
                <a:gd name="T36" fmla="*/ 3 w 113"/>
                <a:gd name="T37" fmla="*/ 39 h 1736"/>
                <a:gd name="T38" fmla="*/ 11 w 113"/>
                <a:gd name="T39" fmla="*/ 23 h 1736"/>
                <a:gd name="T40" fmla="*/ 23 w 113"/>
                <a:gd name="T41" fmla="*/ 11 h 1736"/>
                <a:gd name="T42" fmla="*/ 39 w 113"/>
                <a:gd name="T43" fmla="*/ 3 h 1736"/>
                <a:gd name="T44" fmla="*/ 56 w 113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36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1" y="1713"/>
                  </a:lnTo>
                  <a:lnTo>
                    <a:pt x="89" y="1725"/>
                  </a:lnTo>
                  <a:lnTo>
                    <a:pt x="74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3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52"/>
            <p:cNvSpPr>
              <a:spLocks/>
            </p:cNvSpPr>
            <p:nvPr/>
          </p:nvSpPr>
          <p:spPr bwMode="auto">
            <a:xfrm>
              <a:off x="1971676" y="3560763"/>
              <a:ext cx="17463" cy="276225"/>
            </a:xfrm>
            <a:custGeom>
              <a:avLst/>
              <a:gdLst>
                <a:gd name="T0" fmla="*/ 56 w 113"/>
                <a:gd name="T1" fmla="*/ 0 h 1736"/>
                <a:gd name="T2" fmla="*/ 74 w 113"/>
                <a:gd name="T3" fmla="*/ 3 h 1736"/>
                <a:gd name="T4" fmla="*/ 89 w 113"/>
                <a:gd name="T5" fmla="*/ 11 h 1736"/>
                <a:gd name="T6" fmla="*/ 101 w 113"/>
                <a:gd name="T7" fmla="*/ 23 h 1736"/>
                <a:gd name="T8" fmla="*/ 110 w 113"/>
                <a:gd name="T9" fmla="*/ 39 h 1736"/>
                <a:gd name="T10" fmla="*/ 113 w 113"/>
                <a:gd name="T11" fmla="*/ 56 h 1736"/>
                <a:gd name="T12" fmla="*/ 113 w 113"/>
                <a:gd name="T13" fmla="*/ 1680 h 1736"/>
                <a:gd name="T14" fmla="*/ 110 w 113"/>
                <a:gd name="T15" fmla="*/ 1697 h 1736"/>
                <a:gd name="T16" fmla="*/ 101 w 113"/>
                <a:gd name="T17" fmla="*/ 1713 h 1736"/>
                <a:gd name="T18" fmla="*/ 89 w 113"/>
                <a:gd name="T19" fmla="*/ 1725 h 1736"/>
                <a:gd name="T20" fmla="*/ 74 w 113"/>
                <a:gd name="T21" fmla="*/ 1733 h 1736"/>
                <a:gd name="T22" fmla="*/ 56 w 113"/>
                <a:gd name="T23" fmla="*/ 1736 h 1736"/>
                <a:gd name="T24" fmla="*/ 39 w 113"/>
                <a:gd name="T25" fmla="*/ 1733 h 1736"/>
                <a:gd name="T26" fmla="*/ 24 w 113"/>
                <a:gd name="T27" fmla="*/ 1725 h 1736"/>
                <a:gd name="T28" fmla="*/ 11 w 113"/>
                <a:gd name="T29" fmla="*/ 1713 h 1736"/>
                <a:gd name="T30" fmla="*/ 3 w 113"/>
                <a:gd name="T31" fmla="*/ 1697 h 1736"/>
                <a:gd name="T32" fmla="*/ 0 w 113"/>
                <a:gd name="T33" fmla="*/ 1680 h 1736"/>
                <a:gd name="T34" fmla="*/ 0 w 113"/>
                <a:gd name="T35" fmla="*/ 56 h 1736"/>
                <a:gd name="T36" fmla="*/ 3 w 113"/>
                <a:gd name="T37" fmla="*/ 39 h 1736"/>
                <a:gd name="T38" fmla="*/ 11 w 113"/>
                <a:gd name="T39" fmla="*/ 23 h 1736"/>
                <a:gd name="T40" fmla="*/ 24 w 113"/>
                <a:gd name="T41" fmla="*/ 11 h 1736"/>
                <a:gd name="T42" fmla="*/ 39 w 113"/>
                <a:gd name="T43" fmla="*/ 3 h 1736"/>
                <a:gd name="T44" fmla="*/ 56 w 113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36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1680"/>
                  </a:lnTo>
                  <a:lnTo>
                    <a:pt x="110" y="1697"/>
                  </a:lnTo>
                  <a:lnTo>
                    <a:pt x="101" y="1713"/>
                  </a:lnTo>
                  <a:lnTo>
                    <a:pt x="89" y="1725"/>
                  </a:lnTo>
                  <a:lnTo>
                    <a:pt x="74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4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53"/>
            <p:cNvSpPr>
              <a:spLocks/>
            </p:cNvSpPr>
            <p:nvPr/>
          </p:nvSpPr>
          <p:spPr bwMode="auto">
            <a:xfrm>
              <a:off x="2016126" y="3560763"/>
              <a:ext cx="17463" cy="276225"/>
            </a:xfrm>
            <a:custGeom>
              <a:avLst/>
              <a:gdLst>
                <a:gd name="T0" fmla="*/ 56 w 112"/>
                <a:gd name="T1" fmla="*/ 0 h 1736"/>
                <a:gd name="T2" fmla="*/ 73 w 112"/>
                <a:gd name="T3" fmla="*/ 3 h 1736"/>
                <a:gd name="T4" fmla="*/ 89 w 112"/>
                <a:gd name="T5" fmla="*/ 11 h 1736"/>
                <a:gd name="T6" fmla="*/ 101 w 112"/>
                <a:gd name="T7" fmla="*/ 23 h 1736"/>
                <a:gd name="T8" fmla="*/ 109 w 112"/>
                <a:gd name="T9" fmla="*/ 39 h 1736"/>
                <a:gd name="T10" fmla="*/ 112 w 112"/>
                <a:gd name="T11" fmla="*/ 56 h 1736"/>
                <a:gd name="T12" fmla="*/ 112 w 112"/>
                <a:gd name="T13" fmla="*/ 1680 h 1736"/>
                <a:gd name="T14" fmla="*/ 109 w 112"/>
                <a:gd name="T15" fmla="*/ 1697 h 1736"/>
                <a:gd name="T16" fmla="*/ 101 w 112"/>
                <a:gd name="T17" fmla="*/ 1713 h 1736"/>
                <a:gd name="T18" fmla="*/ 89 w 112"/>
                <a:gd name="T19" fmla="*/ 1725 h 1736"/>
                <a:gd name="T20" fmla="*/ 73 w 112"/>
                <a:gd name="T21" fmla="*/ 1733 h 1736"/>
                <a:gd name="T22" fmla="*/ 56 w 112"/>
                <a:gd name="T23" fmla="*/ 1736 h 1736"/>
                <a:gd name="T24" fmla="*/ 39 w 112"/>
                <a:gd name="T25" fmla="*/ 1733 h 1736"/>
                <a:gd name="T26" fmla="*/ 23 w 112"/>
                <a:gd name="T27" fmla="*/ 1725 h 1736"/>
                <a:gd name="T28" fmla="*/ 11 w 112"/>
                <a:gd name="T29" fmla="*/ 1713 h 1736"/>
                <a:gd name="T30" fmla="*/ 3 w 112"/>
                <a:gd name="T31" fmla="*/ 1697 h 1736"/>
                <a:gd name="T32" fmla="*/ 0 w 112"/>
                <a:gd name="T33" fmla="*/ 1680 h 1736"/>
                <a:gd name="T34" fmla="*/ 0 w 112"/>
                <a:gd name="T35" fmla="*/ 56 h 1736"/>
                <a:gd name="T36" fmla="*/ 3 w 112"/>
                <a:gd name="T37" fmla="*/ 39 h 1736"/>
                <a:gd name="T38" fmla="*/ 11 w 112"/>
                <a:gd name="T39" fmla="*/ 23 h 1736"/>
                <a:gd name="T40" fmla="*/ 23 w 112"/>
                <a:gd name="T41" fmla="*/ 11 h 1736"/>
                <a:gd name="T42" fmla="*/ 39 w 112"/>
                <a:gd name="T43" fmla="*/ 3 h 1736"/>
                <a:gd name="T44" fmla="*/ 56 w 112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736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680"/>
                  </a:lnTo>
                  <a:lnTo>
                    <a:pt x="109" y="1697"/>
                  </a:lnTo>
                  <a:lnTo>
                    <a:pt x="101" y="1713"/>
                  </a:lnTo>
                  <a:lnTo>
                    <a:pt x="89" y="1725"/>
                  </a:lnTo>
                  <a:lnTo>
                    <a:pt x="73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3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54"/>
            <p:cNvSpPr>
              <a:spLocks/>
            </p:cNvSpPr>
            <p:nvPr/>
          </p:nvSpPr>
          <p:spPr bwMode="auto">
            <a:xfrm>
              <a:off x="2043113" y="3560763"/>
              <a:ext cx="17463" cy="276225"/>
            </a:xfrm>
            <a:custGeom>
              <a:avLst/>
              <a:gdLst>
                <a:gd name="T0" fmla="*/ 56 w 112"/>
                <a:gd name="T1" fmla="*/ 0 h 1736"/>
                <a:gd name="T2" fmla="*/ 73 w 112"/>
                <a:gd name="T3" fmla="*/ 3 h 1736"/>
                <a:gd name="T4" fmla="*/ 89 w 112"/>
                <a:gd name="T5" fmla="*/ 11 h 1736"/>
                <a:gd name="T6" fmla="*/ 101 w 112"/>
                <a:gd name="T7" fmla="*/ 23 h 1736"/>
                <a:gd name="T8" fmla="*/ 109 w 112"/>
                <a:gd name="T9" fmla="*/ 39 h 1736"/>
                <a:gd name="T10" fmla="*/ 112 w 112"/>
                <a:gd name="T11" fmla="*/ 56 h 1736"/>
                <a:gd name="T12" fmla="*/ 112 w 112"/>
                <a:gd name="T13" fmla="*/ 1680 h 1736"/>
                <a:gd name="T14" fmla="*/ 109 w 112"/>
                <a:gd name="T15" fmla="*/ 1697 h 1736"/>
                <a:gd name="T16" fmla="*/ 101 w 112"/>
                <a:gd name="T17" fmla="*/ 1713 h 1736"/>
                <a:gd name="T18" fmla="*/ 89 w 112"/>
                <a:gd name="T19" fmla="*/ 1725 h 1736"/>
                <a:gd name="T20" fmla="*/ 73 w 112"/>
                <a:gd name="T21" fmla="*/ 1733 h 1736"/>
                <a:gd name="T22" fmla="*/ 56 w 112"/>
                <a:gd name="T23" fmla="*/ 1736 h 1736"/>
                <a:gd name="T24" fmla="*/ 39 w 112"/>
                <a:gd name="T25" fmla="*/ 1733 h 1736"/>
                <a:gd name="T26" fmla="*/ 23 w 112"/>
                <a:gd name="T27" fmla="*/ 1725 h 1736"/>
                <a:gd name="T28" fmla="*/ 11 w 112"/>
                <a:gd name="T29" fmla="*/ 1713 h 1736"/>
                <a:gd name="T30" fmla="*/ 3 w 112"/>
                <a:gd name="T31" fmla="*/ 1697 h 1736"/>
                <a:gd name="T32" fmla="*/ 0 w 112"/>
                <a:gd name="T33" fmla="*/ 1680 h 1736"/>
                <a:gd name="T34" fmla="*/ 0 w 112"/>
                <a:gd name="T35" fmla="*/ 56 h 1736"/>
                <a:gd name="T36" fmla="*/ 3 w 112"/>
                <a:gd name="T37" fmla="*/ 39 h 1736"/>
                <a:gd name="T38" fmla="*/ 11 w 112"/>
                <a:gd name="T39" fmla="*/ 23 h 1736"/>
                <a:gd name="T40" fmla="*/ 23 w 112"/>
                <a:gd name="T41" fmla="*/ 11 h 1736"/>
                <a:gd name="T42" fmla="*/ 39 w 112"/>
                <a:gd name="T43" fmla="*/ 3 h 1736"/>
                <a:gd name="T44" fmla="*/ 56 w 112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736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680"/>
                  </a:lnTo>
                  <a:lnTo>
                    <a:pt x="109" y="1697"/>
                  </a:lnTo>
                  <a:lnTo>
                    <a:pt x="101" y="1713"/>
                  </a:lnTo>
                  <a:lnTo>
                    <a:pt x="89" y="1725"/>
                  </a:lnTo>
                  <a:lnTo>
                    <a:pt x="73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3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55"/>
            <p:cNvSpPr>
              <a:spLocks/>
            </p:cNvSpPr>
            <p:nvPr/>
          </p:nvSpPr>
          <p:spPr bwMode="auto">
            <a:xfrm>
              <a:off x="2097088" y="3560763"/>
              <a:ext cx="17463" cy="276225"/>
            </a:xfrm>
            <a:custGeom>
              <a:avLst/>
              <a:gdLst>
                <a:gd name="T0" fmla="*/ 56 w 112"/>
                <a:gd name="T1" fmla="*/ 0 h 1736"/>
                <a:gd name="T2" fmla="*/ 73 w 112"/>
                <a:gd name="T3" fmla="*/ 3 h 1736"/>
                <a:gd name="T4" fmla="*/ 90 w 112"/>
                <a:gd name="T5" fmla="*/ 11 h 1736"/>
                <a:gd name="T6" fmla="*/ 101 w 112"/>
                <a:gd name="T7" fmla="*/ 23 h 1736"/>
                <a:gd name="T8" fmla="*/ 109 w 112"/>
                <a:gd name="T9" fmla="*/ 39 h 1736"/>
                <a:gd name="T10" fmla="*/ 112 w 112"/>
                <a:gd name="T11" fmla="*/ 56 h 1736"/>
                <a:gd name="T12" fmla="*/ 112 w 112"/>
                <a:gd name="T13" fmla="*/ 1680 h 1736"/>
                <a:gd name="T14" fmla="*/ 109 w 112"/>
                <a:gd name="T15" fmla="*/ 1697 h 1736"/>
                <a:gd name="T16" fmla="*/ 101 w 112"/>
                <a:gd name="T17" fmla="*/ 1713 h 1736"/>
                <a:gd name="T18" fmla="*/ 90 w 112"/>
                <a:gd name="T19" fmla="*/ 1725 h 1736"/>
                <a:gd name="T20" fmla="*/ 73 w 112"/>
                <a:gd name="T21" fmla="*/ 1733 h 1736"/>
                <a:gd name="T22" fmla="*/ 56 w 112"/>
                <a:gd name="T23" fmla="*/ 1736 h 1736"/>
                <a:gd name="T24" fmla="*/ 39 w 112"/>
                <a:gd name="T25" fmla="*/ 1733 h 1736"/>
                <a:gd name="T26" fmla="*/ 23 w 112"/>
                <a:gd name="T27" fmla="*/ 1725 h 1736"/>
                <a:gd name="T28" fmla="*/ 11 w 112"/>
                <a:gd name="T29" fmla="*/ 1713 h 1736"/>
                <a:gd name="T30" fmla="*/ 3 w 112"/>
                <a:gd name="T31" fmla="*/ 1697 h 1736"/>
                <a:gd name="T32" fmla="*/ 0 w 112"/>
                <a:gd name="T33" fmla="*/ 1680 h 1736"/>
                <a:gd name="T34" fmla="*/ 0 w 112"/>
                <a:gd name="T35" fmla="*/ 56 h 1736"/>
                <a:gd name="T36" fmla="*/ 3 w 112"/>
                <a:gd name="T37" fmla="*/ 39 h 1736"/>
                <a:gd name="T38" fmla="*/ 11 w 112"/>
                <a:gd name="T39" fmla="*/ 23 h 1736"/>
                <a:gd name="T40" fmla="*/ 23 w 112"/>
                <a:gd name="T41" fmla="*/ 11 h 1736"/>
                <a:gd name="T42" fmla="*/ 39 w 112"/>
                <a:gd name="T43" fmla="*/ 3 h 1736"/>
                <a:gd name="T44" fmla="*/ 56 w 112"/>
                <a:gd name="T45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736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680"/>
                  </a:lnTo>
                  <a:lnTo>
                    <a:pt x="109" y="1697"/>
                  </a:lnTo>
                  <a:lnTo>
                    <a:pt x="101" y="1713"/>
                  </a:lnTo>
                  <a:lnTo>
                    <a:pt x="90" y="1725"/>
                  </a:lnTo>
                  <a:lnTo>
                    <a:pt x="73" y="1733"/>
                  </a:lnTo>
                  <a:lnTo>
                    <a:pt x="56" y="1736"/>
                  </a:lnTo>
                  <a:lnTo>
                    <a:pt x="39" y="1733"/>
                  </a:lnTo>
                  <a:lnTo>
                    <a:pt x="23" y="1725"/>
                  </a:lnTo>
                  <a:lnTo>
                    <a:pt x="11" y="1713"/>
                  </a:lnTo>
                  <a:lnTo>
                    <a:pt x="3" y="1697"/>
                  </a:lnTo>
                  <a:lnTo>
                    <a:pt x="0" y="1680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456"/>
            <p:cNvSpPr>
              <a:spLocks/>
            </p:cNvSpPr>
            <p:nvPr/>
          </p:nvSpPr>
          <p:spPr bwMode="auto">
            <a:xfrm>
              <a:off x="1720851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2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2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2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457"/>
            <p:cNvSpPr>
              <a:spLocks/>
            </p:cNvSpPr>
            <p:nvPr/>
          </p:nvSpPr>
          <p:spPr bwMode="auto">
            <a:xfrm>
              <a:off x="1747838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458"/>
            <p:cNvSpPr>
              <a:spLocks/>
            </p:cNvSpPr>
            <p:nvPr/>
          </p:nvSpPr>
          <p:spPr bwMode="auto">
            <a:xfrm>
              <a:off x="1774826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459"/>
            <p:cNvSpPr>
              <a:spLocks/>
            </p:cNvSpPr>
            <p:nvPr/>
          </p:nvSpPr>
          <p:spPr bwMode="auto">
            <a:xfrm>
              <a:off x="1801813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60"/>
            <p:cNvSpPr>
              <a:spLocks/>
            </p:cNvSpPr>
            <p:nvPr/>
          </p:nvSpPr>
          <p:spPr bwMode="auto">
            <a:xfrm>
              <a:off x="1828801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90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90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90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61"/>
            <p:cNvSpPr>
              <a:spLocks/>
            </p:cNvSpPr>
            <p:nvPr/>
          </p:nvSpPr>
          <p:spPr bwMode="auto">
            <a:xfrm>
              <a:off x="1855788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2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2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2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62"/>
            <p:cNvSpPr>
              <a:spLocks/>
            </p:cNvSpPr>
            <p:nvPr/>
          </p:nvSpPr>
          <p:spPr bwMode="auto">
            <a:xfrm>
              <a:off x="1881188" y="3862388"/>
              <a:ext cx="19050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63"/>
            <p:cNvSpPr>
              <a:spLocks/>
            </p:cNvSpPr>
            <p:nvPr/>
          </p:nvSpPr>
          <p:spPr bwMode="auto">
            <a:xfrm>
              <a:off x="1908176" y="3862388"/>
              <a:ext cx="19050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64"/>
            <p:cNvSpPr>
              <a:spLocks/>
            </p:cNvSpPr>
            <p:nvPr/>
          </p:nvSpPr>
          <p:spPr bwMode="auto">
            <a:xfrm>
              <a:off x="1935163" y="3862388"/>
              <a:ext cx="19050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65"/>
            <p:cNvSpPr>
              <a:spLocks/>
            </p:cNvSpPr>
            <p:nvPr/>
          </p:nvSpPr>
          <p:spPr bwMode="auto">
            <a:xfrm>
              <a:off x="1962151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90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90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90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66"/>
            <p:cNvSpPr>
              <a:spLocks/>
            </p:cNvSpPr>
            <p:nvPr/>
          </p:nvSpPr>
          <p:spPr bwMode="auto">
            <a:xfrm>
              <a:off x="1989138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2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2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2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467"/>
            <p:cNvSpPr>
              <a:spLocks/>
            </p:cNvSpPr>
            <p:nvPr/>
          </p:nvSpPr>
          <p:spPr bwMode="auto">
            <a:xfrm>
              <a:off x="2016126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68"/>
            <p:cNvSpPr>
              <a:spLocks/>
            </p:cNvSpPr>
            <p:nvPr/>
          </p:nvSpPr>
          <p:spPr bwMode="auto">
            <a:xfrm>
              <a:off x="2043113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69"/>
            <p:cNvSpPr>
              <a:spLocks/>
            </p:cNvSpPr>
            <p:nvPr/>
          </p:nvSpPr>
          <p:spPr bwMode="auto">
            <a:xfrm>
              <a:off x="2070101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89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89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89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70"/>
            <p:cNvSpPr>
              <a:spLocks/>
            </p:cNvSpPr>
            <p:nvPr/>
          </p:nvSpPr>
          <p:spPr bwMode="auto">
            <a:xfrm>
              <a:off x="2097088" y="3862388"/>
              <a:ext cx="17463" cy="26988"/>
            </a:xfrm>
            <a:custGeom>
              <a:avLst/>
              <a:gdLst>
                <a:gd name="T0" fmla="*/ 56 w 112"/>
                <a:gd name="T1" fmla="*/ 0 h 168"/>
                <a:gd name="T2" fmla="*/ 73 w 112"/>
                <a:gd name="T3" fmla="*/ 3 h 168"/>
                <a:gd name="T4" fmla="*/ 90 w 112"/>
                <a:gd name="T5" fmla="*/ 11 h 168"/>
                <a:gd name="T6" fmla="*/ 101 w 112"/>
                <a:gd name="T7" fmla="*/ 23 h 168"/>
                <a:gd name="T8" fmla="*/ 109 w 112"/>
                <a:gd name="T9" fmla="*/ 39 h 168"/>
                <a:gd name="T10" fmla="*/ 112 w 112"/>
                <a:gd name="T11" fmla="*/ 56 h 168"/>
                <a:gd name="T12" fmla="*/ 112 w 112"/>
                <a:gd name="T13" fmla="*/ 112 h 168"/>
                <a:gd name="T14" fmla="*/ 109 w 112"/>
                <a:gd name="T15" fmla="*/ 129 h 168"/>
                <a:gd name="T16" fmla="*/ 101 w 112"/>
                <a:gd name="T17" fmla="*/ 146 h 168"/>
                <a:gd name="T18" fmla="*/ 90 w 112"/>
                <a:gd name="T19" fmla="*/ 157 h 168"/>
                <a:gd name="T20" fmla="*/ 73 w 112"/>
                <a:gd name="T21" fmla="*/ 165 h 168"/>
                <a:gd name="T22" fmla="*/ 56 w 112"/>
                <a:gd name="T23" fmla="*/ 168 h 168"/>
                <a:gd name="T24" fmla="*/ 39 w 112"/>
                <a:gd name="T25" fmla="*/ 165 h 168"/>
                <a:gd name="T26" fmla="*/ 23 w 112"/>
                <a:gd name="T27" fmla="*/ 157 h 168"/>
                <a:gd name="T28" fmla="*/ 11 w 112"/>
                <a:gd name="T29" fmla="*/ 146 h 168"/>
                <a:gd name="T30" fmla="*/ 3 w 112"/>
                <a:gd name="T31" fmla="*/ 129 h 168"/>
                <a:gd name="T32" fmla="*/ 0 w 112"/>
                <a:gd name="T33" fmla="*/ 112 h 168"/>
                <a:gd name="T34" fmla="*/ 0 w 112"/>
                <a:gd name="T35" fmla="*/ 56 h 168"/>
                <a:gd name="T36" fmla="*/ 3 w 112"/>
                <a:gd name="T37" fmla="*/ 39 h 168"/>
                <a:gd name="T38" fmla="*/ 11 w 112"/>
                <a:gd name="T39" fmla="*/ 23 h 168"/>
                <a:gd name="T40" fmla="*/ 23 w 112"/>
                <a:gd name="T41" fmla="*/ 11 h 168"/>
                <a:gd name="T42" fmla="*/ 39 w 112"/>
                <a:gd name="T43" fmla="*/ 3 h 168"/>
                <a:gd name="T44" fmla="*/ 56 w 112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8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2"/>
                  </a:lnTo>
                  <a:lnTo>
                    <a:pt x="109" y="129"/>
                  </a:lnTo>
                  <a:lnTo>
                    <a:pt x="101" y="146"/>
                  </a:lnTo>
                  <a:lnTo>
                    <a:pt x="90" y="157"/>
                  </a:lnTo>
                  <a:lnTo>
                    <a:pt x="73" y="165"/>
                  </a:lnTo>
                  <a:lnTo>
                    <a:pt x="56" y="168"/>
                  </a:lnTo>
                  <a:lnTo>
                    <a:pt x="39" y="165"/>
                  </a:lnTo>
                  <a:lnTo>
                    <a:pt x="23" y="157"/>
                  </a:lnTo>
                  <a:lnTo>
                    <a:pt x="11" y="146"/>
                  </a:lnTo>
                  <a:lnTo>
                    <a:pt x="3" y="129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71"/>
            <p:cNvSpPr>
              <a:spLocks noEditPoints="1"/>
            </p:cNvSpPr>
            <p:nvPr/>
          </p:nvSpPr>
          <p:spPr bwMode="auto">
            <a:xfrm>
              <a:off x="1649413" y="3516313"/>
              <a:ext cx="536575" cy="444500"/>
            </a:xfrm>
            <a:custGeom>
              <a:avLst/>
              <a:gdLst>
                <a:gd name="T0" fmla="*/ 113 w 3380"/>
                <a:gd name="T1" fmla="*/ 112 h 2800"/>
                <a:gd name="T2" fmla="*/ 113 w 3380"/>
                <a:gd name="T3" fmla="*/ 2688 h 2800"/>
                <a:gd name="T4" fmla="*/ 3267 w 3380"/>
                <a:gd name="T5" fmla="*/ 2688 h 2800"/>
                <a:gd name="T6" fmla="*/ 3267 w 3380"/>
                <a:gd name="T7" fmla="*/ 112 h 2800"/>
                <a:gd name="T8" fmla="*/ 113 w 3380"/>
                <a:gd name="T9" fmla="*/ 112 h 2800"/>
                <a:gd name="T10" fmla="*/ 0 w 3380"/>
                <a:gd name="T11" fmla="*/ 0 h 2800"/>
                <a:gd name="T12" fmla="*/ 3380 w 3380"/>
                <a:gd name="T13" fmla="*/ 0 h 2800"/>
                <a:gd name="T14" fmla="*/ 3380 w 3380"/>
                <a:gd name="T15" fmla="*/ 2800 h 2800"/>
                <a:gd name="T16" fmla="*/ 0 w 3380"/>
                <a:gd name="T17" fmla="*/ 2800 h 2800"/>
                <a:gd name="T18" fmla="*/ 0 w 3380"/>
                <a:gd name="T19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0" h="2800">
                  <a:moveTo>
                    <a:pt x="113" y="112"/>
                  </a:moveTo>
                  <a:lnTo>
                    <a:pt x="113" y="2688"/>
                  </a:lnTo>
                  <a:lnTo>
                    <a:pt x="3267" y="2688"/>
                  </a:lnTo>
                  <a:lnTo>
                    <a:pt x="3267" y="112"/>
                  </a:lnTo>
                  <a:lnTo>
                    <a:pt x="113" y="112"/>
                  </a:lnTo>
                  <a:close/>
                  <a:moveTo>
                    <a:pt x="0" y="0"/>
                  </a:moveTo>
                  <a:lnTo>
                    <a:pt x="3380" y="0"/>
                  </a:lnTo>
                  <a:lnTo>
                    <a:pt x="3380" y="2800"/>
                  </a:lnTo>
                  <a:lnTo>
                    <a:pt x="0" y="28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9" name="Group 1068"/>
          <p:cNvGrpSpPr/>
          <p:nvPr/>
        </p:nvGrpSpPr>
        <p:grpSpPr>
          <a:xfrm>
            <a:off x="677869" y="3505201"/>
            <a:ext cx="536576" cy="457200"/>
            <a:chOff x="725488" y="3505201"/>
            <a:chExt cx="536576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7" name="Freeform 476"/>
            <p:cNvSpPr>
              <a:spLocks/>
            </p:cNvSpPr>
            <p:nvPr/>
          </p:nvSpPr>
          <p:spPr bwMode="auto">
            <a:xfrm>
              <a:off x="762001" y="3738563"/>
              <a:ext cx="17463" cy="169863"/>
            </a:xfrm>
            <a:custGeom>
              <a:avLst/>
              <a:gdLst>
                <a:gd name="T0" fmla="*/ 57 w 113"/>
                <a:gd name="T1" fmla="*/ 0 h 1072"/>
                <a:gd name="T2" fmla="*/ 74 w 113"/>
                <a:gd name="T3" fmla="*/ 4 h 1072"/>
                <a:gd name="T4" fmla="*/ 89 w 113"/>
                <a:gd name="T5" fmla="*/ 12 h 1072"/>
                <a:gd name="T6" fmla="*/ 102 w 113"/>
                <a:gd name="T7" fmla="*/ 24 h 1072"/>
                <a:gd name="T8" fmla="*/ 110 w 113"/>
                <a:gd name="T9" fmla="*/ 39 h 1072"/>
                <a:gd name="T10" fmla="*/ 113 w 113"/>
                <a:gd name="T11" fmla="*/ 57 h 1072"/>
                <a:gd name="T12" fmla="*/ 113 w 113"/>
                <a:gd name="T13" fmla="*/ 1016 h 1072"/>
                <a:gd name="T14" fmla="*/ 110 w 113"/>
                <a:gd name="T15" fmla="*/ 1033 h 1072"/>
                <a:gd name="T16" fmla="*/ 102 w 113"/>
                <a:gd name="T17" fmla="*/ 1048 h 1072"/>
                <a:gd name="T18" fmla="*/ 89 w 113"/>
                <a:gd name="T19" fmla="*/ 1061 h 1072"/>
                <a:gd name="T20" fmla="*/ 74 w 113"/>
                <a:gd name="T21" fmla="*/ 1069 h 1072"/>
                <a:gd name="T22" fmla="*/ 57 w 113"/>
                <a:gd name="T23" fmla="*/ 1072 h 1072"/>
                <a:gd name="T24" fmla="*/ 39 w 113"/>
                <a:gd name="T25" fmla="*/ 1069 h 1072"/>
                <a:gd name="T26" fmla="*/ 24 w 113"/>
                <a:gd name="T27" fmla="*/ 1061 h 1072"/>
                <a:gd name="T28" fmla="*/ 12 w 113"/>
                <a:gd name="T29" fmla="*/ 1048 h 1072"/>
                <a:gd name="T30" fmla="*/ 3 w 113"/>
                <a:gd name="T31" fmla="*/ 1033 h 1072"/>
                <a:gd name="T32" fmla="*/ 0 w 113"/>
                <a:gd name="T33" fmla="*/ 1016 h 1072"/>
                <a:gd name="T34" fmla="*/ 0 w 113"/>
                <a:gd name="T35" fmla="*/ 57 h 1072"/>
                <a:gd name="T36" fmla="*/ 3 w 113"/>
                <a:gd name="T37" fmla="*/ 39 h 1072"/>
                <a:gd name="T38" fmla="*/ 12 w 113"/>
                <a:gd name="T39" fmla="*/ 24 h 1072"/>
                <a:gd name="T40" fmla="*/ 24 w 113"/>
                <a:gd name="T41" fmla="*/ 12 h 1072"/>
                <a:gd name="T42" fmla="*/ 39 w 113"/>
                <a:gd name="T43" fmla="*/ 4 h 1072"/>
                <a:gd name="T44" fmla="*/ 57 w 113"/>
                <a:gd name="T45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072">
                  <a:moveTo>
                    <a:pt x="57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1016"/>
                  </a:lnTo>
                  <a:lnTo>
                    <a:pt x="110" y="1033"/>
                  </a:lnTo>
                  <a:lnTo>
                    <a:pt x="102" y="1048"/>
                  </a:lnTo>
                  <a:lnTo>
                    <a:pt x="89" y="1061"/>
                  </a:lnTo>
                  <a:lnTo>
                    <a:pt x="74" y="1069"/>
                  </a:lnTo>
                  <a:lnTo>
                    <a:pt x="57" y="1072"/>
                  </a:lnTo>
                  <a:lnTo>
                    <a:pt x="39" y="1069"/>
                  </a:lnTo>
                  <a:lnTo>
                    <a:pt x="24" y="1061"/>
                  </a:lnTo>
                  <a:lnTo>
                    <a:pt x="12" y="1048"/>
                  </a:lnTo>
                  <a:lnTo>
                    <a:pt x="3" y="1033"/>
                  </a:lnTo>
                  <a:lnTo>
                    <a:pt x="0" y="10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77"/>
            <p:cNvSpPr>
              <a:spLocks/>
            </p:cNvSpPr>
            <p:nvPr/>
          </p:nvSpPr>
          <p:spPr bwMode="auto">
            <a:xfrm>
              <a:off x="1208088" y="3738563"/>
              <a:ext cx="17463" cy="169863"/>
            </a:xfrm>
            <a:custGeom>
              <a:avLst/>
              <a:gdLst>
                <a:gd name="T0" fmla="*/ 56 w 113"/>
                <a:gd name="T1" fmla="*/ 0 h 1072"/>
                <a:gd name="T2" fmla="*/ 74 w 113"/>
                <a:gd name="T3" fmla="*/ 4 h 1072"/>
                <a:gd name="T4" fmla="*/ 89 w 113"/>
                <a:gd name="T5" fmla="*/ 12 h 1072"/>
                <a:gd name="T6" fmla="*/ 101 w 113"/>
                <a:gd name="T7" fmla="*/ 24 h 1072"/>
                <a:gd name="T8" fmla="*/ 110 w 113"/>
                <a:gd name="T9" fmla="*/ 39 h 1072"/>
                <a:gd name="T10" fmla="*/ 113 w 113"/>
                <a:gd name="T11" fmla="*/ 57 h 1072"/>
                <a:gd name="T12" fmla="*/ 113 w 113"/>
                <a:gd name="T13" fmla="*/ 1016 h 1072"/>
                <a:gd name="T14" fmla="*/ 110 w 113"/>
                <a:gd name="T15" fmla="*/ 1033 h 1072"/>
                <a:gd name="T16" fmla="*/ 101 w 113"/>
                <a:gd name="T17" fmla="*/ 1048 h 1072"/>
                <a:gd name="T18" fmla="*/ 89 w 113"/>
                <a:gd name="T19" fmla="*/ 1061 h 1072"/>
                <a:gd name="T20" fmla="*/ 74 w 113"/>
                <a:gd name="T21" fmla="*/ 1069 h 1072"/>
                <a:gd name="T22" fmla="*/ 56 w 113"/>
                <a:gd name="T23" fmla="*/ 1072 h 1072"/>
                <a:gd name="T24" fmla="*/ 39 w 113"/>
                <a:gd name="T25" fmla="*/ 1069 h 1072"/>
                <a:gd name="T26" fmla="*/ 24 w 113"/>
                <a:gd name="T27" fmla="*/ 1061 h 1072"/>
                <a:gd name="T28" fmla="*/ 11 w 113"/>
                <a:gd name="T29" fmla="*/ 1048 h 1072"/>
                <a:gd name="T30" fmla="*/ 3 w 113"/>
                <a:gd name="T31" fmla="*/ 1033 h 1072"/>
                <a:gd name="T32" fmla="*/ 0 w 113"/>
                <a:gd name="T33" fmla="*/ 1016 h 1072"/>
                <a:gd name="T34" fmla="*/ 0 w 113"/>
                <a:gd name="T35" fmla="*/ 57 h 1072"/>
                <a:gd name="T36" fmla="*/ 3 w 113"/>
                <a:gd name="T37" fmla="*/ 39 h 1072"/>
                <a:gd name="T38" fmla="*/ 11 w 113"/>
                <a:gd name="T39" fmla="*/ 24 h 1072"/>
                <a:gd name="T40" fmla="*/ 24 w 113"/>
                <a:gd name="T41" fmla="*/ 12 h 1072"/>
                <a:gd name="T42" fmla="*/ 39 w 113"/>
                <a:gd name="T43" fmla="*/ 4 h 1072"/>
                <a:gd name="T44" fmla="*/ 56 w 113"/>
                <a:gd name="T45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072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1016"/>
                  </a:lnTo>
                  <a:lnTo>
                    <a:pt x="110" y="1033"/>
                  </a:lnTo>
                  <a:lnTo>
                    <a:pt x="101" y="1048"/>
                  </a:lnTo>
                  <a:lnTo>
                    <a:pt x="89" y="1061"/>
                  </a:lnTo>
                  <a:lnTo>
                    <a:pt x="74" y="1069"/>
                  </a:lnTo>
                  <a:lnTo>
                    <a:pt x="56" y="1072"/>
                  </a:lnTo>
                  <a:lnTo>
                    <a:pt x="39" y="1069"/>
                  </a:lnTo>
                  <a:lnTo>
                    <a:pt x="24" y="1061"/>
                  </a:lnTo>
                  <a:lnTo>
                    <a:pt x="11" y="1048"/>
                  </a:lnTo>
                  <a:lnTo>
                    <a:pt x="3" y="1033"/>
                  </a:lnTo>
                  <a:lnTo>
                    <a:pt x="0" y="101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78"/>
            <p:cNvSpPr>
              <a:spLocks/>
            </p:cNvSpPr>
            <p:nvPr/>
          </p:nvSpPr>
          <p:spPr bwMode="auto">
            <a:xfrm>
              <a:off x="796926" y="3738563"/>
              <a:ext cx="17463" cy="98425"/>
            </a:xfrm>
            <a:custGeom>
              <a:avLst/>
              <a:gdLst>
                <a:gd name="T0" fmla="*/ 56 w 112"/>
                <a:gd name="T1" fmla="*/ 0 h 621"/>
                <a:gd name="T2" fmla="*/ 73 w 112"/>
                <a:gd name="T3" fmla="*/ 4 h 621"/>
                <a:gd name="T4" fmla="*/ 89 w 112"/>
                <a:gd name="T5" fmla="*/ 12 h 621"/>
                <a:gd name="T6" fmla="*/ 101 w 112"/>
                <a:gd name="T7" fmla="*/ 24 h 621"/>
                <a:gd name="T8" fmla="*/ 109 w 112"/>
                <a:gd name="T9" fmla="*/ 39 h 621"/>
                <a:gd name="T10" fmla="*/ 112 w 112"/>
                <a:gd name="T11" fmla="*/ 57 h 621"/>
                <a:gd name="T12" fmla="*/ 112 w 112"/>
                <a:gd name="T13" fmla="*/ 564 h 621"/>
                <a:gd name="T14" fmla="*/ 109 w 112"/>
                <a:gd name="T15" fmla="*/ 582 h 621"/>
                <a:gd name="T16" fmla="*/ 101 w 112"/>
                <a:gd name="T17" fmla="*/ 598 h 621"/>
                <a:gd name="T18" fmla="*/ 89 w 112"/>
                <a:gd name="T19" fmla="*/ 610 h 621"/>
                <a:gd name="T20" fmla="*/ 73 w 112"/>
                <a:gd name="T21" fmla="*/ 618 h 621"/>
                <a:gd name="T22" fmla="*/ 56 w 112"/>
                <a:gd name="T23" fmla="*/ 621 h 621"/>
                <a:gd name="T24" fmla="*/ 39 w 112"/>
                <a:gd name="T25" fmla="*/ 618 h 621"/>
                <a:gd name="T26" fmla="*/ 22 w 112"/>
                <a:gd name="T27" fmla="*/ 610 h 621"/>
                <a:gd name="T28" fmla="*/ 11 w 112"/>
                <a:gd name="T29" fmla="*/ 598 h 621"/>
                <a:gd name="T30" fmla="*/ 3 w 112"/>
                <a:gd name="T31" fmla="*/ 582 h 621"/>
                <a:gd name="T32" fmla="*/ 0 w 112"/>
                <a:gd name="T33" fmla="*/ 564 h 621"/>
                <a:gd name="T34" fmla="*/ 0 w 112"/>
                <a:gd name="T35" fmla="*/ 57 h 621"/>
                <a:gd name="T36" fmla="*/ 3 w 112"/>
                <a:gd name="T37" fmla="*/ 39 h 621"/>
                <a:gd name="T38" fmla="*/ 11 w 112"/>
                <a:gd name="T39" fmla="*/ 24 h 621"/>
                <a:gd name="T40" fmla="*/ 22 w 112"/>
                <a:gd name="T41" fmla="*/ 12 h 621"/>
                <a:gd name="T42" fmla="*/ 39 w 112"/>
                <a:gd name="T43" fmla="*/ 4 h 621"/>
                <a:gd name="T44" fmla="*/ 56 w 112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621">
                  <a:moveTo>
                    <a:pt x="56" y="0"/>
                  </a:moveTo>
                  <a:lnTo>
                    <a:pt x="73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564"/>
                  </a:lnTo>
                  <a:lnTo>
                    <a:pt x="109" y="582"/>
                  </a:lnTo>
                  <a:lnTo>
                    <a:pt x="101" y="598"/>
                  </a:lnTo>
                  <a:lnTo>
                    <a:pt x="89" y="610"/>
                  </a:lnTo>
                  <a:lnTo>
                    <a:pt x="73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2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79"/>
            <p:cNvSpPr>
              <a:spLocks/>
            </p:cNvSpPr>
            <p:nvPr/>
          </p:nvSpPr>
          <p:spPr bwMode="auto">
            <a:xfrm>
              <a:off x="823913" y="3738563"/>
              <a:ext cx="17463" cy="98425"/>
            </a:xfrm>
            <a:custGeom>
              <a:avLst/>
              <a:gdLst>
                <a:gd name="T0" fmla="*/ 56 w 112"/>
                <a:gd name="T1" fmla="*/ 0 h 621"/>
                <a:gd name="T2" fmla="*/ 73 w 112"/>
                <a:gd name="T3" fmla="*/ 4 h 621"/>
                <a:gd name="T4" fmla="*/ 89 w 112"/>
                <a:gd name="T5" fmla="*/ 12 h 621"/>
                <a:gd name="T6" fmla="*/ 101 w 112"/>
                <a:gd name="T7" fmla="*/ 24 h 621"/>
                <a:gd name="T8" fmla="*/ 109 w 112"/>
                <a:gd name="T9" fmla="*/ 39 h 621"/>
                <a:gd name="T10" fmla="*/ 112 w 112"/>
                <a:gd name="T11" fmla="*/ 57 h 621"/>
                <a:gd name="T12" fmla="*/ 112 w 112"/>
                <a:gd name="T13" fmla="*/ 564 h 621"/>
                <a:gd name="T14" fmla="*/ 109 w 112"/>
                <a:gd name="T15" fmla="*/ 582 h 621"/>
                <a:gd name="T16" fmla="*/ 101 w 112"/>
                <a:gd name="T17" fmla="*/ 598 h 621"/>
                <a:gd name="T18" fmla="*/ 89 w 112"/>
                <a:gd name="T19" fmla="*/ 610 h 621"/>
                <a:gd name="T20" fmla="*/ 73 w 112"/>
                <a:gd name="T21" fmla="*/ 618 h 621"/>
                <a:gd name="T22" fmla="*/ 56 w 112"/>
                <a:gd name="T23" fmla="*/ 621 h 621"/>
                <a:gd name="T24" fmla="*/ 39 w 112"/>
                <a:gd name="T25" fmla="*/ 618 h 621"/>
                <a:gd name="T26" fmla="*/ 23 w 112"/>
                <a:gd name="T27" fmla="*/ 610 h 621"/>
                <a:gd name="T28" fmla="*/ 11 w 112"/>
                <a:gd name="T29" fmla="*/ 598 h 621"/>
                <a:gd name="T30" fmla="*/ 3 w 112"/>
                <a:gd name="T31" fmla="*/ 582 h 621"/>
                <a:gd name="T32" fmla="*/ 0 w 112"/>
                <a:gd name="T33" fmla="*/ 564 h 621"/>
                <a:gd name="T34" fmla="*/ 0 w 112"/>
                <a:gd name="T35" fmla="*/ 57 h 621"/>
                <a:gd name="T36" fmla="*/ 3 w 112"/>
                <a:gd name="T37" fmla="*/ 39 h 621"/>
                <a:gd name="T38" fmla="*/ 11 w 112"/>
                <a:gd name="T39" fmla="*/ 24 h 621"/>
                <a:gd name="T40" fmla="*/ 23 w 112"/>
                <a:gd name="T41" fmla="*/ 12 h 621"/>
                <a:gd name="T42" fmla="*/ 39 w 112"/>
                <a:gd name="T43" fmla="*/ 4 h 621"/>
                <a:gd name="T44" fmla="*/ 56 w 112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621">
                  <a:moveTo>
                    <a:pt x="56" y="0"/>
                  </a:moveTo>
                  <a:lnTo>
                    <a:pt x="73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564"/>
                  </a:lnTo>
                  <a:lnTo>
                    <a:pt x="109" y="582"/>
                  </a:lnTo>
                  <a:lnTo>
                    <a:pt x="101" y="598"/>
                  </a:lnTo>
                  <a:lnTo>
                    <a:pt x="89" y="610"/>
                  </a:lnTo>
                  <a:lnTo>
                    <a:pt x="73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3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480"/>
            <p:cNvSpPr>
              <a:spLocks/>
            </p:cNvSpPr>
            <p:nvPr/>
          </p:nvSpPr>
          <p:spPr bwMode="auto">
            <a:xfrm>
              <a:off x="868363" y="3738563"/>
              <a:ext cx="17463" cy="98425"/>
            </a:xfrm>
            <a:custGeom>
              <a:avLst/>
              <a:gdLst>
                <a:gd name="T0" fmla="*/ 57 w 113"/>
                <a:gd name="T1" fmla="*/ 0 h 621"/>
                <a:gd name="T2" fmla="*/ 74 w 113"/>
                <a:gd name="T3" fmla="*/ 4 h 621"/>
                <a:gd name="T4" fmla="*/ 89 w 113"/>
                <a:gd name="T5" fmla="*/ 12 h 621"/>
                <a:gd name="T6" fmla="*/ 102 w 113"/>
                <a:gd name="T7" fmla="*/ 24 h 621"/>
                <a:gd name="T8" fmla="*/ 110 w 113"/>
                <a:gd name="T9" fmla="*/ 39 h 621"/>
                <a:gd name="T10" fmla="*/ 113 w 113"/>
                <a:gd name="T11" fmla="*/ 57 h 621"/>
                <a:gd name="T12" fmla="*/ 113 w 113"/>
                <a:gd name="T13" fmla="*/ 564 h 621"/>
                <a:gd name="T14" fmla="*/ 110 w 113"/>
                <a:gd name="T15" fmla="*/ 582 h 621"/>
                <a:gd name="T16" fmla="*/ 102 w 113"/>
                <a:gd name="T17" fmla="*/ 598 h 621"/>
                <a:gd name="T18" fmla="*/ 89 w 113"/>
                <a:gd name="T19" fmla="*/ 610 h 621"/>
                <a:gd name="T20" fmla="*/ 74 w 113"/>
                <a:gd name="T21" fmla="*/ 618 h 621"/>
                <a:gd name="T22" fmla="*/ 57 w 113"/>
                <a:gd name="T23" fmla="*/ 621 h 621"/>
                <a:gd name="T24" fmla="*/ 39 w 113"/>
                <a:gd name="T25" fmla="*/ 618 h 621"/>
                <a:gd name="T26" fmla="*/ 24 w 113"/>
                <a:gd name="T27" fmla="*/ 610 h 621"/>
                <a:gd name="T28" fmla="*/ 12 w 113"/>
                <a:gd name="T29" fmla="*/ 598 h 621"/>
                <a:gd name="T30" fmla="*/ 3 w 113"/>
                <a:gd name="T31" fmla="*/ 582 h 621"/>
                <a:gd name="T32" fmla="*/ 0 w 113"/>
                <a:gd name="T33" fmla="*/ 564 h 621"/>
                <a:gd name="T34" fmla="*/ 0 w 113"/>
                <a:gd name="T35" fmla="*/ 57 h 621"/>
                <a:gd name="T36" fmla="*/ 3 w 113"/>
                <a:gd name="T37" fmla="*/ 39 h 621"/>
                <a:gd name="T38" fmla="*/ 12 w 113"/>
                <a:gd name="T39" fmla="*/ 24 h 621"/>
                <a:gd name="T40" fmla="*/ 24 w 113"/>
                <a:gd name="T41" fmla="*/ 12 h 621"/>
                <a:gd name="T42" fmla="*/ 39 w 113"/>
                <a:gd name="T43" fmla="*/ 4 h 621"/>
                <a:gd name="T44" fmla="*/ 57 w 113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621">
                  <a:moveTo>
                    <a:pt x="57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564"/>
                  </a:lnTo>
                  <a:lnTo>
                    <a:pt x="110" y="582"/>
                  </a:lnTo>
                  <a:lnTo>
                    <a:pt x="102" y="598"/>
                  </a:lnTo>
                  <a:lnTo>
                    <a:pt x="89" y="610"/>
                  </a:lnTo>
                  <a:lnTo>
                    <a:pt x="74" y="618"/>
                  </a:lnTo>
                  <a:lnTo>
                    <a:pt x="57" y="621"/>
                  </a:lnTo>
                  <a:lnTo>
                    <a:pt x="39" y="618"/>
                  </a:lnTo>
                  <a:lnTo>
                    <a:pt x="24" y="610"/>
                  </a:lnTo>
                  <a:lnTo>
                    <a:pt x="12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81"/>
            <p:cNvSpPr>
              <a:spLocks/>
            </p:cNvSpPr>
            <p:nvPr/>
          </p:nvSpPr>
          <p:spPr bwMode="auto">
            <a:xfrm>
              <a:off x="895351" y="3738563"/>
              <a:ext cx="17463" cy="98425"/>
            </a:xfrm>
            <a:custGeom>
              <a:avLst/>
              <a:gdLst>
                <a:gd name="T0" fmla="*/ 57 w 113"/>
                <a:gd name="T1" fmla="*/ 0 h 621"/>
                <a:gd name="T2" fmla="*/ 74 w 113"/>
                <a:gd name="T3" fmla="*/ 4 h 621"/>
                <a:gd name="T4" fmla="*/ 89 w 113"/>
                <a:gd name="T5" fmla="*/ 12 h 621"/>
                <a:gd name="T6" fmla="*/ 102 w 113"/>
                <a:gd name="T7" fmla="*/ 24 h 621"/>
                <a:gd name="T8" fmla="*/ 110 w 113"/>
                <a:gd name="T9" fmla="*/ 39 h 621"/>
                <a:gd name="T10" fmla="*/ 113 w 113"/>
                <a:gd name="T11" fmla="*/ 57 h 621"/>
                <a:gd name="T12" fmla="*/ 113 w 113"/>
                <a:gd name="T13" fmla="*/ 564 h 621"/>
                <a:gd name="T14" fmla="*/ 110 w 113"/>
                <a:gd name="T15" fmla="*/ 582 h 621"/>
                <a:gd name="T16" fmla="*/ 102 w 113"/>
                <a:gd name="T17" fmla="*/ 598 h 621"/>
                <a:gd name="T18" fmla="*/ 89 w 113"/>
                <a:gd name="T19" fmla="*/ 610 h 621"/>
                <a:gd name="T20" fmla="*/ 74 w 113"/>
                <a:gd name="T21" fmla="*/ 618 h 621"/>
                <a:gd name="T22" fmla="*/ 57 w 113"/>
                <a:gd name="T23" fmla="*/ 621 h 621"/>
                <a:gd name="T24" fmla="*/ 39 w 113"/>
                <a:gd name="T25" fmla="*/ 618 h 621"/>
                <a:gd name="T26" fmla="*/ 24 w 113"/>
                <a:gd name="T27" fmla="*/ 610 h 621"/>
                <a:gd name="T28" fmla="*/ 12 w 113"/>
                <a:gd name="T29" fmla="*/ 598 h 621"/>
                <a:gd name="T30" fmla="*/ 3 w 113"/>
                <a:gd name="T31" fmla="*/ 582 h 621"/>
                <a:gd name="T32" fmla="*/ 0 w 113"/>
                <a:gd name="T33" fmla="*/ 564 h 621"/>
                <a:gd name="T34" fmla="*/ 0 w 113"/>
                <a:gd name="T35" fmla="*/ 57 h 621"/>
                <a:gd name="T36" fmla="*/ 3 w 113"/>
                <a:gd name="T37" fmla="*/ 39 h 621"/>
                <a:gd name="T38" fmla="*/ 12 w 113"/>
                <a:gd name="T39" fmla="*/ 24 h 621"/>
                <a:gd name="T40" fmla="*/ 24 w 113"/>
                <a:gd name="T41" fmla="*/ 12 h 621"/>
                <a:gd name="T42" fmla="*/ 39 w 113"/>
                <a:gd name="T43" fmla="*/ 4 h 621"/>
                <a:gd name="T44" fmla="*/ 57 w 113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621">
                  <a:moveTo>
                    <a:pt x="57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564"/>
                  </a:lnTo>
                  <a:lnTo>
                    <a:pt x="110" y="582"/>
                  </a:lnTo>
                  <a:lnTo>
                    <a:pt x="102" y="598"/>
                  </a:lnTo>
                  <a:lnTo>
                    <a:pt x="89" y="610"/>
                  </a:lnTo>
                  <a:lnTo>
                    <a:pt x="74" y="618"/>
                  </a:lnTo>
                  <a:lnTo>
                    <a:pt x="57" y="621"/>
                  </a:lnTo>
                  <a:lnTo>
                    <a:pt x="39" y="618"/>
                  </a:lnTo>
                  <a:lnTo>
                    <a:pt x="24" y="610"/>
                  </a:lnTo>
                  <a:lnTo>
                    <a:pt x="12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82"/>
            <p:cNvSpPr>
              <a:spLocks/>
            </p:cNvSpPr>
            <p:nvPr/>
          </p:nvSpPr>
          <p:spPr bwMode="auto">
            <a:xfrm>
              <a:off x="922338" y="3738563"/>
              <a:ext cx="17463" cy="98425"/>
            </a:xfrm>
            <a:custGeom>
              <a:avLst/>
              <a:gdLst>
                <a:gd name="T0" fmla="*/ 57 w 113"/>
                <a:gd name="T1" fmla="*/ 0 h 621"/>
                <a:gd name="T2" fmla="*/ 74 w 113"/>
                <a:gd name="T3" fmla="*/ 4 h 621"/>
                <a:gd name="T4" fmla="*/ 89 w 113"/>
                <a:gd name="T5" fmla="*/ 12 h 621"/>
                <a:gd name="T6" fmla="*/ 102 w 113"/>
                <a:gd name="T7" fmla="*/ 24 h 621"/>
                <a:gd name="T8" fmla="*/ 110 w 113"/>
                <a:gd name="T9" fmla="*/ 39 h 621"/>
                <a:gd name="T10" fmla="*/ 113 w 113"/>
                <a:gd name="T11" fmla="*/ 57 h 621"/>
                <a:gd name="T12" fmla="*/ 113 w 113"/>
                <a:gd name="T13" fmla="*/ 564 h 621"/>
                <a:gd name="T14" fmla="*/ 110 w 113"/>
                <a:gd name="T15" fmla="*/ 582 h 621"/>
                <a:gd name="T16" fmla="*/ 102 w 113"/>
                <a:gd name="T17" fmla="*/ 598 h 621"/>
                <a:gd name="T18" fmla="*/ 89 w 113"/>
                <a:gd name="T19" fmla="*/ 610 h 621"/>
                <a:gd name="T20" fmla="*/ 74 w 113"/>
                <a:gd name="T21" fmla="*/ 618 h 621"/>
                <a:gd name="T22" fmla="*/ 57 w 113"/>
                <a:gd name="T23" fmla="*/ 621 h 621"/>
                <a:gd name="T24" fmla="*/ 39 w 113"/>
                <a:gd name="T25" fmla="*/ 618 h 621"/>
                <a:gd name="T26" fmla="*/ 24 w 113"/>
                <a:gd name="T27" fmla="*/ 610 h 621"/>
                <a:gd name="T28" fmla="*/ 12 w 113"/>
                <a:gd name="T29" fmla="*/ 598 h 621"/>
                <a:gd name="T30" fmla="*/ 3 w 113"/>
                <a:gd name="T31" fmla="*/ 582 h 621"/>
                <a:gd name="T32" fmla="*/ 0 w 113"/>
                <a:gd name="T33" fmla="*/ 564 h 621"/>
                <a:gd name="T34" fmla="*/ 0 w 113"/>
                <a:gd name="T35" fmla="*/ 57 h 621"/>
                <a:gd name="T36" fmla="*/ 3 w 113"/>
                <a:gd name="T37" fmla="*/ 39 h 621"/>
                <a:gd name="T38" fmla="*/ 12 w 113"/>
                <a:gd name="T39" fmla="*/ 24 h 621"/>
                <a:gd name="T40" fmla="*/ 24 w 113"/>
                <a:gd name="T41" fmla="*/ 12 h 621"/>
                <a:gd name="T42" fmla="*/ 39 w 113"/>
                <a:gd name="T43" fmla="*/ 4 h 621"/>
                <a:gd name="T44" fmla="*/ 57 w 113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621">
                  <a:moveTo>
                    <a:pt x="57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564"/>
                  </a:lnTo>
                  <a:lnTo>
                    <a:pt x="110" y="582"/>
                  </a:lnTo>
                  <a:lnTo>
                    <a:pt x="102" y="598"/>
                  </a:lnTo>
                  <a:lnTo>
                    <a:pt x="89" y="610"/>
                  </a:lnTo>
                  <a:lnTo>
                    <a:pt x="74" y="618"/>
                  </a:lnTo>
                  <a:lnTo>
                    <a:pt x="57" y="621"/>
                  </a:lnTo>
                  <a:lnTo>
                    <a:pt x="39" y="618"/>
                  </a:lnTo>
                  <a:lnTo>
                    <a:pt x="24" y="610"/>
                  </a:lnTo>
                  <a:lnTo>
                    <a:pt x="12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83"/>
            <p:cNvSpPr>
              <a:spLocks/>
            </p:cNvSpPr>
            <p:nvPr/>
          </p:nvSpPr>
          <p:spPr bwMode="auto">
            <a:xfrm>
              <a:off x="976313" y="3738563"/>
              <a:ext cx="17463" cy="98425"/>
            </a:xfrm>
            <a:custGeom>
              <a:avLst/>
              <a:gdLst>
                <a:gd name="T0" fmla="*/ 57 w 113"/>
                <a:gd name="T1" fmla="*/ 0 h 621"/>
                <a:gd name="T2" fmla="*/ 74 w 113"/>
                <a:gd name="T3" fmla="*/ 4 h 621"/>
                <a:gd name="T4" fmla="*/ 89 w 113"/>
                <a:gd name="T5" fmla="*/ 12 h 621"/>
                <a:gd name="T6" fmla="*/ 102 w 113"/>
                <a:gd name="T7" fmla="*/ 24 h 621"/>
                <a:gd name="T8" fmla="*/ 110 w 113"/>
                <a:gd name="T9" fmla="*/ 39 h 621"/>
                <a:gd name="T10" fmla="*/ 113 w 113"/>
                <a:gd name="T11" fmla="*/ 57 h 621"/>
                <a:gd name="T12" fmla="*/ 113 w 113"/>
                <a:gd name="T13" fmla="*/ 564 h 621"/>
                <a:gd name="T14" fmla="*/ 110 w 113"/>
                <a:gd name="T15" fmla="*/ 582 h 621"/>
                <a:gd name="T16" fmla="*/ 102 w 113"/>
                <a:gd name="T17" fmla="*/ 598 h 621"/>
                <a:gd name="T18" fmla="*/ 89 w 113"/>
                <a:gd name="T19" fmla="*/ 610 h 621"/>
                <a:gd name="T20" fmla="*/ 74 w 113"/>
                <a:gd name="T21" fmla="*/ 618 h 621"/>
                <a:gd name="T22" fmla="*/ 57 w 113"/>
                <a:gd name="T23" fmla="*/ 621 h 621"/>
                <a:gd name="T24" fmla="*/ 39 w 113"/>
                <a:gd name="T25" fmla="*/ 618 h 621"/>
                <a:gd name="T26" fmla="*/ 23 w 113"/>
                <a:gd name="T27" fmla="*/ 610 h 621"/>
                <a:gd name="T28" fmla="*/ 12 w 113"/>
                <a:gd name="T29" fmla="*/ 598 h 621"/>
                <a:gd name="T30" fmla="*/ 3 w 113"/>
                <a:gd name="T31" fmla="*/ 582 h 621"/>
                <a:gd name="T32" fmla="*/ 0 w 113"/>
                <a:gd name="T33" fmla="*/ 564 h 621"/>
                <a:gd name="T34" fmla="*/ 0 w 113"/>
                <a:gd name="T35" fmla="*/ 57 h 621"/>
                <a:gd name="T36" fmla="*/ 3 w 113"/>
                <a:gd name="T37" fmla="*/ 39 h 621"/>
                <a:gd name="T38" fmla="*/ 12 w 113"/>
                <a:gd name="T39" fmla="*/ 24 h 621"/>
                <a:gd name="T40" fmla="*/ 23 w 113"/>
                <a:gd name="T41" fmla="*/ 12 h 621"/>
                <a:gd name="T42" fmla="*/ 39 w 113"/>
                <a:gd name="T43" fmla="*/ 4 h 621"/>
                <a:gd name="T44" fmla="*/ 57 w 113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621">
                  <a:moveTo>
                    <a:pt x="57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564"/>
                  </a:lnTo>
                  <a:lnTo>
                    <a:pt x="110" y="582"/>
                  </a:lnTo>
                  <a:lnTo>
                    <a:pt x="102" y="598"/>
                  </a:lnTo>
                  <a:lnTo>
                    <a:pt x="89" y="610"/>
                  </a:lnTo>
                  <a:lnTo>
                    <a:pt x="74" y="618"/>
                  </a:lnTo>
                  <a:lnTo>
                    <a:pt x="57" y="621"/>
                  </a:lnTo>
                  <a:lnTo>
                    <a:pt x="39" y="618"/>
                  </a:lnTo>
                  <a:lnTo>
                    <a:pt x="23" y="610"/>
                  </a:lnTo>
                  <a:lnTo>
                    <a:pt x="12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84"/>
            <p:cNvSpPr>
              <a:spLocks/>
            </p:cNvSpPr>
            <p:nvPr/>
          </p:nvSpPr>
          <p:spPr bwMode="auto">
            <a:xfrm>
              <a:off x="1020763" y="3738563"/>
              <a:ext cx="17463" cy="98425"/>
            </a:xfrm>
            <a:custGeom>
              <a:avLst/>
              <a:gdLst>
                <a:gd name="T0" fmla="*/ 56 w 113"/>
                <a:gd name="T1" fmla="*/ 0 h 621"/>
                <a:gd name="T2" fmla="*/ 74 w 113"/>
                <a:gd name="T3" fmla="*/ 4 h 621"/>
                <a:gd name="T4" fmla="*/ 89 w 113"/>
                <a:gd name="T5" fmla="*/ 12 h 621"/>
                <a:gd name="T6" fmla="*/ 101 w 113"/>
                <a:gd name="T7" fmla="*/ 24 h 621"/>
                <a:gd name="T8" fmla="*/ 110 w 113"/>
                <a:gd name="T9" fmla="*/ 39 h 621"/>
                <a:gd name="T10" fmla="*/ 113 w 113"/>
                <a:gd name="T11" fmla="*/ 57 h 621"/>
                <a:gd name="T12" fmla="*/ 113 w 113"/>
                <a:gd name="T13" fmla="*/ 564 h 621"/>
                <a:gd name="T14" fmla="*/ 110 w 113"/>
                <a:gd name="T15" fmla="*/ 582 h 621"/>
                <a:gd name="T16" fmla="*/ 101 w 113"/>
                <a:gd name="T17" fmla="*/ 598 h 621"/>
                <a:gd name="T18" fmla="*/ 89 w 113"/>
                <a:gd name="T19" fmla="*/ 610 h 621"/>
                <a:gd name="T20" fmla="*/ 74 w 113"/>
                <a:gd name="T21" fmla="*/ 618 h 621"/>
                <a:gd name="T22" fmla="*/ 56 w 113"/>
                <a:gd name="T23" fmla="*/ 621 h 621"/>
                <a:gd name="T24" fmla="*/ 39 w 113"/>
                <a:gd name="T25" fmla="*/ 618 h 621"/>
                <a:gd name="T26" fmla="*/ 23 w 113"/>
                <a:gd name="T27" fmla="*/ 610 h 621"/>
                <a:gd name="T28" fmla="*/ 11 w 113"/>
                <a:gd name="T29" fmla="*/ 598 h 621"/>
                <a:gd name="T30" fmla="*/ 3 w 113"/>
                <a:gd name="T31" fmla="*/ 582 h 621"/>
                <a:gd name="T32" fmla="*/ 0 w 113"/>
                <a:gd name="T33" fmla="*/ 564 h 621"/>
                <a:gd name="T34" fmla="*/ 0 w 113"/>
                <a:gd name="T35" fmla="*/ 57 h 621"/>
                <a:gd name="T36" fmla="*/ 3 w 113"/>
                <a:gd name="T37" fmla="*/ 39 h 621"/>
                <a:gd name="T38" fmla="*/ 11 w 113"/>
                <a:gd name="T39" fmla="*/ 24 h 621"/>
                <a:gd name="T40" fmla="*/ 23 w 113"/>
                <a:gd name="T41" fmla="*/ 12 h 621"/>
                <a:gd name="T42" fmla="*/ 39 w 113"/>
                <a:gd name="T43" fmla="*/ 4 h 621"/>
                <a:gd name="T44" fmla="*/ 56 w 113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621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564"/>
                  </a:lnTo>
                  <a:lnTo>
                    <a:pt x="110" y="582"/>
                  </a:lnTo>
                  <a:lnTo>
                    <a:pt x="101" y="598"/>
                  </a:lnTo>
                  <a:lnTo>
                    <a:pt x="89" y="610"/>
                  </a:lnTo>
                  <a:lnTo>
                    <a:pt x="74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3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485"/>
            <p:cNvSpPr>
              <a:spLocks/>
            </p:cNvSpPr>
            <p:nvPr/>
          </p:nvSpPr>
          <p:spPr bwMode="auto">
            <a:xfrm>
              <a:off x="1047751" y="3738563"/>
              <a:ext cx="17463" cy="98425"/>
            </a:xfrm>
            <a:custGeom>
              <a:avLst/>
              <a:gdLst>
                <a:gd name="T0" fmla="*/ 56 w 113"/>
                <a:gd name="T1" fmla="*/ 0 h 621"/>
                <a:gd name="T2" fmla="*/ 74 w 113"/>
                <a:gd name="T3" fmla="*/ 4 h 621"/>
                <a:gd name="T4" fmla="*/ 89 w 113"/>
                <a:gd name="T5" fmla="*/ 12 h 621"/>
                <a:gd name="T6" fmla="*/ 101 w 113"/>
                <a:gd name="T7" fmla="*/ 24 h 621"/>
                <a:gd name="T8" fmla="*/ 110 w 113"/>
                <a:gd name="T9" fmla="*/ 39 h 621"/>
                <a:gd name="T10" fmla="*/ 113 w 113"/>
                <a:gd name="T11" fmla="*/ 57 h 621"/>
                <a:gd name="T12" fmla="*/ 113 w 113"/>
                <a:gd name="T13" fmla="*/ 564 h 621"/>
                <a:gd name="T14" fmla="*/ 110 w 113"/>
                <a:gd name="T15" fmla="*/ 582 h 621"/>
                <a:gd name="T16" fmla="*/ 101 w 113"/>
                <a:gd name="T17" fmla="*/ 598 h 621"/>
                <a:gd name="T18" fmla="*/ 89 w 113"/>
                <a:gd name="T19" fmla="*/ 610 h 621"/>
                <a:gd name="T20" fmla="*/ 74 w 113"/>
                <a:gd name="T21" fmla="*/ 618 h 621"/>
                <a:gd name="T22" fmla="*/ 56 w 113"/>
                <a:gd name="T23" fmla="*/ 621 h 621"/>
                <a:gd name="T24" fmla="*/ 39 w 113"/>
                <a:gd name="T25" fmla="*/ 618 h 621"/>
                <a:gd name="T26" fmla="*/ 24 w 113"/>
                <a:gd name="T27" fmla="*/ 610 h 621"/>
                <a:gd name="T28" fmla="*/ 11 w 113"/>
                <a:gd name="T29" fmla="*/ 598 h 621"/>
                <a:gd name="T30" fmla="*/ 3 w 113"/>
                <a:gd name="T31" fmla="*/ 582 h 621"/>
                <a:gd name="T32" fmla="*/ 0 w 113"/>
                <a:gd name="T33" fmla="*/ 564 h 621"/>
                <a:gd name="T34" fmla="*/ 0 w 113"/>
                <a:gd name="T35" fmla="*/ 57 h 621"/>
                <a:gd name="T36" fmla="*/ 3 w 113"/>
                <a:gd name="T37" fmla="*/ 39 h 621"/>
                <a:gd name="T38" fmla="*/ 11 w 113"/>
                <a:gd name="T39" fmla="*/ 24 h 621"/>
                <a:gd name="T40" fmla="*/ 24 w 113"/>
                <a:gd name="T41" fmla="*/ 12 h 621"/>
                <a:gd name="T42" fmla="*/ 39 w 113"/>
                <a:gd name="T43" fmla="*/ 4 h 621"/>
                <a:gd name="T44" fmla="*/ 56 w 113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621">
                  <a:moveTo>
                    <a:pt x="56" y="0"/>
                  </a:moveTo>
                  <a:lnTo>
                    <a:pt x="74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564"/>
                  </a:lnTo>
                  <a:lnTo>
                    <a:pt x="110" y="582"/>
                  </a:lnTo>
                  <a:lnTo>
                    <a:pt x="101" y="598"/>
                  </a:lnTo>
                  <a:lnTo>
                    <a:pt x="89" y="610"/>
                  </a:lnTo>
                  <a:lnTo>
                    <a:pt x="74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4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486"/>
            <p:cNvSpPr>
              <a:spLocks/>
            </p:cNvSpPr>
            <p:nvPr/>
          </p:nvSpPr>
          <p:spPr bwMode="auto">
            <a:xfrm>
              <a:off x="1092201" y="3738563"/>
              <a:ext cx="17463" cy="98425"/>
            </a:xfrm>
            <a:custGeom>
              <a:avLst/>
              <a:gdLst>
                <a:gd name="T0" fmla="*/ 56 w 112"/>
                <a:gd name="T1" fmla="*/ 0 h 621"/>
                <a:gd name="T2" fmla="*/ 73 w 112"/>
                <a:gd name="T3" fmla="*/ 4 h 621"/>
                <a:gd name="T4" fmla="*/ 89 w 112"/>
                <a:gd name="T5" fmla="*/ 12 h 621"/>
                <a:gd name="T6" fmla="*/ 101 w 112"/>
                <a:gd name="T7" fmla="*/ 24 h 621"/>
                <a:gd name="T8" fmla="*/ 109 w 112"/>
                <a:gd name="T9" fmla="*/ 39 h 621"/>
                <a:gd name="T10" fmla="*/ 112 w 112"/>
                <a:gd name="T11" fmla="*/ 57 h 621"/>
                <a:gd name="T12" fmla="*/ 112 w 112"/>
                <a:gd name="T13" fmla="*/ 564 h 621"/>
                <a:gd name="T14" fmla="*/ 109 w 112"/>
                <a:gd name="T15" fmla="*/ 582 h 621"/>
                <a:gd name="T16" fmla="*/ 101 w 112"/>
                <a:gd name="T17" fmla="*/ 598 h 621"/>
                <a:gd name="T18" fmla="*/ 89 w 112"/>
                <a:gd name="T19" fmla="*/ 610 h 621"/>
                <a:gd name="T20" fmla="*/ 73 w 112"/>
                <a:gd name="T21" fmla="*/ 618 h 621"/>
                <a:gd name="T22" fmla="*/ 56 w 112"/>
                <a:gd name="T23" fmla="*/ 621 h 621"/>
                <a:gd name="T24" fmla="*/ 39 w 112"/>
                <a:gd name="T25" fmla="*/ 618 h 621"/>
                <a:gd name="T26" fmla="*/ 23 w 112"/>
                <a:gd name="T27" fmla="*/ 610 h 621"/>
                <a:gd name="T28" fmla="*/ 11 w 112"/>
                <a:gd name="T29" fmla="*/ 598 h 621"/>
                <a:gd name="T30" fmla="*/ 3 w 112"/>
                <a:gd name="T31" fmla="*/ 582 h 621"/>
                <a:gd name="T32" fmla="*/ 0 w 112"/>
                <a:gd name="T33" fmla="*/ 564 h 621"/>
                <a:gd name="T34" fmla="*/ 0 w 112"/>
                <a:gd name="T35" fmla="*/ 57 h 621"/>
                <a:gd name="T36" fmla="*/ 3 w 112"/>
                <a:gd name="T37" fmla="*/ 39 h 621"/>
                <a:gd name="T38" fmla="*/ 11 w 112"/>
                <a:gd name="T39" fmla="*/ 24 h 621"/>
                <a:gd name="T40" fmla="*/ 23 w 112"/>
                <a:gd name="T41" fmla="*/ 12 h 621"/>
                <a:gd name="T42" fmla="*/ 39 w 112"/>
                <a:gd name="T43" fmla="*/ 4 h 621"/>
                <a:gd name="T44" fmla="*/ 56 w 112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621">
                  <a:moveTo>
                    <a:pt x="56" y="0"/>
                  </a:moveTo>
                  <a:lnTo>
                    <a:pt x="73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564"/>
                  </a:lnTo>
                  <a:lnTo>
                    <a:pt x="109" y="582"/>
                  </a:lnTo>
                  <a:lnTo>
                    <a:pt x="101" y="598"/>
                  </a:lnTo>
                  <a:lnTo>
                    <a:pt x="89" y="610"/>
                  </a:lnTo>
                  <a:lnTo>
                    <a:pt x="73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3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87"/>
            <p:cNvSpPr>
              <a:spLocks/>
            </p:cNvSpPr>
            <p:nvPr/>
          </p:nvSpPr>
          <p:spPr bwMode="auto">
            <a:xfrm>
              <a:off x="1119188" y="3738563"/>
              <a:ext cx="17463" cy="98425"/>
            </a:xfrm>
            <a:custGeom>
              <a:avLst/>
              <a:gdLst>
                <a:gd name="T0" fmla="*/ 56 w 112"/>
                <a:gd name="T1" fmla="*/ 0 h 621"/>
                <a:gd name="T2" fmla="*/ 73 w 112"/>
                <a:gd name="T3" fmla="*/ 4 h 621"/>
                <a:gd name="T4" fmla="*/ 89 w 112"/>
                <a:gd name="T5" fmla="*/ 12 h 621"/>
                <a:gd name="T6" fmla="*/ 101 w 112"/>
                <a:gd name="T7" fmla="*/ 24 h 621"/>
                <a:gd name="T8" fmla="*/ 109 w 112"/>
                <a:gd name="T9" fmla="*/ 39 h 621"/>
                <a:gd name="T10" fmla="*/ 112 w 112"/>
                <a:gd name="T11" fmla="*/ 57 h 621"/>
                <a:gd name="T12" fmla="*/ 112 w 112"/>
                <a:gd name="T13" fmla="*/ 564 h 621"/>
                <a:gd name="T14" fmla="*/ 109 w 112"/>
                <a:gd name="T15" fmla="*/ 582 h 621"/>
                <a:gd name="T16" fmla="*/ 101 w 112"/>
                <a:gd name="T17" fmla="*/ 598 h 621"/>
                <a:gd name="T18" fmla="*/ 89 w 112"/>
                <a:gd name="T19" fmla="*/ 610 h 621"/>
                <a:gd name="T20" fmla="*/ 73 w 112"/>
                <a:gd name="T21" fmla="*/ 618 h 621"/>
                <a:gd name="T22" fmla="*/ 56 w 112"/>
                <a:gd name="T23" fmla="*/ 621 h 621"/>
                <a:gd name="T24" fmla="*/ 39 w 112"/>
                <a:gd name="T25" fmla="*/ 618 h 621"/>
                <a:gd name="T26" fmla="*/ 23 w 112"/>
                <a:gd name="T27" fmla="*/ 610 h 621"/>
                <a:gd name="T28" fmla="*/ 11 w 112"/>
                <a:gd name="T29" fmla="*/ 598 h 621"/>
                <a:gd name="T30" fmla="*/ 3 w 112"/>
                <a:gd name="T31" fmla="*/ 582 h 621"/>
                <a:gd name="T32" fmla="*/ 0 w 112"/>
                <a:gd name="T33" fmla="*/ 564 h 621"/>
                <a:gd name="T34" fmla="*/ 0 w 112"/>
                <a:gd name="T35" fmla="*/ 57 h 621"/>
                <a:gd name="T36" fmla="*/ 3 w 112"/>
                <a:gd name="T37" fmla="*/ 39 h 621"/>
                <a:gd name="T38" fmla="*/ 11 w 112"/>
                <a:gd name="T39" fmla="*/ 24 h 621"/>
                <a:gd name="T40" fmla="*/ 23 w 112"/>
                <a:gd name="T41" fmla="*/ 12 h 621"/>
                <a:gd name="T42" fmla="*/ 39 w 112"/>
                <a:gd name="T43" fmla="*/ 4 h 621"/>
                <a:gd name="T44" fmla="*/ 56 w 112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621">
                  <a:moveTo>
                    <a:pt x="56" y="0"/>
                  </a:moveTo>
                  <a:lnTo>
                    <a:pt x="73" y="4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564"/>
                  </a:lnTo>
                  <a:lnTo>
                    <a:pt x="109" y="582"/>
                  </a:lnTo>
                  <a:lnTo>
                    <a:pt x="101" y="598"/>
                  </a:lnTo>
                  <a:lnTo>
                    <a:pt x="89" y="610"/>
                  </a:lnTo>
                  <a:lnTo>
                    <a:pt x="73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3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88"/>
            <p:cNvSpPr>
              <a:spLocks/>
            </p:cNvSpPr>
            <p:nvPr/>
          </p:nvSpPr>
          <p:spPr bwMode="auto">
            <a:xfrm>
              <a:off x="1173163" y="3738563"/>
              <a:ext cx="17463" cy="98425"/>
            </a:xfrm>
            <a:custGeom>
              <a:avLst/>
              <a:gdLst>
                <a:gd name="T0" fmla="*/ 56 w 112"/>
                <a:gd name="T1" fmla="*/ 0 h 621"/>
                <a:gd name="T2" fmla="*/ 73 w 112"/>
                <a:gd name="T3" fmla="*/ 4 h 621"/>
                <a:gd name="T4" fmla="*/ 90 w 112"/>
                <a:gd name="T5" fmla="*/ 12 h 621"/>
                <a:gd name="T6" fmla="*/ 101 w 112"/>
                <a:gd name="T7" fmla="*/ 24 h 621"/>
                <a:gd name="T8" fmla="*/ 109 w 112"/>
                <a:gd name="T9" fmla="*/ 39 h 621"/>
                <a:gd name="T10" fmla="*/ 112 w 112"/>
                <a:gd name="T11" fmla="*/ 57 h 621"/>
                <a:gd name="T12" fmla="*/ 112 w 112"/>
                <a:gd name="T13" fmla="*/ 564 h 621"/>
                <a:gd name="T14" fmla="*/ 109 w 112"/>
                <a:gd name="T15" fmla="*/ 582 h 621"/>
                <a:gd name="T16" fmla="*/ 101 w 112"/>
                <a:gd name="T17" fmla="*/ 598 h 621"/>
                <a:gd name="T18" fmla="*/ 90 w 112"/>
                <a:gd name="T19" fmla="*/ 610 h 621"/>
                <a:gd name="T20" fmla="*/ 73 w 112"/>
                <a:gd name="T21" fmla="*/ 618 h 621"/>
                <a:gd name="T22" fmla="*/ 56 w 112"/>
                <a:gd name="T23" fmla="*/ 621 h 621"/>
                <a:gd name="T24" fmla="*/ 39 w 112"/>
                <a:gd name="T25" fmla="*/ 618 h 621"/>
                <a:gd name="T26" fmla="*/ 23 w 112"/>
                <a:gd name="T27" fmla="*/ 610 h 621"/>
                <a:gd name="T28" fmla="*/ 11 w 112"/>
                <a:gd name="T29" fmla="*/ 598 h 621"/>
                <a:gd name="T30" fmla="*/ 3 w 112"/>
                <a:gd name="T31" fmla="*/ 582 h 621"/>
                <a:gd name="T32" fmla="*/ 0 w 112"/>
                <a:gd name="T33" fmla="*/ 564 h 621"/>
                <a:gd name="T34" fmla="*/ 0 w 112"/>
                <a:gd name="T35" fmla="*/ 57 h 621"/>
                <a:gd name="T36" fmla="*/ 3 w 112"/>
                <a:gd name="T37" fmla="*/ 39 h 621"/>
                <a:gd name="T38" fmla="*/ 11 w 112"/>
                <a:gd name="T39" fmla="*/ 24 h 621"/>
                <a:gd name="T40" fmla="*/ 23 w 112"/>
                <a:gd name="T41" fmla="*/ 12 h 621"/>
                <a:gd name="T42" fmla="*/ 39 w 112"/>
                <a:gd name="T43" fmla="*/ 4 h 621"/>
                <a:gd name="T44" fmla="*/ 56 w 112"/>
                <a:gd name="T4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621">
                  <a:moveTo>
                    <a:pt x="56" y="0"/>
                  </a:moveTo>
                  <a:lnTo>
                    <a:pt x="73" y="4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564"/>
                  </a:lnTo>
                  <a:lnTo>
                    <a:pt x="109" y="582"/>
                  </a:lnTo>
                  <a:lnTo>
                    <a:pt x="101" y="598"/>
                  </a:lnTo>
                  <a:lnTo>
                    <a:pt x="90" y="610"/>
                  </a:lnTo>
                  <a:lnTo>
                    <a:pt x="73" y="618"/>
                  </a:lnTo>
                  <a:lnTo>
                    <a:pt x="56" y="621"/>
                  </a:lnTo>
                  <a:lnTo>
                    <a:pt x="39" y="618"/>
                  </a:lnTo>
                  <a:lnTo>
                    <a:pt x="23" y="610"/>
                  </a:lnTo>
                  <a:lnTo>
                    <a:pt x="11" y="598"/>
                  </a:lnTo>
                  <a:lnTo>
                    <a:pt x="3" y="582"/>
                  </a:lnTo>
                  <a:lnTo>
                    <a:pt x="0" y="56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89"/>
            <p:cNvSpPr>
              <a:spLocks/>
            </p:cNvSpPr>
            <p:nvPr/>
          </p:nvSpPr>
          <p:spPr bwMode="auto">
            <a:xfrm>
              <a:off x="762001" y="3559176"/>
              <a:ext cx="17463" cy="142875"/>
            </a:xfrm>
            <a:custGeom>
              <a:avLst/>
              <a:gdLst>
                <a:gd name="T0" fmla="*/ 57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2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2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7 w 113"/>
                <a:gd name="T23" fmla="*/ 902 h 902"/>
                <a:gd name="T24" fmla="*/ 39 w 113"/>
                <a:gd name="T25" fmla="*/ 899 h 902"/>
                <a:gd name="T26" fmla="*/ 24 w 113"/>
                <a:gd name="T27" fmla="*/ 891 h 902"/>
                <a:gd name="T28" fmla="*/ 12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2 w 113"/>
                <a:gd name="T39" fmla="*/ 23 h 902"/>
                <a:gd name="T40" fmla="*/ 24 w 113"/>
                <a:gd name="T41" fmla="*/ 11 h 902"/>
                <a:gd name="T42" fmla="*/ 39 w 113"/>
                <a:gd name="T43" fmla="*/ 3 h 902"/>
                <a:gd name="T44" fmla="*/ 57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2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7" y="902"/>
                  </a:lnTo>
                  <a:lnTo>
                    <a:pt x="39" y="899"/>
                  </a:lnTo>
                  <a:lnTo>
                    <a:pt x="24" y="891"/>
                  </a:lnTo>
                  <a:lnTo>
                    <a:pt x="12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90"/>
            <p:cNvSpPr>
              <a:spLocks/>
            </p:cNvSpPr>
            <p:nvPr/>
          </p:nvSpPr>
          <p:spPr bwMode="auto">
            <a:xfrm>
              <a:off x="1208088" y="3559176"/>
              <a:ext cx="17463" cy="142875"/>
            </a:xfrm>
            <a:custGeom>
              <a:avLst/>
              <a:gdLst>
                <a:gd name="T0" fmla="*/ 56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1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1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6 w 113"/>
                <a:gd name="T23" fmla="*/ 902 h 902"/>
                <a:gd name="T24" fmla="*/ 39 w 113"/>
                <a:gd name="T25" fmla="*/ 899 h 902"/>
                <a:gd name="T26" fmla="*/ 24 w 113"/>
                <a:gd name="T27" fmla="*/ 891 h 902"/>
                <a:gd name="T28" fmla="*/ 11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1 w 113"/>
                <a:gd name="T39" fmla="*/ 23 h 902"/>
                <a:gd name="T40" fmla="*/ 24 w 113"/>
                <a:gd name="T41" fmla="*/ 11 h 902"/>
                <a:gd name="T42" fmla="*/ 39 w 113"/>
                <a:gd name="T43" fmla="*/ 3 h 902"/>
                <a:gd name="T44" fmla="*/ 56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4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491"/>
            <p:cNvSpPr>
              <a:spLocks/>
            </p:cNvSpPr>
            <p:nvPr/>
          </p:nvSpPr>
          <p:spPr bwMode="auto">
            <a:xfrm>
              <a:off x="796926" y="3559176"/>
              <a:ext cx="17463" cy="142875"/>
            </a:xfrm>
            <a:custGeom>
              <a:avLst/>
              <a:gdLst>
                <a:gd name="T0" fmla="*/ 56 w 112"/>
                <a:gd name="T1" fmla="*/ 0 h 902"/>
                <a:gd name="T2" fmla="*/ 73 w 112"/>
                <a:gd name="T3" fmla="*/ 3 h 902"/>
                <a:gd name="T4" fmla="*/ 89 w 112"/>
                <a:gd name="T5" fmla="*/ 11 h 902"/>
                <a:gd name="T6" fmla="*/ 101 w 112"/>
                <a:gd name="T7" fmla="*/ 23 h 902"/>
                <a:gd name="T8" fmla="*/ 109 w 112"/>
                <a:gd name="T9" fmla="*/ 39 h 902"/>
                <a:gd name="T10" fmla="*/ 112 w 112"/>
                <a:gd name="T11" fmla="*/ 56 h 902"/>
                <a:gd name="T12" fmla="*/ 112 w 112"/>
                <a:gd name="T13" fmla="*/ 846 h 902"/>
                <a:gd name="T14" fmla="*/ 109 w 112"/>
                <a:gd name="T15" fmla="*/ 863 h 902"/>
                <a:gd name="T16" fmla="*/ 101 w 112"/>
                <a:gd name="T17" fmla="*/ 879 h 902"/>
                <a:gd name="T18" fmla="*/ 89 w 112"/>
                <a:gd name="T19" fmla="*/ 891 h 902"/>
                <a:gd name="T20" fmla="*/ 73 w 112"/>
                <a:gd name="T21" fmla="*/ 899 h 902"/>
                <a:gd name="T22" fmla="*/ 56 w 112"/>
                <a:gd name="T23" fmla="*/ 902 h 902"/>
                <a:gd name="T24" fmla="*/ 39 w 112"/>
                <a:gd name="T25" fmla="*/ 899 h 902"/>
                <a:gd name="T26" fmla="*/ 22 w 112"/>
                <a:gd name="T27" fmla="*/ 891 h 902"/>
                <a:gd name="T28" fmla="*/ 11 w 112"/>
                <a:gd name="T29" fmla="*/ 879 h 902"/>
                <a:gd name="T30" fmla="*/ 3 w 112"/>
                <a:gd name="T31" fmla="*/ 863 h 902"/>
                <a:gd name="T32" fmla="*/ 0 w 112"/>
                <a:gd name="T33" fmla="*/ 846 h 902"/>
                <a:gd name="T34" fmla="*/ 0 w 112"/>
                <a:gd name="T35" fmla="*/ 56 h 902"/>
                <a:gd name="T36" fmla="*/ 3 w 112"/>
                <a:gd name="T37" fmla="*/ 39 h 902"/>
                <a:gd name="T38" fmla="*/ 11 w 112"/>
                <a:gd name="T39" fmla="*/ 23 h 902"/>
                <a:gd name="T40" fmla="*/ 22 w 112"/>
                <a:gd name="T41" fmla="*/ 11 h 902"/>
                <a:gd name="T42" fmla="*/ 39 w 112"/>
                <a:gd name="T43" fmla="*/ 3 h 902"/>
                <a:gd name="T44" fmla="*/ 56 w 112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0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846"/>
                  </a:lnTo>
                  <a:lnTo>
                    <a:pt x="109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3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2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92"/>
            <p:cNvSpPr>
              <a:spLocks/>
            </p:cNvSpPr>
            <p:nvPr/>
          </p:nvSpPr>
          <p:spPr bwMode="auto">
            <a:xfrm>
              <a:off x="823913" y="3559176"/>
              <a:ext cx="17463" cy="142875"/>
            </a:xfrm>
            <a:custGeom>
              <a:avLst/>
              <a:gdLst>
                <a:gd name="T0" fmla="*/ 56 w 112"/>
                <a:gd name="T1" fmla="*/ 0 h 902"/>
                <a:gd name="T2" fmla="*/ 73 w 112"/>
                <a:gd name="T3" fmla="*/ 3 h 902"/>
                <a:gd name="T4" fmla="*/ 89 w 112"/>
                <a:gd name="T5" fmla="*/ 11 h 902"/>
                <a:gd name="T6" fmla="*/ 101 w 112"/>
                <a:gd name="T7" fmla="*/ 23 h 902"/>
                <a:gd name="T8" fmla="*/ 109 w 112"/>
                <a:gd name="T9" fmla="*/ 39 h 902"/>
                <a:gd name="T10" fmla="*/ 112 w 112"/>
                <a:gd name="T11" fmla="*/ 56 h 902"/>
                <a:gd name="T12" fmla="*/ 112 w 112"/>
                <a:gd name="T13" fmla="*/ 846 h 902"/>
                <a:gd name="T14" fmla="*/ 109 w 112"/>
                <a:gd name="T15" fmla="*/ 863 h 902"/>
                <a:gd name="T16" fmla="*/ 101 w 112"/>
                <a:gd name="T17" fmla="*/ 879 h 902"/>
                <a:gd name="T18" fmla="*/ 89 w 112"/>
                <a:gd name="T19" fmla="*/ 891 h 902"/>
                <a:gd name="T20" fmla="*/ 73 w 112"/>
                <a:gd name="T21" fmla="*/ 899 h 902"/>
                <a:gd name="T22" fmla="*/ 56 w 112"/>
                <a:gd name="T23" fmla="*/ 902 h 902"/>
                <a:gd name="T24" fmla="*/ 39 w 112"/>
                <a:gd name="T25" fmla="*/ 899 h 902"/>
                <a:gd name="T26" fmla="*/ 23 w 112"/>
                <a:gd name="T27" fmla="*/ 891 h 902"/>
                <a:gd name="T28" fmla="*/ 11 w 112"/>
                <a:gd name="T29" fmla="*/ 879 h 902"/>
                <a:gd name="T30" fmla="*/ 3 w 112"/>
                <a:gd name="T31" fmla="*/ 863 h 902"/>
                <a:gd name="T32" fmla="*/ 0 w 112"/>
                <a:gd name="T33" fmla="*/ 846 h 902"/>
                <a:gd name="T34" fmla="*/ 0 w 112"/>
                <a:gd name="T35" fmla="*/ 56 h 902"/>
                <a:gd name="T36" fmla="*/ 3 w 112"/>
                <a:gd name="T37" fmla="*/ 39 h 902"/>
                <a:gd name="T38" fmla="*/ 11 w 112"/>
                <a:gd name="T39" fmla="*/ 23 h 902"/>
                <a:gd name="T40" fmla="*/ 23 w 112"/>
                <a:gd name="T41" fmla="*/ 11 h 902"/>
                <a:gd name="T42" fmla="*/ 39 w 112"/>
                <a:gd name="T43" fmla="*/ 3 h 902"/>
                <a:gd name="T44" fmla="*/ 56 w 112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0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846"/>
                  </a:lnTo>
                  <a:lnTo>
                    <a:pt x="109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3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3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93"/>
            <p:cNvSpPr>
              <a:spLocks/>
            </p:cNvSpPr>
            <p:nvPr/>
          </p:nvSpPr>
          <p:spPr bwMode="auto">
            <a:xfrm>
              <a:off x="868363" y="3559176"/>
              <a:ext cx="17463" cy="142875"/>
            </a:xfrm>
            <a:custGeom>
              <a:avLst/>
              <a:gdLst>
                <a:gd name="T0" fmla="*/ 57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2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2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7 w 113"/>
                <a:gd name="T23" fmla="*/ 902 h 902"/>
                <a:gd name="T24" fmla="*/ 39 w 113"/>
                <a:gd name="T25" fmla="*/ 899 h 902"/>
                <a:gd name="T26" fmla="*/ 24 w 113"/>
                <a:gd name="T27" fmla="*/ 891 h 902"/>
                <a:gd name="T28" fmla="*/ 12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2 w 113"/>
                <a:gd name="T39" fmla="*/ 23 h 902"/>
                <a:gd name="T40" fmla="*/ 24 w 113"/>
                <a:gd name="T41" fmla="*/ 11 h 902"/>
                <a:gd name="T42" fmla="*/ 39 w 113"/>
                <a:gd name="T43" fmla="*/ 3 h 902"/>
                <a:gd name="T44" fmla="*/ 57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2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7" y="902"/>
                  </a:lnTo>
                  <a:lnTo>
                    <a:pt x="39" y="899"/>
                  </a:lnTo>
                  <a:lnTo>
                    <a:pt x="24" y="891"/>
                  </a:lnTo>
                  <a:lnTo>
                    <a:pt x="12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94"/>
            <p:cNvSpPr>
              <a:spLocks/>
            </p:cNvSpPr>
            <p:nvPr/>
          </p:nvSpPr>
          <p:spPr bwMode="auto">
            <a:xfrm>
              <a:off x="895351" y="3559176"/>
              <a:ext cx="17463" cy="142875"/>
            </a:xfrm>
            <a:custGeom>
              <a:avLst/>
              <a:gdLst>
                <a:gd name="T0" fmla="*/ 57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2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2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7 w 113"/>
                <a:gd name="T23" fmla="*/ 902 h 902"/>
                <a:gd name="T24" fmla="*/ 39 w 113"/>
                <a:gd name="T25" fmla="*/ 899 h 902"/>
                <a:gd name="T26" fmla="*/ 24 w 113"/>
                <a:gd name="T27" fmla="*/ 891 h 902"/>
                <a:gd name="T28" fmla="*/ 12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2 w 113"/>
                <a:gd name="T39" fmla="*/ 23 h 902"/>
                <a:gd name="T40" fmla="*/ 24 w 113"/>
                <a:gd name="T41" fmla="*/ 11 h 902"/>
                <a:gd name="T42" fmla="*/ 39 w 113"/>
                <a:gd name="T43" fmla="*/ 3 h 902"/>
                <a:gd name="T44" fmla="*/ 57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2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7" y="902"/>
                  </a:lnTo>
                  <a:lnTo>
                    <a:pt x="39" y="899"/>
                  </a:lnTo>
                  <a:lnTo>
                    <a:pt x="24" y="891"/>
                  </a:lnTo>
                  <a:lnTo>
                    <a:pt x="12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95"/>
            <p:cNvSpPr>
              <a:spLocks/>
            </p:cNvSpPr>
            <p:nvPr/>
          </p:nvSpPr>
          <p:spPr bwMode="auto">
            <a:xfrm>
              <a:off x="922338" y="3559176"/>
              <a:ext cx="17463" cy="142875"/>
            </a:xfrm>
            <a:custGeom>
              <a:avLst/>
              <a:gdLst>
                <a:gd name="T0" fmla="*/ 57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2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2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7 w 113"/>
                <a:gd name="T23" fmla="*/ 902 h 902"/>
                <a:gd name="T24" fmla="*/ 39 w 113"/>
                <a:gd name="T25" fmla="*/ 899 h 902"/>
                <a:gd name="T26" fmla="*/ 24 w 113"/>
                <a:gd name="T27" fmla="*/ 891 h 902"/>
                <a:gd name="T28" fmla="*/ 12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2 w 113"/>
                <a:gd name="T39" fmla="*/ 23 h 902"/>
                <a:gd name="T40" fmla="*/ 24 w 113"/>
                <a:gd name="T41" fmla="*/ 11 h 902"/>
                <a:gd name="T42" fmla="*/ 39 w 113"/>
                <a:gd name="T43" fmla="*/ 3 h 902"/>
                <a:gd name="T44" fmla="*/ 57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2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7" y="902"/>
                  </a:lnTo>
                  <a:lnTo>
                    <a:pt x="39" y="899"/>
                  </a:lnTo>
                  <a:lnTo>
                    <a:pt x="24" y="891"/>
                  </a:lnTo>
                  <a:lnTo>
                    <a:pt x="12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96"/>
            <p:cNvSpPr>
              <a:spLocks/>
            </p:cNvSpPr>
            <p:nvPr/>
          </p:nvSpPr>
          <p:spPr bwMode="auto">
            <a:xfrm>
              <a:off x="976313" y="3559176"/>
              <a:ext cx="17463" cy="142875"/>
            </a:xfrm>
            <a:custGeom>
              <a:avLst/>
              <a:gdLst>
                <a:gd name="T0" fmla="*/ 57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2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2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7 w 113"/>
                <a:gd name="T23" fmla="*/ 902 h 902"/>
                <a:gd name="T24" fmla="*/ 39 w 113"/>
                <a:gd name="T25" fmla="*/ 899 h 902"/>
                <a:gd name="T26" fmla="*/ 23 w 113"/>
                <a:gd name="T27" fmla="*/ 891 h 902"/>
                <a:gd name="T28" fmla="*/ 12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2 w 113"/>
                <a:gd name="T39" fmla="*/ 23 h 902"/>
                <a:gd name="T40" fmla="*/ 23 w 113"/>
                <a:gd name="T41" fmla="*/ 11 h 902"/>
                <a:gd name="T42" fmla="*/ 39 w 113"/>
                <a:gd name="T43" fmla="*/ 3 h 902"/>
                <a:gd name="T44" fmla="*/ 57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2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7" y="902"/>
                  </a:lnTo>
                  <a:lnTo>
                    <a:pt x="39" y="899"/>
                  </a:lnTo>
                  <a:lnTo>
                    <a:pt x="23" y="891"/>
                  </a:lnTo>
                  <a:lnTo>
                    <a:pt x="12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97"/>
            <p:cNvSpPr>
              <a:spLocks/>
            </p:cNvSpPr>
            <p:nvPr/>
          </p:nvSpPr>
          <p:spPr bwMode="auto">
            <a:xfrm>
              <a:off x="1020763" y="3559176"/>
              <a:ext cx="17463" cy="142875"/>
            </a:xfrm>
            <a:custGeom>
              <a:avLst/>
              <a:gdLst>
                <a:gd name="T0" fmla="*/ 56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1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1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6 w 113"/>
                <a:gd name="T23" fmla="*/ 902 h 902"/>
                <a:gd name="T24" fmla="*/ 39 w 113"/>
                <a:gd name="T25" fmla="*/ 899 h 902"/>
                <a:gd name="T26" fmla="*/ 23 w 113"/>
                <a:gd name="T27" fmla="*/ 891 h 902"/>
                <a:gd name="T28" fmla="*/ 11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1 w 113"/>
                <a:gd name="T39" fmla="*/ 23 h 902"/>
                <a:gd name="T40" fmla="*/ 23 w 113"/>
                <a:gd name="T41" fmla="*/ 11 h 902"/>
                <a:gd name="T42" fmla="*/ 39 w 113"/>
                <a:gd name="T43" fmla="*/ 3 h 902"/>
                <a:gd name="T44" fmla="*/ 56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3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98"/>
            <p:cNvSpPr>
              <a:spLocks/>
            </p:cNvSpPr>
            <p:nvPr/>
          </p:nvSpPr>
          <p:spPr bwMode="auto">
            <a:xfrm>
              <a:off x="1047751" y="3559176"/>
              <a:ext cx="17463" cy="142875"/>
            </a:xfrm>
            <a:custGeom>
              <a:avLst/>
              <a:gdLst>
                <a:gd name="T0" fmla="*/ 56 w 113"/>
                <a:gd name="T1" fmla="*/ 0 h 902"/>
                <a:gd name="T2" fmla="*/ 74 w 113"/>
                <a:gd name="T3" fmla="*/ 3 h 902"/>
                <a:gd name="T4" fmla="*/ 89 w 113"/>
                <a:gd name="T5" fmla="*/ 11 h 902"/>
                <a:gd name="T6" fmla="*/ 101 w 113"/>
                <a:gd name="T7" fmla="*/ 23 h 902"/>
                <a:gd name="T8" fmla="*/ 110 w 113"/>
                <a:gd name="T9" fmla="*/ 39 h 902"/>
                <a:gd name="T10" fmla="*/ 113 w 113"/>
                <a:gd name="T11" fmla="*/ 56 h 902"/>
                <a:gd name="T12" fmla="*/ 113 w 113"/>
                <a:gd name="T13" fmla="*/ 846 h 902"/>
                <a:gd name="T14" fmla="*/ 110 w 113"/>
                <a:gd name="T15" fmla="*/ 863 h 902"/>
                <a:gd name="T16" fmla="*/ 101 w 113"/>
                <a:gd name="T17" fmla="*/ 879 h 902"/>
                <a:gd name="T18" fmla="*/ 89 w 113"/>
                <a:gd name="T19" fmla="*/ 891 h 902"/>
                <a:gd name="T20" fmla="*/ 74 w 113"/>
                <a:gd name="T21" fmla="*/ 899 h 902"/>
                <a:gd name="T22" fmla="*/ 56 w 113"/>
                <a:gd name="T23" fmla="*/ 902 h 902"/>
                <a:gd name="T24" fmla="*/ 39 w 113"/>
                <a:gd name="T25" fmla="*/ 899 h 902"/>
                <a:gd name="T26" fmla="*/ 24 w 113"/>
                <a:gd name="T27" fmla="*/ 891 h 902"/>
                <a:gd name="T28" fmla="*/ 11 w 113"/>
                <a:gd name="T29" fmla="*/ 879 h 902"/>
                <a:gd name="T30" fmla="*/ 3 w 113"/>
                <a:gd name="T31" fmla="*/ 863 h 902"/>
                <a:gd name="T32" fmla="*/ 0 w 113"/>
                <a:gd name="T33" fmla="*/ 846 h 902"/>
                <a:gd name="T34" fmla="*/ 0 w 113"/>
                <a:gd name="T35" fmla="*/ 56 h 902"/>
                <a:gd name="T36" fmla="*/ 3 w 113"/>
                <a:gd name="T37" fmla="*/ 39 h 902"/>
                <a:gd name="T38" fmla="*/ 11 w 113"/>
                <a:gd name="T39" fmla="*/ 23 h 902"/>
                <a:gd name="T40" fmla="*/ 24 w 113"/>
                <a:gd name="T41" fmla="*/ 11 h 902"/>
                <a:gd name="T42" fmla="*/ 39 w 113"/>
                <a:gd name="T43" fmla="*/ 3 h 902"/>
                <a:gd name="T44" fmla="*/ 56 w 113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90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846"/>
                  </a:lnTo>
                  <a:lnTo>
                    <a:pt x="110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4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4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99"/>
            <p:cNvSpPr>
              <a:spLocks/>
            </p:cNvSpPr>
            <p:nvPr/>
          </p:nvSpPr>
          <p:spPr bwMode="auto">
            <a:xfrm>
              <a:off x="1092201" y="3559176"/>
              <a:ext cx="17463" cy="142875"/>
            </a:xfrm>
            <a:custGeom>
              <a:avLst/>
              <a:gdLst>
                <a:gd name="T0" fmla="*/ 56 w 112"/>
                <a:gd name="T1" fmla="*/ 0 h 902"/>
                <a:gd name="T2" fmla="*/ 73 w 112"/>
                <a:gd name="T3" fmla="*/ 3 h 902"/>
                <a:gd name="T4" fmla="*/ 89 w 112"/>
                <a:gd name="T5" fmla="*/ 11 h 902"/>
                <a:gd name="T6" fmla="*/ 101 w 112"/>
                <a:gd name="T7" fmla="*/ 23 h 902"/>
                <a:gd name="T8" fmla="*/ 109 w 112"/>
                <a:gd name="T9" fmla="*/ 39 h 902"/>
                <a:gd name="T10" fmla="*/ 112 w 112"/>
                <a:gd name="T11" fmla="*/ 56 h 902"/>
                <a:gd name="T12" fmla="*/ 112 w 112"/>
                <a:gd name="T13" fmla="*/ 846 h 902"/>
                <a:gd name="T14" fmla="*/ 109 w 112"/>
                <a:gd name="T15" fmla="*/ 863 h 902"/>
                <a:gd name="T16" fmla="*/ 101 w 112"/>
                <a:gd name="T17" fmla="*/ 879 h 902"/>
                <a:gd name="T18" fmla="*/ 89 w 112"/>
                <a:gd name="T19" fmla="*/ 891 h 902"/>
                <a:gd name="T20" fmla="*/ 73 w 112"/>
                <a:gd name="T21" fmla="*/ 899 h 902"/>
                <a:gd name="T22" fmla="*/ 56 w 112"/>
                <a:gd name="T23" fmla="*/ 902 h 902"/>
                <a:gd name="T24" fmla="*/ 39 w 112"/>
                <a:gd name="T25" fmla="*/ 899 h 902"/>
                <a:gd name="T26" fmla="*/ 23 w 112"/>
                <a:gd name="T27" fmla="*/ 891 h 902"/>
                <a:gd name="T28" fmla="*/ 11 w 112"/>
                <a:gd name="T29" fmla="*/ 879 h 902"/>
                <a:gd name="T30" fmla="*/ 3 w 112"/>
                <a:gd name="T31" fmla="*/ 863 h 902"/>
                <a:gd name="T32" fmla="*/ 0 w 112"/>
                <a:gd name="T33" fmla="*/ 846 h 902"/>
                <a:gd name="T34" fmla="*/ 0 w 112"/>
                <a:gd name="T35" fmla="*/ 56 h 902"/>
                <a:gd name="T36" fmla="*/ 3 w 112"/>
                <a:gd name="T37" fmla="*/ 39 h 902"/>
                <a:gd name="T38" fmla="*/ 11 w 112"/>
                <a:gd name="T39" fmla="*/ 23 h 902"/>
                <a:gd name="T40" fmla="*/ 23 w 112"/>
                <a:gd name="T41" fmla="*/ 11 h 902"/>
                <a:gd name="T42" fmla="*/ 39 w 112"/>
                <a:gd name="T43" fmla="*/ 3 h 902"/>
                <a:gd name="T44" fmla="*/ 56 w 112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0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846"/>
                  </a:lnTo>
                  <a:lnTo>
                    <a:pt x="109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3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3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500"/>
            <p:cNvSpPr>
              <a:spLocks/>
            </p:cNvSpPr>
            <p:nvPr/>
          </p:nvSpPr>
          <p:spPr bwMode="auto">
            <a:xfrm>
              <a:off x="1119188" y="3559176"/>
              <a:ext cx="17463" cy="142875"/>
            </a:xfrm>
            <a:custGeom>
              <a:avLst/>
              <a:gdLst>
                <a:gd name="T0" fmla="*/ 56 w 112"/>
                <a:gd name="T1" fmla="*/ 0 h 902"/>
                <a:gd name="T2" fmla="*/ 73 w 112"/>
                <a:gd name="T3" fmla="*/ 3 h 902"/>
                <a:gd name="T4" fmla="*/ 89 w 112"/>
                <a:gd name="T5" fmla="*/ 11 h 902"/>
                <a:gd name="T6" fmla="*/ 101 w 112"/>
                <a:gd name="T7" fmla="*/ 23 h 902"/>
                <a:gd name="T8" fmla="*/ 109 w 112"/>
                <a:gd name="T9" fmla="*/ 39 h 902"/>
                <a:gd name="T10" fmla="*/ 112 w 112"/>
                <a:gd name="T11" fmla="*/ 56 h 902"/>
                <a:gd name="T12" fmla="*/ 112 w 112"/>
                <a:gd name="T13" fmla="*/ 846 h 902"/>
                <a:gd name="T14" fmla="*/ 109 w 112"/>
                <a:gd name="T15" fmla="*/ 863 h 902"/>
                <a:gd name="T16" fmla="*/ 101 w 112"/>
                <a:gd name="T17" fmla="*/ 879 h 902"/>
                <a:gd name="T18" fmla="*/ 89 w 112"/>
                <a:gd name="T19" fmla="*/ 891 h 902"/>
                <a:gd name="T20" fmla="*/ 73 w 112"/>
                <a:gd name="T21" fmla="*/ 899 h 902"/>
                <a:gd name="T22" fmla="*/ 56 w 112"/>
                <a:gd name="T23" fmla="*/ 902 h 902"/>
                <a:gd name="T24" fmla="*/ 39 w 112"/>
                <a:gd name="T25" fmla="*/ 899 h 902"/>
                <a:gd name="T26" fmla="*/ 23 w 112"/>
                <a:gd name="T27" fmla="*/ 891 h 902"/>
                <a:gd name="T28" fmla="*/ 11 w 112"/>
                <a:gd name="T29" fmla="*/ 879 h 902"/>
                <a:gd name="T30" fmla="*/ 3 w 112"/>
                <a:gd name="T31" fmla="*/ 863 h 902"/>
                <a:gd name="T32" fmla="*/ 0 w 112"/>
                <a:gd name="T33" fmla="*/ 846 h 902"/>
                <a:gd name="T34" fmla="*/ 0 w 112"/>
                <a:gd name="T35" fmla="*/ 56 h 902"/>
                <a:gd name="T36" fmla="*/ 3 w 112"/>
                <a:gd name="T37" fmla="*/ 39 h 902"/>
                <a:gd name="T38" fmla="*/ 11 w 112"/>
                <a:gd name="T39" fmla="*/ 23 h 902"/>
                <a:gd name="T40" fmla="*/ 23 w 112"/>
                <a:gd name="T41" fmla="*/ 11 h 902"/>
                <a:gd name="T42" fmla="*/ 39 w 112"/>
                <a:gd name="T43" fmla="*/ 3 h 902"/>
                <a:gd name="T44" fmla="*/ 56 w 112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0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846"/>
                  </a:lnTo>
                  <a:lnTo>
                    <a:pt x="109" y="863"/>
                  </a:lnTo>
                  <a:lnTo>
                    <a:pt x="101" y="879"/>
                  </a:lnTo>
                  <a:lnTo>
                    <a:pt x="89" y="891"/>
                  </a:lnTo>
                  <a:lnTo>
                    <a:pt x="73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3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501"/>
            <p:cNvSpPr>
              <a:spLocks/>
            </p:cNvSpPr>
            <p:nvPr/>
          </p:nvSpPr>
          <p:spPr bwMode="auto">
            <a:xfrm>
              <a:off x="1173163" y="3559176"/>
              <a:ext cx="17463" cy="142875"/>
            </a:xfrm>
            <a:custGeom>
              <a:avLst/>
              <a:gdLst>
                <a:gd name="T0" fmla="*/ 56 w 112"/>
                <a:gd name="T1" fmla="*/ 0 h 902"/>
                <a:gd name="T2" fmla="*/ 73 w 112"/>
                <a:gd name="T3" fmla="*/ 3 h 902"/>
                <a:gd name="T4" fmla="*/ 90 w 112"/>
                <a:gd name="T5" fmla="*/ 11 h 902"/>
                <a:gd name="T6" fmla="*/ 101 w 112"/>
                <a:gd name="T7" fmla="*/ 23 h 902"/>
                <a:gd name="T8" fmla="*/ 109 w 112"/>
                <a:gd name="T9" fmla="*/ 39 h 902"/>
                <a:gd name="T10" fmla="*/ 112 w 112"/>
                <a:gd name="T11" fmla="*/ 56 h 902"/>
                <a:gd name="T12" fmla="*/ 112 w 112"/>
                <a:gd name="T13" fmla="*/ 846 h 902"/>
                <a:gd name="T14" fmla="*/ 109 w 112"/>
                <a:gd name="T15" fmla="*/ 863 h 902"/>
                <a:gd name="T16" fmla="*/ 101 w 112"/>
                <a:gd name="T17" fmla="*/ 879 h 902"/>
                <a:gd name="T18" fmla="*/ 90 w 112"/>
                <a:gd name="T19" fmla="*/ 891 h 902"/>
                <a:gd name="T20" fmla="*/ 73 w 112"/>
                <a:gd name="T21" fmla="*/ 899 h 902"/>
                <a:gd name="T22" fmla="*/ 56 w 112"/>
                <a:gd name="T23" fmla="*/ 902 h 902"/>
                <a:gd name="T24" fmla="*/ 39 w 112"/>
                <a:gd name="T25" fmla="*/ 899 h 902"/>
                <a:gd name="T26" fmla="*/ 23 w 112"/>
                <a:gd name="T27" fmla="*/ 891 h 902"/>
                <a:gd name="T28" fmla="*/ 11 w 112"/>
                <a:gd name="T29" fmla="*/ 879 h 902"/>
                <a:gd name="T30" fmla="*/ 3 w 112"/>
                <a:gd name="T31" fmla="*/ 863 h 902"/>
                <a:gd name="T32" fmla="*/ 0 w 112"/>
                <a:gd name="T33" fmla="*/ 846 h 902"/>
                <a:gd name="T34" fmla="*/ 0 w 112"/>
                <a:gd name="T35" fmla="*/ 56 h 902"/>
                <a:gd name="T36" fmla="*/ 3 w 112"/>
                <a:gd name="T37" fmla="*/ 39 h 902"/>
                <a:gd name="T38" fmla="*/ 11 w 112"/>
                <a:gd name="T39" fmla="*/ 23 h 902"/>
                <a:gd name="T40" fmla="*/ 23 w 112"/>
                <a:gd name="T41" fmla="*/ 11 h 902"/>
                <a:gd name="T42" fmla="*/ 39 w 112"/>
                <a:gd name="T43" fmla="*/ 3 h 902"/>
                <a:gd name="T44" fmla="*/ 56 w 112"/>
                <a:gd name="T45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0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846"/>
                  </a:lnTo>
                  <a:lnTo>
                    <a:pt x="109" y="863"/>
                  </a:lnTo>
                  <a:lnTo>
                    <a:pt x="101" y="879"/>
                  </a:lnTo>
                  <a:lnTo>
                    <a:pt x="90" y="891"/>
                  </a:lnTo>
                  <a:lnTo>
                    <a:pt x="73" y="899"/>
                  </a:lnTo>
                  <a:lnTo>
                    <a:pt x="56" y="902"/>
                  </a:lnTo>
                  <a:lnTo>
                    <a:pt x="39" y="899"/>
                  </a:lnTo>
                  <a:lnTo>
                    <a:pt x="23" y="891"/>
                  </a:lnTo>
                  <a:lnTo>
                    <a:pt x="11" y="879"/>
                  </a:lnTo>
                  <a:lnTo>
                    <a:pt x="3" y="863"/>
                  </a:lnTo>
                  <a:lnTo>
                    <a:pt x="0" y="846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502"/>
            <p:cNvSpPr>
              <a:spLocks/>
            </p:cNvSpPr>
            <p:nvPr/>
          </p:nvSpPr>
          <p:spPr bwMode="auto">
            <a:xfrm>
              <a:off x="796926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2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2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2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503"/>
            <p:cNvSpPr>
              <a:spLocks/>
            </p:cNvSpPr>
            <p:nvPr/>
          </p:nvSpPr>
          <p:spPr bwMode="auto">
            <a:xfrm>
              <a:off x="823913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504"/>
            <p:cNvSpPr>
              <a:spLocks/>
            </p:cNvSpPr>
            <p:nvPr/>
          </p:nvSpPr>
          <p:spPr bwMode="auto">
            <a:xfrm>
              <a:off x="850901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505"/>
            <p:cNvSpPr>
              <a:spLocks/>
            </p:cNvSpPr>
            <p:nvPr/>
          </p:nvSpPr>
          <p:spPr bwMode="auto">
            <a:xfrm>
              <a:off x="877888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506"/>
            <p:cNvSpPr>
              <a:spLocks/>
            </p:cNvSpPr>
            <p:nvPr/>
          </p:nvSpPr>
          <p:spPr bwMode="auto">
            <a:xfrm>
              <a:off x="904876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90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90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90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507"/>
            <p:cNvSpPr>
              <a:spLocks/>
            </p:cNvSpPr>
            <p:nvPr/>
          </p:nvSpPr>
          <p:spPr bwMode="auto">
            <a:xfrm>
              <a:off x="931863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2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2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2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508"/>
            <p:cNvSpPr>
              <a:spLocks/>
            </p:cNvSpPr>
            <p:nvPr/>
          </p:nvSpPr>
          <p:spPr bwMode="auto">
            <a:xfrm>
              <a:off x="957263" y="3863976"/>
              <a:ext cx="19050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509"/>
            <p:cNvSpPr>
              <a:spLocks/>
            </p:cNvSpPr>
            <p:nvPr/>
          </p:nvSpPr>
          <p:spPr bwMode="auto">
            <a:xfrm>
              <a:off x="984251" y="3863976"/>
              <a:ext cx="19050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510"/>
            <p:cNvSpPr>
              <a:spLocks/>
            </p:cNvSpPr>
            <p:nvPr/>
          </p:nvSpPr>
          <p:spPr bwMode="auto">
            <a:xfrm>
              <a:off x="1011238" y="3863976"/>
              <a:ext cx="19050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511"/>
            <p:cNvSpPr>
              <a:spLocks/>
            </p:cNvSpPr>
            <p:nvPr/>
          </p:nvSpPr>
          <p:spPr bwMode="auto">
            <a:xfrm>
              <a:off x="1038226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90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90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90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512"/>
            <p:cNvSpPr>
              <a:spLocks/>
            </p:cNvSpPr>
            <p:nvPr/>
          </p:nvSpPr>
          <p:spPr bwMode="auto">
            <a:xfrm>
              <a:off x="1065213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2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2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2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513"/>
            <p:cNvSpPr>
              <a:spLocks/>
            </p:cNvSpPr>
            <p:nvPr/>
          </p:nvSpPr>
          <p:spPr bwMode="auto">
            <a:xfrm>
              <a:off x="1092201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514"/>
            <p:cNvSpPr>
              <a:spLocks/>
            </p:cNvSpPr>
            <p:nvPr/>
          </p:nvSpPr>
          <p:spPr bwMode="auto">
            <a:xfrm>
              <a:off x="1119188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515"/>
            <p:cNvSpPr>
              <a:spLocks/>
            </p:cNvSpPr>
            <p:nvPr/>
          </p:nvSpPr>
          <p:spPr bwMode="auto">
            <a:xfrm>
              <a:off x="1146176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89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89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89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516"/>
            <p:cNvSpPr>
              <a:spLocks/>
            </p:cNvSpPr>
            <p:nvPr/>
          </p:nvSpPr>
          <p:spPr bwMode="auto">
            <a:xfrm>
              <a:off x="1173163" y="3863976"/>
              <a:ext cx="17463" cy="26988"/>
            </a:xfrm>
            <a:custGeom>
              <a:avLst/>
              <a:gdLst>
                <a:gd name="T0" fmla="*/ 56 w 112"/>
                <a:gd name="T1" fmla="*/ 0 h 169"/>
                <a:gd name="T2" fmla="*/ 73 w 112"/>
                <a:gd name="T3" fmla="*/ 3 h 169"/>
                <a:gd name="T4" fmla="*/ 90 w 112"/>
                <a:gd name="T5" fmla="*/ 11 h 169"/>
                <a:gd name="T6" fmla="*/ 101 w 112"/>
                <a:gd name="T7" fmla="*/ 24 h 169"/>
                <a:gd name="T8" fmla="*/ 109 w 112"/>
                <a:gd name="T9" fmla="*/ 39 h 169"/>
                <a:gd name="T10" fmla="*/ 112 w 112"/>
                <a:gd name="T11" fmla="*/ 56 h 169"/>
                <a:gd name="T12" fmla="*/ 112 w 112"/>
                <a:gd name="T13" fmla="*/ 113 h 169"/>
                <a:gd name="T14" fmla="*/ 109 w 112"/>
                <a:gd name="T15" fmla="*/ 130 h 169"/>
                <a:gd name="T16" fmla="*/ 101 w 112"/>
                <a:gd name="T17" fmla="*/ 146 h 169"/>
                <a:gd name="T18" fmla="*/ 90 w 112"/>
                <a:gd name="T19" fmla="*/ 158 h 169"/>
                <a:gd name="T20" fmla="*/ 73 w 112"/>
                <a:gd name="T21" fmla="*/ 166 h 169"/>
                <a:gd name="T22" fmla="*/ 56 w 112"/>
                <a:gd name="T23" fmla="*/ 169 h 169"/>
                <a:gd name="T24" fmla="*/ 39 w 112"/>
                <a:gd name="T25" fmla="*/ 166 h 169"/>
                <a:gd name="T26" fmla="*/ 23 w 112"/>
                <a:gd name="T27" fmla="*/ 158 h 169"/>
                <a:gd name="T28" fmla="*/ 11 w 112"/>
                <a:gd name="T29" fmla="*/ 146 h 169"/>
                <a:gd name="T30" fmla="*/ 3 w 112"/>
                <a:gd name="T31" fmla="*/ 130 h 169"/>
                <a:gd name="T32" fmla="*/ 0 w 112"/>
                <a:gd name="T33" fmla="*/ 113 h 169"/>
                <a:gd name="T34" fmla="*/ 0 w 112"/>
                <a:gd name="T35" fmla="*/ 56 h 169"/>
                <a:gd name="T36" fmla="*/ 3 w 112"/>
                <a:gd name="T37" fmla="*/ 39 h 169"/>
                <a:gd name="T38" fmla="*/ 11 w 112"/>
                <a:gd name="T39" fmla="*/ 24 h 169"/>
                <a:gd name="T40" fmla="*/ 23 w 112"/>
                <a:gd name="T41" fmla="*/ 11 h 169"/>
                <a:gd name="T42" fmla="*/ 39 w 112"/>
                <a:gd name="T43" fmla="*/ 3 h 169"/>
                <a:gd name="T44" fmla="*/ 56 w 112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9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13"/>
                  </a:lnTo>
                  <a:lnTo>
                    <a:pt x="109" y="130"/>
                  </a:lnTo>
                  <a:lnTo>
                    <a:pt x="101" y="146"/>
                  </a:lnTo>
                  <a:lnTo>
                    <a:pt x="90" y="158"/>
                  </a:lnTo>
                  <a:lnTo>
                    <a:pt x="73" y="166"/>
                  </a:lnTo>
                  <a:lnTo>
                    <a:pt x="56" y="169"/>
                  </a:lnTo>
                  <a:lnTo>
                    <a:pt x="39" y="166"/>
                  </a:lnTo>
                  <a:lnTo>
                    <a:pt x="23" y="158"/>
                  </a:lnTo>
                  <a:lnTo>
                    <a:pt x="11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517"/>
            <p:cNvSpPr>
              <a:spLocks/>
            </p:cNvSpPr>
            <p:nvPr/>
          </p:nvSpPr>
          <p:spPr bwMode="auto">
            <a:xfrm>
              <a:off x="725488" y="3890963"/>
              <a:ext cx="80963" cy="71438"/>
            </a:xfrm>
            <a:custGeom>
              <a:avLst/>
              <a:gdLst>
                <a:gd name="T0" fmla="*/ 56 w 507"/>
                <a:gd name="T1" fmla="*/ 0 h 451"/>
                <a:gd name="T2" fmla="*/ 74 w 507"/>
                <a:gd name="T3" fmla="*/ 3 h 451"/>
                <a:gd name="T4" fmla="*/ 90 w 507"/>
                <a:gd name="T5" fmla="*/ 11 h 451"/>
                <a:gd name="T6" fmla="*/ 101 w 507"/>
                <a:gd name="T7" fmla="*/ 23 h 451"/>
                <a:gd name="T8" fmla="*/ 110 w 507"/>
                <a:gd name="T9" fmla="*/ 39 h 451"/>
                <a:gd name="T10" fmla="*/ 113 w 507"/>
                <a:gd name="T11" fmla="*/ 57 h 451"/>
                <a:gd name="T12" fmla="*/ 113 w 507"/>
                <a:gd name="T13" fmla="*/ 338 h 451"/>
                <a:gd name="T14" fmla="*/ 451 w 507"/>
                <a:gd name="T15" fmla="*/ 338 h 451"/>
                <a:gd name="T16" fmla="*/ 468 w 507"/>
                <a:gd name="T17" fmla="*/ 342 h 451"/>
                <a:gd name="T18" fmla="*/ 483 w 507"/>
                <a:gd name="T19" fmla="*/ 350 h 451"/>
                <a:gd name="T20" fmla="*/ 496 w 507"/>
                <a:gd name="T21" fmla="*/ 362 h 451"/>
                <a:gd name="T22" fmla="*/ 504 w 507"/>
                <a:gd name="T23" fmla="*/ 377 h 451"/>
                <a:gd name="T24" fmla="*/ 507 w 507"/>
                <a:gd name="T25" fmla="*/ 395 h 451"/>
                <a:gd name="T26" fmla="*/ 504 w 507"/>
                <a:gd name="T27" fmla="*/ 412 h 451"/>
                <a:gd name="T28" fmla="*/ 496 w 507"/>
                <a:gd name="T29" fmla="*/ 428 h 451"/>
                <a:gd name="T30" fmla="*/ 483 w 507"/>
                <a:gd name="T31" fmla="*/ 440 h 451"/>
                <a:gd name="T32" fmla="*/ 468 w 507"/>
                <a:gd name="T33" fmla="*/ 448 h 451"/>
                <a:gd name="T34" fmla="*/ 451 w 507"/>
                <a:gd name="T35" fmla="*/ 451 h 451"/>
                <a:gd name="T36" fmla="*/ 0 w 507"/>
                <a:gd name="T37" fmla="*/ 451 h 451"/>
                <a:gd name="T38" fmla="*/ 0 w 507"/>
                <a:gd name="T39" fmla="*/ 57 h 451"/>
                <a:gd name="T40" fmla="*/ 3 w 507"/>
                <a:gd name="T41" fmla="*/ 39 h 451"/>
                <a:gd name="T42" fmla="*/ 11 w 507"/>
                <a:gd name="T43" fmla="*/ 23 h 451"/>
                <a:gd name="T44" fmla="*/ 24 w 507"/>
                <a:gd name="T45" fmla="*/ 11 h 451"/>
                <a:gd name="T46" fmla="*/ 39 w 507"/>
                <a:gd name="T47" fmla="*/ 3 h 451"/>
                <a:gd name="T48" fmla="*/ 56 w 507"/>
                <a:gd name="T4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7" h="451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338"/>
                  </a:lnTo>
                  <a:lnTo>
                    <a:pt x="451" y="338"/>
                  </a:lnTo>
                  <a:lnTo>
                    <a:pt x="468" y="342"/>
                  </a:lnTo>
                  <a:lnTo>
                    <a:pt x="483" y="350"/>
                  </a:lnTo>
                  <a:lnTo>
                    <a:pt x="496" y="362"/>
                  </a:lnTo>
                  <a:lnTo>
                    <a:pt x="504" y="377"/>
                  </a:lnTo>
                  <a:lnTo>
                    <a:pt x="507" y="395"/>
                  </a:lnTo>
                  <a:lnTo>
                    <a:pt x="504" y="412"/>
                  </a:lnTo>
                  <a:lnTo>
                    <a:pt x="496" y="428"/>
                  </a:lnTo>
                  <a:lnTo>
                    <a:pt x="483" y="440"/>
                  </a:lnTo>
                  <a:lnTo>
                    <a:pt x="468" y="448"/>
                  </a:lnTo>
                  <a:lnTo>
                    <a:pt x="451" y="451"/>
                  </a:lnTo>
                  <a:lnTo>
                    <a:pt x="0" y="45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518"/>
            <p:cNvSpPr>
              <a:spLocks/>
            </p:cNvSpPr>
            <p:nvPr/>
          </p:nvSpPr>
          <p:spPr bwMode="auto">
            <a:xfrm>
              <a:off x="1190626" y="3890963"/>
              <a:ext cx="71438" cy="71438"/>
            </a:xfrm>
            <a:custGeom>
              <a:avLst/>
              <a:gdLst>
                <a:gd name="T0" fmla="*/ 395 w 451"/>
                <a:gd name="T1" fmla="*/ 0 h 451"/>
                <a:gd name="T2" fmla="*/ 412 w 451"/>
                <a:gd name="T3" fmla="*/ 3 h 451"/>
                <a:gd name="T4" fmla="*/ 427 w 451"/>
                <a:gd name="T5" fmla="*/ 11 h 451"/>
                <a:gd name="T6" fmla="*/ 440 w 451"/>
                <a:gd name="T7" fmla="*/ 23 h 451"/>
                <a:gd name="T8" fmla="*/ 448 w 451"/>
                <a:gd name="T9" fmla="*/ 39 h 451"/>
                <a:gd name="T10" fmla="*/ 451 w 451"/>
                <a:gd name="T11" fmla="*/ 57 h 451"/>
                <a:gd name="T12" fmla="*/ 451 w 451"/>
                <a:gd name="T13" fmla="*/ 451 h 451"/>
                <a:gd name="T14" fmla="*/ 57 w 451"/>
                <a:gd name="T15" fmla="*/ 451 h 451"/>
                <a:gd name="T16" fmla="*/ 39 w 451"/>
                <a:gd name="T17" fmla="*/ 448 h 451"/>
                <a:gd name="T18" fmla="*/ 24 w 451"/>
                <a:gd name="T19" fmla="*/ 440 h 451"/>
                <a:gd name="T20" fmla="*/ 12 w 451"/>
                <a:gd name="T21" fmla="*/ 428 h 451"/>
                <a:gd name="T22" fmla="*/ 3 w 451"/>
                <a:gd name="T23" fmla="*/ 412 h 451"/>
                <a:gd name="T24" fmla="*/ 0 w 451"/>
                <a:gd name="T25" fmla="*/ 395 h 451"/>
                <a:gd name="T26" fmla="*/ 3 w 451"/>
                <a:gd name="T27" fmla="*/ 377 h 451"/>
                <a:gd name="T28" fmla="*/ 12 w 451"/>
                <a:gd name="T29" fmla="*/ 362 h 451"/>
                <a:gd name="T30" fmla="*/ 24 w 451"/>
                <a:gd name="T31" fmla="*/ 350 h 451"/>
                <a:gd name="T32" fmla="*/ 39 w 451"/>
                <a:gd name="T33" fmla="*/ 342 h 451"/>
                <a:gd name="T34" fmla="*/ 57 w 451"/>
                <a:gd name="T35" fmla="*/ 338 h 451"/>
                <a:gd name="T36" fmla="*/ 338 w 451"/>
                <a:gd name="T37" fmla="*/ 338 h 451"/>
                <a:gd name="T38" fmla="*/ 338 w 451"/>
                <a:gd name="T39" fmla="*/ 57 h 451"/>
                <a:gd name="T40" fmla="*/ 341 w 451"/>
                <a:gd name="T41" fmla="*/ 39 h 451"/>
                <a:gd name="T42" fmla="*/ 350 w 451"/>
                <a:gd name="T43" fmla="*/ 23 h 451"/>
                <a:gd name="T44" fmla="*/ 361 w 451"/>
                <a:gd name="T45" fmla="*/ 11 h 451"/>
                <a:gd name="T46" fmla="*/ 377 w 451"/>
                <a:gd name="T47" fmla="*/ 3 h 451"/>
                <a:gd name="T48" fmla="*/ 395 w 451"/>
                <a:gd name="T4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1" h="451">
                  <a:moveTo>
                    <a:pt x="395" y="0"/>
                  </a:moveTo>
                  <a:lnTo>
                    <a:pt x="412" y="3"/>
                  </a:lnTo>
                  <a:lnTo>
                    <a:pt x="427" y="11"/>
                  </a:lnTo>
                  <a:lnTo>
                    <a:pt x="440" y="23"/>
                  </a:lnTo>
                  <a:lnTo>
                    <a:pt x="448" y="39"/>
                  </a:lnTo>
                  <a:lnTo>
                    <a:pt x="451" y="57"/>
                  </a:lnTo>
                  <a:lnTo>
                    <a:pt x="451" y="451"/>
                  </a:lnTo>
                  <a:lnTo>
                    <a:pt x="57" y="451"/>
                  </a:lnTo>
                  <a:lnTo>
                    <a:pt x="39" y="448"/>
                  </a:lnTo>
                  <a:lnTo>
                    <a:pt x="24" y="440"/>
                  </a:lnTo>
                  <a:lnTo>
                    <a:pt x="12" y="428"/>
                  </a:lnTo>
                  <a:lnTo>
                    <a:pt x="3" y="412"/>
                  </a:lnTo>
                  <a:lnTo>
                    <a:pt x="0" y="395"/>
                  </a:lnTo>
                  <a:lnTo>
                    <a:pt x="3" y="377"/>
                  </a:lnTo>
                  <a:lnTo>
                    <a:pt x="12" y="362"/>
                  </a:lnTo>
                  <a:lnTo>
                    <a:pt x="24" y="350"/>
                  </a:lnTo>
                  <a:lnTo>
                    <a:pt x="39" y="342"/>
                  </a:lnTo>
                  <a:lnTo>
                    <a:pt x="57" y="338"/>
                  </a:lnTo>
                  <a:lnTo>
                    <a:pt x="338" y="338"/>
                  </a:lnTo>
                  <a:lnTo>
                    <a:pt x="338" y="57"/>
                  </a:lnTo>
                  <a:lnTo>
                    <a:pt x="341" y="39"/>
                  </a:lnTo>
                  <a:lnTo>
                    <a:pt x="350" y="23"/>
                  </a:lnTo>
                  <a:lnTo>
                    <a:pt x="361" y="11"/>
                  </a:lnTo>
                  <a:lnTo>
                    <a:pt x="377" y="3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519"/>
            <p:cNvSpPr>
              <a:spLocks/>
            </p:cNvSpPr>
            <p:nvPr/>
          </p:nvSpPr>
          <p:spPr bwMode="auto">
            <a:xfrm>
              <a:off x="1181101" y="3505201"/>
              <a:ext cx="80963" cy="71438"/>
            </a:xfrm>
            <a:custGeom>
              <a:avLst/>
              <a:gdLst>
                <a:gd name="T0" fmla="*/ 56 w 507"/>
                <a:gd name="T1" fmla="*/ 0 h 451"/>
                <a:gd name="T2" fmla="*/ 507 w 507"/>
                <a:gd name="T3" fmla="*/ 0 h 451"/>
                <a:gd name="T4" fmla="*/ 507 w 507"/>
                <a:gd name="T5" fmla="*/ 395 h 451"/>
                <a:gd name="T6" fmla="*/ 504 w 507"/>
                <a:gd name="T7" fmla="*/ 412 h 451"/>
                <a:gd name="T8" fmla="*/ 496 w 507"/>
                <a:gd name="T9" fmla="*/ 428 h 451"/>
                <a:gd name="T10" fmla="*/ 483 w 507"/>
                <a:gd name="T11" fmla="*/ 440 h 451"/>
                <a:gd name="T12" fmla="*/ 468 w 507"/>
                <a:gd name="T13" fmla="*/ 448 h 451"/>
                <a:gd name="T14" fmla="*/ 451 w 507"/>
                <a:gd name="T15" fmla="*/ 451 h 451"/>
                <a:gd name="T16" fmla="*/ 433 w 507"/>
                <a:gd name="T17" fmla="*/ 448 h 451"/>
                <a:gd name="T18" fmla="*/ 417 w 507"/>
                <a:gd name="T19" fmla="*/ 440 h 451"/>
                <a:gd name="T20" fmla="*/ 406 w 507"/>
                <a:gd name="T21" fmla="*/ 428 h 451"/>
                <a:gd name="T22" fmla="*/ 397 w 507"/>
                <a:gd name="T23" fmla="*/ 412 h 451"/>
                <a:gd name="T24" fmla="*/ 394 w 507"/>
                <a:gd name="T25" fmla="*/ 395 h 451"/>
                <a:gd name="T26" fmla="*/ 394 w 507"/>
                <a:gd name="T27" fmla="*/ 113 h 451"/>
                <a:gd name="T28" fmla="*/ 56 w 507"/>
                <a:gd name="T29" fmla="*/ 113 h 451"/>
                <a:gd name="T30" fmla="*/ 39 w 507"/>
                <a:gd name="T31" fmla="*/ 110 h 451"/>
                <a:gd name="T32" fmla="*/ 24 w 507"/>
                <a:gd name="T33" fmla="*/ 102 h 451"/>
                <a:gd name="T34" fmla="*/ 11 w 507"/>
                <a:gd name="T35" fmla="*/ 91 h 451"/>
                <a:gd name="T36" fmla="*/ 3 w 507"/>
                <a:gd name="T37" fmla="*/ 74 h 451"/>
                <a:gd name="T38" fmla="*/ 0 w 507"/>
                <a:gd name="T39" fmla="*/ 57 h 451"/>
                <a:gd name="T40" fmla="*/ 3 w 507"/>
                <a:gd name="T41" fmla="*/ 39 h 451"/>
                <a:gd name="T42" fmla="*/ 11 w 507"/>
                <a:gd name="T43" fmla="*/ 24 h 451"/>
                <a:gd name="T44" fmla="*/ 24 w 507"/>
                <a:gd name="T45" fmla="*/ 12 h 451"/>
                <a:gd name="T46" fmla="*/ 39 w 507"/>
                <a:gd name="T47" fmla="*/ 3 h 451"/>
                <a:gd name="T48" fmla="*/ 56 w 507"/>
                <a:gd name="T4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7" h="451">
                  <a:moveTo>
                    <a:pt x="56" y="0"/>
                  </a:moveTo>
                  <a:lnTo>
                    <a:pt x="507" y="0"/>
                  </a:lnTo>
                  <a:lnTo>
                    <a:pt x="507" y="395"/>
                  </a:lnTo>
                  <a:lnTo>
                    <a:pt x="504" y="412"/>
                  </a:lnTo>
                  <a:lnTo>
                    <a:pt x="496" y="428"/>
                  </a:lnTo>
                  <a:lnTo>
                    <a:pt x="483" y="440"/>
                  </a:lnTo>
                  <a:lnTo>
                    <a:pt x="468" y="448"/>
                  </a:lnTo>
                  <a:lnTo>
                    <a:pt x="451" y="451"/>
                  </a:lnTo>
                  <a:lnTo>
                    <a:pt x="433" y="448"/>
                  </a:lnTo>
                  <a:lnTo>
                    <a:pt x="417" y="440"/>
                  </a:lnTo>
                  <a:lnTo>
                    <a:pt x="406" y="428"/>
                  </a:lnTo>
                  <a:lnTo>
                    <a:pt x="397" y="412"/>
                  </a:lnTo>
                  <a:lnTo>
                    <a:pt x="394" y="395"/>
                  </a:lnTo>
                  <a:lnTo>
                    <a:pt x="394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520"/>
            <p:cNvSpPr>
              <a:spLocks/>
            </p:cNvSpPr>
            <p:nvPr/>
          </p:nvSpPr>
          <p:spPr bwMode="auto">
            <a:xfrm>
              <a:off x="725488" y="3505201"/>
              <a:ext cx="71438" cy="71438"/>
            </a:xfrm>
            <a:custGeom>
              <a:avLst/>
              <a:gdLst>
                <a:gd name="T0" fmla="*/ 0 w 451"/>
                <a:gd name="T1" fmla="*/ 0 h 451"/>
                <a:gd name="T2" fmla="*/ 394 w 451"/>
                <a:gd name="T3" fmla="*/ 0 h 451"/>
                <a:gd name="T4" fmla="*/ 412 w 451"/>
                <a:gd name="T5" fmla="*/ 3 h 451"/>
                <a:gd name="T6" fmla="*/ 427 w 451"/>
                <a:gd name="T7" fmla="*/ 12 h 451"/>
                <a:gd name="T8" fmla="*/ 439 w 451"/>
                <a:gd name="T9" fmla="*/ 24 h 451"/>
                <a:gd name="T10" fmla="*/ 448 w 451"/>
                <a:gd name="T11" fmla="*/ 39 h 451"/>
                <a:gd name="T12" fmla="*/ 451 w 451"/>
                <a:gd name="T13" fmla="*/ 57 h 451"/>
                <a:gd name="T14" fmla="*/ 448 w 451"/>
                <a:gd name="T15" fmla="*/ 74 h 451"/>
                <a:gd name="T16" fmla="*/ 439 w 451"/>
                <a:gd name="T17" fmla="*/ 91 h 451"/>
                <a:gd name="T18" fmla="*/ 427 w 451"/>
                <a:gd name="T19" fmla="*/ 102 h 451"/>
                <a:gd name="T20" fmla="*/ 412 w 451"/>
                <a:gd name="T21" fmla="*/ 110 h 451"/>
                <a:gd name="T22" fmla="*/ 394 w 451"/>
                <a:gd name="T23" fmla="*/ 113 h 451"/>
                <a:gd name="T24" fmla="*/ 113 w 451"/>
                <a:gd name="T25" fmla="*/ 113 h 451"/>
                <a:gd name="T26" fmla="*/ 113 w 451"/>
                <a:gd name="T27" fmla="*/ 395 h 451"/>
                <a:gd name="T28" fmla="*/ 110 w 451"/>
                <a:gd name="T29" fmla="*/ 412 h 451"/>
                <a:gd name="T30" fmla="*/ 101 w 451"/>
                <a:gd name="T31" fmla="*/ 428 h 451"/>
                <a:gd name="T32" fmla="*/ 90 w 451"/>
                <a:gd name="T33" fmla="*/ 440 h 451"/>
                <a:gd name="T34" fmla="*/ 74 w 451"/>
                <a:gd name="T35" fmla="*/ 448 h 451"/>
                <a:gd name="T36" fmla="*/ 56 w 451"/>
                <a:gd name="T37" fmla="*/ 451 h 451"/>
                <a:gd name="T38" fmla="*/ 39 w 451"/>
                <a:gd name="T39" fmla="*/ 448 h 451"/>
                <a:gd name="T40" fmla="*/ 24 w 451"/>
                <a:gd name="T41" fmla="*/ 440 h 451"/>
                <a:gd name="T42" fmla="*/ 11 w 451"/>
                <a:gd name="T43" fmla="*/ 428 h 451"/>
                <a:gd name="T44" fmla="*/ 3 w 451"/>
                <a:gd name="T45" fmla="*/ 412 h 451"/>
                <a:gd name="T46" fmla="*/ 0 w 451"/>
                <a:gd name="T47" fmla="*/ 395 h 451"/>
                <a:gd name="T48" fmla="*/ 0 w 451"/>
                <a:gd name="T4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1" h="451">
                  <a:moveTo>
                    <a:pt x="0" y="0"/>
                  </a:moveTo>
                  <a:lnTo>
                    <a:pt x="394" y="0"/>
                  </a:lnTo>
                  <a:lnTo>
                    <a:pt x="412" y="3"/>
                  </a:lnTo>
                  <a:lnTo>
                    <a:pt x="427" y="12"/>
                  </a:lnTo>
                  <a:lnTo>
                    <a:pt x="439" y="24"/>
                  </a:lnTo>
                  <a:lnTo>
                    <a:pt x="448" y="39"/>
                  </a:lnTo>
                  <a:lnTo>
                    <a:pt x="451" y="57"/>
                  </a:lnTo>
                  <a:lnTo>
                    <a:pt x="448" y="74"/>
                  </a:lnTo>
                  <a:lnTo>
                    <a:pt x="439" y="91"/>
                  </a:lnTo>
                  <a:lnTo>
                    <a:pt x="427" y="102"/>
                  </a:lnTo>
                  <a:lnTo>
                    <a:pt x="412" y="110"/>
                  </a:lnTo>
                  <a:lnTo>
                    <a:pt x="394" y="113"/>
                  </a:lnTo>
                  <a:lnTo>
                    <a:pt x="113" y="113"/>
                  </a:lnTo>
                  <a:lnTo>
                    <a:pt x="113" y="395"/>
                  </a:lnTo>
                  <a:lnTo>
                    <a:pt x="110" y="412"/>
                  </a:lnTo>
                  <a:lnTo>
                    <a:pt x="101" y="428"/>
                  </a:lnTo>
                  <a:lnTo>
                    <a:pt x="90" y="440"/>
                  </a:lnTo>
                  <a:lnTo>
                    <a:pt x="74" y="448"/>
                  </a:lnTo>
                  <a:lnTo>
                    <a:pt x="56" y="451"/>
                  </a:lnTo>
                  <a:lnTo>
                    <a:pt x="39" y="448"/>
                  </a:lnTo>
                  <a:lnTo>
                    <a:pt x="24" y="440"/>
                  </a:lnTo>
                  <a:lnTo>
                    <a:pt x="11" y="428"/>
                  </a:lnTo>
                  <a:lnTo>
                    <a:pt x="3" y="412"/>
                  </a:lnTo>
                  <a:lnTo>
                    <a:pt x="0" y="3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521"/>
            <p:cNvSpPr>
              <a:spLocks/>
            </p:cNvSpPr>
            <p:nvPr/>
          </p:nvSpPr>
          <p:spPr bwMode="auto">
            <a:xfrm>
              <a:off x="725488" y="3711576"/>
              <a:ext cx="536575" cy="17463"/>
            </a:xfrm>
            <a:custGeom>
              <a:avLst/>
              <a:gdLst>
                <a:gd name="T0" fmla="*/ 56 w 3380"/>
                <a:gd name="T1" fmla="*/ 0 h 113"/>
                <a:gd name="T2" fmla="*/ 3324 w 3380"/>
                <a:gd name="T3" fmla="*/ 0 h 113"/>
                <a:gd name="T4" fmla="*/ 3341 w 3380"/>
                <a:gd name="T5" fmla="*/ 3 h 113"/>
                <a:gd name="T6" fmla="*/ 3356 w 3380"/>
                <a:gd name="T7" fmla="*/ 12 h 113"/>
                <a:gd name="T8" fmla="*/ 3369 w 3380"/>
                <a:gd name="T9" fmla="*/ 23 h 113"/>
                <a:gd name="T10" fmla="*/ 3377 w 3380"/>
                <a:gd name="T11" fmla="*/ 39 h 113"/>
                <a:gd name="T12" fmla="*/ 3380 w 3380"/>
                <a:gd name="T13" fmla="*/ 57 h 113"/>
                <a:gd name="T14" fmla="*/ 3377 w 3380"/>
                <a:gd name="T15" fmla="*/ 74 h 113"/>
                <a:gd name="T16" fmla="*/ 3369 w 3380"/>
                <a:gd name="T17" fmla="*/ 90 h 113"/>
                <a:gd name="T18" fmla="*/ 3356 w 3380"/>
                <a:gd name="T19" fmla="*/ 102 h 113"/>
                <a:gd name="T20" fmla="*/ 3341 w 3380"/>
                <a:gd name="T21" fmla="*/ 110 h 113"/>
                <a:gd name="T22" fmla="*/ 3324 w 3380"/>
                <a:gd name="T23" fmla="*/ 113 h 113"/>
                <a:gd name="T24" fmla="*/ 56 w 3380"/>
                <a:gd name="T25" fmla="*/ 113 h 113"/>
                <a:gd name="T26" fmla="*/ 39 w 3380"/>
                <a:gd name="T27" fmla="*/ 110 h 113"/>
                <a:gd name="T28" fmla="*/ 24 w 3380"/>
                <a:gd name="T29" fmla="*/ 102 h 113"/>
                <a:gd name="T30" fmla="*/ 11 w 3380"/>
                <a:gd name="T31" fmla="*/ 90 h 113"/>
                <a:gd name="T32" fmla="*/ 3 w 3380"/>
                <a:gd name="T33" fmla="*/ 74 h 113"/>
                <a:gd name="T34" fmla="*/ 0 w 3380"/>
                <a:gd name="T35" fmla="*/ 57 h 113"/>
                <a:gd name="T36" fmla="*/ 3 w 3380"/>
                <a:gd name="T37" fmla="*/ 39 h 113"/>
                <a:gd name="T38" fmla="*/ 11 w 3380"/>
                <a:gd name="T39" fmla="*/ 23 h 113"/>
                <a:gd name="T40" fmla="*/ 24 w 3380"/>
                <a:gd name="T41" fmla="*/ 12 h 113"/>
                <a:gd name="T42" fmla="*/ 39 w 3380"/>
                <a:gd name="T43" fmla="*/ 3 h 113"/>
                <a:gd name="T44" fmla="*/ 56 w 338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0" h="113">
                  <a:moveTo>
                    <a:pt x="56" y="0"/>
                  </a:moveTo>
                  <a:lnTo>
                    <a:pt x="3324" y="0"/>
                  </a:lnTo>
                  <a:lnTo>
                    <a:pt x="3341" y="3"/>
                  </a:lnTo>
                  <a:lnTo>
                    <a:pt x="3356" y="12"/>
                  </a:lnTo>
                  <a:lnTo>
                    <a:pt x="3369" y="23"/>
                  </a:lnTo>
                  <a:lnTo>
                    <a:pt x="3377" y="39"/>
                  </a:lnTo>
                  <a:lnTo>
                    <a:pt x="3380" y="57"/>
                  </a:lnTo>
                  <a:lnTo>
                    <a:pt x="3377" y="74"/>
                  </a:lnTo>
                  <a:lnTo>
                    <a:pt x="3369" y="90"/>
                  </a:lnTo>
                  <a:lnTo>
                    <a:pt x="3356" y="102"/>
                  </a:lnTo>
                  <a:lnTo>
                    <a:pt x="3341" y="110"/>
                  </a:lnTo>
                  <a:lnTo>
                    <a:pt x="3324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368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Business Vector Icons</vt:lpstr>
      <vt:lpstr>Business Vector Icons</vt:lpstr>
      <vt:lpstr>Business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35</cp:revision>
  <dcterms:created xsi:type="dcterms:W3CDTF">2016-11-20T20:27:57Z</dcterms:created>
  <dcterms:modified xsi:type="dcterms:W3CDTF">2016-12-12T18:42:22Z</dcterms:modified>
</cp:coreProperties>
</file>